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 id="214748368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Anaheim"/>
      <p:regular r:id="rId73"/>
    </p:embeddedFont>
    <p:embeddedFont>
      <p:font typeface="Bebas Neue"/>
      <p:regular r:id="rId74"/>
    </p:embeddedFont>
    <p:embeddedFont>
      <p:font typeface="Mukta Mahee Light"/>
      <p:regular r:id="rId75"/>
      <p:bold r:id="rId76"/>
    </p:embeddedFont>
    <p:embeddedFont>
      <p:font typeface="Mukta Mahee"/>
      <p:regular r:id="rId77"/>
      <p:bold r:id="rId78"/>
    </p:embeddedFont>
    <p:embeddedFont>
      <p:font typeface="Carlito"/>
      <p:regular r:id="rId79"/>
      <p:bold r:id="rId80"/>
      <p:italic r:id="rId81"/>
      <p:boldItalic r:id="rId82"/>
    </p:embeddedFont>
    <p:embeddedFont>
      <p:font typeface="PT Sans"/>
      <p:regular r:id="rId83"/>
      <p:bold r:id="rId84"/>
      <p:italic r:id="rId85"/>
      <p:boldItalic r:id="rId8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90FE732-E50D-4A7C-9367-E762BFA58D08}">
  <a:tblStyle styleId="{790FE732-E50D-4A7C-9367-E762BFA58D08}"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TSans-bold.fntdata"/><Relationship Id="rId83" Type="http://schemas.openxmlformats.org/officeDocument/2006/relationships/font" Target="fonts/PTSans-regular.fntdata"/><Relationship Id="rId42" Type="http://schemas.openxmlformats.org/officeDocument/2006/relationships/slide" Target="slides/slide36.xml"/><Relationship Id="rId86" Type="http://schemas.openxmlformats.org/officeDocument/2006/relationships/font" Target="fonts/PTSans-boldItalic.fntdata"/><Relationship Id="rId41" Type="http://schemas.openxmlformats.org/officeDocument/2006/relationships/slide" Target="slides/slide35.xml"/><Relationship Id="rId85" Type="http://schemas.openxmlformats.org/officeDocument/2006/relationships/font" Target="fonts/PTSans-italic.fntdata"/><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Carlito-bold.fntdata"/><Relationship Id="rId82" Type="http://schemas.openxmlformats.org/officeDocument/2006/relationships/font" Target="fonts/Carlito-boldItalic.fntdata"/><Relationship Id="rId81" Type="http://schemas.openxmlformats.org/officeDocument/2006/relationships/font" Target="fonts/Carlit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Anaheim-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MuktaMaheeLight-regular.fntdata"/><Relationship Id="rId30" Type="http://schemas.openxmlformats.org/officeDocument/2006/relationships/slide" Target="slides/slide24.xml"/><Relationship Id="rId74" Type="http://schemas.openxmlformats.org/officeDocument/2006/relationships/font" Target="fonts/BebasNeue-regular.fntdata"/><Relationship Id="rId33" Type="http://schemas.openxmlformats.org/officeDocument/2006/relationships/slide" Target="slides/slide27.xml"/><Relationship Id="rId77" Type="http://schemas.openxmlformats.org/officeDocument/2006/relationships/font" Target="fonts/MuktaMahee-regular.fntdata"/><Relationship Id="rId32" Type="http://schemas.openxmlformats.org/officeDocument/2006/relationships/slide" Target="slides/slide26.xml"/><Relationship Id="rId76" Type="http://schemas.openxmlformats.org/officeDocument/2006/relationships/font" Target="fonts/MuktaMaheeLight-bold.fntdata"/><Relationship Id="rId35" Type="http://schemas.openxmlformats.org/officeDocument/2006/relationships/slide" Target="slides/slide29.xml"/><Relationship Id="rId79" Type="http://schemas.openxmlformats.org/officeDocument/2006/relationships/font" Target="fonts/Carlito-regular.fntdata"/><Relationship Id="rId34" Type="http://schemas.openxmlformats.org/officeDocument/2006/relationships/slide" Target="slides/slide28.xml"/><Relationship Id="rId78" Type="http://schemas.openxmlformats.org/officeDocument/2006/relationships/font" Target="fonts/MuktaMahee-bold.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jpg>
</file>

<file path=ppt/media/image12.jpg>
</file>

<file path=ppt/media/image13.jpg>
</file>

<file path=ppt/media/image14.jpg>
</file>

<file path=ppt/media/image15.jpg>
</file>

<file path=ppt/media/image16.jpg>
</file>

<file path=ppt/media/image17.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2415a8d08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4" name="Google Shape;354;g2415a8d08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 name="Shape 648"/>
        <p:cNvGrpSpPr/>
        <p:nvPr/>
      </p:nvGrpSpPr>
      <p:grpSpPr>
        <a:xfrm>
          <a:off x="0" y="0"/>
          <a:ext cx="0" cy="0"/>
          <a:chOff x="0" y="0"/>
          <a:chExt cx="0" cy="0"/>
        </a:xfrm>
      </p:grpSpPr>
      <p:sp>
        <p:nvSpPr>
          <p:cNvPr id="649" name="Google Shape;649;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0" name="Google Shape;650;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6" name="Shape 706"/>
        <p:cNvGrpSpPr/>
        <p:nvPr/>
      </p:nvGrpSpPr>
      <p:grpSpPr>
        <a:xfrm>
          <a:off x="0" y="0"/>
          <a:ext cx="0" cy="0"/>
          <a:chOff x="0" y="0"/>
          <a:chExt cx="0" cy="0"/>
        </a:xfrm>
      </p:grpSpPr>
      <p:sp>
        <p:nvSpPr>
          <p:cNvPr id="707" name="Google Shape;707;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8" name="Google Shape;708;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8" name="Shape 748"/>
        <p:cNvGrpSpPr/>
        <p:nvPr/>
      </p:nvGrpSpPr>
      <p:grpSpPr>
        <a:xfrm>
          <a:off x="0" y="0"/>
          <a:ext cx="0" cy="0"/>
          <a:chOff x="0" y="0"/>
          <a:chExt cx="0" cy="0"/>
        </a:xfrm>
      </p:grpSpPr>
      <p:sp>
        <p:nvSpPr>
          <p:cNvPr id="749" name="Google Shape;749;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 name="Shape 775"/>
        <p:cNvGrpSpPr/>
        <p:nvPr/>
      </p:nvGrpSpPr>
      <p:grpSpPr>
        <a:xfrm>
          <a:off x="0" y="0"/>
          <a:ext cx="0" cy="0"/>
          <a:chOff x="0" y="0"/>
          <a:chExt cx="0" cy="0"/>
        </a:xfrm>
      </p:grpSpPr>
      <p:sp>
        <p:nvSpPr>
          <p:cNvPr id="776" name="Google Shape;776;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7" name="Google Shape;777;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6" name="Google Shape;796;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 name="Google Shape;916;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6" name="Google Shape;936;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1" name="Shape 1031"/>
        <p:cNvGrpSpPr/>
        <p:nvPr/>
      </p:nvGrpSpPr>
      <p:grpSpPr>
        <a:xfrm>
          <a:off x="0" y="0"/>
          <a:ext cx="0" cy="0"/>
          <a:chOff x="0" y="0"/>
          <a:chExt cx="0" cy="0"/>
        </a:xfrm>
      </p:grpSpPr>
      <p:sp>
        <p:nvSpPr>
          <p:cNvPr id="1032" name="Google Shape;1032;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3" name="Google Shape;1033;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 name="Shape 1060"/>
        <p:cNvGrpSpPr/>
        <p:nvPr/>
      </p:nvGrpSpPr>
      <p:grpSpPr>
        <a:xfrm>
          <a:off x="0" y="0"/>
          <a:ext cx="0" cy="0"/>
          <a:chOff x="0" y="0"/>
          <a:chExt cx="0" cy="0"/>
        </a:xfrm>
      </p:grpSpPr>
      <p:sp>
        <p:nvSpPr>
          <p:cNvPr id="1061" name="Google Shape;1061;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 name="Google Shape;1062;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0" name="Shape 1100"/>
        <p:cNvGrpSpPr/>
        <p:nvPr/>
      </p:nvGrpSpPr>
      <p:grpSpPr>
        <a:xfrm>
          <a:off x="0" y="0"/>
          <a:ext cx="0" cy="0"/>
          <a:chOff x="0" y="0"/>
          <a:chExt cx="0" cy="0"/>
        </a:xfrm>
      </p:grpSpPr>
      <p:sp>
        <p:nvSpPr>
          <p:cNvPr id="1101" name="Google Shape;1101;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2" name="Google Shape;1102;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d5260bdd8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d5260bdd8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6" name="Shape 1126"/>
        <p:cNvGrpSpPr/>
        <p:nvPr/>
      </p:nvGrpSpPr>
      <p:grpSpPr>
        <a:xfrm>
          <a:off x="0" y="0"/>
          <a:ext cx="0" cy="0"/>
          <a:chOff x="0" y="0"/>
          <a:chExt cx="0" cy="0"/>
        </a:xfrm>
      </p:grpSpPr>
      <p:sp>
        <p:nvSpPr>
          <p:cNvPr id="1127" name="Google Shape;1127;g1e282b5729b_0_287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8" name="Google Shape;1128;g1e282b5729b_0_287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2" name="Shape 1172"/>
        <p:cNvGrpSpPr/>
        <p:nvPr/>
      </p:nvGrpSpPr>
      <p:grpSpPr>
        <a:xfrm>
          <a:off x="0" y="0"/>
          <a:ext cx="0" cy="0"/>
          <a:chOff x="0" y="0"/>
          <a:chExt cx="0" cy="0"/>
        </a:xfrm>
      </p:grpSpPr>
      <p:sp>
        <p:nvSpPr>
          <p:cNvPr id="1173" name="Google Shape;1173;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4" name="Google Shape;1174;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g1e282b5729b_0_28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3" name="Google Shape;1193;g1e282b5729b_0_28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2415a8d0881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2415a8d0881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0" name="Shape 1210"/>
        <p:cNvGrpSpPr/>
        <p:nvPr/>
      </p:nvGrpSpPr>
      <p:grpSpPr>
        <a:xfrm>
          <a:off x="0" y="0"/>
          <a:ext cx="0" cy="0"/>
          <a:chOff x="0" y="0"/>
          <a:chExt cx="0" cy="0"/>
        </a:xfrm>
      </p:grpSpPr>
      <p:sp>
        <p:nvSpPr>
          <p:cNvPr id="1211" name="Google Shape;1211;g1e282b5729b_0_285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2" name="Google Shape;1212;g1e282b5729b_0_285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8" name="Shape 1278"/>
        <p:cNvGrpSpPr/>
        <p:nvPr/>
      </p:nvGrpSpPr>
      <p:grpSpPr>
        <a:xfrm>
          <a:off x="0" y="0"/>
          <a:ext cx="0" cy="0"/>
          <a:chOff x="0" y="0"/>
          <a:chExt cx="0" cy="0"/>
        </a:xfrm>
      </p:grpSpPr>
      <p:sp>
        <p:nvSpPr>
          <p:cNvPr id="1279" name="Google Shape;1279;g1e282b5729b_0_282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0" name="Google Shape;1280;g1e282b5729b_0_282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5" name="Shape 1305"/>
        <p:cNvGrpSpPr/>
        <p:nvPr/>
      </p:nvGrpSpPr>
      <p:grpSpPr>
        <a:xfrm>
          <a:off x="0" y="0"/>
          <a:ext cx="0" cy="0"/>
          <a:chOff x="0" y="0"/>
          <a:chExt cx="0" cy="0"/>
        </a:xfrm>
      </p:grpSpPr>
      <p:sp>
        <p:nvSpPr>
          <p:cNvPr id="1306" name="Google Shape;1306;g1e282b5729b_0_286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7" name="Google Shape;1307;g1e282b5729b_0_286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3" name="Shape 1313"/>
        <p:cNvGrpSpPr/>
        <p:nvPr/>
      </p:nvGrpSpPr>
      <p:grpSpPr>
        <a:xfrm>
          <a:off x="0" y="0"/>
          <a:ext cx="0" cy="0"/>
          <a:chOff x="0" y="0"/>
          <a:chExt cx="0" cy="0"/>
        </a:xfrm>
      </p:grpSpPr>
      <p:sp>
        <p:nvSpPr>
          <p:cNvPr id="1314" name="Google Shape;1314;g1e282b5729b_0_286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5" name="Google Shape;1315;g1e282b5729b_0_286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 name="Shape 1342"/>
        <p:cNvGrpSpPr/>
        <p:nvPr/>
      </p:nvGrpSpPr>
      <p:grpSpPr>
        <a:xfrm>
          <a:off x="0" y="0"/>
          <a:ext cx="0" cy="0"/>
          <a:chOff x="0" y="0"/>
          <a:chExt cx="0" cy="0"/>
        </a:xfrm>
      </p:grpSpPr>
      <p:sp>
        <p:nvSpPr>
          <p:cNvPr id="1343" name="Google Shape;1343;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4" name="Google Shape;1344;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4" name="Shape 1394"/>
        <p:cNvGrpSpPr/>
        <p:nvPr/>
      </p:nvGrpSpPr>
      <p:grpSpPr>
        <a:xfrm>
          <a:off x="0" y="0"/>
          <a:ext cx="0" cy="0"/>
          <a:chOff x="0" y="0"/>
          <a:chExt cx="0" cy="0"/>
        </a:xfrm>
      </p:grpSpPr>
      <p:sp>
        <p:nvSpPr>
          <p:cNvPr id="1395" name="Google Shape;1395;g1e268de05e7_0_1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6" name="Google Shape;1396;g1e268de05e7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9" name="Shape 1559"/>
        <p:cNvGrpSpPr/>
        <p:nvPr/>
      </p:nvGrpSpPr>
      <p:grpSpPr>
        <a:xfrm>
          <a:off x="0" y="0"/>
          <a:ext cx="0" cy="0"/>
          <a:chOff x="0" y="0"/>
          <a:chExt cx="0" cy="0"/>
        </a:xfrm>
      </p:grpSpPr>
      <p:sp>
        <p:nvSpPr>
          <p:cNvPr id="1560" name="Google Shape;1560;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1" name="Google Shape;1561;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8" name="Shape 1618"/>
        <p:cNvGrpSpPr/>
        <p:nvPr/>
      </p:nvGrpSpPr>
      <p:grpSpPr>
        <a:xfrm>
          <a:off x="0" y="0"/>
          <a:ext cx="0" cy="0"/>
          <a:chOff x="0" y="0"/>
          <a:chExt cx="0" cy="0"/>
        </a:xfrm>
      </p:grpSpPr>
      <p:sp>
        <p:nvSpPr>
          <p:cNvPr id="1619" name="Google Shape;1619;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0" name="Google Shape;1620;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6" name="Shape 1626"/>
        <p:cNvGrpSpPr/>
        <p:nvPr/>
      </p:nvGrpSpPr>
      <p:grpSpPr>
        <a:xfrm>
          <a:off x="0" y="0"/>
          <a:ext cx="0" cy="0"/>
          <a:chOff x="0" y="0"/>
          <a:chExt cx="0" cy="0"/>
        </a:xfrm>
      </p:grpSpPr>
      <p:sp>
        <p:nvSpPr>
          <p:cNvPr id="1627" name="Google Shape;1627;g1e282b5729b_0_14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8" name="Google Shape;1628;g1e282b5729b_0_14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6" name="Shape 446"/>
        <p:cNvGrpSpPr/>
        <p:nvPr/>
      </p:nvGrpSpPr>
      <p:grpSpPr>
        <a:xfrm>
          <a:off x="0" y="0"/>
          <a:ext cx="0" cy="0"/>
          <a:chOff x="0" y="0"/>
          <a:chExt cx="0" cy="0"/>
        </a:xfrm>
      </p:grpSpPr>
      <p:sp>
        <p:nvSpPr>
          <p:cNvPr id="447" name="Google Shape;447;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8" name="Google Shape;448;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2" name="Shape 1632"/>
        <p:cNvGrpSpPr/>
        <p:nvPr/>
      </p:nvGrpSpPr>
      <p:grpSpPr>
        <a:xfrm>
          <a:off x="0" y="0"/>
          <a:ext cx="0" cy="0"/>
          <a:chOff x="0" y="0"/>
          <a:chExt cx="0" cy="0"/>
        </a:xfrm>
      </p:grpSpPr>
      <p:sp>
        <p:nvSpPr>
          <p:cNvPr id="1633" name="Google Shape;1633;g1e282b5729b_0_142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4" name="Google Shape;1634;g1e282b5729b_0_142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8" name="Shape 1638"/>
        <p:cNvGrpSpPr/>
        <p:nvPr/>
      </p:nvGrpSpPr>
      <p:grpSpPr>
        <a:xfrm>
          <a:off x="0" y="0"/>
          <a:ext cx="0" cy="0"/>
          <a:chOff x="0" y="0"/>
          <a:chExt cx="0" cy="0"/>
        </a:xfrm>
      </p:grpSpPr>
      <p:sp>
        <p:nvSpPr>
          <p:cNvPr id="1639" name="Google Shape;1639;g1e282b5729b_0_14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0" name="Google Shape;1640;g1e282b5729b_0_14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2" name="Shape 1662"/>
        <p:cNvGrpSpPr/>
        <p:nvPr/>
      </p:nvGrpSpPr>
      <p:grpSpPr>
        <a:xfrm>
          <a:off x="0" y="0"/>
          <a:ext cx="0" cy="0"/>
          <a:chOff x="0" y="0"/>
          <a:chExt cx="0" cy="0"/>
        </a:xfrm>
      </p:grpSpPr>
      <p:sp>
        <p:nvSpPr>
          <p:cNvPr id="1663" name="Google Shape;1663;g1e282b5729b_0_143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4" name="Google Shape;1664;g1e282b5729b_0_143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8" name="Shape 1678"/>
        <p:cNvGrpSpPr/>
        <p:nvPr/>
      </p:nvGrpSpPr>
      <p:grpSpPr>
        <a:xfrm>
          <a:off x="0" y="0"/>
          <a:ext cx="0" cy="0"/>
          <a:chOff x="0" y="0"/>
          <a:chExt cx="0" cy="0"/>
        </a:xfrm>
      </p:grpSpPr>
      <p:sp>
        <p:nvSpPr>
          <p:cNvPr id="1679" name="Google Shape;1679;g1e282b5729b_0_14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0" name="Google Shape;1680;g1e282b5729b_0_14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5" name="Shape 2015"/>
        <p:cNvGrpSpPr/>
        <p:nvPr/>
      </p:nvGrpSpPr>
      <p:grpSpPr>
        <a:xfrm>
          <a:off x="0" y="0"/>
          <a:ext cx="0" cy="0"/>
          <a:chOff x="0" y="0"/>
          <a:chExt cx="0" cy="0"/>
        </a:xfrm>
      </p:grpSpPr>
      <p:sp>
        <p:nvSpPr>
          <p:cNvPr id="2016" name="Google Shape;2016;g1e282b5729b_0_146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7" name="Google Shape;2017;g1e282b5729b_0_146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9" name="Shape 7929"/>
        <p:cNvGrpSpPr/>
        <p:nvPr/>
      </p:nvGrpSpPr>
      <p:grpSpPr>
        <a:xfrm>
          <a:off x="0" y="0"/>
          <a:ext cx="0" cy="0"/>
          <a:chOff x="0" y="0"/>
          <a:chExt cx="0" cy="0"/>
        </a:xfrm>
      </p:grpSpPr>
      <p:sp>
        <p:nvSpPr>
          <p:cNvPr id="7930" name="Google Shape;7930;g1e282b5729b_0_205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31" name="Google Shape;7931;g1e282b5729b_0_20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6" name="Shape 8356"/>
        <p:cNvGrpSpPr/>
        <p:nvPr/>
      </p:nvGrpSpPr>
      <p:grpSpPr>
        <a:xfrm>
          <a:off x="0" y="0"/>
          <a:ext cx="0" cy="0"/>
          <a:chOff x="0" y="0"/>
          <a:chExt cx="0" cy="0"/>
        </a:xfrm>
      </p:grpSpPr>
      <p:sp>
        <p:nvSpPr>
          <p:cNvPr id="8357" name="Google Shape;8357;g1e282b5729b_0_210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58" name="Google Shape;8358;g1e282b5729b_0_210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19" name="Shape 8519"/>
        <p:cNvGrpSpPr/>
        <p:nvPr/>
      </p:nvGrpSpPr>
      <p:grpSpPr>
        <a:xfrm>
          <a:off x="0" y="0"/>
          <a:ext cx="0" cy="0"/>
          <a:chOff x="0" y="0"/>
          <a:chExt cx="0" cy="0"/>
        </a:xfrm>
      </p:grpSpPr>
      <p:sp>
        <p:nvSpPr>
          <p:cNvPr id="8520" name="Google Shape;8520;g1e282b5729b_0_21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21" name="Google Shape;8521;g1e282b5729b_0_21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1" name="Shape 8921"/>
        <p:cNvGrpSpPr/>
        <p:nvPr/>
      </p:nvGrpSpPr>
      <p:grpSpPr>
        <a:xfrm>
          <a:off x="0" y="0"/>
          <a:ext cx="0" cy="0"/>
          <a:chOff x="0" y="0"/>
          <a:chExt cx="0" cy="0"/>
        </a:xfrm>
      </p:grpSpPr>
      <p:sp>
        <p:nvSpPr>
          <p:cNvPr id="8922" name="Google Shape;8922;g1e282b5729b_0_215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23" name="Google Shape;8923;g1e282b5729b_0_215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2" name="Shape 9292"/>
        <p:cNvGrpSpPr/>
        <p:nvPr/>
      </p:nvGrpSpPr>
      <p:grpSpPr>
        <a:xfrm>
          <a:off x="0" y="0"/>
          <a:ext cx="0" cy="0"/>
          <a:chOff x="0" y="0"/>
          <a:chExt cx="0" cy="0"/>
        </a:xfrm>
      </p:grpSpPr>
      <p:sp>
        <p:nvSpPr>
          <p:cNvPr id="9293" name="Google Shape;9293;g1e282b5729b_0_219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94" name="Google Shape;9294;g1e282b5729b_0_219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1" name="Shape 9681"/>
        <p:cNvGrpSpPr/>
        <p:nvPr/>
      </p:nvGrpSpPr>
      <p:grpSpPr>
        <a:xfrm>
          <a:off x="0" y="0"/>
          <a:ext cx="0" cy="0"/>
          <a:chOff x="0" y="0"/>
          <a:chExt cx="0" cy="0"/>
        </a:xfrm>
      </p:grpSpPr>
      <p:sp>
        <p:nvSpPr>
          <p:cNvPr id="9682" name="Google Shape;9682;g1e282b5729b_0_22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3" name="Google Shape;9683;g1e282b5729b_0_22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2" name="Shape 10112"/>
        <p:cNvGrpSpPr/>
        <p:nvPr/>
      </p:nvGrpSpPr>
      <p:grpSpPr>
        <a:xfrm>
          <a:off x="0" y="0"/>
          <a:ext cx="0" cy="0"/>
          <a:chOff x="0" y="0"/>
          <a:chExt cx="0" cy="0"/>
        </a:xfrm>
      </p:grpSpPr>
      <p:sp>
        <p:nvSpPr>
          <p:cNvPr id="10113" name="Google Shape;10113;g1e282b5729b_0_22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4" name="Google Shape;10114;g1e282b5729b_0_22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05" name="Shape 10905"/>
        <p:cNvGrpSpPr/>
        <p:nvPr/>
      </p:nvGrpSpPr>
      <p:grpSpPr>
        <a:xfrm>
          <a:off x="0" y="0"/>
          <a:ext cx="0" cy="0"/>
          <a:chOff x="0" y="0"/>
          <a:chExt cx="0" cy="0"/>
        </a:xfrm>
      </p:grpSpPr>
      <p:sp>
        <p:nvSpPr>
          <p:cNvPr id="10906" name="Google Shape;10906;g1e282b5729b_0_235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07" name="Google Shape;10907;g1e282b5729b_0_235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46" name="Shape 11646"/>
        <p:cNvGrpSpPr/>
        <p:nvPr/>
      </p:nvGrpSpPr>
      <p:grpSpPr>
        <a:xfrm>
          <a:off x="0" y="0"/>
          <a:ext cx="0" cy="0"/>
          <a:chOff x="0" y="0"/>
          <a:chExt cx="0" cy="0"/>
        </a:xfrm>
      </p:grpSpPr>
      <p:sp>
        <p:nvSpPr>
          <p:cNvPr id="11647" name="Google Shape;11647;g1e282b5729b_0_24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48" name="Google Shape;11648;g1e282b5729b_0_24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39" name="Shape 12339"/>
        <p:cNvGrpSpPr/>
        <p:nvPr/>
      </p:nvGrpSpPr>
      <p:grpSpPr>
        <a:xfrm>
          <a:off x="0" y="0"/>
          <a:ext cx="0" cy="0"/>
          <a:chOff x="0" y="0"/>
          <a:chExt cx="0" cy="0"/>
        </a:xfrm>
      </p:grpSpPr>
      <p:sp>
        <p:nvSpPr>
          <p:cNvPr id="12340" name="Google Shape;12340;g1e282b5729b_0_249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1" name="Google Shape;12341;g1e282b5729b_0_249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1" name="Shape 12641"/>
        <p:cNvGrpSpPr/>
        <p:nvPr/>
      </p:nvGrpSpPr>
      <p:grpSpPr>
        <a:xfrm>
          <a:off x="0" y="0"/>
          <a:ext cx="0" cy="0"/>
          <a:chOff x="0" y="0"/>
          <a:chExt cx="0" cy="0"/>
        </a:xfrm>
      </p:grpSpPr>
      <p:sp>
        <p:nvSpPr>
          <p:cNvPr id="12642" name="Google Shape;12642;g1e282b5729b_0_25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43" name="Google Shape;12643;g1e282b5729b_0_25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81" name="Shape 13281"/>
        <p:cNvGrpSpPr/>
        <p:nvPr/>
      </p:nvGrpSpPr>
      <p:grpSpPr>
        <a:xfrm>
          <a:off x="0" y="0"/>
          <a:ext cx="0" cy="0"/>
          <a:chOff x="0" y="0"/>
          <a:chExt cx="0" cy="0"/>
        </a:xfrm>
      </p:grpSpPr>
      <p:sp>
        <p:nvSpPr>
          <p:cNvPr id="13282" name="Google Shape;13282;g1e282b5729b_0_279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83" name="Google Shape;13283;g1e282b5729b_0_27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flipH="1" rot="5400000">
            <a:off x="461275" y="1981675"/>
            <a:ext cx="2691900" cy="3634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7931901" y="-571251"/>
            <a:ext cx="1803594" cy="1643448"/>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596350" y="845475"/>
            <a:ext cx="4834200" cy="20661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Clr>
                <a:srgbClr val="191919"/>
              </a:buClr>
              <a:buSzPts val="5200"/>
              <a:buNone/>
              <a:defRPr sz="5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2" name="Google Shape;12;p2"/>
          <p:cNvSpPr txBox="1"/>
          <p:nvPr>
            <p:ph idx="1" type="subTitle"/>
          </p:nvPr>
        </p:nvSpPr>
        <p:spPr>
          <a:xfrm>
            <a:off x="3964450" y="3000375"/>
            <a:ext cx="4098000" cy="394800"/>
          </a:xfrm>
          <a:prstGeom prst="rect">
            <a:avLst/>
          </a:prstGeom>
          <a:solidFill>
            <a:schemeClr val="lt2"/>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dk1"/>
                </a:solidFill>
                <a:latin typeface="Mukta Mahee Light"/>
                <a:ea typeface="Mukta Mahee Light"/>
                <a:cs typeface="Mukta Mahee Light"/>
                <a:sym typeface="Mukta Mahee Ligh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3" name="Google Shape;13;p2"/>
          <p:cNvGrpSpPr/>
          <p:nvPr/>
        </p:nvGrpSpPr>
        <p:grpSpPr>
          <a:xfrm rot="10800000">
            <a:off x="8613427" y="3290705"/>
            <a:ext cx="657623" cy="1727444"/>
            <a:chOff x="84972" y="200546"/>
            <a:chExt cx="445665" cy="1170673"/>
          </a:xfrm>
        </p:grpSpPr>
        <p:sp>
          <p:nvSpPr>
            <p:cNvPr id="14" name="Google Shape;14;p2"/>
            <p:cNvSpPr/>
            <p:nvPr/>
          </p:nvSpPr>
          <p:spPr>
            <a:xfrm rot="5400000">
              <a:off x="380356" y="1301424"/>
              <a:ext cx="69843" cy="69747"/>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299393" y="200530"/>
              <a:ext cx="132930" cy="132962"/>
            </a:xfrm>
            <a:custGeom>
              <a:rect b="b" l="l" r="r" t="t"/>
              <a:pathLst>
                <a:path extrusionOk="0" h="4173" w="4172">
                  <a:moveTo>
                    <a:pt x="2796" y="0"/>
                  </a:moveTo>
                  <a:lnTo>
                    <a:pt x="1" y="1375"/>
                  </a:lnTo>
                  <a:lnTo>
                    <a:pt x="1376" y="4172"/>
                  </a:lnTo>
                  <a:lnTo>
                    <a:pt x="4172" y="2796"/>
                  </a:lnTo>
                  <a:lnTo>
                    <a:pt x="27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5400000">
              <a:off x="85004" y="1018179"/>
              <a:ext cx="266625" cy="266689"/>
            </a:xfrm>
            <a:custGeom>
              <a:rect b="b" l="l" r="r" t="t"/>
              <a:pathLst>
                <a:path extrusionOk="0" h="8370" w="8368">
                  <a:moveTo>
                    <a:pt x="3063" y="1"/>
                  </a:moveTo>
                  <a:lnTo>
                    <a:pt x="0" y="5306"/>
                  </a:lnTo>
                  <a:lnTo>
                    <a:pt x="5304" y="8369"/>
                  </a:lnTo>
                  <a:lnTo>
                    <a:pt x="8367" y="3064"/>
                  </a:lnTo>
                  <a:lnTo>
                    <a:pt x="3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5400000">
              <a:off x="340880" y="690135"/>
              <a:ext cx="206915" cy="172599"/>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 name="Google Shape;18;p2"/>
          <p:cNvSpPr/>
          <p:nvPr/>
        </p:nvSpPr>
        <p:spPr>
          <a:xfrm>
            <a:off x="-88804" y="4603249"/>
            <a:ext cx="9324900" cy="96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nvGrpSpPr>
          <p:cNvPr id="19" name="Google Shape;19;p2"/>
          <p:cNvGrpSpPr/>
          <p:nvPr/>
        </p:nvGrpSpPr>
        <p:grpSpPr>
          <a:xfrm rot="10800000">
            <a:off x="8613427" y="3290705"/>
            <a:ext cx="657623" cy="1727444"/>
            <a:chOff x="84972" y="200546"/>
            <a:chExt cx="445665" cy="1170673"/>
          </a:xfrm>
        </p:grpSpPr>
        <p:sp>
          <p:nvSpPr>
            <p:cNvPr id="20" name="Google Shape;20;p2"/>
            <p:cNvSpPr/>
            <p:nvPr/>
          </p:nvSpPr>
          <p:spPr>
            <a:xfrm rot="5400000">
              <a:off x="380356" y="1301424"/>
              <a:ext cx="69843" cy="69747"/>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rot="5400000">
              <a:off x="299393" y="200530"/>
              <a:ext cx="132930" cy="132962"/>
            </a:xfrm>
            <a:custGeom>
              <a:rect b="b" l="l" r="r" t="t"/>
              <a:pathLst>
                <a:path extrusionOk="0" h="4173" w="4172">
                  <a:moveTo>
                    <a:pt x="2796" y="0"/>
                  </a:moveTo>
                  <a:lnTo>
                    <a:pt x="1" y="1375"/>
                  </a:lnTo>
                  <a:lnTo>
                    <a:pt x="1376" y="4172"/>
                  </a:lnTo>
                  <a:lnTo>
                    <a:pt x="4172" y="2796"/>
                  </a:lnTo>
                  <a:lnTo>
                    <a:pt x="2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5400000">
              <a:off x="85004" y="1018179"/>
              <a:ext cx="266625" cy="266689"/>
            </a:xfrm>
            <a:custGeom>
              <a:rect b="b" l="l" r="r" t="t"/>
              <a:pathLst>
                <a:path extrusionOk="0" h="8370" w="8368">
                  <a:moveTo>
                    <a:pt x="3063" y="1"/>
                  </a:moveTo>
                  <a:lnTo>
                    <a:pt x="0" y="5306"/>
                  </a:lnTo>
                  <a:lnTo>
                    <a:pt x="5304" y="8369"/>
                  </a:lnTo>
                  <a:lnTo>
                    <a:pt x="8367" y="3064"/>
                  </a:lnTo>
                  <a:lnTo>
                    <a:pt x="30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rot="5400000">
              <a:off x="340880" y="690135"/>
              <a:ext cx="206915" cy="172599"/>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2"/>
          <p:cNvSpPr/>
          <p:nvPr/>
        </p:nvSpPr>
        <p:spPr>
          <a:xfrm>
            <a:off x="925853" y="212635"/>
            <a:ext cx="296130" cy="269812"/>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3763154">
            <a:off x="3523066" y="368435"/>
            <a:ext cx="338589" cy="292482"/>
          </a:xfrm>
          <a:custGeom>
            <a:rect b="b" l="l" r="r" t="t"/>
            <a:pathLst>
              <a:path extrusionOk="0" h="9179" w="10626">
                <a:moveTo>
                  <a:pt x="0" y="1"/>
                </a:moveTo>
                <a:lnTo>
                  <a:pt x="2889" y="9179"/>
                </a:lnTo>
                <a:lnTo>
                  <a:pt x="10625" y="1700"/>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11"/>
          <p:cNvSpPr txBox="1"/>
          <p:nvPr>
            <p:ph hasCustomPrompt="1" type="title"/>
          </p:nvPr>
        </p:nvSpPr>
        <p:spPr>
          <a:xfrm>
            <a:off x="1284000" y="2726425"/>
            <a:ext cx="6576000" cy="1223700"/>
          </a:xfrm>
          <a:prstGeom prst="rect">
            <a:avLst/>
          </a:prstGeom>
          <a:solidFill>
            <a:schemeClr val="lt1"/>
          </a:solidFill>
          <a:ln>
            <a:noFill/>
          </a:ln>
        </p:spPr>
        <p:txBody>
          <a:bodyPr anchorCtr="0" anchor="ctr" bIns="91425" lIns="91425" spcFirstLastPara="1" rIns="91425" wrap="square" tIns="91425">
            <a:noAutofit/>
          </a:bodyPr>
          <a:lstStyle>
            <a:lvl1pPr lvl="0" algn="ctr">
              <a:spcBef>
                <a:spcPts val="0"/>
              </a:spcBef>
              <a:spcAft>
                <a:spcPts val="0"/>
              </a:spcAft>
              <a:buSzPts val="9600"/>
              <a:buNone/>
              <a:defRPr sz="78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91" name="Google Shape;91;p11"/>
          <p:cNvSpPr txBox="1"/>
          <p:nvPr>
            <p:ph idx="1" type="subTitle"/>
          </p:nvPr>
        </p:nvSpPr>
        <p:spPr>
          <a:xfrm>
            <a:off x="1284000" y="4030700"/>
            <a:ext cx="6576000" cy="497100"/>
          </a:xfrm>
          <a:prstGeom prst="rect">
            <a:avLst/>
          </a:prstGeom>
          <a:solidFill>
            <a:schemeClr val="lt2"/>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
        <p:nvSpPr>
          <p:cNvPr id="92" name="Google Shape;92;p11"/>
          <p:cNvSpPr/>
          <p:nvPr/>
        </p:nvSpPr>
        <p:spPr>
          <a:xfrm>
            <a:off x="-88804" y="4603249"/>
            <a:ext cx="9324900" cy="96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93" name="Google Shape;93;p11"/>
          <p:cNvSpPr/>
          <p:nvPr/>
        </p:nvSpPr>
        <p:spPr>
          <a:xfrm>
            <a:off x="6576350" y="-627610"/>
            <a:ext cx="1413246" cy="1287856"/>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94" name="Shape 9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95" name="Shape 95"/>
        <p:cNvGrpSpPr/>
        <p:nvPr/>
      </p:nvGrpSpPr>
      <p:grpSpPr>
        <a:xfrm>
          <a:off x="0" y="0"/>
          <a:ext cx="0" cy="0"/>
          <a:chOff x="0" y="0"/>
          <a:chExt cx="0" cy="0"/>
        </a:xfrm>
      </p:grpSpPr>
      <p:sp>
        <p:nvSpPr>
          <p:cNvPr id="96" name="Google Shape;9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7" name="Google Shape;97;p13"/>
          <p:cNvSpPr txBox="1"/>
          <p:nvPr>
            <p:ph idx="1" type="subTitle"/>
          </p:nvPr>
        </p:nvSpPr>
        <p:spPr>
          <a:xfrm>
            <a:off x="720000" y="23455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8" name="Google Shape;98;p13"/>
          <p:cNvSpPr txBox="1"/>
          <p:nvPr>
            <p:ph idx="2" type="subTitle"/>
          </p:nvPr>
        </p:nvSpPr>
        <p:spPr>
          <a:xfrm>
            <a:off x="3419269" y="23455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99" name="Google Shape;99;p13"/>
          <p:cNvSpPr txBox="1"/>
          <p:nvPr>
            <p:ph idx="3" type="subTitle"/>
          </p:nvPr>
        </p:nvSpPr>
        <p:spPr>
          <a:xfrm>
            <a:off x="3419275"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0" name="Google Shape;100;p13"/>
          <p:cNvSpPr txBox="1"/>
          <p:nvPr>
            <p:ph idx="4" type="subTitle"/>
          </p:nvPr>
        </p:nvSpPr>
        <p:spPr>
          <a:xfrm>
            <a:off x="6118544"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01" name="Google Shape;101;p13"/>
          <p:cNvSpPr txBox="1"/>
          <p:nvPr>
            <p:ph hasCustomPrompt="1" idx="5" type="title"/>
          </p:nvPr>
        </p:nvSpPr>
        <p:spPr>
          <a:xfrm>
            <a:off x="818402" y="1344783"/>
            <a:ext cx="734700" cy="539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hasCustomPrompt="1" idx="6" type="title"/>
          </p:nvPr>
        </p:nvSpPr>
        <p:spPr>
          <a:xfrm>
            <a:off x="3517677" y="3126464"/>
            <a:ext cx="734700" cy="539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hasCustomPrompt="1" idx="7" type="title"/>
          </p:nvPr>
        </p:nvSpPr>
        <p:spPr>
          <a:xfrm>
            <a:off x="3517677" y="1344783"/>
            <a:ext cx="734700" cy="539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4" name="Google Shape;104;p13"/>
          <p:cNvSpPr txBox="1"/>
          <p:nvPr>
            <p:ph hasCustomPrompt="1" idx="8" type="title"/>
          </p:nvPr>
        </p:nvSpPr>
        <p:spPr>
          <a:xfrm>
            <a:off x="6216952" y="3126464"/>
            <a:ext cx="734700" cy="539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2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5" name="Google Shape;105;p13"/>
          <p:cNvSpPr txBox="1"/>
          <p:nvPr>
            <p:ph idx="9" type="subTitle"/>
          </p:nvPr>
        </p:nvSpPr>
        <p:spPr>
          <a:xfrm>
            <a:off x="720000" y="1980375"/>
            <a:ext cx="2305500" cy="48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6" name="Google Shape;106;p13"/>
          <p:cNvSpPr txBox="1"/>
          <p:nvPr>
            <p:ph idx="13" type="subTitle"/>
          </p:nvPr>
        </p:nvSpPr>
        <p:spPr>
          <a:xfrm>
            <a:off x="3419275" y="1980375"/>
            <a:ext cx="2305500" cy="48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7" name="Google Shape;107;p13"/>
          <p:cNvSpPr txBox="1"/>
          <p:nvPr>
            <p:ph idx="14" type="subTitle"/>
          </p:nvPr>
        </p:nvSpPr>
        <p:spPr>
          <a:xfrm>
            <a:off x="3419275" y="3754075"/>
            <a:ext cx="2305500" cy="48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8" name="Google Shape;108;p13"/>
          <p:cNvSpPr txBox="1"/>
          <p:nvPr>
            <p:ph idx="15" type="subTitle"/>
          </p:nvPr>
        </p:nvSpPr>
        <p:spPr>
          <a:xfrm>
            <a:off x="6118550" y="3754075"/>
            <a:ext cx="2305500" cy="48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09" name="Google Shape;109;p13"/>
          <p:cNvSpPr/>
          <p:nvPr/>
        </p:nvSpPr>
        <p:spPr>
          <a:xfrm>
            <a:off x="-796974" y="2849402"/>
            <a:ext cx="1516967" cy="1382253"/>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 name="Google Shape;110;p13"/>
          <p:cNvGrpSpPr/>
          <p:nvPr/>
        </p:nvGrpSpPr>
        <p:grpSpPr>
          <a:xfrm rot="10800000">
            <a:off x="8338673" y="2265384"/>
            <a:ext cx="745966" cy="1201591"/>
            <a:chOff x="211301" y="1251762"/>
            <a:chExt cx="505534" cy="814307"/>
          </a:xfrm>
        </p:grpSpPr>
        <p:sp>
          <p:nvSpPr>
            <p:cNvPr id="111" name="Google Shape;111;p13"/>
            <p:cNvSpPr/>
            <p:nvPr/>
          </p:nvSpPr>
          <p:spPr>
            <a:xfrm rot="5400000">
              <a:off x="461030" y="1251747"/>
              <a:ext cx="132930" cy="132962"/>
            </a:xfrm>
            <a:custGeom>
              <a:rect b="b" l="l" r="r" t="t"/>
              <a:pathLst>
                <a:path extrusionOk="0" h="4173" w="4172">
                  <a:moveTo>
                    <a:pt x="2796" y="0"/>
                  </a:moveTo>
                  <a:lnTo>
                    <a:pt x="1" y="1375"/>
                  </a:lnTo>
                  <a:lnTo>
                    <a:pt x="1376" y="4172"/>
                  </a:lnTo>
                  <a:lnTo>
                    <a:pt x="4172" y="2796"/>
                  </a:lnTo>
                  <a:lnTo>
                    <a:pt x="2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rot="5400000">
              <a:off x="450178" y="1799412"/>
              <a:ext cx="266625" cy="266689"/>
            </a:xfrm>
            <a:custGeom>
              <a:rect b="b" l="l" r="r" t="t"/>
              <a:pathLst>
                <a:path extrusionOk="0" h="8370" w="8368">
                  <a:moveTo>
                    <a:pt x="3063" y="1"/>
                  </a:moveTo>
                  <a:lnTo>
                    <a:pt x="0" y="5306"/>
                  </a:lnTo>
                  <a:lnTo>
                    <a:pt x="5304" y="8369"/>
                  </a:lnTo>
                  <a:lnTo>
                    <a:pt x="8367" y="3064"/>
                  </a:lnTo>
                  <a:lnTo>
                    <a:pt x="30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rot="5400000">
              <a:off x="194143" y="1516815"/>
              <a:ext cx="206915" cy="172599"/>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 name="Google Shape;114;p13"/>
          <p:cNvSpPr/>
          <p:nvPr/>
        </p:nvSpPr>
        <p:spPr>
          <a:xfrm flipH="1" rot="-5400000">
            <a:off x="6910600" y="0"/>
            <a:ext cx="2233200" cy="2233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3"/>
          <p:cNvGrpSpPr/>
          <p:nvPr/>
        </p:nvGrpSpPr>
        <p:grpSpPr>
          <a:xfrm rot="10800000">
            <a:off x="8338673" y="2265384"/>
            <a:ext cx="745966" cy="1201591"/>
            <a:chOff x="211301" y="1251762"/>
            <a:chExt cx="505534" cy="814307"/>
          </a:xfrm>
        </p:grpSpPr>
        <p:sp>
          <p:nvSpPr>
            <p:cNvPr id="116" name="Google Shape;116;p13"/>
            <p:cNvSpPr/>
            <p:nvPr/>
          </p:nvSpPr>
          <p:spPr>
            <a:xfrm rot="5400000">
              <a:off x="461030" y="1251747"/>
              <a:ext cx="132930" cy="132962"/>
            </a:xfrm>
            <a:custGeom>
              <a:rect b="b" l="l" r="r" t="t"/>
              <a:pathLst>
                <a:path extrusionOk="0" h="4173" w="4172">
                  <a:moveTo>
                    <a:pt x="2796" y="0"/>
                  </a:moveTo>
                  <a:lnTo>
                    <a:pt x="1" y="1375"/>
                  </a:lnTo>
                  <a:lnTo>
                    <a:pt x="1376" y="4172"/>
                  </a:lnTo>
                  <a:lnTo>
                    <a:pt x="4172" y="2796"/>
                  </a:lnTo>
                  <a:lnTo>
                    <a:pt x="27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rot="5400000">
              <a:off x="450178" y="1799412"/>
              <a:ext cx="266625" cy="266689"/>
            </a:xfrm>
            <a:custGeom>
              <a:rect b="b" l="l" r="r" t="t"/>
              <a:pathLst>
                <a:path extrusionOk="0" h="8370" w="8368">
                  <a:moveTo>
                    <a:pt x="3063" y="1"/>
                  </a:moveTo>
                  <a:lnTo>
                    <a:pt x="0" y="5306"/>
                  </a:lnTo>
                  <a:lnTo>
                    <a:pt x="5304" y="8369"/>
                  </a:lnTo>
                  <a:lnTo>
                    <a:pt x="8367" y="3064"/>
                  </a:lnTo>
                  <a:lnTo>
                    <a:pt x="30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rot="5400000">
              <a:off x="194143" y="1516815"/>
              <a:ext cx="206915" cy="172599"/>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1">
    <p:spTree>
      <p:nvGrpSpPr>
        <p:cNvPr id="119" name="Shape 119"/>
        <p:cNvGrpSpPr/>
        <p:nvPr/>
      </p:nvGrpSpPr>
      <p:grpSpPr>
        <a:xfrm>
          <a:off x="0" y="0"/>
          <a:ext cx="0" cy="0"/>
          <a:chOff x="0" y="0"/>
          <a:chExt cx="0" cy="0"/>
        </a:xfrm>
      </p:grpSpPr>
      <p:sp>
        <p:nvSpPr>
          <p:cNvPr id="120" name="Google Shape;120;p14"/>
          <p:cNvSpPr txBox="1"/>
          <p:nvPr>
            <p:ph type="title"/>
          </p:nvPr>
        </p:nvSpPr>
        <p:spPr>
          <a:xfrm>
            <a:off x="4597675" y="2414400"/>
            <a:ext cx="38331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1" name="Google Shape;121;p14"/>
          <p:cNvSpPr txBox="1"/>
          <p:nvPr>
            <p:ph hasCustomPrompt="1" idx="2" type="title"/>
          </p:nvPr>
        </p:nvSpPr>
        <p:spPr>
          <a:xfrm>
            <a:off x="7419775" y="1448975"/>
            <a:ext cx="1011000" cy="841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22" name="Google Shape;122;p14"/>
          <p:cNvSpPr txBox="1"/>
          <p:nvPr>
            <p:ph idx="1" type="subTitle"/>
          </p:nvPr>
        </p:nvSpPr>
        <p:spPr>
          <a:xfrm>
            <a:off x="4597675" y="3319525"/>
            <a:ext cx="3833100" cy="375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23" name="Google Shape;123;p14"/>
          <p:cNvSpPr/>
          <p:nvPr/>
        </p:nvSpPr>
        <p:spPr>
          <a:xfrm rot="-2700000">
            <a:off x="4437825" y="465490"/>
            <a:ext cx="107204" cy="99683"/>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p:nvPr/>
        </p:nvSpPr>
        <p:spPr>
          <a:xfrm rot="4384548">
            <a:off x="3406380" y="-88470"/>
            <a:ext cx="382360" cy="330292"/>
          </a:xfrm>
          <a:custGeom>
            <a:rect b="b" l="l" r="r" t="t"/>
            <a:pathLst>
              <a:path extrusionOk="0" h="9179" w="10626">
                <a:moveTo>
                  <a:pt x="0" y="1"/>
                </a:moveTo>
                <a:lnTo>
                  <a:pt x="2889" y="9179"/>
                </a:lnTo>
                <a:lnTo>
                  <a:pt x="10625" y="170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rot="10800000">
            <a:off x="6808500" y="0"/>
            <a:ext cx="2335500" cy="7095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4"/>
          <p:cNvSpPr/>
          <p:nvPr/>
        </p:nvSpPr>
        <p:spPr>
          <a:xfrm>
            <a:off x="-88804" y="4603249"/>
            <a:ext cx="9324900" cy="96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27" name="Shape 127"/>
        <p:cNvGrpSpPr/>
        <p:nvPr/>
      </p:nvGrpSpPr>
      <p:grpSpPr>
        <a:xfrm>
          <a:off x="0" y="0"/>
          <a:ext cx="0" cy="0"/>
          <a:chOff x="0" y="0"/>
          <a:chExt cx="0" cy="0"/>
        </a:xfrm>
      </p:grpSpPr>
      <p:sp>
        <p:nvSpPr>
          <p:cNvPr id="128" name="Google Shape;128;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9" name="Google Shape;129;p15"/>
          <p:cNvSpPr/>
          <p:nvPr/>
        </p:nvSpPr>
        <p:spPr>
          <a:xfrm rot="8881454">
            <a:off x="231650" y="4793545"/>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5"/>
          <p:cNvSpPr/>
          <p:nvPr/>
        </p:nvSpPr>
        <p:spPr>
          <a:xfrm>
            <a:off x="320135" y="1106916"/>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5"/>
          <p:cNvSpPr/>
          <p:nvPr/>
        </p:nvSpPr>
        <p:spPr>
          <a:xfrm rot="-2873364">
            <a:off x="1013314" y="4812541"/>
            <a:ext cx="197129" cy="170317"/>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5"/>
          <p:cNvSpPr/>
          <p:nvPr/>
        </p:nvSpPr>
        <p:spPr>
          <a:xfrm rot="-5400000">
            <a:off x="123949" y="1642746"/>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5"/>
          <p:cNvSpPr/>
          <p:nvPr/>
        </p:nvSpPr>
        <p:spPr>
          <a:xfrm>
            <a:off x="615149" y="4505896"/>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5"/>
          <p:cNvSpPr/>
          <p:nvPr/>
        </p:nvSpPr>
        <p:spPr>
          <a:xfrm>
            <a:off x="195459" y="4283725"/>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5"/>
          <p:cNvSpPr/>
          <p:nvPr/>
        </p:nvSpPr>
        <p:spPr>
          <a:xfrm rot="10800000">
            <a:off x="7745700" y="75"/>
            <a:ext cx="1398300" cy="13404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6" name="Google Shape;136;p15"/>
          <p:cNvGrpSpPr/>
          <p:nvPr/>
        </p:nvGrpSpPr>
        <p:grpSpPr>
          <a:xfrm rot="-761125">
            <a:off x="8170181" y="318655"/>
            <a:ext cx="521220" cy="699110"/>
            <a:chOff x="8512249" y="2137750"/>
            <a:chExt cx="521215" cy="699103"/>
          </a:xfrm>
        </p:grpSpPr>
        <p:sp>
          <p:nvSpPr>
            <p:cNvPr id="137" name="Google Shape;137;p15"/>
            <p:cNvSpPr/>
            <p:nvPr/>
          </p:nvSpPr>
          <p:spPr>
            <a:xfrm>
              <a:off x="8514690" y="2141224"/>
              <a:ext cx="516160" cy="512827"/>
            </a:xfrm>
            <a:custGeom>
              <a:rect b="b" l="l" r="r" t="t"/>
              <a:pathLst>
                <a:path extrusionOk="0" h="14911" w="15009">
                  <a:moveTo>
                    <a:pt x="7507" y="0"/>
                  </a:moveTo>
                  <a:cubicBezTo>
                    <a:pt x="7475" y="0"/>
                    <a:pt x="7444" y="0"/>
                    <a:pt x="7412" y="1"/>
                  </a:cubicBezTo>
                  <a:cubicBezTo>
                    <a:pt x="3297" y="50"/>
                    <a:pt x="0" y="3429"/>
                    <a:pt x="48" y="7546"/>
                  </a:cubicBezTo>
                  <a:cubicBezTo>
                    <a:pt x="96" y="11631"/>
                    <a:pt x="3425" y="14910"/>
                    <a:pt x="7499" y="14910"/>
                  </a:cubicBezTo>
                  <a:cubicBezTo>
                    <a:pt x="7531" y="14910"/>
                    <a:pt x="7562" y="14910"/>
                    <a:pt x="7594" y="14910"/>
                  </a:cubicBezTo>
                  <a:cubicBezTo>
                    <a:pt x="11711" y="14862"/>
                    <a:pt x="15008" y="11480"/>
                    <a:pt x="14958" y="7365"/>
                  </a:cubicBezTo>
                  <a:cubicBezTo>
                    <a:pt x="14910" y="3279"/>
                    <a:pt x="11581" y="0"/>
                    <a:pt x="75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5"/>
            <p:cNvSpPr/>
            <p:nvPr/>
          </p:nvSpPr>
          <p:spPr>
            <a:xfrm>
              <a:off x="8658547" y="2622897"/>
              <a:ext cx="236741" cy="213956"/>
            </a:xfrm>
            <a:custGeom>
              <a:rect b="b" l="l" r="r" t="t"/>
              <a:pathLst>
                <a:path extrusionOk="0" h="6221" w="6884">
                  <a:moveTo>
                    <a:pt x="6884" y="1"/>
                  </a:moveTo>
                  <a:lnTo>
                    <a:pt x="6884" y="1"/>
                  </a:lnTo>
                  <a:cubicBezTo>
                    <a:pt x="5625" y="674"/>
                    <a:pt x="4407" y="893"/>
                    <a:pt x="3355" y="893"/>
                  </a:cubicBezTo>
                  <a:cubicBezTo>
                    <a:pt x="1389" y="893"/>
                    <a:pt x="1" y="127"/>
                    <a:pt x="1" y="127"/>
                  </a:cubicBezTo>
                  <a:lnTo>
                    <a:pt x="1" y="127"/>
                  </a:lnTo>
                  <a:cubicBezTo>
                    <a:pt x="1" y="127"/>
                    <a:pt x="251" y="6220"/>
                    <a:pt x="3446" y="6220"/>
                  </a:cubicBezTo>
                  <a:cubicBezTo>
                    <a:pt x="3456" y="6220"/>
                    <a:pt x="3467" y="6220"/>
                    <a:pt x="3477" y="6220"/>
                  </a:cubicBezTo>
                  <a:cubicBezTo>
                    <a:pt x="6700" y="6182"/>
                    <a:pt x="6884" y="1"/>
                    <a:pt x="68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5"/>
            <p:cNvSpPr/>
            <p:nvPr/>
          </p:nvSpPr>
          <p:spPr>
            <a:xfrm>
              <a:off x="8512249" y="2137750"/>
              <a:ext cx="521215" cy="459862"/>
            </a:xfrm>
            <a:custGeom>
              <a:rect b="b" l="l" r="r" t="t"/>
              <a:pathLst>
                <a:path extrusionOk="0" h="13371" w="15156">
                  <a:moveTo>
                    <a:pt x="7571" y="1"/>
                  </a:moveTo>
                  <a:cubicBezTo>
                    <a:pt x="7542" y="1"/>
                    <a:pt x="7513" y="1"/>
                    <a:pt x="7483" y="1"/>
                  </a:cubicBezTo>
                  <a:cubicBezTo>
                    <a:pt x="7428" y="3"/>
                    <a:pt x="7386" y="45"/>
                    <a:pt x="7386" y="102"/>
                  </a:cubicBezTo>
                  <a:cubicBezTo>
                    <a:pt x="7386" y="158"/>
                    <a:pt x="7431" y="199"/>
                    <a:pt x="7488" y="199"/>
                  </a:cubicBezTo>
                  <a:cubicBezTo>
                    <a:pt x="7518" y="199"/>
                    <a:pt x="7548" y="199"/>
                    <a:pt x="7579" y="199"/>
                  </a:cubicBezTo>
                  <a:cubicBezTo>
                    <a:pt x="11592" y="199"/>
                    <a:pt x="14883" y="3440"/>
                    <a:pt x="14932" y="7466"/>
                  </a:cubicBezTo>
                  <a:cubicBezTo>
                    <a:pt x="14959" y="9588"/>
                    <a:pt x="14066" y="11618"/>
                    <a:pt x="12483" y="13034"/>
                  </a:cubicBezTo>
                  <a:cubicBezTo>
                    <a:pt x="12442" y="13072"/>
                    <a:pt x="12439" y="13133"/>
                    <a:pt x="12476" y="13174"/>
                  </a:cubicBezTo>
                  <a:cubicBezTo>
                    <a:pt x="12494" y="13198"/>
                    <a:pt x="12521" y="13209"/>
                    <a:pt x="12549" y="13209"/>
                  </a:cubicBezTo>
                  <a:cubicBezTo>
                    <a:pt x="12558" y="13209"/>
                    <a:pt x="12568" y="13208"/>
                    <a:pt x="12577" y="13205"/>
                  </a:cubicBezTo>
                  <a:cubicBezTo>
                    <a:pt x="12591" y="13201"/>
                    <a:pt x="12604" y="13193"/>
                    <a:pt x="12616" y="13184"/>
                  </a:cubicBezTo>
                  <a:cubicBezTo>
                    <a:pt x="14239" y="11728"/>
                    <a:pt x="15156" y="9643"/>
                    <a:pt x="15129" y="7464"/>
                  </a:cubicBezTo>
                  <a:cubicBezTo>
                    <a:pt x="15106" y="5448"/>
                    <a:pt x="14296" y="3559"/>
                    <a:pt x="12853" y="2150"/>
                  </a:cubicBezTo>
                  <a:cubicBezTo>
                    <a:pt x="11429" y="760"/>
                    <a:pt x="9556" y="1"/>
                    <a:pt x="7571" y="1"/>
                  </a:cubicBezTo>
                  <a:close/>
                  <a:moveTo>
                    <a:pt x="1901" y="2619"/>
                  </a:moveTo>
                  <a:cubicBezTo>
                    <a:pt x="1873" y="2619"/>
                    <a:pt x="1845" y="2631"/>
                    <a:pt x="1824" y="2654"/>
                  </a:cubicBezTo>
                  <a:cubicBezTo>
                    <a:pt x="640" y="4045"/>
                    <a:pt x="1" y="5817"/>
                    <a:pt x="22" y="7645"/>
                  </a:cubicBezTo>
                  <a:cubicBezTo>
                    <a:pt x="49" y="9850"/>
                    <a:pt x="1033" y="11926"/>
                    <a:pt x="2724" y="13344"/>
                  </a:cubicBezTo>
                  <a:cubicBezTo>
                    <a:pt x="2743" y="13362"/>
                    <a:pt x="2765" y="13371"/>
                    <a:pt x="2787" y="13371"/>
                  </a:cubicBezTo>
                  <a:cubicBezTo>
                    <a:pt x="2797" y="13371"/>
                    <a:pt x="2806" y="13369"/>
                    <a:pt x="2816" y="13365"/>
                  </a:cubicBezTo>
                  <a:cubicBezTo>
                    <a:pt x="2834" y="13361"/>
                    <a:pt x="2851" y="13350"/>
                    <a:pt x="2864" y="13334"/>
                  </a:cubicBezTo>
                  <a:cubicBezTo>
                    <a:pt x="2898" y="13292"/>
                    <a:pt x="2894" y="13229"/>
                    <a:pt x="2851" y="13194"/>
                  </a:cubicBezTo>
                  <a:cubicBezTo>
                    <a:pt x="1207" y="11815"/>
                    <a:pt x="247" y="9792"/>
                    <a:pt x="220" y="7642"/>
                  </a:cubicBezTo>
                  <a:cubicBezTo>
                    <a:pt x="197" y="5863"/>
                    <a:pt x="821" y="4138"/>
                    <a:pt x="1974" y="2783"/>
                  </a:cubicBezTo>
                  <a:cubicBezTo>
                    <a:pt x="2012" y="2743"/>
                    <a:pt x="2005" y="2681"/>
                    <a:pt x="1964" y="2644"/>
                  </a:cubicBezTo>
                  <a:cubicBezTo>
                    <a:pt x="1946" y="2627"/>
                    <a:pt x="1923" y="2619"/>
                    <a:pt x="1901" y="26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5"/>
            <p:cNvSpPr/>
            <p:nvPr/>
          </p:nvSpPr>
          <p:spPr>
            <a:xfrm>
              <a:off x="8641352" y="2365500"/>
              <a:ext cx="268792" cy="403802"/>
            </a:xfrm>
            <a:custGeom>
              <a:rect b="b" l="l" r="r" t="t"/>
              <a:pathLst>
                <a:path extrusionOk="0" h="11741" w="7816">
                  <a:moveTo>
                    <a:pt x="6601" y="1323"/>
                  </a:moveTo>
                  <a:lnTo>
                    <a:pt x="6601" y="1323"/>
                  </a:lnTo>
                  <a:cubicBezTo>
                    <a:pt x="6658" y="1523"/>
                    <a:pt x="6648" y="2077"/>
                    <a:pt x="6306" y="2758"/>
                  </a:cubicBezTo>
                  <a:cubicBezTo>
                    <a:pt x="6171" y="3022"/>
                    <a:pt x="5894" y="3479"/>
                    <a:pt x="5429" y="3842"/>
                  </a:cubicBezTo>
                  <a:cubicBezTo>
                    <a:pt x="5400" y="3711"/>
                    <a:pt x="5383" y="3580"/>
                    <a:pt x="5376" y="3450"/>
                  </a:cubicBezTo>
                  <a:cubicBezTo>
                    <a:pt x="5341" y="2855"/>
                    <a:pt x="5521" y="2343"/>
                    <a:pt x="5929" y="1888"/>
                  </a:cubicBezTo>
                  <a:cubicBezTo>
                    <a:pt x="6280" y="1494"/>
                    <a:pt x="6501" y="1367"/>
                    <a:pt x="6601" y="1323"/>
                  </a:cubicBezTo>
                  <a:close/>
                  <a:moveTo>
                    <a:pt x="1255" y="1071"/>
                  </a:moveTo>
                  <a:lnTo>
                    <a:pt x="1255" y="1071"/>
                  </a:lnTo>
                  <a:cubicBezTo>
                    <a:pt x="1354" y="1111"/>
                    <a:pt x="1616" y="1254"/>
                    <a:pt x="2046" y="1783"/>
                  </a:cubicBezTo>
                  <a:cubicBezTo>
                    <a:pt x="2637" y="2509"/>
                    <a:pt x="2861" y="3235"/>
                    <a:pt x="2738" y="4006"/>
                  </a:cubicBezTo>
                  <a:cubicBezTo>
                    <a:pt x="2732" y="4038"/>
                    <a:pt x="2726" y="4068"/>
                    <a:pt x="2719" y="4096"/>
                  </a:cubicBezTo>
                  <a:cubicBezTo>
                    <a:pt x="2051" y="3727"/>
                    <a:pt x="1679" y="3079"/>
                    <a:pt x="1521" y="2739"/>
                  </a:cubicBezTo>
                  <a:cubicBezTo>
                    <a:pt x="1140" y="1925"/>
                    <a:pt x="1171" y="1271"/>
                    <a:pt x="1255" y="1071"/>
                  </a:cubicBezTo>
                  <a:close/>
                  <a:moveTo>
                    <a:pt x="1214" y="0"/>
                  </a:moveTo>
                  <a:cubicBezTo>
                    <a:pt x="1067" y="0"/>
                    <a:pt x="924" y="34"/>
                    <a:pt x="788" y="101"/>
                  </a:cubicBezTo>
                  <a:cubicBezTo>
                    <a:pt x="204" y="389"/>
                    <a:pt x="0" y="1237"/>
                    <a:pt x="258" y="2308"/>
                  </a:cubicBezTo>
                  <a:cubicBezTo>
                    <a:pt x="526" y="3428"/>
                    <a:pt x="1241" y="4546"/>
                    <a:pt x="2342" y="5092"/>
                  </a:cubicBezTo>
                  <a:cubicBezTo>
                    <a:pt x="1600" y="6408"/>
                    <a:pt x="166" y="7330"/>
                    <a:pt x="149" y="7342"/>
                  </a:cubicBezTo>
                  <a:cubicBezTo>
                    <a:pt x="127" y="7356"/>
                    <a:pt x="108" y="7371"/>
                    <a:pt x="91" y="7387"/>
                  </a:cubicBezTo>
                  <a:cubicBezTo>
                    <a:pt x="434" y="7589"/>
                    <a:pt x="799" y="7761"/>
                    <a:pt x="1176" y="7902"/>
                  </a:cubicBezTo>
                  <a:cubicBezTo>
                    <a:pt x="1769" y="7451"/>
                    <a:pt x="2779" y="6565"/>
                    <a:pt x="3367" y="5405"/>
                  </a:cubicBezTo>
                  <a:cubicBezTo>
                    <a:pt x="3509" y="5423"/>
                    <a:pt x="3656" y="5435"/>
                    <a:pt x="3807" y="5435"/>
                  </a:cubicBezTo>
                  <a:cubicBezTo>
                    <a:pt x="3830" y="5435"/>
                    <a:pt x="3853" y="5435"/>
                    <a:pt x="3875" y="5435"/>
                  </a:cubicBezTo>
                  <a:cubicBezTo>
                    <a:pt x="4218" y="5432"/>
                    <a:pt x="4540" y="5382"/>
                    <a:pt x="4839" y="5297"/>
                  </a:cubicBezTo>
                  <a:cubicBezTo>
                    <a:pt x="5396" y="6418"/>
                    <a:pt x="6255" y="7349"/>
                    <a:pt x="6715" y="7803"/>
                  </a:cubicBezTo>
                  <a:cubicBezTo>
                    <a:pt x="7060" y="7657"/>
                    <a:pt x="7394" y="7486"/>
                    <a:pt x="7711" y="7294"/>
                  </a:cubicBezTo>
                  <a:cubicBezTo>
                    <a:pt x="7579" y="7175"/>
                    <a:pt x="6437" y="6129"/>
                    <a:pt x="5799" y="4863"/>
                  </a:cubicBezTo>
                  <a:cubicBezTo>
                    <a:pt x="6744" y="4259"/>
                    <a:pt x="7360" y="3257"/>
                    <a:pt x="7586" y="2309"/>
                  </a:cubicBezTo>
                  <a:cubicBezTo>
                    <a:pt x="7815" y="1364"/>
                    <a:pt x="7631" y="633"/>
                    <a:pt x="7098" y="354"/>
                  </a:cubicBezTo>
                  <a:cubicBezTo>
                    <a:pt x="6959" y="282"/>
                    <a:pt x="6813" y="245"/>
                    <a:pt x="6661" y="245"/>
                  </a:cubicBezTo>
                  <a:cubicBezTo>
                    <a:pt x="6211" y="245"/>
                    <a:pt x="5703" y="559"/>
                    <a:pt x="5143" y="1183"/>
                  </a:cubicBezTo>
                  <a:cubicBezTo>
                    <a:pt x="4544" y="1854"/>
                    <a:pt x="4268" y="2638"/>
                    <a:pt x="4322" y="3516"/>
                  </a:cubicBezTo>
                  <a:cubicBezTo>
                    <a:pt x="4338" y="3784"/>
                    <a:pt x="4386" y="4051"/>
                    <a:pt x="4457" y="4310"/>
                  </a:cubicBezTo>
                  <a:cubicBezTo>
                    <a:pt x="4274" y="4352"/>
                    <a:pt x="4076" y="4379"/>
                    <a:pt x="3862" y="4383"/>
                  </a:cubicBezTo>
                  <a:cubicBezTo>
                    <a:pt x="3821" y="4383"/>
                    <a:pt x="3780" y="4383"/>
                    <a:pt x="3741" y="4381"/>
                  </a:cubicBezTo>
                  <a:cubicBezTo>
                    <a:pt x="3756" y="4316"/>
                    <a:pt x="3769" y="4249"/>
                    <a:pt x="3779" y="4181"/>
                  </a:cubicBezTo>
                  <a:cubicBezTo>
                    <a:pt x="3954" y="3110"/>
                    <a:pt x="3646" y="2079"/>
                    <a:pt x="2866" y="1118"/>
                  </a:cubicBezTo>
                  <a:cubicBezTo>
                    <a:pt x="2260" y="374"/>
                    <a:pt x="1707" y="0"/>
                    <a:pt x="1214" y="0"/>
                  </a:cubicBezTo>
                  <a:close/>
                  <a:moveTo>
                    <a:pt x="7054" y="9920"/>
                  </a:moveTo>
                  <a:cubicBezTo>
                    <a:pt x="7047" y="9924"/>
                    <a:pt x="7039" y="9927"/>
                    <a:pt x="7032" y="9932"/>
                  </a:cubicBezTo>
                  <a:cubicBezTo>
                    <a:pt x="6958" y="9980"/>
                    <a:pt x="5807" y="10702"/>
                    <a:pt x="4033" y="10702"/>
                  </a:cubicBezTo>
                  <a:cubicBezTo>
                    <a:pt x="3112" y="10702"/>
                    <a:pt x="2023" y="10507"/>
                    <a:pt x="829" y="9922"/>
                  </a:cubicBezTo>
                  <a:lnTo>
                    <a:pt x="829" y="9922"/>
                  </a:lnTo>
                  <a:cubicBezTo>
                    <a:pt x="927" y="10347"/>
                    <a:pt x="1053" y="10790"/>
                    <a:pt x="1213" y="11218"/>
                  </a:cubicBezTo>
                  <a:cubicBezTo>
                    <a:pt x="2240" y="11601"/>
                    <a:pt x="3188" y="11740"/>
                    <a:pt x="4022" y="11740"/>
                  </a:cubicBezTo>
                  <a:cubicBezTo>
                    <a:pt x="4839" y="11740"/>
                    <a:pt x="5546" y="11607"/>
                    <a:pt x="6112" y="11440"/>
                  </a:cubicBezTo>
                  <a:cubicBezTo>
                    <a:pt x="6313" y="11381"/>
                    <a:pt x="6494" y="11319"/>
                    <a:pt x="6659" y="11255"/>
                  </a:cubicBezTo>
                  <a:cubicBezTo>
                    <a:pt x="6826" y="10816"/>
                    <a:pt x="6955" y="10358"/>
                    <a:pt x="7054" y="992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5"/>
          <p:cNvSpPr/>
          <p:nvPr/>
        </p:nvSpPr>
        <p:spPr>
          <a:xfrm>
            <a:off x="8512574" y="1500646"/>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5"/>
          <p:cNvSpPr/>
          <p:nvPr/>
        </p:nvSpPr>
        <p:spPr>
          <a:xfrm>
            <a:off x="8906159" y="1888500"/>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5"/>
          <p:cNvSpPr/>
          <p:nvPr/>
        </p:nvSpPr>
        <p:spPr>
          <a:xfrm>
            <a:off x="8461010" y="2405491"/>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144" name="Shape 144"/>
        <p:cNvGrpSpPr/>
        <p:nvPr/>
      </p:nvGrpSpPr>
      <p:grpSpPr>
        <a:xfrm>
          <a:off x="0" y="0"/>
          <a:ext cx="0" cy="0"/>
          <a:chOff x="0" y="0"/>
          <a:chExt cx="0" cy="0"/>
        </a:xfrm>
      </p:grpSpPr>
      <p:sp>
        <p:nvSpPr>
          <p:cNvPr id="145" name="Google Shape;145;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6" name="Google Shape;146;p16"/>
          <p:cNvSpPr/>
          <p:nvPr/>
        </p:nvSpPr>
        <p:spPr>
          <a:xfrm>
            <a:off x="131310" y="3037153"/>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6"/>
          <p:cNvSpPr/>
          <p:nvPr/>
        </p:nvSpPr>
        <p:spPr>
          <a:xfrm rot="-4363502">
            <a:off x="424998" y="3732852"/>
            <a:ext cx="196161" cy="196208"/>
          </a:xfrm>
          <a:custGeom>
            <a:rect b="b" l="l" r="r" t="t"/>
            <a:pathLst>
              <a:path extrusionOk="0" h="4173" w="4172">
                <a:moveTo>
                  <a:pt x="2796" y="0"/>
                </a:moveTo>
                <a:lnTo>
                  <a:pt x="1" y="1375"/>
                </a:lnTo>
                <a:lnTo>
                  <a:pt x="1376" y="4172"/>
                </a:lnTo>
                <a:lnTo>
                  <a:pt x="4172" y="2796"/>
                </a:lnTo>
                <a:lnTo>
                  <a:pt x="2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6"/>
          <p:cNvSpPr/>
          <p:nvPr/>
        </p:nvSpPr>
        <p:spPr>
          <a:xfrm rot="10800000">
            <a:off x="7881895" y="0"/>
            <a:ext cx="1262100" cy="12096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6"/>
          <p:cNvSpPr/>
          <p:nvPr/>
        </p:nvSpPr>
        <p:spPr>
          <a:xfrm>
            <a:off x="-5019" y="3954918"/>
            <a:ext cx="1262100" cy="12096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6"/>
          <p:cNvSpPr/>
          <p:nvPr/>
        </p:nvSpPr>
        <p:spPr>
          <a:xfrm rot="1036454">
            <a:off x="478711" y="2334231"/>
            <a:ext cx="88734" cy="82509"/>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6"/>
          <p:cNvSpPr/>
          <p:nvPr/>
        </p:nvSpPr>
        <p:spPr>
          <a:xfrm rot="-3238989">
            <a:off x="8555173" y="1187154"/>
            <a:ext cx="196158" cy="196205"/>
          </a:xfrm>
          <a:custGeom>
            <a:rect b="b" l="l" r="r" t="t"/>
            <a:pathLst>
              <a:path extrusionOk="0" h="4173" w="4172">
                <a:moveTo>
                  <a:pt x="2796" y="0"/>
                </a:moveTo>
                <a:lnTo>
                  <a:pt x="1" y="1375"/>
                </a:lnTo>
                <a:lnTo>
                  <a:pt x="1376" y="4172"/>
                </a:lnTo>
                <a:lnTo>
                  <a:pt x="4172" y="2796"/>
                </a:lnTo>
                <a:lnTo>
                  <a:pt x="2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6"/>
          <p:cNvSpPr/>
          <p:nvPr/>
        </p:nvSpPr>
        <p:spPr>
          <a:xfrm rot="-2029113">
            <a:off x="8733331" y="1946622"/>
            <a:ext cx="197126" cy="170301"/>
          </a:xfrm>
          <a:custGeom>
            <a:rect b="b" l="l" r="r" t="t"/>
            <a:pathLst>
              <a:path extrusionOk="0" h="9179" w="10626">
                <a:moveTo>
                  <a:pt x="0" y="1"/>
                </a:moveTo>
                <a:lnTo>
                  <a:pt x="2889" y="9179"/>
                </a:lnTo>
                <a:lnTo>
                  <a:pt x="10625" y="170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6"/>
          <p:cNvSpPr/>
          <p:nvPr/>
        </p:nvSpPr>
        <p:spPr>
          <a:xfrm rot="8881454">
            <a:off x="8552437" y="2373245"/>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6"/>
          <p:cNvSpPr/>
          <p:nvPr/>
        </p:nvSpPr>
        <p:spPr>
          <a:xfrm>
            <a:off x="8872434" y="3306150"/>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a:off x="7244522" y="-132247"/>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a:off x="6992438" y="194053"/>
            <a:ext cx="196497" cy="182660"/>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p:nvPr/>
        </p:nvSpPr>
        <p:spPr>
          <a:xfrm rot="-2029113">
            <a:off x="1396056" y="4649934"/>
            <a:ext cx="197126" cy="170301"/>
          </a:xfrm>
          <a:custGeom>
            <a:rect b="b" l="l" r="r" t="t"/>
            <a:pathLst>
              <a:path extrusionOk="0" h="9179" w="10626">
                <a:moveTo>
                  <a:pt x="0" y="1"/>
                </a:moveTo>
                <a:lnTo>
                  <a:pt x="2889" y="9179"/>
                </a:lnTo>
                <a:lnTo>
                  <a:pt x="10625" y="170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p:nvPr/>
        </p:nvSpPr>
        <p:spPr>
          <a:xfrm rot="1036454">
            <a:off x="1720661" y="4934206"/>
            <a:ext cx="88734" cy="82509"/>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59" name="Shape 159"/>
        <p:cNvGrpSpPr/>
        <p:nvPr/>
      </p:nvGrpSpPr>
      <p:grpSpPr>
        <a:xfrm>
          <a:off x="0" y="0"/>
          <a:ext cx="0" cy="0"/>
          <a:chOff x="0" y="0"/>
          <a:chExt cx="0" cy="0"/>
        </a:xfrm>
      </p:grpSpPr>
      <p:sp>
        <p:nvSpPr>
          <p:cNvPr id="160" name="Google Shape;160;p17"/>
          <p:cNvSpPr txBox="1"/>
          <p:nvPr>
            <p:ph type="title"/>
          </p:nvPr>
        </p:nvSpPr>
        <p:spPr>
          <a:xfrm>
            <a:off x="5455075" y="3100294"/>
            <a:ext cx="2975700" cy="531900"/>
          </a:xfrm>
          <a:prstGeom prst="rect">
            <a:avLst/>
          </a:prstGeom>
          <a:solidFill>
            <a:schemeClr val="lt2"/>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r">
              <a:spcBef>
                <a:spcPts val="0"/>
              </a:spcBef>
              <a:spcAft>
                <a:spcPts val="0"/>
              </a:spcAft>
              <a:buSzPts val="3000"/>
              <a:buNone/>
              <a:defRPr sz="24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61" name="Google Shape;161;p17"/>
          <p:cNvSpPr txBox="1"/>
          <p:nvPr>
            <p:ph idx="1" type="subTitle"/>
          </p:nvPr>
        </p:nvSpPr>
        <p:spPr>
          <a:xfrm>
            <a:off x="1739425" y="1511306"/>
            <a:ext cx="6691200" cy="14784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3000"/>
              <a:buNone/>
              <a:defRPr sz="32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
        <p:nvSpPr>
          <p:cNvPr id="162" name="Google Shape;162;p17"/>
          <p:cNvSpPr/>
          <p:nvPr/>
        </p:nvSpPr>
        <p:spPr>
          <a:xfrm rot="8881454">
            <a:off x="8091253" y="178254"/>
            <a:ext cx="84286" cy="84171"/>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p:nvPr/>
        </p:nvSpPr>
        <p:spPr>
          <a:xfrm rot="8881454">
            <a:off x="6818243" y="156875"/>
            <a:ext cx="321764" cy="321841"/>
          </a:xfrm>
          <a:custGeom>
            <a:rect b="b" l="l" r="r" t="t"/>
            <a:pathLst>
              <a:path extrusionOk="0" h="8370" w="8368">
                <a:moveTo>
                  <a:pt x="3063" y="1"/>
                </a:moveTo>
                <a:lnTo>
                  <a:pt x="0" y="5306"/>
                </a:lnTo>
                <a:lnTo>
                  <a:pt x="5304" y="8369"/>
                </a:lnTo>
                <a:lnTo>
                  <a:pt x="8367" y="3064"/>
                </a:lnTo>
                <a:lnTo>
                  <a:pt x="30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7"/>
          <p:cNvSpPr/>
          <p:nvPr/>
        </p:nvSpPr>
        <p:spPr>
          <a:xfrm>
            <a:off x="551163" y="374353"/>
            <a:ext cx="382350" cy="330283"/>
          </a:xfrm>
          <a:custGeom>
            <a:rect b="b" l="l" r="r" t="t"/>
            <a:pathLst>
              <a:path extrusionOk="0" h="9179" w="10626">
                <a:moveTo>
                  <a:pt x="0" y="1"/>
                </a:moveTo>
                <a:lnTo>
                  <a:pt x="2889" y="9179"/>
                </a:lnTo>
                <a:lnTo>
                  <a:pt x="10625" y="1700"/>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a:off x="-192318" y="799810"/>
            <a:ext cx="334421" cy="304700"/>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7"/>
          <p:cNvSpPr/>
          <p:nvPr/>
        </p:nvSpPr>
        <p:spPr>
          <a:xfrm>
            <a:off x="411184" y="1310374"/>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7"/>
          <p:cNvSpPr/>
          <p:nvPr/>
        </p:nvSpPr>
        <p:spPr>
          <a:xfrm>
            <a:off x="-88804" y="4603249"/>
            <a:ext cx="9324900" cy="96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68" name="Shape 168"/>
        <p:cNvGrpSpPr/>
        <p:nvPr/>
      </p:nvGrpSpPr>
      <p:grpSpPr>
        <a:xfrm>
          <a:off x="0" y="0"/>
          <a:ext cx="0" cy="0"/>
          <a:chOff x="0" y="0"/>
          <a:chExt cx="0" cy="0"/>
        </a:xfrm>
      </p:grpSpPr>
      <p:sp>
        <p:nvSpPr>
          <p:cNvPr id="169" name="Google Shape;169;p18"/>
          <p:cNvSpPr txBox="1"/>
          <p:nvPr>
            <p:ph type="title"/>
          </p:nvPr>
        </p:nvSpPr>
        <p:spPr>
          <a:xfrm>
            <a:off x="4942075" y="1344750"/>
            <a:ext cx="34887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0" name="Google Shape;170;p18"/>
          <p:cNvSpPr txBox="1"/>
          <p:nvPr>
            <p:ph idx="1" type="subTitle"/>
          </p:nvPr>
        </p:nvSpPr>
        <p:spPr>
          <a:xfrm>
            <a:off x="4942075" y="2976750"/>
            <a:ext cx="3488700" cy="82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71" name="Google Shape;171;p18"/>
          <p:cNvSpPr/>
          <p:nvPr/>
        </p:nvSpPr>
        <p:spPr>
          <a:xfrm rot="5400000">
            <a:off x="85650" y="-85650"/>
            <a:ext cx="2187000" cy="23583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8"/>
          <p:cNvSpPr/>
          <p:nvPr/>
        </p:nvSpPr>
        <p:spPr>
          <a:xfrm rot="-5400000">
            <a:off x="161497" y="3051162"/>
            <a:ext cx="103062" cy="102921"/>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8"/>
          <p:cNvSpPr/>
          <p:nvPr/>
        </p:nvSpPr>
        <p:spPr>
          <a:xfrm rot="-5400000">
            <a:off x="416299" y="4736608"/>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8"/>
          <p:cNvSpPr/>
          <p:nvPr/>
        </p:nvSpPr>
        <p:spPr>
          <a:xfrm rot="-5400000">
            <a:off x="379574" y="3590568"/>
            <a:ext cx="208154" cy="208204"/>
          </a:xfrm>
          <a:custGeom>
            <a:rect b="b" l="l" r="r" t="t"/>
            <a:pathLst>
              <a:path extrusionOk="0" h="8370" w="8368">
                <a:moveTo>
                  <a:pt x="3063" y="1"/>
                </a:moveTo>
                <a:lnTo>
                  <a:pt x="0" y="5306"/>
                </a:lnTo>
                <a:lnTo>
                  <a:pt x="5304" y="8369"/>
                </a:lnTo>
                <a:lnTo>
                  <a:pt x="8367" y="3064"/>
                </a:lnTo>
                <a:lnTo>
                  <a:pt x="30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8"/>
          <p:cNvSpPr/>
          <p:nvPr/>
        </p:nvSpPr>
        <p:spPr>
          <a:xfrm rot="-5400000">
            <a:off x="99533" y="4102532"/>
            <a:ext cx="305332" cy="254694"/>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8"/>
          <p:cNvSpPr/>
          <p:nvPr/>
        </p:nvSpPr>
        <p:spPr>
          <a:xfrm>
            <a:off x="7857573" y="444636"/>
            <a:ext cx="208209" cy="189726"/>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p:nvPr/>
        </p:nvSpPr>
        <p:spPr>
          <a:xfrm rot="-5400000">
            <a:off x="8533724" y="373933"/>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8"/>
          <p:cNvSpPr/>
          <p:nvPr/>
        </p:nvSpPr>
        <p:spPr>
          <a:xfrm rot="-5400000">
            <a:off x="8430697" y="1042037"/>
            <a:ext cx="103062" cy="102921"/>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8"/>
          <p:cNvSpPr/>
          <p:nvPr>
            <p:ph idx="2" type="pic"/>
          </p:nvPr>
        </p:nvSpPr>
        <p:spPr>
          <a:xfrm>
            <a:off x="713225" y="539500"/>
            <a:ext cx="3488700" cy="40644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80" name="Shape 180"/>
        <p:cNvGrpSpPr/>
        <p:nvPr/>
      </p:nvGrpSpPr>
      <p:grpSpPr>
        <a:xfrm>
          <a:off x="0" y="0"/>
          <a:ext cx="0" cy="0"/>
          <a:chOff x="0" y="0"/>
          <a:chExt cx="0" cy="0"/>
        </a:xfrm>
      </p:grpSpPr>
      <p:sp>
        <p:nvSpPr>
          <p:cNvPr id="181" name="Google Shape;181;p19"/>
          <p:cNvSpPr txBox="1"/>
          <p:nvPr>
            <p:ph type="title"/>
          </p:nvPr>
        </p:nvSpPr>
        <p:spPr>
          <a:xfrm>
            <a:off x="1018025" y="1853075"/>
            <a:ext cx="3233100" cy="572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2" name="Google Shape;182;p19"/>
          <p:cNvSpPr txBox="1"/>
          <p:nvPr>
            <p:ph idx="1" type="subTitle"/>
          </p:nvPr>
        </p:nvSpPr>
        <p:spPr>
          <a:xfrm>
            <a:off x="1018025" y="2349575"/>
            <a:ext cx="3233100" cy="805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3" name="Google Shape;183;p19"/>
          <p:cNvSpPr/>
          <p:nvPr/>
        </p:nvSpPr>
        <p:spPr>
          <a:xfrm rot="8881454">
            <a:off x="8323475" y="2167170"/>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9"/>
          <p:cNvSpPr/>
          <p:nvPr/>
        </p:nvSpPr>
        <p:spPr>
          <a:xfrm>
            <a:off x="8609409" y="2900325"/>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9"/>
          <p:cNvSpPr/>
          <p:nvPr/>
        </p:nvSpPr>
        <p:spPr>
          <a:xfrm rot="-5400000">
            <a:off x="4424974" y="254796"/>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86" name="Shape 186"/>
        <p:cNvGrpSpPr/>
        <p:nvPr/>
      </p:nvGrpSpPr>
      <p:grpSpPr>
        <a:xfrm>
          <a:off x="0" y="0"/>
          <a:ext cx="0" cy="0"/>
          <a:chOff x="0" y="0"/>
          <a:chExt cx="0" cy="0"/>
        </a:xfrm>
      </p:grpSpPr>
      <p:sp>
        <p:nvSpPr>
          <p:cNvPr id="187" name="Google Shape;187;p20"/>
          <p:cNvSpPr txBox="1"/>
          <p:nvPr>
            <p:ph type="title"/>
          </p:nvPr>
        </p:nvSpPr>
        <p:spPr>
          <a:xfrm>
            <a:off x="4883725" y="1897500"/>
            <a:ext cx="3242100" cy="572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8" name="Google Shape;188;p20"/>
          <p:cNvSpPr txBox="1"/>
          <p:nvPr>
            <p:ph idx="1" type="subTitle"/>
          </p:nvPr>
        </p:nvSpPr>
        <p:spPr>
          <a:xfrm>
            <a:off x="4883875" y="2394000"/>
            <a:ext cx="3242100" cy="85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89" name="Google Shape;189;p20"/>
          <p:cNvSpPr/>
          <p:nvPr/>
        </p:nvSpPr>
        <p:spPr>
          <a:xfrm>
            <a:off x="395934" y="498250"/>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0"/>
          <p:cNvSpPr/>
          <p:nvPr/>
        </p:nvSpPr>
        <p:spPr>
          <a:xfrm rot="-5801643">
            <a:off x="5019036" y="198846"/>
            <a:ext cx="197128" cy="170307"/>
          </a:xfrm>
          <a:custGeom>
            <a:rect b="b" l="l" r="r" t="t"/>
            <a:pathLst>
              <a:path extrusionOk="0" h="9179" w="10626">
                <a:moveTo>
                  <a:pt x="0" y="1"/>
                </a:moveTo>
                <a:lnTo>
                  <a:pt x="2889" y="9179"/>
                </a:lnTo>
                <a:lnTo>
                  <a:pt x="10625" y="170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0"/>
          <p:cNvSpPr/>
          <p:nvPr/>
        </p:nvSpPr>
        <p:spPr>
          <a:xfrm rot="-5400000">
            <a:off x="802799" y="185896"/>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0"/>
          <p:cNvSpPr/>
          <p:nvPr/>
        </p:nvSpPr>
        <p:spPr>
          <a:xfrm rot="-5400000">
            <a:off x="7207650" y="3207150"/>
            <a:ext cx="1977300" cy="18954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3"/>
          <p:cNvSpPr txBox="1"/>
          <p:nvPr>
            <p:ph type="title"/>
          </p:nvPr>
        </p:nvSpPr>
        <p:spPr>
          <a:xfrm>
            <a:off x="713225" y="2414400"/>
            <a:ext cx="38331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8" name="Google Shape;28;p3"/>
          <p:cNvSpPr txBox="1"/>
          <p:nvPr>
            <p:ph hasCustomPrompt="1" idx="2" type="title"/>
          </p:nvPr>
        </p:nvSpPr>
        <p:spPr>
          <a:xfrm>
            <a:off x="780950" y="1448975"/>
            <a:ext cx="1011000" cy="8418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9" name="Google Shape;29;p3"/>
          <p:cNvSpPr txBox="1"/>
          <p:nvPr>
            <p:ph idx="1" type="subTitle"/>
          </p:nvPr>
        </p:nvSpPr>
        <p:spPr>
          <a:xfrm>
            <a:off x="713225" y="3319525"/>
            <a:ext cx="3833100" cy="3750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 name="Google Shape;30;p3"/>
          <p:cNvSpPr/>
          <p:nvPr/>
        </p:nvSpPr>
        <p:spPr>
          <a:xfrm flipH="1" rot="-5400000">
            <a:off x="6379925" y="697450"/>
            <a:ext cx="3462900" cy="20637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rot="8100000">
            <a:off x="6266323" y="160722"/>
            <a:ext cx="321770" cy="321847"/>
          </a:xfrm>
          <a:custGeom>
            <a:rect b="b" l="l" r="r" t="t"/>
            <a:pathLst>
              <a:path extrusionOk="0" h="8370" w="8368">
                <a:moveTo>
                  <a:pt x="3063" y="1"/>
                </a:moveTo>
                <a:lnTo>
                  <a:pt x="0" y="5306"/>
                </a:lnTo>
                <a:lnTo>
                  <a:pt x="5304" y="8369"/>
                </a:lnTo>
                <a:lnTo>
                  <a:pt x="8367" y="3064"/>
                </a:lnTo>
                <a:lnTo>
                  <a:pt x="306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8881454">
            <a:off x="5068037" y="4778707"/>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5487310" y="4513315"/>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4384548">
            <a:off x="3511355" y="4921505"/>
            <a:ext cx="382360" cy="330292"/>
          </a:xfrm>
          <a:custGeom>
            <a:rect b="b" l="l" r="r" t="t"/>
            <a:pathLst>
              <a:path extrusionOk="0" h="9179" w="10626">
                <a:moveTo>
                  <a:pt x="0" y="1"/>
                </a:moveTo>
                <a:lnTo>
                  <a:pt x="2889" y="9179"/>
                </a:lnTo>
                <a:lnTo>
                  <a:pt x="10625" y="170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4527634" y="4562749"/>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193" name="Shape 193"/>
        <p:cNvGrpSpPr/>
        <p:nvPr/>
      </p:nvGrpSpPr>
      <p:grpSpPr>
        <a:xfrm>
          <a:off x="0" y="0"/>
          <a:ext cx="0" cy="0"/>
          <a:chOff x="0" y="0"/>
          <a:chExt cx="0" cy="0"/>
        </a:xfrm>
      </p:grpSpPr>
      <p:sp>
        <p:nvSpPr>
          <p:cNvPr id="194" name="Google Shape;194;p21"/>
          <p:cNvSpPr txBox="1"/>
          <p:nvPr>
            <p:ph type="title"/>
          </p:nvPr>
        </p:nvSpPr>
        <p:spPr>
          <a:xfrm>
            <a:off x="2046450" y="3534800"/>
            <a:ext cx="50511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5" name="Google Shape;195;p21"/>
          <p:cNvSpPr txBox="1"/>
          <p:nvPr>
            <p:ph idx="1" type="subTitle"/>
          </p:nvPr>
        </p:nvSpPr>
        <p:spPr>
          <a:xfrm>
            <a:off x="2046450" y="4031300"/>
            <a:ext cx="50511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96" name="Shape 196"/>
        <p:cNvGrpSpPr/>
        <p:nvPr/>
      </p:nvGrpSpPr>
      <p:grpSpPr>
        <a:xfrm>
          <a:off x="0" y="0"/>
          <a:ext cx="0" cy="0"/>
          <a:chOff x="0" y="0"/>
          <a:chExt cx="0" cy="0"/>
        </a:xfrm>
      </p:grpSpPr>
      <p:sp>
        <p:nvSpPr>
          <p:cNvPr id="197" name="Google Shape;197;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8" name="Google Shape;198;p22"/>
          <p:cNvSpPr txBox="1"/>
          <p:nvPr>
            <p:ph idx="1" type="subTitle"/>
          </p:nvPr>
        </p:nvSpPr>
        <p:spPr>
          <a:xfrm>
            <a:off x="5628943" y="2828422"/>
            <a:ext cx="25056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99" name="Google Shape;199;p22"/>
          <p:cNvSpPr txBox="1"/>
          <p:nvPr>
            <p:ph idx="2" type="subTitle"/>
          </p:nvPr>
        </p:nvSpPr>
        <p:spPr>
          <a:xfrm>
            <a:off x="1009457" y="2828422"/>
            <a:ext cx="2505600" cy="1010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0" name="Google Shape;200;p22"/>
          <p:cNvSpPr txBox="1"/>
          <p:nvPr>
            <p:ph idx="3" type="subTitle"/>
          </p:nvPr>
        </p:nvSpPr>
        <p:spPr>
          <a:xfrm>
            <a:off x="1009457" y="2340800"/>
            <a:ext cx="2505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1" name="Google Shape;201;p22"/>
          <p:cNvSpPr txBox="1"/>
          <p:nvPr>
            <p:ph idx="4" type="subTitle"/>
          </p:nvPr>
        </p:nvSpPr>
        <p:spPr>
          <a:xfrm>
            <a:off x="5628931" y="2340800"/>
            <a:ext cx="2505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02" name="Shape 202"/>
        <p:cNvGrpSpPr/>
        <p:nvPr/>
      </p:nvGrpSpPr>
      <p:grpSpPr>
        <a:xfrm>
          <a:off x="0" y="0"/>
          <a:ext cx="0" cy="0"/>
          <a:chOff x="0" y="0"/>
          <a:chExt cx="0" cy="0"/>
        </a:xfrm>
      </p:grpSpPr>
      <p:sp>
        <p:nvSpPr>
          <p:cNvPr id="203" name="Google Shape;203;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4" name="Google Shape;204;p23"/>
          <p:cNvSpPr txBox="1"/>
          <p:nvPr>
            <p:ph idx="1" type="subTitle"/>
          </p:nvPr>
        </p:nvSpPr>
        <p:spPr>
          <a:xfrm>
            <a:off x="4730358" y="1535400"/>
            <a:ext cx="3185700" cy="270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5" name="Google Shape;205;p23"/>
          <p:cNvSpPr txBox="1"/>
          <p:nvPr>
            <p:ph idx="2" type="subTitle"/>
          </p:nvPr>
        </p:nvSpPr>
        <p:spPr>
          <a:xfrm>
            <a:off x="1227942" y="1535400"/>
            <a:ext cx="3185700" cy="2703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06" name="Google Shape;206;p23"/>
          <p:cNvSpPr/>
          <p:nvPr/>
        </p:nvSpPr>
        <p:spPr>
          <a:xfrm rot="-5801816">
            <a:off x="477265" y="3606586"/>
            <a:ext cx="208480" cy="208508"/>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rot="-5801816">
            <a:off x="173210" y="4194112"/>
            <a:ext cx="296362" cy="256005"/>
          </a:xfrm>
          <a:custGeom>
            <a:rect b="b" l="l" r="r" t="t"/>
            <a:pathLst>
              <a:path extrusionOk="0" h="9179" w="10626">
                <a:moveTo>
                  <a:pt x="0" y="1"/>
                </a:moveTo>
                <a:lnTo>
                  <a:pt x="2889" y="9179"/>
                </a:lnTo>
                <a:lnTo>
                  <a:pt x="10625" y="170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rot="-5801816">
            <a:off x="578847" y="4757472"/>
            <a:ext cx="259212" cy="236175"/>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rot="8881454">
            <a:off x="8913553" y="2350940"/>
            <a:ext cx="84286" cy="84171"/>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rot="8100000">
            <a:off x="8303610" y="1946533"/>
            <a:ext cx="321770" cy="321847"/>
          </a:xfrm>
          <a:custGeom>
            <a:rect b="b" l="l" r="r" t="t"/>
            <a:pathLst>
              <a:path extrusionOk="0" h="8370" w="8368">
                <a:moveTo>
                  <a:pt x="3063" y="1"/>
                </a:moveTo>
                <a:lnTo>
                  <a:pt x="0" y="5306"/>
                </a:lnTo>
                <a:lnTo>
                  <a:pt x="5304" y="8369"/>
                </a:lnTo>
                <a:lnTo>
                  <a:pt x="8367" y="3064"/>
                </a:lnTo>
                <a:lnTo>
                  <a:pt x="30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a:off x="8631202" y="2719312"/>
            <a:ext cx="221058" cy="201411"/>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rot="-10488751">
            <a:off x="97136" y="3120606"/>
            <a:ext cx="202918" cy="202967"/>
          </a:xfrm>
          <a:custGeom>
            <a:rect b="b" l="l" r="r" t="t"/>
            <a:pathLst>
              <a:path extrusionOk="0" h="8370" w="8368">
                <a:moveTo>
                  <a:pt x="3063" y="1"/>
                </a:moveTo>
                <a:lnTo>
                  <a:pt x="0" y="5306"/>
                </a:lnTo>
                <a:lnTo>
                  <a:pt x="5304" y="8369"/>
                </a:lnTo>
                <a:lnTo>
                  <a:pt x="8367" y="3064"/>
                </a:lnTo>
                <a:lnTo>
                  <a:pt x="30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a:off x="8631200" y="3664190"/>
            <a:ext cx="1031378" cy="939800"/>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a:off x="-522738" y="539490"/>
            <a:ext cx="1031378" cy="939800"/>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_1">
    <p:spTree>
      <p:nvGrpSpPr>
        <p:cNvPr id="215" name="Shape 215"/>
        <p:cNvGrpSpPr/>
        <p:nvPr/>
      </p:nvGrpSpPr>
      <p:grpSpPr>
        <a:xfrm>
          <a:off x="0" y="0"/>
          <a:ext cx="0" cy="0"/>
          <a:chOff x="0" y="0"/>
          <a:chExt cx="0" cy="0"/>
        </a:xfrm>
      </p:grpSpPr>
      <p:sp>
        <p:nvSpPr>
          <p:cNvPr id="216" name="Google Shape;216;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7" name="Google Shape;217;p24"/>
          <p:cNvSpPr txBox="1"/>
          <p:nvPr>
            <p:ph idx="1" type="subTitle"/>
          </p:nvPr>
        </p:nvSpPr>
        <p:spPr>
          <a:xfrm>
            <a:off x="4567854" y="3769296"/>
            <a:ext cx="3867300" cy="83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18" name="Google Shape;218;p24"/>
          <p:cNvSpPr txBox="1"/>
          <p:nvPr>
            <p:ph idx="2" type="subTitle"/>
          </p:nvPr>
        </p:nvSpPr>
        <p:spPr>
          <a:xfrm>
            <a:off x="1406826" y="2054419"/>
            <a:ext cx="3867300" cy="832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b="0"/>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219" name="Google Shape;219;p24"/>
          <p:cNvSpPr txBox="1"/>
          <p:nvPr>
            <p:ph idx="3" type="subTitle"/>
          </p:nvPr>
        </p:nvSpPr>
        <p:spPr>
          <a:xfrm>
            <a:off x="1406826" y="1566796"/>
            <a:ext cx="38673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0" name="Google Shape;220;p24"/>
          <p:cNvSpPr txBox="1"/>
          <p:nvPr>
            <p:ph idx="4" type="subTitle"/>
          </p:nvPr>
        </p:nvSpPr>
        <p:spPr>
          <a:xfrm>
            <a:off x="4567854" y="3281673"/>
            <a:ext cx="38673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21" name="Google Shape;221;p24"/>
          <p:cNvSpPr/>
          <p:nvPr/>
        </p:nvSpPr>
        <p:spPr>
          <a:xfrm rot="-5400000">
            <a:off x="8806403" y="1785434"/>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4"/>
          <p:cNvSpPr/>
          <p:nvPr/>
        </p:nvSpPr>
        <p:spPr>
          <a:xfrm rot="5400000">
            <a:off x="8660578" y="2429276"/>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4"/>
          <p:cNvSpPr/>
          <p:nvPr/>
        </p:nvSpPr>
        <p:spPr>
          <a:xfrm rot="-5400000">
            <a:off x="650543" y="4631519"/>
            <a:ext cx="1413246" cy="1287856"/>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4"/>
          <p:cNvSpPr/>
          <p:nvPr/>
        </p:nvSpPr>
        <p:spPr>
          <a:xfrm rot="-8622553">
            <a:off x="2238616" y="4579715"/>
            <a:ext cx="197122" cy="170311"/>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225" name="Shape 225"/>
        <p:cNvGrpSpPr/>
        <p:nvPr/>
      </p:nvGrpSpPr>
      <p:grpSpPr>
        <a:xfrm>
          <a:off x="0" y="0"/>
          <a:ext cx="0" cy="0"/>
          <a:chOff x="0" y="0"/>
          <a:chExt cx="0" cy="0"/>
        </a:xfrm>
      </p:grpSpPr>
      <p:sp>
        <p:nvSpPr>
          <p:cNvPr id="226" name="Google Shape;226;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7" name="Google Shape;227;p25"/>
          <p:cNvSpPr txBox="1"/>
          <p:nvPr>
            <p:ph idx="1" type="subTitle"/>
          </p:nvPr>
        </p:nvSpPr>
        <p:spPr>
          <a:xfrm>
            <a:off x="861425" y="2675925"/>
            <a:ext cx="2175300" cy="80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8" name="Google Shape;228;p25"/>
          <p:cNvSpPr txBox="1"/>
          <p:nvPr>
            <p:ph idx="2" type="subTitle"/>
          </p:nvPr>
        </p:nvSpPr>
        <p:spPr>
          <a:xfrm>
            <a:off x="3484350" y="3789547"/>
            <a:ext cx="2175300" cy="80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9" name="Google Shape;229;p25"/>
          <p:cNvSpPr txBox="1"/>
          <p:nvPr>
            <p:ph idx="3" type="subTitle"/>
          </p:nvPr>
        </p:nvSpPr>
        <p:spPr>
          <a:xfrm>
            <a:off x="6107275" y="2675925"/>
            <a:ext cx="2175300" cy="806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0" name="Google Shape;230;p25"/>
          <p:cNvSpPr txBox="1"/>
          <p:nvPr>
            <p:ph idx="4" type="subTitle"/>
          </p:nvPr>
        </p:nvSpPr>
        <p:spPr>
          <a:xfrm>
            <a:off x="861425" y="22213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1" name="Google Shape;231;p25"/>
          <p:cNvSpPr txBox="1"/>
          <p:nvPr>
            <p:ph idx="5" type="subTitle"/>
          </p:nvPr>
        </p:nvSpPr>
        <p:spPr>
          <a:xfrm>
            <a:off x="3484350" y="3334972"/>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2" name="Google Shape;232;p25"/>
          <p:cNvSpPr txBox="1"/>
          <p:nvPr>
            <p:ph idx="6" type="subTitle"/>
          </p:nvPr>
        </p:nvSpPr>
        <p:spPr>
          <a:xfrm>
            <a:off x="6107275" y="2221351"/>
            <a:ext cx="21753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3" name="Google Shape;233;p25"/>
          <p:cNvSpPr/>
          <p:nvPr/>
        </p:nvSpPr>
        <p:spPr>
          <a:xfrm>
            <a:off x="6679237" y="4677015"/>
            <a:ext cx="1031378" cy="939800"/>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5"/>
          <p:cNvSpPr/>
          <p:nvPr/>
        </p:nvSpPr>
        <p:spPr>
          <a:xfrm rot="8881454">
            <a:off x="6238525" y="4727345"/>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5"/>
          <p:cNvSpPr/>
          <p:nvPr/>
        </p:nvSpPr>
        <p:spPr>
          <a:xfrm rot="5400000">
            <a:off x="-34902" y="24600"/>
            <a:ext cx="1192800" cy="11436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236" name="Shape 236"/>
        <p:cNvGrpSpPr/>
        <p:nvPr/>
      </p:nvGrpSpPr>
      <p:grpSpPr>
        <a:xfrm>
          <a:off x="0" y="0"/>
          <a:ext cx="0" cy="0"/>
          <a:chOff x="0" y="0"/>
          <a:chExt cx="0" cy="0"/>
        </a:xfrm>
      </p:grpSpPr>
      <p:sp>
        <p:nvSpPr>
          <p:cNvPr id="237" name="Google Shape;237;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8" name="Google Shape;238;p26"/>
          <p:cNvSpPr txBox="1"/>
          <p:nvPr>
            <p:ph idx="1" type="subTitle"/>
          </p:nvPr>
        </p:nvSpPr>
        <p:spPr>
          <a:xfrm>
            <a:off x="2427399" y="2018145"/>
            <a:ext cx="1978200" cy="57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9" name="Google Shape;239;p26"/>
          <p:cNvSpPr txBox="1"/>
          <p:nvPr>
            <p:ph idx="2" type="subTitle"/>
          </p:nvPr>
        </p:nvSpPr>
        <p:spPr>
          <a:xfrm>
            <a:off x="5505503" y="2018145"/>
            <a:ext cx="1978200" cy="57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0" name="Google Shape;240;p26"/>
          <p:cNvSpPr txBox="1"/>
          <p:nvPr>
            <p:ph idx="3" type="subTitle"/>
          </p:nvPr>
        </p:nvSpPr>
        <p:spPr>
          <a:xfrm>
            <a:off x="2427399" y="3451545"/>
            <a:ext cx="1978200" cy="57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1" name="Google Shape;241;p26"/>
          <p:cNvSpPr txBox="1"/>
          <p:nvPr>
            <p:ph idx="4" type="subTitle"/>
          </p:nvPr>
        </p:nvSpPr>
        <p:spPr>
          <a:xfrm>
            <a:off x="5505503" y="3451545"/>
            <a:ext cx="1978200" cy="576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2" name="Google Shape;242;p26"/>
          <p:cNvSpPr txBox="1"/>
          <p:nvPr>
            <p:ph idx="5" type="subTitle"/>
          </p:nvPr>
        </p:nvSpPr>
        <p:spPr>
          <a:xfrm>
            <a:off x="2427399" y="1734545"/>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3" name="Google Shape;243;p26"/>
          <p:cNvSpPr txBox="1"/>
          <p:nvPr>
            <p:ph idx="6" type="subTitle"/>
          </p:nvPr>
        </p:nvSpPr>
        <p:spPr>
          <a:xfrm>
            <a:off x="2427399" y="316802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4" name="Google Shape;244;p26"/>
          <p:cNvSpPr txBox="1"/>
          <p:nvPr>
            <p:ph idx="7" type="subTitle"/>
          </p:nvPr>
        </p:nvSpPr>
        <p:spPr>
          <a:xfrm>
            <a:off x="5505499" y="1734545"/>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5" name="Google Shape;245;p26"/>
          <p:cNvSpPr txBox="1"/>
          <p:nvPr>
            <p:ph idx="8" type="subTitle"/>
          </p:nvPr>
        </p:nvSpPr>
        <p:spPr>
          <a:xfrm>
            <a:off x="5505499" y="3168020"/>
            <a:ext cx="19782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6" name="Google Shape;246;p26"/>
          <p:cNvSpPr/>
          <p:nvPr/>
        </p:nvSpPr>
        <p:spPr>
          <a:xfrm rot="6181403">
            <a:off x="7205917" y="4942386"/>
            <a:ext cx="84286" cy="84170"/>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6"/>
          <p:cNvSpPr/>
          <p:nvPr/>
        </p:nvSpPr>
        <p:spPr>
          <a:xfrm rot="6181403">
            <a:off x="7781512" y="4684678"/>
            <a:ext cx="249704" cy="208292"/>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6"/>
          <p:cNvSpPr/>
          <p:nvPr/>
        </p:nvSpPr>
        <p:spPr>
          <a:xfrm rot="6181403">
            <a:off x="8828921" y="4135457"/>
            <a:ext cx="160420" cy="160458"/>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6"/>
          <p:cNvSpPr/>
          <p:nvPr/>
        </p:nvSpPr>
        <p:spPr>
          <a:xfrm rot="-5801816">
            <a:off x="8804890" y="2935936"/>
            <a:ext cx="208480" cy="208508"/>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6"/>
          <p:cNvSpPr/>
          <p:nvPr/>
        </p:nvSpPr>
        <p:spPr>
          <a:xfrm rot="-5801880">
            <a:off x="8426273" y="3574464"/>
            <a:ext cx="113378" cy="10541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6"/>
          <p:cNvSpPr/>
          <p:nvPr/>
        </p:nvSpPr>
        <p:spPr>
          <a:xfrm rot="-10488751">
            <a:off x="8564636" y="4687344"/>
            <a:ext cx="202918" cy="202967"/>
          </a:xfrm>
          <a:custGeom>
            <a:rect b="b" l="l" r="r" t="t"/>
            <a:pathLst>
              <a:path extrusionOk="0" h="8370" w="8368">
                <a:moveTo>
                  <a:pt x="3063" y="1"/>
                </a:moveTo>
                <a:lnTo>
                  <a:pt x="0" y="5306"/>
                </a:lnTo>
                <a:lnTo>
                  <a:pt x="5304" y="8369"/>
                </a:lnTo>
                <a:lnTo>
                  <a:pt x="8367" y="3064"/>
                </a:lnTo>
                <a:lnTo>
                  <a:pt x="3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6"/>
          <p:cNvSpPr/>
          <p:nvPr/>
        </p:nvSpPr>
        <p:spPr>
          <a:xfrm rot="-10534209">
            <a:off x="267304" y="379365"/>
            <a:ext cx="249710" cy="208296"/>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6"/>
          <p:cNvSpPr/>
          <p:nvPr/>
        </p:nvSpPr>
        <p:spPr>
          <a:xfrm rot="-3617595">
            <a:off x="455768" y="984980"/>
            <a:ext cx="95381" cy="88702"/>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6"/>
          <p:cNvSpPr/>
          <p:nvPr/>
        </p:nvSpPr>
        <p:spPr>
          <a:xfrm rot="5400000">
            <a:off x="83877" y="1414800"/>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6"/>
          <p:cNvSpPr/>
          <p:nvPr/>
        </p:nvSpPr>
        <p:spPr>
          <a:xfrm rot="-401643">
            <a:off x="533916" y="2024567"/>
            <a:ext cx="197128" cy="170307"/>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6"/>
          <p:cNvSpPr/>
          <p:nvPr/>
        </p:nvSpPr>
        <p:spPr>
          <a:xfrm rot="5400000">
            <a:off x="1050022" y="224705"/>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257" name="Shape 257"/>
        <p:cNvGrpSpPr/>
        <p:nvPr/>
      </p:nvGrpSpPr>
      <p:grpSpPr>
        <a:xfrm>
          <a:off x="0" y="0"/>
          <a:ext cx="0" cy="0"/>
          <a:chOff x="0" y="0"/>
          <a:chExt cx="0" cy="0"/>
        </a:xfrm>
      </p:grpSpPr>
      <p:sp>
        <p:nvSpPr>
          <p:cNvPr id="258" name="Google Shape;258;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9" name="Google Shape;259;p27"/>
          <p:cNvSpPr txBox="1"/>
          <p:nvPr>
            <p:ph idx="1" type="subTitle"/>
          </p:nvPr>
        </p:nvSpPr>
        <p:spPr>
          <a:xfrm>
            <a:off x="1112605" y="2276660"/>
            <a:ext cx="1975200" cy="57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0" name="Google Shape;260;p27"/>
          <p:cNvSpPr txBox="1"/>
          <p:nvPr>
            <p:ph idx="2" type="subTitle"/>
          </p:nvPr>
        </p:nvSpPr>
        <p:spPr>
          <a:xfrm>
            <a:off x="3582450" y="2276660"/>
            <a:ext cx="1975200" cy="57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1" name="Google Shape;261;p27"/>
          <p:cNvSpPr txBox="1"/>
          <p:nvPr>
            <p:ph idx="3" type="subTitle"/>
          </p:nvPr>
        </p:nvSpPr>
        <p:spPr>
          <a:xfrm>
            <a:off x="1112605" y="4014860"/>
            <a:ext cx="1975200" cy="57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2" name="Google Shape;262;p27"/>
          <p:cNvSpPr txBox="1"/>
          <p:nvPr>
            <p:ph idx="4" type="subTitle"/>
          </p:nvPr>
        </p:nvSpPr>
        <p:spPr>
          <a:xfrm>
            <a:off x="3582450" y="4014860"/>
            <a:ext cx="1975200" cy="57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3" name="Google Shape;263;p27"/>
          <p:cNvSpPr txBox="1"/>
          <p:nvPr>
            <p:ph idx="5" type="subTitle"/>
          </p:nvPr>
        </p:nvSpPr>
        <p:spPr>
          <a:xfrm>
            <a:off x="6052295" y="2276660"/>
            <a:ext cx="1975200" cy="57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4" name="Google Shape;264;p27"/>
          <p:cNvSpPr txBox="1"/>
          <p:nvPr>
            <p:ph idx="6" type="subTitle"/>
          </p:nvPr>
        </p:nvSpPr>
        <p:spPr>
          <a:xfrm>
            <a:off x="6052295" y="4014860"/>
            <a:ext cx="1975200" cy="57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5" name="Google Shape;265;p27"/>
          <p:cNvSpPr txBox="1"/>
          <p:nvPr>
            <p:ph idx="7" type="subTitle"/>
          </p:nvPr>
        </p:nvSpPr>
        <p:spPr>
          <a:xfrm>
            <a:off x="1111105" y="1993132"/>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6" name="Google Shape;266;p27"/>
          <p:cNvSpPr txBox="1"/>
          <p:nvPr>
            <p:ph idx="8" type="subTitle"/>
          </p:nvPr>
        </p:nvSpPr>
        <p:spPr>
          <a:xfrm>
            <a:off x="3580950" y="1993132"/>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7" name="Google Shape;267;p27"/>
          <p:cNvSpPr txBox="1"/>
          <p:nvPr>
            <p:ph idx="9" type="subTitle"/>
          </p:nvPr>
        </p:nvSpPr>
        <p:spPr>
          <a:xfrm>
            <a:off x="6050795" y="1993132"/>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8" name="Google Shape;268;p27"/>
          <p:cNvSpPr txBox="1"/>
          <p:nvPr>
            <p:ph idx="13" type="subTitle"/>
          </p:nvPr>
        </p:nvSpPr>
        <p:spPr>
          <a:xfrm>
            <a:off x="1111105" y="373019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9" name="Google Shape;269;p27"/>
          <p:cNvSpPr txBox="1"/>
          <p:nvPr>
            <p:ph idx="14" type="subTitle"/>
          </p:nvPr>
        </p:nvSpPr>
        <p:spPr>
          <a:xfrm>
            <a:off x="3580950" y="373019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0" name="Google Shape;270;p27"/>
          <p:cNvSpPr txBox="1"/>
          <p:nvPr>
            <p:ph idx="15" type="subTitle"/>
          </p:nvPr>
        </p:nvSpPr>
        <p:spPr>
          <a:xfrm>
            <a:off x="6050795" y="373019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1" name="Google Shape;271;p27"/>
          <p:cNvSpPr/>
          <p:nvPr/>
        </p:nvSpPr>
        <p:spPr>
          <a:xfrm rot="5400000">
            <a:off x="-1091575" y="2216550"/>
            <a:ext cx="2892900" cy="7095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7"/>
          <p:cNvSpPr/>
          <p:nvPr/>
        </p:nvSpPr>
        <p:spPr>
          <a:xfrm rot="5400000">
            <a:off x="203837" y="3752680"/>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7"/>
          <p:cNvSpPr/>
          <p:nvPr/>
        </p:nvSpPr>
        <p:spPr>
          <a:xfrm rot="5400000">
            <a:off x="557445" y="4422885"/>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7"/>
          <p:cNvSpPr/>
          <p:nvPr/>
        </p:nvSpPr>
        <p:spPr>
          <a:xfrm rot="-401643">
            <a:off x="354177" y="1129110"/>
            <a:ext cx="197128" cy="170307"/>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7"/>
          <p:cNvSpPr/>
          <p:nvPr/>
        </p:nvSpPr>
        <p:spPr>
          <a:xfrm rot="8881454">
            <a:off x="132337" y="228345"/>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7"/>
          <p:cNvSpPr/>
          <p:nvPr/>
        </p:nvSpPr>
        <p:spPr>
          <a:xfrm rot="-5801980">
            <a:off x="665545" y="288136"/>
            <a:ext cx="95383" cy="88703"/>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7"/>
          <p:cNvSpPr/>
          <p:nvPr/>
        </p:nvSpPr>
        <p:spPr>
          <a:xfrm rot="-5400000">
            <a:off x="7338775" y="2209900"/>
            <a:ext cx="2892900" cy="709500"/>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7"/>
          <p:cNvSpPr/>
          <p:nvPr/>
        </p:nvSpPr>
        <p:spPr>
          <a:xfrm rot="8881454">
            <a:off x="8460212" y="399007"/>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7"/>
          <p:cNvSpPr/>
          <p:nvPr/>
        </p:nvSpPr>
        <p:spPr>
          <a:xfrm rot="-5801980">
            <a:off x="8737533" y="969836"/>
            <a:ext cx="95383" cy="88703"/>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7"/>
          <p:cNvSpPr/>
          <p:nvPr/>
        </p:nvSpPr>
        <p:spPr>
          <a:xfrm rot="-10488751">
            <a:off x="8550698" y="3738956"/>
            <a:ext cx="202918" cy="202967"/>
          </a:xfrm>
          <a:custGeom>
            <a:rect b="b" l="l" r="r" t="t"/>
            <a:pathLst>
              <a:path extrusionOk="0" h="8370" w="8368">
                <a:moveTo>
                  <a:pt x="3063" y="1"/>
                </a:moveTo>
                <a:lnTo>
                  <a:pt x="0" y="5306"/>
                </a:lnTo>
                <a:lnTo>
                  <a:pt x="5304" y="8369"/>
                </a:lnTo>
                <a:lnTo>
                  <a:pt x="8367" y="3064"/>
                </a:lnTo>
                <a:lnTo>
                  <a:pt x="3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7"/>
          <p:cNvSpPr/>
          <p:nvPr/>
        </p:nvSpPr>
        <p:spPr>
          <a:xfrm rot="7782003">
            <a:off x="8784356" y="4249029"/>
            <a:ext cx="107618" cy="107644"/>
          </a:xfrm>
          <a:custGeom>
            <a:rect b="b" l="l" r="r" t="t"/>
            <a:pathLst>
              <a:path extrusionOk="0" h="8370" w="8368">
                <a:moveTo>
                  <a:pt x="3063" y="1"/>
                </a:moveTo>
                <a:lnTo>
                  <a:pt x="0" y="5306"/>
                </a:lnTo>
                <a:lnTo>
                  <a:pt x="5304" y="8369"/>
                </a:lnTo>
                <a:lnTo>
                  <a:pt x="8367" y="3064"/>
                </a:lnTo>
                <a:lnTo>
                  <a:pt x="30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282" name="Shape 282"/>
        <p:cNvGrpSpPr/>
        <p:nvPr/>
      </p:nvGrpSpPr>
      <p:grpSpPr>
        <a:xfrm>
          <a:off x="0" y="0"/>
          <a:ext cx="0" cy="0"/>
          <a:chOff x="0" y="0"/>
          <a:chExt cx="0" cy="0"/>
        </a:xfrm>
      </p:grpSpPr>
      <p:sp>
        <p:nvSpPr>
          <p:cNvPr id="283" name="Google Shape;283;p28"/>
          <p:cNvSpPr txBox="1"/>
          <p:nvPr>
            <p:ph hasCustomPrompt="1" type="title"/>
          </p:nvPr>
        </p:nvSpPr>
        <p:spPr>
          <a:xfrm>
            <a:off x="713225" y="541375"/>
            <a:ext cx="4223100" cy="768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84" name="Google Shape;284;p28"/>
          <p:cNvSpPr txBox="1"/>
          <p:nvPr>
            <p:ph idx="1" type="subTitle"/>
          </p:nvPr>
        </p:nvSpPr>
        <p:spPr>
          <a:xfrm>
            <a:off x="713225" y="1353543"/>
            <a:ext cx="4223100" cy="3726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85" name="Google Shape;285;p28"/>
          <p:cNvSpPr txBox="1"/>
          <p:nvPr>
            <p:ph hasCustomPrompt="1" idx="2" type="title"/>
          </p:nvPr>
        </p:nvSpPr>
        <p:spPr>
          <a:xfrm>
            <a:off x="713225" y="1976794"/>
            <a:ext cx="4223100" cy="768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86" name="Google Shape;286;p28"/>
          <p:cNvSpPr txBox="1"/>
          <p:nvPr>
            <p:ph idx="3" type="subTitle"/>
          </p:nvPr>
        </p:nvSpPr>
        <p:spPr>
          <a:xfrm>
            <a:off x="713225" y="2791534"/>
            <a:ext cx="4223100" cy="3726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87" name="Google Shape;287;p28"/>
          <p:cNvSpPr txBox="1"/>
          <p:nvPr>
            <p:ph hasCustomPrompt="1" idx="4" type="title"/>
          </p:nvPr>
        </p:nvSpPr>
        <p:spPr>
          <a:xfrm>
            <a:off x="713225" y="3412214"/>
            <a:ext cx="4223100" cy="7689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88" name="Google Shape;288;p28"/>
          <p:cNvSpPr txBox="1"/>
          <p:nvPr>
            <p:ph idx="5" type="subTitle"/>
          </p:nvPr>
        </p:nvSpPr>
        <p:spPr>
          <a:xfrm>
            <a:off x="713225" y="4229524"/>
            <a:ext cx="4223100" cy="3726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289" name="Google Shape;289;p28"/>
          <p:cNvSpPr/>
          <p:nvPr/>
        </p:nvSpPr>
        <p:spPr>
          <a:xfrm>
            <a:off x="-1207275" y="1696709"/>
            <a:ext cx="1920489" cy="1750082"/>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8"/>
          <p:cNvSpPr/>
          <p:nvPr/>
        </p:nvSpPr>
        <p:spPr>
          <a:xfrm>
            <a:off x="-88804" y="4603249"/>
            <a:ext cx="9324900" cy="96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91" name="Google Shape;291;p28"/>
          <p:cNvSpPr/>
          <p:nvPr/>
        </p:nvSpPr>
        <p:spPr>
          <a:xfrm rot="-4363502">
            <a:off x="8564398" y="829952"/>
            <a:ext cx="196161" cy="196208"/>
          </a:xfrm>
          <a:custGeom>
            <a:rect b="b" l="l" r="r" t="t"/>
            <a:pathLst>
              <a:path extrusionOk="0" h="4173" w="4172">
                <a:moveTo>
                  <a:pt x="2796" y="0"/>
                </a:moveTo>
                <a:lnTo>
                  <a:pt x="1" y="1375"/>
                </a:lnTo>
                <a:lnTo>
                  <a:pt x="1376" y="4172"/>
                </a:lnTo>
                <a:lnTo>
                  <a:pt x="4172" y="2796"/>
                </a:lnTo>
                <a:lnTo>
                  <a:pt x="2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8"/>
          <p:cNvSpPr/>
          <p:nvPr/>
        </p:nvSpPr>
        <p:spPr>
          <a:xfrm rot="1036454">
            <a:off x="8549923" y="1498593"/>
            <a:ext cx="88734" cy="82509"/>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293" name="Shape 293"/>
        <p:cNvGrpSpPr/>
        <p:nvPr/>
      </p:nvGrpSpPr>
      <p:grpSpPr>
        <a:xfrm>
          <a:off x="0" y="0"/>
          <a:ext cx="0" cy="0"/>
          <a:chOff x="0" y="0"/>
          <a:chExt cx="0" cy="0"/>
        </a:xfrm>
      </p:grpSpPr>
      <p:sp>
        <p:nvSpPr>
          <p:cNvPr id="294" name="Google Shape;294;p29"/>
          <p:cNvSpPr txBox="1"/>
          <p:nvPr>
            <p:ph hasCustomPrompt="1" type="title"/>
          </p:nvPr>
        </p:nvSpPr>
        <p:spPr>
          <a:xfrm>
            <a:off x="1737100" y="3121271"/>
            <a:ext cx="1033200" cy="572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95" name="Google Shape;295;p29"/>
          <p:cNvSpPr txBox="1"/>
          <p:nvPr>
            <p:ph idx="1" type="subTitle"/>
          </p:nvPr>
        </p:nvSpPr>
        <p:spPr>
          <a:xfrm>
            <a:off x="1167100" y="3828246"/>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96" name="Google Shape;296;p29"/>
          <p:cNvSpPr txBox="1"/>
          <p:nvPr>
            <p:ph idx="2" type="subTitle"/>
          </p:nvPr>
        </p:nvSpPr>
        <p:spPr>
          <a:xfrm>
            <a:off x="1167100" y="13756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97" name="Google Shape;297;p29"/>
          <p:cNvSpPr txBox="1"/>
          <p:nvPr>
            <p:ph hasCustomPrompt="1" idx="3" type="title"/>
          </p:nvPr>
        </p:nvSpPr>
        <p:spPr>
          <a:xfrm>
            <a:off x="4055400" y="3121271"/>
            <a:ext cx="1033200" cy="572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98" name="Google Shape;298;p29"/>
          <p:cNvSpPr txBox="1"/>
          <p:nvPr>
            <p:ph idx="4" type="subTitle"/>
          </p:nvPr>
        </p:nvSpPr>
        <p:spPr>
          <a:xfrm>
            <a:off x="3485400" y="3828246"/>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99" name="Google Shape;299;p29"/>
          <p:cNvSpPr txBox="1"/>
          <p:nvPr>
            <p:ph idx="5" type="subTitle"/>
          </p:nvPr>
        </p:nvSpPr>
        <p:spPr>
          <a:xfrm>
            <a:off x="3485400" y="13756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00" name="Google Shape;300;p29"/>
          <p:cNvSpPr txBox="1"/>
          <p:nvPr>
            <p:ph hasCustomPrompt="1" idx="6" type="title"/>
          </p:nvPr>
        </p:nvSpPr>
        <p:spPr>
          <a:xfrm>
            <a:off x="6373700" y="3121271"/>
            <a:ext cx="1033200" cy="572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01" name="Google Shape;301;p29"/>
          <p:cNvSpPr txBox="1"/>
          <p:nvPr>
            <p:ph idx="7" type="subTitle"/>
          </p:nvPr>
        </p:nvSpPr>
        <p:spPr>
          <a:xfrm>
            <a:off x="5803700" y="3828246"/>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02" name="Google Shape;302;p29"/>
          <p:cNvSpPr txBox="1"/>
          <p:nvPr>
            <p:ph idx="8" type="subTitle"/>
          </p:nvPr>
        </p:nvSpPr>
        <p:spPr>
          <a:xfrm>
            <a:off x="5803700" y="13756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03" name="Google Shape;303;p29"/>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4" name="Google Shape;304;p29"/>
          <p:cNvSpPr/>
          <p:nvPr/>
        </p:nvSpPr>
        <p:spPr>
          <a:xfrm>
            <a:off x="-767875" y="1666519"/>
            <a:ext cx="1540178" cy="1403465"/>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9"/>
          <p:cNvSpPr/>
          <p:nvPr/>
        </p:nvSpPr>
        <p:spPr>
          <a:xfrm>
            <a:off x="183735" y="3679378"/>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9"/>
          <p:cNvSpPr/>
          <p:nvPr/>
        </p:nvSpPr>
        <p:spPr>
          <a:xfrm rot="-2029113">
            <a:off x="507781" y="3199084"/>
            <a:ext cx="197126" cy="170301"/>
          </a:xfrm>
          <a:custGeom>
            <a:rect b="b" l="l" r="r" t="t"/>
            <a:pathLst>
              <a:path extrusionOk="0" h="9179" w="10626">
                <a:moveTo>
                  <a:pt x="0" y="1"/>
                </a:moveTo>
                <a:lnTo>
                  <a:pt x="2889" y="9179"/>
                </a:lnTo>
                <a:lnTo>
                  <a:pt x="10625" y="170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9"/>
          <p:cNvSpPr/>
          <p:nvPr/>
        </p:nvSpPr>
        <p:spPr>
          <a:xfrm rot="-4363502">
            <a:off x="385623" y="1154702"/>
            <a:ext cx="196161" cy="196208"/>
          </a:xfrm>
          <a:custGeom>
            <a:rect b="b" l="l" r="r" t="t"/>
            <a:pathLst>
              <a:path extrusionOk="0" h="4173" w="4172">
                <a:moveTo>
                  <a:pt x="2796" y="0"/>
                </a:moveTo>
                <a:lnTo>
                  <a:pt x="1" y="1375"/>
                </a:lnTo>
                <a:lnTo>
                  <a:pt x="1376" y="4172"/>
                </a:lnTo>
                <a:lnTo>
                  <a:pt x="4172" y="2796"/>
                </a:lnTo>
                <a:lnTo>
                  <a:pt x="2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9"/>
          <p:cNvSpPr/>
          <p:nvPr/>
        </p:nvSpPr>
        <p:spPr>
          <a:xfrm rot="1036454">
            <a:off x="193973" y="923906"/>
            <a:ext cx="88734" cy="82509"/>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9"/>
          <p:cNvSpPr/>
          <p:nvPr/>
        </p:nvSpPr>
        <p:spPr>
          <a:xfrm>
            <a:off x="8371688" y="1666519"/>
            <a:ext cx="1540178" cy="1403465"/>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9"/>
          <p:cNvSpPr/>
          <p:nvPr/>
        </p:nvSpPr>
        <p:spPr>
          <a:xfrm rot="8881454">
            <a:off x="8712250" y="1116995"/>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p:nvPr/>
        </p:nvSpPr>
        <p:spPr>
          <a:xfrm>
            <a:off x="8587309" y="1554550"/>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9"/>
          <p:cNvSpPr/>
          <p:nvPr/>
        </p:nvSpPr>
        <p:spPr>
          <a:xfrm rot="-2700000">
            <a:off x="8612024" y="3423076"/>
            <a:ext cx="196164" cy="196211"/>
          </a:xfrm>
          <a:custGeom>
            <a:rect b="b" l="l" r="r" t="t"/>
            <a:pathLst>
              <a:path extrusionOk="0" h="4173" w="4172">
                <a:moveTo>
                  <a:pt x="2796" y="0"/>
                </a:moveTo>
                <a:lnTo>
                  <a:pt x="1" y="1375"/>
                </a:lnTo>
                <a:lnTo>
                  <a:pt x="1376" y="4172"/>
                </a:lnTo>
                <a:lnTo>
                  <a:pt x="4172" y="2796"/>
                </a:lnTo>
                <a:lnTo>
                  <a:pt x="2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9"/>
          <p:cNvSpPr/>
          <p:nvPr/>
        </p:nvSpPr>
        <p:spPr>
          <a:xfrm rot="-5400000">
            <a:off x="8848747" y="4156587"/>
            <a:ext cx="103062" cy="102921"/>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14" name="Shape 314"/>
        <p:cNvGrpSpPr/>
        <p:nvPr/>
      </p:nvGrpSpPr>
      <p:grpSpPr>
        <a:xfrm>
          <a:off x="0" y="0"/>
          <a:ext cx="0" cy="0"/>
          <a:chOff x="0" y="0"/>
          <a:chExt cx="0" cy="0"/>
        </a:xfrm>
      </p:grpSpPr>
      <p:sp>
        <p:nvSpPr>
          <p:cNvPr id="315" name="Google Shape;315;p30"/>
          <p:cNvSpPr txBox="1"/>
          <p:nvPr>
            <p:ph type="title"/>
          </p:nvPr>
        </p:nvSpPr>
        <p:spPr>
          <a:xfrm>
            <a:off x="938400" y="539500"/>
            <a:ext cx="4018500" cy="12033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2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6" name="Google Shape;316;p30"/>
          <p:cNvSpPr txBox="1"/>
          <p:nvPr>
            <p:ph idx="1" type="subTitle"/>
          </p:nvPr>
        </p:nvSpPr>
        <p:spPr>
          <a:xfrm>
            <a:off x="709500" y="2679150"/>
            <a:ext cx="44763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7" name="Google Shape;317;p30"/>
          <p:cNvSpPr txBox="1"/>
          <p:nvPr/>
        </p:nvSpPr>
        <p:spPr>
          <a:xfrm>
            <a:off x="4310000" y="4005475"/>
            <a:ext cx="4120800" cy="676500"/>
          </a:xfrm>
          <a:prstGeom prst="rect">
            <a:avLst/>
          </a:prstGeom>
          <a:noFill/>
          <a:ln>
            <a:noFill/>
          </a:ln>
        </p:spPr>
        <p:txBody>
          <a:bodyPr anchorCtr="0" anchor="t" bIns="91425" lIns="91425" spcFirstLastPara="1" rIns="91425" wrap="square" tIns="91425">
            <a:noAutofit/>
          </a:bodyPr>
          <a:lstStyle/>
          <a:p>
            <a:pPr indent="0" lvl="0" marL="0" rtl="0" algn="r">
              <a:spcBef>
                <a:spcPts val="300"/>
              </a:spcBef>
              <a:spcAft>
                <a:spcPts val="0"/>
              </a:spcAft>
              <a:buNone/>
            </a:pPr>
            <a:r>
              <a:rPr lang="en" sz="1100">
                <a:solidFill>
                  <a:schemeClr val="dk1"/>
                </a:solidFill>
                <a:latin typeface="Mukta Mahee"/>
                <a:ea typeface="Mukta Mahee"/>
                <a:cs typeface="Mukta Mahee"/>
                <a:sym typeface="Mukta Mahee"/>
              </a:rPr>
              <a:t>CREDITS: This presentation template was created by </a:t>
            </a:r>
            <a:r>
              <a:rPr b="1" lang="en" sz="1100">
                <a:solidFill>
                  <a:schemeClr val="hlink"/>
                </a:solidFill>
                <a:uFill>
                  <a:noFill/>
                </a:uFill>
                <a:latin typeface="Mukta Mahee"/>
                <a:ea typeface="Mukta Mahee"/>
                <a:cs typeface="Mukta Mahee"/>
                <a:sym typeface="Mukta Mahee"/>
                <a:hlinkClick r:id="rId2"/>
              </a:rPr>
              <a:t>Slidesgo</a:t>
            </a:r>
            <a:r>
              <a:rPr lang="en" sz="1100">
                <a:solidFill>
                  <a:schemeClr val="dk1"/>
                </a:solidFill>
                <a:latin typeface="Mukta Mahee"/>
                <a:ea typeface="Mukta Mahee"/>
                <a:cs typeface="Mukta Mahee"/>
                <a:sym typeface="Mukta Mahee"/>
              </a:rPr>
              <a:t>, and includes icons by </a:t>
            </a:r>
            <a:r>
              <a:rPr b="1" lang="en" sz="1100">
                <a:solidFill>
                  <a:schemeClr val="dk1"/>
                </a:solidFill>
                <a:uFill>
                  <a:noFill/>
                </a:uFill>
                <a:latin typeface="Mukta Mahee"/>
                <a:ea typeface="Mukta Mahee"/>
                <a:cs typeface="Mukta Mahee"/>
                <a:sym typeface="Mukta Mahee"/>
                <a:hlinkClick r:id="rId3">
                  <a:extLst>
                    <a:ext uri="{A12FA001-AC4F-418D-AE19-62706E023703}">
                      <ahyp:hlinkClr val="tx"/>
                    </a:ext>
                  </a:extLst>
                </a:hlinkClick>
              </a:rPr>
              <a:t>Flaticon</a:t>
            </a:r>
            <a:r>
              <a:rPr lang="en" sz="1100">
                <a:solidFill>
                  <a:schemeClr val="dk1"/>
                </a:solidFill>
                <a:latin typeface="Mukta Mahee"/>
                <a:ea typeface="Mukta Mahee"/>
                <a:cs typeface="Mukta Mahee"/>
                <a:sym typeface="Mukta Mahee"/>
              </a:rPr>
              <a:t>, and infographics &amp; images by </a:t>
            </a:r>
            <a:r>
              <a:rPr b="1" lang="en" sz="1100">
                <a:solidFill>
                  <a:schemeClr val="dk1"/>
                </a:solidFill>
                <a:uFill>
                  <a:noFill/>
                </a:uFill>
                <a:latin typeface="Mukta Mahee"/>
                <a:ea typeface="Mukta Mahee"/>
                <a:cs typeface="Mukta Mahee"/>
                <a:sym typeface="Mukta Mahee"/>
                <a:hlinkClick r:id="rId4">
                  <a:extLst>
                    <a:ext uri="{A12FA001-AC4F-418D-AE19-62706E023703}">
                      <ahyp:hlinkClr val="tx"/>
                    </a:ext>
                  </a:extLst>
                </a:hlinkClick>
              </a:rPr>
              <a:t>Freepik</a:t>
            </a:r>
            <a:r>
              <a:rPr b="1" lang="en" sz="1100">
                <a:solidFill>
                  <a:schemeClr val="dk1"/>
                </a:solidFill>
                <a:latin typeface="Mukta Mahee"/>
                <a:ea typeface="Mukta Mahee"/>
                <a:cs typeface="Mukta Mahee"/>
                <a:sym typeface="Mukta Mahee"/>
              </a:rPr>
              <a:t> </a:t>
            </a:r>
            <a:endParaRPr b="1" sz="1100">
              <a:solidFill>
                <a:schemeClr val="dk1"/>
              </a:solidFill>
              <a:latin typeface="Mukta Mahee"/>
              <a:ea typeface="Mukta Mahee"/>
              <a:cs typeface="Mukta Mahee"/>
              <a:sym typeface="Mukta Mahee"/>
            </a:endParaRPr>
          </a:p>
        </p:txBody>
      </p:sp>
      <p:sp>
        <p:nvSpPr>
          <p:cNvPr id="318" name="Google Shape;318;p30"/>
          <p:cNvSpPr/>
          <p:nvPr/>
        </p:nvSpPr>
        <p:spPr>
          <a:xfrm>
            <a:off x="-796899" y="4142024"/>
            <a:ext cx="1850993" cy="1686741"/>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0"/>
          <p:cNvSpPr/>
          <p:nvPr/>
        </p:nvSpPr>
        <p:spPr>
          <a:xfrm rot="8881454">
            <a:off x="1090300" y="179858"/>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0"/>
          <p:cNvSpPr/>
          <p:nvPr/>
        </p:nvSpPr>
        <p:spPr>
          <a:xfrm rot="-2510555">
            <a:off x="284002" y="395701"/>
            <a:ext cx="197121" cy="170310"/>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0"/>
          <p:cNvSpPr/>
          <p:nvPr/>
        </p:nvSpPr>
        <p:spPr>
          <a:xfrm rot="-5400000">
            <a:off x="284474" y="987246"/>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0"/>
          <p:cNvSpPr/>
          <p:nvPr/>
        </p:nvSpPr>
        <p:spPr>
          <a:xfrm flipH="1" rot="-5400000">
            <a:off x="7054375" y="-311100"/>
            <a:ext cx="1778400" cy="24006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0"/>
          <p:cNvSpPr/>
          <p:nvPr/>
        </p:nvSpPr>
        <p:spPr>
          <a:xfrm>
            <a:off x="-88804" y="4603249"/>
            <a:ext cx="9324900" cy="96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4"/>
          <p:cNvSpPr txBox="1"/>
          <p:nvPr>
            <p:ph idx="1" type="body"/>
          </p:nvPr>
        </p:nvSpPr>
        <p:spPr>
          <a:xfrm>
            <a:off x="720000" y="1215751"/>
            <a:ext cx="7704000" cy="4101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
        <p:nvSpPr>
          <p:cNvPr id="39" name="Google Shape;39;p4"/>
          <p:cNvSpPr/>
          <p:nvPr/>
        </p:nvSpPr>
        <p:spPr>
          <a:xfrm rot="5400000">
            <a:off x="7821209" y="4733154"/>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4"/>
          <p:cNvSpPr/>
          <p:nvPr/>
        </p:nvSpPr>
        <p:spPr>
          <a:xfrm rot="-7601631">
            <a:off x="8536857" y="1027595"/>
            <a:ext cx="197124" cy="170313"/>
          </a:xfrm>
          <a:custGeom>
            <a:rect b="b" l="l" r="r" t="t"/>
            <a:pathLst>
              <a:path extrusionOk="0" h="9179" w="10626">
                <a:moveTo>
                  <a:pt x="0" y="1"/>
                </a:moveTo>
                <a:lnTo>
                  <a:pt x="2889" y="9179"/>
                </a:lnTo>
                <a:lnTo>
                  <a:pt x="10625" y="170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rot="-7199952">
            <a:off x="8762631" y="307408"/>
            <a:ext cx="196151" cy="196198"/>
          </a:xfrm>
          <a:custGeom>
            <a:rect b="b" l="l" r="r" t="t"/>
            <a:pathLst>
              <a:path extrusionOk="0" h="4173" w="4172">
                <a:moveTo>
                  <a:pt x="2796" y="0"/>
                </a:moveTo>
                <a:lnTo>
                  <a:pt x="1" y="1375"/>
                </a:lnTo>
                <a:lnTo>
                  <a:pt x="1376" y="4172"/>
                </a:lnTo>
                <a:lnTo>
                  <a:pt x="4172" y="2796"/>
                </a:lnTo>
                <a:lnTo>
                  <a:pt x="2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4"/>
          <p:cNvSpPr/>
          <p:nvPr/>
        </p:nvSpPr>
        <p:spPr>
          <a:xfrm rot="9000139">
            <a:off x="8109085" y="236731"/>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4"/>
          <p:cNvSpPr/>
          <p:nvPr/>
        </p:nvSpPr>
        <p:spPr>
          <a:xfrm rot="-549003">
            <a:off x="200741" y="832843"/>
            <a:ext cx="197124" cy="170303"/>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rot="9000139">
            <a:off x="254935" y="236731"/>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4"/>
          <p:cNvSpPr/>
          <p:nvPr/>
        </p:nvSpPr>
        <p:spPr>
          <a:xfrm rot="5400000">
            <a:off x="941059" y="179892"/>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1918546">
            <a:off x="8672885" y="4057366"/>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10800000">
            <a:off x="8547947" y="3200422"/>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a:off x="720000" y="4434000"/>
            <a:ext cx="2892900" cy="709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24" name="Shape 324"/>
        <p:cNvGrpSpPr/>
        <p:nvPr/>
      </p:nvGrpSpPr>
      <p:grpSpPr>
        <a:xfrm>
          <a:off x="0" y="0"/>
          <a:ext cx="0" cy="0"/>
          <a:chOff x="0" y="0"/>
          <a:chExt cx="0" cy="0"/>
        </a:xfrm>
      </p:grpSpPr>
      <p:sp>
        <p:nvSpPr>
          <p:cNvPr id="325" name="Google Shape;325;p31"/>
          <p:cNvSpPr/>
          <p:nvPr/>
        </p:nvSpPr>
        <p:spPr>
          <a:xfrm flipH="1" rot="-5400000">
            <a:off x="6960925" y="-324900"/>
            <a:ext cx="1857900" cy="25077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1"/>
          <p:cNvSpPr/>
          <p:nvPr/>
        </p:nvSpPr>
        <p:spPr>
          <a:xfrm rot="-7601833">
            <a:off x="1644755" y="4473765"/>
            <a:ext cx="260430" cy="26046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1"/>
          <p:cNvSpPr/>
          <p:nvPr/>
        </p:nvSpPr>
        <p:spPr>
          <a:xfrm rot="-7601833">
            <a:off x="257504" y="4505855"/>
            <a:ext cx="370212" cy="319798"/>
          </a:xfrm>
          <a:custGeom>
            <a:rect b="b" l="l" r="r" t="t"/>
            <a:pathLst>
              <a:path extrusionOk="0" h="9179" w="10626">
                <a:moveTo>
                  <a:pt x="0" y="1"/>
                </a:moveTo>
                <a:lnTo>
                  <a:pt x="2889" y="9179"/>
                </a:lnTo>
                <a:lnTo>
                  <a:pt x="10625" y="170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31"/>
          <p:cNvSpPr/>
          <p:nvPr/>
        </p:nvSpPr>
        <p:spPr>
          <a:xfrm rot="-7601833">
            <a:off x="1133906" y="4980175"/>
            <a:ext cx="323804" cy="295026"/>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31"/>
          <p:cNvSpPr/>
          <p:nvPr/>
        </p:nvSpPr>
        <p:spPr>
          <a:xfrm rot="-7602060">
            <a:off x="387194" y="2258573"/>
            <a:ext cx="110841" cy="103065"/>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31"/>
          <p:cNvSpPr/>
          <p:nvPr/>
        </p:nvSpPr>
        <p:spPr>
          <a:xfrm rot="8406076">
            <a:off x="115880" y="1768738"/>
            <a:ext cx="105289" cy="105144"/>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31"/>
          <p:cNvSpPr/>
          <p:nvPr/>
        </p:nvSpPr>
        <p:spPr>
          <a:xfrm rot="7624648">
            <a:off x="-171892" y="2763203"/>
            <a:ext cx="401922" cy="402018"/>
          </a:xfrm>
          <a:custGeom>
            <a:rect b="b" l="l" r="r" t="t"/>
            <a:pathLst>
              <a:path extrusionOk="0" h="8370" w="8368">
                <a:moveTo>
                  <a:pt x="3063" y="1"/>
                </a:moveTo>
                <a:lnTo>
                  <a:pt x="0" y="5306"/>
                </a:lnTo>
                <a:lnTo>
                  <a:pt x="5304" y="8369"/>
                </a:lnTo>
                <a:lnTo>
                  <a:pt x="8367" y="3064"/>
                </a:lnTo>
                <a:lnTo>
                  <a:pt x="30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31"/>
          <p:cNvSpPr/>
          <p:nvPr/>
        </p:nvSpPr>
        <p:spPr>
          <a:xfrm rot="-475329">
            <a:off x="533073" y="3672291"/>
            <a:ext cx="276135" cy="251593"/>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31"/>
          <p:cNvSpPr/>
          <p:nvPr/>
        </p:nvSpPr>
        <p:spPr>
          <a:xfrm rot="9311431">
            <a:off x="135927" y="924379"/>
            <a:ext cx="253472" cy="253532"/>
          </a:xfrm>
          <a:custGeom>
            <a:rect b="b" l="l" r="r" t="t"/>
            <a:pathLst>
              <a:path extrusionOk="0" h="8370" w="8368">
                <a:moveTo>
                  <a:pt x="3063" y="1"/>
                </a:moveTo>
                <a:lnTo>
                  <a:pt x="0" y="5306"/>
                </a:lnTo>
                <a:lnTo>
                  <a:pt x="5304" y="8369"/>
                </a:lnTo>
                <a:lnTo>
                  <a:pt x="8367" y="3064"/>
                </a:lnTo>
                <a:lnTo>
                  <a:pt x="30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31"/>
          <p:cNvSpPr/>
          <p:nvPr/>
        </p:nvSpPr>
        <p:spPr>
          <a:xfrm rot="-7602060">
            <a:off x="2112694" y="4933423"/>
            <a:ext cx="110841" cy="103065"/>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35" name="Shape 335"/>
        <p:cNvGrpSpPr/>
        <p:nvPr/>
      </p:nvGrpSpPr>
      <p:grpSpPr>
        <a:xfrm>
          <a:off x="0" y="0"/>
          <a:ext cx="0" cy="0"/>
          <a:chOff x="0" y="0"/>
          <a:chExt cx="0" cy="0"/>
        </a:xfrm>
      </p:grpSpPr>
      <p:sp>
        <p:nvSpPr>
          <p:cNvPr id="336" name="Google Shape;336;p32"/>
          <p:cNvSpPr/>
          <p:nvPr/>
        </p:nvSpPr>
        <p:spPr>
          <a:xfrm>
            <a:off x="3954344" y="4609050"/>
            <a:ext cx="1235312" cy="1125609"/>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2"/>
          <p:cNvSpPr/>
          <p:nvPr/>
        </p:nvSpPr>
        <p:spPr>
          <a:xfrm rot="-7601860">
            <a:off x="3788118" y="4122285"/>
            <a:ext cx="207641" cy="207669"/>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2"/>
          <p:cNvSpPr/>
          <p:nvPr/>
        </p:nvSpPr>
        <p:spPr>
          <a:xfrm rot="-7601860">
            <a:off x="4080047" y="3620971"/>
            <a:ext cx="295170" cy="254975"/>
          </a:xfrm>
          <a:custGeom>
            <a:rect b="b" l="l" r="r" t="t"/>
            <a:pathLst>
              <a:path extrusionOk="0" h="9179" w="10626">
                <a:moveTo>
                  <a:pt x="0" y="1"/>
                </a:moveTo>
                <a:lnTo>
                  <a:pt x="2889" y="9179"/>
                </a:lnTo>
                <a:lnTo>
                  <a:pt x="10625" y="170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2"/>
          <p:cNvSpPr/>
          <p:nvPr/>
        </p:nvSpPr>
        <p:spPr>
          <a:xfrm rot="-7602041">
            <a:off x="4676508" y="4104637"/>
            <a:ext cx="357175" cy="325435"/>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2"/>
          <p:cNvSpPr/>
          <p:nvPr/>
        </p:nvSpPr>
        <p:spPr>
          <a:xfrm rot="-475338">
            <a:off x="4630662" y="2192052"/>
            <a:ext cx="220162" cy="200595"/>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2"/>
          <p:cNvSpPr/>
          <p:nvPr/>
        </p:nvSpPr>
        <p:spPr>
          <a:xfrm rot="9311304">
            <a:off x="4126577" y="2686173"/>
            <a:ext cx="202103" cy="202151"/>
          </a:xfrm>
          <a:custGeom>
            <a:rect b="b" l="l" r="r" t="t"/>
            <a:pathLst>
              <a:path extrusionOk="0" h="8370" w="8368">
                <a:moveTo>
                  <a:pt x="3063" y="1"/>
                </a:moveTo>
                <a:lnTo>
                  <a:pt x="0" y="5306"/>
                </a:lnTo>
                <a:lnTo>
                  <a:pt x="5304" y="8369"/>
                </a:lnTo>
                <a:lnTo>
                  <a:pt x="8367" y="3064"/>
                </a:lnTo>
                <a:lnTo>
                  <a:pt x="306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2"/>
          <p:cNvSpPr/>
          <p:nvPr/>
        </p:nvSpPr>
        <p:spPr>
          <a:xfrm rot="-7602073">
            <a:off x="4543736" y="3514475"/>
            <a:ext cx="88373" cy="82173"/>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2"/>
          <p:cNvSpPr/>
          <p:nvPr/>
        </p:nvSpPr>
        <p:spPr>
          <a:xfrm rot="6181403">
            <a:off x="4370142" y="2085186"/>
            <a:ext cx="84286" cy="84170"/>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2"/>
          <p:cNvSpPr/>
          <p:nvPr/>
        </p:nvSpPr>
        <p:spPr>
          <a:xfrm rot="6181389">
            <a:off x="4653686" y="2841338"/>
            <a:ext cx="337171" cy="28125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2"/>
          <p:cNvSpPr/>
          <p:nvPr/>
        </p:nvSpPr>
        <p:spPr>
          <a:xfrm rot="-5673989">
            <a:off x="5199534" y="4515949"/>
            <a:ext cx="203869" cy="176107"/>
          </a:xfrm>
          <a:custGeom>
            <a:rect b="b" l="l" r="r" t="t"/>
            <a:pathLst>
              <a:path extrusionOk="0" h="9179" w="10626">
                <a:moveTo>
                  <a:pt x="0" y="1"/>
                </a:moveTo>
                <a:lnTo>
                  <a:pt x="2889" y="9179"/>
                </a:lnTo>
                <a:lnTo>
                  <a:pt x="10625" y="170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49" name="Shape 349"/>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50" name="Shape 350"/>
        <p:cNvGrpSpPr/>
        <p:nvPr/>
      </p:nvGrpSpPr>
      <p:grpSpPr>
        <a:xfrm>
          <a:off x="0" y="0"/>
          <a:ext cx="0" cy="0"/>
          <a:chOff x="0" y="0"/>
          <a:chExt cx="0" cy="0"/>
        </a:xfrm>
      </p:grpSpPr>
      <p:sp>
        <p:nvSpPr>
          <p:cNvPr id="351" name="Google Shape;351;p3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9" name="Shape 49"/>
        <p:cNvGrpSpPr/>
        <p:nvPr/>
      </p:nvGrpSpPr>
      <p:grpSpPr>
        <a:xfrm>
          <a:off x="0" y="0"/>
          <a:ext cx="0" cy="0"/>
          <a:chOff x="0" y="0"/>
          <a:chExt cx="0" cy="0"/>
        </a:xfrm>
      </p:grpSpPr>
      <p:sp>
        <p:nvSpPr>
          <p:cNvPr id="50" name="Google Shape;50;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1" name="Google Shape;51;p5"/>
          <p:cNvSpPr txBox="1"/>
          <p:nvPr>
            <p:ph idx="1" type="subTitle"/>
          </p:nvPr>
        </p:nvSpPr>
        <p:spPr>
          <a:xfrm>
            <a:off x="3483900" y="3913499"/>
            <a:ext cx="2176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2" name="Google Shape;52;p5"/>
          <p:cNvSpPr txBox="1"/>
          <p:nvPr>
            <p:ph idx="2" type="subTitle"/>
          </p:nvPr>
        </p:nvSpPr>
        <p:spPr>
          <a:xfrm>
            <a:off x="711421" y="3913549"/>
            <a:ext cx="21780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3" name="Google Shape;53;p5"/>
          <p:cNvSpPr txBox="1"/>
          <p:nvPr>
            <p:ph idx="3" type="subTitle"/>
          </p:nvPr>
        </p:nvSpPr>
        <p:spPr>
          <a:xfrm>
            <a:off x="3483900" y="3605475"/>
            <a:ext cx="217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4" name="Google Shape;54;p5"/>
          <p:cNvSpPr txBox="1"/>
          <p:nvPr>
            <p:ph idx="4" type="subTitle"/>
          </p:nvPr>
        </p:nvSpPr>
        <p:spPr>
          <a:xfrm>
            <a:off x="711225" y="3605525"/>
            <a:ext cx="217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 name="Google Shape;55;p5"/>
          <p:cNvSpPr txBox="1"/>
          <p:nvPr>
            <p:ph idx="5" type="subTitle"/>
          </p:nvPr>
        </p:nvSpPr>
        <p:spPr>
          <a:xfrm>
            <a:off x="6254575" y="3913499"/>
            <a:ext cx="21762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6" name="Google Shape;56;p5"/>
          <p:cNvSpPr txBox="1"/>
          <p:nvPr>
            <p:ph idx="6" type="subTitle"/>
          </p:nvPr>
        </p:nvSpPr>
        <p:spPr>
          <a:xfrm>
            <a:off x="6254575" y="3605475"/>
            <a:ext cx="217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b="1" sz="2400">
                <a:solidFill>
                  <a:schemeClr val="dk1"/>
                </a:solidFill>
                <a:latin typeface="Carlito"/>
                <a:ea typeface="Carlito"/>
                <a:cs typeface="Carlito"/>
                <a:sym typeface="Carlito"/>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7" name="Shape 57"/>
        <p:cNvGrpSpPr/>
        <p:nvPr/>
      </p:nvGrpSpPr>
      <p:grpSpPr>
        <a:xfrm>
          <a:off x="0" y="0"/>
          <a:ext cx="0" cy="0"/>
          <a:chOff x="0" y="0"/>
          <a:chExt cx="0" cy="0"/>
        </a:xfrm>
      </p:grpSpPr>
      <p:sp>
        <p:nvSpPr>
          <p:cNvPr id="58" name="Google Shape;58;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 name="Google Shape;59;p6"/>
          <p:cNvSpPr/>
          <p:nvPr/>
        </p:nvSpPr>
        <p:spPr>
          <a:xfrm rot="-5400000">
            <a:off x="8523831" y="244683"/>
            <a:ext cx="86675" cy="86556"/>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6"/>
          <p:cNvSpPr/>
          <p:nvPr/>
        </p:nvSpPr>
        <p:spPr>
          <a:xfrm rot="-5400000">
            <a:off x="8546014" y="1532442"/>
            <a:ext cx="164967" cy="165006"/>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8711030" y="444975"/>
            <a:ext cx="330892" cy="330971"/>
          </a:xfrm>
          <a:custGeom>
            <a:rect b="b" l="l" r="r" t="t"/>
            <a:pathLst>
              <a:path extrusionOk="0" h="8370" w="8368">
                <a:moveTo>
                  <a:pt x="3063" y="1"/>
                </a:moveTo>
                <a:lnTo>
                  <a:pt x="0" y="5306"/>
                </a:lnTo>
                <a:lnTo>
                  <a:pt x="5304" y="8369"/>
                </a:lnTo>
                <a:lnTo>
                  <a:pt x="8367" y="3064"/>
                </a:lnTo>
                <a:lnTo>
                  <a:pt x="3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rot="-5400000">
            <a:off x="8402714" y="875653"/>
            <a:ext cx="256782" cy="214196"/>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6"/>
          <p:cNvSpPr/>
          <p:nvPr/>
        </p:nvSpPr>
        <p:spPr>
          <a:xfrm>
            <a:off x="-9843" y="4009668"/>
            <a:ext cx="1193100" cy="11436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6"/>
          <p:cNvSpPr/>
          <p:nvPr/>
        </p:nvSpPr>
        <p:spPr>
          <a:xfrm>
            <a:off x="-127865" y="3390816"/>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6"/>
          <p:cNvSpPr/>
          <p:nvPr/>
        </p:nvSpPr>
        <p:spPr>
          <a:xfrm rot="-5801643">
            <a:off x="195086" y="1888921"/>
            <a:ext cx="197128" cy="170307"/>
          </a:xfrm>
          <a:custGeom>
            <a:rect b="b" l="l" r="r" t="t"/>
            <a:pathLst>
              <a:path extrusionOk="0" h="9179" w="10626">
                <a:moveTo>
                  <a:pt x="0" y="1"/>
                </a:moveTo>
                <a:lnTo>
                  <a:pt x="2889" y="9179"/>
                </a:lnTo>
                <a:lnTo>
                  <a:pt x="10625" y="170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rot="-5400000">
            <a:off x="389724" y="2745221"/>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167334" y="3774850"/>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8658149" y="1997402"/>
            <a:ext cx="1017461" cy="927182"/>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9" name="Shape 69"/>
        <p:cNvGrpSpPr/>
        <p:nvPr/>
      </p:nvGrpSpPr>
      <p:grpSpPr>
        <a:xfrm>
          <a:off x="0" y="0"/>
          <a:ext cx="0" cy="0"/>
          <a:chOff x="0" y="0"/>
          <a:chExt cx="0" cy="0"/>
        </a:xfrm>
      </p:grpSpPr>
      <p:sp>
        <p:nvSpPr>
          <p:cNvPr id="70" name="Google Shape;70;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1" name="Google Shape;71;p7"/>
          <p:cNvSpPr txBox="1"/>
          <p:nvPr>
            <p:ph idx="1" type="subTitle"/>
          </p:nvPr>
        </p:nvSpPr>
        <p:spPr>
          <a:xfrm>
            <a:off x="4912500" y="1812838"/>
            <a:ext cx="3518400" cy="195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72" name="Google Shape;72;p7"/>
          <p:cNvSpPr/>
          <p:nvPr/>
        </p:nvSpPr>
        <p:spPr>
          <a:xfrm>
            <a:off x="0" y="2545200"/>
            <a:ext cx="2710500" cy="25983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3" name="Shape 73"/>
        <p:cNvGrpSpPr/>
        <p:nvPr/>
      </p:nvGrpSpPr>
      <p:grpSpPr>
        <a:xfrm>
          <a:off x="0" y="0"/>
          <a:ext cx="0" cy="0"/>
          <a:chOff x="0" y="0"/>
          <a:chExt cx="0" cy="0"/>
        </a:xfrm>
      </p:grpSpPr>
      <p:sp>
        <p:nvSpPr>
          <p:cNvPr id="74" name="Google Shape;74;p8"/>
          <p:cNvSpPr txBox="1"/>
          <p:nvPr>
            <p:ph type="title"/>
          </p:nvPr>
        </p:nvSpPr>
        <p:spPr>
          <a:xfrm>
            <a:off x="713025" y="2997000"/>
            <a:ext cx="7717800" cy="13230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6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5" name="Google Shape;75;p8"/>
          <p:cNvSpPr/>
          <p:nvPr/>
        </p:nvSpPr>
        <p:spPr>
          <a:xfrm>
            <a:off x="0" y="4431925"/>
            <a:ext cx="2892900" cy="7095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rot="10800000">
            <a:off x="6251100" y="0"/>
            <a:ext cx="2892900" cy="709500"/>
          </a:xfrm>
          <a:prstGeom prst="triangle">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7" name="Shape 77"/>
        <p:cNvGrpSpPr/>
        <p:nvPr/>
      </p:nvGrpSpPr>
      <p:grpSpPr>
        <a:xfrm>
          <a:off x="0" y="0"/>
          <a:ext cx="0" cy="0"/>
          <a:chOff x="0" y="0"/>
          <a:chExt cx="0" cy="0"/>
        </a:xfrm>
      </p:grpSpPr>
      <p:sp>
        <p:nvSpPr>
          <p:cNvPr id="78" name="Google Shape;78;p9"/>
          <p:cNvSpPr txBox="1"/>
          <p:nvPr>
            <p:ph type="title"/>
          </p:nvPr>
        </p:nvSpPr>
        <p:spPr>
          <a:xfrm>
            <a:off x="2351550" y="1432002"/>
            <a:ext cx="4440900" cy="1735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200"/>
              <a:buNone/>
              <a:defRPr sz="10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79" name="Google Shape;79;p9"/>
          <p:cNvSpPr txBox="1"/>
          <p:nvPr>
            <p:ph idx="1" type="subTitle"/>
          </p:nvPr>
        </p:nvSpPr>
        <p:spPr>
          <a:xfrm>
            <a:off x="2351550" y="3167198"/>
            <a:ext cx="4440900" cy="671100"/>
          </a:xfrm>
          <a:prstGeom prst="rect">
            <a:avLst/>
          </a:prstGeom>
          <a:solidFill>
            <a:schemeClr val="lt2"/>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80" name="Google Shape;80;p9"/>
          <p:cNvSpPr/>
          <p:nvPr/>
        </p:nvSpPr>
        <p:spPr>
          <a:xfrm>
            <a:off x="-88794" y="4144023"/>
            <a:ext cx="2138410" cy="1948508"/>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9"/>
          <p:cNvSpPr/>
          <p:nvPr/>
        </p:nvSpPr>
        <p:spPr>
          <a:xfrm rot="8881454">
            <a:off x="6818243" y="156875"/>
            <a:ext cx="321764" cy="321841"/>
          </a:xfrm>
          <a:custGeom>
            <a:rect b="b" l="l" r="r" t="t"/>
            <a:pathLst>
              <a:path extrusionOk="0" h="8370" w="8368">
                <a:moveTo>
                  <a:pt x="3063" y="1"/>
                </a:moveTo>
                <a:lnTo>
                  <a:pt x="0" y="5306"/>
                </a:lnTo>
                <a:lnTo>
                  <a:pt x="5304" y="8369"/>
                </a:lnTo>
                <a:lnTo>
                  <a:pt x="8367" y="3064"/>
                </a:lnTo>
                <a:lnTo>
                  <a:pt x="306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9"/>
          <p:cNvSpPr/>
          <p:nvPr/>
        </p:nvSpPr>
        <p:spPr>
          <a:xfrm>
            <a:off x="-88804" y="4603249"/>
            <a:ext cx="9324900" cy="96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9"/>
          <p:cNvSpPr/>
          <p:nvPr/>
        </p:nvSpPr>
        <p:spPr>
          <a:xfrm>
            <a:off x="-192318" y="799810"/>
            <a:ext cx="334421" cy="304700"/>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9"/>
          <p:cNvSpPr/>
          <p:nvPr/>
        </p:nvSpPr>
        <p:spPr>
          <a:xfrm>
            <a:off x="411184" y="1310374"/>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9"/>
          <p:cNvSpPr/>
          <p:nvPr/>
        </p:nvSpPr>
        <p:spPr>
          <a:xfrm>
            <a:off x="7662631" y="841823"/>
            <a:ext cx="2138410" cy="1948508"/>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10"/>
          <p:cNvSpPr/>
          <p:nvPr>
            <p:ph idx="2" type="pic"/>
          </p:nvPr>
        </p:nvSpPr>
        <p:spPr>
          <a:xfrm>
            <a:off x="0" y="0"/>
            <a:ext cx="9144000" cy="5202600"/>
          </a:xfrm>
          <a:prstGeom prst="rect">
            <a:avLst/>
          </a:prstGeom>
          <a:noFill/>
          <a:ln>
            <a:noFill/>
          </a:ln>
        </p:spPr>
      </p:sp>
      <p:sp>
        <p:nvSpPr>
          <p:cNvPr id="88" name="Google Shape;88;p10"/>
          <p:cNvSpPr txBox="1"/>
          <p:nvPr>
            <p:ph type="title"/>
          </p:nvPr>
        </p:nvSpPr>
        <p:spPr>
          <a:xfrm>
            <a:off x="713225" y="539500"/>
            <a:ext cx="3884400" cy="1138200"/>
          </a:xfrm>
          <a:prstGeom prst="rect">
            <a:avLst/>
          </a:prstGeom>
          <a:solidFill>
            <a:schemeClr val="lt2"/>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2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slideLayout" Target="../slideLayouts/slideLayout33.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200"/>
              <a:buFont typeface="Carlito"/>
              <a:buNone/>
              <a:defRPr b="1" sz="3200">
                <a:solidFill>
                  <a:schemeClr val="dk1"/>
                </a:solidFill>
                <a:latin typeface="Carlito"/>
                <a:ea typeface="Carlito"/>
                <a:cs typeface="Carlito"/>
                <a:sym typeface="Carlito"/>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Mukta Mahee"/>
              <a:buChar char="●"/>
              <a:defRPr>
                <a:solidFill>
                  <a:schemeClr val="dk1"/>
                </a:solidFill>
                <a:latin typeface="Mukta Mahee"/>
                <a:ea typeface="Mukta Mahee"/>
                <a:cs typeface="Mukta Mahee"/>
                <a:sym typeface="Mukta Mahee"/>
              </a:defRPr>
            </a:lvl1pPr>
            <a:lvl2pPr indent="-317500" lvl="1" marL="914400">
              <a:lnSpc>
                <a:spcPct val="100000"/>
              </a:lnSpc>
              <a:spcBef>
                <a:spcPts val="1600"/>
              </a:spcBef>
              <a:spcAft>
                <a:spcPts val="0"/>
              </a:spcAft>
              <a:buClr>
                <a:schemeClr val="dk1"/>
              </a:buClr>
              <a:buSzPts val="1400"/>
              <a:buFont typeface="Mukta Mahee"/>
              <a:buChar char="○"/>
              <a:defRPr>
                <a:solidFill>
                  <a:schemeClr val="dk1"/>
                </a:solidFill>
                <a:latin typeface="Mukta Mahee"/>
                <a:ea typeface="Mukta Mahee"/>
                <a:cs typeface="Mukta Mahee"/>
                <a:sym typeface="Mukta Mahee"/>
              </a:defRPr>
            </a:lvl2pPr>
            <a:lvl3pPr indent="-317500" lvl="2" marL="1371600">
              <a:lnSpc>
                <a:spcPct val="100000"/>
              </a:lnSpc>
              <a:spcBef>
                <a:spcPts val="1600"/>
              </a:spcBef>
              <a:spcAft>
                <a:spcPts val="0"/>
              </a:spcAft>
              <a:buClr>
                <a:schemeClr val="dk1"/>
              </a:buClr>
              <a:buSzPts val="1400"/>
              <a:buFont typeface="Mukta Mahee"/>
              <a:buChar char="■"/>
              <a:defRPr>
                <a:solidFill>
                  <a:schemeClr val="dk1"/>
                </a:solidFill>
                <a:latin typeface="Mukta Mahee"/>
                <a:ea typeface="Mukta Mahee"/>
                <a:cs typeface="Mukta Mahee"/>
                <a:sym typeface="Mukta Mahee"/>
              </a:defRPr>
            </a:lvl3pPr>
            <a:lvl4pPr indent="-317500" lvl="3" marL="1828800">
              <a:lnSpc>
                <a:spcPct val="100000"/>
              </a:lnSpc>
              <a:spcBef>
                <a:spcPts val="1600"/>
              </a:spcBef>
              <a:spcAft>
                <a:spcPts val="0"/>
              </a:spcAft>
              <a:buClr>
                <a:schemeClr val="dk1"/>
              </a:buClr>
              <a:buSzPts val="1400"/>
              <a:buFont typeface="Mukta Mahee"/>
              <a:buChar char="●"/>
              <a:defRPr>
                <a:solidFill>
                  <a:schemeClr val="dk1"/>
                </a:solidFill>
                <a:latin typeface="Mukta Mahee"/>
                <a:ea typeface="Mukta Mahee"/>
                <a:cs typeface="Mukta Mahee"/>
                <a:sym typeface="Mukta Mahee"/>
              </a:defRPr>
            </a:lvl4pPr>
            <a:lvl5pPr indent="-317500" lvl="4" marL="2286000">
              <a:lnSpc>
                <a:spcPct val="100000"/>
              </a:lnSpc>
              <a:spcBef>
                <a:spcPts val="1600"/>
              </a:spcBef>
              <a:spcAft>
                <a:spcPts val="0"/>
              </a:spcAft>
              <a:buClr>
                <a:schemeClr val="dk1"/>
              </a:buClr>
              <a:buSzPts val="1400"/>
              <a:buFont typeface="Mukta Mahee"/>
              <a:buChar char="○"/>
              <a:defRPr>
                <a:solidFill>
                  <a:schemeClr val="dk1"/>
                </a:solidFill>
                <a:latin typeface="Mukta Mahee"/>
                <a:ea typeface="Mukta Mahee"/>
                <a:cs typeface="Mukta Mahee"/>
                <a:sym typeface="Mukta Mahee"/>
              </a:defRPr>
            </a:lvl5pPr>
            <a:lvl6pPr indent="-317500" lvl="5" marL="2743200">
              <a:lnSpc>
                <a:spcPct val="100000"/>
              </a:lnSpc>
              <a:spcBef>
                <a:spcPts val="1600"/>
              </a:spcBef>
              <a:spcAft>
                <a:spcPts val="0"/>
              </a:spcAft>
              <a:buClr>
                <a:schemeClr val="dk1"/>
              </a:buClr>
              <a:buSzPts val="1400"/>
              <a:buFont typeface="Mukta Mahee"/>
              <a:buChar char="■"/>
              <a:defRPr>
                <a:solidFill>
                  <a:schemeClr val="dk1"/>
                </a:solidFill>
                <a:latin typeface="Mukta Mahee"/>
                <a:ea typeface="Mukta Mahee"/>
                <a:cs typeface="Mukta Mahee"/>
                <a:sym typeface="Mukta Mahee"/>
              </a:defRPr>
            </a:lvl6pPr>
            <a:lvl7pPr indent="-317500" lvl="6" marL="3200400">
              <a:lnSpc>
                <a:spcPct val="100000"/>
              </a:lnSpc>
              <a:spcBef>
                <a:spcPts val="1600"/>
              </a:spcBef>
              <a:spcAft>
                <a:spcPts val="0"/>
              </a:spcAft>
              <a:buClr>
                <a:schemeClr val="dk1"/>
              </a:buClr>
              <a:buSzPts val="1400"/>
              <a:buFont typeface="Mukta Mahee"/>
              <a:buChar char="●"/>
              <a:defRPr>
                <a:solidFill>
                  <a:schemeClr val="dk1"/>
                </a:solidFill>
                <a:latin typeface="Mukta Mahee"/>
                <a:ea typeface="Mukta Mahee"/>
                <a:cs typeface="Mukta Mahee"/>
                <a:sym typeface="Mukta Mahee"/>
              </a:defRPr>
            </a:lvl7pPr>
            <a:lvl8pPr indent="-317500" lvl="7" marL="3657600">
              <a:lnSpc>
                <a:spcPct val="100000"/>
              </a:lnSpc>
              <a:spcBef>
                <a:spcPts val="1600"/>
              </a:spcBef>
              <a:spcAft>
                <a:spcPts val="0"/>
              </a:spcAft>
              <a:buClr>
                <a:schemeClr val="dk1"/>
              </a:buClr>
              <a:buSzPts val="1400"/>
              <a:buFont typeface="Mukta Mahee"/>
              <a:buChar char="○"/>
              <a:defRPr>
                <a:solidFill>
                  <a:schemeClr val="dk1"/>
                </a:solidFill>
                <a:latin typeface="Mukta Mahee"/>
                <a:ea typeface="Mukta Mahee"/>
                <a:cs typeface="Mukta Mahee"/>
                <a:sym typeface="Mukta Mahee"/>
              </a:defRPr>
            </a:lvl8pPr>
            <a:lvl9pPr indent="-317500" lvl="8" marL="4114800">
              <a:lnSpc>
                <a:spcPct val="100000"/>
              </a:lnSpc>
              <a:spcBef>
                <a:spcPts val="1600"/>
              </a:spcBef>
              <a:spcAft>
                <a:spcPts val="1600"/>
              </a:spcAft>
              <a:buClr>
                <a:schemeClr val="dk1"/>
              </a:buClr>
              <a:buSzPts val="1400"/>
              <a:buFont typeface="Mukta Mahee"/>
              <a:buChar char="■"/>
              <a:defRPr>
                <a:solidFill>
                  <a:schemeClr val="dk1"/>
                </a:solidFill>
                <a:latin typeface="Mukta Mahee"/>
                <a:ea typeface="Mukta Mahee"/>
                <a:cs typeface="Mukta Mahee"/>
                <a:sym typeface="Mukta Mahe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46" name="Shape 346"/>
        <p:cNvGrpSpPr/>
        <p:nvPr/>
      </p:nvGrpSpPr>
      <p:grpSpPr>
        <a:xfrm>
          <a:off x="0" y="0"/>
          <a:ext cx="0" cy="0"/>
          <a:chOff x="0" y="0"/>
          <a:chExt cx="0" cy="0"/>
        </a:xfrm>
      </p:grpSpPr>
      <p:sp>
        <p:nvSpPr>
          <p:cNvPr id="347" name="Google Shape;347;p33"/>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48" name="Google Shape;348;p33"/>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9" r:id="rId1"/>
    <p:sldLayoutId id="2147483680"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image" Target="../media/image12.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 Id="rId3" Type="http://schemas.openxmlformats.org/officeDocument/2006/relationships/image" Target="../media/image3.jpg"/></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2" Type="http://schemas.openxmlformats.org/officeDocument/2006/relationships/hyperlink" Target="https://www.videvo.net/?utm_source=slidesgo_template&amp;utm_medium=referral-link&amp;utm_campaign=sg_resources&amp;utm_content=videvo" TargetMode="External"/><Relationship Id="rId21"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41.xml"/><Relationship Id="rId4" Type="http://schemas.openxmlformats.org/officeDocument/2006/relationships/slide" Target="/ppt/slides/slide38.xml"/><Relationship Id="rId9" Type="http://schemas.openxmlformats.org/officeDocument/2006/relationships/slide" Target="/ppt/slides/slide41.xml"/><Relationship Id="rId5" Type="http://schemas.openxmlformats.org/officeDocument/2006/relationships/slide" Target="/ppt/slides/slide38.xml"/><Relationship Id="rId6" Type="http://schemas.openxmlformats.org/officeDocument/2006/relationships/slide" Target="/ppt/slides/slide37.xml"/><Relationship Id="rId7" Type="http://schemas.openxmlformats.org/officeDocument/2006/relationships/slide" Target="/ppt/slides/slide37.xml"/><Relationship Id="rId8" Type="http://schemas.openxmlformats.org/officeDocument/2006/relationships/slide" Target="/ppt/slides/slide35.xml"/><Relationship Id="rId11" Type="http://schemas.openxmlformats.org/officeDocument/2006/relationships/slide" Target="/ppt/slides/slide43.xml"/><Relationship Id="rId10" Type="http://schemas.openxmlformats.org/officeDocument/2006/relationships/slide" Target="/ppt/slides/slide36.xml"/><Relationship Id="rId13" Type="http://schemas.openxmlformats.org/officeDocument/2006/relationships/hyperlink" Target="https://bit.ly/3A1uf1Q" TargetMode="External"/><Relationship Id="rId12"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5" Type="http://schemas.openxmlformats.org/officeDocument/2006/relationships/hyperlink" Target="http://bit.ly/30B07Gq" TargetMode="External"/><Relationship Id="rId14" Type="http://schemas.openxmlformats.org/officeDocument/2006/relationships/hyperlink" Target="https://bit.ly/3A1uf1Q" TargetMode="External"/><Relationship Id="rId17" Type="http://schemas.openxmlformats.org/officeDocument/2006/relationships/hyperlink" Target="https://www.freepik.com/?utm_source=slidesgo_template&amp;utm_medium=referral-link&amp;utm_campaign=promo-slide&amp;utm_term=slidesgo&amp;utm_content=freepik" TargetMode="External"/><Relationship Id="rId16" Type="http://schemas.openxmlformats.org/officeDocument/2006/relationships/hyperlink" Target="http://bit.ly/33VAFh3" TargetMode="External"/><Relationship Id="rId19" Type="http://schemas.openxmlformats.org/officeDocument/2006/relationships/hyperlink" Target="https://storyset.com/?utm_source=slidesgo_template&amp;utm_medium=referral-link&amp;utm_campaign=promo-slide&amp;utm_term=slidesgo&amp;utm_content=storyset" TargetMode="External"/><Relationship Id="rId18" Type="http://schemas.openxmlformats.org/officeDocument/2006/relationships/hyperlink" Target="https://www.flaticon.com/?utm_source=slidesgo_template&amp;utm_medium=referral-link&amp;utm_campaign=promo-slide&amp;utm_term=slidesgo&amp;utm_content=flaticon"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3l-0LazQKBEO7x1igW7jbBTnre3MWZjz_Ogy7k3eD4s/copy" TargetMode="External"/><Relationship Id="rId5"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5" Type="http://schemas.openxmlformats.org/officeDocument/2006/relationships/hyperlink" Target="https://docs.google.com/spreadsheets/d/13l-0LazQKBEO7x1igW7jbBTnre3MWZjz_Ogy7k3eD4s/copy" TargetMode="External"/><Relationship Id="rId6"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14.jpg"/><Relationship Id="rId4" Type="http://schemas.openxmlformats.org/officeDocument/2006/relationships/image" Target="../media/image11.jpg"/><Relationship Id="rId5" Type="http://schemas.openxmlformats.org/officeDocument/2006/relationships/image" Target="../media/image13.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15.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hyperlink" Target="https://www.freepik.com/free-vector/hand-drawn-community-spirit-illustration_38477299.htm/?utm_source=slidesgo_template&amp;ute_medium=referral%20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hyperlink" Target="https://www.freepik.com/free-photo/colleagues-working-together-project_22548100.htm/?utm_source=slidesgo_template&amp;ute_medium=referral%20link&amp;utm_campaign=sg_resources&amp;utm_content=freepik" TargetMode="External"/><Relationship Id="rId4" Type="http://schemas.openxmlformats.org/officeDocument/2006/relationships/hyperlink" Target="https://www.freepik.com/free-photo/people-having-fun-their-break-time_22633436.htm/?utm_source=slidesgo_template&amp;ute_medium=referral%20link&amp;utm_campaign=sg_resources&amp;utm_content=freepik" TargetMode="External"/><Relationship Id="rId9" Type="http://schemas.openxmlformats.org/officeDocument/2006/relationships/hyperlink" Target="https://www.flaticon.com/packs/collaboration-6/?utm_source=slidesgo_template&amp;utm_medium=referral-link&amp;utm_campaign=sg_resources&amp;utm_content=flaticon" TargetMode="External"/><Relationship Id="rId5" Type="http://schemas.openxmlformats.org/officeDocument/2006/relationships/hyperlink" Target="https://www.freepik.com/free-photo/medium-shot-man-hiking-tour_41012540.htm/?utm_source=slidesgo_template&amp;ute_medium=referral%20link&amp;utm_campaign=sg_resources&amp;utm_content=freepik" TargetMode="External"/><Relationship Id="rId6" Type="http://schemas.openxmlformats.org/officeDocument/2006/relationships/hyperlink" Target="https://www.freepik.com/free-photo/close-up-beautiful-woman-posing_10217837.htm/?utm_source=slidesgo_template&amp;ute_medium=referral%20link&amp;utm_campaign=sg_resources&amp;utm_content=freepik" TargetMode="External"/><Relationship Id="rId7" Type="http://schemas.openxmlformats.org/officeDocument/2006/relationships/hyperlink" Target="https://www.freepik.com/free-photo/portrait-woman_1128133.htm/?utm_source=slidesgo_template&amp;ute_medium=referral%20link&amp;utm_campaign=sg_resources&amp;utm_content=freepik" TargetMode="External"/><Relationship Id="rId8" Type="http://schemas.openxmlformats.org/officeDocument/2006/relationships/hyperlink" Target="https://www.freepik.com/free-photo/community-concept-with-group-people_3400059.htm/?utm_source=slidesgo_template&amp;ute_medium=referral%20link&amp;utm_campaign=sg_resources&amp;utm_content=freepik" TargetMode="External"/><Relationship Id="rId11" Type="http://schemas.openxmlformats.org/officeDocument/2006/relationships/hyperlink" Target="https://www.freepik.com/free-vector/hand-drawn-community-spirit-illustration_38477316.htm/?utm_source=slidesgo_template&amp;ute_medium=referral%20link&amp;utm_campaign=sg_resources&amp;utm_content=freepik" TargetMode="External"/><Relationship Id="rId10" Type="http://schemas.openxmlformats.org/officeDocument/2006/relationships/hyperlink" Target="https://www.freepik.com/free-vector/hand-drawn-community-spirit-illustration_38477318.htm/?utm_source=slidesgo_template&amp;ute_medium=referral%20link&amp;utm_campaign=sg_resources&amp;utm_content=freepik" TargetMode="External"/><Relationship Id="rId13" Type="http://schemas.openxmlformats.org/officeDocument/2006/relationships/hyperlink" Target="https://www.freepik.com/free-vector/hand-drawn-community-spirit-illustration_38477325.htm/?utm_source=slidesgo_template&amp;ute_medium=referral%20link&amp;utm_campaign=sg_resources&amp;utm_content=freepik" TargetMode="External"/><Relationship Id="rId12" Type="http://schemas.openxmlformats.org/officeDocument/2006/relationships/hyperlink" Target="https://www.freepik.com/free-vector/hand-drawn-community-spirit-illustration_38477311.htm/?utm_source=slidesgo_template&amp;ute_medium=referral%20link&amp;utm_campaign=sg_resources&amp;utm_content=freepik" TargetMode="External"/><Relationship Id="rId14" Type="http://schemas.openxmlformats.org/officeDocument/2006/relationships/hyperlink" Target="https://www.freepik.com/free-vector/hand-drawn-community-spirit-illustration_38477301.htm/?utm_source=slidesgo_template&amp;ute_medium=referral%20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1.xml"/><Relationship Id="rId3" Type="http://schemas.openxmlformats.org/officeDocument/2006/relationships/hyperlink" Target="https://fonts.google.com/specimen/Carlito" TargetMode="External"/><Relationship Id="rId4" Type="http://schemas.openxmlformats.org/officeDocument/2006/relationships/hyperlink" Target="https://fonts.google.com/specimen/Mukta+Mahee"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8.png"/><Relationship Id="rId17" Type="http://schemas.openxmlformats.org/officeDocument/2006/relationships/image" Target="../media/image10.png"/><Relationship Id="rId16" Type="http://schemas.openxmlformats.org/officeDocument/2006/relationships/image" Target="../media/image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36"/>
          <p:cNvSpPr txBox="1"/>
          <p:nvPr>
            <p:ph idx="1" type="subTitle"/>
          </p:nvPr>
        </p:nvSpPr>
        <p:spPr>
          <a:xfrm>
            <a:off x="3964450" y="3000375"/>
            <a:ext cx="4098000" cy="3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sp>
        <p:nvSpPr>
          <p:cNvPr id="357" name="Google Shape;357;p36"/>
          <p:cNvSpPr txBox="1"/>
          <p:nvPr>
            <p:ph type="ctrTitle"/>
          </p:nvPr>
        </p:nvSpPr>
        <p:spPr>
          <a:xfrm>
            <a:off x="3596350" y="845475"/>
            <a:ext cx="4834200" cy="2066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a:t>WORLD </a:t>
            </a:r>
            <a:r>
              <a:rPr b="0" lang="en"/>
              <a:t>DAY OF</a:t>
            </a:r>
            <a:r>
              <a:rPr lang="en"/>
              <a:t> COOPERATIVES</a:t>
            </a:r>
            <a:endParaRPr/>
          </a:p>
        </p:txBody>
      </p:sp>
      <p:grpSp>
        <p:nvGrpSpPr>
          <p:cNvPr id="358" name="Google Shape;358;p36"/>
          <p:cNvGrpSpPr/>
          <p:nvPr/>
        </p:nvGrpSpPr>
        <p:grpSpPr>
          <a:xfrm>
            <a:off x="575080" y="1203445"/>
            <a:ext cx="3087150" cy="2605241"/>
            <a:chOff x="149625" y="-163000"/>
            <a:chExt cx="7041857" cy="5942611"/>
          </a:xfrm>
        </p:grpSpPr>
        <p:sp>
          <p:nvSpPr>
            <p:cNvPr id="359" name="Google Shape;359;p36"/>
            <p:cNvSpPr/>
            <p:nvPr/>
          </p:nvSpPr>
          <p:spPr>
            <a:xfrm>
              <a:off x="4146680" y="45056"/>
              <a:ext cx="3044802" cy="5273095"/>
            </a:xfrm>
            <a:custGeom>
              <a:rect b="b" l="l" r="r" t="t"/>
              <a:pathLst>
                <a:path extrusionOk="0" h="80823" w="46669">
                  <a:moveTo>
                    <a:pt x="16049" y="1"/>
                  </a:moveTo>
                  <a:cubicBezTo>
                    <a:pt x="14484" y="1"/>
                    <a:pt x="11352" y="821"/>
                    <a:pt x="11524" y="7414"/>
                  </a:cubicBezTo>
                  <a:cubicBezTo>
                    <a:pt x="11564" y="8981"/>
                    <a:pt x="12635" y="10339"/>
                    <a:pt x="14436" y="10339"/>
                  </a:cubicBezTo>
                  <a:cubicBezTo>
                    <a:pt x="14706" y="10339"/>
                    <a:pt x="14992" y="10308"/>
                    <a:pt x="15294" y="10243"/>
                  </a:cubicBezTo>
                  <a:lnTo>
                    <a:pt x="15520" y="10192"/>
                  </a:lnTo>
                  <a:lnTo>
                    <a:pt x="15049" y="13795"/>
                  </a:lnTo>
                  <a:cubicBezTo>
                    <a:pt x="15049" y="13795"/>
                    <a:pt x="15619" y="15032"/>
                    <a:pt x="17460" y="15150"/>
                  </a:cubicBezTo>
                  <a:cubicBezTo>
                    <a:pt x="17630" y="15161"/>
                    <a:pt x="17793" y="15166"/>
                    <a:pt x="17950" y="15166"/>
                  </a:cubicBezTo>
                  <a:cubicBezTo>
                    <a:pt x="20294" y="15166"/>
                    <a:pt x="21216" y="14034"/>
                    <a:pt x="21216" y="14034"/>
                  </a:cubicBezTo>
                  <a:lnTo>
                    <a:pt x="20850" y="7581"/>
                  </a:lnTo>
                  <a:lnTo>
                    <a:pt x="20850" y="7581"/>
                  </a:lnTo>
                  <a:cubicBezTo>
                    <a:pt x="20850" y="7581"/>
                    <a:pt x="20994" y="7639"/>
                    <a:pt x="21186" y="7639"/>
                  </a:cubicBezTo>
                  <a:cubicBezTo>
                    <a:pt x="21547" y="7639"/>
                    <a:pt x="22076" y="7436"/>
                    <a:pt x="22150" y="6274"/>
                  </a:cubicBezTo>
                  <a:cubicBezTo>
                    <a:pt x="22242" y="4828"/>
                    <a:pt x="21483" y="4657"/>
                    <a:pt x="21118" y="4657"/>
                  </a:cubicBezTo>
                  <a:cubicBezTo>
                    <a:pt x="21004" y="4657"/>
                    <a:pt x="20928" y="4673"/>
                    <a:pt x="20928" y="4673"/>
                  </a:cubicBezTo>
                  <a:lnTo>
                    <a:pt x="20926" y="4555"/>
                  </a:lnTo>
                  <a:cubicBezTo>
                    <a:pt x="21075" y="2022"/>
                    <a:pt x="19470" y="510"/>
                    <a:pt x="17391" y="174"/>
                  </a:cubicBezTo>
                  <a:lnTo>
                    <a:pt x="16911" y="91"/>
                  </a:lnTo>
                  <a:cubicBezTo>
                    <a:pt x="16911" y="90"/>
                    <a:pt x="16565" y="1"/>
                    <a:pt x="16049" y="1"/>
                  </a:cubicBezTo>
                  <a:close/>
                  <a:moveTo>
                    <a:pt x="38961" y="30787"/>
                  </a:moveTo>
                  <a:cubicBezTo>
                    <a:pt x="38539" y="30787"/>
                    <a:pt x="38136" y="30992"/>
                    <a:pt x="37665" y="31116"/>
                  </a:cubicBezTo>
                  <a:cubicBezTo>
                    <a:pt x="36988" y="31288"/>
                    <a:pt x="35697" y="32869"/>
                    <a:pt x="36455" y="33853"/>
                  </a:cubicBezTo>
                  <a:cubicBezTo>
                    <a:pt x="36455" y="33853"/>
                    <a:pt x="37522" y="35076"/>
                    <a:pt x="38066" y="35536"/>
                  </a:cubicBezTo>
                  <a:cubicBezTo>
                    <a:pt x="38611" y="35995"/>
                    <a:pt x="39503" y="36336"/>
                    <a:pt x="42652" y="37243"/>
                  </a:cubicBezTo>
                  <a:cubicBezTo>
                    <a:pt x="42652" y="37243"/>
                    <a:pt x="43193" y="37402"/>
                    <a:pt x="43693" y="37402"/>
                  </a:cubicBezTo>
                  <a:cubicBezTo>
                    <a:pt x="44017" y="37402"/>
                    <a:pt x="44324" y="37335"/>
                    <a:pt x="44454" y="37116"/>
                  </a:cubicBezTo>
                  <a:cubicBezTo>
                    <a:pt x="44454" y="37116"/>
                    <a:pt x="44565" y="36861"/>
                    <a:pt x="44300" y="36674"/>
                  </a:cubicBezTo>
                  <a:lnTo>
                    <a:pt x="44300" y="36674"/>
                  </a:lnTo>
                  <a:cubicBezTo>
                    <a:pt x="44300" y="36674"/>
                    <a:pt x="44459" y="36692"/>
                    <a:pt x="44667" y="36692"/>
                  </a:cubicBezTo>
                  <a:cubicBezTo>
                    <a:pt x="45011" y="36692"/>
                    <a:pt x="45487" y="36645"/>
                    <a:pt x="45606" y="36399"/>
                  </a:cubicBezTo>
                  <a:cubicBezTo>
                    <a:pt x="45797" y="36002"/>
                    <a:pt x="45411" y="35836"/>
                    <a:pt x="45411" y="35836"/>
                  </a:cubicBezTo>
                  <a:lnTo>
                    <a:pt x="45411" y="35836"/>
                  </a:lnTo>
                  <a:cubicBezTo>
                    <a:pt x="45411" y="35836"/>
                    <a:pt x="45509" y="35844"/>
                    <a:pt x="45648" y="35844"/>
                  </a:cubicBezTo>
                  <a:cubicBezTo>
                    <a:pt x="45973" y="35844"/>
                    <a:pt x="46522" y="35800"/>
                    <a:pt x="46576" y="35509"/>
                  </a:cubicBezTo>
                  <a:cubicBezTo>
                    <a:pt x="46668" y="35022"/>
                    <a:pt x="46178" y="34718"/>
                    <a:pt x="45040" y="34520"/>
                  </a:cubicBezTo>
                  <a:lnTo>
                    <a:pt x="45040" y="34520"/>
                  </a:lnTo>
                  <a:cubicBezTo>
                    <a:pt x="45040" y="34520"/>
                    <a:pt x="45340" y="34569"/>
                    <a:pt x="45666" y="34569"/>
                  </a:cubicBezTo>
                  <a:cubicBezTo>
                    <a:pt x="46012" y="34569"/>
                    <a:pt x="46388" y="34514"/>
                    <a:pt x="46465" y="34285"/>
                  </a:cubicBezTo>
                  <a:cubicBezTo>
                    <a:pt x="46616" y="33841"/>
                    <a:pt x="46009" y="33514"/>
                    <a:pt x="45041" y="33399"/>
                  </a:cubicBezTo>
                  <a:cubicBezTo>
                    <a:pt x="44074" y="33283"/>
                    <a:pt x="42326" y="32709"/>
                    <a:pt x="42035" y="32567"/>
                  </a:cubicBezTo>
                  <a:cubicBezTo>
                    <a:pt x="41504" y="32314"/>
                    <a:pt x="41166" y="32025"/>
                    <a:pt x="41416" y="32025"/>
                  </a:cubicBezTo>
                  <a:cubicBezTo>
                    <a:pt x="41502" y="32025"/>
                    <a:pt x="41657" y="32059"/>
                    <a:pt x="41898" y="32140"/>
                  </a:cubicBezTo>
                  <a:cubicBezTo>
                    <a:pt x="42276" y="32267"/>
                    <a:pt x="42755" y="32415"/>
                    <a:pt x="43110" y="32415"/>
                  </a:cubicBezTo>
                  <a:cubicBezTo>
                    <a:pt x="43348" y="32415"/>
                    <a:pt x="43530" y="32348"/>
                    <a:pt x="43588" y="32166"/>
                  </a:cubicBezTo>
                  <a:cubicBezTo>
                    <a:pt x="43796" y="31518"/>
                    <a:pt x="42955" y="31386"/>
                    <a:pt x="42239" y="31054"/>
                  </a:cubicBezTo>
                  <a:cubicBezTo>
                    <a:pt x="41499" y="30708"/>
                    <a:pt x="40059" y="30854"/>
                    <a:pt x="39040" y="30789"/>
                  </a:cubicBezTo>
                  <a:cubicBezTo>
                    <a:pt x="39013" y="30787"/>
                    <a:pt x="38987" y="30787"/>
                    <a:pt x="38961" y="30787"/>
                  </a:cubicBezTo>
                  <a:close/>
                  <a:moveTo>
                    <a:pt x="4437" y="63564"/>
                  </a:moveTo>
                  <a:lnTo>
                    <a:pt x="0" y="66650"/>
                  </a:lnTo>
                  <a:cubicBezTo>
                    <a:pt x="0" y="66651"/>
                    <a:pt x="893" y="72400"/>
                    <a:pt x="4267" y="72400"/>
                  </a:cubicBezTo>
                  <a:cubicBezTo>
                    <a:pt x="4322" y="72400"/>
                    <a:pt x="4378" y="72398"/>
                    <a:pt x="4434" y="72395"/>
                  </a:cubicBezTo>
                  <a:lnTo>
                    <a:pt x="8575" y="68681"/>
                  </a:lnTo>
                  <a:lnTo>
                    <a:pt x="4437" y="63564"/>
                  </a:lnTo>
                  <a:close/>
                  <a:moveTo>
                    <a:pt x="29565" y="74981"/>
                  </a:moveTo>
                  <a:lnTo>
                    <a:pt x="23244" y="75167"/>
                  </a:lnTo>
                  <a:lnTo>
                    <a:pt x="23432" y="79925"/>
                  </a:lnTo>
                  <a:cubicBezTo>
                    <a:pt x="25408" y="80618"/>
                    <a:pt x="26782" y="80822"/>
                    <a:pt x="27715" y="80822"/>
                  </a:cubicBezTo>
                  <a:cubicBezTo>
                    <a:pt x="29047" y="80822"/>
                    <a:pt x="29480" y="80406"/>
                    <a:pt x="29483" y="80406"/>
                  </a:cubicBezTo>
                  <a:cubicBezTo>
                    <a:pt x="29483" y="80406"/>
                    <a:pt x="29483" y="80406"/>
                    <a:pt x="29483" y="80406"/>
                  </a:cubicBezTo>
                  <a:lnTo>
                    <a:pt x="29565" y="74981"/>
                  </a:ln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6"/>
            <p:cNvSpPr/>
            <p:nvPr/>
          </p:nvSpPr>
          <p:spPr>
            <a:xfrm>
              <a:off x="4154378" y="2019468"/>
              <a:ext cx="2172967" cy="3241247"/>
            </a:xfrm>
            <a:custGeom>
              <a:rect b="b" l="l" r="r" t="t"/>
              <a:pathLst>
                <a:path extrusionOk="0" h="49680" w="33306">
                  <a:moveTo>
                    <a:pt x="16737" y="0"/>
                  </a:moveTo>
                  <a:cubicBezTo>
                    <a:pt x="15899" y="0"/>
                    <a:pt x="15125" y="206"/>
                    <a:pt x="14483" y="707"/>
                  </a:cubicBezTo>
                  <a:cubicBezTo>
                    <a:pt x="10869" y="3527"/>
                    <a:pt x="12672" y="11253"/>
                    <a:pt x="12672" y="11253"/>
                  </a:cubicBezTo>
                  <a:lnTo>
                    <a:pt x="12327" y="16397"/>
                  </a:lnTo>
                  <a:cubicBezTo>
                    <a:pt x="12215" y="18054"/>
                    <a:pt x="11547" y="19624"/>
                    <a:pt x="10429" y="20852"/>
                  </a:cubicBezTo>
                  <a:lnTo>
                    <a:pt x="1" y="32540"/>
                  </a:lnTo>
                  <a:cubicBezTo>
                    <a:pt x="1" y="32540"/>
                    <a:pt x="3877" y="40215"/>
                    <a:pt x="9498" y="41082"/>
                  </a:cubicBezTo>
                  <a:lnTo>
                    <a:pt x="17813" y="31322"/>
                  </a:lnTo>
                  <a:lnTo>
                    <a:pt x="20213" y="49680"/>
                  </a:lnTo>
                  <a:lnTo>
                    <a:pt x="33305" y="47593"/>
                  </a:lnTo>
                  <a:lnTo>
                    <a:pt x="25849" y="3341"/>
                  </a:lnTo>
                  <a:lnTo>
                    <a:pt x="24269" y="3189"/>
                  </a:lnTo>
                  <a:cubicBezTo>
                    <a:pt x="22404" y="1884"/>
                    <a:pt x="19274" y="0"/>
                    <a:pt x="16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6"/>
            <p:cNvSpPr/>
            <p:nvPr/>
          </p:nvSpPr>
          <p:spPr>
            <a:xfrm>
              <a:off x="3730827" y="855098"/>
              <a:ext cx="3049369" cy="1565298"/>
            </a:xfrm>
            <a:custGeom>
              <a:rect b="b" l="l" r="r" t="t"/>
              <a:pathLst>
                <a:path extrusionOk="0" h="23992" w="46739">
                  <a:moveTo>
                    <a:pt x="18474" y="1"/>
                  </a:moveTo>
                  <a:cubicBezTo>
                    <a:pt x="15787" y="1"/>
                    <a:pt x="13827" y="117"/>
                    <a:pt x="13827" y="117"/>
                  </a:cubicBezTo>
                  <a:cubicBezTo>
                    <a:pt x="13827" y="117"/>
                    <a:pt x="5181" y="506"/>
                    <a:pt x="0" y="769"/>
                  </a:cubicBezTo>
                  <a:cubicBezTo>
                    <a:pt x="0" y="769"/>
                    <a:pt x="29" y="2550"/>
                    <a:pt x="620" y="6552"/>
                  </a:cubicBezTo>
                  <a:lnTo>
                    <a:pt x="16685" y="10572"/>
                  </a:lnTo>
                  <a:lnTo>
                    <a:pt x="17752" y="19518"/>
                  </a:lnTo>
                  <a:cubicBezTo>
                    <a:pt x="17864" y="20342"/>
                    <a:pt x="18480" y="21006"/>
                    <a:pt x="19294" y="21180"/>
                  </a:cubicBezTo>
                  <a:cubicBezTo>
                    <a:pt x="21344" y="21620"/>
                    <a:pt x="25382" y="22369"/>
                    <a:pt x="29095" y="22369"/>
                  </a:cubicBezTo>
                  <a:cubicBezTo>
                    <a:pt x="30177" y="22369"/>
                    <a:pt x="31232" y="22305"/>
                    <a:pt x="32201" y="22152"/>
                  </a:cubicBezTo>
                  <a:cubicBezTo>
                    <a:pt x="32979" y="22027"/>
                    <a:pt x="33565" y="21494"/>
                    <a:pt x="33779" y="20808"/>
                  </a:cubicBezTo>
                  <a:cubicBezTo>
                    <a:pt x="33818" y="20826"/>
                    <a:pt x="33858" y="20850"/>
                    <a:pt x="33896" y="20869"/>
                  </a:cubicBezTo>
                  <a:cubicBezTo>
                    <a:pt x="39158" y="23443"/>
                    <a:pt x="41613" y="23992"/>
                    <a:pt x="42751" y="23992"/>
                  </a:cubicBezTo>
                  <a:cubicBezTo>
                    <a:pt x="43596" y="23992"/>
                    <a:pt x="43713" y="23688"/>
                    <a:pt x="43713" y="23688"/>
                  </a:cubicBezTo>
                  <a:cubicBezTo>
                    <a:pt x="43913" y="23770"/>
                    <a:pt x="44078" y="23802"/>
                    <a:pt x="44215" y="23802"/>
                  </a:cubicBezTo>
                  <a:cubicBezTo>
                    <a:pt x="44692" y="23802"/>
                    <a:pt x="44813" y="23411"/>
                    <a:pt x="44813" y="23411"/>
                  </a:cubicBezTo>
                  <a:cubicBezTo>
                    <a:pt x="44813" y="23411"/>
                    <a:pt x="46322" y="19153"/>
                    <a:pt x="46527" y="18476"/>
                  </a:cubicBezTo>
                  <a:cubicBezTo>
                    <a:pt x="46738" y="17797"/>
                    <a:pt x="45708" y="17779"/>
                    <a:pt x="45708" y="17779"/>
                  </a:cubicBezTo>
                  <a:cubicBezTo>
                    <a:pt x="45855" y="15751"/>
                    <a:pt x="38102" y="14730"/>
                    <a:pt x="38102" y="14730"/>
                  </a:cubicBezTo>
                  <a:cubicBezTo>
                    <a:pt x="35720" y="6114"/>
                    <a:pt x="32392" y="2812"/>
                    <a:pt x="30754" y="1652"/>
                  </a:cubicBezTo>
                  <a:cubicBezTo>
                    <a:pt x="30495" y="1446"/>
                    <a:pt x="30208" y="1272"/>
                    <a:pt x="29896" y="1138"/>
                  </a:cubicBezTo>
                  <a:cubicBezTo>
                    <a:pt x="29810" y="1098"/>
                    <a:pt x="29762" y="1081"/>
                    <a:pt x="29762" y="1081"/>
                  </a:cubicBezTo>
                  <a:lnTo>
                    <a:pt x="29759" y="1086"/>
                  </a:lnTo>
                  <a:cubicBezTo>
                    <a:pt x="29591" y="1021"/>
                    <a:pt x="29420" y="964"/>
                    <a:pt x="29240" y="922"/>
                  </a:cubicBezTo>
                  <a:cubicBezTo>
                    <a:pt x="26047" y="171"/>
                    <a:pt x="21728" y="1"/>
                    <a:pt x="1847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6"/>
            <p:cNvSpPr/>
            <p:nvPr/>
          </p:nvSpPr>
          <p:spPr>
            <a:xfrm>
              <a:off x="3823340" y="4393485"/>
              <a:ext cx="2837005" cy="1379357"/>
            </a:xfrm>
            <a:custGeom>
              <a:rect b="b" l="l" r="r" t="t"/>
              <a:pathLst>
                <a:path extrusionOk="0" h="21142" w="43484">
                  <a:moveTo>
                    <a:pt x="4956" y="0"/>
                  </a:moveTo>
                  <a:lnTo>
                    <a:pt x="0" y="3666"/>
                  </a:lnTo>
                  <a:lnTo>
                    <a:pt x="1483" y="12033"/>
                  </a:lnTo>
                  <a:cubicBezTo>
                    <a:pt x="1483" y="12033"/>
                    <a:pt x="4174" y="16864"/>
                    <a:pt x="5549" y="16911"/>
                  </a:cubicBezTo>
                  <a:lnTo>
                    <a:pt x="10767" y="16883"/>
                  </a:lnTo>
                  <a:lnTo>
                    <a:pt x="10706" y="15128"/>
                  </a:lnTo>
                  <a:cubicBezTo>
                    <a:pt x="10706" y="15128"/>
                    <a:pt x="10786" y="11881"/>
                    <a:pt x="7914" y="11784"/>
                  </a:cubicBezTo>
                  <a:cubicBezTo>
                    <a:pt x="7914" y="11784"/>
                    <a:pt x="6122" y="8967"/>
                    <a:pt x="9391" y="5748"/>
                  </a:cubicBezTo>
                  <a:lnTo>
                    <a:pt x="4956" y="0"/>
                  </a:lnTo>
                  <a:close/>
                  <a:moveTo>
                    <a:pt x="28386" y="13272"/>
                  </a:moveTo>
                  <a:lnTo>
                    <a:pt x="28548" y="21110"/>
                  </a:lnTo>
                  <a:lnTo>
                    <a:pt x="43484" y="21141"/>
                  </a:lnTo>
                  <a:lnTo>
                    <a:pt x="43484" y="21141"/>
                  </a:lnTo>
                  <a:lnTo>
                    <a:pt x="43349" y="19900"/>
                  </a:lnTo>
                  <a:cubicBezTo>
                    <a:pt x="43349" y="19900"/>
                    <a:pt x="42603" y="15978"/>
                    <a:pt x="38431" y="15978"/>
                  </a:cubicBezTo>
                  <a:cubicBezTo>
                    <a:pt x="38183" y="15978"/>
                    <a:pt x="37923" y="15992"/>
                    <a:pt x="37651" y="16021"/>
                  </a:cubicBezTo>
                  <a:cubicBezTo>
                    <a:pt x="37651" y="16021"/>
                    <a:pt x="35632" y="15101"/>
                    <a:pt x="34436" y="13752"/>
                  </a:cubicBezTo>
                  <a:lnTo>
                    <a:pt x="28386" y="13272"/>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6"/>
            <p:cNvSpPr/>
            <p:nvPr/>
          </p:nvSpPr>
          <p:spPr>
            <a:xfrm>
              <a:off x="3816881" y="-43803"/>
              <a:ext cx="3304533" cy="5741601"/>
            </a:xfrm>
            <a:custGeom>
              <a:rect b="b" l="l" r="r" t="t"/>
              <a:pathLst>
                <a:path extrusionOk="0" h="88004" w="50650">
                  <a:moveTo>
                    <a:pt x="20159" y="1"/>
                  </a:moveTo>
                  <a:cubicBezTo>
                    <a:pt x="18738" y="1"/>
                    <a:pt x="17342" y="1635"/>
                    <a:pt x="17023" y="2065"/>
                  </a:cubicBezTo>
                  <a:cubicBezTo>
                    <a:pt x="16620" y="2610"/>
                    <a:pt x="16731" y="2827"/>
                    <a:pt x="17593" y="3115"/>
                  </a:cubicBezTo>
                  <a:cubicBezTo>
                    <a:pt x="17593" y="3115"/>
                    <a:pt x="17669" y="3172"/>
                    <a:pt x="17951" y="3172"/>
                  </a:cubicBezTo>
                  <a:cubicBezTo>
                    <a:pt x="18272" y="3172"/>
                    <a:pt x="18860" y="3099"/>
                    <a:pt x="19906" y="2784"/>
                  </a:cubicBezTo>
                  <a:cubicBezTo>
                    <a:pt x="20435" y="3912"/>
                    <a:pt x="23709" y="4524"/>
                    <a:pt x="24545" y="4663"/>
                  </a:cubicBezTo>
                  <a:cubicBezTo>
                    <a:pt x="24850" y="4713"/>
                    <a:pt x="25177" y="4730"/>
                    <a:pt x="25478" y="4730"/>
                  </a:cubicBezTo>
                  <a:cubicBezTo>
                    <a:pt x="26079" y="4730"/>
                    <a:pt x="26575" y="4663"/>
                    <a:pt x="26575" y="4663"/>
                  </a:cubicBezTo>
                  <a:cubicBezTo>
                    <a:pt x="27416" y="4425"/>
                    <a:pt x="26708" y="2671"/>
                    <a:pt x="26708" y="2671"/>
                  </a:cubicBezTo>
                  <a:cubicBezTo>
                    <a:pt x="25813" y="598"/>
                    <a:pt x="24142" y="159"/>
                    <a:pt x="22889" y="159"/>
                  </a:cubicBezTo>
                  <a:cubicBezTo>
                    <a:pt x="21968" y="159"/>
                    <a:pt x="21271" y="396"/>
                    <a:pt x="21271" y="396"/>
                  </a:cubicBezTo>
                  <a:cubicBezTo>
                    <a:pt x="20912" y="115"/>
                    <a:pt x="20535" y="1"/>
                    <a:pt x="20159" y="1"/>
                  </a:cubicBezTo>
                  <a:close/>
                  <a:moveTo>
                    <a:pt x="17628" y="4083"/>
                  </a:moveTo>
                  <a:cubicBezTo>
                    <a:pt x="17557" y="4083"/>
                    <a:pt x="17485" y="4088"/>
                    <a:pt x="17413" y="4099"/>
                  </a:cubicBezTo>
                  <a:cubicBezTo>
                    <a:pt x="17337" y="4110"/>
                    <a:pt x="17260" y="4128"/>
                    <a:pt x="17187" y="4152"/>
                  </a:cubicBezTo>
                  <a:cubicBezTo>
                    <a:pt x="17186" y="4157"/>
                    <a:pt x="17181" y="4164"/>
                    <a:pt x="17180" y="4169"/>
                  </a:cubicBezTo>
                  <a:cubicBezTo>
                    <a:pt x="17152" y="4249"/>
                    <a:pt x="17120" y="4329"/>
                    <a:pt x="17095" y="4410"/>
                  </a:cubicBezTo>
                  <a:cubicBezTo>
                    <a:pt x="17081" y="4461"/>
                    <a:pt x="17069" y="4514"/>
                    <a:pt x="17068" y="4570"/>
                  </a:cubicBezTo>
                  <a:lnTo>
                    <a:pt x="17068" y="4531"/>
                  </a:lnTo>
                  <a:cubicBezTo>
                    <a:pt x="17067" y="4581"/>
                    <a:pt x="17054" y="4628"/>
                    <a:pt x="17036" y="4673"/>
                  </a:cubicBezTo>
                  <a:cubicBezTo>
                    <a:pt x="17057" y="4677"/>
                    <a:pt x="17082" y="4677"/>
                    <a:pt x="17103" y="4680"/>
                  </a:cubicBezTo>
                  <a:cubicBezTo>
                    <a:pt x="17210" y="4691"/>
                    <a:pt x="17309" y="4694"/>
                    <a:pt x="17408" y="4710"/>
                  </a:cubicBezTo>
                  <a:cubicBezTo>
                    <a:pt x="17505" y="4725"/>
                    <a:pt x="17601" y="4742"/>
                    <a:pt x="17698" y="4765"/>
                  </a:cubicBezTo>
                  <a:cubicBezTo>
                    <a:pt x="17790" y="4783"/>
                    <a:pt x="17897" y="4816"/>
                    <a:pt x="17966" y="4827"/>
                  </a:cubicBezTo>
                  <a:lnTo>
                    <a:pt x="18024" y="4836"/>
                  </a:lnTo>
                  <a:cubicBezTo>
                    <a:pt x="18040" y="4838"/>
                    <a:pt x="18056" y="4839"/>
                    <a:pt x="18071" y="4839"/>
                  </a:cubicBezTo>
                  <a:cubicBezTo>
                    <a:pt x="18220" y="4839"/>
                    <a:pt x="18353" y="4724"/>
                    <a:pt x="18380" y="4564"/>
                  </a:cubicBezTo>
                  <a:cubicBezTo>
                    <a:pt x="18404" y="4421"/>
                    <a:pt x="18336" y="4284"/>
                    <a:pt x="18223" y="4224"/>
                  </a:cubicBezTo>
                  <a:cubicBezTo>
                    <a:pt x="18075" y="4147"/>
                    <a:pt x="17958" y="4118"/>
                    <a:pt x="17819" y="4096"/>
                  </a:cubicBezTo>
                  <a:cubicBezTo>
                    <a:pt x="17756" y="4087"/>
                    <a:pt x="17692" y="4083"/>
                    <a:pt x="17628" y="4083"/>
                  </a:cubicBezTo>
                  <a:close/>
                  <a:moveTo>
                    <a:pt x="20682" y="4522"/>
                  </a:moveTo>
                  <a:cubicBezTo>
                    <a:pt x="20602" y="4522"/>
                    <a:pt x="20518" y="4528"/>
                    <a:pt x="20425" y="4543"/>
                  </a:cubicBezTo>
                  <a:cubicBezTo>
                    <a:pt x="20257" y="4568"/>
                    <a:pt x="20140" y="4735"/>
                    <a:pt x="20161" y="4912"/>
                  </a:cubicBezTo>
                  <a:cubicBezTo>
                    <a:pt x="20181" y="5068"/>
                    <a:pt x="20301" y="5181"/>
                    <a:pt x="20444" y="5188"/>
                  </a:cubicBezTo>
                  <a:lnTo>
                    <a:pt x="20485" y="5189"/>
                  </a:lnTo>
                  <a:cubicBezTo>
                    <a:pt x="20602" y="5195"/>
                    <a:pt x="20768" y="5202"/>
                    <a:pt x="20913" y="5220"/>
                  </a:cubicBezTo>
                  <a:cubicBezTo>
                    <a:pt x="21063" y="5236"/>
                    <a:pt x="21213" y="5257"/>
                    <a:pt x="21366" y="5288"/>
                  </a:cubicBezTo>
                  <a:cubicBezTo>
                    <a:pt x="21518" y="5321"/>
                    <a:pt x="21668" y="5359"/>
                    <a:pt x="21823" y="5400"/>
                  </a:cubicBezTo>
                  <a:cubicBezTo>
                    <a:pt x="21983" y="5437"/>
                    <a:pt x="22139" y="5485"/>
                    <a:pt x="22317" y="5515"/>
                  </a:cubicBezTo>
                  <a:lnTo>
                    <a:pt x="22320" y="5515"/>
                  </a:lnTo>
                  <a:cubicBezTo>
                    <a:pt x="22324" y="5515"/>
                    <a:pt x="22328" y="5516"/>
                    <a:pt x="22333" y="5516"/>
                  </a:cubicBezTo>
                  <a:cubicBezTo>
                    <a:pt x="22373" y="5516"/>
                    <a:pt x="22408" y="5487"/>
                    <a:pt x="22415" y="5448"/>
                  </a:cubicBezTo>
                  <a:cubicBezTo>
                    <a:pt x="22417" y="5424"/>
                    <a:pt x="22412" y="5403"/>
                    <a:pt x="22402" y="5386"/>
                  </a:cubicBezTo>
                  <a:cubicBezTo>
                    <a:pt x="22299" y="5223"/>
                    <a:pt x="22168" y="5087"/>
                    <a:pt x="22021" y="4976"/>
                  </a:cubicBezTo>
                  <a:cubicBezTo>
                    <a:pt x="21877" y="4858"/>
                    <a:pt x="21710" y="4778"/>
                    <a:pt x="21540" y="4703"/>
                  </a:cubicBezTo>
                  <a:cubicBezTo>
                    <a:pt x="21369" y="4630"/>
                    <a:pt x="21191" y="4581"/>
                    <a:pt x="21007" y="4550"/>
                  </a:cubicBezTo>
                  <a:cubicBezTo>
                    <a:pt x="20897" y="4533"/>
                    <a:pt x="20793" y="4522"/>
                    <a:pt x="20682" y="4522"/>
                  </a:cubicBezTo>
                  <a:close/>
                  <a:moveTo>
                    <a:pt x="26169" y="6392"/>
                  </a:moveTo>
                  <a:cubicBezTo>
                    <a:pt x="26001" y="6392"/>
                    <a:pt x="25857" y="6455"/>
                    <a:pt x="25847" y="6460"/>
                  </a:cubicBezTo>
                  <a:cubicBezTo>
                    <a:pt x="25802" y="6480"/>
                    <a:pt x="25782" y="6533"/>
                    <a:pt x="25802" y="6580"/>
                  </a:cubicBezTo>
                  <a:cubicBezTo>
                    <a:pt x="25815" y="6613"/>
                    <a:pt x="25849" y="6633"/>
                    <a:pt x="25884" y="6633"/>
                  </a:cubicBezTo>
                  <a:cubicBezTo>
                    <a:pt x="25897" y="6633"/>
                    <a:pt x="25910" y="6631"/>
                    <a:pt x="25922" y="6625"/>
                  </a:cubicBezTo>
                  <a:cubicBezTo>
                    <a:pt x="25923" y="6624"/>
                    <a:pt x="26041" y="6573"/>
                    <a:pt x="26169" y="6573"/>
                  </a:cubicBezTo>
                  <a:cubicBezTo>
                    <a:pt x="26238" y="6573"/>
                    <a:pt x="26309" y="6588"/>
                    <a:pt x="26368" y="6632"/>
                  </a:cubicBezTo>
                  <a:cubicBezTo>
                    <a:pt x="26505" y="6739"/>
                    <a:pt x="26544" y="6999"/>
                    <a:pt x="26482" y="7388"/>
                  </a:cubicBezTo>
                  <a:cubicBezTo>
                    <a:pt x="26474" y="7437"/>
                    <a:pt x="26509" y="7486"/>
                    <a:pt x="26557" y="7495"/>
                  </a:cubicBezTo>
                  <a:cubicBezTo>
                    <a:pt x="26563" y="7498"/>
                    <a:pt x="26567" y="7498"/>
                    <a:pt x="26571" y="7498"/>
                  </a:cubicBezTo>
                  <a:cubicBezTo>
                    <a:pt x="26617" y="7498"/>
                    <a:pt x="26655" y="7464"/>
                    <a:pt x="26662" y="7420"/>
                  </a:cubicBezTo>
                  <a:cubicBezTo>
                    <a:pt x="26738" y="6955"/>
                    <a:pt x="26676" y="6642"/>
                    <a:pt x="26478" y="6490"/>
                  </a:cubicBezTo>
                  <a:cubicBezTo>
                    <a:pt x="26383" y="6415"/>
                    <a:pt x="26272" y="6392"/>
                    <a:pt x="26169" y="6392"/>
                  </a:cubicBezTo>
                  <a:close/>
                  <a:moveTo>
                    <a:pt x="20904" y="6244"/>
                  </a:moveTo>
                  <a:cubicBezTo>
                    <a:pt x="20653" y="6244"/>
                    <a:pt x="20410" y="6314"/>
                    <a:pt x="20206" y="6430"/>
                  </a:cubicBezTo>
                  <a:cubicBezTo>
                    <a:pt x="19949" y="6573"/>
                    <a:pt x="19736" y="6764"/>
                    <a:pt x="19584" y="7006"/>
                  </a:cubicBezTo>
                  <a:cubicBezTo>
                    <a:pt x="19565" y="7034"/>
                    <a:pt x="19564" y="7074"/>
                    <a:pt x="19584" y="7104"/>
                  </a:cubicBezTo>
                  <a:cubicBezTo>
                    <a:pt x="19600" y="7131"/>
                    <a:pt x="19630" y="7147"/>
                    <a:pt x="19661" y="7147"/>
                  </a:cubicBezTo>
                  <a:cubicBezTo>
                    <a:pt x="19677" y="7147"/>
                    <a:pt x="19693" y="7143"/>
                    <a:pt x="19708" y="7133"/>
                  </a:cubicBezTo>
                  <a:lnTo>
                    <a:pt x="19718" y="7128"/>
                  </a:lnTo>
                  <a:cubicBezTo>
                    <a:pt x="20083" y="6902"/>
                    <a:pt x="20476" y="6722"/>
                    <a:pt x="20841" y="6722"/>
                  </a:cubicBezTo>
                  <a:cubicBezTo>
                    <a:pt x="20901" y="6722"/>
                    <a:pt x="20961" y="6727"/>
                    <a:pt x="21020" y="6737"/>
                  </a:cubicBezTo>
                  <a:cubicBezTo>
                    <a:pt x="21225" y="6774"/>
                    <a:pt x="21426" y="6857"/>
                    <a:pt x="21615" y="6996"/>
                  </a:cubicBezTo>
                  <a:cubicBezTo>
                    <a:pt x="21666" y="7020"/>
                    <a:pt x="21709" y="7067"/>
                    <a:pt x="21755" y="7104"/>
                  </a:cubicBezTo>
                  <a:lnTo>
                    <a:pt x="21900" y="7217"/>
                  </a:lnTo>
                  <a:cubicBezTo>
                    <a:pt x="21989" y="7303"/>
                    <a:pt x="22078" y="7394"/>
                    <a:pt x="22184" y="7477"/>
                  </a:cubicBezTo>
                  <a:lnTo>
                    <a:pt x="22194" y="7484"/>
                  </a:lnTo>
                  <a:cubicBezTo>
                    <a:pt x="22210" y="7496"/>
                    <a:pt x="22231" y="7504"/>
                    <a:pt x="22252" y="7504"/>
                  </a:cubicBezTo>
                  <a:cubicBezTo>
                    <a:pt x="22262" y="7504"/>
                    <a:pt x="22273" y="7502"/>
                    <a:pt x="22283" y="7498"/>
                  </a:cubicBezTo>
                  <a:cubicBezTo>
                    <a:pt x="22331" y="7480"/>
                    <a:pt x="22354" y="7428"/>
                    <a:pt x="22337" y="7379"/>
                  </a:cubicBezTo>
                  <a:cubicBezTo>
                    <a:pt x="22287" y="7252"/>
                    <a:pt x="22225" y="7128"/>
                    <a:pt x="22160" y="7003"/>
                  </a:cubicBezTo>
                  <a:cubicBezTo>
                    <a:pt x="22075" y="6891"/>
                    <a:pt x="21999" y="6767"/>
                    <a:pt x="21891" y="6668"/>
                  </a:cubicBezTo>
                  <a:cubicBezTo>
                    <a:pt x="21687" y="6460"/>
                    <a:pt x="21402" y="6304"/>
                    <a:pt x="21090" y="6258"/>
                  </a:cubicBezTo>
                  <a:cubicBezTo>
                    <a:pt x="21028" y="6249"/>
                    <a:pt x="20966" y="6244"/>
                    <a:pt x="20904" y="6244"/>
                  </a:cubicBezTo>
                  <a:close/>
                  <a:moveTo>
                    <a:pt x="17164" y="5744"/>
                  </a:moveTo>
                  <a:cubicBezTo>
                    <a:pt x="17033" y="5744"/>
                    <a:pt x="16903" y="5763"/>
                    <a:pt x="16779" y="5796"/>
                  </a:cubicBezTo>
                  <a:cubicBezTo>
                    <a:pt x="16762" y="5888"/>
                    <a:pt x="16743" y="5982"/>
                    <a:pt x="16731" y="6076"/>
                  </a:cubicBezTo>
                  <a:cubicBezTo>
                    <a:pt x="16723" y="6156"/>
                    <a:pt x="16714" y="6229"/>
                    <a:pt x="16700" y="6304"/>
                  </a:cubicBezTo>
                  <a:cubicBezTo>
                    <a:pt x="16838" y="6263"/>
                    <a:pt x="16975" y="6238"/>
                    <a:pt x="17109" y="6238"/>
                  </a:cubicBezTo>
                  <a:cubicBezTo>
                    <a:pt x="17171" y="6238"/>
                    <a:pt x="17233" y="6243"/>
                    <a:pt x="17293" y="6255"/>
                  </a:cubicBezTo>
                  <a:cubicBezTo>
                    <a:pt x="17348" y="6255"/>
                    <a:pt x="17399" y="6282"/>
                    <a:pt x="17451" y="6291"/>
                  </a:cubicBezTo>
                  <a:cubicBezTo>
                    <a:pt x="17505" y="6300"/>
                    <a:pt x="17556" y="6327"/>
                    <a:pt x="17607" y="6352"/>
                  </a:cubicBezTo>
                  <a:cubicBezTo>
                    <a:pt x="17717" y="6388"/>
                    <a:pt x="17811" y="6461"/>
                    <a:pt x="17921" y="6519"/>
                  </a:cubicBezTo>
                  <a:cubicBezTo>
                    <a:pt x="18022" y="6586"/>
                    <a:pt x="18116" y="6672"/>
                    <a:pt x="18221" y="6746"/>
                  </a:cubicBezTo>
                  <a:cubicBezTo>
                    <a:pt x="18230" y="6756"/>
                    <a:pt x="18241" y="6765"/>
                    <a:pt x="18251" y="6774"/>
                  </a:cubicBezTo>
                  <a:cubicBezTo>
                    <a:pt x="18105" y="6971"/>
                    <a:pt x="17988" y="7041"/>
                    <a:pt x="17985" y="7043"/>
                  </a:cubicBezTo>
                  <a:cubicBezTo>
                    <a:pt x="17972" y="7053"/>
                    <a:pt x="17678" y="7238"/>
                    <a:pt x="17757" y="7542"/>
                  </a:cubicBezTo>
                  <a:cubicBezTo>
                    <a:pt x="17807" y="7733"/>
                    <a:pt x="17917" y="7771"/>
                    <a:pt x="18012" y="7805"/>
                  </a:cubicBezTo>
                  <a:cubicBezTo>
                    <a:pt x="18068" y="7825"/>
                    <a:pt x="18122" y="7845"/>
                    <a:pt x="18180" y="7897"/>
                  </a:cubicBezTo>
                  <a:cubicBezTo>
                    <a:pt x="18199" y="7913"/>
                    <a:pt x="18220" y="7923"/>
                    <a:pt x="18242" y="7923"/>
                  </a:cubicBezTo>
                  <a:cubicBezTo>
                    <a:pt x="18268" y="7923"/>
                    <a:pt x="18292" y="7911"/>
                    <a:pt x="18309" y="7892"/>
                  </a:cubicBezTo>
                  <a:cubicBezTo>
                    <a:pt x="18343" y="7855"/>
                    <a:pt x="18341" y="7797"/>
                    <a:pt x="18305" y="7763"/>
                  </a:cubicBezTo>
                  <a:cubicBezTo>
                    <a:pt x="18220" y="7684"/>
                    <a:pt x="18138" y="7655"/>
                    <a:pt x="18073" y="7633"/>
                  </a:cubicBezTo>
                  <a:cubicBezTo>
                    <a:pt x="17989" y="7604"/>
                    <a:pt x="17958" y="7593"/>
                    <a:pt x="17933" y="7495"/>
                  </a:cubicBezTo>
                  <a:cubicBezTo>
                    <a:pt x="17887" y="7324"/>
                    <a:pt x="18071" y="7204"/>
                    <a:pt x="18074" y="7203"/>
                  </a:cubicBezTo>
                  <a:cubicBezTo>
                    <a:pt x="18094" y="7191"/>
                    <a:pt x="18539" y="6935"/>
                    <a:pt x="18837" y="5980"/>
                  </a:cubicBezTo>
                  <a:cubicBezTo>
                    <a:pt x="18852" y="5931"/>
                    <a:pt x="18824" y="5880"/>
                    <a:pt x="18777" y="5866"/>
                  </a:cubicBezTo>
                  <a:cubicBezTo>
                    <a:pt x="18768" y="5863"/>
                    <a:pt x="18760" y="5862"/>
                    <a:pt x="18751" y="5862"/>
                  </a:cubicBezTo>
                  <a:cubicBezTo>
                    <a:pt x="18711" y="5862"/>
                    <a:pt x="18673" y="5887"/>
                    <a:pt x="18661" y="5925"/>
                  </a:cubicBezTo>
                  <a:cubicBezTo>
                    <a:pt x="18590" y="6156"/>
                    <a:pt x="18510" y="6340"/>
                    <a:pt x="18429" y="6490"/>
                  </a:cubicBezTo>
                  <a:cubicBezTo>
                    <a:pt x="18354" y="6389"/>
                    <a:pt x="18282" y="6284"/>
                    <a:pt x="18187" y="6197"/>
                  </a:cubicBezTo>
                  <a:cubicBezTo>
                    <a:pt x="17976" y="5982"/>
                    <a:pt x="17691" y="5822"/>
                    <a:pt x="17372" y="5761"/>
                  </a:cubicBezTo>
                  <a:cubicBezTo>
                    <a:pt x="17303" y="5749"/>
                    <a:pt x="17233" y="5744"/>
                    <a:pt x="17164" y="5744"/>
                  </a:cubicBezTo>
                  <a:close/>
                  <a:moveTo>
                    <a:pt x="18787" y="7653"/>
                  </a:moveTo>
                  <a:cubicBezTo>
                    <a:pt x="18763" y="7653"/>
                    <a:pt x="18747" y="7656"/>
                    <a:pt x="18742" y="7657"/>
                  </a:cubicBezTo>
                  <a:cubicBezTo>
                    <a:pt x="18694" y="7669"/>
                    <a:pt x="18665" y="7715"/>
                    <a:pt x="18674" y="7763"/>
                  </a:cubicBezTo>
                  <a:cubicBezTo>
                    <a:pt x="18681" y="7806"/>
                    <a:pt x="18720" y="7837"/>
                    <a:pt x="18761" y="7837"/>
                  </a:cubicBezTo>
                  <a:cubicBezTo>
                    <a:pt x="18766" y="7837"/>
                    <a:pt x="18772" y="7836"/>
                    <a:pt x="18777" y="7835"/>
                  </a:cubicBezTo>
                  <a:cubicBezTo>
                    <a:pt x="18777" y="7835"/>
                    <a:pt x="18780" y="7835"/>
                    <a:pt x="18784" y="7835"/>
                  </a:cubicBezTo>
                  <a:cubicBezTo>
                    <a:pt x="18793" y="7835"/>
                    <a:pt x="18808" y="7836"/>
                    <a:pt x="18830" y="7842"/>
                  </a:cubicBezTo>
                  <a:cubicBezTo>
                    <a:pt x="18844" y="7846"/>
                    <a:pt x="18865" y="7869"/>
                    <a:pt x="18872" y="7883"/>
                  </a:cubicBezTo>
                  <a:cubicBezTo>
                    <a:pt x="18889" y="7913"/>
                    <a:pt x="18921" y="7931"/>
                    <a:pt x="18954" y="7931"/>
                  </a:cubicBezTo>
                  <a:cubicBezTo>
                    <a:pt x="18970" y="7931"/>
                    <a:pt x="18984" y="7927"/>
                    <a:pt x="18998" y="7920"/>
                  </a:cubicBezTo>
                  <a:cubicBezTo>
                    <a:pt x="19042" y="7897"/>
                    <a:pt x="19060" y="7841"/>
                    <a:pt x="19035" y="7797"/>
                  </a:cubicBezTo>
                  <a:cubicBezTo>
                    <a:pt x="19026" y="7781"/>
                    <a:pt x="18977" y="7696"/>
                    <a:pt x="18885" y="7668"/>
                  </a:cubicBezTo>
                  <a:cubicBezTo>
                    <a:pt x="18845" y="7656"/>
                    <a:pt x="18812" y="7653"/>
                    <a:pt x="18787" y="7653"/>
                  </a:cubicBezTo>
                  <a:close/>
                  <a:moveTo>
                    <a:pt x="19263" y="7241"/>
                  </a:moveTo>
                  <a:cubicBezTo>
                    <a:pt x="19237" y="7241"/>
                    <a:pt x="19212" y="7252"/>
                    <a:pt x="19195" y="7273"/>
                  </a:cubicBezTo>
                  <a:cubicBezTo>
                    <a:pt x="19161" y="7312"/>
                    <a:pt x="19166" y="7368"/>
                    <a:pt x="19203" y="7402"/>
                  </a:cubicBezTo>
                  <a:cubicBezTo>
                    <a:pt x="19204" y="7403"/>
                    <a:pt x="19291" y="7481"/>
                    <a:pt x="19298" y="7599"/>
                  </a:cubicBezTo>
                  <a:cubicBezTo>
                    <a:pt x="19303" y="7685"/>
                    <a:pt x="19262" y="7778"/>
                    <a:pt x="19178" y="7873"/>
                  </a:cubicBezTo>
                  <a:cubicBezTo>
                    <a:pt x="19145" y="7910"/>
                    <a:pt x="19148" y="7967"/>
                    <a:pt x="19183" y="8002"/>
                  </a:cubicBezTo>
                  <a:cubicBezTo>
                    <a:pt x="19202" y="8017"/>
                    <a:pt x="19224" y="8025"/>
                    <a:pt x="19245" y="8025"/>
                  </a:cubicBezTo>
                  <a:cubicBezTo>
                    <a:pt x="19270" y="8025"/>
                    <a:pt x="19295" y="8015"/>
                    <a:pt x="19312" y="7995"/>
                  </a:cubicBezTo>
                  <a:cubicBezTo>
                    <a:pt x="19431" y="7860"/>
                    <a:pt x="19487" y="7722"/>
                    <a:pt x="19479" y="7582"/>
                  </a:cubicBezTo>
                  <a:cubicBezTo>
                    <a:pt x="19466" y="7388"/>
                    <a:pt x="19326" y="7268"/>
                    <a:pt x="19322" y="7262"/>
                  </a:cubicBezTo>
                  <a:cubicBezTo>
                    <a:pt x="19305" y="7248"/>
                    <a:pt x="19283" y="7241"/>
                    <a:pt x="19263" y="7241"/>
                  </a:cubicBezTo>
                  <a:close/>
                  <a:moveTo>
                    <a:pt x="25914" y="7003"/>
                  </a:moveTo>
                  <a:cubicBezTo>
                    <a:pt x="25893" y="7003"/>
                    <a:pt x="25872" y="7010"/>
                    <a:pt x="25854" y="7026"/>
                  </a:cubicBezTo>
                  <a:cubicBezTo>
                    <a:pt x="25838" y="7040"/>
                    <a:pt x="25693" y="7170"/>
                    <a:pt x="25707" y="7323"/>
                  </a:cubicBezTo>
                  <a:cubicBezTo>
                    <a:pt x="25714" y="7378"/>
                    <a:pt x="25742" y="7456"/>
                    <a:pt x="25847" y="7515"/>
                  </a:cubicBezTo>
                  <a:cubicBezTo>
                    <a:pt x="25970" y="7586"/>
                    <a:pt x="25976" y="7626"/>
                    <a:pt x="25976" y="7626"/>
                  </a:cubicBezTo>
                  <a:cubicBezTo>
                    <a:pt x="25977" y="7644"/>
                    <a:pt x="25915" y="7698"/>
                    <a:pt x="25882" y="7725"/>
                  </a:cubicBezTo>
                  <a:cubicBezTo>
                    <a:pt x="25806" y="7790"/>
                    <a:pt x="25662" y="7910"/>
                    <a:pt x="25773" y="8059"/>
                  </a:cubicBezTo>
                  <a:cubicBezTo>
                    <a:pt x="25790" y="8083"/>
                    <a:pt x="25817" y="8095"/>
                    <a:pt x="25845" y="8095"/>
                  </a:cubicBezTo>
                  <a:cubicBezTo>
                    <a:pt x="25862" y="8095"/>
                    <a:pt x="25882" y="8090"/>
                    <a:pt x="25898" y="8078"/>
                  </a:cubicBezTo>
                  <a:cubicBezTo>
                    <a:pt x="25939" y="8047"/>
                    <a:pt x="25946" y="7991"/>
                    <a:pt x="25916" y="7951"/>
                  </a:cubicBezTo>
                  <a:cubicBezTo>
                    <a:pt x="25922" y="7931"/>
                    <a:pt x="25971" y="7890"/>
                    <a:pt x="26001" y="7866"/>
                  </a:cubicBezTo>
                  <a:cubicBezTo>
                    <a:pt x="26075" y="7804"/>
                    <a:pt x="26169" y="7726"/>
                    <a:pt x="26157" y="7609"/>
                  </a:cubicBezTo>
                  <a:cubicBezTo>
                    <a:pt x="26145" y="7491"/>
                    <a:pt x="26028" y="7409"/>
                    <a:pt x="25937" y="7358"/>
                  </a:cubicBezTo>
                  <a:cubicBezTo>
                    <a:pt x="25908" y="7343"/>
                    <a:pt x="25891" y="7324"/>
                    <a:pt x="25889" y="7307"/>
                  </a:cubicBezTo>
                  <a:cubicBezTo>
                    <a:pt x="25884" y="7265"/>
                    <a:pt x="25937" y="7196"/>
                    <a:pt x="25974" y="7163"/>
                  </a:cubicBezTo>
                  <a:cubicBezTo>
                    <a:pt x="26011" y="7130"/>
                    <a:pt x="26017" y="7071"/>
                    <a:pt x="25983" y="7034"/>
                  </a:cubicBezTo>
                  <a:cubicBezTo>
                    <a:pt x="25965" y="7014"/>
                    <a:pt x="25940" y="7003"/>
                    <a:pt x="25914" y="7003"/>
                  </a:cubicBezTo>
                  <a:close/>
                  <a:moveTo>
                    <a:pt x="25386" y="8631"/>
                  </a:moveTo>
                  <a:cubicBezTo>
                    <a:pt x="25350" y="8631"/>
                    <a:pt x="25316" y="8653"/>
                    <a:pt x="25301" y="8688"/>
                  </a:cubicBezTo>
                  <a:cubicBezTo>
                    <a:pt x="25281" y="8736"/>
                    <a:pt x="25304" y="8789"/>
                    <a:pt x="25350" y="8808"/>
                  </a:cubicBezTo>
                  <a:lnTo>
                    <a:pt x="25870" y="9026"/>
                  </a:lnTo>
                  <a:cubicBezTo>
                    <a:pt x="25882" y="9030"/>
                    <a:pt x="25894" y="9033"/>
                    <a:pt x="25905" y="9033"/>
                  </a:cubicBezTo>
                  <a:cubicBezTo>
                    <a:pt x="25943" y="9033"/>
                    <a:pt x="25976" y="9012"/>
                    <a:pt x="25990" y="8977"/>
                  </a:cubicBezTo>
                  <a:cubicBezTo>
                    <a:pt x="26010" y="8929"/>
                    <a:pt x="25987" y="8875"/>
                    <a:pt x="25940" y="8856"/>
                  </a:cubicBezTo>
                  <a:lnTo>
                    <a:pt x="25421" y="8639"/>
                  </a:lnTo>
                  <a:cubicBezTo>
                    <a:pt x="25410" y="8634"/>
                    <a:pt x="25398" y="8631"/>
                    <a:pt x="25386" y="8631"/>
                  </a:cubicBezTo>
                  <a:close/>
                  <a:moveTo>
                    <a:pt x="17657" y="8567"/>
                  </a:moveTo>
                  <a:cubicBezTo>
                    <a:pt x="17636" y="8567"/>
                    <a:pt x="17616" y="8574"/>
                    <a:pt x="17599" y="8588"/>
                  </a:cubicBezTo>
                  <a:cubicBezTo>
                    <a:pt x="17560" y="8619"/>
                    <a:pt x="17553" y="8677"/>
                    <a:pt x="17584" y="8716"/>
                  </a:cubicBezTo>
                  <a:cubicBezTo>
                    <a:pt x="17825" y="9015"/>
                    <a:pt x="18114" y="9182"/>
                    <a:pt x="18445" y="9213"/>
                  </a:cubicBezTo>
                  <a:cubicBezTo>
                    <a:pt x="18481" y="9217"/>
                    <a:pt x="18520" y="9219"/>
                    <a:pt x="18558" y="9219"/>
                  </a:cubicBezTo>
                  <a:cubicBezTo>
                    <a:pt x="19141" y="9219"/>
                    <a:pt x="19630" y="8808"/>
                    <a:pt x="19651" y="8789"/>
                  </a:cubicBezTo>
                  <a:cubicBezTo>
                    <a:pt x="19691" y="8755"/>
                    <a:pt x="19697" y="8698"/>
                    <a:pt x="19663" y="8660"/>
                  </a:cubicBezTo>
                  <a:cubicBezTo>
                    <a:pt x="19644" y="8638"/>
                    <a:pt x="19619" y="8627"/>
                    <a:pt x="19593" y="8627"/>
                  </a:cubicBezTo>
                  <a:cubicBezTo>
                    <a:pt x="19572" y="8627"/>
                    <a:pt x="19551" y="8634"/>
                    <a:pt x="19534" y="8648"/>
                  </a:cubicBezTo>
                  <a:cubicBezTo>
                    <a:pt x="19529" y="8654"/>
                    <a:pt x="19078" y="9035"/>
                    <a:pt x="18560" y="9035"/>
                  </a:cubicBezTo>
                  <a:cubicBezTo>
                    <a:pt x="18527" y="9035"/>
                    <a:pt x="18494" y="9034"/>
                    <a:pt x="18460" y="9030"/>
                  </a:cubicBezTo>
                  <a:cubicBezTo>
                    <a:pt x="18180" y="9005"/>
                    <a:pt x="17933" y="8861"/>
                    <a:pt x="17727" y="8602"/>
                  </a:cubicBezTo>
                  <a:cubicBezTo>
                    <a:pt x="17710" y="8579"/>
                    <a:pt x="17683" y="8567"/>
                    <a:pt x="17657" y="8567"/>
                  </a:cubicBezTo>
                  <a:close/>
                  <a:moveTo>
                    <a:pt x="21877" y="11349"/>
                  </a:moveTo>
                  <a:lnTo>
                    <a:pt x="20575" y="11553"/>
                  </a:lnTo>
                  <a:lnTo>
                    <a:pt x="20319" y="13520"/>
                  </a:lnTo>
                  <a:lnTo>
                    <a:pt x="21877" y="11349"/>
                  </a:lnTo>
                  <a:close/>
                  <a:moveTo>
                    <a:pt x="12969" y="23656"/>
                  </a:moveTo>
                  <a:cubicBezTo>
                    <a:pt x="12929" y="23656"/>
                    <a:pt x="12892" y="23685"/>
                    <a:pt x="12882" y="23726"/>
                  </a:cubicBezTo>
                  <a:cubicBezTo>
                    <a:pt x="12870" y="23775"/>
                    <a:pt x="12900" y="23825"/>
                    <a:pt x="12947" y="23836"/>
                  </a:cubicBezTo>
                  <a:lnTo>
                    <a:pt x="15377" y="24449"/>
                  </a:lnTo>
                  <a:lnTo>
                    <a:pt x="15600" y="26315"/>
                  </a:lnTo>
                  <a:lnTo>
                    <a:pt x="16304" y="24682"/>
                  </a:lnTo>
                  <a:lnTo>
                    <a:pt x="16853" y="24820"/>
                  </a:lnTo>
                  <a:cubicBezTo>
                    <a:pt x="16862" y="24822"/>
                    <a:pt x="16869" y="24824"/>
                    <a:pt x="16876" y="24824"/>
                  </a:cubicBezTo>
                  <a:cubicBezTo>
                    <a:pt x="16917" y="24824"/>
                    <a:pt x="16953" y="24795"/>
                    <a:pt x="16963" y="24754"/>
                  </a:cubicBezTo>
                  <a:cubicBezTo>
                    <a:pt x="16976" y="24705"/>
                    <a:pt x="16948" y="24655"/>
                    <a:pt x="16898" y="24643"/>
                  </a:cubicBezTo>
                  <a:lnTo>
                    <a:pt x="12993" y="23659"/>
                  </a:lnTo>
                  <a:cubicBezTo>
                    <a:pt x="12985" y="23657"/>
                    <a:pt x="12977" y="23656"/>
                    <a:pt x="12969" y="23656"/>
                  </a:cubicBezTo>
                  <a:close/>
                  <a:moveTo>
                    <a:pt x="30525" y="22022"/>
                  </a:moveTo>
                  <a:cubicBezTo>
                    <a:pt x="30480" y="22022"/>
                    <a:pt x="30442" y="22062"/>
                    <a:pt x="30438" y="22107"/>
                  </a:cubicBezTo>
                  <a:cubicBezTo>
                    <a:pt x="30182" y="25739"/>
                    <a:pt x="31387" y="29913"/>
                    <a:pt x="32035" y="32155"/>
                  </a:cubicBezTo>
                  <a:cubicBezTo>
                    <a:pt x="32189" y="32686"/>
                    <a:pt x="32310" y="33103"/>
                    <a:pt x="32370" y="33371"/>
                  </a:cubicBezTo>
                  <a:cubicBezTo>
                    <a:pt x="32658" y="34664"/>
                    <a:pt x="32140" y="35063"/>
                    <a:pt x="32129" y="35070"/>
                  </a:cubicBezTo>
                  <a:cubicBezTo>
                    <a:pt x="32086" y="35101"/>
                    <a:pt x="32078" y="35157"/>
                    <a:pt x="32106" y="35197"/>
                  </a:cubicBezTo>
                  <a:cubicBezTo>
                    <a:pt x="32123" y="35222"/>
                    <a:pt x="32151" y="35237"/>
                    <a:pt x="32179" y="35237"/>
                  </a:cubicBezTo>
                  <a:cubicBezTo>
                    <a:pt x="32198" y="35237"/>
                    <a:pt x="32215" y="35231"/>
                    <a:pt x="32232" y="35221"/>
                  </a:cubicBezTo>
                  <a:cubicBezTo>
                    <a:pt x="32257" y="35201"/>
                    <a:pt x="32864" y="34761"/>
                    <a:pt x="32547" y="33332"/>
                  </a:cubicBezTo>
                  <a:cubicBezTo>
                    <a:pt x="32488" y="33059"/>
                    <a:pt x="32366" y="32639"/>
                    <a:pt x="32212" y="32106"/>
                  </a:cubicBezTo>
                  <a:cubicBezTo>
                    <a:pt x="31567" y="29875"/>
                    <a:pt x="30366" y="25721"/>
                    <a:pt x="30620" y="22120"/>
                  </a:cubicBezTo>
                  <a:cubicBezTo>
                    <a:pt x="30623" y="22071"/>
                    <a:pt x="30586" y="22025"/>
                    <a:pt x="30536" y="22022"/>
                  </a:cubicBezTo>
                  <a:cubicBezTo>
                    <a:pt x="30532" y="22022"/>
                    <a:pt x="30528" y="22022"/>
                    <a:pt x="30525" y="22022"/>
                  </a:cubicBezTo>
                  <a:close/>
                  <a:moveTo>
                    <a:pt x="46234" y="34802"/>
                  </a:moveTo>
                  <a:cubicBezTo>
                    <a:pt x="46192" y="34802"/>
                    <a:pt x="46156" y="34832"/>
                    <a:pt x="46146" y="34874"/>
                  </a:cubicBezTo>
                  <a:cubicBezTo>
                    <a:pt x="46135" y="34924"/>
                    <a:pt x="46165" y="34973"/>
                    <a:pt x="46214" y="34983"/>
                  </a:cubicBezTo>
                  <a:cubicBezTo>
                    <a:pt x="49099" y="35660"/>
                    <a:pt x="50514" y="36009"/>
                    <a:pt x="50528" y="36013"/>
                  </a:cubicBezTo>
                  <a:cubicBezTo>
                    <a:pt x="50535" y="36013"/>
                    <a:pt x="50542" y="36015"/>
                    <a:pt x="50549" y="36015"/>
                  </a:cubicBezTo>
                  <a:cubicBezTo>
                    <a:pt x="50590" y="36015"/>
                    <a:pt x="50627" y="35988"/>
                    <a:pt x="50638" y="35945"/>
                  </a:cubicBezTo>
                  <a:cubicBezTo>
                    <a:pt x="50650" y="35896"/>
                    <a:pt x="50620" y="35846"/>
                    <a:pt x="50570" y="35834"/>
                  </a:cubicBezTo>
                  <a:cubicBezTo>
                    <a:pt x="50556" y="35831"/>
                    <a:pt x="49140" y="35480"/>
                    <a:pt x="46255" y="34805"/>
                  </a:cubicBezTo>
                  <a:cubicBezTo>
                    <a:pt x="46248" y="34803"/>
                    <a:pt x="46241" y="34802"/>
                    <a:pt x="46234" y="34802"/>
                  </a:cubicBezTo>
                  <a:close/>
                  <a:moveTo>
                    <a:pt x="43873" y="32336"/>
                  </a:moveTo>
                  <a:cubicBezTo>
                    <a:pt x="43839" y="32336"/>
                    <a:pt x="43807" y="32355"/>
                    <a:pt x="43791" y="32387"/>
                  </a:cubicBezTo>
                  <a:cubicBezTo>
                    <a:pt x="43743" y="32485"/>
                    <a:pt x="42621" y="34782"/>
                    <a:pt x="42465" y="36119"/>
                  </a:cubicBezTo>
                  <a:cubicBezTo>
                    <a:pt x="42458" y="36169"/>
                    <a:pt x="42496" y="36214"/>
                    <a:pt x="42546" y="36220"/>
                  </a:cubicBezTo>
                  <a:lnTo>
                    <a:pt x="42556" y="36220"/>
                  </a:lnTo>
                  <a:cubicBezTo>
                    <a:pt x="42602" y="36220"/>
                    <a:pt x="42640" y="36185"/>
                    <a:pt x="42646" y="36138"/>
                  </a:cubicBezTo>
                  <a:cubicBezTo>
                    <a:pt x="42798" y="34833"/>
                    <a:pt x="43941" y="32491"/>
                    <a:pt x="43953" y="32466"/>
                  </a:cubicBezTo>
                  <a:cubicBezTo>
                    <a:pt x="43975" y="32421"/>
                    <a:pt x="43956" y="32366"/>
                    <a:pt x="43912" y="32345"/>
                  </a:cubicBezTo>
                  <a:cubicBezTo>
                    <a:pt x="43900" y="32339"/>
                    <a:pt x="43886" y="32336"/>
                    <a:pt x="43873" y="32336"/>
                  </a:cubicBezTo>
                  <a:close/>
                  <a:moveTo>
                    <a:pt x="45822" y="35950"/>
                  </a:moveTo>
                  <a:cubicBezTo>
                    <a:pt x="45783" y="35950"/>
                    <a:pt x="45745" y="35976"/>
                    <a:pt x="45733" y="36016"/>
                  </a:cubicBezTo>
                  <a:cubicBezTo>
                    <a:pt x="45719" y="36064"/>
                    <a:pt x="45747" y="36115"/>
                    <a:pt x="45795" y="36129"/>
                  </a:cubicBezTo>
                  <a:cubicBezTo>
                    <a:pt x="48639" y="36977"/>
                    <a:pt x="50433" y="37281"/>
                    <a:pt x="50450" y="37284"/>
                  </a:cubicBezTo>
                  <a:cubicBezTo>
                    <a:pt x="50456" y="37287"/>
                    <a:pt x="50461" y="37287"/>
                    <a:pt x="50466" y="37287"/>
                  </a:cubicBezTo>
                  <a:cubicBezTo>
                    <a:pt x="50511" y="37287"/>
                    <a:pt x="50549" y="37254"/>
                    <a:pt x="50556" y="37210"/>
                  </a:cubicBezTo>
                  <a:cubicBezTo>
                    <a:pt x="50565" y="37161"/>
                    <a:pt x="50532" y="37113"/>
                    <a:pt x="50480" y="37104"/>
                  </a:cubicBezTo>
                  <a:cubicBezTo>
                    <a:pt x="50463" y="37100"/>
                    <a:pt x="48680" y="36796"/>
                    <a:pt x="45846" y="35954"/>
                  </a:cubicBezTo>
                  <a:cubicBezTo>
                    <a:pt x="45838" y="35951"/>
                    <a:pt x="45830" y="35950"/>
                    <a:pt x="45822" y="35950"/>
                  </a:cubicBezTo>
                  <a:close/>
                  <a:moveTo>
                    <a:pt x="17634" y="35952"/>
                  </a:moveTo>
                  <a:cubicBezTo>
                    <a:pt x="17591" y="35952"/>
                    <a:pt x="17553" y="35980"/>
                    <a:pt x="17543" y="36023"/>
                  </a:cubicBezTo>
                  <a:cubicBezTo>
                    <a:pt x="17534" y="36073"/>
                    <a:pt x="17563" y="36122"/>
                    <a:pt x="17613" y="36134"/>
                  </a:cubicBezTo>
                  <a:cubicBezTo>
                    <a:pt x="22037" y="37132"/>
                    <a:pt x="25101" y="37437"/>
                    <a:pt x="27192" y="37437"/>
                  </a:cubicBezTo>
                  <a:cubicBezTo>
                    <a:pt x="30353" y="37437"/>
                    <a:pt x="31295" y="36739"/>
                    <a:pt x="31356" y="36690"/>
                  </a:cubicBezTo>
                  <a:cubicBezTo>
                    <a:pt x="31397" y="36660"/>
                    <a:pt x="31404" y="36602"/>
                    <a:pt x="31372" y="36562"/>
                  </a:cubicBezTo>
                  <a:cubicBezTo>
                    <a:pt x="31354" y="36540"/>
                    <a:pt x="31328" y="36528"/>
                    <a:pt x="31300" y="36528"/>
                  </a:cubicBezTo>
                  <a:cubicBezTo>
                    <a:pt x="31281" y="36528"/>
                    <a:pt x="31261" y="36534"/>
                    <a:pt x="31244" y="36547"/>
                  </a:cubicBezTo>
                  <a:cubicBezTo>
                    <a:pt x="31230" y="36559"/>
                    <a:pt x="30290" y="37240"/>
                    <a:pt x="27149" y="37240"/>
                  </a:cubicBezTo>
                  <a:cubicBezTo>
                    <a:pt x="25071" y="37240"/>
                    <a:pt x="22029" y="36942"/>
                    <a:pt x="17654" y="35954"/>
                  </a:cubicBezTo>
                  <a:cubicBezTo>
                    <a:pt x="17647" y="35953"/>
                    <a:pt x="17641" y="35952"/>
                    <a:pt x="17634" y="35952"/>
                  </a:cubicBezTo>
                  <a:close/>
                  <a:moveTo>
                    <a:pt x="45506" y="37059"/>
                  </a:moveTo>
                  <a:cubicBezTo>
                    <a:pt x="45466" y="37059"/>
                    <a:pt x="45431" y="37085"/>
                    <a:pt x="45419" y="37124"/>
                  </a:cubicBezTo>
                  <a:cubicBezTo>
                    <a:pt x="45404" y="37173"/>
                    <a:pt x="45432" y="37224"/>
                    <a:pt x="45479" y="37239"/>
                  </a:cubicBezTo>
                  <a:cubicBezTo>
                    <a:pt x="47923" y="37991"/>
                    <a:pt x="49334" y="38124"/>
                    <a:pt x="49348" y="38126"/>
                  </a:cubicBezTo>
                  <a:lnTo>
                    <a:pt x="49358" y="38126"/>
                  </a:lnTo>
                  <a:cubicBezTo>
                    <a:pt x="49403" y="38126"/>
                    <a:pt x="49444" y="38090"/>
                    <a:pt x="49447" y="38044"/>
                  </a:cubicBezTo>
                  <a:cubicBezTo>
                    <a:pt x="49453" y="37991"/>
                    <a:pt x="49416" y="37947"/>
                    <a:pt x="49366" y="37945"/>
                  </a:cubicBezTo>
                  <a:cubicBezTo>
                    <a:pt x="49352" y="37945"/>
                    <a:pt x="47959" y="37812"/>
                    <a:pt x="45534" y="37063"/>
                  </a:cubicBezTo>
                  <a:cubicBezTo>
                    <a:pt x="45524" y="37060"/>
                    <a:pt x="45515" y="37059"/>
                    <a:pt x="45506" y="37059"/>
                  </a:cubicBezTo>
                  <a:close/>
                  <a:moveTo>
                    <a:pt x="29921" y="45668"/>
                  </a:moveTo>
                  <a:cubicBezTo>
                    <a:pt x="29878" y="45668"/>
                    <a:pt x="29834" y="45709"/>
                    <a:pt x="29831" y="45757"/>
                  </a:cubicBezTo>
                  <a:cubicBezTo>
                    <a:pt x="29728" y="49618"/>
                    <a:pt x="28386" y="54544"/>
                    <a:pt x="28372" y="54592"/>
                  </a:cubicBezTo>
                  <a:cubicBezTo>
                    <a:pt x="27593" y="57344"/>
                    <a:pt x="24721" y="60771"/>
                    <a:pt x="24692" y="60805"/>
                  </a:cubicBezTo>
                  <a:lnTo>
                    <a:pt x="18979" y="67511"/>
                  </a:lnTo>
                  <a:cubicBezTo>
                    <a:pt x="18948" y="67550"/>
                    <a:pt x="18951" y="67608"/>
                    <a:pt x="18991" y="67640"/>
                  </a:cubicBezTo>
                  <a:cubicBezTo>
                    <a:pt x="19008" y="67654"/>
                    <a:pt x="19029" y="67661"/>
                    <a:pt x="19050" y="67661"/>
                  </a:cubicBezTo>
                  <a:cubicBezTo>
                    <a:pt x="19076" y="67661"/>
                    <a:pt x="19101" y="67651"/>
                    <a:pt x="19120" y="67630"/>
                  </a:cubicBezTo>
                  <a:lnTo>
                    <a:pt x="23003" y="63071"/>
                  </a:lnTo>
                  <a:lnTo>
                    <a:pt x="23193" y="64517"/>
                  </a:lnTo>
                  <a:lnTo>
                    <a:pt x="24466" y="61354"/>
                  </a:lnTo>
                  <a:lnTo>
                    <a:pt x="24834" y="60922"/>
                  </a:lnTo>
                  <a:cubicBezTo>
                    <a:pt x="24864" y="60887"/>
                    <a:pt x="27758" y="57430"/>
                    <a:pt x="28548" y="54643"/>
                  </a:cubicBezTo>
                  <a:cubicBezTo>
                    <a:pt x="28562" y="54594"/>
                    <a:pt x="29909" y="49646"/>
                    <a:pt x="30013" y="45763"/>
                  </a:cubicBezTo>
                  <a:cubicBezTo>
                    <a:pt x="30015" y="45713"/>
                    <a:pt x="29977" y="45671"/>
                    <a:pt x="29926" y="45668"/>
                  </a:cubicBezTo>
                  <a:cubicBezTo>
                    <a:pt x="29924" y="45668"/>
                    <a:pt x="29923" y="45668"/>
                    <a:pt x="29921" y="45668"/>
                  </a:cubicBezTo>
                  <a:close/>
                  <a:moveTo>
                    <a:pt x="7563" y="61400"/>
                  </a:moveTo>
                  <a:cubicBezTo>
                    <a:pt x="7548" y="61400"/>
                    <a:pt x="7534" y="61403"/>
                    <a:pt x="7520" y="61410"/>
                  </a:cubicBezTo>
                  <a:cubicBezTo>
                    <a:pt x="7476" y="61433"/>
                    <a:pt x="7459" y="61489"/>
                    <a:pt x="7483" y="61533"/>
                  </a:cubicBezTo>
                  <a:cubicBezTo>
                    <a:pt x="7520" y="61601"/>
                    <a:pt x="11166" y="68245"/>
                    <a:pt x="16920" y="70127"/>
                  </a:cubicBezTo>
                  <a:cubicBezTo>
                    <a:pt x="16928" y="70131"/>
                    <a:pt x="16939" y="70132"/>
                    <a:pt x="16948" y="70132"/>
                  </a:cubicBezTo>
                  <a:cubicBezTo>
                    <a:pt x="16987" y="70132"/>
                    <a:pt x="17023" y="70107"/>
                    <a:pt x="17034" y="70069"/>
                  </a:cubicBezTo>
                  <a:cubicBezTo>
                    <a:pt x="17050" y="70021"/>
                    <a:pt x="17024" y="69968"/>
                    <a:pt x="16976" y="69954"/>
                  </a:cubicBezTo>
                  <a:cubicBezTo>
                    <a:pt x="11290" y="68095"/>
                    <a:pt x="7680" y="61515"/>
                    <a:pt x="7644" y="61447"/>
                  </a:cubicBezTo>
                  <a:cubicBezTo>
                    <a:pt x="7627" y="61417"/>
                    <a:pt x="7595" y="61400"/>
                    <a:pt x="7563" y="61400"/>
                  </a:cubicBezTo>
                  <a:close/>
                  <a:moveTo>
                    <a:pt x="37749" y="75135"/>
                  </a:moveTo>
                  <a:cubicBezTo>
                    <a:pt x="37743" y="75135"/>
                    <a:pt x="37736" y="75135"/>
                    <a:pt x="37730" y="75136"/>
                  </a:cubicBezTo>
                  <a:lnTo>
                    <a:pt x="24937" y="77935"/>
                  </a:lnTo>
                  <a:cubicBezTo>
                    <a:pt x="24890" y="77948"/>
                    <a:pt x="24858" y="77994"/>
                    <a:pt x="24869" y="78044"/>
                  </a:cubicBezTo>
                  <a:cubicBezTo>
                    <a:pt x="24879" y="78089"/>
                    <a:pt x="24917" y="78117"/>
                    <a:pt x="24960" y="78117"/>
                  </a:cubicBezTo>
                  <a:cubicBezTo>
                    <a:pt x="24967" y="78117"/>
                    <a:pt x="24971" y="78117"/>
                    <a:pt x="24978" y="78115"/>
                  </a:cubicBezTo>
                  <a:lnTo>
                    <a:pt x="37771" y="75318"/>
                  </a:lnTo>
                  <a:cubicBezTo>
                    <a:pt x="37820" y="75306"/>
                    <a:pt x="37850" y="75260"/>
                    <a:pt x="37839" y="75206"/>
                  </a:cubicBezTo>
                  <a:cubicBezTo>
                    <a:pt x="37828" y="75163"/>
                    <a:pt x="37792" y="75135"/>
                    <a:pt x="37749" y="75135"/>
                  </a:cubicBezTo>
                  <a:close/>
                  <a:moveTo>
                    <a:pt x="101" y="71586"/>
                  </a:moveTo>
                  <a:cubicBezTo>
                    <a:pt x="95" y="71586"/>
                    <a:pt x="89" y="71587"/>
                    <a:pt x="83" y="71588"/>
                  </a:cubicBezTo>
                  <a:cubicBezTo>
                    <a:pt x="34" y="71597"/>
                    <a:pt x="0" y="71645"/>
                    <a:pt x="10" y="71694"/>
                  </a:cubicBezTo>
                  <a:lnTo>
                    <a:pt x="1491" y="80060"/>
                  </a:lnTo>
                  <a:cubicBezTo>
                    <a:pt x="1500" y="80105"/>
                    <a:pt x="1538" y="80136"/>
                    <a:pt x="1582" y="80136"/>
                  </a:cubicBezTo>
                  <a:cubicBezTo>
                    <a:pt x="1587" y="80136"/>
                    <a:pt x="1592" y="80136"/>
                    <a:pt x="1597" y="80135"/>
                  </a:cubicBezTo>
                  <a:cubicBezTo>
                    <a:pt x="1647" y="80125"/>
                    <a:pt x="1681" y="80078"/>
                    <a:pt x="1672" y="80029"/>
                  </a:cubicBezTo>
                  <a:lnTo>
                    <a:pt x="190" y="71662"/>
                  </a:lnTo>
                  <a:cubicBezTo>
                    <a:pt x="182" y="71618"/>
                    <a:pt x="145" y="71586"/>
                    <a:pt x="101" y="71586"/>
                  </a:cubicBezTo>
                  <a:close/>
                  <a:moveTo>
                    <a:pt x="4205" y="74695"/>
                  </a:moveTo>
                  <a:lnTo>
                    <a:pt x="4648" y="77363"/>
                  </a:lnTo>
                  <a:cubicBezTo>
                    <a:pt x="4648" y="77440"/>
                    <a:pt x="4665" y="79125"/>
                    <a:pt x="5754" y="79645"/>
                  </a:cubicBezTo>
                  <a:cubicBezTo>
                    <a:pt x="5167" y="79918"/>
                    <a:pt x="4639" y="80424"/>
                    <a:pt x="4181" y="81152"/>
                  </a:cubicBezTo>
                  <a:cubicBezTo>
                    <a:pt x="3663" y="80477"/>
                    <a:pt x="3544" y="79918"/>
                    <a:pt x="3541" y="79903"/>
                  </a:cubicBezTo>
                  <a:lnTo>
                    <a:pt x="2680" y="76191"/>
                  </a:lnTo>
                  <a:cubicBezTo>
                    <a:pt x="2766" y="76024"/>
                    <a:pt x="3219" y="75226"/>
                    <a:pt x="4205" y="74695"/>
                  </a:cubicBezTo>
                  <a:close/>
                  <a:moveTo>
                    <a:pt x="34536" y="81675"/>
                  </a:moveTo>
                  <a:cubicBezTo>
                    <a:pt x="34512" y="81675"/>
                    <a:pt x="34488" y="81684"/>
                    <a:pt x="34470" y="81704"/>
                  </a:cubicBezTo>
                  <a:cubicBezTo>
                    <a:pt x="34465" y="81710"/>
                    <a:pt x="34053" y="82114"/>
                    <a:pt x="32788" y="82114"/>
                  </a:cubicBezTo>
                  <a:cubicBezTo>
                    <a:pt x="32200" y="82114"/>
                    <a:pt x="31429" y="82027"/>
                    <a:pt x="30428" y="81772"/>
                  </a:cubicBezTo>
                  <a:cubicBezTo>
                    <a:pt x="30421" y="81770"/>
                    <a:pt x="30414" y="81769"/>
                    <a:pt x="30407" y="81769"/>
                  </a:cubicBezTo>
                  <a:cubicBezTo>
                    <a:pt x="30365" y="81769"/>
                    <a:pt x="30327" y="81797"/>
                    <a:pt x="30316" y="81838"/>
                  </a:cubicBezTo>
                  <a:cubicBezTo>
                    <a:pt x="30303" y="81888"/>
                    <a:pt x="30332" y="81936"/>
                    <a:pt x="30381" y="81949"/>
                  </a:cubicBezTo>
                  <a:cubicBezTo>
                    <a:pt x="31401" y="82209"/>
                    <a:pt x="32192" y="82300"/>
                    <a:pt x="32799" y="82300"/>
                  </a:cubicBezTo>
                  <a:cubicBezTo>
                    <a:pt x="34139" y="82300"/>
                    <a:pt x="34578" y="81855"/>
                    <a:pt x="34603" y="81828"/>
                  </a:cubicBezTo>
                  <a:cubicBezTo>
                    <a:pt x="34638" y="81792"/>
                    <a:pt x="34634" y="81735"/>
                    <a:pt x="34599" y="81700"/>
                  </a:cubicBezTo>
                  <a:cubicBezTo>
                    <a:pt x="34581" y="81683"/>
                    <a:pt x="34558" y="81675"/>
                    <a:pt x="34536" y="81675"/>
                  </a:cubicBezTo>
                  <a:close/>
                  <a:moveTo>
                    <a:pt x="3393" y="69150"/>
                  </a:moveTo>
                  <a:cubicBezTo>
                    <a:pt x="3389" y="69150"/>
                    <a:pt x="3385" y="69150"/>
                    <a:pt x="3381" y="69151"/>
                  </a:cubicBezTo>
                  <a:cubicBezTo>
                    <a:pt x="3332" y="69159"/>
                    <a:pt x="3299" y="69206"/>
                    <a:pt x="3306" y="69257"/>
                  </a:cubicBezTo>
                  <a:lnTo>
                    <a:pt x="4181" y="74527"/>
                  </a:lnTo>
                  <a:cubicBezTo>
                    <a:pt x="3328" y="74974"/>
                    <a:pt x="2834" y="75613"/>
                    <a:pt x="2624" y="75936"/>
                  </a:cubicBezTo>
                  <a:lnTo>
                    <a:pt x="1435" y="70800"/>
                  </a:lnTo>
                  <a:cubicBezTo>
                    <a:pt x="1426" y="70758"/>
                    <a:pt x="1389" y="70729"/>
                    <a:pt x="1348" y="70729"/>
                  </a:cubicBezTo>
                  <a:cubicBezTo>
                    <a:pt x="1341" y="70729"/>
                    <a:pt x="1333" y="70730"/>
                    <a:pt x="1326" y="70732"/>
                  </a:cubicBezTo>
                  <a:cubicBezTo>
                    <a:pt x="1276" y="70742"/>
                    <a:pt x="1245" y="70792"/>
                    <a:pt x="1256" y="70841"/>
                  </a:cubicBezTo>
                  <a:lnTo>
                    <a:pt x="3366" y="79940"/>
                  </a:lnTo>
                  <a:cubicBezTo>
                    <a:pt x="3373" y="79979"/>
                    <a:pt x="3561" y="80926"/>
                    <a:pt x="4581" y="81875"/>
                  </a:cubicBezTo>
                  <a:cubicBezTo>
                    <a:pt x="5506" y="82734"/>
                    <a:pt x="7319" y="83755"/>
                    <a:pt x="10723" y="83755"/>
                  </a:cubicBezTo>
                  <a:lnTo>
                    <a:pt x="10826" y="83755"/>
                  </a:lnTo>
                  <a:cubicBezTo>
                    <a:pt x="10877" y="83755"/>
                    <a:pt x="10918" y="83714"/>
                    <a:pt x="10915" y="83663"/>
                  </a:cubicBezTo>
                  <a:cubicBezTo>
                    <a:pt x="10912" y="83611"/>
                    <a:pt x="10871" y="83571"/>
                    <a:pt x="10822" y="83571"/>
                  </a:cubicBezTo>
                  <a:lnTo>
                    <a:pt x="10718" y="83571"/>
                  </a:lnTo>
                  <a:cubicBezTo>
                    <a:pt x="6988" y="83571"/>
                    <a:pt x="5171" y="82338"/>
                    <a:pt x="4302" y="81302"/>
                  </a:cubicBezTo>
                  <a:cubicBezTo>
                    <a:pt x="4802" y="80494"/>
                    <a:pt x="5382" y="79965"/>
                    <a:pt x="6030" y="79730"/>
                  </a:cubicBezTo>
                  <a:cubicBezTo>
                    <a:pt x="6031" y="79730"/>
                    <a:pt x="6031" y="79730"/>
                    <a:pt x="6033" y="79727"/>
                  </a:cubicBezTo>
                  <a:cubicBezTo>
                    <a:pt x="6112" y="79699"/>
                    <a:pt x="6194" y="79675"/>
                    <a:pt x="6275" y="79654"/>
                  </a:cubicBezTo>
                  <a:cubicBezTo>
                    <a:pt x="6468" y="79606"/>
                    <a:pt x="6653" y="79587"/>
                    <a:pt x="6826" y="79587"/>
                  </a:cubicBezTo>
                  <a:cubicBezTo>
                    <a:pt x="7488" y="79587"/>
                    <a:pt x="7960" y="79867"/>
                    <a:pt x="7965" y="79872"/>
                  </a:cubicBezTo>
                  <a:cubicBezTo>
                    <a:pt x="7980" y="79880"/>
                    <a:pt x="7996" y="79884"/>
                    <a:pt x="8011" y="79884"/>
                  </a:cubicBezTo>
                  <a:cubicBezTo>
                    <a:pt x="8043" y="79884"/>
                    <a:pt x="8073" y="79869"/>
                    <a:pt x="8091" y="79841"/>
                  </a:cubicBezTo>
                  <a:cubicBezTo>
                    <a:pt x="8118" y="79798"/>
                    <a:pt x="8104" y="79742"/>
                    <a:pt x="8062" y="79715"/>
                  </a:cubicBezTo>
                  <a:cubicBezTo>
                    <a:pt x="8035" y="79700"/>
                    <a:pt x="7541" y="79404"/>
                    <a:pt x="6836" y="79404"/>
                  </a:cubicBezTo>
                  <a:cubicBezTo>
                    <a:pt x="6649" y="79404"/>
                    <a:pt x="6447" y="79425"/>
                    <a:pt x="6235" y="79477"/>
                  </a:cubicBezTo>
                  <a:cubicBezTo>
                    <a:pt x="6154" y="79495"/>
                    <a:pt x="6077" y="79520"/>
                    <a:pt x="6002" y="79548"/>
                  </a:cubicBezTo>
                  <a:cubicBezTo>
                    <a:pt x="4851" y="79180"/>
                    <a:pt x="4834" y="77383"/>
                    <a:pt x="4834" y="77349"/>
                  </a:cubicBezTo>
                  <a:lnTo>
                    <a:pt x="4379" y="74610"/>
                  </a:lnTo>
                  <a:cubicBezTo>
                    <a:pt x="4873" y="74375"/>
                    <a:pt x="5486" y="74211"/>
                    <a:pt x="6237" y="74211"/>
                  </a:cubicBezTo>
                  <a:cubicBezTo>
                    <a:pt x="6933" y="74211"/>
                    <a:pt x="7746" y="74351"/>
                    <a:pt x="8691" y="74708"/>
                  </a:cubicBezTo>
                  <a:cubicBezTo>
                    <a:pt x="8702" y="74712"/>
                    <a:pt x="8713" y="74713"/>
                    <a:pt x="8724" y="74713"/>
                  </a:cubicBezTo>
                  <a:cubicBezTo>
                    <a:pt x="8761" y="74713"/>
                    <a:pt x="8796" y="74691"/>
                    <a:pt x="8810" y="74654"/>
                  </a:cubicBezTo>
                  <a:cubicBezTo>
                    <a:pt x="8827" y="74606"/>
                    <a:pt x="8804" y="74554"/>
                    <a:pt x="8756" y="74535"/>
                  </a:cubicBezTo>
                  <a:cubicBezTo>
                    <a:pt x="7806" y="74177"/>
                    <a:pt x="6981" y="74035"/>
                    <a:pt x="6272" y="74035"/>
                  </a:cubicBezTo>
                  <a:cubicBezTo>
                    <a:pt x="5502" y="74035"/>
                    <a:pt x="4867" y="74202"/>
                    <a:pt x="4353" y="74442"/>
                  </a:cubicBezTo>
                  <a:lnTo>
                    <a:pt x="3487" y="69227"/>
                  </a:lnTo>
                  <a:cubicBezTo>
                    <a:pt x="3480" y="69181"/>
                    <a:pt x="3442" y="69150"/>
                    <a:pt x="3393" y="69150"/>
                  </a:cubicBezTo>
                  <a:close/>
                  <a:moveTo>
                    <a:pt x="33774" y="84045"/>
                  </a:moveTo>
                  <a:lnTo>
                    <a:pt x="37001" y="84971"/>
                  </a:lnTo>
                  <a:cubicBezTo>
                    <a:pt x="36887" y="85348"/>
                    <a:pt x="36831" y="85875"/>
                    <a:pt x="36997" y="86574"/>
                  </a:cubicBezTo>
                  <a:lnTo>
                    <a:pt x="32488" y="86176"/>
                  </a:lnTo>
                  <a:cubicBezTo>
                    <a:pt x="32758" y="85244"/>
                    <a:pt x="33252" y="84549"/>
                    <a:pt x="33774" y="84045"/>
                  </a:cubicBezTo>
                  <a:close/>
                  <a:moveTo>
                    <a:pt x="32440" y="86356"/>
                  </a:moveTo>
                  <a:lnTo>
                    <a:pt x="37046" y="86763"/>
                  </a:lnTo>
                  <a:cubicBezTo>
                    <a:pt x="37121" y="87026"/>
                    <a:pt x="37227" y="87314"/>
                    <a:pt x="37370" y="87621"/>
                  </a:cubicBezTo>
                  <a:lnTo>
                    <a:pt x="32286" y="87452"/>
                  </a:lnTo>
                  <a:cubicBezTo>
                    <a:pt x="32303" y="87056"/>
                    <a:pt x="32356" y="86692"/>
                    <a:pt x="32440" y="86356"/>
                  </a:cubicBezTo>
                  <a:close/>
                  <a:moveTo>
                    <a:pt x="35652" y="82679"/>
                  </a:moveTo>
                  <a:cubicBezTo>
                    <a:pt x="35644" y="82679"/>
                    <a:pt x="35636" y="82680"/>
                    <a:pt x="35627" y="82683"/>
                  </a:cubicBezTo>
                  <a:cubicBezTo>
                    <a:pt x="35609" y="82689"/>
                    <a:pt x="34627" y="82993"/>
                    <a:pt x="33705" y="83857"/>
                  </a:cubicBezTo>
                  <a:cubicBezTo>
                    <a:pt x="33685" y="83866"/>
                    <a:pt x="33669" y="83880"/>
                    <a:pt x="33658" y="83901"/>
                  </a:cubicBezTo>
                  <a:cubicBezTo>
                    <a:pt x="33095" y="84442"/>
                    <a:pt x="32560" y="85193"/>
                    <a:pt x="32286" y="86214"/>
                  </a:cubicBezTo>
                  <a:cubicBezTo>
                    <a:pt x="32281" y="86226"/>
                    <a:pt x="32277" y="86238"/>
                    <a:pt x="32276" y="86250"/>
                  </a:cubicBezTo>
                  <a:lnTo>
                    <a:pt x="32276" y="86252"/>
                  </a:lnTo>
                  <a:cubicBezTo>
                    <a:pt x="32182" y="86615"/>
                    <a:pt x="32121" y="87014"/>
                    <a:pt x="32102" y="87448"/>
                  </a:cubicBezTo>
                  <a:lnTo>
                    <a:pt x="28617" y="87332"/>
                  </a:lnTo>
                  <a:cubicBezTo>
                    <a:pt x="28555" y="87332"/>
                    <a:pt x="28525" y="87372"/>
                    <a:pt x="28522" y="87421"/>
                  </a:cubicBezTo>
                  <a:cubicBezTo>
                    <a:pt x="28521" y="87472"/>
                    <a:pt x="28560" y="87514"/>
                    <a:pt x="28611" y="87514"/>
                  </a:cubicBezTo>
                  <a:lnTo>
                    <a:pt x="32187" y="87633"/>
                  </a:lnTo>
                  <a:lnTo>
                    <a:pt x="32189" y="87633"/>
                  </a:lnTo>
                  <a:lnTo>
                    <a:pt x="43448" y="88004"/>
                  </a:lnTo>
                  <a:lnTo>
                    <a:pt x="43453" y="88004"/>
                  </a:lnTo>
                  <a:cubicBezTo>
                    <a:pt x="43502" y="88004"/>
                    <a:pt x="43543" y="87966"/>
                    <a:pt x="43545" y="87916"/>
                  </a:cubicBezTo>
                  <a:cubicBezTo>
                    <a:pt x="43545" y="87867"/>
                    <a:pt x="43503" y="87824"/>
                    <a:pt x="43454" y="87823"/>
                  </a:cubicBezTo>
                  <a:lnTo>
                    <a:pt x="37576" y="87628"/>
                  </a:lnTo>
                  <a:cubicBezTo>
                    <a:pt x="37406" y="87274"/>
                    <a:pt x="37285" y="86951"/>
                    <a:pt x="37206" y="86659"/>
                  </a:cubicBezTo>
                  <a:cubicBezTo>
                    <a:pt x="37205" y="86653"/>
                    <a:pt x="37205" y="86650"/>
                    <a:pt x="37202" y="86644"/>
                  </a:cubicBezTo>
                  <a:cubicBezTo>
                    <a:pt x="37003" y="85903"/>
                    <a:pt x="37056" y="85351"/>
                    <a:pt x="37194" y="84954"/>
                  </a:cubicBezTo>
                  <a:cubicBezTo>
                    <a:pt x="37198" y="84947"/>
                    <a:pt x="37205" y="84944"/>
                    <a:pt x="37206" y="84934"/>
                  </a:cubicBezTo>
                  <a:cubicBezTo>
                    <a:pt x="37208" y="84927"/>
                    <a:pt x="37208" y="84918"/>
                    <a:pt x="37208" y="84911"/>
                  </a:cubicBezTo>
                  <a:cubicBezTo>
                    <a:pt x="37411" y="84365"/>
                    <a:pt x="37771" y="84127"/>
                    <a:pt x="37800" y="84109"/>
                  </a:cubicBezTo>
                  <a:cubicBezTo>
                    <a:pt x="37843" y="84082"/>
                    <a:pt x="37856" y="84026"/>
                    <a:pt x="37829" y="83983"/>
                  </a:cubicBezTo>
                  <a:cubicBezTo>
                    <a:pt x="37811" y="83956"/>
                    <a:pt x="37782" y="83941"/>
                    <a:pt x="37751" y="83941"/>
                  </a:cubicBezTo>
                  <a:cubicBezTo>
                    <a:pt x="37735" y="83941"/>
                    <a:pt x="37718" y="83945"/>
                    <a:pt x="37703" y="83955"/>
                  </a:cubicBezTo>
                  <a:cubicBezTo>
                    <a:pt x="37687" y="83965"/>
                    <a:pt x="37298" y="84215"/>
                    <a:pt x="37063" y="84798"/>
                  </a:cubicBezTo>
                  <a:lnTo>
                    <a:pt x="33931" y="83898"/>
                  </a:lnTo>
                  <a:cubicBezTo>
                    <a:pt x="34788" y="83136"/>
                    <a:pt x="35663" y="82861"/>
                    <a:pt x="35678" y="82858"/>
                  </a:cubicBezTo>
                  <a:cubicBezTo>
                    <a:pt x="35726" y="82844"/>
                    <a:pt x="35755" y="82793"/>
                    <a:pt x="35741" y="82745"/>
                  </a:cubicBezTo>
                  <a:cubicBezTo>
                    <a:pt x="35729" y="82706"/>
                    <a:pt x="35691" y="82679"/>
                    <a:pt x="35652" y="82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6"/>
            <p:cNvSpPr/>
            <p:nvPr/>
          </p:nvSpPr>
          <p:spPr>
            <a:xfrm>
              <a:off x="2220147" y="11587"/>
              <a:ext cx="3050413" cy="5768024"/>
            </a:xfrm>
            <a:custGeom>
              <a:rect b="b" l="l" r="r" t="t"/>
              <a:pathLst>
                <a:path extrusionOk="0" h="88409" w="46755">
                  <a:moveTo>
                    <a:pt x="12376" y="1"/>
                  </a:moveTo>
                  <a:cubicBezTo>
                    <a:pt x="12277" y="1"/>
                    <a:pt x="12162" y="12"/>
                    <a:pt x="12027" y="38"/>
                  </a:cubicBezTo>
                  <a:cubicBezTo>
                    <a:pt x="10814" y="270"/>
                    <a:pt x="9629" y="1863"/>
                    <a:pt x="10769" y="1990"/>
                  </a:cubicBezTo>
                  <a:cubicBezTo>
                    <a:pt x="10769" y="1990"/>
                    <a:pt x="11370" y="1078"/>
                    <a:pt x="12856" y="728"/>
                  </a:cubicBezTo>
                  <a:cubicBezTo>
                    <a:pt x="12856" y="728"/>
                    <a:pt x="13157" y="1"/>
                    <a:pt x="12376" y="1"/>
                  </a:cubicBezTo>
                  <a:close/>
                  <a:moveTo>
                    <a:pt x="4830" y="69191"/>
                  </a:moveTo>
                  <a:lnTo>
                    <a:pt x="1" y="73021"/>
                  </a:lnTo>
                  <a:lnTo>
                    <a:pt x="1765" y="81333"/>
                  </a:lnTo>
                  <a:cubicBezTo>
                    <a:pt x="1765" y="81333"/>
                    <a:pt x="4617" y="86071"/>
                    <a:pt x="5993" y="86071"/>
                  </a:cubicBezTo>
                  <a:lnTo>
                    <a:pt x="11206" y="85866"/>
                  </a:lnTo>
                  <a:lnTo>
                    <a:pt x="11083" y="84116"/>
                  </a:lnTo>
                  <a:cubicBezTo>
                    <a:pt x="11083" y="84116"/>
                    <a:pt x="11055" y="80866"/>
                    <a:pt x="8181" y="80866"/>
                  </a:cubicBezTo>
                  <a:cubicBezTo>
                    <a:pt x="8181" y="80866"/>
                    <a:pt x="6294" y="78112"/>
                    <a:pt x="9453" y="74783"/>
                  </a:cubicBezTo>
                  <a:lnTo>
                    <a:pt x="4830" y="69191"/>
                  </a:lnTo>
                  <a:close/>
                  <a:moveTo>
                    <a:pt x="35788" y="79534"/>
                  </a:moveTo>
                  <a:lnTo>
                    <a:pt x="29914" y="81054"/>
                  </a:lnTo>
                  <a:lnTo>
                    <a:pt x="32627" y="88408"/>
                  </a:lnTo>
                  <a:lnTo>
                    <a:pt x="46754" y="83559"/>
                  </a:lnTo>
                  <a:lnTo>
                    <a:pt x="46222" y="82430"/>
                  </a:lnTo>
                  <a:cubicBezTo>
                    <a:pt x="46222" y="82430"/>
                    <a:pt x="44834" y="80012"/>
                    <a:pt x="42077" y="80012"/>
                  </a:cubicBezTo>
                  <a:cubicBezTo>
                    <a:pt x="41339" y="80012"/>
                    <a:pt x="40502" y="80186"/>
                    <a:pt x="39567" y="80626"/>
                  </a:cubicBezTo>
                  <a:cubicBezTo>
                    <a:pt x="39567" y="80626"/>
                    <a:pt x="37359" y="80418"/>
                    <a:pt x="35788" y="7953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6"/>
            <p:cNvSpPr/>
            <p:nvPr/>
          </p:nvSpPr>
          <p:spPr>
            <a:xfrm>
              <a:off x="2535201" y="75067"/>
              <a:ext cx="2019908" cy="5224880"/>
            </a:xfrm>
            <a:custGeom>
              <a:rect b="b" l="l" r="r" t="t"/>
              <a:pathLst>
                <a:path extrusionOk="0" h="80084" w="30960">
                  <a:moveTo>
                    <a:pt x="11578" y="0"/>
                  </a:moveTo>
                  <a:cubicBezTo>
                    <a:pt x="10841" y="0"/>
                    <a:pt x="10320" y="187"/>
                    <a:pt x="10319" y="187"/>
                  </a:cubicBezTo>
                  <a:lnTo>
                    <a:pt x="9848" y="314"/>
                  </a:lnTo>
                  <a:cubicBezTo>
                    <a:pt x="7809" y="842"/>
                    <a:pt x="6352" y="2496"/>
                    <a:pt x="6734" y="5004"/>
                  </a:cubicBezTo>
                  <a:lnTo>
                    <a:pt x="6742" y="5122"/>
                  </a:lnTo>
                  <a:cubicBezTo>
                    <a:pt x="6742" y="5122"/>
                    <a:pt x="6710" y="5118"/>
                    <a:pt x="6657" y="5118"/>
                  </a:cubicBezTo>
                  <a:cubicBezTo>
                    <a:pt x="6364" y="5118"/>
                    <a:pt x="5425" y="5239"/>
                    <a:pt x="5674" y="6829"/>
                  </a:cubicBezTo>
                  <a:cubicBezTo>
                    <a:pt x="5842" y="7892"/>
                    <a:pt x="6321" y="8103"/>
                    <a:pt x="6676" y="8103"/>
                  </a:cubicBezTo>
                  <a:cubicBezTo>
                    <a:pt x="6911" y="8103"/>
                    <a:pt x="7092" y="8011"/>
                    <a:pt x="7092" y="8011"/>
                  </a:cubicBezTo>
                  <a:lnTo>
                    <a:pt x="7325" y="14471"/>
                  </a:lnTo>
                  <a:cubicBezTo>
                    <a:pt x="7325" y="14471"/>
                    <a:pt x="8164" y="15326"/>
                    <a:pt x="10055" y="15326"/>
                  </a:cubicBezTo>
                  <a:cubicBezTo>
                    <a:pt x="10392" y="15326"/>
                    <a:pt x="10763" y="15299"/>
                    <a:pt x="11168" y="15235"/>
                  </a:cubicBezTo>
                  <a:cubicBezTo>
                    <a:pt x="12988" y="14947"/>
                    <a:pt x="13441" y="13663"/>
                    <a:pt x="13441" y="13663"/>
                  </a:cubicBezTo>
                  <a:lnTo>
                    <a:pt x="12640" y="10120"/>
                  </a:lnTo>
                  <a:lnTo>
                    <a:pt x="12871" y="10150"/>
                  </a:lnTo>
                  <a:cubicBezTo>
                    <a:pt x="13049" y="10171"/>
                    <a:pt x="13220" y="10181"/>
                    <a:pt x="13385" y="10181"/>
                  </a:cubicBezTo>
                  <a:cubicBezTo>
                    <a:pt x="15404" y="10181"/>
                    <a:pt x="16474" y="8647"/>
                    <a:pt x="16363" y="6985"/>
                  </a:cubicBezTo>
                  <a:cubicBezTo>
                    <a:pt x="15960" y="935"/>
                    <a:pt x="13228" y="0"/>
                    <a:pt x="11578" y="0"/>
                  </a:cubicBezTo>
                  <a:close/>
                  <a:moveTo>
                    <a:pt x="4333" y="64981"/>
                  </a:moveTo>
                  <a:lnTo>
                    <a:pt x="3" y="68217"/>
                  </a:lnTo>
                  <a:cubicBezTo>
                    <a:pt x="1" y="68218"/>
                    <a:pt x="1067" y="73822"/>
                    <a:pt x="4360" y="73822"/>
                  </a:cubicBezTo>
                  <a:cubicBezTo>
                    <a:pt x="4447" y="73822"/>
                    <a:pt x="4536" y="73818"/>
                    <a:pt x="4626" y="73810"/>
                  </a:cubicBezTo>
                  <a:lnTo>
                    <a:pt x="8641" y="69959"/>
                  </a:lnTo>
                  <a:lnTo>
                    <a:pt x="4333" y="64981"/>
                  </a:lnTo>
                  <a:close/>
                  <a:moveTo>
                    <a:pt x="29266" y="73406"/>
                  </a:moveTo>
                  <a:lnTo>
                    <a:pt x="23350" y="75647"/>
                  </a:lnTo>
                  <a:lnTo>
                    <a:pt x="25083" y="80083"/>
                  </a:lnTo>
                  <a:cubicBezTo>
                    <a:pt x="25123" y="80083"/>
                    <a:pt x="25162" y="80083"/>
                    <a:pt x="25201" y="80083"/>
                  </a:cubicBezTo>
                  <a:cubicBezTo>
                    <a:pt x="30189" y="80083"/>
                    <a:pt x="30959" y="78561"/>
                    <a:pt x="30959" y="78561"/>
                  </a:cubicBezTo>
                  <a:lnTo>
                    <a:pt x="29266" y="73406"/>
                  </a:ln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6"/>
            <p:cNvSpPr/>
            <p:nvPr/>
          </p:nvSpPr>
          <p:spPr>
            <a:xfrm>
              <a:off x="2534483" y="2125225"/>
              <a:ext cx="2128798" cy="3154736"/>
            </a:xfrm>
            <a:custGeom>
              <a:rect b="b" l="l" r="r" t="t"/>
              <a:pathLst>
                <a:path extrusionOk="0" h="48354" w="32629">
                  <a:moveTo>
                    <a:pt x="5193" y="0"/>
                  </a:moveTo>
                  <a:lnTo>
                    <a:pt x="11106" y="19211"/>
                  </a:lnTo>
                  <a:cubicBezTo>
                    <a:pt x="10826" y="19820"/>
                    <a:pt x="10470" y="20394"/>
                    <a:pt x="10028" y="20911"/>
                  </a:cubicBezTo>
                  <a:lnTo>
                    <a:pt x="0" y="32946"/>
                  </a:lnTo>
                  <a:cubicBezTo>
                    <a:pt x="0" y="32946"/>
                    <a:pt x="4134" y="40484"/>
                    <a:pt x="9781" y="41162"/>
                  </a:cubicBezTo>
                  <a:lnTo>
                    <a:pt x="15607" y="33835"/>
                  </a:lnTo>
                  <a:lnTo>
                    <a:pt x="20076" y="48353"/>
                  </a:lnTo>
                  <a:lnTo>
                    <a:pt x="32628" y="44085"/>
                  </a:lnTo>
                  <a:lnTo>
                    <a:pt x="23791" y="18821"/>
                  </a:lnTo>
                  <a:cubicBezTo>
                    <a:pt x="23905" y="17874"/>
                    <a:pt x="23954" y="16918"/>
                    <a:pt x="23929" y="15956"/>
                  </a:cubicBezTo>
                  <a:lnTo>
                    <a:pt x="23714" y="7572"/>
                  </a:lnTo>
                  <a:lnTo>
                    <a:pt x="19196" y="5692"/>
                  </a:lnTo>
                  <a:lnTo>
                    <a:pt x="17810" y="1726"/>
                  </a:lnTo>
                  <a:lnTo>
                    <a:pt x="519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6"/>
            <p:cNvSpPr/>
            <p:nvPr/>
          </p:nvSpPr>
          <p:spPr>
            <a:xfrm>
              <a:off x="2540094" y="905073"/>
              <a:ext cx="1750717" cy="1928242"/>
            </a:xfrm>
            <a:custGeom>
              <a:rect b="b" l="l" r="r" t="t"/>
              <a:pathLst>
                <a:path extrusionOk="0" h="29555" w="26834">
                  <a:moveTo>
                    <a:pt x="15229" y="0"/>
                  </a:moveTo>
                  <a:cubicBezTo>
                    <a:pt x="10150" y="0"/>
                    <a:pt x="3649" y="3151"/>
                    <a:pt x="3222" y="3360"/>
                  </a:cubicBezTo>
                  <a:lnTo>
                    <a:pt x="3201" y="3370"/>
                  </a:lnTo>
                  <a:lnTo>
                    <a:pt x="3199" y="3370"/>
                  </a:lnTo>
                  <a:cubicBezTo>
                    <a:pt x="2136" y="3881"/>
                    <a:pt x="1216" y="5230"/>
                    <a:pt x="855" y="7344"/>
                  </a:cubicBezTo>
                  <a:cubicBezTo>
                    <a:pt x="855" y="7344"/>
                    <a:pt x="1" y="15155"/>
                    <a:pt x="3819" y="22355"/>
                  </a:cubicBezTo>
                  <a:cubicBezTo>
                    <a:pt x="7636" y="29555"/>
                    <a:pt x="12878" y="27718"/>
                    <a:pt x="21886" y="28654"/>
                  </a:cubicBezTo>
                  <a:cubicBezTo>
                    <a:pt x="21886" y="28654"/>
                    <a:pt x="23012" y="27755"/>
                    <a:pt x="22608" y="25046"/>
                  </a:cubicBezTo>
                  <a:cubicBezTo>
                    <a:pt x="23619" y="24479"/>
                    <a:pt x="24370" y="23784"/>
                    <a:pt x="24765" y="23255"/>
                  </a:cubicBezTo>
                  <a:cubicBezTo>
                    <a:pt x="26834" y="20479"/>
                    <a:pt x="23949" y="4244"/>
                    <a:pt x="19202" y="1007"/>
                  </a:cubicBezTo>
                  <a:cubicBezTo>
                    <a:pt x="18138" y="282"/>
                    <a:pt x="16747" y="0"/>
                    <a:pt x="1522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6"/>
            <p:cNvSpPr/>
            <p:nvPr/>
          </p:nvSpPr>
          <p:spPr>
            <a:xfrm>
              <a:off x="2951054" y="525235"/>
              <a:ext cx="1727556" cy="1806239"/>
            </a:xfrm>
            <a:custGeom>
              <a:rect b="b" l="l" r="r" t="t"/>
              <a:pathLst>
                <a:path extrusionOk="0" h="27685" w="26479">
                  <a:moveTo>
                    <a:pt x="13809" y="0"/>
                  </a:moveTo>
                  <a:cubicBezTo>
                    <a:pt x="12318" y="0"/>
                    <a:pt x="11011" y="209"/>
                    <a:pt x="10158" y="440"/>
                  </a:cubicBezTo>
                  <a:cubicBezTo>
                    <a:pt x="7268" y="1221"/>
                    <a:pt x="0" y="4840"/>
                    <a:pt x="1109" y="12296"/>
                  </a:cubicBezTo>
                  <a:cubicBezTo>
                    <a:pt x="1404" y="12688"/>
                    <a:pt x="1569" y="13159"/>
                    <a:pt x="1691" y="13629"/>
                  </a:cubicBezTo>
                  <a:cubicBezTo>
                    <a:pt x="1783" y="13745"/>
                    <a:pt x="1856" y="13875"/>
                    <a:pt x="1900" y="14016"/>
                  </a:cubicBezTo>
                  <a:cubicBezTo>
                    <a:pt x="1981" y="14271"/>
                    <a:pt x="2079" y="14519"/>
                    <a:pt x="2171" y="14770"/>
                  </a:cubicBezTo>
                  <a:cubicBezTo>
                    <a:pt x="2260" y="15011"/>
                    <a:pt x="2326" y="15254"/>
                    <a:pt x="2388" y="15500"/>
                  </a:cubicBezTo>
                  <a:cubicBezTo>
                    <a:pt x="2523" y="16032"/>
                    <a:pt x="2834" y="16506"/>
                    <a:pt x="2875" y="17065"/>
                  </a:cubicBezTo>
                  <a:cubicBezTo>
                    <a:pt x="5507" y="21344"/>
                    <a:pt x="10007" y="23495"/>
                    <a:pt x="10925" y="24484"/>
                  </a:cubicBezTo>
                  <a:cubicBezTo>
                    <a:pt x="12101" y="25751"/>
                    <a:pt x="13148" y="27685"/>
                    <a:pt x="13148" y="27685"/>
                  </a:cubicBezTo>
                  <a:lnTo>
                    <a:pt x="21296" y="25485"/>
                  </a:lnTo>
                  <a:cubicBezTo>
                    <a:pt x="21296" y="25485"/>
                    <a:pt x="21225" y="23285"/>
                    <a:pt x="21603" y="21600"/>
                  </a:cubicBezTo>
                  <a:cubicBezTo>
                    <a:pt x="21979" y="19913"/>
                    <a:pt x="26478" y="13613"/>
                    <a:pt x="24169" y="6730"/>
                  </a:cubicBezTo>
                  <a:cubicBezTo>
                    <a:pt x="22343" y="1289"/>
                    <a:pt x="17510" y="0"/>
                    <a:pt x="138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6"/>
            <p:cNvSpPr/>
            <p:nvPr/>
          </p:nvSpPr>
          <p:spPr>
            <a:xfrm>
              <a:off x="3442000" y="707717"/>
              <a:ext cx="937861" cy="1568756"/>
            </a:xfrm>
            <a:custGeom>
              <a:rect b="b" l="l" r="r" t="t"/>
              <a:pathLst>
                <a:path extrusionOk="0" h="24045" w="14375">
                  <a:moveTo>
                    <a:pt x="10425" y="0"/>
                  </a:moveTo>
                  <a:cubicBezTo>
                    <a:pt x="10425" y="0"/>
                    <a:pt x="9655" y="545"/>
                    <a:pt x="9349" y="1375"/>
                  </a:cubicBezTo>
                  <a:cubicBezTo>
                    <a:pt x="9349" y="1375"/>
                    <a:pt x="11501" y="2032"/>
                    <a:pt x="12698" y="4304"/>
                  </a:cubicBezTo>
                  <a:cubicBezTo>
                    <a:pt x="12698" y="4304"/>
                    <a:pt x="13588" y="4242"/>
                    <a:pt x="14375" y="3333"/>
                  </a:cubicBezTo>
                  <a:cubicBezTo>
                    <a:pt x="14375" y="3333"/>
                    <a:pt x="12768" y="637"/>
                    <a:pt x="10425" y="0"/>
                  </a:cubicBezTo>
                  <a:close/>
                  <a:moveTo>
                    <a:pt x="9910" y="8634"/>
                  </a:moveTo>
                  <a:cubicBezTo>
                    <a:pt x="9919" y="8634"/>
                    <a:pt x="9929" y="8634"/>
                    <a:pt x="9938" y="8635"/>
                  </a:cubicBezTo>
                  <a:cubicBezTo>
                    <a:pt x="10679" y="8663"/>
                    <a:pt x="11692" y="9754"/>
                    <a:pt x="11842" y="11068"/>
                  </a:cubicBezTo>
                  <a:cubicBezTo>
                    <a:pt x="12008" y="12525"/>
                    <a:pt x="11111" y="13780"/>
                    <a:pt x="9331" y="14657"/>
                  </a:cubicBezTo>
                  <a:cubicBezTo>
                    <a:pt x="9010" y="12839"/>
                    <a:pt x="8866" y="11034"/>
                    <a:pt x="9130" y="9642"/>
                  </a:cubicBezTo>
                  <a:cubicBezTo>
                    <a:pt x="9208" y="9232"/>
                    <a:pt x="9379" y="8756"/>
                    <a:pt x="9757" y="8653"/>
                  </a:cubicBezTo>
                  <a:cubicBezTo>
                    <a:pt x="9804" y="8641"/>
                    <a:pt x="9855" y="8634"/>
                    <a:pt x="9910" y="8634"/>
                  </a:cubicBezTo>
                  <a:close/>
                  <a:moveTo>
                    <a:pt x="2169" y="10725"/>
                  </a:moveTo>
                  <a:cubicBezTo>
                    <a:pt x="2498" y="10725"/>
                    <a:pt x="2823" y="11007"/>
                    <a:pt x="3062" y="11282"/>
                  </a:cubicBezTo>
                  <a:cubicBezTo>
                    <a:pt x="3990" y="12350"/>
                    <a:pt x="4775" y="13981"/>
                    <a:pt x="5412" y="15714"/>
                  </a:cubicBezTo>
                  <a:cubicBezTo>
                    <a:pt x="5232" y="15727"/>
                    <a:pt x="5057" y="15733"/>
                    <a:pt x="4887" y="15733"/>
                  </a:cubicBezTo>
                  <a:cubicBezTo>
                    <a:pt x="3186" y="15733"/>
                    <a:pt x="1974" y="15100"/>
                    <a:pt x="1437" y="13879"/>
                  </a:cubicBezTo>
                  <a:cubicBezTo>
                    <a:pt x="905" y="12668"/>
                    <a:pt x="1231" y="11214"/>
                    <a:pt x="1858" y="10818"/>
                  </a:cubicBezTo>
                  <a:cubicBezTo>
                    <a:pt x="1912" y="10782"/>
                    <a:pt x="1967" y="10760"/>
                    <a:pt x="2022" y="10744"/>
                  </a:cubicBezTo>
                  <a:cubicBezTo>
                    <a:pt x="2071" y="10731"/>
                    <a:pt x="2120" y="10725"/>
                    <a:pt x="2169" y="10725"/>
                  </a:cubicBezTo>
                  <a:close/>
                  <a:moveTo>
                    <a:pt x="9905" y="7793"/>
                  </a:moveTo>
                  <a:cubicBezTo>
                    <a:pt x="8753" y="7793"/>
                    <a:pt x="8403" y="8971"/>
                    <a:pt x="8305" y="9485"/>
                  </a:cubicBezTo>
                  <a:cubicBezTo>
                    <a:pt x="8008" y="11041"/>
                    <a:pt x="8178" y="13032"/>
                    <a:pt x="8536" y="15003"/>
                  </a:cubicBezTo>
                  <a:cubicBezTo>
                    <a:pt x="8189" y="15133"/>
                    <a:pt x="7817" y="15253"/>
                    <a:pt x="7420" y="15362"/>
                  </a:cubicBezTo>
                  <a:cubicBezTo>
                    <a:pt x="7024" y="15469"/>
                    <a:pt x="6642" y="15553"/>
                    <a:pt x="6275" y="15612"/>
                  </a:cubicBezTo>
                  <a:cubicBezTo>
                    <a:pt x="5593" y="13731"/>
                    <a:pt x="4737" y="11925"/>
                    <a:pt x="3697" y="10730"/>
                  </a:cubicBezTo>
                  <a:cubicBezTo>
                    <a:pt x="3437" y="10431"/>
                    <a:pt x="2860" y="9876"/>
                    <a:pt x="2163" y="9876"/>
                  </a:cubicBezTo>
                  <a:cubicBezTo>
                    <a:pt x="1922" y="9876"/>
                    <a:pt x="1668" y="9942"/>
                    <a:pt x="1407" y="10107"/>
                  </a:cubicBezTo>
                  <a:cubicBezTo>
                    <a:pt x="346" y="10781"/>
                    <a:pt x="1" y="12702"/>
                    <a:pt x="667" y="14217"/>
                  </a:cubicBezTo>
                  <a:cubicBezTo>
                    <a:pt x="1021" y="15024"/>
                    <a:pt x="2071" y="16580"/>
                    <a:pt x="4873" y="16580"/>
                  </a:cubicBezTo>
                  <a:cubicBezTo>
                    <a:pt x="5134" y="16580"/>
                    <a:pt x="5411" y="16567"/>
                    <a:pt x="5704" y="16538"/>
                  </a:cubicBezTo>
                  <a:cubicBezTo>
                    <a:pt x="6884" y="20029"/>
                    <a:pt x="7483" y="23636"/>
                    <a:pt x="7492" y="23692"/>
                  </a:cubicBezTo>
                  <a:cubicBezTo>
                    <a:pt x="7525" y="23900"/>
                    <a:pt x="7704" y="24044"/>
                    <a:pt x="7906" y="24044"/>
                  </a:cubicBezTo>
                  <a:cubicBezTo>
                    <a:pt x="7929" y="24044"/>
                    <a:pt x="7951" y="24042"/>
                    <a:pt x="7974" y="24039"/>
                  </a:cubicBezTo>
                  <a:cubicBezTo>
                    <a:pt x="8205" y="24001"/>
                    <a:pt x="8361" y="23787"/>
                    <a:pt x="8321" y="23556"/>
                  </a:cubicBezTo>
                  <a:cubicBezTo>
                    <a:pt x="8284" y="23324"/>
                    <a:pt x="7710" y="19867"/>
                    <a:pt x="6557" y="16416"/>
                  </a:cubicBezTo>
                  <a:cubicBezTo>
                    <a:pt x="6898" y="16354"/>
                    <a:pt x="7258" y="16272"/>
                    <a:pt x="7639" y="16170"/>
                  </a:cubicBezTo>
                  <a:cubicBezTo>
                    <a:pt x="8020" y="16066"/>
                    <a:pt x="8370" y="15956"/>
                    <a:pt x="8699" y="15837"/>
                  </a:cubicBezTo>
                  <a:cubicBezTo>
                    <a:pt x="9439" y="19401"/>
                    <a:pt x="10684" y="22676"/>
                    <a:pt x="10769" y="22896"/>
                  </a:cubicBezTo>
                  <a:cubicBezTo>
                    <a:pt x="10833" y="23062"/>
                    <a:pt x="10991" y="23165"/>
                    <a:pt x="11160" y="23165"/>
                  </a:cubicBezTo>
                  <a:cubicBezTo>
                    <a:pt x="11197" y="23165"/>
                    <a:pt x="11234" y="23160"/>
                    <a:pt x="11271" y="23150"/>
                  </a:cubicBezTo>
                  <a:cubicBezTo>
                    <a:pt x="11285" y="23146"/>
                    <a:pt x="11299" y="23140"/>
                    <a:pt x="11312" y="23136"/>
                  </a:cubicBezTo>
                  <a:cubicBezTo>
                    <a:pt x="11530" y="23053"/>
                    <a:pt x="11637" y="22811"/>
                    <a:pt x="11554" y="22593"/>
                  </a:cubicBezTo>
                  <a:cubicBezTo>
                    <a:pt x="11533" y="22539"/>
                    <a:pt x="10235" y="19122"/>
                    <a:pt x="9495" y="15512"/>
                  </a:cubicBezTo>
                  <a:cubicBezTo>
                    <a:pt x="12629" y="14081"/>
                    <a:pt x="12786" y="11932"/>
                    <a:pt x="12679" y="10973"/>
                  </a:cubicBezTo>
                  <a:cubicBezTo>
                    <a:pt x="12492" y="9326"/>
                    <a:pt x="11227" y="7841"/>
                    <a:pt x="9972" y="7794"/>
                  </a:cubicBezTo>
                  <a:cubicBezTo>
                    <a:pt x="9949" y="7793"/>
                    <a:pt x="9927" y="7793"/>
                    <a:pt x="9905" y="779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6"/>
            <p:cNvSpPr/>
            <p:nvPr/>
          </p:nvSpPr>
          <p:spPr>
            <a:xfrm>
              <a:off x="2614927" y="856272"/>
              <a:ext cx="448346" cy="347743"/>
            </a:xfrm>
            <a:custGeom>
              <a:rect b="b" l="l" r="r" t="t"/>
              <a:pathLst>
                <a:path extrusionOk="0" h="5330" w="6872">
                  <a:moveTo>
                    <a:pt x="3876" y="0"/>
                  </a:moveTo>
                  <a:cubicBezTo>
                    <a:pt x="3072" y="0"/>
                    <a:pt x="2049" y="170"/>
                    <a:pt x="2354" y="793"/>
                  </a:cubicBezTo>
                  <a:cubicBezTo>
                    <a:pt x="2354" y="793"/>
                    <a:pt x="1078" y="1095"/>
                    <a:pt x="1721" y="2065"/>
                  </a:cubicBezTo>
                  <a:cubicBezTo>
                    <a:pt x="1721" y="2065"/>
                    <a:pt x="1" y="2666"/>
                    <a:pt x="911" y="3627"/>
                  </a:cubicBezTo>
                  <a:cubicBezTo>
                    <a:pt x="911" y="3627"/>
                    <a:pt x="526" y="3808"/>
                    <a:pt x="475" y="4295"/>
                  </a:cubicBezTo>
                  <a:cubicBezTo>
                    <a:pt x="424" y="4783"/>
                    <a:pt x="1148" y="5006"/>
                    <a:pt x="1344" y="5056"/>
                  </a:cubicBezTo>
                  <a:cubicBezTo>
                    <a:pt x="1344" y="5056"/>
                    <a:pt x="2102" y="5329"/>
                    <a:pt x="2795" y="5329"/>
                  </a:cubicBezTo>
                  <a:cubicBezTo>
                    <a:pt x="3371" y="5329"/>
                    <a:pt x="3902" y="5141"/>
                    <a:pt x="3917" y="4452"/>
                  </a:cubicBezTo>
                  <a:cubicBezTo>
                    <a:pt x="3917" y="4452"/>
                    <a:pt x="4080" y="4489"/>
                    <a:pt x="4288" y="4489"/>
                  </a:cubicBezTo>
                  <a:cubicBezTo>
                    <a:pt x="4551" y="4489"/>
                    <a:pt x="4885" y="4430"/>
                    <a:pt x="5053" y="4160"/>
                  </a:cubicBezTo>
                  <a:cubicBezTo>
                    <a:pt x="5356" y="3678"/>
                    <a:pt x="5123" y="3450"/>
                    <a:pt x="5123" y="3450"/>
                  </a:cubicBezTo>
                  <a:lnTo>
                    <a:pt x="5123" y="3450"/>
                  </a:lnTo>
                  <a:cubicBezTo>
                    <a:pt x="5123" y="3450"/>
                    <a:pt x="5175" y="3456"/>
                    <a:pt x="5257" y="3456"/>
                  </a:cubicBezTo>
                  <a:cubicBezTo>
                    <a:pt x="5502" y="3456"/>
                    <a:pt x="6014" y="3406"/>
                    <a:pt x="6202" y="3009"/>
                  </a:cubicBezTo>
                  <a:cubicBezTo>
                    <a:pt x="6452" y="2478"/>
                    <a:pt x="5879" y="1960"/>
                    <a:pt x="5879" y="1960"/>
                  </a:cubicBezTo>
                  <a:cubicBezTo>
                    <a:pt x="5879" y="1960"/>
                    <a:pt x="6871" y="1792"/>
                    <a:pt x="6447" y="1028"/>
                  </a:cubicBezTo>
                  <a:cubicBezTo>
                    <a:pt x="6022" y="264"/>
                    <a:pt x="5171" y="189"/>
                    <a:pt x="4636" y="63"/>
                  </a:cubicBezTo>
                  <a:cubicBezTo>
                    <a:pt x="4484" y="27"/>
                    <a:pt x="4197" y="0"/>
                    <a:pt x="3876"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6"/>
            <p:cNvSpPr/>
            <p:nvPr/>
          </p:nvSpPr>
          <p:spPr>
            <a:xfrm>
              <a:off x="3196038" y="311569"/>
              <a:ext cx="393608" cy="192726"/>
            </a:xfrm>
            <a:custGeom>
              <a:rect b="b" l="l" r="r" t="t"/>
              <a:pathLst>
                <a:path extrusionOk="0" h="2954" w="6033">
                  <a:moveTo>
                    <a:pt x="5583" y="0"/>
                  </a:moveTo>
                  <a:cubicBezTo>
                    <a:pt x="4710" y="0"/>
                    <a:pt x="4145" y="726"/>
                    <a:pt x="3942" y="1040"/>
                  </a:cubicBezTo>
                  <a:cubicBezTo>
                    <a:pt x="3953" y="1057"/>
                    <a:pt x="3962" y="1075"/>
                    <a:pt x="3969" y="1093"/>
                  </a:cubicBezTo>
                  <a:cubicBezTo>
                    <a:pt x="3976" y="1119"/>
                    <a:pt x="3988" y="1142"/>
                    <a:pt x="3998" y="1164"/>
                  </a:cubicBezTo>
                  <a:lnTo>
                    <a:pt x="4058" y="1260"/>
                  </a:lnTo>
                  <a:cubicBezTo>
                    <a:pt x="4103" y="1330"/>
                    <a:pt x="4144" y="1402"/>
                    <a:pt x="4181" y="1475"/>
                  </a:cubicBezTo>
                  <a:cubicBezTo>
                    <a:pt x="4431" y="1666"/>
                    <a:pt x="4804" y="1879"/>
                    <a:pt x="5231" y="1879"/>
                  </a:cubicBezTo>
                  <a:cubicBezTo>
                    <a:pt x="5368" y="1879"/>
                    <a:pt x="5511" y="1857"/>
                    <a:pt x="5656" y="1805"/>
                  </a:cubicBezTo>
                  <a:cubicBezTo>
                    <a:pt x="5798" y="1756"/>
                    <a:pt x="5921" y="1691"/>
                    <a:pt x="6033" y="1617"/>
                  </a:cubicBezTo>
                  <a:cubicBezTo>
                    <a:pt x="5930" y="1013"/>
                    <a:pt x="5799" y="477"/>
                    <a:pt x="5645" y="1"/>
                  </a:cubicBezTo>
                  <a:cubicBezTo>
                    <a:pt x="5624" y="0"/>
                    <a:pt x="5604" y="0"/>
                    <a:pt x="5583" y="0"/>
                  </a:cubicBezTo>
                  <a:close/>
                  <a:moveTo>
                    <a:pt x="1726" y="1073"/>
                  </a:moveTo>
                  <a:cubicBezTo>
                    <a:pt x="614" y="1073"/>
                    <a:pt x="0" y="2254"/>
                    <a:pt x="0" y="2254"/>
                  </a:cubicBezTo>
                  <a:cubicBezTo>
                    <a:pt x="0" y="2254"/>
                    <a:pt x="601" y="2954"/>
                    <a:pt x="1375" y="2954"/>
                  </a:cubicBezTo>
                  <a:cubicBezTo>
                    <a:pt x="1511" y="2954"/>
                    <a:pt x="1653" y="2932"/>
                    <a:pt x="1798" y="2880"/>
                  </a:cubicBezTo>
                  <a:cubicBezTo>
                    <a:pt x="2766" y="2537"/>
                    <a:pt x="2997" y="1552"/>
                    <a:pt x="2997" y="1552"/>
                  </a:cubicBezTo>
                  <a:cubicBezTo>
                    <a:pt x="2521" y="1204"/>
                    <a:pt x="2095" y="1073"/>
                    <a:pt x="1726" y="10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6"/>
            <p:cNvSpPr/>
            <p:nvPr/>
          </p:nvSpPr>
          <p:spPr>
            <a:xfrm>
              <a:off x="3657169" y="2080273"/>
              <a:ext cx="905044" cy="632657"/>
            </a:xfrm>
            <a:custGeom>
              <a:rect b="b" l="l" r="r" t="t"/>
              <a:pathLst>
                <a:path extrusionOk="0" h="9697" w="13872">
                  <a:moveTo>
                    <a:pt x="1477" y="2452"/>
                  </a:moveTo>
                  <a:lnTo>
                    <a:pt x="1476" y="2453"/>
                  </a:lnTo>
                  <a:cubicBezTo>
                    <a:pt x="1476" y="2452"/>
                    <a:pt x="1477" y="2452"/>
                    <a:pt x="1477" y="2452"/>
                  </a:cubicBezTo>
                  <a:close/>
                  <a:moveTo>
                    <a:pt x="10172" y="0"/>
                  </a:moveTo>
                  <a:cubicBezTo>
                    <a:pt x="10113" y="0"/>
                    <a:pt x="10055" y="2"/>
                    <a:pt x="9996" y="6"/>
                  </a:cubicBezTo>
                  <a:cubicBezTo>
                    <a:pt x="8387" y="103"/>
                    <a:pt x="5129" y="515"/>
                    <a:pt x="1879" y="2200"/>
                  </a:cubicBezTo>
                  <a:cubicBezTo>
                    <a:pt x="1765" y="2261"/>
                    <a:pt x="1654" y="2326"/>
                    <a:pt x="1552" y="2398"/>
                  </a:cubicBezTo>
                  <a:cubicBezTo>
                    <a:pt x="1163" y="1808"/>
                    <a:pt x="677" y="1132"/>
                    <a:pt x="169" y="586"/>
                  </a:cubicBezTo>
                  <a:cubicBezTo>
                    <a:pt x="151" y="566"/>
                    <a:pt x="126" y="556"/>
                    <a:pt x="101" y="556"/>
                  </a:cubicBezTo>
                  <a:cubicBezTo>
                    <a:pt x="79" y="556"/>
                    <a:pt x="57" y="564"/>
                    <a:pt x="40" y="580"/>
                  </a:cubicBezTo>
                  <a:cubicBezTo>
                    <a:pt x="3" y="614"/>
                    <a:pt x="0" y="672"/>
                    <a:pt x="34" y="709"/>
                  </a:cubicBezTo>
                  <a:cubicBezTo>
                    <a:pt x="537" y="1251"/>
                    <a:pt x="1019" y="1921"/>
                    <a:pt x="1405" y="2508"/>
                  </a:cubicBezTo>
                  <a:cubicBezTo>
                    <a:pt x="1124" y="2732"/>
                    <a:pt x="892" y="3005"/>
                    <a:pt x="725" y="3309"/>
                  </a:cubicBezTo>
                  <a:cubicBezTo>
                    <a:pt x="987" y="3333"/>
                    <a:pt x="1258" y="3437"/>
                    <a:pt x="1468" y="3579"/>
                  </a:cubicBezTo>
                  <a:cubicBezTo>
                    <a:pt x="1837" y="3721"/>
                    <a:pt x="2169" y="3952"/>
                    <a:pt x="2502" y="4168"/>
                  </a:cubicBezTo>
                  <a:cubicBezTo>
                    <a:pt x="2742" y="4298"/>
                    <a:pt x="2998" y="4392"/>
                    <a:pt x="3233" y="4533"/>
                  </a:cubicBezTo>
                  <a:cubicBezTo>
                    <a:pt x="3526" y="4708"/>
                    <a:pt x="3825" y="4882"/>
                    <a:pt x="4093" y="5095"/>
                  </a:cubicBezTo>
                  <a:cubicBezTo>
                    <a:pt x="4405" y="5119"/>
                    <a:pt x="4730" y="5250"/>
                    <a:pt x="4955" y="5434"/>
                  </a:cubicBezTo>
                  <a:cubicBezTo>
                    <a:pt x="5220" y="5652"/>
                    <a:pt x="5486" y="6071"/>
                    <a:pt x="5493" y="6429"/>
                  </a:cubicBezTo>
                  <a:cubicBezTo>
                    <a:pt x="5500" y="6795"/>
                    <a:pt x="5563" y="7153"/>
                    <a:pt x="5563" y="7520"/>
                  </a:cubicBezTo>
                  <a:cubicBezTo>
                    <a:pt x="5563" y="7917"/>
                    <a:pt x="5546" y="8318"/>
                    <a:pt x="5537" y="8715"/>
                  </a:cubicBezTo>
                  <a:cubicBezTo>
                    <a:pt x="5537" y="8752"/>
                    <a:pt x="5535" y="8790"/>
                    <a:pt x="5535" y="8827"/>
                  </a:cubicBezTo>
                  <a:cubicBezTo>
                    <a:pt x="5563" y="9096"/>
                    <a:pt x="5524" y="9353"/>
                    <a:pt x="5415" y="9601"/>
                  </a:cubicBezTo>
                  <a:lnTo>
                    <a:pt x="5355" y="9697"/>
                  </a:lnTo>
                  <a:cubicBezTo>
                    <a:pt x="6565" y="9649"/>
                    <a:pt x="8885" y="9328"/>
                    <a:pt x="11565" y="7760"/>
                  </a:cubicBezTo>
                  <a:cubicBezTo>
                    <a:pt x="13871" y="5904"/>
                    <a:pt x="12121" y="4019"/>
                    <a:pt x="12121" y="4019"/>
                  </a:cubicBezTo>
                  <a:cubicBezTo>
                    <a:pt x="12882" y="2881"/>
                    <a:pt x="12821" y="1989"/>
                    <a:pt x="12489" y="1337"/>
                  </a:cubicBezTo>
                  <a:cubicBezTo>
                    <a:pt x="12063" y="501"/>
                    <a:pt x="11153" y="0"/>
                    <a:pt x="10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6"/>
            <p:cNvSpPr/>
            <p:nvPr/>
          </p:nvSpPr>
          <p:spPr>
            <a:xfrm>
              <a:off x="2695696" y="854380"/>
              <a:ext cx="355115" cy="355572"/>
            </a:xfrm>
            <a:custGeom>
              <a:rect b="b" l="l" r="r" t="t"/>
              <a:pathLst>
                <a:path extrusionOk="0" h="5450" w="5443">
                  <a:moveTo>
                    <a:pt x="3399" y="1"/>
                  </a:moveTo>
                  <a:cubicBezTo>
                    <a:pt x="3359" y="1"/>
                    <a:pt x="3319" y="30"/>
                    <a:pt x="3310" y="72"/>
                  </a:cubicBezTo>
                  <a:cubicBezTo>
                    <a:pt x="3299" y="122"/>
                    <a:pt x="3330" y="171"/>
                    <a:pt x="3379" y="183"/>
                  </a:cubicBezTo>
                  <a:cubicBezTo>
                    <a:pt x="3450" y="198"/>
                    <a:pt x="3525" y="214"/>
                    <a:pt x="3606" y="232"/>
                  </a:cubicBezTo>
                  <a:cubicBezTo>
                    <a:pt x="4131" y="341"/>
                    <a:pt x="4783" y="477"/>
                    <a:pt x="5131" y="1105"/>
                  </a:cubicBezTo>
                  <a:cubicBezTo>
                    <a:pt x="5230" y="1283"/>
                    <a:pt x="5251" y="1438"/>
                    <a:pt x="5192" y="1564"/>
                  </a:cubicBezTo>
                  <a:cubicBezTo>
                    <a:pt x="5081" y="1793"/>
                    <a:pt x="4732" y="1882"/>
                    <a:pt x="4647" y="1899"/>
                  </a:cubicBezTo>
                  <a:lnTo>
                    <a:pt x="1826" y="1136"/>
                  </a:lnTo>
                  <a:cubicBezTo>
                    <a:pt x="1819" y="1135"/>
                    <a:pt x="1811" y="1134"/>
                    <a:pt x="1804" y="1134"/>
                  </a:cubicBezTo>
                  <a:cubicBezTo>
                    <a:pt x="1763" y="1134"/>
                    <a:pt x="1725" y="1160"/>
                    <a:pt x="1714" y="1201"/>
                  </a:cubicBezTo>
                  <a:cubicBezTo>
                    <a:pt x="1703" y="1251"/>
                    <a:pt x="1731" y="1300"/>
                    <a:pt x="1778" y="1312"/>
                  </a:cubicBezTo>
                  <a:lnTo>
                    <a:pt x="4598" y="2074"/>
                  </a:lnTo>
                  <a:cubicBezTo>
                    <a:pt x="4681" y="2158"/>
                    <a:pt x="5080" y="2585"/>
                    <a:pt x="4883" y="3002"/>
                  </a:cubicBezTo>
                  <a:cubicBezTo>
                    <a:pt x="4718" y="3352"/>
                    <a:pt x="4251" y="3396"/>
                    <a:pt x="4023" y="3396"/>
                  </a:cubicBezTo>
                  <a:cubicBezTo>
                    <a:pt x="3966" y="3396"/>
                    <a:pt x="3924" y="3393"/>
                    <a:pt x="3906" y="3391"/>
                  </a:cubicBezTo>
                  <a:lnTo>
                    <a:pt x="1063" y="2386"/>
                  </a:lnTo>
                  <a:cubicBezTo>
                    <a:pt x="1054" y="2382"/>
                    <a:pt x="1044" y="2381"/>
                    <a:pt x="1034" y="2381"/>
                  </a:cubicBezTo>
                  <a:cubicBezTo>
                    <a:pt x="997" y="2381"/>
                    <a:pt x="961" y="2404"/>
                    <a:pt x="947" y="2442"/>
                  </a:cubicBezTo>
                  <a:cubicBezTo>
                    <a:pt x="929" y="2490"/>
                    <a:pt x="956" y="2541"/>
                    <a:pt x="1004" y="2560"/>
                  </a:cubicBezTo>
                  <a:lnTo>
                    <a:pt x="3834" y="3561"/>
                  </a:lnTo>
                  <a:cubicBezTo>
                    <a:pt x="3868" y="3611"/>
                    <a:pt x="3961" y="3795"/>
                    <a:pt x="3742" y="4146"/>
                  </a:cubicBezTo>
                  <a:cubicBezTo>
                    <a:pt x="3597" y="4378"/>
                    <a:pt x="3298" y="4431"/>
                    <a:pt x="3057" y="4431"/>
                  </a:cubicBezTo>
                  <a:cubicBezTo>
                    <a:pt x="2875" y="4431"/>
                    <a:pt x="2727" y="4401"/>
                    <a:pt x="2705" y="4396"/>
                  </a:cubicBezTo>
                  <a:lnTo>
                    <a:pt x="165" y="3645"/>
                  </a:lnTo>
                  <a:cubicBezTo>
                    <a:pt x="156" y="3642"/>
                    <a:pt x="148" y="3641"/>
                    <a:pt x="139" y="3641"/>
                  </a:cubicBezTo>
                  <a:cubicBezTo>
                    <a:pt x="99" y="3641"/>
                    <a:pt x="64" y="3667"/>
                    <a:pt x="52" y="3707"/>
                  </a:cubicBezTo>
                  <a:cubicBezTo>
                    <a:pt x="38" y="3755"/>
                    <a:pt x="65" y="3806"/>
                    <a:pt x="114" y="3820"/>
                  </a:cubicBezTo>
                  <a:lnTo>
                    <a:pt x="2587" y="4552"/>
                  </a:lnTo>
                  <a:cubicBezTo>
                    <a:pt x="2567" y="4796"/>
                    <a:pt x="2474" y="4973"/>
                    <a:pt x="2300" y="5093"/>
                  </a:cubicBezTo>
                  <a:cubicBezTo>
                    <a:pt x="2108" y="5225"/>
                    <a:pt x="1843" y="5271"/>
                    <a:pt x="1564" y="5271"/>
                  </a:cubicBezTo>
                  <a:cubicBezTo>
                    <a:pt x="897" y="5271"/>
                    <a:pt x="151" y="5006"/>
                    <a:pt x="140" y="5001"/>
                  </a:cubicBezTo>
                  <a:cubicBezTo>
                    <a:pt x="129" y="4997"/>
                    <a:pt x="118" y="4995"/>
                    <a:pt x="108" y="4995"/>
                  </a:cubicBezTo>
                  <a:cubicBezTo>
                    <a:pt x="71" y="4995"/>
                    <a:pt x="36" y="5019"/>
                    <a:pt x="22" y="5057"/>
                  </a:cubicBezTo>
                  <a:cubicBezTo>
                    <a:pt x="1" y="5102"/>
                    <a:pt x="26" y="5153"/>
                    <a:pt x="73" y="5171"/>
                  </a:cubicBezTo>
                  <a:cubicBezTo>
                    <a:pt x="118" y="5187"/>
                    <a:pt x="861" y="5450"/>
                    <a:pt x="1553" y="5450"/>
                  </a:cubicBezTo>
                  <a:cubicBezTo>
                    <a:pt x="1868" y="5450"/>
                    <a:pt x="2173" y="5396"/>
                    <a:pt x="2399" y="5242"/>
                  </a:cubicBezTo>
                  <a:cubicBezTo>
                    <a:pt x="2611" y="5095"/>
                    <a:pt x="2733" y="4877"/>
                    <a:pt x="2764" y="4591"/>
                  </a:cubicBezTo>
                  <a:cubicBezTo>
                    <a:pt x="2835" y="4602"/>
                    <a:pt x="2935" y="4612"/>
                    <a:pt x="3049" y="4612"/>
                  </a:cubicBezTo>
                  <a:cubicBezTo>
                    <a:pt x="3333" y="4612"/>
                    <a:pt x="3701" y="4545"/>
                    <a:pt x="3893" y="4239"/>
                  </a:cubicBezTo>
                  <a:cubicBezTo>
                    <a:pt x="4084" y="3933"/>
                    <a:pt x="4081" y="3714"/>
                    <a:pt x="4040" y="3578"/>
                  </a:cubicBezTo>
                  <a:cubicBezTo>
                    <a:pt x="4313" y="3575"/>
                    <a:pt x="4844" y="3515"/>
                    <a:pt x="5049" y="3079"/>
                  </a:cubicBezTo>
                  <a:cubicBezTo>
                    <a:pt x="5251" y="2647"/>
                    <a:pt x="4982" y="2237"/>
                    <a:pt x="4817" y="2040"/>
                  </a:cubicBezTo>
                  <a:cubicBezTo>
                    <a:pt x="4987" y="1987"/>
                    <a:pt x="5247" y="1869"/>
                    <a:pt x="5356" y="1641"/>
                  </a:cubicBezTo>
                  <a:cubicBezTo>
                    <a:pt x="5442" y="1460"/>
                    <a:pt x="5421" y="1251"/>
                    <a:pt x="5291" y="1015"/>
                  </a:cubicBezTo>
                  <a:cubicBezTo>
                    <a:pt x="4902" y="313"/>
                    <a:pt x="4173" y="163"/>
                    <a:pt x="3641" y="51"/>
                  </a:cubicBezTo>
                  <a:cubicBezTo>
                    <a:pt x="3563" y="36"/>
                    <a:pt x="3488" y="20"/>
                    <a:pt x="3419" y="3"/>
                  </a:cubicBezTo>
                  <a:cubicBezTo>
                    <a:pt x="3413" y="1"/>
                    <a:pt x="3406" y="1"/>
                    <a:pt x="33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6"/>
            <p:cNvSpPr/>
            <p:nvPr/>
          </p:nvSpPr>
          <p:spPr>
            <a:xfrm>
              <a:off x="3967786" y="1943265"/>
              <a:ext cx="678392" cy="875163"/>
            </a:xfrm>
            <a:custGeom>
              <a:rect b="b" l="l" r="r" t="t"/>
              <a:pathLst>
                <a:path extrusionOk="0" h="13414" w="10398">
                  <a:moveTo>
                    <a:pt x="6425" y="1"/>
                  </a:moveTo>
                  <a:cubicBezTo>
                    <a:pt x="6150" y="1"/>
                    <a:pt x="5864" y="62"/>
                    <a:pt x="5587" y="241"/>
                  </a:cubicBezTo>
                  <a:cubicBezTo>
                    <a:pt x="4871" y="706"/>
                    <a:pt x="5649" y="1306"/>
                    <a:pt x="5649" y="1306"/>
                  </a:cubicBezTo>
                  <a:cubicBezTo>
                    <a:pt x="5649" y="1306"/>
                    <a:pt x="4915" y="1490"/>
                    <a:pt x="4888" y="2063"/>
                  </a:cubicBezTo>
                  <a:cubicBezTo>
                    <a:pt x="4863" y="2636"/>
                    <a:pt x="5617" y="2939"/>
                    <a:pt x="5617" y="2939"/>
                  </a:cubicBezTo>
                  <a:cubicBezTo>
                    <a:pt x="5617" y="2939"/>
                    <a:pt x="5311" y="3028"/>
                    <a:pt x="5350" y="3584"/>
                  </a:cubicBezTo>
                  <a:cubicBezTo>
                    <a:pt x="5389" y="4139"/>
                    <a:pt x="6197" y="4358"/>
                    <a:pt x="6197" y="4358"/>
                  </a:cubicBezTo>
                  <a:cubicBezTo>
                    <a:pt x="5529" y="5684"/>
                    <a:pt x="8141" y="6061"/>
                    <a:pt x="8141" y="6061"/>
                  </a:cubicBezTo>
                  <a:cubicBezTo>
                    <a:pt x="8224" y="6082"/>
                    <a:pt x="8410" y="6120"/>
                    <a:pt x="8607" y="6120"/>
                  </a:cubicBezTo>
                  <a:cubicBezTo>
                    <a:pt x="8863" y="6120"/>
                    <a:pt x="9138" y="6056"/>
                    <a:pt x="9239" y="5805"/>
                  </a:cubicBezTo>
                  <a:cubicBezTo>
                    <a:pt x="9418" y="5361"/>
                    <a:pt x="9172" y="5027"/>
                    <a:pt x="9172" y="5027"/>
                  </a:cubicBezTo>
                  <a:cubicBezTo>
                    <a:pt x="10398" y="4617"/>
                    <a:pt x="9189" y="3307"/>
                    <a:pt x="9189" y="3307"/>
                  </a:cubicBezTo>
                  <a:cubicBezTo>
                    <a:pt x="10191" y="2764"/>
                    <a:pt x="9229" y="1918"/>
                    <a:pt x="9229" y="1918"/>
                  </a:cubicBezTo>
                  <a:cubicBezTo>
                    <a:pt x="9996" y="1361"/>
                    <a:pt x="8113" y="375"/>
                    <a:pt x="7595" y="240"/>
                  </a:cubicBezTo>
                  <a:cubicBezTo>
                    <a:pt x="7277" y="156"/>
                    <a:pt x="6863" y="1"/>
                    <a:pt x="6425" y="1"/>
                  </a:cubicBezTo>
                  <a:close/>
                  <a:moveTo>
                    <a:pt x="2566" y="7326"/>
                  </a:moveTo>
                  <a:cubicBezTo>
                    <a:pt x="1934" y="7326"/>
                    <a:pt x="1093" y="7505"/>
                    <a:pt x="326" y="7694"/>
                  </a:cubicBezTo>
                  <a:cubicBezTo>
                    <a:pt x="483" y="8157"/>
                    <a:pt x="628" y="8645"/>
                    <a:pt x="722" y="9134"/>
                  </a:cubicBezTo>
                  <a:cubicBezTo>
                    <a:pt x="1126" y="11844"/>
                    <a:pt x="0" y="12742"/>
                    <a:pt x="0" y="12742"/>
                  </a:cubicBezTo>
                  <a:cubicBezTo>
                    <a:pt x="625" y="13000"/>
                    <a:pt x="1622" y="13413"/>
                    <a:pt x="4345" y="13413"/>
                  </a:cubicBezTo>
                  <a:cubicBezTo>
                    <a:pt x="4636" y="13413"/>
                    <a:pt x="4946" y="13409"/>
                    <a:pt x="5277" y="13399"/>
                  </a:cubicBezTo>
                  <a:cubicBezTo>
                    <a:pt x="5277" y="13399"/>
                    <a:pt x="6883" y="13356"/>
                    <a:pt x="7037" y="12694"/>
                  </a:cubicBezTo>
                  <a:cubicBezTo>
                    <a:pt x="7037" y="12694"/>
                    <a:pt x="7066" y="12404"/>
                    <a:pt x="6742" y="12301"/>
                  </a:cubicBezTo>
                  <a:cubicBezTo>
                    <a:pt x="6742" y="12301"/>
                    <a:pt x="7895" y="12064"/>
                    <a:pt x="7958" y="11607"/>
                  </a:cubicBezTo>
                  <a:cubicBezTo>
                    <a:pt x="8022" y="11149"/>
                    <a:pt x="7583" y="11107"/>
                    <a:pt x="7583" y="11107"/>
                  </a:cubicBezTo>
                  <a:cubicBezTo>
                    <a:pt x="7583" y="11107"/>
                    <a:pt x="8698" y="10848"/>
                    <a:pt x="8643" y="10408"/>
                  </a:cubicBezTo>
                  <a:cubicBezTo>
                    <a:pt x="8595" y="10025"/>
                    <a:pt x="8259" y="9847"/>
                    <a:pt x="7600" y="9847"/>
                  </a:cubicBezTo>
                  <a:cubicBezTo>
                    <a:pt x="7370" y="9847"/>
                    <a:pt x="7100" y="9869"/>
                    <a:pt x="6790" y="9911"/>
                  </a:cubicBezTo>
                  <a:cubicBezTo>
                    <a:pt x="6790" y="9911"/>
                    <a:pt x="8130" y="9710"/>
                    <a:pt x="8140" y="9218"/>
                  </a:cubicBezTo>
                  <a:cubicBezTo>
                    <a:pt x="8146" y="8871"/>
                    <a:pt x="7793" y="8703"/>
                    <a:pt x="7232" y="8703"/>
                  </a:cubicBezTo>
                  <a:cubicBezTo>
                    <a:pt x="6998" y="8703"/>
                    <a:pt x="6728" y="8733"/>
                    <a:pt x="6432" y="8791"/>
                  </a:cubicBezTo>
                  <a:cubicBezTo>
                    <a:pt x="5791" y="8915"/>
                    <a:pt x="4775" y="8954"/>
                    <a:pt x="4035" y="8954"/>
                  </a:cubicBezTo>
                  <a:cubicBezTo>
                    <a:pt x="3614" y="8954"/>
                    <a:pt x="3283" y="8941"/>
                    <a:pt x="3161" y="8925"/>
                  </a:cubicBezTo>
                  <a:cubicBezTo>
                    <a:pt x="2362" y="8816"/>
                    <a:pt x="1870" y="8540"/>
                    <a:pt x="2806" y="8540"/>
                  </a:cubicBezTo>
                  <a:cubicBezTo>
                    <a:pt x="2832" y="8540"/>
                    <a:pt x="2858" y="8540"/>
                    <a:pt x="2885" y="8540"/>
                  </a:cubicBezTo>
                  <a:cubicBezTo>
                    <a:pt x="2953" y="8541"/>
                    <a:pt x="3024" y="8542"/>
                    <a:pt x="3097" y="8542"/>
                  </a:cubicBezTo>
                  <a:cubicBezTo>
                    <a:pt x="3770" y="8542"/>
                    <a:pt x="4584" y="8477"/>
                    <a:pt x="4584" y="8024"/>
                  </a:cubicBezTo>
                  <a:cubicBezTo>
                    <a:pt x="4584" y="7308"/>
                    <a:pt x="3700" y="7446"/>
                    <a:pt x="2879" y="7343"/>
                  </a:cubicBezTo>
                  <a:cubicBezTo>
                    <a:pt x="2782" y="7331"/>
                    <a:pt x="2678" y="7326"/>
                    <a:pt x="2566" y="7326"/>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6"/>
            <p:cNvSpPr/>
            <p:nvPr/>
          </p:nvSpPr>
          <p:spPr>
            <a:xfrm>
              <a:off x="2292696" y="-163000"/>
              <a:ext cx="2954833" cy="5844554"/>
            </a:xfrm>
            <a:custGeom>
              <a:rect b="b" l="l" r="r" t="t"/>
              <a:pathLst>
                <a:path extrusionOk="0" h="89582" w="45290">
                  <a:moveTo>
                    <a:pt x="11265" y="2675"/>
                  </a:moveTo>
                  <a:cubicBezTo>
                    <a:pt x="12045" y="2675"/>
                    <a:pt x="11744" y="3402"/>
                    <a:pt x="11744" y="3402"/>
                  </a:cubicBezTo>
                  <a:cubicBezTo>
                    <a:pt x="10260" y="3752"/>
                    <a:pt x="9657" y="4665"/>
                    <a:pt x="9657" y="4665"/>
                  </a:cubicBezTo>
                  <a:cubicBezTo>
                    <a:pt x="8517" y="4539"/>
                    <a:pt x="9702" y="2946"/>
                    <a:pt x="10915" y="2713"/>
                  </a:cubicBezTo>
                  <a:cubicBezTo>
                    <a:pt x="11051" y="2686"/>
                    <a:pt x="11167" y="2675"/>
                    <a:pt x="11265" y="2675"/>
                  </a:cubicBezTo>
                  <a:close/>
                  <a:moveTo>
                    <a:pt x="18744" y="6047"/>
                  </a:moveTo>
                  <a:cubicBezTo>
                    <a:pt x="18632" y="6047"/>
                    <a:pt x="18519" y="6060"/>
                    <a:pt x="18410" y="6084"/>
                  </a:cubicBezTo>
                  <a:cubicBezTo>
                    <a:pt x="18274" y="6121"/>
                    <a:pt x="18158" y="6160"/>
                    <a:pt x="18020" y="6251"/>
                  </a:cubicBezTo>
                  <a:cubicBezTo>
                    <a:pt x="17912" y="6322"/>
                    <a:pt x="17857" y="6463"/>
                    <a:pt x="17894" y="6603"/>
                  </a:cubicBezTo>
                  <a:cubicBezTo>
                    <a:pt x="17934" y="6750"/>
                    <a:pt x="18063" y="6850"/>
                    <a:pt x="18201" y="6850"/>
                  </a:cubicBezTo>
                  <a:cubicBezTo>
                    <a:pt x="18225" y="6850"/>
                    <a:pt x="18249" y="6847"/>
                    <a:pt x="18273" y="6841"/>
                  </a:cubicBezTo>
                  <a:lnTo>
                    <a:pt x="18330" y="6827"/>
                  </a:lnTo>
                  <a:cubicBezTo>
                    <a:pt x="18399" y="6810"/>
                    <a:pt x="18502" y="6767"/>
                    <a:pt x="18591" y="6740"/>
                  </a:cubicBezTo>
                  <a:cubicBezTo>
                    <a:pt x="18683" y="6709"/>
                    <a:pt x="18778" y="6682"/>
                    <a:pt x="18876" y="6660"/>
                  </a:cubicBezTo>
                  <a:cubicBezTo>
                    <a:pt x="18973" y="6634"/>
                    <a:pt x="19072" y="6620"/>
                    <a:pt x="19177" y="6600"/>
                  </a:cubicBezTo>
                  <a:cubicBezTo>
                    <a:pt x="19283" y="6578"/>
                    <a:pt x="19391" y="6565"/>
                    <a:pt x="19519" y="6530"/>
                  </a:cubicBezTo>
                  <a:lnTo>
                    <a:pt x="19528" y="6528"/>
                  </a:lnTo>
                  <a:cubicBezTo>
                    <a:pt x="19541" y="6525"/>
                    <a:pt x="19552" y="6520"/>
                    <a:pt x="19562" y="6508"/>
                  </a:cubicBezTo>
                  <a:cubicBezTo>
                    <a:pt x="19597" y="6477"/>
                    <a:pt x="19599" y="6419"/>
                    <a:pt x="19568" y="6381"/>
                  </a:cubicBezTo>
                  <a:cubicBezTo>
                    <a:pt x="19471" y="6268"/>
                    <a:pt x="19350" y="6186"/>
                    <a:pt x="19221" y="6134"/>
                  </a:cubicBezTo>
                  <a:cubicBezTo>
                    <a:pt x="19092" y="6077"/>
                    <a:pt x="18954" y="6056"/>
                    <a:pt x="18818" y="6049"/>
                  </a:cubicBezTo>
                  <a:cubicBezTo>
                    <a:pt x="18793" y="6047"/>
                    <a:pt x="18768" y="6047"/>
                    <a:pt x="18744" y="6047"/>
                  </a:cubicBezTo>
                  <a:close/>
                  <a:moveTo>
                    <a:pt x="15747" y="6766"/>
                  </a:moveTo>
                  <a:cubicBezTo>
                    <a:pt x="15576" y="6766"/>
                    <a:pt x="15433" y="6795"/>
                    <a:pt x="15278" y="6831"/>
                  </a:cubicBezTo>
                  <a:cubicBezTo>
                    <a:pt x="15098" y="6879"/>
                    <a:pt x="14924" y="6946"/>
                    <a:pt x="14761" y="7032"/>
                  </a:cubicBezTo>
                  <a:cubicBezTo>
                    <a:pt x="14602" y="7122"/>
                    <a:pt x="14442" y="7219"/>
                    <a:pt x="14309" y="7347"/>
                  </a:cubicBezTo>
                  <a:cubicBezTo>
                    <a:pt x="14173" y="7473"/>
                    <a:pt x="14054" y="7619"/>
                    <a:pt x="13968" y="7792"/>
                  </a:cubicBezTo>
                  <a:cubicBezTo>
                    <a:pt x="13959" y="7809"/>
                    <a:pt x="13955" y="7833"/>
                    <a:pt x="13961" y="7852"/>
                  </a:cubicBezTo>
                  <a:cubicBezTo>
                    <a:pt x="13972" y="7894"/>
                    <a:pt x="14006" y="7920"/>
                    <a:pt x="14042" y="7920"/>
                  </a:cubicBezTo>
                  <a:cubicBezTo>
                    <a:pt x="14048" y="7920"/>
                    <a:pt x="14054" y="7919"/>
                    <a:pt x="14060" y="7918"/>
                  </a:cubicBezTo>
                  <a:lnTo>
                    <a:pt x="14064" y="7915"/>
                  </a:lnTo>
                  <a:cubicBezTo>
                    <a:pt x="14239" y="7869"/>
                    <a:pt x="14391" y="7806"/>
                    <a:pt x="14544" y="7753"/>
                  </a:cubicBezTo>
                  <a:cubicBezTo>
                    <a:pt x="14694" y="7700"/>
                    <a:pt x="14842" y="7646"/>
                    <a:pt x="14989" y="7601"/>
                  </a:cubicBezTo>
                  <a:cubicBezTo>
                    <a:pt x="15138" y="7554"/>
                    <a:pt x="15286" y="7519"/>
                    <a:pt x="15434" y="7490"/>
                  </a:cubicBezTo>
                  <a:cubicBezTo>
                    <a:pt x="15578" y="7459"/>
                    <a:pt x="15742" y="7438"/>
                    <a:pt x="15858" y="7421"/>
                  </a:cubicBezTo>
                  <a:lnTo>
                    <a:pt x="15899" y="7417"/>
                  </a:lnTo>
                  <a:cubicBezTo>
                    <a:pt x="16040" y="7397"/>
                    <a:pt x="16151" y="7272"/>
                    <a:pt x="16156" y="7115"/>
                  </a:cubicBezTo>
                  <a:cubicBezTo>
                    <a:pt x="16161" y="6937"/>
                    <a:pt x="16029" y="6783"/>
                    <a:pt x="15858" y="6770"/>
                  </a:cubicBezTo>
                  <a:cubicBezTo>
                    <a:pt x="15819" y="6767"/>
                    <a:pt x="15783" y="6766"/>
                    <a:pt x="15747" y="6766"/>
                  </a:cubicBezTo>
                  <a:close/>
                  <a:moveTo>
                    <a:pt x="19316" y="6806"/>
                  </a:moveTo>
                  <a:cubicBezTo>
                    <a:pt x="19237" y="6806"/>
                    <a:pt x="19155" y="6812"/>
                    <a:pt x="19072" y="6825"/>
                  </a:cubicBezTo>
                  <a:cubicBezTo>
                    <a:pt x="18502" y="6916"/>
                    <a:pt x="18006" y="7277"/>
                    <a:pt x="17590" y="7891"/>
                  </a:cubicBezTo>
                  <a:cubicBezTo>
                    <a:pt x="17597" y="7908"/>
                    <a:pt x="17604" y="7927"/>
                    <a:pt x="17609" y="7946"/>
                  </a:cubicBezTo>
                  <a:cubicBezTo>
                    <a:pt x="17571" y="7970"/>
                    <a:pt x="17554" y="8017"/>
                    <a:pt x="17573" y="8059"/>
                  </a:cubicBezTo>
                  <a:cubicBezTo>
                    <a:pt x="17956" y="8981"/>
                    <a:pt x="18424" y="9195"/>
                    <a:pt x="18440" y="9202"/>
                  </a:cubicBezTo>
                  <a:cubicBezTo>
                    <a:pt x="18443" y="9202"/>
                    <a:pt x="18644" y="9305"/>
                    <a:pt x="18614" y="9484"/>
                  </a:cubicBezTo>
                  <a:cubicBezTo>
                    <a:pt x="18598" y="9583"/>
                    <a:pt x="18569" y="9595"/>
                    <a:pt x="18488" y="9632"/>
                  </a:cubicBezTo>
                  <a:cubicBezTo>
                    <a:pt x="18424" y="9662"/>
                    <a:pt x="18347" y="9697"/>
                    <a:pt x="18269" y="9785"/>
                  </a:cubicBezTo>
                  <a:cubicBezTo>
                    <a:pt x="18235" y="9822"/>
                    <a:pt x="18239" y="9880"/>
                    <a:pt x="18276" y="9914"/>
                  </a:cubicBezTo>
                  <a:cubicBezTo>
                    <a:pt x="18294" y="9929"/>
                    <a:pt x="18317" y="9936"/>
                    <a:pt x="18338" y="9936"/>
                  </a:cubicBezTo>
                  <a:cubicBezTo>
                    <a:pt x="18364" y="9936"/>
                    <a:pt x="18388" y="9927"/>
                    <a:pt x="18406" y="9907"/>
                  </a:cubicBezTo>
                  <a:cubicBezTo>
                    <a:pt x="18458" y="9849"/>
                    <a:pt x="18509" y="9823"/>
                    <a:pt x="18564" y="9799"/>
                  </a:cubicBezTo>
                  <a:cubicBezTo>
                    <a:pt x="18656" y="9757"/>
                    <a:pt x="18763" y="9709"/>
                    <a:pt x="18795" y="9513"/>
                  </a:cubicBezTo>
                  <a:cubicBezTo>
                    <a:pt x="18845" y="9205"/>
                    <a:pt x="18536" y="9045"/>
                    <a:pt x="18519" y="9037"/>
                  </a:cubicBezTo>
                  <a:cubicBezTo>
                    <a:pt x="18515" y="9035"/>
                    <a:pt x="18294" y="8929"/>
                    <a:pt x="18040" y="8550"/>
                  </a:cubicBezTo>
                  <a:cubicBezTo>
                    <a:pt x="18144" y="8365"/>
                    <a:pt x="18253" y="8203"/>
                    <a:pt x="18366" y="8069"/>
                  </a:cubicBezTo>
                  <a:lnTo>
                    <a:pt x="18366" y="8069"/>
                  </a:lnTo>
                  <a:cubicBezTo>
                    <a:pt x="18325" y="8240"/>
                    <a:pt x="18331" y="8430"/>
                    <a:pt x="18388" y="8615"/>
                  </a:cubicBezTo>
                  <a:cubicBezTo>
                    <a:pt x="18448" y="8810"/>
                    <a:pt x="18559" y="8974"/>
                    <a:pt x="18697" y="9096"/>
                  </a:cubicBezTo>
                  <a:cubicBezTo>
                    <a:pt x="18818" y="9130"/>
                    <a:pt x="18946" y="9151"/>
                    <a:pt x="19079" y="9151"/>
                  </a:cubicBezTo>
                  <a:cubicBezTo>
                    <a:pt x="19215" y="9151"/>
                    <a:pt x="19356" y="9130"/>
                    <a:pt x="19500" y="9079"/>
                  </a:cubicBezTo>
                  <a:cubicBezTo>
                    <a:pt x="19655" y="9024"/>
                    <a:pt x="19790" y="8952"/>
                    <a:pt x="19909" y="8870"/>
                  </a:cubicBezTo>
                  <a:cubicBezTo>
                    <a:pt x="19901" y="8774"/>
                    <a:pt x="19893" y="8676"/>
                    <a:pt x="19879" y="8580"/>
                  </a:cubicBezTo>
                  <a:cubicBezTo>
                    <a:pt x="19865" y="8493"/>
                    <a:pt x="19849" y="8407"/>
                    <a:pt x="19831" y="8321"/>
                  </a:cubicBezTo>
                  <a:cubicBezTo>
                    <a:pt x="19822" y="8271"/>
                    <a:pt x="19809" y="8223"/>
                    <a:pt x="19800" y="8174"/>
                  </a:cubicBezTo>
                  <a:cubicBezTo>
                    <a:pt x="19795" y="8158"/>
                    <a:pt x="19794" y="8151"/>
                    <a:pt x="19794" y="8147"/>
                  </a:cubicBezTo>
                  <a:cubicBezTo>
                    <a:pt x="19794" y="8144"/>
                    <a:pt x="19792" y="8134"/>
                    <a:pt x="19787" y="8117"/>
                  </a:cubicBezTo>
                  <a:cubicBezTo>
                    <a:pt x="19740" y="7939"/>
                    <a:pt x="19698" y="7751"/>
                    <a:pt x="19645" y="7567"/>
                  </a:cubicBezTo>
                  <a:lnTo>
                    <a:pt x="19645" y="7567"/>
                  </a:lnTo>
                  <a:cubicBezTo>
                    <a:pt x="19688" y="7578"/>
                    <a:pt x="19730" y="7588"/>
                    <a:pt x="19771" y="7602"/>
                  </a:cubicBezTo>
                  <a:cubicBezTo>
                    <a:pt x="19640" y="7333"/>
                    <a:pt x="19497" y="7072"/>
                    <a:pt x="19362" y="6807"/>
                  </a:cubicBezTo>
                  <a:cubicBezTo>
                    <a:pt x="19347" y="6806"/>
                    <a:pt x="19332" y="6806"/>
                    <a:pt x="19316" y="6806"/>
                  </a:cubicBezTo>
                  <a:close/>
                  <a:moveTo>
                    <a:pt x="17800" y="9719"/>
                  </a:moveTo>
                  <a:cubicBezTo>
                    <a:pt x="17775" y="9719"/>
                    <a:pt x="17734" y="9724"/>
                    <a:pt x="17682" y="9745"/>
                  </a:cubicBezTo>
                  <a:cubicBezTo>
                    <a:pt x="17594" y="9781"/>
                    <a:pt x="17551" y="9871"/>
                    <a:pt x="17544" y="9888"/>
                  </a:cubicBezTo>
                  <a:cubicBezTo>
                    <a:pt x="17525" y="9935"/>
                    <a:pt x="17546" y="9987"/>
                    <a:pt x="17591" y="10007"/>
                  </a:cubicBezTo>
                  <a:cubicBezTo>
                    <a:pt x="17604" y="10011"/>
                    <a:pt x="17617" y="10014"/>
                    <a:pt x="17628" y="10014"/>
                  </a:cubicBezTo>
                  <a:cubicBezTo>
                    <a:pt x="17663" y="10014"/>
                    <a:pt x="17696" y="9993"/>
                    <a:pt x="17713" y="9959"/>
                  </a:cubicBezTo>
                  <a:cubicBezTo>
                    <a:pt x="17720" y="9945"/>
                    <a:pt x="17737" y="9919"/>
                    <a:pt x="17751" y="9914"/>
                  </a:cubicBezTo>
                  <a:cubicBezTo>
                    <a:pt x="17783" y="9901"/>
                    <a:pt x="17802" y="9901"/>
                    <a:pt x="17802" y="9901"/>
                  </a:cubicBezTo>
                  <a:cubicBezTo>
                    <a:pt x="17804" y="9901"/>
                    <a:pt x="17806" y="9901"/>
                    <a:pt x="17808" y="9901"/>
                  </a:cubicBezTo>
                  <a:cubicBezTo>
                    <a:pt x="17858" y="9901"/>
                    <a:pt x="17897" y="9869"/>
                    <a:pt x="17904" y="9823"/>
                  </a:cubicBezTo>
                  <a:cubicBezTo>
                    <a:pt x="17911" y="9774"/>
                    <a:pt x="17875" y="9726"/>
                    <a:pt x="17826" y="9721"/>
                  </a:cubicBezTo>
                  <a:cubicBezTo>
                    <a:pt x="17821" y="9721"/>
                    <a:pt x="17812" y="9719"/>
                    <a:pt x="17800" y="9719"/>
                  </a:cubicBezTo>
                  <a:close/>
                  <a:moveTo>
                    <a:pt x="17274" y="9352"/>
                  </a:moveTo>
                  <a:cubicBezTo>
                    <a:pt x="17250" y="9352"/>
                    <a:pt x="17226" y="9361"/>
                    <a:pt x="17208" y="9379"/>
                  </a:cubicBezTo>
                  <a:cubicBezTo>
                    <a:pt x="17202" y="9385"/>
                    <a:pt x="17076" y="9518"/>
                    <a:pt x="17080" y="9714"/>
                  </a:cubicBezTo>
                  <a:cubicBezTo>
                    <a:pt x="17085" y="9853"/>
                    <a:pt x="17154" y="9986"/>
                    <a:pt x="17285" y="10108"/>
                  </a:cubicBezTo>
                  <a:cubicBezTo>
                    <a:pt x="17304" y="10125"/>
                    <a:pt x="17325" y="10133"/>
                    <a:pt x="17348" y="10133"/>
                  </a:cubicBezTo>
                  <a:cubicBezTo>
                    <a:pt x="17373" y="10133"/>
                    <a:pt x="17397" y="10122"/>
                    <a:pt x="17416" y="10103"/>
                  </a:cubicBezTo>
                  <a:cubicBezTo>
                    <a:pt x="17448" y="10065"/>
                    <a:pt x="17447" y="10007"/>
                    <a:pt x="17410" y="9973"/>
                  </a:cubicBezTo>
                  <a:cubicBezTo>
                    <a:pt x="17315" y="9887"/>
                    <a:pt x="17269" y="9799"/>
                    <a:pt x="17264" y="9712"/>
                  </a:cubicBezTo>
                  <a:cubicBezTo>
                    <a:pt x="17261" y="9595"/>
                    <a:pt x="17339" y="9511"/>
                    <a:pt x="17341" y="9509"/>
                  </a:cubicBezTo>
                  <a:cubicBezTo>
                    <a:pt x="17375" y="9471"/>
                    <a:pt x="17373" y="9413"/>
                    <a:pt x="17338" y="9378"/>
                  </a:cubicBezTo>
                  <a:cubicBezTo>
                    <a:pt x="17321" y="9360"/>
                    <a:pt x="17297" y="9352"/>
                    <a:pt x="17274" y="9352"/>
                  </a:cubicBezTo>
                  <a:close/>
                  <a:moveTo>
                    <a:pt x="15425" y="7890"/>
                  </a:moveTo>
                  <a:cubicBezTo>
                    <a:pt x="15302" y="7890"/>
                    <a:pt x="15177" y="7904"/>
                    <a:pt x="15054" y="7935"/>
                  </a:cubicBezTo>
                  <a:cubicBezTo>
                    <a:pt x="14678" y="8021"/>
                    <a:pt x="14350" y="8251"/>
                    <a:pt x="14135" y="8527"/>
                  </a:cubicBezTo>
                  <a:cubicBezTo>
                    <a:pt x="14020" y="8662"/>
                    <a:pt x="13945" y="8817"/>
                    <a:pt x="13862" y="8965"/>
                  </a:cubicBezTo>
                  <a:cubicBezTo>
                    <a:pt x="13804" y="9122"/>
                    <a:pt x="13749" y="9279"/>
                    <a:pt x="13717" y="9440"/>
                  </a:cubicBezTo>
                  <a:cubicBezTo>
                    <a:pt x="13710" y="9479"/>
                    <a:pt x="13719" y="9522"/>
                    <a:pt x="13747" y="9556"/>
                  </a:cubicBezTo>
                  <a:cubicBezTo>
                    <a:pt x="13775" y="9590"/>
                    <a:pt x="13816" y="9608"/>
                    <a:pt x="13856" y="9608"/>
                  </a:cubicBezTo>
                  <a:cubicBezTo>
                    <a:pt x="13888" y="9608"/>
                    <a:pt x="13919" y="9597"/>
                    <a:pt x="13945" y="9576"/>
                  </a:cubicBezTo>
                  <a:lnTo>
                    <a:pt x="13959" y="9563"/>
                  </a:lnTo>
                  <a:cubicBezTo>
                    <a:pt x="14084" y="9461"/>
                    <a:pt x="14183" y="9354"/>
                    <a:pt x="14282" y="9249"/>
                  </a:cubicBezTo>
                  <a:lnTo>
                    <a:pt x="14440" y="9110"/>
                  </a:lnTo>
                  <a:cubicBezTo>
                    <a:pt x="14491" y="9065"/>
                    <a:pt x="14534" y="9010"/>
                    <a:pt x="14592" y="8979"/>
                  </a:cubicBezTo>
                  <a:cubicBezTo>
                    <a:pt x="14647" y="8943"/>
                    <a:pt x="14696" y="8901"/>
                    <a:pt x="14746" y="8861"/>
                  </a:cubicBezTo>
                  <a:cubicBezTo>
                    <a:pt x="14757" y="8853"/>
                    <a:pt x="14767" y="8846"/>
                    <a:pt x="14780" y="8839"/>
                  </a:cubicBezTo>
                  <a:lnTo>
                    <a:pt x="14780" y="8839"/>
                  </a:lnTo>
                  <a:cubicBezTo>
                    <a:pt x="14626" y="9114"/>
                    <a:pt x="14604" y="9464"/>
                    <a:pt x="14773" y="9782"/>
                  </a:cubicBezTo>
                  <a:cubicBezTo>
                    <a:pt x="14882" y="9989"/>
                    <a:pt x="15063" y="10144"/>
                    <a:pt x="15275" y="10228"/>
                  </a:cubicBezTo>
                  <a:cubicBezTo>
                    <a:pt x="15395" y="10222"/>
                    <a:pt x="15520" y="10201"/>
                    <a:pt x="15646" y="10156"/>
                  </a:cubicBezTo>
                  <a:cubicBezTo>
                    <a:pt x="16138" y="9982"/>
                    <a:pt x="16439" y="9642"/>
                    <a:pt x="16616" y="9349"/>
                  </a:cubicBezTo>
                  <a:cubicBezTo>
                    <a:pt x="16621" y="9182"/>
                    <a:pt x="16585" y="9011"/>
                    <a:pt x="16499" y="8848"/>
                  </a:cubicBezTo>
                  <a:cubicBezTo>
                    <a:pt x="16489" y="8829"/>
                    <a:pt x="16476" y="8810"/>
                    <a:pt x="16463" y="8790"/>
                  </a:cubicBezTo>
                  <a:lnTo>
                    <a:pt x="16463" y="8790"/>
                  </a:lnTo>
                  <a:cubicBezTo>
                    <a:pt x="16555" y="8824"/>
                    <a:pt x="16649" y="8861"/>
                    <a:pt x="16741" y="8898"/>
                  </a:cubicBezTo>
                  <a:lnTo>
                    <a:pt x="16759" y="8904"/>
                  </a:lnTo>
                  <a:cubicBezTo>
                    <a:pt x="16776" y="8910"/>
                    <a:pt x="16794" y="8913"/>
                    <a:pt x="16812" y="8913"/>
                  </a:cubicBezTo>
                  <a:cubicBezTo>
                    <a:pt x="16839" y="8913"/>
                    <a:pt x="16866" y="8906"/>
                    <a:pt x="16889" y="8890"/>
                  </a:cubicBezTo>
                  <a:cubicBezTo>
                    <a:pt x="16953" y="8846"/>
                    <a:pt x="16970" y="8759"/>
                    <a:pt x="16925" y="8697"/>
                  </a:cubicBezTo>
                  <a:cubicBezTo>
                    <a:pt x="16729" y="8413"/>
                    <a:pt x="16462" y="8202"/>
                    <a:pt x="16142" y="8052"/>
                  </a:cubicBezTo>
                  <a:cubicBezTo>
                    <a:pt x="15929" y="7950"/>
                    <a:pt x="15680" y="7890"/>
                    <a:pt x="15425" y="7890"/>
                  </a:cubicBezTo>
                  <a:close/>
                  <a:moveTo>
                    <a:pt x="10376" y="9143"/>
                  </a:moveTo>
                  <a:cubicBezTo>
                    <a:pt x="10257" y="9143"/>
                    <a:pt x="10119" y="9171"/>
                    <a:pt x="10011" y="9272"/>
                  </a:cubicBezTo>
                  <a:cubicBezTo>
                    <a:pt x="9828" y="9441"/>
                    <a:pt x="9794" y="9758"/>
                    <a:pt x="9913" y="10217"/>
                  </a:cubicBezTo>
                  <a:cubicBezTo>
                    <a:pt x="9924" y="10256"/>
                    <a:pt x="9961" y="10284"/>
                    <a:pt x="10002" y="10284"/>
                  </a:cubicBezTo>
                  <a:cubicBezTo>
                    <a:pt x="10009" y="10284"/>
                    <a:pt x="10018" y="10283"/>
                    <a:pt x="10025" y="10282"/>
                  </a:cubicBezTo>
                  <a:cubicBezTo>
                    <a:pt x="10074" y="10269"/>
                    <a:pt x="10103" y="10219"/>
                    <a:pt x="10090" y="10170"/>
                  </a:cubicBezTo>
                  <a:cubicBezTo>
                    <a:pt x="9992" y="9789"/>
                    <a:pt x="10006" y="9525"/>
                    <a:pt x="10134" y="9406"/>
                  </a:cubicBezTo>
                  <a:cubicBezTo>
                    <a:pt x="10201" y="9343"/>
                    <a:pt x="10293" y="9325"/>
                    <a:pt x="10376" y="9325"/>
                  </a:cubicBezTo>
                  <a:cubicBezTo>
                    <a:pt x="10484" y="9325"/>
                    <a:pt x="10577" y="9356"/>
                    <a:pt x="10578" y="9356"/>
                  </a:cubicBezTo>
                  <a:cubicBezTo>
                    <a:pt x="10587" y="9359"/>
                    <a:pt x="10597" y="9361"/>
                    <a:pt x="10607" y="9361"/>
                  </a:cubicBezTo>
                  <a:cubicBezTo>
                    <a:pt x="10645" y="9361"/>
                    <a:pt x="10680" y="9337"/>
                    <a:pt x="10693" y="9298"/>
                  </a:cubicBezTo>
                  <a:cubicBezTo>
                    <a:pt x="10710" y="9250"/>
                    <a:pt x="10684" y="9199"/>
                    <a:pt x="10636" y="9184"/>
                  </a:cubicBezTo>
                  <a:cubicBezTo>
                    <a:pt x="10628" y="9181"/>
                    <a:pt x="10515" y="9143"/>
                    <a:pt x="10376" y="9143"/>
                  </a:cubicBezTo>
                  <a:close/>
                  <a:moveTo>
                    <a:pt x="10630" y="9735"/>
                  </a:moveTo>
                  <a:cubicBezTo>
                    <a:pt x="10601" y="9735"/>
                    <a:pt x="10573" y="9747"/>
                    <a:pt x="10555" y="9772"/>
                  </a:cubicBezTo>
                  <a:cubicBezTo>
                    <a:pt x="10526" y="9813"/>
                    <a:pt x="10536" y="9869"/>
                    <a:pt x="10577" y="9900"/>
                  </a:cubicBezTo>
                  <a:cubicBezTo>
                    <a:pt x="10610" y="9922"/>
                    <a:pt x="10674" y="9987"/>
                    <a:pt x="10674" y="10031"/>
                  </a:cubicBezTo>
                  <a:cubicBezTo>
                    <a:pt x="10674" y="10050"/>
                    <a:pt x="10660" y="10069"/>
                    <a:pt x="10632" y="10088"/>
                  </a:cubicBezTo>
                  <a:cubicBezTo>
                    <a:pt x="10547" y="10147"/>
                    <a:pt x="10435" y="10241"/>
                    <a:pt x="10435" y="10359"/>
                  </a:cubicBezTo>
                  <a:cubicBezTo>
                    <a:pt x="10435" y="10475"/>
                    <a:pt x="10534" y="10545"/>
                    <a:pt x="10615" y="10600"/>
                  </a:cubicBezTo>
                  <a:cubicBezTo>
                    <a:pt x="10647" y="10621"/>
                    <a:pt x="10700" y="10658"/>
                    <a:pt x="10704" y="10676"/>
                  </a:cubicBezTo>
                  <a:cubicBezTo>
                    <a:pt x="10677" y="10719"/>
                    <a:pt x="10691" y="10775"/>
                    <a:pt x="10738" y="10801"/>
                  </a:cubicBezTo>
                  <a:cubicBezTo>
                    <a:pt x="10753" y="10812"/>
                    <a:pt x="10769" y="10815"/>
                    <a:pt x="10785" y="10815"/>
                  </a:cubicBezTo>
                  <a:cubicBezTo>
                    <a:pt x="10816" y="10815"/>
                    <a:pt x="10845" y="10799"/>
                    <a:pt x="10862" y="10771"/>
                  </a:cubicBezTo>
                  <a:cubicBezTo>
                    <a:pt x="10959" y="10613"/>
                    <a:pt x="10804" y="10507"/>
                    <a:pt x="10721" y="10450"/>
                  </a:cubicBezTo>
                  <a:cubicBezTo>
                    <a:pt x="10688" y="10426"/>
                    <a:pt x="10619" y="10379"/>
                    <a:pt x="10619" y="10359"/>
                  </a:cubicBezTo>
                  <a:cubicBezTo>
                    <a:pt x="10619" y="10359"/>
                    <a:pt x="10620" y="10320"/>
                    <a:pt x="10738" y="10239"/>
                  </a:cubicBezTo>
                  <a:cubicBezTo>
                    <a:pt x="10837" y="10170"/>
                    <a:pt x="10858" y="10089"/>
                    <a:pt x="10858" y="10034"/>
                  </a:cubicBezTo>
                  <a:cubicBezTo>
                    <a:pt x="10858" y="9880"/>
                    <a:pt x="10700" y="9762"/>
                    <a:pt x="10683" y="9751"/>
                  </a:cubicBezTo>
                  <a:cubicBezTo>
                    <a:pt x="10666" y="9740"/>
                    <a:pt x="10648" y="9735"/>
                    <a:pt x="10630" y="9735"/>
                  </a:cubicBezTo>
                  <a:close/>
                  <a:moveTo>
                    <a:pt x="18999" y="10526"/>
                  </a:moveTo>
                  <a:cubicBezTo>
                    <a:pt x="18969" y="10526"/>
                    <a:pt x="18940" y="10541"/>
                    <a:pt x="18922" y="10567"/>
                  </a:cubicBezTo>
                  <a:cubicBezTo>
                    <a:pt x="18740" y="10843"/>
                    <a:pt x="18506" y="11010"/>
                    <a:pt x="18232" y="11063"/>
                  </a:cubicBezTo>
                  <a:cubicBezTo>
                    <a:pt x="18166" y="11075"/>
                    <a:pt x="18100" y="11080"/>
                    <a:pt x="18035" y="11080"/>
                  </a:cubicBezTo>
                  <a:cubicBezTo>
                    <a:pt x="17558" y="11080"/>
                    <a:pt x="17133" y="10786"/>
                    <a:pt x="17128" y="10783"/>
                  </a:cubicBezTo>
                  <a:cubicBezTo>
                    <a:pt x="17112" y="10770"/>
                    <a:pt x="17093" y="10764"/>
                    <a:pt x="17074" y="10764"/>
                  </a:cubicBezTo>
                  <a:cubicBezTo>
                    <a:pt x="17046" y="10764"/>
                    <a:pt x="17018" y="10778"/>
                    <a:pt x="17000" y="10804"/>
                  </a:cubicBezTo>
                  <a:cubicBezTo>
                    <a:pt x="16971" y="10843"/>
                    <a:pt x="16980" y="10903"/>
                    <a:pt x="17022" y="10931"/>
                  </a:cubicBezTo>
                  <a:cubicBezTo>
                    <a:pt x="17044" y="10947"/>
                    <a:pt x="17501" y="11264"/>
                    <a:pt x="18034" y="11264"/>
                  </a:cubicBezTo>
                  <a:cubicBezTo>
                    <a:pt x="18110" y="11264"/>
                    <a:pt x="18188" y="11256"/>
                    <a:pt x="18266" y="11242"/>
                  </a:cubicBezTo>
                  <a:cubicBezTo>
                    <a:pt x="18591" y="11180"/>
                    <a:pt x="18863" y="10988"/>
                    <a:pt x="19075" y="10669"/>
                  </a:cubicBezTo>
                  <a:cubicBezTo>
                    <a:pt x="19103" y="10627"/>
                    <a:pt x="19092" y="10570"/>
                    <a:pt x="19050" y="10542"/>
                  </a:cubicBezTo>
                  <a:cubicBezTo>
                    <a:pt x="19034" y="10531"/>
                    <a:pt x="19016" y="10526"/>
                    <a:pt x="18999" y="10526"/>
                  </a:cubicBezTo>
                  <a:close/>
                  <a:moveTo>
                    <a:pt x="9783" y="1"/>
                  </a:moveTo>
                  <a:cubicBezTo>
                    <a:pt x="9700" y="1"/>
                    <a:pt x="9609" y="11"/>
                    <a:pt x="9508" y="33"/>
                  </a:cubicBezTo>
                  <a:cubicBezTo>
                    <a:pt x="8277" y="303"/>
                    <a:pt x="8716" y="2161"/>
                    <a:pt x="8716" y="2161"/>
                  </a:cubicBezTo>
                  <a:cubicBezTo>
                    <a:pt x="8716" y="2161"/>
                    <a:pt x="8387" y="1712"/>
                    <a:pt x="7991" y="1712"/>
                  </a:cubicBezTo>
                  <a:cubicBezTo>
                    <a:pt x="7836" y="1712"/>
                    <a:pt x="7671" y="1781"/>
                    <a:pt x="7512" y="1973"/>
                  </a:cubicBezTo>
                  <a:cubicBezTo>
                    <a:pt x="6946" y="2656"/>
                    <a:pt x="8051" y="3703"/>
                    <a:pt x="8051" y="3703"/>
                  </a:cubicBezTo>
                  <a:cubicBezTo>
                    <a:pt x="8051" y="3703"/>
                    <a:pt x="8031" y="3698"/>
                    <a:pt x="8000" y="3698"/>
                  </a:cubicBezTo>
                  <a:cubicBezTo>
                    <a:pt x="7869" y="3698"/>
                    <a:pt x="7540" y="3778"/>
                    <a:pt x="7705" y="4615"/>
                  </a:cubicBezTo>
                  <a:cubicBezTo>
                    <a:pt x="7838" y="5296"/>
                    <a:pt x="8330" y="5413"/>
                    <a:pt x="8652" y="5413"/>
                  </a:cubicBezTo>
                  <a:cubicBezTo>
                    <a:pt x="8820" y="5413"/>
                    <a:pt x="8941" y="5381"/>
                    <a:pt x="8941" y="5381"/>
                  </a:cubicBezTo>
                  <a:lnTo>
                    <a:pt x="8941" y="5381"/>
                  </a:lnTo>
                  <a:cubicBezTo>
                    <a:pt x="7976" y="7526"/>
                    <a:pt x="8453" y="9443"/>
                    <a:pt x="8453" y="9443"/>
                  </a:cubicBezTo>
                  <a:cubicBezTo>
                    <a:pt x="8920" y="11558"/>
                    <a:pt x="10898" y="12971"/>
                    <a:pt x="10898" y="12971"/>
                  </a:cubicBezTo>
                  <a:lnTo>
                    <a:pt x="10817" y="11749"/>
                  </a:lnTo>
                  <a:cubicBezTo>
                    <a:pt x="10830" y="11749"/>
                    <a:pt x="10841" y="11746"/>
                    <a:pt x="10854" y="11739"/>
                  </a:cubicBezTo>
                  <a:lnTo>
                    <a:pt x="11350" y="11476"/>
                  </a:lnTo>
                  <a:cubicBezTo>
                    <a:pt x="11396" y="11452"/>
                    <a:pt x="11413" y="11395"/>
                    <a:pt x="11389" y="11351"/>
                  </a:cubicBezTo>
                  <a:cubicBezTo>
                    <a:pt x="11372" y="11321"/>
                    <a:pt x="11340" y="11303"/>
                    <a:pt x="11307" y="11303"/>
                  </a:cubicBezTo>
                  <a:cubicBezTo>
                    <a:pt x="11293" y="11303"/>
                    <a:pt x="11278" y="11307"/>
                    <a:pt x="11264" y="11314"/>
                  </a:cubicBezTo>
                  <a:lnTo>
                    <a:pt x="10768" y="11578"/>
                  </a:lnTo>
                  <a:cubicBezTo>
                    <a:pt x="10727" y="11599"/>
                    <a:pt x="10710" y="11648"/>
                    <a:pt x="10725" y="11692"/>
                  </a:cubicBezTo>
                  <a:cubicBezTo>
                    <a:pt x="10653" y="11717"/>
                    <a:pt x="10539" y="11746"/>
                    <a:pt x="10408" y="11746"/>
                  </a:cubicBezTo>
                  <a:cubicBezTo>
                    <a:pt x="10055" y="11746"/>
                    <a:pt x="9570" y="11537"/>
                    <a:pt x="9394" y="10478"/>
                  </a:cubicBezTo>
                  <a:cubicBezTo>
                    <a:pt x="9121" y="8848"/>
                    <a:pt x="10213" y="8770"/>
                    <a:pt x="10426" y="8770"/>
                  </a:cubicBezTo>
                  <a:cubicBezTo>
                    <a:pt x="10449" y="8770"/>
                    <a:pt x="10462" y="8771"/>
                    <a:pt x="10462" y="8771"/>
                  </a:cubicBezTo>
                  <a:cubicBezTo>
                    <a:pt x="10565" y="8752"/>
                    <a:pt x="10659" y="8742"/>
                    <a:pt x="10747" y="8742"/>
                  </a:cubicBezTo>
                  <a:cubicBezTo>
                    <a:pt x="11261" y="8742"/>
                    <a:pt x="11543" y="9084"/>
                    <a:pt x="11964" y="9910"/>
                  </a:cubicBezTo>
                  <a:cubicBezTo>
                    <a:pt x="12067" y="10111"/>
                    <a:pt x="12169" y="10195"/>
                    <a:pt x="12266" y="10195"/>
                  </a:cubicBezTo>
                  <a:cubicBezTo>
                    <a:pt x="12634" y="10195"/>
                    <a:pt x="12923" y="8973"/>
                    <a:pt x="12836" y="8332"/>
                  </a:cubicBezTo>
                  <a:cubicBezTo>
                    <a:pt x="12728" y="7524"/>
                    <a:pt x="16401" y="6896"/>
                    <a:pt x="16207" y="4608"/>
                  </a:cubicBezTo>
                  <a:cubicBezTo>
                    <a:pt x="16440" y="4549"/>
                    <a:pt x="16655" y="4523"/>
                    <a:pt x="16854" y="4523"/>
                  </a:cubicBezTo>
                  <a:cubicBezTo>
                    <a:pt x="18040" y="4523"/>
                    <a:pt x="18613" y="5437"/>
                    <a:pt x="18613" y="5437"/>
                  </a:cubicBezTo>
                  <a:cubicBezTo>
                    <a:pt x="18119" y="3200"/>
                    <a:pt x="16163" y="2838"/>
                    <a:pt x="14950" y="2838"/>
                  </a:cubicBezTo>
                  <a:cubicBezTo>
                    <a:pt x="14372" y="2838"/>
                    <a:pt x="13964" y="2921"/>
                    <a:pt x="13964" y="2921"/>
                  </a:cubicBezTo>
                  <a:cubicBezTo>
                    <a:pt x="14023" y="2173"/>
                    <a:pt x="13562" y="1992"/>
                    <a:pt x="13100" y="1992"/>
                  </a:cubicBezTo>
                  <a:cubicBezTo>
                    <a:pt x="12661" y="1992"/>
                    <a:pt x="12221" y="2155"/>
                    <a:pt x="12221" y="2155"/>
                  </a:cubicBezTo>
                  <a:cubicBezTo>
                    <a:pt x="12221" y="2155"/>
                    <a:pt x="12963" y="1642"/>
                    <a:pt x="12467" y="671"/>
                  </a:cubicBezTo>
                  <a:cubicBezTo>
                    <a:pt x="12350" y="444"/>
                    <a:pt x="12187" y="357"/>
                    <a:pt x="12006" y="357"/>
                  </a:cubicBezTo>
                  <a:cubicBezTo>
                    <a:pt x="11412" y="357"/>
                    <a:pt x="10620" y="1286"/>
                    <a:pt x="10620" y="1286"/>
                  </a:cubicBezTo>
                  <a:cubicBezTo>
                    <a:pt x="10620" y="1286"/>
                    <a:pt x="10719" y="1"/>
                    <a:pt x="9783" y="1"/>
                  </a:cubicBezTo>
                  <a:close/>
                  <a:moveTo>
                    <a:pt x="29484" y="11632"/>
                  </a:moveTo>
                  <a:cubicBezTo>
                    <a:pt x="29451" y="11632"/>
                    <a:pt x="29418" y="11650"/>
                    <a:pt x="29402" y="11684"/>
                  </a:cubicBezTo>
                  <a:cubicBezTo>
                    <a:pt x="29381" y="11728"/>
                    <a:pt x="29400" y="11783"/>
                    <a:pt x="29443" y="11800"/>
                  </a:cubicBezTo>
                  <a:cubicBezTo>
                    <a:pt x="31728" y="12909"/>
                    <a:pt x="33317" y="14761"/>
                    <a:pt x="34171" y="17303"/>
                  </a:cubicBezTo>
                  <a:cubicBezTo>
                    <a:pt x="35973" y="22671"/>
                    <a:pt x="33595" y="27709"/>
                    <a:pt x="32316" y="30416"/>
                  </a:cubicBezTo>
                  <a:cubicBezTo>
                    <a:pt x="31964" y="31161"/>
                    <a:pt x="31685" y="31751"/>
                    <a:pt x="31602" y="32123"/>
                  </a:cubicBezTo>
                  <a:cubicBezTo>
                    <a:pt x="31590" y="32173"/>
                    <a:pt x="31582" y="32222"/>
                    <a:pt x="31572" y="32272"/>
                  </a:cubicBezTo>
                  <a:cubicBezTo>
                    <a:pt x="31452" y="32311"/>
                    <a:pt x="31329" y="32368"/>
                    <a:pt x="31211" y="32446"/>
                  </a:cubicBezTo>
                  <a:cubicBezTo>
                    <a:pt x="30989" y="32587"/>
                    <a:pt x="30875" y="32760"/>
                    <a:pt x="30866" y="32956"/>
                  </a:cubicBezTo>
                  <a:cubicBezTo>
                    <a:pt x="30858" y="33204"/>
                    <a:pt x="31025" y="33423"/>
                    <a:pt x="31148" y="33549"/>
                  </a:cubicBezTo>
                  <a:cubicBezTo>
                    <a:pt x="30914" y="33643"/>
                    <a:pt x="30494" y="33875"/>
                    <a:pt x="30471" y="34340"/>
                  </a:cubicBezTo>
                  <a:cubicBezTo>
                    <a:pt x="30449" y="34810"/>
                    <a:pt x="30876" y="35107"/>
                    <a:pt x="31109" y="35234"/>
                  </a:cubicBezTo>
                  <a:cubicBezTo>
                    <a:pt x="31013" y="35333"/>
                    <a:pt x="30909" y="35523"/>
                    <a:pt x="30933" y="35872"/>
                  </a:cubicBezTo>
                  <a:cubicBezTo>
                    <a:pt x="30968" y="36366"/>
                    <a:pt x="31515" y="36614"/>
                    <a:pt x="31746" y="36697"/>
                  </a:cubicBezTo>
                  <a:cubicBezTo>
                    <a:pt x="31640" y="36958"/>
                    <a:pt x="31646" y="37201"/>
                    <a:pt x="31763" y="37426"/>
                  </a:cubicBezTo>
                  <a:cubicBezTo>
                    <a:pt x="32161" y="38190"/>
                    <a:pt x="33737" y="38426"/>
                    <a:pt x="33803" y="38436"/>
                  </a:cubicBezTo>
                  <a:cubicBezTo>
                    <a:pt x="33807" y="38437"/>
                    <a:pt x="33812" y="38437"/>
                    <a:pt x="33816" y="38437"/>
                  </a:cubicBezTo>
                  <a:cubicBezTo>
                    <a:pt x="33860" y="38437"/>
                    <a:pt x="33899" y="38405"/>
                    <a:pt x="33906" y="38360"/>
                  </a:cubicBezTo>
                  <a:cubicBezTo>
                    <a:pt x="33914" y="38309"/>
                    <a:pt x="33878" y="38262"/>
                    <a:pt x="33829" y="38255"/>
                  </a:cubicBezTo>
                  <a:cubicBezTo>
                    <a:pt x="33812" y="38253"/>
                    <a:pt x="32277" y="38023"/>
                    <a:pt x="31923" y="37342"/>
                  </a:cubicBezTo>
                  <a:cubicBezTo>
                    <a:pt x="31830" y="37160"/>
                    <a:pt x="31830" y="36965"/>
                    <a:pt x="31923" y="36747"/>
                  </a:cubicBezTo>
                  <a:lnTo>
                    <a:pt x="34392" y="37250"/>
                  </a:lnTo>
                  <a:cubicBezTo>
                    <a:pt x="34397" y="37252"/>
                    <a:pt x="34404" y="37252"/>
                    <a:pt x="34410" y="37252"/>
                  </a:cubicBezTo>
                  <a:cubicBezTo>
                    <a:pt x="34453" y="37252"/>
                    <a:pt x="34491" y="37223"/>
                    <a:pt x="34501" y="37180"/>
                  </a:cubicBezTo>
                  <a:cubicBezTo>
                    <a:pt x="34511" y="37130"/>
                    <a:pt x="34479" y="37082"/>
                    <a:pt x="34430" y="37072"/>
                  </a:cubicBezTo>
                  <a:lnTo>
                    <a:pt x="31895" y="36556"/>
                  </a:lnTo>
                  <a:cubicBezTo>
                    <a:pt x="31883" y="36551"/>
                    <a:pt x="31149" y="36345"/>
                    <a:pt x="31115" y="35864"/>
                  </a:cubicBezTo>
                  <a:cubicBezTo>
                    <a:pt x="31088" y="35462"/>
                    <a:pt x="31251" y="35346"/>
                    <a:pt x="31303" y="35319"/>
                  </a:cubicBezTo>
                  <a:lnTo>
                    <a:pt x="34205" y="35755"/>
                  </a:lnTo>
                  <a:cubicBezTo>
                    <a:pt x="34211" y="35756"/>
                    <a:pt x="34215" y="35756"/>
                    <a:pt x="34219" y="35756"/>
                  </a:cubicBezTo>
                  <a:cubicBezTo>
                    <a:pt x="34263" y="35756"/>
                    <a:pt x="34303" y="35724"/>
                    <a:pt x="34310" y="35679"/>
                  </a:cubicBezTo>
                  <a:cubicBezTo>
                    <a:pt x="34317" y="35629"/>
                    <a:pt x="34281" y="35581"/>
                    <a:pt x="34232" y="35574"/>
                  </a:cubicBezTo>
                  <a:lnTo>
                    <a:pt x="31315" y="35135"/>
                  </a:lnTo>
                  <a:cubicBezTo>
                    <a:pt x="31233" y="35098"/>
                    <a:pt x="30631" y="34823"/>
                    <a:pt x="30654" y="34351"/>
                  </a:cubicBezTo>
                  <a:cubicBezTo>
                    <a:pt x="30675" y="33904"/>
                    <a:pt x="31214" y="33719"/>
                    <a:pt x="31326" y="33685"/>
                  </a:cubicBezTo>
                  <a:lnTo>
                    <a:pt x="34107" y="34323"/>
                  </a:lnTo>
                  <a:cubicBezTo>
                    <a:pt x="34114" y="34326"/>
                    <a:pt x="34122" y="34326"/>
                    <a:pt x="34129" y="34326"/>
                  </a:cubicBezTo>
                  <a:cubicBezTo>
                    <a:pt x="34170" y="34326"/>
                    <a:pt x="34206" y="34298"/>
                    <a:pt x="34218" y="34255"/>
                  </a:cubicBezTo>
                  <a:cubicBezTo>
                    <a:pt x="34228" y="34206"/>
                    <a:pt x="34198" y="34156"/>
                    <a:pt x="34148" y="34145"/>
                  </a:cubicBezTo>
                  <a:lnTo>
                    <a:pt x="31363" y="33507"/>
                  </a:lnTo>
                  <a:cubicBezTo>
                    <a:pt x="31258" y="33422"/>
                    <a:pt x="31039" y="33194"/>
                    <a:pt x="31049" y="32969"/>
                  </a:cubicBezTo>
                  <a:cubicBezTo>
                    <a:pt x="31053" y="32835"/>
                    <a:pt x="31142" y="32713"/>
                    <a:pt x="31310" y="32603"/>
                  </a:cubicBezTo>
                  <a:cubicBezTo>
                    <a:pt x="31570" y="32434"/>
                    <a:pt x="31837" y="32376"/>
                    <a:pt x="32097" y="32376"/>
                  </a:cubicBezTo>
                  <a:cubicBezTo>
                    <a:pt x="32427" y="32376"/>
                    <a:pt x="32746" y="32470"/>
                    <a:pt x="33026" y="32552"/>
                  </a:cubicBezTo>
                  <a:cubicBezTo>
                    <a:pt x="33103" y="32574"/>
                    <a:pt x="33176" y="32596"/>
                    <a:pt x="33244" y="32614"/>
                  </a:cubicBezTo>
                  <a:cubicBezTo>
                    <a:pt x="33252" y="32616"/>
                    <a:pt x="33260" y="32617"/>
                    <a:pt x="33268" y="32617"/>
                  </a:cubicBezTo>
                  <a:cubicBezTo>
                    <a:pt x="33309" y="32617"/>
                    <a:pt x="33345" y="32588"/>
                    <a:pt x="33356" y="32549"/>
                  </a:cubicBezTo>
                  <a:cubicBezTo>
                    <a:pt x="33369" y="32501"/>
                    <a:pt x="33341" y="32450"/>
                    <a:pt x="33291" y="32437"/>
                  </a:cubicBezTo>
                  <a:cubicBezTo>
                    <a:pt x="33223" y="32419"/>
                    <a:pt x="33152" y="32398"/>
                    <a:pt x="33079" y="32376"/>
                  </a:cubicBezTo>
                  <a:cubicBezTo>
                    <a:pt x="32797" y="32294"/>
                    <a:pt x="32458" y="32195"/>
                    <a:pt x="32099" y="32195"/>
                  </a:cubicBezTo>
                  <a:cubicBezTo>
                    <a:pt x="31991" y="32195"/>
                    <a:pt x="31881" y="32204"/>
                    <a:pt x="31770" y="32225"/>
                  </a:cubicBezTo>
                  <a:cubicBezTo>
                    <a:pt x="31773" y="32205"/>
                    <a:pt x="31779" y="32185"/>
                    <a:pt x="31781" y="32168"/>
                  </a:cubicBezTo>
                  <a:cubicBezTo>
                    <a:pt x="31861" y="31816"/>
                    <a:pt x="32135" y="31235"/>
                    <a:pt x="32483" y="30499"/>
                  </a:cubicBezTo>
                  <a:cubicBezTo>
                    <a:pt x="33772" y="27770"/>
                    <a:pt x="36172" y="22689"/>
                    <a:pt x="34346" y="17251"/>
                  </a:cubicBezTo>
                  <a:cubicBezTo>
                    <a:pt x="33476" y="14659"/>
                    <a:pt x="31852" y="12772"/>
                    <a:pt x="29523" y="11641"/>
                  </a:cubicBezTo>
                  <a:cubicBezTo>
                    <a:pt x="29511" y="11635"/>
                    <a:pt x="29497" y="11632"/>
                    <a:pt x="29484" y="11632"/>
                  </a:cubicBezTo>
                  <a:close/>
                  <a:moveTo>
                    <a:pt x="32884" y="42009"/>
                  </a:moveTo>
                  <a:cubicBezTo>
                    <a:pt x="32874" y="42009"/>
                    <a:pt x="32864" y="42010"/>
                    <a:pt x="32854" y="42014"/>
                  </a:cubicBezTo>
                  <a:cubicBezTo>
                    <a:pt x="32840" y="42018"/>
                    <a:pt x="31631" y="42432"/>
                    <a:pt x="29207" y="42432"/>
                  </a:cubicBezTo>
                  <a:cubicBezTo>
                    <a:pt x="28856" y="42432"/>
                    <a:pt x="28480" y="42423"/>
                    <a:pt x="28078" y="42403"/>
                  </a:cubicBezTo>
                  <a:cubicBezTo>
                    <a:pt x="28074" y="42403"/>
                    <a:pt x="28071" y="42403"/>
                    <a:pt x="28068" y="42403"/>
                  </a:cubicBezTo>
                  <a:cubicBezTo>
                    <a:pt x="28020" y="42403"/>
                    <a:pt x="27983" y="42443"/>
                    <a:pt x="27981" y="42489"/>
                  </a:cubicBezTo>
                  <a:cubicBezTo>
                    <a:pt x="27980" y="42540"/>
                    <a:pt x="28020" y="42583"/>
                    <a:pt x="28068" y="42584"/>
                  </a:cubicBezTo>
                  <a:cubicBezTo>
                    <a:pt x="28484" y="42605"/>
                    <a:pt x="28873" y="42615"/>
                    <a:pt x="29233" y="42615"/>
                  </a:cubicBezTo>
                  <a:cubicBezTo>
                    <a:pt x="31665" y="42615"/>
                    <a:pt x="32857" y="42206"/>
                    <a:pt x="32913" y="42187"/>
                  </a:cubicBezTo>
                  <a:cubicBezTo>
                    <a:pt x="32961" y="42171"/>
                    <a:pt x="32987" y="42117"/>
                    <a:pt x="32970" y="42071"/>
                  </a:cubicBezTo>
                  <a:cubicBezTo>
                    <a:pt x="32958" y="42033"/>
                    <a:pt x="32922" y="42009"/>
                    <a:pt x="32884" y="42009"/>
                  </a:cubicBezTo>
                  <a:close/>
                  <a:moveTo>
                    <a:pt x="33210" y="43308"/>
                  </a:moveTo>
                  <a:cubicBezTo>
                    <a:pt x="33202" y="43308"/>
                    <a:pt x="33193" y="43309"/>
                    <a:pt x="33185" y="43311"/>
                  </a:cubicBezTo>
                  <a:cubicBezTo>
                    <a:pt x="33170" y="43316"/>
                    <a:pt x="31916" y="43681"/>
                    <a:pt x="29582" y="43681"/>
                  </a:cubicBezTo>
                  <a:cubicBezTo>
                    <a:pt x="29102" y="43681"/>
                    <a:pt x="28577" y="43665"/>
                    <a:pt x="28007" y="43628"/>
                  </a:cubicBezTo>
                  <a:cubicBezTo>
                    <a:pt x="28003" y="43628"/>
                    <a:pt x="28000" y="43627"/>
                    <a:pt x="27996" y="43627"/>
                  </a:cubicBezTo>
                  <a:cubicBezTo>
                    <a:pt x="27951" y="43627"/>
                    <a:pt x="27912" y="43667"/>
                    <a:pt x="27909" y="43713"/>
                  </a:cubicBezTo>
                  <a:cubicBezTo>
                    <a:pt x="27906" y="43763"/>
                    <a:pt x="27943" y="43807"/>
                    <a:pt x="27993" y="43811"/>
                  </a:cubicBezTo>
                  <a:cubicBezTo>
                    <a:pt x="28566" y="43848"/>
                    <a:pt x="29093" y="43863"/>
                    <a:pt x="29579" y="43863"/>
                  </a:cubicBezTo>
                  <a:cubicBezTo>
                    <a:pt x="31944" y="43863"/>
                    <a:pt x="33222" y="43492"/>
                    <a:pt x="33236" y="43487"/>
                  </a:cubicBezTo>
                  <a:cubicBezTo>
                    <a:pt x="33285" y="43473"/>
                    <a:pt x="33312" y="43422"/>
                    <a:pt x="33298" y="43374"/>
                  </a:cubicBezTo>
                  <a:cubicBezTo>
                    <a:pt x="33287" y="43333"/>
                    <a:pt x="33249" y="43308"/>
                    <a:pt x="33210" y="43308"/>
                  </a:cubicBezTo>
                  <a:close/>
                  <a:moveTo>
                    <a:pt x="32371" y="44501"/>
                  </a:moveTo>
                  <a:cubicBezTo>
                    <a:pt x="32361" y="44501"/>
                    <a:pt x="32351" y="44502"/>
                    <a:pt x="32342" y="44505"/>
                  </a:cubicBezTo>
                  <a:cubicBezTo>
                    <a:pt x="32333" y="44508"/>
                    <a:pt x="31622" y="44743"/>
                    <a:pt x="29805" y="44743"/>
                  </a:cubicBezTo>
                  <a:cubicBezTo>
                    <a:pt x="29341" y="44743"/>
                    <a:pt x="28805" y="44728"/>
                    <a:pt x="28189" y="44689"/>
                  </a:cubicBezTo>
                  <a:cubicBezTo>
                    <a:pt x="28185" y="44689"/>
                    <a:pt x="28181" y="44689"/>
                    <a:pt x="28178" y="44689"/>
                  </a:cubicBezTo>
                  <a:cubicBezTo>
                    <a:pt x="28131" y="44689"/>
                    <a:pt x="28094" y="44727"/>
                    <a:pt x="28092" y="44774"/>
                  </a:cubicBezTo>
                  <a:cubicBezTo>
                    <a:pt x="28087" y="44825"/>
                    <a:pt x="28126" y="44868"/>
                    <a:pt x="28177" y="44872"/>
                  </a:cubicBezTo>
                  <a:cubicBezTo>
                    <a:pt x="28808" y="44911"/>
                    <a:pt x="29356" y="44928"/>
                    <a:pt x="29830" y="44928"/>
                  </a:cubicBezTo>
                  <a:cubicBezTo>
                    <a:pt x="31657" y="44928"/>
                    <a:pt x="32364" y="44691"/>
                    <a:pt x="32401" y="44678"/>
                  </a:cubicBezTo>
                  <a:cubicBezTo>
                    <a:pt x="32449" y="44661"/>
                    <a:pt x="32473" y="44610"/>
                    <a:pt x="32458" y="44562"/>
                  </a:cubicBezTo>
                  <a:cubicBezTo>
                    <a:pt x="32444" y="44524"/>
                    <a:pt x="32408" y="44501"/>
                    <a:pt x="32371" y="44501"/>
                  </a:cubicBezTo>
                  <a:close/>
                  <a:moveTo>
                    <a:pt x="24929" y="46207"/>
                  </a:moveTo>
                  <a:cubicBezTo>
                    <a:pt x="24919" y="46207"/>
                    <a:pt x="24909" y="46208"/>
                    <a:pt x="24900" y="46212"/>
                  </a:cubicBezTo>
                  <a:cubicBezTo>
                    <a:pt x="24852" y="46229"/>
                    <a:pt x="24826" y="46281"/>
                    <a:pt x="24843" y="46329"/>
                  </a:cubicBezTo>
                  <a:lnTo>
                    <a:pt x="28866" y="58087"/>
                  </a:lnTo>
                  <a:cubicBezTo>
                    <a:pt x="28878" y="58126"/>
                    <a:pt x="28914" y="58150"/>
                    <a:pt x="28953" y="58150"/>
                  </a:cubicBezTo>
                  <a:cubicBezTo>
                    <a:pt x="28963" y="58150"/>
                    <a:pt x="28972" y="58147"/>
                    <a:pt x="28983" y="58144"/>
                  </a:cubicBezTo>
                  <a:cubicBezTo>
                    <a:pt x="29031" y="58126"/>
                    <a:pt x="29055" y="58075"/>
                    <a:pt x="29040" y="58027"/>
                  </a:cubicBezTo>
                  <a:lnTo>
                    <a:pt x="25016" y="46268"/>
                  </a:lnTo>
                  <a:cubicBezTo>
                    <a:pt x="25004" y="46230"/>
                    <a:pt x="24967" y="46207"/>
                    <a:pt x="24929" y="46207"/>
                  </a:cubicBezTo>
                  <a:close/>
                  <a:moveTo>
                    <a:pt x="20251" y="10896"/>
                  </a:moveTo>
                  <a:cubicBezTo>
                    <a:pt x="20242" y="10896"/>
                    <a:pt x="20234" y="10897"/>
                    <a:pt x="20225" y="10900"/>
                  </a:cubicBezTo>
                  <a:cubicBezTo>
                    <a:pt x="18993" y="11232"/>
                    <a:pt x="17022" y="12061"/>
                    <a:pt x="15220" y="13451"/>
                  </a:cubicBezTo>
                  <a:cubicBezTo>
                    <a:pt x="14527" y="13219"/>
                    <a:pt x="13640" y="12850"/>
                    <a:pt x="12905" y="12308"/>
                  </a:cubicBezTo>
                  <a:lnTo>
                    <a:pt x="12905" y="12308"/>
                  </a:lnTo>
                  <a:cubicBezTo>
                    <a:pt x="12905" y="12308"/>
                    <a:pt x="13422" y="13285"/>
                    <a:pt x="14546" y="14004"/>
                  </a:cubicBezTo>
                  <a:cubicBezTo>
                    <a:pt x="12419" y="15870"/>
                    <a:pt x="10707" y="18577"/>
                    <a:pt x="11036" y="22244"/>
                  </a:cubicBezTo>
                  <a:lnTo>
                    <a:pt x="10988" y="22126"/>
                  </a:lnTo>
                  <a:cubicBezTo>
                    <a:pt x="10973" y="22092"/>
                    <a:pt x="10939" y="22070"/>
                    <a:pt x="10904" y="22070"/>
                  </a:cubicBezTo>
                  <a:cubicBezTo>
                    <a:pt x="10892" y="22070"/>
                    <a:pt x="10881" y="22072"/>
                    <a:pt x="10869" y="22077"/>
                  </a:cubicBezTo>
                  <a:cubicBezTo>
                    <a:pt x="10824" y="22097"/>
                    <a:pt x="10801" y="22149"/>
                    <a:pt x="10820" y="22196"/>
                  </a:cubicBezTo>
                  <a:cubicBezTo>
                    <a:pt x="13243" y="28125"/>
                    <a:pt x="15373" y="35366"/>
                    <a:pt x="15394" y="35438"/>
                  </a:cubicBezTo>
                  <a:cubicBezTo>
                    <a:pt x="15402" y="35469"/>
                    <a:pt x="15429" y="35495"/>
                    <a:pt x="15463" y="35502"/>
                  </a:cubicBezTo>
                  <a:cubicBezTo>
                    <a:pt x="19630" y="36416"/>
                    <a:pt x="25466" y="39749"/>
                    <a:pt x="25947" y="40028"/>
                  </a:cubicBezTo>
                  <a:cubicBezTo>
                    <a:pt x="26939" y="43458"/>
                    <a:pt x="25791" y="44750"/>
                    <a:pt x="25600" y="44937"/>
                  </a:cubicBezTo>
                  <a:cubicBezTo>
                    <a:pt x="23593" y="44729"/>
                    <a:pt x="21748" y="44658"/>
                    <a:pt x="20118" y="44595"/>
                  </a:cubicBezTo>
                  <a:cubicBezTo>
                    <a:pt x="14375" y="44374"/>
                    <a:pt x="10582" y="44227"/>
                    <a:pt x="7646" y="38688"/>
                  </a:cubicBezTo>
                  <a:cubicBezTo>
                    <a:pt x="7630" y="38658"/>
                    <a:pt x="7598" y="38640"/>
                    <a:pt x="7565" y="38640"/>
                  </a:cubicBezTo>
                  <a:cubicBezTo>
                    <a:pt x="7550" y="38640"/>
                    <a:pt x="7536" y="38644"/>
                    <a:pt x="7522" y="38651"/>
                  </a:cubicBezTo>
                  <a:cubicBezTo>
                    <a:pt x="7478" y="38674"/>
                    <a:pt x="7460" y="38730"/>
                    <a:pt x="7485" y="38776"/>
                  </a:cubicBezTo>
                  <a:cubicBezTo>
                    <a:pt x="10091" y="43689"/>
                    <a:pt x="13344" y="44429"/>
                    <a:pt x="17989" y="44685"/>
                  </a:cubicBezTo>
                  <a:lnTo>
                    <a:pt x="29033" y="81638"/>
                  </a:lnTo>
                  <a:cubicBezTo>
                    <a:pt x="29044" y="81678"/>
                    <a:pt x="29079" y="81703"/>
                    <a:pt x="29120" y="81703"/>
                  </a:cubicBezTo>
                  <a:cubicBezTo>
                    <a:pt x="29129" y="81703"/>
                    <a:pt x="29139" y="81702"/>
                    <a:pt x="29147" y="81700"/>
                  </a:cubicBezTo>
                  <a:cubicBezTo>
                    <a:pt x="29195" y="81686"/>
                    <a:pt x="29224" y="81634"/>
                    <a:pt x="29209" y="81587"/>
                  </a:cubicBezTo>
                  <a:lnTo>
                    <a:pt x="18181" y="44696"/>
                  </a:lnTo>
                  <a:lnTo>
                    <a:pt x="18181" y="44696"/>
                  </a:lnTo>
                  <a:cubicBezTo>
                    <a:pt x="18799" y="44728"/>
                    <a:pt x="19442" y="44753"/>
                    <a:pt x="20111" y="44780"/>
                  </a:cubicBezTo>
                  <a:cubicBezTo>
                    <a:pt x="21748" y="44844"/>
                    <a:pt x="23605" y="44914"/>
                    <a:pt x="25621" y="45124"/>
                  </a:cubicBezTo>
                  <a:lnTo>
                    <a:pt x="25630" y="45124"/>
                  </a:lnTo>
                  <a:cubicBezTo>
                    <a:pt x="25651" y="45124"/>
                    <a:pt x="25671" y="45117"/>
                    <a:pt x="25687" y="45105"/>
                  </a:cubicBezTo>
                  <a:cubicBezTo>
                    <a:pt x="25750" y="45053"/>
                    <a:pt x="27240" y="43812"/>
                    <a:pt x="26111" y="39943"/>
                  </a:cubicBezTo>
                  <a:cubicBezTo>
                    <a:pt x="26104" y="39920"/>
                    <a:pt x="26090" y="39902"/>
                    <a:pt x="26069" y="39889"/>
                  </a:cubicBezTo>
                  <a:cubicBezTo>
                    <a:pt x="26013" y="39858"/>
                    <a:pt x="21216" y="37072"/>
                    <a:pt x="17094" y="35762"/>
                  </a:cubicBezTo>
                  <a:lnTo>
                    <a:pt x="15252" y="34346"/>
                  </a:lnTo>
                  <a:cubicBezTo>
                    <a:pt x="14971" y="33428"/>
                    <a:pt x="14517" y="31973"/>
                    <a:pt x="13949" y="30260"/>
                  </a:cubicBezTo>
                  <a:lnTo>
                    <a:pt x="13949" y="30260"/>
                  </a:lnTo>
                  <a:lnTo>
                    <a:pt x="14979" y="30417"/>
                  </a:lnTo>
                  <a:cubicBezTo>
                    <a:pt x="15196" y="30640"/>
                    <a:pt x="15421" y="30856"/>
                    <a:pt x="15651" y="31056"/>
                  </a:cubicBezTo>
                  <a:cubicBezTo>
                    <a:pt x="15670" y="31071"/>
                    <a:pt x="15691" y="31079"/>
                    <a:pt x="15712" y="31079"/>
                  </a:cubicBezTo>
                  <a:cubicBezTo>
                    <a:pt x="15736" y="31079"/>
                    <a:pt x="15763" y="31068"/>
                    <a:pt x="15782" y="31047"/>
                  </a:cubicBezTo>
                  <a:cubicBezTo>
                    <a:pt x="15814" y="31008"/>
                    <a:pt x="15810" y="30952"/>
                    <a:pt x="15772" y="30918"/>
                  </a:cubicBezTo>
                  <a:cubicBezTo>
                    <a:pt x="14367" y="29708"/>
                    <a:pt x="13192" y="27882"/>
                    <a:pt x="13180" y="27862"/>
                  </a:cubicBezTo>
                  <a:cubicBezTo>
                    <a:pt x="13166" y="27841"/>
                    <a:pt x="13144" y="27826"/>
                    <a:pt x="13122" y="27821"/>
                  </a:cubicBezTo>
                  <a:cubicBezTo>
                    <a:pt x="12553" y="26191"/>
                    <a:pt x="11921" y="24461"/>
                    <a:pt x="11261" y="22804"/>
                  </a:cubicBezTo>
                  <a:lnTo>
                    <a:pt x="11261" y="22804"/>
                  </a:lnTo>
                  <a:cubicBezTo>
                    <a:pt x="11271" y="22825"/>
                    <a:pt x="11284" y="22845"/>
                    <a:pt x="11294" y="22866"/>
                  </a:cubicBezTo>
                  <a:cubicBezTo>
                    <a:pt x="10179" y="15505"/>
                    <a:pt x="17339" y="11869"/>
                    <a:pt x="20274" y="11075"/>
                  </a:cubicBezTo>
                  <a:cubicBezTo>
                    <a:pt x="20323" y="11061"/>
                    <a:pt x="20351" y="11012"/>
                    <a:pt x="20337" y="10964"/>
                  </a:cubicBezTo>
                  <a:cubicBezTo>
                    <a:pt x="20326" y="10923"/>
                    <a:pt x="20290" y="10896"/>
                    <a:pt x="20251" y="10896"/>
                  </a:cubicBezTo>
                  <a:close/>
                  <a:moveTo>
                    <a:pt x="3095" y="78575"/>
                  </a:moveTo>
                  <a:lnTo>
                    <a:pt x="3628" y="81228"/>
                  </a:lnTo>
                  <a:cubicBezTo>
                    <a:pt x="3631" y="81304"/>
                    <a:pt x="3703" y="82988"/>
                    <a:pt x="4810" y="83472"/>
                  </a:cubicBezTo>
                  <a:cubicBezTo>
                    <a:pt x="4233" y="83766"/>
                    <a:pt x="3722" y="84289"/>
                    <a:pt x="3289" y="85032"/>
                  </a:cubicBezTo>
                  <a:cubicBezTo>
                    <a:pt x="2747" y="84373"/>
                    <a:pt x="2611" y="83818"/>
                    <a:pt x="2607" y="83803"/>
                  </a:cubicBezTo>
                  <a:lnTo>
                    <a:pt x="1622" y="80123"/>
                  </a:lnTo>
                  <a:cubicBezTo>
                    <a:pt x="1704" y="79950"/>
                    <a:pt x="2130" y="79139"/>
                    <a:pt x="3095" y="78575"/>
                  </a:cubicBezTo>
                  <a:close/>
                  <a:moveTo>
                    <a:pt x="2100" y="73062"/>
                  </a:moveTo>
                  <a:cubicBezTo>
                    <a:pt x="2093" y="73062"/>
                    <a:pt x="2086" y="73063"/>
                    <a:pt x="2079" y="73064"/>
                  </a:cubicBezTo>
                  <a:cubicBezTo>
                    <a:pt x="2030" y="73074"/>
                    <a:pt x="1997" y="73122"/>
                    <a:pt x="2006" y="73172"/>
                  </a:cubicBezTo>
                  <a:lnTo>
                    <a:pt x="3058" y="78409"/>
                  </a:lnTo>
                  <a:cubicBezTo>
                    <a:pt x="2218" y="78885"/>
                    <a:pt x="1750" y="79541"/>
                    <a:pt x="1552" y="79869"/>
                  </a:cubicBezTo>
                  <a:lnTo>
                    <a:pt x="191" y="74776"/>
                  </a:lnTo>
                  <a:cubicBezTo>
                    <a:pt x="180" y="74735"/>
                    <a:pt x="143" y="74708"/>
                    <a:pt x="103" y="74708"/>
                  </a:cubicBezTo>
                  <a:cubicBezTo>
                    <a:pt x="95" y="74708"/>
                    <a:pt x="87" y="74709"/>
                    <a:pt x="79" y="74711"/>
                  </a:cubicBezTo>
                  <a:cubicBezTo>
                    <a:pt x="29" y="74724"/>
                    <a:pt x="1" y="74775"/>
                    <a:pt x="14" y="74821"/>
                  </a:cubicBezTo>
                  <a:lnTo>
                    <a:pt x="2429" y="83845"/>
                  </a:lnTo>
                  <a:cubicBezTo>
                    <a:pt x="2437" y="83885"/>
                    <a:pt x="2657" y="84823"/>
                    <a:pt x="3709" y="85737"/>
                  </a:cubicBezTo>
                  <a:cubicBezTo>
                    <a:pt x="4609" y="86519"/>
                    <a:pt x="6307" y="87417"/>
                    <a:pt x="9361" y="87417"/>
                  </a:cubicBezTo>
                  <a:cubicBezTo>
                    <a:pt x="9572" y="87417"/>
                    <a:pt x="9790" y="87413"/>
                    <a:pt x="10013" y="87405"/>
                  </a:cubicBezTo>
                  <a:cubicBezTo>
                    <a:pt x="10066" y="87403"/>
                    <a:pt x="10104" y="87361"/>
                    <a:pt x="10103" y="87310"/>
                  </a:cubicBezTo>
                  <a:cubicBezTo>
                    <a:pt x="10098" y="87260"/>
                    <a:pt x="10060" y="87225"/>
                    <a:pt x="10005" y="87221"/>
                  </a:cubicBezTo>
                  <a:cubicBezTo>
                    <a:pt x="9780" y="87230"/>
                    <a:pt x="9562" y="87234"/>
                    <a:pt x="9350" y="87234"/>
                  </a:cubicBezTo>
                  <a:cubicBezTo>
                    <a:pt x="5987" y="87234"/>
                    <a:pt x="4269" y="86132"/>
                    <a:pt x="3412" y="85176"/>
                  </a:cubicBezTo>
                  <a:cubicBezTo>
                    <a:pt x="3883" y="84353"/>
                    <a:pt x="4443" y="83807"/>
                    <a:pt x="5081" y="83546"/>
                  </a:cubicBezTo>
                  <a:lnTo>
                    <a:pt x="5093" y="83541"/>
                  </a:lnTo>
                  <a:cubicBezTo>
                    <a:pt x="5168" y="83511"/>
                    <a:pt x="5246" y="83483"/>
                    <a:pt x="5325" y="83462"/>
                  </a:cubicBezTo>
                  <a:cubicBezTo>
                    <a:pt x="5546" y="83399"/>
                    <a:pt x="5758" y="83375"/>
                    <a:pt x="5952" y="83375"/>
                  </a:cubicBezTo>
                  <a:cubicBezTo>
                    <a:pt x="6573" y="83375"/>
                    <a:pt x="7017" y="83619"/>
                    <a:pt x="7023" y="83623"/>
                  </a:cubicBezTo>
                  <a:cubicBezTo>
                    <a:pt x="7037" y="83631"/>
                    <a:pt x="7052" y="83634"/>
                    <a:pt x="7067" y="83634"/>
                  </a:cubicBezTo>
                  <a:cubicBezTo>
                    <a:pt x="7099" y="83634"/>
                    <a:pt x="7130" y="83617"/>
                    <a:pt x="7147" y="83588"/>
                  </a:cubicBezTo>
                  <a:cubicBezTo>
                    <a:pt x="7173" y="83542"/>
                    <a:pt x="7156" y="83488"/>
                    <a:pt x="7112" y="83463"/>
                  </a:cubicBezTo>
                  <a:cubicBezTo>
                    <a:pt x="7086" y="83448"/>
                    <a:pt x="6620" y="83192"/>
                    <a:pt x="5961" y="83192"/>
                  </a:cubicBezTo>
                  <a:cubicBezTo>
                    <a:pt x="5750" y="83192"/>
                    <a:pt x="5520" y="83218"/>
                    <a:pt x="5278" y="83286"/>
                  </a:cubicBezTo>
                  <a:cubicBezTo>
                    <a:pt x="5200" y="83307"/>
                    <a:pt x="5123" y="83334"/>
                    <a:pt x="5046" y="83364"/>
                  </a:cubicBezTo>
                  <a:cubicBezTo>
                    <a:pt x="3886" y="83036"/>
                    <a:pt x="3807" y="81240"/>
                    <a:pt x="3805" y="81206"/>
                  </a:cubicBezTo>
                  <a:lnTo>
                    <a:pt x="3258" y="78484"/>
                  </a:lnTo>
                  <a:cubicBezTo>
                    <a:pt x="3780" y="78214"/>
                    <a:pt x="4445" y="78020"/>
                    <a:pt x="5279" y="78020"/>
                  </a:cubicBezTo>
                  <a:cubicBezTo>
                    <a:pt x="5935" y="78020"/>
                    <a:pt x="6695" y="78140"/>
                    <a:pt x="7572" y="78438"/>
                  </a:cubicBezTo>
                  <a:cubicBezTo>
                    <a:pt x="7581" y="78441"/>
                    <a:pt x="7591" y="78442"/>
                    <a:pt x="7600" y="78442"/>
                  </a:cubicBezTo>
                  <a:cubicBezTo>
                    <a:pt x="7639" y="78442"/>
                    <a:pt x="7674" y="78418"/>
                    <a:pt x="7689" y="78380"/>
                  </a:cubicBezTo>
                  <a:cubicBezTo>
                    <a:pt x="7705" y="78333"/>
                    <a:pt x="7679" y="78281"/>
                    <a:pt x="7632" y="78264"/>
                  </a:cubicBezTo>
                  <a:cubicBezTo>
                    <a:pt x="6751" y="77965"/>
                    <a:pt x="5983" y="77845"/>
                    <a:pt x="5315" y="77845"/>
                  </a:cubicBezTo>
                  <a:cubicBezTo>
                    <a:pt x="4462" y="77845"/>
                    <a:pt x="3773" y="78042"/>
                    <a:pt x="3227" y="78319"/>
                  </a:cubicBezTo>
                  <a:lnTo>
                    <a:pt x="2187" y="73135"/>
                  </a:lnTo>
                  <a:cubicBezTo>
                    <a:pt x="2177" y="73093"/>
                    <a:pt x="2141" y="73062"/>
                    <a:pt x="2100" y="73062"/>
                  </a:cubicBezTo>
                  <a:close/>
                  <a:moveTo>
                    <a:pt x="38543" y="85827"/>
                  </a:moveTo>
                  <a:cubicBezTo>
                    <a:pt x="38725" y="86136"/>
                    <a:pt x="38974" y="86467"/>
                    <a:pt x="39314" y="86817"/>
                  </a:cubicBezTo>
                  <a:lnTo>
                    <a:pt x="34429" y="88321"/>
                  </a:lnTo>
                  <a:cubicBezTo>
                    <a:pt x="34168" y="87457"/>
                    <a:pt x="34147" y="86682"/>
                    <a:pt x="34260" y="86008"/>
                  </a:cubicBezTo>
                  <a:lnTo>
                    <a:pt x="38543" y="85827"/>
                  </a:lnTo>
                  <a:close/>
                  <a:moveTo>
                    <a:pt x="36090" y="82702"/>
                  </a:moveTo>
                  <a:cubicBezTo>
                    <a:pt x="36071" y="82702"/>
                    <a:pt x="36052" y="82707"/>
                    <a:pt x="36036" y="82719"/>
                  </a:cubicBezTo>
                  <a:cubicBezTo>
                    <a:pt x="36015" y="82733"/>
                    <a:pt x="34499" y="83841"/>
                    <a:pt x="34102" y="85829"/>
                  </a:cubicBezTo>
                  <a:lnTo>
                    <a:pt x="29672" y="86017"/>
                  </a:lnTo>
                  <a:cubicBezTo>
                    <a:pt x="29621" y="86018"/>
                    <a:pt x="29581" y="86061"/>
                    <a:pt x="29584" y="86112"/>
                  </a:cubicBezTo>
                  <a:cubicBezTo>
                    <a:pt x="29586" y="86161"/>
                    <a:pt x="29627" y="86201"/>
                    <a:pt x="29676" y="86201"/>
                  </a:cubicBezTo>
                  <a:lnTo>
                    <a:pt x="29679" y="86201"/>
                  </a:lnTo>
                  <a:lnTo>
                    <a:pt x="34069" y="86015"/>
                  </a:lnTo>
                  <a:lnTo>
                    <a:pt x="34069" y="86015"/>
                  </a:lnTo>
                  <a:cubicBezTo>
                    <a:pt x="33959" y="86704"/>
                    <a:pt x="33986" y="87494"/>
                    <a:pt x="34250" y="88374"/>
                  </a:cubicBezTo>
                  <a:lnTo>
                    <a:pt x="30903" y="89404"/>
                  </a:lnTo>
                  <a:cubicBezTo>
                    <a:pt x="30855" y="89418"/>
                    <a:pt x="30826" y="89469"/>
                    <a:pt x="30843" y="89518"/>
                  </a:cubicBezTo>
                  <a:cubicBezTo>
                    <a:pt x="30855" y="89557"/>
                    <a:pt x="30890" y="89582"/>
                    <a:pt x="30931" y="89582"/>
                  </a:cubicBezTo>
                  <a:cubicBezTo>
                    <a:pt x="30940" y="89582"/>
                    <a:pt x="30950" y="89581"/>
                    <a:pt x="30958" y="89578"/>
                  </a:cubicBezTo>
                  <a:lnTo>
                    <a:pt x="45214" y="85195"/>
                  </a:lnTo>
                  <a:cubicBezTo>
                    <a:pt x="45263" y="85181"/>
                    <a:pt x="45290" y="85130"/>
                    <a:pt x="45276" y="85080"/>
                  </a:cubicBezTo>
                  <a:cubicBezTo>
                    <a:pt x="45263" y="85041"/>
                    <a:pt x="45226" y="85015"/>
                    <a:pt x="45188" y="85015"/>
                  </a:cubicBezTo>
                  <a:cubicBezTo>
                    <a:pt x="45179" y="85015"/>
                    <a:pt x="45170" y="85016"/>
                    <a:pt x="45161" y="85019"/>
                  </a:cubicBezTo>
                  <a:lnTo>
                    <a:pt x="39512" y="86757"/>
                  </a:lnTo>
                  <a:cubicBezTo>
                    <a:pt x="39137" y="86379"/>
                    <a:pt x="38868" y="86028"/>
                    <a:pt x="38679" y="85703"/>
                  </a:cubicBezTo>
                  <a:cubicBezTo>
                    <a:pt x="38676" y="85691"/>
                    <a:pt x="38670" y="85683"/>
                    <a:pt x="38663" y="85674"/>
                  </a:cubicBezTo>
                  <a:cubicBezTo>
                    <a:pt x="37861" y="84275"/>
                    <a:pt x="38536" y="83404"/>
                    <a:pt x="38571" y="83357"/>
                  </a:cubicBezTo>
                  <a:cubicBezTo>
                    <a:pt x="38604" y="83319"/>
                    <a:pt x="38597" y="83259"/>
                    <a:pt x="38557" y="83228"/>
                  </a:cubicBezTo>
                  <a:cubicBezTo>
                    <a:pt x="38541" y="83214"/>
                    <a:pt x="38521" y="83208"/>
                    <a:pt x="38501" y="83208"/>
                  </a:cubicBezTo>
                  <a:cubicBezTo>
                    <a:pt x="38474" y="83208"/>
                    <a:pt x="38447" y="83220"/>
                    <a:pt x="38428" y="83242"/>
                  </a:cubicBezTo>
                  <a:cubicBezTo>
                    <a:pt x="38415" y="83258"/>
                    <a:pt x="38117" y="83631"/>
                    <a:pt x="38094" y="84277"/>
                  </a:cubicBezTo>
                  <a:cubicBezTo>
                    <a:pt x="38082" y="84623"/>
                    <a:pt x="38151" y="85090"/>
                    <a:pt x="38442" y="85646"/>
                  </a:cubicBezTo>
                  <a:lnTo>
                    <a:pt x="34293" y="85820"/>
                  </a:lnTo>
                  <a:cubicBezTo>
                    <a:pt x="34687" y="83931"/>
                    <a:pt x="36123" y="82882"/>
                    <a:pt x="36143" y="82867"/>
                  </a:cubicBezTo>
                  <a:cubicBezTo>
                    <a:pt x="36184" y="82836"/>
                    <a:pt x="36194" y="82781"/>
                    <a:pt x="36164" y="82740"/>
                  </a:cubicBezTo>
                  <a:cubicBezTo>
                    <a:pt x="36146" y="82715"/>
                    <a:pt x="36118" y="82702"/>
                    <a:pt x="36090" y="827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6"/>
            <p:cNvSpPr/>
            <p:nvPr/>
          </p:nvSpPr>
          <p:spPr>
            <a:xfrm>
              <a:off x="2008176" y="5259439"/>
              <a:ext cx="985031" cy="513393"/>
            </a:xfrm>
            <a:custGeom>
              <a:rect b="b" l="l" r="r" t="t"/>
              <a:pathLst>
                <a:path extrusionOk="0" h="7869" w="15098">
                  <a:moveTo>
                    <a:pt x="0" y="1"/>
                  </a:moveTo>
                  <a:lnTo>
                    <a:pt x="161" y="7839"/>
                  </a:lnTo>
                  <a:lnTo>
                    <a:pt x="15097" y="7868"/>
                  </a:lnTo>
                  <a:lnTo>
                    <a:pt x="14964" y="6629"/>
                  </a:lnTo>
                  <a:cubicBezTo>
                    <a:pt x="14964" y="6629"/>
                    <a:pt x="14217" y="2705"/>
                    <a:pt x="10045" y="2705"/>
                  </a:cubicBezTo>
                  <a:cubicBezTo>
                    <a:pt x="9797" y="2705"/>
                    <a:pt x="9537" y="2719"/>
                    <a:pt x="9264" y="2748"/>
                  </a:cubicBezTo>
                  <a:cubicBezTo>
                    <a:pt x="9264" y="2748"/>
                    <a:pt x="7245" y="1828"/>
                    <a:pt x="6051" y="479"/>
                  </a:cubicBez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6"/>
            <p:cNvSpPr/>
            <p:nvPr/>
          </p:nvSpPr>
          <p:spPr>
            <a:xfrm>
              <a:off x="1907833" y="615465"/>
              <a:ext cx="97081" cy="53629"/>
            </a:xfrm>
            <a:custGeom>
              <a:rect b="b" l="l" r="r" t="t"/>
              <a:pathLst>
                <a:path extrusionOk="0" h="822" w="1488">
                  <a:moveTo>
                    <a:pt x="30" y="0"/>
                  </a:moveTo>
                  <a:cubicBezTo>
                    <a:pt x="11" y="0"/>
                    <a:pt x="0" y="1"/>
                    <a:pt x="0" y="1"/>
                  </a:cubicBezTo>
                  <a:cubicBezTo>
                    <a:pt x="129" y="510"/>
                    <a:pt x="573" y="712"/>
                    <a:pt x="570" y="712"/>
                  </a:cubicBezTo>
                  <a:cubicBezTo>
                    <a:pt x="785" y="792"/>
                    <a:pt x="960" y="821"/>
                    <a:pt x="1101" y="821"/>
                  </a:cubicBezTo>
                  <a:cubicBezTo>
                    <a:pt x="1133" y="821"/>
                    <a:pt x="1162" y="820"/>
                    <a:pt x="1190" y="817"/>
                  </a:cubicBezTo>
                  <a:cubicBezTo>
                    <a:pt x="1405" y="799"/>
                    <a:pt x="1487" y="551"/>
                    <a:pt x="1320" y="421"/>
                  </a:cubicBezTo>
                  <a:cubicBezTo>
                    <a:pt x="823" y="24"/>
                    <a:pt x="174" y="0"/>
                    <a:pt x="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6"/>
            <p:cNvSpPr/>
            <p:nvPr/>
          </p:nvSpPr>
          <p:spPr>
            <a:xfrm>
              <a:off x="1901635" y="570513"/>
              <a:ext cx="151624" cy="26554"/>
            </a:xfrm>
            <a:custGeom>
              <a:rect b="b" l="l" r="r" t="t"/>
              <a:pathLst>
                <a:path extrusionOk="0" h="407" w="2324">
                  <a:moveTo>
                    <a:pt x="0" y="1"/>
                  </a:moveTo>
                  <a:lnTo>
                    <a:pt x="0" y="1"/>
                  </a:lnTo>
                  <a:cubicBezTo>
                    <a:pt x="492" y="307"/>
                    <a:pt x="924" y="407"/>
                    <a:pt x="1277" y="407"/>
                  </a:cubicBezTo>
                  <a:cubicBezTo>
                    <a:pt x="1936" y="407"/>
                    <a:pt x="2324" y="59"/>
                    <a:pt x="2324" y="59"/>
                  </a:cubicBezTo>
                  <a:lnTo>
                    <a:pt x="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6"/>
            <p:cNvSpPr/>
            <p:nvPr/>
          </p:nvSpPr>
          <p:spPr>
            <a:xfrm>
              <a:off x="156084" y="4393485"/>
              <a:ext cx="703771" cy="1103316"/>
            </a:xfrm>
            <a:custGeom>
              <a:rect b="b" l="l" r="r" t="t"/>
              <a:pathLst>
                <a:path extrusionOk="0" h="16911" w="10787">
                  <a:moveTo>
                    <a:pt x="4958" y="0"/>
                  </a:moveTo>
                  <a:lnTo>
                    <a:pt x="0" y="3666"/>
                  </a:lnTo>
                  <a:lnTo>
                    <a:pt x="1483" y="12033"/>
                  </a:lnTo>
                  <a:cubicBezTo>
                    <a:pt x="1483" y="12033"/>
                    <a:pt x="4174" y="16864"/>
                    <a:pt x="5549" y="16911"/>
                  </a:cubicBezTo>
                  <a:lnTo>
                    <a:pt x="10767" y="16883"/>
                  </a:lnTo>
                  <a:lnTo>
                    <a:pt x="10706" y="15128"/>
                  </a:lnTo>
                  <a:cubicBezTo>
                    <a:pt x="10706" y="15128"/>
                    <a:pt x="10787" y="11881"/>
                    <a:pt x="7915" y="11784"/>
                  </a:cubicBezTo>
                  <a:cubicBezTo>
                    <a:pt x="7915" y="11784"/>
                    <a:pt x="6122" y="8967"/>
                    <a:pt x="9392" y="5748"/>
                  </a:cubicBezTo>
                  <a:lnTo>
                    <a:pt x="495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6"/>
            <p:cNvSpPr/>
            <p:nvPr/>
          </p:nvSpPr>
          <p:spPr>
            <a:xfrm>
              <a:off x="479424" y="89159"/>
              <a:ext cx="2629077" cy="5228925"/>
            </a:xfrm>
            <a:custGeom>
              <a:rect b="b" l="l" r="r" t="t"/>
              <a:pathLst>
                <a:path extrusionOk="0" h="80146" w="40297">
                  <a:moveTo>
                    <a:pt x="21196" y="0"/>
                  </a:moveTo>
                  <a:cubicBezTo>
                    <a:pt x="20992" y="0"/>
                    <a:pt x="20870" y="16"/>
                    <a:pt x="20870" y="16"/>
                  </a:cubicBezTo>
                  <a:lnTo>
                    <a:pt x="20383" y="39"/>
                  </a:lnTo>
                  <a:cubicBezTo>
                    <a:pt x="18274" y="117"/>
                    <a:pt x="16491" y="1418"/>
                    <a:pt x="16324" y="3955"/>
                  </a:cubicBezTo>
                  <a:lnTo>
                    <a:pt x="16307" y="4072"/>
                  </a:lnTo>
                  <a:cubicBezTo>
                    <a:pt x="16307" y="4072"/>
                    <a:pt x="16169" y="4023"/>
                    <a:pt x="15979" y="4023"/>
                  </a:cubicBezTo>
                  <a:cubicBezTo>
                    <a:pt x="15587" y="4023"/>
                    <a:pt x="14973" y="4232"/>
                    <a:pt x="14894" y="5511"/>
                  </a:cubicBezTo>
                  <a:cubicBezTo>
                    <a:pt x="14814" y="6820"/>
                    <a:pt x="15457" y="6995"/>
                    <a:pt x="15807" y="6995"/>
                  </a:cubicBezTo>
                  <a:cubicBezTo>
                    <a:pt x="15935" y="6995"/>
                    <a:pt x="16024" y="6971"/>
                    <a:pt x="16024" y="6971"/>
                  </a:cubicBezTo>
                  <a:lnTo>
                    <a:pt x="16024" y="6971"/>
                  </a:lnTo>
                  <a:lnTo>
                    <a:pt x="15723" y="11830"/>
                  </a:lnTo>
                  <a:cubicBezTo>
                    <a:pt x="15723" y="11830"/>
                    <a:pt x="16173" y="13240"/>
                    <a:pt x="18884" y="13406"/>
                  </a:cubicBezTo>
                  <a:cubicBezTo>
                    <a:pt x="19156" y="13422"/>
                    <a:pt x="19408" y="13429"/>
                    <a:pt x="19639" y="13429"/>
                  </a:cubicBezTo>
                  <a:cubicBezTo>
                    <a:pt x="20974" y="13429"/>
                    <a:pt x="21625" y="13195"/>
                    <a:pt x="21625" y="13195"/>
                  </a:cubicBezTo>
                  <a:lnTo>
                    <a:pt x="20996" y="10230"/>
                  </a:lnTo>
                  <a:lnTo>
                    <a:pt x="21215" y="10309"/>
                  </a:lnTo>
                  <a:cubicBezTo>
                    <a:pt x="21663" y="10465"/>
                    <a:pt x="22085" y="10537"/>
                    <a:pt x="22476" y="10537"/>
                  </a:cubicBezTo>
                  <a:cubicBezTo>
                    <a:pt x="24037" y="10537"/>
                    <a:pt x="25098" y="9394"/>
                    <a:pt x="25314" y="7966"/>
                  </a:cubicBezTo>
                  <a:cubicBezTo>
                    <a:pt x="26438" y="543"/>
                    <a:pt x="22395" y="0"/>
                    <a:pt x="21196" y="0"/>
                  </a:cubicBezTo>
                  <a:close/>
                  <a:moveTo>
                    <a:pt x="35706" y="26992"/>
                  </a:moveTo>
                  <a:cubicBezTo>
                    <a:pt x="35419" y="26992"/>
                    <a:pt x="35061" y="27085"/>
                    <a:pt x="34705" y="27116"/>
                  </a:cubicBezTo>
                  <a:cubicBezTo>
                    <a:pt x="34247" y="27159"/>
                    <a:pt x="33630" y="27428"/>
                    <a:pt x="33029" y="27733"/>
                  </a:cubicBezTo>
                  <a:cubicBezTo>
                    <a:pt x="33172" y="27776"/>
                    <a:pt x="33249" y="27801"/>
                    <a:pt x="33249" y="27801"/>
                  </a:cubicBezTo>
                  <a:cubicBezTo>
                    <a:pt x="35183" y="31320"/>
                    <a:pt x="33960" y="32832"/>
                    <a:pt x="33960" y="32832"/>
                  </a:cubicBezTo>
                  <a:cubicBezTo>
                    <a:pt x="33950" y="32834"/>
                    <a:pt x="33937" y="32836"/>
                    <a:pt x="33927" y="32836"/>
                  </a:cubicBezTo>
                  <a:cubicBezTo>
                    <a:pt x="34104" y="32857"/>
                    <a:pt x="34309" y="32871"/>
                    <a:pt x="34551" y="32871"/>
                  </a:cubicBezTo>
                  <a:cubicBezTo>
                    <a:pt x="35267" y="32871"/>
                    <a:pt x="36309" y="32749"/>
                    <a:pt x="37921" y="32316"/>
                  </a:cubicBezTo>
                  <a:cubicBezTo>
                    <a:pt x="37921" y="32316"/>
                    <a:pt x="39265" y="31962"/>
                    <a:pt x="39265" y="31310"/>
                  </a:cubicBezTo>
                  <a:cubicBezTo>
                    <a:pt x="39265" y="31310"/>
                    <a:pt x="39233" y="31034"/>
                    <a:pt x="38938" y="31000"/>
                  </a:cubicBezTo>
                  <a:cubicBezTo>
                    <a:pt x="38938" y="31000"/>
                    <a:pt x="39862" y="30553"/>
                    <a:pt x="39827" y="30110"/>
                  </a:cubicBezTo>
                  <a:cubicBezTo>
                    <a:pt x="39795" y="29747"/>
                    <a:pt x="39533" y="29715"/>
                    <a:pt x="39442" y="29715"/>
                  </a:cubicBezTo>
                  <a:cubicBezTo>
                    <a:pt x="39422" y="29715"/>
                    <a:pt x="39411" y="29717"/>
                    <a:pt x="39411" y="29717"/>
                  </a:cubicBezTo>
                  <a:cubicBezTo>
                    <a:pt x="39411" y="29717"/>
                    <a:pt x="40296" y="29257"/>
                    <a:pt x="40165" y="28854"/>
                  </a:cubicBezTo>
                  <a:cubicBezTo>
                    <a:pt x="40082" y="28601"/>
                    <a:pt x="39892" y="28478"/>
                    <a:pt x="39583" y="28478"/>
                  </a:cubicBezTo>
                  <a:cubicBezTo>
                    <a:pt x="39316" y="28478"/>
                    <a:pt x="38959" y="28571"/>
                    <a:pt x="38505" y="28752"/>
                  </a:cubicBezTo>
                  <a:cubicBezTo>
                    <a:pt x="38505" y="28752"/>
                    <a:pt x="39595" y="28302"/>
                    <a:pt x="39504" y="27838"/>
                  </a:cubicBezTo>
                  <a:cubicBezTo>
                    <a:pt x="39458" y="27601"/>
                    <a:pt x="39270" y="27489"/>
                    <a:pt x="38989" y="27489"/>
                  </a:cubicBezTo>
                  <a:cubicBezTo>
                    <a:pt x="38723" y="27489"/>
                    <a:pt x="38374" y="27588"/>
                    <a:pt x="37982" y="27773"/>
                  </a:cubicBezTo>
                  <a:cubicBezTo>
                    <a:pt x="37175" y="28153"/>
                    <a:pt x="35547" y="28519"/>
                    <a:pt x="35253" y="28543"/>
                  </a:cubicBezTo>
                  <a:cubicBezTo>
                    <a:pt x="35159" y="28550"/>
                    <a:pt x="35069" y="28553"/>
                    <a:pt x="34986" y="28553"/>
                  </a:cubicBezTo>
                  <a:cubicBezTo>
                    <a:pt x="34437" y="28553"/>
                    <a:pt x="34180" y="28401"/>
                    <a:pt x="34946" y="28236"/>
                  </a:cubicBezTo>
                  <a:cubicBezTo>
                    <a:pt x="35536" y="28108"/>
                    <a:pt x="36372" y="27889"/>
                    <a:pt x="36276" y="27419"/>
                  </a:cubicBezTo>
                  <a:cubicBezTo>
                    <a:pt x="36206" y="27084"/>
                    <a:pt x="35991" y="26992"/>
                    <a:pt x="35706" y="26992"/>
                  </a:cubicBezTo>
                  <a:close/>
                  <a:moveTo>
                    <a:pt x="4437" y="62888"/>
                  </a:moveTo>
                  <a:lnTo>
                    <a:pt x="0" y="65974"/>
                  </a:lnTo>
                  <a:cubicBezTo>
                    <a:pt x="2" y="65975"/>
                    <a:pt x="896" y="71724"/>
                    <a:pt x="4267" y="71724"/>
                  </a:cubicBezTo>
                  <a:cubicBezTo>
                    <a:pt x="4322" y="71724"/>
                    <a:pt x="4378" y="71722"/>
                    <a:pt x="4434" y="71719"/>
                  </a:cubicBezTo>
                  <a:lnTo>
                    <a:pt x="8575" y="68005"/>
                  </a:lnTo>
                  <a:lnTo>
                    <a:pt x="4437" y="62888"/>
                  </a:lnTo>
                  <a:close/>
                  <a:moveTo>
                    <a:pt x="29565" y="74302"/>
                  </a:moveTo>
                  <a:lnTo>
                    <a:pt x="23244" y="74489"/>
                  </a:lnTo>
                  <a:lnTo>
                    <a:pt x="23432" y="79246"/>
                  </a:lnTo>
                  <a:cubicBezTo>
                    <a:pt x="25410" y="79941"/>
                    <a:pt x="26784" y="80145"/>
                    <a:pt x="27717" y="80145"/>
                  </a:cubicBezTo>
                  <a:cubicBezTo>
                    <a:pt x="29052" y="80145"/>
                    <a:pt x="29483" y="79727"/>
                    <a:pt x="29483" y="79727"/>
                  </a:cubicBezTo>
                  <a:lnTo>
                    <a:pt x="29565" y="74302"/>
                  </a:ln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6"/>
            <p:cNvSpPr/>
            <p:nvPr/>
          </p:nvSpPr>
          <p:spPr>
            <a:xfrm>
              <a:off x="1748708" y="382813"/>
              <a:ext cx="462374" cy="133682"/>
            </a:xfrm>
            <a:custGeom>
              <a:rect b="b" l="l" r="r" t="t"/>
              <a:pathLst>
                <a:path extrusionOk="0" h="2049" w="7087">
                  <a:moveTo>
                    <a:pt x="5613" y="1"/>
                  </a:moveTo>
                  <a:cubicBezTo>
                    <a:pt x="4955" y="1"/>
                    <a:pt x="4419" y="416"/>
                    <a:pt x="4165" y="655"/>
                  </a:cubicBezTo>
                  <a:cubicBezTo>
                    <a:pt x="4229" y="797"/>
                    <a:pt x="4281" y="942"/>
                    <a:pt x="4338" y="1094"/>
                  </a:cubicBezTo>
                  <a:cubicBezTo>
                    <a:pt x="4365" y="1162"/>
                    <a:pt x="4373" y="1232"/>
                    <a:pt x="4370" y="1302"/>
                  </a:cubicBezTo>
                  <a:cubicBezTo>
                    <a:pt x="4621" y="1561"/>
                    <a:pt x="4994" y="1828"/>
                    <a:pt x="5468" y="1828"/>
                  </a:cubicBezTo>
                  <a:cubicBezTo>
                    <a:pt x="5521" y="1828"/>
                    <a:pt x="5575" y="1825"/>
                    <a:pt x="5630" y="1818"/>
                  </a:cubicBezTo>
                  <a:cubicBezTo>
                    <a:pt x="6650" y="1692"/>
                    <a:pt x="7087" y="778"/>
                    <a:pt x="7087" y="778"/>
                  </a:cubicBezTo>
                  <a:cubicBezTo>
                    <a:pt x="6573" y="196"/>
                    <a:pt x="6065" y="1"/>
                    <a:pt x="5613" y="1"/>
                  </a:cubicBezTo>
                  <a:close/>
                  <a:moveTo>
                    <a:pt x="1610" y="220"/>
                  </a:moveTo>
                  <a:cubicBezTo>
                    <a:pt x="686" y="220"/>
                    <a:pt x="0" y="1040"/>
                    <a:pt x="0" y="1040"/>
                  </a:cubicBezTo>
                  <a:cubicBezTo>
                    <a:pt x="0" y="1040"/>
                    <a:pt x="543" y="2049"/>
                    <a:pt x="1466" y="2049"/>
                  </a:cubicBezTo>
                  <a:cubicBezTo>
                    <a:pt x="1518" y="2049"/>
                    <a:pt x="1571" y="2046"/>
                    <a:pt x="1626" y="2039"/>
                  </a:cubicBezTo>
                  <a:cubicBezTo>
                    <a:pt x="2646" y="1911"/>
                    <a:pt x="3083" y="999"/>
                    <a:pt x="3083" y="999"/>
                  </a:cubicBezTo>
                  <a:cubicBezTo>
                    <a:pt x="2570" y="416"/>
                    <a:pt x="2061" y="220"/>
                    <a:pt x="1610" y="22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6"/>
            <p:cNvSpPr/>
            <p:nvPr/>
          </p:nvSpPr>
          <p:spPr>
            <a:xfrm>
              <a:off x="487057" y="2019664"/>
              <a:ext cx="2173097" cy="3241052"/>
            </a:xfrm>
            <a:custGeom>
              <a:rect b="b" l="l" r="r" t="t"/>
              <a:pathLst>
                <a:path extrusionOk="0" h="49677" w="33308">
                  <a:moveTo>
                    <a:pt x="16739" y="0"/>
                  </a:moveTo>
                  <a:cubicBezTo>
                    <a:pt x="15900" y="0"/>
                    <a:pt x="15126" y="206"/>
                    <a:pt x="14484" y="707"/>
                  </a:cubicBezTo>
                  <a:cubicBezTo>
                    <a:pt x="10871" y="3525"/>
                    <a:pt x="12673" y="11251"/>
                    <a:pt x="12673" y="11251"/>
                  </a:cubicBezTo>
                  <a:lnTo>
                    <a:pt x="12328" y="16397"/>
                  </a:lnTo>
                  <a:cubicBezTo>
                    <a:pt x="12216" y="18054"/>
                    <a:pt x="11548" y="19624"/>
                    <a:pt x="10431" y="20851"/>
                  </a:cubicBezTo>
                  <a:lnTo>
                    <a:pt x="1" y="32540"/>
                  </a:lnTo>
                  <a:cubicBezTo>
                    <a:pt x="1" y="32540"/>
                    <a:pt x="3877" y="40215"/>
                    <a:pt x="9500" y="41081"/>
                  </a:cubicBezTo>
                  <a:lnTo>
                    <a:pt x="17813" y="31319"/>
                  </a:lnTo>
                  <a:lnTo>
                    <a:pt x="20214" y="49677"/>
                  </a:lnTo>
                  <a:lnTo>
                    <a:pt x="33308" y="47590"/>
                  </a:lnTo>
                  <a:lnTo>
                    <a:pt x="25850" y="3340"/>
                  </a:lnTo>
                  <a:lnTo>
                    <a:pt x="24270" y="3187"/>
                  </a:lnTo>
                  <a:cubicBezTo>
                    <a:pt x="22405" y="1882"/>
                    <a:pt x="19276" y="0"/>
                    <a:pt x="1673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6"/>
            <p:cNvSpPr/>
            <p:nvPr/>
          </p:nvSpPr>
          <p:spPr>
            <a:xfrm>
              <a:off x="1139021" y="857969"/>
              <a:ext cx="1635825" cy="1461367"/>
            </a:xfrm>
            <a:custGeom>
              <a:rect b="b" l="l" r="r" t="t"/>
              <a:pathLst>
                <a:path extrusionOk="0" h="22399" w="25073">
                  <a:moveTo>
                    <a:pt x="15375" y="12698"/>
                  </a:moveTo>
                  <a:lnTo>
                    <a:pt x="15375" y="12698"/>
                  </a:lnTo>
                  <a:cubicBezTo>
                    <a:pt x="16416" y="13506"/>
                    <a:pt x="17646" y="14307"/>
                    <a:pt x="19100" y="15074"/>
                  </a:cubicBezTo>
                  <a:cubicBezTo>
                    <a:pt x="18131" y="14907"/>
                    <a:pt x="17050" y="14761"/>
                    <a:pt x="15930" y="14683"/>
                  </a:cubicBezTo>
                  <a:lnTo>
                    <a:pt x="15375" y="12698"/>
                  </a:lnTo>
                  <a:close/>
                  <a:moveTo>
                    <a:pt x="4736" y="0"/>
                  </a:moveTo>
                  <a:cubicBezTo>
                    <a:pt x="800" y="0"/>
                    <a:pt x="375" y="7831"/>
                    <a:pt x="375" y="7831"/>
                  </a:cubicBezTo>
                  <a:cubicBezTo>
                    <a:pt x="0" y="10470"/>
                    <a:pt x="1270" y="19472"/>
                    <a:pt x="1270" y="19472"/>
                  </a:cubicBezTo>
                  <a:cubicBezTo>
                    <a:pt x="1381" y="20297"/>
                    <a:pt x="2000" y="20960"/>
                    <a:pt x="2813" y="21134"/>
                  </a:cubicBezTo>
                  <a:cubicBezTo>
                    <a:pt x="4861" y="21574"/>
                    <a:pt x="8895" y="22322"/>
                    <a:pt x="12607" y="22322"/>
                  </a:cubicBezTo>
                  <a:cubicBezTo>
                    <a:pt x="12720" y="22322"/>
                    <a:pt x="12833" y="22322"/>
                    <a:pt x="12946" y="22320"/>
                  </a:cubicBezTo>
                  <a:cubicBezTo>
                    <a:pt x="13297" y="22374"/>
                    <a:pt x="13660" y="22398"/>
                    <a:pt x="14043" y="22398"/>
                  </a:cubicBezTo>
                  <a:cubicBezTo>
                    <a:pt x="16237" y="22398"/>
                    <a:pt x="19058" y="21600"/>
                    <a:pt x="23850" y="21050"/>
                  </a:cubicBezTo>
                  <a:cubicBezTo>
                    <a:pt x="23848" y="21050"/>
                    <a:pt x="25072" y="19540"/>
                    <a:pt x="23138" y="16020"/>
                  </a:cubicBezTo>
                  <a:cubicBezTo>
                    <a:pt x="23138" y="16020"/>
                    <a:pt x="23025" y="15985"/>
                    <a:pt x="22815" y="15924"/>
                  </a:cubicBezTo>
                  <a:cubicBezTo>
                    <a:pt x="21955" y="11505"/>
                    <a:pt x="22330" y="8068"/>
                    <a:pt x="22330" y="8068"/>
                  </a:cubicBezTo>
                  <a:cubicBezTo>
                    <a:pt x="22340" y="8004"/>
                    <a:pt x="22351" y="7942"/>
                    <a:pt x="22363" y="7882"/>
                  </a:cubicBezTo>
                  <a:cubicBezTo>
                    <a:pt x="19055" y="5077"/>
                    <a:pt x="16531" y="3520"/>
                    <a:pt x="14683" y="2667"/>
                  </a:cubicBezTo>
                  <a:cubicBezTo>
                    <a:pt x="10676" y="723"/>
                    <a:pt x="7506" y="90"/>
                    <a:pt x="4836" y="2"/>
                  </a:cubicBezTo>
                  <a:cubicBezTo>
                    <a:pt x="4803" y="1"/>
                    <a:pt x="4769" y="0"/>
                    <a:pt x="4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6"/>
            <p:cNvSpPr/>
            <p:nvPr/>
          </p:nvSpPr>
          <p:spPr>
            <a:xfrm>
              <a:off x="149625" y="-23252"/>
              <a:ext cx="2907858" cy="5720984"/>
            </a:xfrm>
            <a:custGeom>
              <a:rect b="b" l="l" r="r" t="t"/>
              <a:pathLst>
                <a:path extrusionOk="0" h="87688" w="44570">
                  <a:moveTo>
                    <a:pt x="26494" y="4848"/>
                  </a:moveTo>
                  <a:cubicBezTo>
                    <a:pt x="26464" y="4848"/>
                    <a:pt x="26434" y="4848"/>
                    <a:pt x="26403" y="4849"/>
                  </a:cubicBezTo>
                  <a:cubicBezTo>
                    <a:pt x="26216" y="4857"/>
                    <a:pt x="26031" y="4884"/>
                    <a:pt x="25853" y="4931"/>
                  </a:cubicBezTo>
                  <a:cubicBezTo>
                    <a:pt x="25676" y="4980"/>
                    <a:pt x="25501" y="5037"/>
                    <a:pt x="25342" y="5132"/>
                  </a:cubicBezTo>
                  <a:cubicBezTo>
                    <a:pt x="25181" y="5218"/>
                    <a:pt x="25034" y="5331"/>
                    <a:pt x="24912" y="5471"/>
                  </a:cubicBezTo>
                  <a:cubicBezTo>
                    <a:pt x="24899" y="5486"/>
                    <a:pt x="24891" y="5507"/>
                    <a:pt x="24892" y="5528"/>
                  </a:cubicBezTo>
                  <a:cubicBezTo>
                    <a:pt x="24894" y="5570"/>
                    <a:pt x="24929" y="5603"/>
                    <a:pt x="24971" y="5603"/>
                  </a:cubicBezTo>
                  <a:cubicBezTo>
                    <a:pt x="24972" y="5603"/>
                    <a:pt x="24974" y="5603"/>
                    <a:pt x="24976" y="5603"/>
                  </a:cubicBezTo>
                  <a:lnTo>
                    <a:pt x="24978" y="5600"/>
                  </a:lnTo>
                  <a:cubicBezTo>
                    <a:pt x="25161" y="5593"/>
                    <a:pt x="25322" y="5565"/>
                    <a:pt x="25484" y="5549"/>
                  </a:cubicBezTo>
                  <a:cubicBezTo>
                    <a:pt x="25642" y="5528"/>
                    <a:pt x="25798" y="5508"/>
                    <a:pt x="25952" y="5495"/>
                  </a:cubicBezTo>
                  <a:cubicBezTo>
                    <a:pt x="26071" y="5486"/>
                    <a:pt x="26188" y="5482"/>
                    <a:pt x="26306" y="5482"/>
                  </a:cubicBezTo>
                  <a:cubicBezTo>
                    <a:pt x="26341" y="5482"/>
                    <a:pt x="26376" y="5482"/>
                    <a:pt x="26412" y="5483"/>
                  </a:cubicBezTo>
                  <a:cubicBezTo>
                    <a:pt x="26559" y="5483"/>
                    <a:pt x="26724" y="5495"/>
                    <a:pt x="26842" y="5504"/>
                  </a:cubicBezTo>
                  <a:lnTo>
                    <a:pt x="26881" y="5508"/>
                  </a:lnTo>
                  <a:cubicBezTo>
                    <a:pt x="26888" y="5509"/>
                    <a:pt x="26896" y="5509"/>
                    <a:pt x="26903" y="5509"/>
                  </a:cubicBezTo>
                  <a:cubicBezTo>
                    <a:pt x="27038" y="5509"/>
                    <a:pt x="27159" y="5419"/>
                    <a:pt x="27197" y="5283"/>
                  </a:cubicBezTo>
                  <a:cubicBezTo>
                    <a:pt x="27241" y="5121"/>
                    <a:pt x="27146" y="4952"/>
                    <a:pt x="26983" y="4908"/>
                  </a:cubicBezTo>
                  <a:cubicBezTo>
                    <a:pt x="26801" y="4860"/>
                    <a:pt x="26651" y="4848"/>
                    <a:pt x="26494" y="4848"/>
                  </a:cubicBezTo>
                  <a:close/>
                  <a:moveTo>
                    <a:pt x="21058" y="6120"/>
                  </a:moveTo>
                  <a:cubicBezTo>
                    <a:pt x="20978" y="6120"/>
                    <a:pt x="20894" y="6137"/>
                    <a:pt x="20816" y="6183"/>
                  </a:cubicBezTo>
                  <a:cubicBezTo>
                    <a:pt x="20603" y="6309"/>
                    <a:pt x="20501" y="6613"/>
                    <a:pt x="20516" y="7086"/>
                  </a:cubicBezTo>
                  <a:cubicBezTo>
                    <a:pt x="20519" y="7135"/>
                    <a:pt x="20560" y="7173"/>
                    <a:pt x="20608" y="7173"/>
                  </a:cubicBezTo>
                  <a:lnTo>
                    <a:pt x="20612" y="7173"/>
                  </a:lnTo>
                  <a:cubicBezTo>
                    <a:pt x="20663" y="7172"/>
                    <a:pt x="20703" y="7130"/>
                    <a:pt x="20702" y="7080"/>
                  </a:cubicBezTo>
                  <a:cubicBezTo>
                    <a:pt x="20687" y="6685"/>
                    <a:pt x="20760" y="6431"/>
                    <a:pt x="20910" y="6343"/>
                  </a:cubicBezTo>
                  <a:cubicBezTo>
                    <a:pt x="20957" y="6315"/>
                    <a:pt x="21009" y="6305"/>
                    <a:pt x="21061" y="6305"/>
                  </a:cubicBezTo>
                  <a:cubicBezTo>
                    <a:pt x="21209" y="6305"/>
                    <a:pt x="21352" y="6389"/>
                    <a:pt x="21354" y="6391"/>
                  </a:cubicBezTo>
                  <a:cubicBezTo>
                    <a:pt x="21368" y="6400"/>
                    <a:pt x="21384" y="6404"/>
                    <a:pt x="21400" y="6404"/>
                  </a:cubicBezTo>
                  <a:cubicBezTo>
                    <a:pt x="21431" y="6404"/>
                    <a:pt x="21461" y="6388"/>
                    <a:pt x="21478" y="6358"/>
                  </a:cubicBezTo>
                  <a:cubicBezTo>
                    <a:pt x="21504" y="6316"/>
                    <a:pt x="21490" y="6259"/>
                    <a:pt x="21447" y="6233"/>
                  </a:cubicBezTo>
                  <a:cubicBezTo>
                    <a:pt x="21437" y="6226"/>
                    <a:pt x="21259" y="6120"/>
                    <a:pt x="21058" y="6120"/>
                  </a:cubicBezTo>
                  <a:close/>
                  <a:moveTo>
                    <a:pt x="21299" y="6767"/>
                  </a:moveTo>
                  <a:cubicBezTo>
                    <a:pt x="21278" y="6767"/>
                    <a:pt x="21256" y="6774"/>
                    <a:pt x="21239" y="6790"/>
                  </a:cubicBezTo>
                  <a:cubicBezTo>
                    <a:pt x="21201" y="6824"/>
                    <a:pt x="21198" y="6882"/>
                    <a:pt x="21232" y="6919"/>
                  </a:cubicBezTo>
                  <a:cubicBezTo>
                    <a:pt x="21259" y="6951"/>
                    <a:pt x="21310" y="7028"/>
                    <a:pt x="21299" y="7072"/>
                  </a:cubicBezTo>
                  <a:cubicBezTo>
                    <a:pt x="21294" y="7088"/>
                    <a:pt x="21277" y="7105"/>
                    <a:pt x="21243" y="7117"/>
                  </a:cubicBezTo>
                  <a:cubicBezTo>
                    <a:pt x="21149" y="7156"/>
                    <a:pt x="21020" y="7223"/>
                    <a:pt x="20994" y="7340"/>
                  </a:cubicBezTo>
                  <a:cubicBezTo>
                    <a:pt x="20970" y="7453"/>
                    <a:pt x="21052" y="7541"/>
                    <a:pt x="21120" y="7615"/>
                  </a:cubicBezTo>
                  <a:cubicBezTo>
                    <a:pt x="21147" y="7643"/>
                    <a:pt x="21191" y="7690"/>
                    <a:pt x="21190" y="7708"/>
                  </a:cubicBezTo>
                  <a:cubicBezTo>
                    <a:pt x="21154" y="7745"/>
                    <a:pt x="21156" y="7802"/>
                    <a:pt x="21192" y="7837"/>
                  </a:cubicBezTo>
                  <a:cubicBezTo>
                    <a:pt x="21211" y="7855"/>
                    <a:pt x="21234" y="7862"/>
                    <a:pt x="21256" y="7862"/>
                  </a:cubicBezTo>
                  <a:cubicBezTo>
                    <a:pt x="21282" y="7862"/>
                    <a:pt x="21304" y="7852"/>
                    <a:pt x="21321" y="7834"/>
                  </a:cubicBezTo>
                  <a:cubicBezTo>
                    <a:pt x="21449" y="7700"/>
                    <a:pt x="21321" y="7561"/>
                    <a:pt x="21253" y="7489"/>
                  </a:cubicBezTo>
                  <a:cubicBezTo>
                    <a:pt x="21225" y="7459"/>
                    <a:pt x="21168" y="7398"/>
                    <a:pt x="21173" y="7379"/>
                  </a:cubicBezTo>
                  <a:cubicBezTo>
                    <a:pt x="21173" y="7379"/>
                    <a:pt x="21183" y="7342"/>
                    <a:pt x="21314" y="7287"/>
                  </a:cubicBezTo>
                  <a:cubicBezTo>
                    <a:pt x="21426" y="7241"/>
                    <a:pt x="21466" y="7166"/>
                    <a:pt x="21477" y="7113"/>
                  </a:cubicBezTo>
                  <a:cubicBezTo>
                    <a:pt x="21511" y="6964"/>
                    <a:pt x="21382" y="6815"/>
                    <a:pt x="21368" y="6797"/>
                  </a:cubicBezTo>
                  <a:cubicBezTo>
                    <a:pt x="21350" y="6777"/>
                    <a:pt x="21324" y="6767"/>
                    <a:pt x="21299" y="6767"/>
                  </a:cubicBezTo>
                  <a:close/>
                  <a:moveTo>
                    <a:pt x="26050" y="5966"/>
                  </a:moveTo>
                  <a:cubicBezTo>
                    <a:pt x="26045" y="5966"/>
                    <a:pt x="26039" y="5966"/>
                    <a:pt x="26034" y="5967"/>
                  </a:cubicBezTo>
                  <a:cubicBezTo>
                    <a:pt x="25650" y="5971"/>
                    <a:pt x="25273" y="6101"/>
                    <a:pt x="24990" y="6315"/>
                  </a:cubicBezTo>
                  <a:cubicBezTo>
                    <a:pt x="24909" y="6360"/>
                    <a:pt x="24853" y="6426"/>
                    <a:pt x="24787" y="6483"/>
                  </a:cubicBezTo>
                  <a:cubicBezTo>
                    <a:pt x="24727" y="6544"/>
                    <a:pt x="24663" y="6600"/>
                    <a:pt x="24602" y="6663"/>
                  </a:cubicBezTo>
                  <a:cubicBezTo>
                    <a:pt x="24568" y="6704"/>
                    <a:pt x="24537" y="6746"/>
                    <a:pt x="24505" y="6789"/>
                  </a:cubicBezTo>
                  <a:cubicBezTo>
                    <a:pt x="24463" y="6738"/>
                    <a:pt x="24422" y="6685"/>
                    <a:pt x="24377" y="6634"/>
                  </a:cubicBezTo>
                  <a:cubicBezTo>
                    <a:pt x="24352" y="6605"/>
                    <a:pt x="24313" y="6588"/>
                    <a:pt x="24271" y="6588"/>
                  </a:cubicBezTo>
                  <a:cubicBezTo>
                    <a:pt x="24264" y="6588"/>
                    <a:pt x="24257" y="6588"/>
                    <a:pt x="24250" y="6589"/>
                  </a:cubicBezTo>
                  <a:cubicBezTo>
                    <a:pt x="24172" y="6600"/>
                    <a:pt x="24120" y="6674"/>
                    <a:pt x="24132" y="6749"/>
                  </a:cubicBezTo>
                  <a:cubicBezTo>
                    <a:pt x="24164" y="6954"/>
                    <a:pt x="24214" y="7149"/>
                    <a:pt x="24270" y="7343"/>
                  </a:cubicBezTo>
                  <a:cubicBezTo>
                    <a:pt x="24277" y="7369"/>
                    <a:pt x="24289" y="7395"/>
                    <a:pt x="24306" y="7417"/>
                  </a:cubicBezTo>
                  <a:cubicBezTo>
                    <a:pt x="24352" y="7476"/>
                    <a:pt x="24420" y="7508"/>
                    <a:pt x="24490" y="7508"/>
                  </a:cubicBezTo>
                  <a:cubicBezTo>
                    <a:pt x="24538" y="7508"/>
                    <a:pt x="24586" y="7493"/>
                    <a:pt x="24628" y="7462"/>
                  </a:cubicBezTo>
                  <a:lnTo>
                    <a:pt x="24710" y="7398"/>
                  </a:lnTo>
                  <a:cubicBezTo>
                    <a:pt x="24827" y="7311"/>
                    <a:pt x="24935" y="7220"/>
                    <a:pt x="25041" y="7128"/>
                  </a:cubicBezTo>
                  <a:cubicBezTo>
                    <a:pt x="25160" y="7060"/>
                    <a:pt x="25260" y="6964"/>
                    <a:pt x="25375" y="6909"/>
                  </a:cubicBezTo>
                  <a:cubicBezTo>
                    <a:pt x="25431" y="6881"/>
                    <a:pt x="25486" y="6851"/>
                    <a:pt x="25543" y="6820"/>
                  </a:cubicBezTo>
                  <a:cubicBezTo>
                    <a:pt x="25598" y="6789"/>
                    <a:pt x="25656" y="6780"/>
                    <a:pt x="25711" y="6755"/>
                  </a:cubicBezTo>
                  <a:lnTo>
                    <a:pt x="25795" y="6721"/>
                  </a:lnTo>
                  <a:lnTo>
                    <a:pt x="25880" y="6705"/>
                  </a:lnTo>
                  <a:cubicBezTo>
                    <a:pt x="25884" y="6705"/>
                    <a:pt x="25888" y="6704"/>
                    <a:pt x="25894" y="6704"/>
                  </a:cubicBezTo>
                  <a:cubicBezTo>
                    <a:pt x="25710" y="6937"/>
                    <a:pt x="25629" y="7255"/>
                    <a:pt x="25720" y="7581"/>
                  </a:cubicBezTo>
                  <a:cubicBezTo>
                    <a:pt x="25803" y="7881"/>
                    <a:pt x="26030" y="8121"/>
                    <a:pt x="26315" y="8230"/>
                  </a:cubicBezTo>
                  <a:cubicBezTo>
                    <a:pt x="27034" y="8065"/>
                    <a:pt x="27425" y="7512"/>
                    <a:pt x="27549" y="7301"/>
                  </a:cubicBezTo>
                  <a:cubicBezTo>
                    <a:pt x="27558" y="7303"/>
                    <a:pt x="27568" y="7304"/>
                    <a:pt x="27578" y="7304"/>
                  </a:cubicBezTo>
                  <a:cubicBezTo>
                    <a:pt x="27596" y="7304"/>
                    <a:pt x="27614" y="7300"/>
                    <a:pt x="27631" y="7292"/>
                  </a:cubicBezTo>
                  <a:cubicBezTo>
                    <a:pt x="27701" y="7261"/>
                    <a:pt x="27732" y="7179"/>
                    <a:pt x="27701" y="7110"/>
                  </a:cubicBezTo>
                  <a:cubicBezTo>
                    <a:pt x="27560" y="6796"/>
                    <a:pt x="27344" y="6540"/>
                    <a:pt x="27065" y="6322"/>
                  </a:cubicBezTo>
                  <a:cubicBezTo>
                    <a:pt x="26792" y="6115"/>
                    <a:pt x="26432" y="5966"/>
                    <a:pt x="26050" y="5966"/>
                  </a:cubicBezTo>
                  <a:close/>
                  <a:moveTo>
                    <a:pt x="28278" y="8299"/>
                  </a:moveTo>
                  <a:cubicBezTo>
                    <a:pt x="28260" y="8299"/>
                    <a:pt x="28239" y="8300"/>
                    <a:pt x="28217" y="8304"/>
                  </a:cubicBezTo>
                  <a:cubicBezTo>
                    <a:pt x="28119" y="8319"/>
                    <a:pt x="28057" y="8404"/>
                    <a:pt x="28050" y="8416"/>
                  </a:cubicBezTo>
                  <a:cubicBezTo>
                    <a:pt x="28022" y="8455"/>
                    <a:pt x="28032" y="8512"/>
                    <a:pt x="28071" y="8543"/>
                  </a:cubicBezTo>
                  <a:cubicBezTo>
                    <a:pt x="28088" y="8550"/>
                    <a:pt x="28105" y="8557"/>
                    <a:pt x="28125" y="8557"/>
                  </a:cubicBezTo>
                  <a:cubicBezTo>
                    <a:pt x="28153" y="8557"/>
                    <a:pt x="28182" y="8544"/>
                    <a:pt x="28199" y="8520"/>
                  </a:cubicBezTo>
                  <a:cubicBezTo>
                    <a:pt x="28210" y="8508"/>
                    <a:pt x="28231" y="8486"/>
                    <a:pt x="28247" y="8485"/>
                  </a:cubicBezTo>
                  <a:cubicBezTo>
                    <a:pt x="28263" y="8482"/>
                    <a:pt x="28276" y="8481"/>
                    <a:pt x="28285" y="8481"/>
                  </a:cubicBezTo>
                  <a:cubicBezTo>
                    <a:pt x="28294" y="8481"/>
                    <a:pt x="28299" y="8482"/>
                    <a:pt x="28300" y="8482"/>
                  </a:cubicBezTo>
                  <a:cubicBezTo>
                    <a:pt x="28310" y="8485"/>
                    <a:pt x="28319" y="8487"/>
                    <a:pt x="28329" y="8487"/>
                  </a:cubicBezTo>
                  <a:cubicBezTo>
                    <a:pt x="28365" y="8487"/>
                    <a:pt x="28400" y="8464"/>
                    <a:pt x="28415" y="8427"/>
                  </a:cubicBezTo>
                  <a:cubicBezTo>
                    <a:pt x="28432" y="8380"/>
                    <a:pt x="28408" y="8326"/>
                    <a:pt x="28360" y="8311"/>
                  </a:cubicBezTo>
                  <a:cubicBezTo>
                    <a:pt x="28354" y="8308"/>
                    <a:pt x="28324" y="8299"/>
                    <a:pt x="28278" y="8299"/>
                  </a:cubicBezTo>
                  <a:close/>
                  <a:moveTo>
                    <a:pt x="27879" y="7829"/>
                  </a:moveTo>
                  <a:cubicBezTo>
                    <a:pt x="27862" y="7829"/>
                    <a:pt x="27845" y="7834"/>
                    <a:pt x="27829" y="7844"/>
                  </a:cubicBezTo>
                  <a:cubicBezTo>
                    <a:pt x="27822" y="7848"/>
                    <a:pt x="27671" y="7950"/>
                    <a:pt x="27634" y="8142"/>
                  </a:cubicBezTo>
                  <a:cubicBezTo>
                    <a:pt x="27607" y="8281"/>
                    <a:pt x="27645" y="8425"/>
                    <a:pt x="27749" y="8573"/>
                  </a:cubicBezTo>
                  <a:cubicBezTo>
                    <a:pt x="27766" y="8597"/>
                    <a:pt x="27794" y="8611"/>
                    <a:pt x="27822" y="8611"/>
                  </a:cubicBezTo>
                  <a:cubicBezTo>
                    <a:pt x="27841" y="8611"/>
                    <a:pt x="27859" y="8607"/>
                    <a:pt x="27875" y="8595"/>
                  </a:cubicBezTo>
                  <a:cubicBezTo>
                    <a:pt x="27914" y="8567"/>
                    <a:pt x="27925" y="8509"/>
                    <a:pt x="27897" y="8468"/>
                  </a:cubicBezTo>
                  <a:cubicBezTo>
                    <a:pt x="27825" y="8365"/>
                    <a:pt x="27797" y="8267"/>
                    <a:pt x="27812" y="8181"/>
                  </a:cubicBezTo>
                  <a:cubicBezTo>
                    <a:pt x="27834" y="8065"/>
                    <a:pt x="27928" y="8000"/>
                    <a:pt x="27930" y="7998"/>
                  </a:cubicBezTo>
                  <a:cubicBezTo>
                    <a:pt x="27974" y="7970"/>
                    <a:pt x="27983" y="7913"/>
                    <a:pt x="27957" y="7871"/>
                  </a:cubicBezTo>
                  <a:cubicBezTo>
                    <a:pt x="27939" y="7844"/>
                    <a:pt x="27909" y="7829"/>
                    <a:pt x="27879" y="7829"/>
                  </a:cubicBezTo>
                  <a:close/>
                  <a:moveTo>
                    <a:pt x="30102" y="5743"/>
                  </a:moveTo>
                  <a:cubicBezTo>
                    <a:pt x="29543" y="5743"/>
                    <a:pt x="28996" y="6006"/>
                    <a:pt x="28473" y="6520"/>
                  </a:cubicBezTo>
                  <a:cubicBezTo>
                    <a:pt x="28477" y="6548"/>
                    <a:pt x="28477" y="6576"/>
                    <a:pt x="28473" y="6606"/>
                  </a:cubicBezTo>
                  <a:cubicBezTo>
                    <a:pt x="28473" y="6613"/>
                    <a:pt x="28473" y="6620"/>
                    <a:pt x="28476" y="6627"/>
                  </a:cubicBezTo>
                  <a:cubicBezTo>
                    <a:pt x="28653" y="7612"/>
                    <a:pt x="29064" y="7923"/>
                    <a:pt x="29077" y="7935"/>
                  </a:cubicBezTo>
                  <a:cubicBezTo>
                    <a:pt x="29079" y="7936"/>
                    <a:pt x="29251" y="8079"/>
                    <a:pt x="29185" y="8247"/>
                  </a:cubicBezTo>
                  <a:cubicBezTo>
                    <a:pt x="29148" y="8341"/>
                    <a:pt x="29115" y="8348"/>
                    <a:pt x="29029" y="8366"/>
                  </a:cubicBezTo>
                  <a:cubicBezTo>
                    <a:pt x="28961" y="8380"/>
                    <a:pt x="28876" y="8399"/>
                    <a:pt x="28783" y="8466"/>
                  </a:cubicBezTo>
                  <a:cubicBezTo>
                    <a:pt x="28742" y="8496"/>
                    <a:pt x="28732" y="8553"/>
                    <a:pt x="28762" y="8594"/>
                  </a:cubicBezTo>
                  <a:cubicBezTo>
                    <a:pt x="28779" y="8618"/>
                    <a:pt x="28807" y="8632"/>
                    <a:pt x="28835" y="8632"/>
                  </a:cubicBezTo>
                  <a:cubicBezTo>
                    <a:pt x="28854" y="8632"/>
                    <a:pt x="28873" y="8628"/>
                    <a:pt x="28889" y="8615"/>
                  </a:cubicBezTo>
                  <a:cubicBezTo>
                    <a:pt x="28953" y="8568"/>
                    <a:pt x="29009" y="8557"/>
                    <a:pt x="29067" y="8544"/>
                  </a:cubicBezTo>
                  <a:cubicBezTo>
                    <a:pt x="29166" y="8523"/>
                    <a:pt x="29279" y="8498"/>
                    <a:pt x="29354" y="8314"/>
                  </a:cubicBezTo>
                  <a:cubicBezTo>
                    <a:pt x="29470" y="8022"/>
                    <a:pt x="29202" y="7802"/>
                    <a:pt x="29187" y="7789"/>
                  </a:cubicBezTo>
                  <a:cubicBezTo>
                    <a:pt x="29185" y="7787"/>
                    <a:pt x="28991" y="7635"/>
                    <a:pt x="28824" y="7210"/>
                  </a:cubicBezTo>
                  <a:cubicBezTo>
                    <a:pt x="29110" y="6889"/>
                    <a:pt x="29394" y="6671"/>
                    <a:pt x="29676" y="6562"/>
                  </a:cubicBezTo>
                  <a:lnTo>
                    <a:pt x="29676" y="6562"/>
                  </a:lnTo>
                  <a:cubicBezTo>
                    <a:pt x="29554" y="6746"/>
                    <a:pt x="29489" y="6977"/>
                    <a:pt x="29510" y="7223"/>
                  </a:cubicBezTo>
                  <a:cubicBezTo>
                    <a:pt x="29540" y="7598"/>
                    <a:pt x="29758" y="7909"/>
                    <a:pt x="30052" y="8051"/>
                  </a:cubicBezTo>
                  <a:cubicBezTo>
                    <a:pt x="30080" y="8049"/>
                    <a:pt x="30109" y="8048"/>
                    <a:pt x="30140" y="8043"/>
                  </a:cubicBezTo>
                  <a:cubicBezTo>
                    <a:pt x="30288" y="8026"/>
                    <a:pt x="30425" y="7988"/>
                    <a:pt x="30550" y="7943"/>
                  </a:cubicBezTo>
                  <a:cubicBezTo>
                    <a:pt x="30590" y="7117"/>
                    <a:pt x="30553" y="6401"/>
                    <a:pt x="30455" y="5778"/>
                  </a:cubicBezTo>
                  <a:cubicBezTo>
                    <a:pt x="30376" y="5763"/>
                    <a:pt x="30292" y="5752"/>
                    <a:pt x="30208" y="5746"/>
                  </a:cubicBezTo>
                  <a:cubicBezTo>
                    <a:pt x="30172" y="5744"/>
                    <a:pt x="30137" y="5743"/>
                    <a:pt x="30102" y="5743"/>
                  </a:cubicBezTo>
                  <a:close/>
                  <a:moveTo>
                    <a:pt x="26856" y="9103"/>
                  </a:moveTo>
                  <a:lnTo>
                    <a:pt x="26856" y="9103"/>
                  </a:lnTo>
                  <a:cubicBezTo>
                    <a:pt x="26856" y="9103"/>
                    <a:pt x="26856" y="9103"/>
                    <a:pt x="26856" y="9103"/>
                  </a:cubicBezTo>
                  <a:cubicBezTo>
                    <a:pt x="26856" y="9103"/>
                    <a:pt x="26856" y="9103"/>
                    <a:pt x="26856" y="9103"/>
                  </a:cubicBezTo>
                  <a:lnTo>
                    <a:pt x="26856" y="9103"/>
                  </a:lnTo>
                  <a:cubicBezTo>
                    <a:pt x="26856" y="9103"/>
                    <a:pt x="26856" y="9103"/>
                    <a:pt x="26856" y="9103"/>
                  </a:cubicBezTo>
                  <a:close/>
                  <a:moveTo>
                    <a:pt x="26951" y="9801"/>
                  </a:moveTo>
                  <a:cubicBezTo>
                    <a:pt x="26952" y="9802"/>
                    <a:pt x="26952" y="9803"/>
                    <a:pt x="26952" y="9803"/>
                  </a:cubicBezTo>
                  <a:cubicBezTo>
                    <a:pt x="26952" y="9803"/>
                    <a:pt x="26952" y="9802"/>
                    <a:pt x="26951" y="9801"/>
                  </a:cubicBezTo>
                  <a:close/>
                  <a:moveTo>
                    <a:pt x="26856" y="9103"/>
                  </a:moveTo>
                  <a:cubicBezTo>
                    <a:pt x="26857" y="9106"/>
                    <a:pt x="26831" y="9448"/>
                    <a:pt x="26951" y="9801"/>
                  </a:cubicBezTo>
                  <a:lnTo>
                    <a:pt x="26951" y="9801"/>
                  </a:lnTo>
                  <a:cubicBezTo>
                    <a:pt x="26951" y="9798"/>
                    <a:pt x="26950" y="9794"/>
                    <a:pt x="26949" y="9791"/>
                  </a:cubicBezTo>
                  <a:cubicBezTo>
                    <a:pt x="26949" y="9791"/>
                    <a:pt x="26960" y="9790"/>
                    <a:pt x="26979" y="9790"/>
                  </a:cubicBezTo>
                  <a:cubicBezTo>
                    <a:pt x="27123" y="9790"/>
                    <a:pt x="27772" y="9814"/>
                    <a:pt x="28271" y="10211"/>
                  </a:cubicBezTo>
                  <a:cubicBezTo>
                    <a:pt x="28409" y="10321"/>
                    <a:pt x="28374" y="10512"/>
                    <a:pt x="28231" y="10582"/>
                  </a:cubicBezTo>
                  <a:cubicBezTo>
                    <a:pt x="29018" y="10420"/>
                    <a:pt x="29178" y="9161"/>
                    <a:pt x="29178" y="9161"/>
                  </a:cubicBezTo>
                  <a:lnTo>
                    <a:pt x="29178" y="9161"/>
                  </a:lnTo>
                  <a:cubicBezTo>
                    <a:pt x="29178" y="9161"/>
                    <a:pt x="28790" y="9509"/>
                    <a:pt x="28131" y="9509"/>
                  </a:cubicBezTo>
                  <a:cubicBezTo>
                    <a:pt x="27778" y="9509"/>
                    <a:pt x="27347" y="9409"/>
                    <a:pt x="26856" y="9103"/>
                  </a:cubicBezTo>
                  <a:close/>
                  <a:moveTo>
                    <a:pt x="24785" y="11588"/>
                  </a:moveTo>
                  <a:lnTo>
                    <a:pt x="26318" y="13206"/>
                  </a:lnTo>
                  <a:lnTo>
                    <a:pt x="26051" y="11953"/>
                  </a:lnTo>
                  <a:lnTo>
                    <a:pt x="24785" y="11588"/>
                  </a:lnTo>
                  <a:close/>
                  <a:moveTo>
                    <a:pt x="24523" y="1"/>
                  </a:moveTo>
                  <a:cubicBezTo>
                    <a:pt x="22874" y="1"/>
                    <a:pt x="21118" y="643"/>
                    <a:pt x="19608" y="2526"/>
                  </a:cubicBezTo>
                  <a:cubicBezTo>
                    <a:pt x="15873" y="7178"/>
                    <a:pt x="9395" y="24581"/>
                    <a:pt x="16405" y="25932"/>
                  </a:cubicBezTo>
                  <a:cubicBezTo>
                    <a:pt x="16734" y="25995"/>
                    <a:pt x="17041" y="26026"/>
                    <a:pt x="17329" y="26026"/>
                  </a:cubicBezTo>
                  <a:cubicBezTo>
                    <a:pt x="23174" y="26026"/>
                    <a:pt x="20781" y="13553"/>
                    <a:pt x="20781" y="13553"/>
                  </a:cubicBezTo>
                  <a:lnTo>
                    <a:pt x="21076" y="8785"/>
                  </a:lnTo>
                  <a:lnTo>
                    <a:pt x="21081" y="8785"/>
                  </a:lnTo>
                  <a:cubicBezTo>
                    <a:pt x="21091" y="8785"/>
                    <a:pt x="21098" y="8783"/>
                    <a:pt x="21106" y="8782"/>
                  </a:cubicBezTo>
                  <a:lnTo>
                    <a:pt x="21649" y="8629"/>
                  </a:lnTo>
                  <a:cubicBezTo>
                    <a:pt x="21699" y="8615"/>
                    <a:pt x="21727" y="8566"/>
                    <a:pt x="21713" y="8516"/>
                  </a:cubicBezTo>
                  <a:cubicBezTo>
                    <a:pt x="21701" y="8475"/>
                    <a:pt x="21666" y="8449"/>
                    <a:pt x="21626" y="8449"/>
                  </a:cubicBezTo>
                  <a:cubicBezTo>
                    <a:pt x="21617" y="8449"/>
                    <a:pt x="21609" y="8450"/>
                    <a:pt x="21600" y="8452"/>
                  </a:cubicBezTo>
                  <a:lnTo>
                    <a:pt x="21057" y="8605"/>
                  </a:lnTo>
                  <a:cubicBezTo>
                    <a:pt x="21010" y="8616"/>
                    <a:pt x="20985" y="8663"/>
                    <a:pt x="20992" y="8708"/>
                  </a:cubicBezTo>
                  <a:cubicBezTo>
                    <a:pt x="20961" y="8712"/>
                    <a:pt x="20923" y="8715"/>
                    <a:pt x="20880" y="8715"/>
                  </a:cubicBezTo>
                  <a:cubicBezTo>
                    <a:pt x="20545" y="8715"/>
                    <a:pt x="19910" y="8541"/>
                    <a:pt x="19952" y="7234"/>
                  </a:cubicBezTo>
                  <a:cubicBezTo>
                    <a:pt x="19986" y="6121"/>
                    <a:pt x="20640" y="5760"/>
                    <a:pt x="21114" y="5760"/>
                  </a:cubicBezTo>
                  <a:cubicBezTo>
                    <a:pt x="21134" y="5760"/>
                    <a:pt x="21153" y="5760"/>
                    <a:pt x="21173" y="5761"/>
                  </a:cubicBezTo>
                  <a:cubicBezTo>
                    <a:pt x="21283" y="5767"/>
                    <a:pt x="21381" y="5836"/>
                    <a:pt x="21416" y="5941"/>
                  </a:cubicBezTo>
                  <a:cubicBezTo>
                    <a:pt x="21508" y="6208"/>
                    <a:pt x="21693" y="6779"/>
                    <a:pt x="21693" y="7086"/>
                  </a:cubicBezTo>
                  <a:cubicBezTo>
                    <a:pt x="21693" y="7281"/>
                    <a:pt x="21994" y="7577"/>
                    <a:pt x="22358" y="7577"/>
                  </a:cubicBezTo>
                  <a:cubicBezTo>
                    <a:pt x="22755" y="7577"/>
                    <a:pt x="23228" y="7227"/>
                    <a:pt x="23473" y="6017"/>
                  </a:cubicBezTo>
                  <a:cubicBezTo>
                    <a:pt x="23719" y="4811"/>
                    <a:pt x="27716" y="5225"/>
                    <a:pt x="28358" y="2854"/>
                  </a:cubicBezTo>
                  <a:cubicBezTo>
                    <a:pt x="28358" y="2854"/>
                    <a:pt x="28359" y="2854"/>
                    <a:pt x="28360" y="2854"/>
                  </a:cubicBezTo>
                  <a:cubicBezTo>
                    <a:pt x="28423" y="2854"/>
                    <a:pt x="29917" y="2878"/>
                    <a:pt x="30346" y="5209"/>
                  </a:cubicBezTo>
                  <a:lnTo>
                    <a:pt x="30346" y="5209"/>
                  </a:lnTo>
                  <a:cubicBezTo>
                    <a:pt x="30329" y="5134"/>
                    <a:pt x="30310" y="5060"/>
                    <a:pt x="30290" y="4988"/>
                  </a:cubicBezTo>
                  <a:cubicBezTo>
                    <a:pt x="30234" y="4966"/>
                    <a:pt x="30178" y="4951"/>
                    <a:pt x="30120" y="4935"/>
                  </a:cubicBezTo>
                  <a:cubicBezTo>
                    <a:pt x="29992" y="4903"/>
                    <a:pt x="29862" y="4887"/>
                    <a:pt x="29733" y="4887"/>
                  </a:cubicBezTo>
                  <a:cubicBezTo>
                    <a:pt x="29728" y="4887"/>
                    <a:pt x="29722" y="4887"/>
                    <a:pt x="29717" y="4887"/>
                  </a:cubicBezTo>
                  <a:cubicBezTo>
                    <a:pt x="29577" y="4893"/>
                    <a:pt x="29455" y="4907"/>
                    <a:pt x="29299" y="4963"/>
                  </a:cubicBezTo>
                  <a:cubicBezTo>
                    <a:pt x="29179" y="5007"/>
                    <a:pt x="29094" y="5126"/>
                    <a:pt x="29100" y="5262"/>
                  </a:cubicBezTo>
                  <a:cubicBezTo>
                    <a:pt x="29107" y="5426"/>
                    <a:pt x="29241" y="5554"/>
                    <a:pt x="29402" y="5554"/>
                  </a:cubicBezTo>
                  <a:cubicBezTo>
                    <a:pt x="29407" y="5554"/>
                    <a:pt x="29411" y="5554"/>
                    <a:pt x="29415" y="5553"/>
                  </a:cubicBezTo>
                  <a:lnTo>
                    <a:pt x="29475" y="5553"/>
                  </a:lnTo>
                  <a:cubicBezTo>
                    <a:pt x="29545" y="5551"/>
                    <a:pt x="29657" y="5532"/>
                    <a:pt x="29751" y="5525"/>
                  </a:cubicBezTo>
                  <a:cubicBezTo>
                    <a:pt x="29848" y="5515"/>
                    <a:pt x="29946" y="5510"/>
                    <a:pt x="30045" y="5505"/>
                  </a:cubicBezTo>
                  <a:cubicBezTo>
                    <a:pt x="30062" y="5505"/>
                    <a:pt x="30078" y="5505"/>
                    <a:pt x="30095" y="5505"/>
                  </a:cubicBezTo>
                  <a:cubicBezTo>
                    <a:pt x="30179" y="5505"/>
                    <a:pt x="30263" y="5510"/>
                    <a:pt x="30352" y="5511"/>
                  </a:cubicBezTo>
                  <a:lnTo>
                    <a:pt x="30410" y="5511"/>
                  </a:lnTo>
                  <a:cubicBezTo>
                    <a:pt x="30391" y="5413"/>
                    <a:pt x="30371" y="5318"/>
                    <a:pt x="30350" y="5224"/>
                  </a:cubicBezTo>
                  <a:lnTo>
                    <a:pt x="30350" y="5224"/>
                  </a:lnTo>
                  <a:cubicBezTo>
                    <a:pt x="30378" y="5185"/>
                    <a:pt x="31379" y="3733"/>
                    <a:pt x="29988" y="2275"/>
                  </a:cubicBezTo>
                  <a:cubicBezTo>
                    <a:pt x="29149" y="1395"/>
                    <a:pt x="26952" y="1"/>
                    <a:pt x="24523" y="1"/>
                  </a:cubicBezTo>
                  <a:close/>
                  <a:moveTo>
                    <a:pt x="28576" y="16741"/>
                  </a:moveTo>
                  <a:cubicBezTo>
                    <a:pt x="28549" y="16741"/>
                    <a:pt x="28522" y="16753"/>
                    <a:pt x="28504" y="16776"/>
                  </a:cubicBezTo>
                  <a:cubicBezTo>
                    <a:pt x="28472" y="16814"/>
                    <a:pt x="28479" y="16872"/>
                    <a:pt x="28518" y="16904"/>
                  </a:cubicBezTo>
                  <a:cubicBezTo>
                    <a:pt x="32123" y="19798"/>
                    <a:pt x="30062" y="24635"/>
                    <a:pt x="30041" y="24681"/>
                  </a:cubicBezTo>
                  <a:cubicBezTo>
                    <a:pt x="30032" y="24700"/>
                    <a:pt x="30029" y="24721"/>
                    <a:pt x="30035" y="24741"/>
                  </a:cubicBezTo>
                  <a:cubicBezTo>
                    <a:pt x="30339" y="26010"/>
                    <a:pt x="30635" y="27119"/>
                    <a:pt x="30909" y="28088"/>
                  </a:cubicBezTo>
                  <a:cubicBezTo>
                    <a:pt x="30434" y="28058"/>
                    <a:pt x="29956" y="28042"/>
                    <a:pt x="29475" y="28040"/>
                  </a:cubicBezTo>
                  <a:cubicBezTo>
                    <a:pt x="29284" y="27422"/>
                    <a:pt x="27726" y="22566"/>
                    <a:pt x="24291" y="17607"/>
                  </a:cubicBezTo>
                  <a:cubicBezTo>
                    <a:pt x="24273" y="17583"/>
                    <a:pt x="24245" y="17569"/>
                    <a:pt x="24215" y="17569"/>
                  </a:cubicBezTo>
                  <a:cubicBezTo>
                    <a:pt x="24198" y="17569"/>
                    <a:pt x="24180" y="17574"/>
                    <a:pt x="24164" y="17585"/>
                  </a:cubicBezTo>
                  <a:cubicBezTo>
                    <a:pt x="24121" y="17613"/>
                    <a:pt x="24113" y="17670"/>
                    <a:pt x="24141" y="17712"/>
                  </a:cubicBezTo>
                  <a:cubicBezTo>
                    <a:pt x="27783" y="22968"/>
                    <a:pt x="29305" y="28105"/>
                    <a:pt x="29319" y="28158"/>
                  </a:cubicBezTo>
                  <a:cubicBezTo>
                    <a:pt x="29329" y="28196"/>
                    <a:pt x="29367" y="28223"/>
                    <a:pt x="29407" y="28223"/>
                  </a:cubicBezTo>
                  <a:lnTo>
                    <a:pt x="29445" y="28223"/>
                  </a:lnTo>
                  <a:cubicBezTo>
                    <a:pt x="33862" y="28223"/>
                    <a:pt x="38231" y="29598"/>
                    <a:pt x="38275" y="29612"/>
                  </a:cubicBezTo>
                  <a:cubicBezTo>
                    <a:pt x="38283" y="29616"/>
                    <a:pt x="38294" y="29616"/>
                    <a:pt x="38303" y="29616"/>
                  </a:cubicBezTo>
                  <a:cubicBezTo>
                    <a:pt x="38341" y="29616"/>
                    <a:pt x="38377" y="29591"/>
                    <a:pt x="38389" y="29552"/>
                  </a:cubicBezTo>
                  <a:cubicBezTo>
                    <a:pt x="38405" y="29504"/>
                    <a:pt x="38379" y="29453"/>
                    <a:pt x="38330" y="29438"/>
                  </a:cubicBezTo>
                  <a:cubicBezTo>
                    <a:pt x="38290" y="29425"/>
                    <a:pt x="34922" y="28364"/>
                    <a:pt x="31102" y="28098"/>
                  </a:cubicBezTo>
                  <a:cubicBezTo>
                    <a:pt x="30947" y="27556"/>
                    <a:pt x="30786" y="26966"/>
                    <a:pt x="30621" y="26332"/>
                  </a:cubicBezTo>
                  <a:lnTo>
                    <a:pt x="30621" y="26332"/>
                  </a:lnTo>
                  <a:lnTo>
                    <a:pt x="31513" y="26921"/>
                  </a:lnTo>
                  <a:lnTo>
                    <a:pt x="30479" y="23943"/>
                  </a:lnTo>
                  <a:cubicBezTo>
                    <a:pt x="30916" y="22406"/>
                    <a:pt x="31444" y="19015"/>
                    <a:pt x="28633" y="16761"/>
                  </a:cubicBezTo>
                  <a:cubicBezTo>
                    <a:pt x="28616" y="16747"/>
                    <a:pt x="28596" y="16741"/>
                    <a:pt x="28576" y="16741"/>
                  </a:cubicBezTo>
                  <a:close/>
                  <a:moveTo>
                    <a:pt x="43936" y="30201"/>
                  </a:moveTo>
                  <a:cubicBezTo>
                    <a:pt x="43918" y="30201"/>
                    <a:pt x="43899" y="30206"/>
                    <a:pt x="43883" y="30216"/>
                  </a:cubicBezTo>
                  <a:cubicBezTo>
                    <a:pt x="43870" y="30225"/>
                    <a:pt x="42645" y="31039"/>
                    <a:pt x="39943" y="31515"/>
                  </a:cubicBezTo>
                  <a:cubicBezTo>
                    <a:pt x="39893" y="31525"/>
                    <a:pt x="39859" y="31571"/>
                    <a:pt x="39868" y="31621"/>
                  </a:cubicBezTo>
                  <a:cubicBezTo>
                    <a:pt x="39876" y="31666"/>
                    <a:pt x="39914" y="31697"/>
                    <a:pt x="39958" y="31697"/>
                  </a:cubicBezTo>
                  <a:cubicBezTo>
                    <a:pt x="39964" y="31697"/>
                    <a:pt x="39968" y="31697"/>
                    <a:pt x="39974" y="31696"/>
                  </a:cubicBezTo>
                  <a:cubicBezTo>
                    <a:pt x="42720" y="31211"/>
                    <a:pt x="43935" y="30401"/>
                    <a:pt x="43985" y="30367"/>
                  </a:cubicBezTo>
                  <a:cubicBezTo>
                    <a:pt x="44027" y="30339"/>
                    <a:pt x="44039" y="30283"/>
                    <a:pt x="44010" y="30240"/>
                  </a:cubicBezTo>
                  <a:cubicBezTo>
                    <a:pt x="43993" y="30214"/>
                    <a:pt x="43965" y="30201"/>
                    <a:pt x="43936" y="30201"/>
                  </a:cubicBezTo>
                  <a:close/>
                  <a:moveTo>
                    <a:pt x="44464" y="31350"/>
                  </a:moveTo>
                  <a:cubicBezTo>
                    <a:pt x="44447" y="31350"/>
                    <a:pt x="44431" y="31354"/>
                    <a:pt x="44416" y="31363"/>
                  </a:cubicBezTo>
                  <a:cubicBezTo>
                    <a:pt x="44402" y="31372"/>
                    <a:pt x="42977" y="32225"/>
                    <a:pt x="40124" y="32675"/>
                  </a:cubicBezTo>
                  <a:cubicBezTo>
                    <a:pt x="40074" y="32682"/>
                    <a:pt x="40042" y="32730"/>
                    <a:pt x="40049" y="32780"/>
                  </a:cubicBezTo>
                  <a:cubicBezTo>
                    <a:pt x="40056" y="32823"/>
                    <a:pt x="40094" y="32857"/>
                    <a:pt x="40138" y="32857"/>
                  </a:cubicBezTo>
                  <a:cubicBezTo>
                    <a:pt x="40144" y="32857"/>
                    <a:pt x="40148" y="32857"/>
                    <a:pt x="40152" y="32856"/>
                  </a:cubicBezTo>
                  <a:cubicBezTo>
                    <a:pt x="43045" y="32398"/>
                    <a:pt x="44453" y="31554"/>
                    <a:pt x="44513" y="31519"/>
                  </a:cubicBezTo>
                  <a:cubicBezTo>
                    <a:pt x="44555" y="31494"/>
                    <a:pt x="44569" y="31437"/>
                    <a:pt x="44542" y="31393"/>
                  </a:cubicBezTo>
                  <a:cubicBezTo>
                    <a:pt x="44525" y="31365"/>
                    <a:pt x="44494" y="31350"/>
                    <a:pt x="44464" y="31350"/>
                  </a:cubicBezTo>
                  <a:close/>
                  <a:moveTo>
                    <a:pt x="43992" y="32634"/>
                  </a:moveTo>
                  <a:cubicBezTo>
                    <a:pt x="43975" y="32634"/>
                    <a:pt x="43957" y="32639"/>
                    <a:pt x="43941" y="32649"/>
                  </a:cubicBezTo>
                  <a:cubicBezTo>
                    <a:pt x="43932" y="32654"/>
                    <a:pt x="43065" y="33220"/>
                    <a:pt x="40487" y="33636"/>
                  </a:cubicBezTo>
                  <a:cubicBezTo>
                    <a:pt x="40436" y="33644"/>
                    <a:pt x="40404" y="33691"/>
                    <a:pt x="40411" y="33740"/>
                  </a:cubicBezTo>
                  <a:cubicBezTo>
                    <a:pt x="40418" y="33784"/>
                    <a:pt x="40456" y="33818"/>
                    <a:pt x="40500" y="33818"/>
                  </a:cubicBezTo>
                  <a:cubicBezTo>
                    <a:pt x="40506" y="33818"/>
                    <a:pt x="40511" y="33818"/>
                    <a:pt x="40516" y="33815"/>
                  </a:cubicBezTo>
                  <a:cubicBezTo>
                    <a:pt x="43143" y="33394"/>
                    <a:pt x="44007" y="32825"/>
                    <a:pt x="44043" y="32801"/>
                  </a:cubicBezTo>
                  <a:cubicBezTo>
                    <a:pt x="44085" y="32773"/>
                    <a:pt x="44097" y="32716"/>
                    <a:pt x="44068" y="32674"/>
                  </a:cubicBezTo>
                  <a:cubicBezTo>
                    <a:pt x="44051" y="32648"/>
                    <a:pt x="44022" y="32634"/>
                    <a:pt x="43992" y="32634"/>
                  </a:cubicBezTo>
                  <a:close/>
                  <a:moveTo>
                    <a:pt x="20112" y="35023"/>
                  </a:moveTo>
                  <a:lnTo>
                    <a:pt x="20112" y="35023"/>
                  </a:lnTo>
                  <a:cubicBezTo>
                    <a:pt x="20781" y="39211"/>
                    <a:pt x="21607" y="46744"/>
                    <a:pt x="19723" y="50572"/>
                  </a:cubicBezTo>
                  <a:cubicBezTo>
                    <a:pt x="17034" y="56037"/>
                    <a:pt x="6562" y="65904"/>
                    <a:pt x="6457" y="66003"/>
                  </a:cubicBezTo>
                  <a:cubicBezTo>
                    <a:pt x="6421" y="66038"/>
                    <a:pt x="6419" y="66095"/>
                    <a:pt x="6455" y="66132"/>
                  </a:cubicBezTo>
                  <a:cubicBezTo>
                    <a:pt x="6473" y="66153"/>
                    <a:pt x="6498" y="66162"/>
                    <a:pt x="6521" y="66162"/>
                  </a:cubicBezTo>
                  <a:cubicBezTo>
                    <a:pt x="6544" y="66162"/>
                    <a:pt x="6565" y="66153"/>
                    <a:pt x="6583" y="66138"/>
                  </a:cubicBezTo>
                  <a:cubicBezTo>
                    <a:pt x="6689" y="66038"/>
                    <a:pt x="17186" y="56149"/>
                    <a:pt x="19888" y="50654"/>
                  </a:cubicBezTo>
                  <a:cubicBezTo>
                    <a:pt x="21784" y="46800"/>
                    <a:pt x="20970" y="39272"/>
                    <a:pt x="20301" y="35052"/>
                  </a:cubicBezTo>
                  <a:cubicBezTo>
                    <a:pt x="20237" y="35043"/>
                    <a:pt x="20175" y="35035"/>
                    <a:pt x="20112" y="35023"/>
                  </a:cubicBezTo>
                  <a:close/>
                  <a:moveTo>
                    <a:pt x="25508" y="35748"/>
                  </a:moveTo>
                  <a:lnTo>
                    <a:pt x="25508" y="35748"/>
                  </a:lnTo>
                  <a:cubicBezTo>
                    <a:pt x="25471" y="35750"/>
                    <a:pt x="25435" y="35750"/>
                    <a:pt x="25399" y="35750"/>
                  </a:cubicBezTo>
                  <a:cubicBezTo>
                    <a:pt x="25373" y="35750"/>
                    <a:pt x="25348" y="35750"/>
                    <a:pt x="25324" y="35749"/>
                  </a:cubicBezTo>
                  <a:lnTo>
                    <a:pt x="25324" y="35749"/>
                  </a:lnTo>
                  <a:cubicBezTo>
                    <a:pt x="26542" y="48825"/>
                    <a:pt x="25025" y="53182"/>
                    <a:pt x="23160" y="55863"/>
                  </a:cubicBezTo>
                  <a:cubicBezTo>
                    <a:pt x="21335" y="58491"/>
                    <a:pt x="10901" y="70328"/>
                    <a:pt x="10797" y="70448"/>
                  </a:cubicBezTo>
                  <a:cubicBezTo>
                    <a:pt x="10764" y="70485"/>
                    <a:pt x="10767" y="70545"/>
                    <a:pt x="10806" y="70577"/>
                  </a:cubicBezTo>
                  <a:cubicBezTo>
                    <a:pt x="10823" y="70594"/>
                    <a:pt x="10845" y="70601"/>
                    <a:pt x="10866" y="70601"/>
                  </a:cubicBezTo>
                  <a:cubicBezTo>
                    <a:pt x="10891" y="70601"/>
                    <a:pt x="10917" y="70590"/>
                    <a:pt x="10935" y="70569"/>
                  </a:cubicBezTo>
                  <a:cubicBezTo>
                    <a:pt x="11041" y="70450"/>
                    <a:pt x="21481" y="58604"/>
                    <a:pt x="23312" y="55968"/>
                  </a:cubicBezTo>
                  <a:cubicBezTo>
                    <a:pt x="25194" y="53259"/>
                    <a:pt x="26727" y="48871"/>
                    <a:pt x="25508" y="35748"/>
                  </a:cubicBezTo>
                  <a:close/>
                  <a:moveTo>
                    <a:pt x="5587" y="69632"/>
                  </a:moveTo>
                  <a:cubicBezTo>
                    <a:pt x="5546" y="69632"/>
                    <a:pt x="5509" y="69660"/>
                    <a:pt x="5500" y="69700"/>
                  </a:cubicBezTo>
                  <a:cubicBezTo>
                    <a:pt x="5453" y="69882"/>
                    <a:pt x="4364" y="74199"/>
                    <a:pt x="4364" y="75543"/>
                  </a:cubicBezTo>
                  <a:cubicBezTo>
                    <a:pt x="4364" y="75796"/>
                    <a:pt x="4410" y="75938"/>
                    <a:pt x="4513" y="76003"/>
                  </a:cubicBezTo>
                  <a:cubicBezTo>
                    <a:pt x="4556" y="76030"/>
                    <a:pt x="4603" y="76042"/>
                    <a:pt x="4654" y="76042"/>
                  </a:cubicBezTo>
                  <a:cubicBezTo>
                    <a:pt x="4777" y="76042"/>
                    <a:pt x="4924" y="75975"/>
                    <a:pt x="5098" y="75897"/>
                  </a:cubicBezTo>
                  <a:cubicBezTo>
                    <a:pt x="5362" y="75778"/>
                    <a:pt x="5688" y="75631"/>
                    <a:pt x="6066" y="75631"/>
                  </a:cubicBezTo>
                  <a:cubicBezTo>
                    <a:pt x="6507" y="75631"/>
                    <a:pt x="7018" y="75832"/>
                    <a:pt x="7579" y="76516"/>
                  </a:cubicBezTo>
                  <a:cubicBezTo>
                    <a:pt x="7596" y="76538"/>
                    <a:pt x="7623" y="76550"/>
                    <a:pt x="7650" y="76550"/>
                  </a:cubicBezTo>
                  <a:cubicBezTo>
                    <a:pt x="7671" y="76550"/>
                    <a:pt x="7690" y="76543"/>
                    <a:pt x="7708" y="76528"/>
                  </a:cubicBezTo>
                  <a:cubicBezTo>
                    <a:pt x="7746" y="76497"/>
                    <a:pt x="7752" y="76439"/>
                    <a:pt x="7721" y="76399"/>
                  </a:cubicBezTo>
                  <a:cubicBezTo>
                    <a:pt x="7115" y="75661"/>
                    <a:pt x="6552" y="75446"/>
                    <a:pt x="6069" y="75446"/>
                  </a:cubicBezTo>
                  <a:cubicBezTo>
                    <a:pt x="5651" y="75446"/>
                    <a:pt x="5294" y="75607"/>
                    <a:pt x="5021" y="75730"/>
                  </a:cubicBezTo>
                  <a:cubicBezTo>
                    <a:pt x="4881" y="75794"/>
                    <a:pt x="4735" y="75859"/>
                    <a:pt x="4654" y="75859"/>
                  </a:cubicBezTo>
                  <a:cubicBezTo>
                    <a:pt x="4637" y="75859"/>
                    <a:pt x="4622" y="75855"/>
                    <a:pt x="4611" y="75849"/>
                  </a:cubicBezTo>
                  <a:cubicBezTo>
                    <a:pt x="4591" y="75837"/>
                    <a:pt x="4546" y="75781"/>
                    <a:pt x="4546" y="75544"/>
                  </a:cubicBezTo>
                  <a:cubicBezTo>
                    <a:pt x="4546" y="74222"/>
                    <a:pt x="5665" y="69790"/>
                    <a:pt x="5676" y="69747"/>
                  </a:cubicBezTo>
                  <a:cubicBezTo>
                    <a:pt x="5688" y="69697"/>
                    <a:pt x="5658" y="69648"/>
                    <a:pt x="5610" y="69635"/>
                  </a:cubicBezTo>
                  <a:cubicBezTo>
                    <a:pt x="5602" y="69633"/>
                    <a:pt x="5595" y="69632"/>
                    <a:pt x="5587" y="69632"/>
                  </a:cubicBezTo>
                  <a:close/>
                  <a:moveTo>
                    <a:pt x="19070" y="25551"/>
                  </a:moveTo>
                  <a:cubicBezTo>
                    <a:pt x="19019" y="25585"/>
                    <a:pt x="18968" y="25618"/>
                    <a:pt x="18913" y="25646"/>
                  </a:cubicBezTo>
                  <a:cubicBezTo>
                    <a:pt x="20741" y="29848"/>
                    <a:pt x="22936" y="32341"/>
                    <a:pt x="22962" y="32374"/>
                  </a:cubicBezTo>
                  <a:cubicBezTo>
                    <a:pt x="25339" y="35164"/>
                    <a:pt x="26972" y="35993"/>
                    <a:pt x="29227" y="35993"/>
                  </a:cubicBezTo>
                  <a:cubicBezTo>
                    <a:pt x="29441" y="35993"/>
                    <a:pt x="29660" y="35986"/>
                    <a:pt x="29885" y="35971"/>
                  </a:cubicBezTo>
                  <a:lnTo>
                    <a:pt x="35887" y="79226"/>
                  </a:lnTo>
                  <a:lnTo>
                    <a:pt x="33487" y="79609"/>
                  </a:lnTo>
                  <a:cubicBezTo>
                    <a:pt x="33438" y="79616"/>
                    <a:pt x="33404" y="79664"/>
                    <a:pt x="33411" y="79714"/>
                  </a:cubicBezTo>
                  <a:cubicBezTo>
                    <a:pt x="33418" y="79758"/>
                    <a:pt x="33457" y="79792"/>
                    <a:pt x="33501" y="79792"/>
                  </a:cubicBezTo>
                  <a:cubicBezTo>
                    <a:pt x="33507" y="79792"/>
                    <a:pt x="33510" y="79792"/>
                    <a:pt x="33515" y="79790"/>
                  </a:cubicBezTo>
                  <a:lnTo>
                    <a:pt x="38494" y="78995"/>
                  </a:lnTo>
                  <a:cubicBezTo>
                    <a:pt x="38518" y="78992"/>
                    <a:pt x="38539" y="78978"/>
                    <a:pt x="38553" y="78958"/>
                  </a:cubicBezTo>
                  <a:cubicBezTo>
                    <a:pt x="38568" y="78939"/>
                    <a:pt x="38573" y="78914"/>
                    <a:pt x="38570" y="78889"/>
                  </a:cubicBezTo>
                  <a:lnTo>
                    <a:pt x="37209" y="71157"/>
                  </a:lnTo>
                  <a:cubicBezTo>
                    <a:pt x="37202" y="71112"/>
                    <a:pt x="37162" y="71083"/>
                    <a:pt x="37117" y="71083"/>
                  </a:cubicBezTo>
                  <a:cubicBezTo>
                    <a:pt x="37113" y="71083"/>
                    <a:pt x="37108" y="71083"/>
                    <a:pt x="37103" y="71084"/>
                  </a:cubicBezTo>
                  <a:cubicBezTo>
                    <a:pt x="37054" y="71092"/>
                    <a:pt x="37021" y="71140"/>
                    <a:pt x="37030" y="71190"/>
                  </a:cubicBezTo>
                  <a:lnTo>
                    <a:pt x="38374" y="78830"/>
                  </a:lnTo>
                  <a:lnTo>
                    <a:pt x="36069" y="79197"/>
                  </a:lnTo>
                  <a:lnTo>
                    <a:pt x="30070" y="35959"/>
                  </a:lnTo>
                  <a:cubicBezTo>
                    <a:pt x="31068" y="35884"/>
                    <a:pt x="32200" y="35690"/>
                    <a:pt x="33559" y="35459"/>
                  </a:cubicBezTo>
                  <a:cubicBezTo>
                    <a:pt x="35019" y="35209"/>
                    <a:pt x="36834" y="34900"/>
                    <a:pt x="39027" y="34649"/>
                  </a:cubicBezTo>
                  <a:cubicBezTo>
                    <a:pt x="39077" y="34643"/>
                    <a:pt x="39115" y="34598"/>
                    <a:pt x="39108" y="34548"/>
                  </a:cubicBezTo>
                  <a:cubicBezTo>
                    <a:pt x="39103" y="34503"/>
                    <a:pt x="39064" y="34468"/>
                    <a:pt x="39019" y="34468"/>
                  </a:cubicBezTo>
                  <a:cubicBezTo>
                    <a:pt x="39015" y="34468"/>
                    <a:pt x="39010" y="34468"/>
                    <a:pt x="39006" y="34469"/>
                  </a:cubicBezTo>
                  <a:cubicBezTo>
                    <a:pt x="36810" y="34721"/>
                    <a:pt x="34991" y="35031"/>
                    <a:pt x="33529" y="35280"/>
                  </a:cubicBezTo>
                  <a:cubicBezTo>
                    <a:pt x="31748" y="35583"/>
                    <a:pt x="30377" y="35816"/>
                    <a:pt x="29197" y="35816"/>
                  </a:cubicBezTo>
                  <a:cubicBezTo>
                    <a:pt x="26978" y="35816"/>
                    <a:pt x="25433" y="34991"/>
                    <a:pt x="23101" y="32253"/>
                  </a:cubicBezTo>
                  <a:cubicBezTo>
                    <a:pt x="23073" y="32221"/>
                    <a:pt x="20887" y="29736"/>
                    <a:pt x="19070" y="25551"/>
                  </a:cubicBezTo>
                  <a:close/>
                  <a:moveTo>
                    <a:pt x="101" y="71271"/>
                  </a:moveTo>
                  <a:cubicBezTo>
                    <a:pt x="95" y="71271"/>
                    <a:pt x="90" y="71272"/>
                    <a:pt x="84" y="71273"/>
                  </a:cubicBezTo>
                  <a:cubicBezTo>
                    <a:pt x="34" y="71282"/>
                    <a:pt x="0" y="71330"/>
                    <a:pt x="10" y="71379"/>
                  </a:cubicBezTo>
                  <a:lnTo>
                    <a:pt x="1491" y="79745"/>
                  </a:lnTo>
                  <a:cubicBezTo>
                    <a:pt x="1499" y="79790"/>
                    <a:pt x="1538" y="79821"/>
                    <a:pt x="1582" y="79821"/>
                  </a:cubicBezTo>
                  <a:cubicBezTo>
                    <a:pt x="1586" y="79821"/>
                    <a:pt x="1592" y="79821"/>
                    <a:pt x="1598" y="79820"/>
                  </a:cubicBezTo>
                  <a:cubicBezTo>
                    <a:pt x="1647" y="79810"/>
                    <a:pt x="1681" y="79763"/>
                    <a:pt x="1673" y="79714"/>
                  </a:cubicBezTo>
                  <a:lnTo>
                    <a:pt x="190" y="71347"/>
                  </a:lnTo>
                  <a:cubicBezTo>
                    <a:pt x="182" y="71303"/>
                    <a:pt x="144" y="71271"/>
                    <a:pt x="101" y="71271"/>
                  </a:cubicBezTo>
                  <a:close/>
                  <a:moveTo>
                    <a:pt x="29262" y="43385"/>
                  </a:moveTo>
                  <a:cubicBezTo>
                    <a:pt x="29261" y="43385"/>
                    <a:pt x="29259" y="43385"/>
                    <a:pt x="29257" y="43385"/>
                  </a:cubicBezTo>
                  <a:cubicBezTo>
                    <a:pt x="29207" y="43391"/>
                    <a:pt x="29170" y="43434"/>
                    <a:pt x="29176" y="43485"/>
                  </a:cubicBezTo>
                  <a:cubicBezTo>
                    <a:pt x="29710" y="48772"/>
                    <a:pt x="28387" y="54222"/>
                    <a:pt x="28374" y="54273"/>
                  </a:cubicBezTo>
                  <a:cubicBezTo>
                    <a:pt x="27593" y="57025"/>
                    <a:pt x="24722" y="60453"/>
                    <a:pt x="24694" y="60487"/>
                  </a:cubicBezTo>
                  <a:lnTo>
                    <a:pt x="18983" y="67193"/>
                  </a:lnTo>
                  <a:cubicBezTo>
                    <a:pt x="18949" y="67231"/>
                    <a:pt x="18954" y="67288"/>
                    <a:pt x="18992" y="67322"/>
                  </a:cubicBezTo>
                  <a:cubicBezTo>
                    <a:pt x="19011" y="67336"/>
                    <a:pt x="19032" y="67343"/>
                    <a:pt x="19053" y="67343"/>
                  </a:cubicBezTo>
                  <a:cubicBezTo>
                    <a:pt x="19079" y="67343"/>
                    <a:pt x="19104" y="67332"/>
                    <a:pt x="19121" y="67312"/>
                  </a:cubicBezTo>
                  <a:lnTo>
                    <a:pt x="23003" y="62752"/>
                  </a:lnTo>
                  <a:lnTo>
                    <a:pt x="23251" y="64645"/>
                  </a:lnTo>
                  <a:cubicBezTo>
                    <a:pt x="23251" y="64645"/>
                    <a:pt x="23540" y="63881"/>
                    <a:pt x="23875" y="62943"/>
                  </a:cubicBezTo>
                  <a:lnTo>
                    <a:pt x="26202" y="80662"/>
                  </a:lnTo>
                  <a:cubicBezTo>
                    <a:pt x="26208" y="80707"/>
                    <a:pt x="26249" y="80741"/>
                    <a:pt x="26293" y="80741"/>
                  </a:cubicBezTo>
                  <a:lnTo>
                    <a:pt x="26306" y="80741"/>
                  </a:lnTo>
                  <a:cubicBezTo>
                    <a:pt x="26355" y="80734"/>
                    <a:pt x="26390" y="80689"/>
                    <a:pt x="26385" y="80639"/>
                  </a:cubicBezTo>
                  <a:lnTo>
                    <a:pt x="24012" y="62567"/>
                  </a:lnTo>
                  <a:cubicBezTo>
                    <a:pt x="24210" y="62008"/>
                    <a:pt x="24413" y="61416"/>
                    <a:pt x="24578" y="60906"/>
                  </a:cubicBezTo>
                  <a:lnTo>
                    <a:pt x="24834" y="60607"/>
                  </a:lnTo>
                  <a:cubicBezTo>
                    <a:pt x="24857" y="60580"/>
                    <a:pt x="26627" y="58465"/>
                    <a:pt x="27780" y="56210"/>
                  </a:cubicBezTo>
                  <a:lnTo>
                    <a:pt x="31369" y="80036"/>
                  </a:lnTo>
                  <a:cubicBezTo>
                    <a:pt x="31376" y="80083"/>
                    <a:pt x="31414" y="80114"/>
                    <a:pt x="31458" y="80114"/>
                  </a:cubicBezTo>
                  <a:cubicBezTo>
                    <a:pt x="31464" y="80114"/>
                    <a:pt x="31467" y="80114"/>
                    <a:pt x="31472" y="80113"/>
                  </a:cubicBezTo>
                  <a:cubicBezTo>
                    <a:pt x="31522" y="80106"/>
                    <a:pt x="31557" y="80058"/>
                    <a:pt x="31549" y="80008"/>
                  </a:cubicBezTo>
                  <a:lnTo>
                    <a:pt x="27921" y="55924"/>
                  </a:lnTo>
                  <a:cubicBezTo>
                    <a:pt x="28183" y="55384"/>
                    <a:pt x="28405" y="54839"/>
                    <a:pt x="28551" y="54320"/>
                  </a:cubicBezTo>
                  <a:cubicBezTo>
                    <a:pt x="28565" y="54265"/>
                    <a:pt x="29895" y="48784"/>
                    <a:pt x="29357" y="43467"/>
                  </a:cubicBezTo>
                  <a:cubicBezTo>
                    <a:pt x="29353" y="43419"/>
                    <a:pt x="29310" y="43385"/>
                    <a:pt x="29262" y="43385"/>
                  </a:cubicBezTo>
                  <a:close/>
                  <a:moveTo>
                    <a:pt x="1341" y="70414"/>
                  </a:moveTo>
                  <a:cubicBezTo>
                    <a:pt x="1334" y="70414"/>
                    <a:pt x="1327" y="70414"/>
                    <a:pt x="1320" y="70416"/>
                  </a:cubicBezTo>
                  <a:cubicBezTo>
                    <a:pt x="1271" y="70427"/>
                    <a:pt x="1240" y="70477"/>
                    <a:pt x="1251" y="70526"/>
                  </a:cubicBezTo>
                  <a:lnTo>
                    <a:pt x="3360" y="79625"/>
                  </a:lnTo>
                  <a:cubicBezTo>
                    <a:pt x="3367" y="79664"/>
                    <a:pt x="3556" y="80611"/>
                    <a:pt x="4576" y="81560"/>
                  </a:cubicBezTo>
                  <a:cubicBezTo>
                    <a:pt x="5501" y="82419"/>
                    <a:pt x="7313" y="83439"/>
                    <a:pt x="10717" y="83439"/>
                  </a:cubicBezTo>
                  <a:lnTo>
                    <a:pt x="10821" y="83439"/>
                  </a:lnTo>
                  <a:cubicBezTo>
                    <a:pt x="10872" y="83439"/>
                    <a:pt x="10913" y="83399"/>
                    <a:pt x="10910" y="83347"/>
                  </a:cubicBezTo>
                  <a:cubicBezTo>
                    <a:pt x="10914" y="83296"/>
                    <a:pt x="10873" y="83256"/>
                    <a:pt x="10822" y="83256"/>
                  </a:cubicBezTo>
                  <a:lnTo>
                    <a:pt x="10720" y="83256"/>
                  </a:lnTo>
                  <a:cubicBezTo>
                    <a:pt x="6988" y="83256"/>
                    <a:pt x="5171" y="82023"/>
                    <a:pt x="4304" y="80987"/>
                  </a:cubicBezTo>
                  <a:cubicBezTo>
                    <a:pt x="4864" y="80077"/>
                    <a:pt x="5528" y="79523"/>
                    <a:pt x="6273" y="79339"/>
                  </a:cubicBezTo>
                  <a:cubicBezTo>
                    <a:pt x="6467" y="79291"/>
                    <a:pt x="6652" y="79272"/>
                    <a:pt x="6825" y="79272"/>
                  </a:cubicBezTo>
                  <a:cubicBezTo>
                    <a:pt x="7487" y="79272"/>
                    <a:pt x="7959" y="79552"/>
                    <a:pt x="7964" y="79557"/>
                  </a:cubicBezTo>
                  <a:cubicBezTo>
                    <a:pt x="7978" y="79565"/>
                    <a:pt x="7994" y="79569"/>
                    <a:pt x="8010" y="79569"/>
                  </a:cubicBezTo>
                  <a:cubicBezTo>
                    <a:pt x="8041" y="79569"/>
                    <a:pt x="8072" y="79554"/>
                    <a:pt x="8090" y="79526"/>
                  </a:cubicBezTo>
                  <a:cubicBezTo>
                    <a:pt x="8117" y="79483"/>
                    <a:pt x="8103" y="79427"/>
                    <a:pt x="8059" y="79400"/>
                  </a:cubicBezTo>
                  <a:cubicBezTo>
                    <a:pt x="8033" y="79385"/>
                    <a:pt x="7538" y="79089"/>
                    <a:pt x="6833" y="79089"/>
                  </a:cubicBezTo>
                  <a:cubicBezTo>
                    <a:pt x="6646" y="79089"/>
                    <a:pt x="6444" y="79110"/>
                    <a:pt x="6232" y="79162"/>
                  </a:cubicBezTo>
                  <a:cubicBezTo>
                    <a:pt x="5451" y="79354"/>
                    <a:pt x="4764" y="79916"/>
                    <a:pt x="4181" y="80836"/>
                  </a:cubicBezTo>
                  <a:cubicBezTo>
                    <a:pt x="3663" y="80161"/>
                    <a:pt x="3544" y="79603"/>
                    <a:pt x="3542" y="79588"/>
                  </a:cubicBezTo>
                  <a:lnTo>
                    <a:pt x="1429" y="70485"/>
                  </a:lnTo>
                  <a:cubicBezTo>
                    <a:pt x="1421" y="70443"/>
                    <a:pt x="1383" y="70414"/>
                    <a:pt x="1341" y="70414"/>
                  </a:cubicBezTo>
                  <a:close/>
                  <a:moveTo>
                    <a:pt x="31223" y="81626"/>
                  </a:moveTo>
                  <a:cubicBezTo>
                    <a:pt x="31199" y="81626"/>
                    <a:pt x="31175" y="81635"/>
                    <a:pt x="31157" y="81654"/>
                  </a:cubicBezTo>
                  <a:cubicBezTo>
                    <a:pt x="31121" y="81689"/>
                    <a:pt x="31123" y="81747"/>
                    <a:pt x="31158" y="81782"/>
                  </a:cubicBezTo>
                  <a:cubicBezTo>
                    <a:pt x="31245" y="81867"/>
                    <a:pt x="33293" y="83866"/>
                    <a:pt x="33962" y="84333"/>
                  </a:cubicBezTo>
                  <a:cubicBezTo>
                    <a:pt x="34101" y="84431"/>
                    <a:pt x="34217" y="84469"/>
                    <a:pt x="34327" y="84469"/>
                  </a:cubicBezTo>
                  <a:cubicBezTo>
                    <a:pt x="34518" y="84469"/>
                    <a:pt x="34684" y="84346"/>
                    <a:pt x="34899" y="84190"/>
                  </a:cubicBezTo>
                  <a:cubicBezTo>
                    <a:pt x="35243" y="83937"/>
                    <a:pt x="35763" y="83555"/>
                    <a:pt x="36830" y="83310"/>
                  </a:cubicBezTo>
                  <a:cubicBezTo>
                    <a:pt x="36880" y="83299"/>
                    <a:pt x="36909" y="83251"/>
                    <a:pt x="36898" y="83201"/>
                  </a:cubicBezTo>
                  <a:cubicBezTo>
                    <a:pt x="36890" y="83159"/>
                    <a:pt x="36852" y="83129"/>
                    <a:pt x="36811" y="83129"/>
                  </a:cubicBezTo>
                  <a:cubicBezTo>
                    <a:pt x="36804" y="83129"/>
                    <a:pt x="36796" y="83130"/>
                    <a:pt x="36789" y="83132"/>
                  </a:cubicBezTo>
                  <a:cubicBezTo>
                    <a:pt x="35687" y="83385"/>
                    <a:pt x="35148" y="83781"/>
                    <a:pt x="34790" y="84043"/>
                  </a:cubicBezTo>
                  <a:cubicBezTo>
                    <a:pt x="34585" y="84194"/>
                    <a:pt x="34460" y="84285"/>
                    <a:pt x="34328" y="84285"/>
                  </a:cubicBezTo>
                  <a:cubicBezTo>
                    <a:pt x="34249" y="84285"/>
                    <a:pt x="34169" y="84253"/>
                    <a:pt x="34067" y="84183"/>
                  </a:cubicBezTo>
                  <a:cubicBezTo>
                    <a:pt x="33409" y="83725"/>
                    <a:pt x="31307" y="81673"/>
                    <a:pt x="31286" y="81652"/>
                  </a:cubicBezTo>
                  <a:cubicBezTo>
                    <a:pt x="31268" y="81635"/>
                    <a:pt x="31246" y="81626"/>
                    <a:pt x="31223" y="81626"/>
                  </a:cubicBezTo>
                  <a:close/>
                  <a:moveTo>
                    <a:pt x="37752" y="83629"/>
                  </a:moveTo>
                  <a:cubicBezTo>
                    <a:pt x="37735" y="83629"/>
                    <a:pt x="37718" y="83634"/>
                    <a:pt x="37703" y="83643"/>
                  </a:cubicBezTo>
                  <a:cubicBezTo>
                    <a:pt x="37686" y="83654"/>
                    <a:pt x="37284" y="83910"/>
                    <a:pt x="37052" y="84513"/>
                  </a:cubicBezTo>
                  <a:cubicBezTo>
                    <a:pt x="36847" y="85043"/>
                    <a:pt x="36742" y="85954"/>
                    <a:pt x="37371" y="87307"/>
                  </a:cubicBezTo>
                  <a:lnTo>
                    <a:pt x="37575" y="87314"/>
                  </a:lnTo>
                  <a:lnTo>
                    <a:pt x="37575" y="87314"/>
                  </a:lnTo>
                  <a:cubicBezTo>
                    <a:pt x="37582" y="87329"/>
                    <a:pt x="37590" y="87347"/>
                    <a:pt x="37597" y="87362"/>
                  </a:cubicBezTo>
                  <a:cubicBezTo>
                    <a:pt x="37620" y="87409"/>
                    <a:pt x="37601" y="87463"/>
                    <a:pt x="37555" y="87484"/>
                  </a:cubicBezTo>
                  <a:cubicBezTo>
                    <a:pt x="37542" y="87491"/>
                    <a:pt x="37528" y="87492"/>
                    <a:pt x="37514" y="87492"/>
                  </a:cubicBezTo>
                  <a:cubicBezTo>
                    <a:pt x="37481" y="87492"/>
                    <a:pt x="37447" y="87474"/>
                    <a:pt x="37431" y="87441"/>
                  </a:cubicBezTo>
                  <a:cubicBezTo>
                    <a:pt x="37407" y="87396"/>
                    <a:pt x="37386" y="87349"/>
                    <a:pt x="37365" y="87306"/>
                  </a:cubicBezTo>
                  <a:lnTo>
                    <a:pt x="28613" y="87017"/>
                  </a:lnTo>
                  <a:cubicBezTo>
                    <a:pt x="28565" y="87017"/>
                    <a:pt x="28521" y="87057"/>
                    <a:pt x="28520" y="87106"/>
                  </a:cubicBezTo>
                  <a:cubicBezTo>
                    <a:pt x="28518" y="87157"/>
                    <a:pt x="28556" y="87199"/>
                    <a:pt x="28607" y="87199"/>
                  </a:cubicBezTo>
                  <a:lnTo>
                    <a:pt x="43446" y="87688"/>
                  </a:lnTo>
                  <a:lnTo>
                    <a:pt x="43449" y="87688"/>
                  </a:lnTo>
                  <a:cubicBezTo>
                    <a:pt x="43498" y="87688"/>
                    <a:pt x="43539" y="87648"/>
                    <a:pt x="43541" y="87598"/>
                  </a:cubicBezTo>
                  <a:cubicBezTo>
                    <a:pt x="43545" y="87552"/>
                    <a:pt x="43505" y="87509"/>
                    <a:pt x="43454" y="87508"/>
                  </a:cubicBezTo>
                  <a:lnTo>
                    <a:pt x="37575" y="87313"/>
                  </a:lnTo>
                  <a:lnTo>
                    <a:pt x="37575" y="87313"/>
                  </a:lnTo>
                  <a:cubicBezTo>
                    <a:pt x="36347" y="84753"/>
                    <a:pt x="37740" y="83834"/>
                    <a:pt x="37801" y="83797"/>
                  </a:cubicBezTo>
                  <a:cubicBezTo>
                    <a:pt x="37843" y="83770"/>
                    <a:pt x="37856" y="83713"/>
                    <a:pt x="37829" y="83671"/>
                  </a:cubicBezTo>
                  <a:cubicBezTo>
                    <a:pt x="37812" y="83644"/>
                    <a:pt x="37782" y="83629"/>
                    <a:pt x="37752" y="8362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 name="Google Shape;385;p36"/>
          <p:cNvSpPr/>
          <p:nvPr/>
        </p:nvSpPr>
        <p:spPr>
          <a:xfrm rot="-3763154">
            <a:off x="3607540" y="889999"/>
            <a:ext cx="78577" cy="73065"/>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6"/>
          <p:cNvSpPr/>
          <p:nvPr/>
        </p:nvSpPr>
        <p:spPr>
          <a:xfrm rot="-3763154">
            <a:off x="3988220" y="698521"/>
            <a:ext cx="238185" cy="238217"/>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1" name="Shape 651"/>
        <p:cNvGrpSpPr/>
        <p:nvPr/>
      </p:nvGrpSpPr>
      <p:grpSpPr>
        <a:xfrm>
          <a:off x="0" y="0"/>
          <a:ext cx="0" cy="0"/>
          <a:chOff x="0" y="0"/>
          <a:chExt cx="0" cy="0"/>
        </a:xfrm>
      </p:grpSpPr>
      <p:sp>
        <p:nvSpPr>
          <p:cNvPr id="652" name="Google Shape;652;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DIVIDE THE CONTENT</a:t>
            </a:r>
            <a:r>
              <a:rPr lang="en"/>
              <a:t> IN FOUR IDEAS</a:t>
            </a:r>
            <a:endParaRPr/>
          </a:p>
        </p:txBody>
      </p:sp>
      <p:sp>
        <p:nvSpPr>
          <p:cNvPr id="653" name="Google Shape;653;p45"/>
          <p:cNvSpPr txBox="1"/>
          <p:nvPr>
            <p:ph idx="1" type="subTitle"/>
          </p:nvPr>
        </p:nvSpPr>
        <p:spPr>
          <a:xfrm>
            <a:off x="2427399" y="2018145"/>
            <a:ext cx="19782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Mars is actually a very cold place</a:t>
            </a:r>
            <a:endParaRPr/>
          </a:p>
        </p:txBody>
      </p:sp>
      <p:sp>
        <p:nvSpPr>
          <p:cNvPr id="654" name="Google Shape;654;p45"/>
          <p:cNvSpPr txBox="1"/>
          <p:nvPr>
            <p:ph idx="2" type="subTitle"/>
          </p:nvPr>
        </p:nvSpPr>
        <p:spPr>
          <a:xfrm>
            <a:off x="5505503" y="2018145"/>
            <a:ext cx="19782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extremely high temperatures</a:t>
            </a:r>
            <a:endParaRPr/>
          </a:p>
        </p:txBody>
      </p:sp>
      <p:sp>
        <p:nvSpPr>
          <p:cNvPr id="655" name="Google Shape;655;p45"/>
          <p:cNvSpPr txBox="1"/>
          <p:nvPr>
            <p:ph idx="3" type="subTitle"/>
          </p:nvPr>
        </p:nvSpPr>
        <p:spPr>
          <a:xfrm>
            <a:off x="2427399" y="3451545"/>
            <a:ext cx="19782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the biggest planet of them all</a:t>
            </a:r>
            <a:endParaRPr/>
          </a:p>
        </p:txBody>
      </p:sp>
      <p:sp>
        <p:nvSpPr>
          <p:cNvPr id="656" name="Google Shape;656;p45"/>
          <p:cNvSpPr txBox="1"/>
          <p:nvPr>
            <p:ph idx="4" type="subTitle"/>
          </p:nvPr>
        </p:nvSpPr>
        <p:spPr>
          <a:xfrm>
            <a:off x="5505503" y="3451545"/>
            <a:ext cx="19782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Saturn is a gas giant and has several rings</a:t>
            </a:r>
            <a:endParaRPr/>
          </a:p>
        </p:txBody>
      </p:sp>
      <p:sp>
        <p:nvSpPr>
          <p:cNvPr id="657" name="Google Shape;657;p45"/>
          <p:cNvSpPr txBox="1"/>
          <p:nvPr>
            <p:ph idx="5" type="subTitle"/>
          </p:nvPr>
        </p:nvSpPr>
        <p:spPr>
          <a:xfrm>
            <a:off x="2427399" y="1734545"/>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658" name="Google Shape;658;p45"/>
          <p:cNvSpPr txBox="1"/>
          <p:nvPr>
            <p:ph idx="6" type="subTitle"/>
          </p:nvPr>
        </p:nvSpPr>
        <p:spPr>
          <a:xfrm>
            <a:off x="2427399" y="316802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J</a:t>
            </a:r>
            <a:r>
              <a:rPr lang="en"/>
              <a:t>upiter</a:t>
            </a:r>
            <a:endParaRPr/>
          </a:p>
        </p:txBody>
      </p:sp>
      <p:sp>
        <p:nvSpPr>
          <p:cNvPr id="659" name="Google Shape;659;p45"/>
          <p:cNvSpPr txBox="1"/>
          <p:nvPr>
            <p:ph idx="7" type="subTitle"/>
          </p:nvPr>
        </p:nvSpPr>
        <p:spPr>
          <a:xfrm>
            <a:off x="5505499" y="1734545"/>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660" name="Google Shape;660;p45"/>
          <p:cNvSpPr txBox="1"/>
          <p:nvPr>
            <p:ph idx="8" type="subTitle"/>
          </p:nvPr>
        </p:nvSpPr>
        <p:spPr>
          <a:xfrm>
            <a:off x="5505499" y="3168020"/>
            <a:ext cx="1978200" cy="37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Saturn</a:t>
            </a:r>
            <a:endParaRPr/>
          </a:p>
        </p:txBody>
      </p:sp>
      <p:sp>
        <p:nvSpPr>
          <p:cNvPr id="661" name="Google Shape;661;p45"/>
          <p:cNvSpPr/>
          <p:nvPr/>
        </p:nvSpPr>
        <p:spPr>
          <a:xfrm>
            <a:off x="1660297" y="1725555"/>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45"/>
          <p:cNvSpPr/>
          <p:nvPr/>
        </p:nvSpPr>
        <p:spPr>
          <a:xfrm>
            <a:off x="1660297" y="3243705"/>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45"/>
          <p:cNvSpPr/>
          <p:nvPr/>
        </p:nvSpPr>
        <p:spPr>
          <a:xfrm>
            <a:off x="4738397" y="1725555"/>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45"/>
          <p:cNvSpPr/>
          <p:nvPr/>
        </p:nvSpPr>
        <p:spPr>
          <a:xfrm>
            <a:off x="4738397" y="3243705"/>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45"/>
          <p:cNvSpPr/>
          <p:nvPr/>
        </p:nvSpPr>
        <p:spPr>
          <a:xfrm>
            <a:off x="4812452" y="3317797"/>
            <a:ext cx="466588" cy="466494"/>
          </a:xfrm>
          <a:custGeom>
            <a:rect b="b" l="l" r="r" t="t"/>
            <a:pathLst>
              <a:path extrusionOk="0" h="14898" w="14901">
                <a:moveTo>
                  <a:pt x="9271" y="4932"/>
                </a:moveTo>
                <a:cubicBezTo>
                  <a:pt x="9636" y="4932"/>
                  <a:pt x="9972" y="5249"/>
                  <a:pt x="9958" y="5647"/>
                </a:cubicBezTo>
                <a:cubicBezTo>
                  <a:pt x="9947" y="5979"/>
                  <a:pt x="9668" y="6311"/>
                  <a:pt x="9299" y="6311"/>
                </a:cubicBezTo>
                <a:cubicBezTo>
                  <a:pt x="9287" y="6311"/>
                  <a:pt x="9275" y="6311"/>
                  <a:pt x="9263" y="6310"/>
                </a:cubicBezTo>
                <a:cubicBezTo>
                  <a:pt x="9250" y="6311"/>
                  <a:pt x="9236" y="6312"/>
                  <a:pt x="9223" y="6312"/>
                </a:cubicBezTo>
                <a:cubicBezTo>
                  <a:pt x="8891" y="6312"/>
                  <a:pt x="8567" y="5946"/>
                  <a:pt x="8577" y="5622"/>
                </a:cubicBezTo>
                <a:cubicBezTo>
                  <a:pt x="8591" y="5223"/>
                  <a:pt x="8911" y="4933"/>
                  <a:pt x="9271" y="4932"/>
                </a:cubicBezTo>
                <a:close/>
                <a:moveTo>
                  <a:pt x="9001" y="3981"/>
                </a:moveTo>
                <a:cubicBezTo>
                  <a:pt x="9026" y="3981"/>
                  <a:pt x="9051" y="3982"/>
                  <a:pt x="9076" y="3983"/>
                </a:cubicBezTo>
                <a:cubicBezTo>
                  <a:pt x="9999" y="4020"/>
                  <a:pt x="10741" y="4680"/>
                  <a:pt x="10889" y="5600"/>
                </a:cubicBezTo>
                <a:cubicBezTo>
                  <a:pt x="11043" y="6566"/>
                  <a:pt x="10429" y="7491"/>
                  <a:pt x="9461" y="7742"/>
                </a:cubicBezTo>
                <a:cubicBezTo>
                  <a:pt x="9536" y="7407"/>
                  <a:pt x="9502" y="7085"/>
                  <a:pt x="9361" y="6777"/>
                </a:cubicBezTo>
                <a:cubicBezTo>
                  <a:pt x="10028" y="6686"/>
                  <a:pt x="10331" y="6228"/>
                  <a:pt x="10395" y="5822"/>
                </a:cubicBezTo>
                <a:cubicBezTo>
                  <a:pt x="10501" y="5146"/>
                  <a:pt x="10071" y="4710"/>
                  <a:pt x="9702" y="4563"/>
                </a:cubicBezTo>
                <a:cubicBezTo>
                  <a:pt x="9560" y="4506"/>
                  <a:pt x="9415" y="4478"/>
                  <a:pt x="9268" y="4478"/>
                </a:cubicBezTo>
                <a:cubicBezTo>
                  <a:pt x="9179" y="4478"/>
                  <a:pt x="9089" y="4488"/>
                  <a:pt x="8998" y="4509"/>
                </a:cubicBezTo>
                <a:cubicBezTo>
                  <a:pt x="8754" y="4566"/>
                  <a:pt x="8548" y="4693"/>
                  <a:pt x="8387" y="4884"/>
                </a:cubicBezTo>
                <a:cubicBezTo>
                  <a:pt x="8229" y="5069"/>
                  <a:pt x="8149" y="5291"/>
                  <a:pt x="8123" y="5539"/>
                </a:cubicBezTo>
                <a:cubicBezTo>
                  <a:pt x="7914" y="5442"/>
                  <a:pt x="7706" y="5392"/>
                  <a:pt x="7495" y="5392"/>
                </a:cubicBezTo>
                <a:cubicBezTo>
                  <a:pt x="7384" y="5392"/>
                  <a:pt x="7273" y="5406"/>
                  <a:pt x="7159" y="5434"/>
                </a:cubicBezTo>
                <a:cubicBezTo>
                  <a:pt x="7340" y="4647"/>
                  <a:pt x="8063" y="3981"/>
                  <a:pt x="9001" y="3981"/>
                </a:cubicBezTo>
                <a:close/>
                <a:moveTo>
                  <a:pt x="7511" y="5849"/>
                </a:moveTo>
                <a:cubicBezTo>
                  <a:pt x="7754" y="5849"/>
                  <a:pt x="7973" y="5941"/>
                  <a:pt x="8168" y="6136"/>
                </a:cubicBezTo>
                <a:cubicBezTo>
                  <a:pt x="8365" y="6331"/>
                  <a:pt x="8557" y="6529"/>
                  <a:pt x="8755" y="6723"/>
                </a:cubicBezTo>
                <a:cubicBezTo>
                  <a:pt x="8949" y="6913"/>
                  <a:pt x="9045" y="7138"/>
                  <a:pt x="9056" y="7411"/>
                </a:cubicBezTo>
                <a:cubicBezTo>
                  <a:pt x="9034" y="7518"/>
                  <a:pt x="9008" y="7624"/>
                  <a:pt x="8986" y="7732"/>
                </a:cubicBezTo>
                <a:cubicBezTo>
                  <a:pt x="8975" y="7778"/>
                  <a:pt x="8953" y="7797"/>
                  <a:pt x="8907" y="7797"/>
                </a:cubicBezTo>
                <a:cubicBezTo>
                  <a:pt x="8906" y="7797"/>
                  <a:pt x="8904" y="7797"/>
                  <a:pt x="8902" y="7797"/>
                </a:cubicBezTo>
                <a:cubicBezTo>
                  <a:pt x="8612" y="7781"/>
                  <a:pt x="8343" y="7702"/>
                  <a:pt x="8087" y="7564"/>
                </a:cubicBezTo>
                <a:cubicBezTo>
                  <a:pt x="7898" y="7462"/>
                  <a:pt x="7735" y="7329"/>
                  <a:pt x="7592" y="7169"/>
                </a:cubicBezTo>
                <a:cubicBezTo>
                  <a:pt x="7353" y="6907"/>
                  <a:pt x="7203" y="6600"/>
                  <a:pt x="7132" y="6253"/>
                </a:cubicBezTo>
                <a:cubicBezTo>
                  <a:pt x="7118" y="6181"/>
                  <a:pt x="7107" y="6105"/>
                  <a:pt x="7097" y="6030"/>
                </a:cubicBezTo>
                <a:cubicBezTo>
                  <a:pt x="7088" y="5965"/>
                  <a:pt x="7104" y="5924"/>
                  <a:pt x="7178" y="5901"/>
                </a:cubicBezTo>
                <a:cubicBezTo>
                  <a:pt x="7293" y="5867"/>
                  <a:pt x="7404" y="5849"/>
                  <a:pt x="7511" y="5849"/>
                </a:cubicBezTo>
                <a:close/>
                <a:moveTo>
                  <a:pt x="4465" y="5250"/>
                </a:moveTo>
                <a:cubicBezTo>
                  <a:pt x="4485" y="5250"/>
                  <a:pt x="4504" y="5250"/>
                  <a:pt x="4523" y="5250"/>
                </a:cubicBezTo>
                <a:cubicBezTo>
                  <a:pt x="4666" y="5255"/>
                  <a:pt x="4811" y="5283"/>
                  <a:pt x="4970" y="5301"/>
                </a:cubicBezTo>
                <a:cubicBezTo>
                  <a:pt x="4320" y="6139"/>
                  <a:pt x="3764" y="7012"/>
                  <a:pt x="3346" y="7953"/>
                </a:cubicBezTo>
                <a:cubicBezTo>
                  <a:pt x="3100" y="7890"/>
                  <a:pt x="2867" y="7822"/>
                  <a:pt x="2629" y="7770"/>
                </a:cubicBezTo>
                <a:cubicBezTo>
                  <a:pt x="2469" y="7738"/>
                  <a:pt x="2304" y="7723"/>
                  <a:pt x="2139" y="7706"/>
                </a:cubicBezTo>
                <a:cubicBezTo>
                  <a:pt x="2037" y="7698"/>
                  <a:pt x="1934" y="7688"/>
                  <a:pt x="1833" y="7688"/>
                </a:cubicBezTo>
                <a:cubicBezTo>
                  <a:pt x="1801" y="7688"/>
                  <a:pt x="1769" y="7689"/>
                  <a:pt x="1738" y="7691"/>
                </a:cubicBezTo>
                <a:cubicBezTo>
                  <a:pt x="1418" y="7718"/>
                  <a:pt x="1100" y="7760"/>
                  <a:pt x="780" y="7791"/>
                </a:cubicBezTo>
                <a:cubicBezTo>
                  <a:pt x="732" y="7797"/>
                  <a:pt x="684" y="7810"/>
                  <a:pt x="637" y="7810"/>
                </a:cubicBezTo>
                <a:cubicBezTo>
                  <a:pt x="588" y="7810"/>
                  <a:pt x="541" y="7795"/>
                  <a:pt x="500" y="7740"/>
                </a:cubicBezTo>
                <a:cubicBezTo>
                  <a:pt x="447" y="7670"/>
                  <a:pt x="442" y="7596"/>
                  <a:pt x="504" y="7528"/>
                </a:cubicBezTo>
                <a:cubicBezTo>
                  <a:pt x="620" y="7405"/>
                  <a:pt x="737" y="7282"/>
                  <a:pt x="853" y="7159"/>
                </a:cubicBezTo>
                <a:cubicBezTo>
                  <a:pt x="1108" y="6892"/>
                  <a:pt x="1360" y="6621"/>
                  <a:pt x="1620" y="6360"/>
                </a:cubicBezTo>
                <a:cubicBezTo>
                  <a:pt x="2059" y="5915"/>
                  <a:pt x="2582" y="5605"/>
                  <a:pt x="3176" y="5419"/>
                </a:cubicBezTo>
                <a:cubicBezTo>
                  <a:pt x="3438" y="5335"/>
                  <a:pt x="3704" y="5277"/>
                  <a:pt x="3980" y="5266"/>
                </a:cubicBezTo>
                <a:cubicBezTo>
                  <a:pt x="4142" y="5260"/>
                  <a:pt x="4304" y="5250"/>
                  <a:pt x="4465" y="5250"/>
                </a:cubicBezTo>
                <a:close/>
                <a:moveTo>
                  <a:pt x="9058" y="3535"/>
                </a:moveTo>
                <a:cubicBezTo>
                  <a:pt x="9039" y="3535"/>
                  <a:pt x="9020" y="3535"/>
                  <a:pt x="9001" y="3536"/>
                </a:cubicBezTo>
                <a:cubicBezTo>
                  <a:pt x="8986" y="3535"/>
                  <a:pt x="8971" y="3535"/>
                  <a:pt x="8956" y="3535"/>
                </a:cubicBezTo>
                <a:cubicBezTo>
                  <a:pt x="7659" y="3535"/>
                  <a:pt x="6650" y="4611"/>
                  <a:pt x="6640" y="5860"/>
                </a:cubicBezTo>
                <a:cubicBezTo>
                  <a:pt x="6631" y="7218"/>
                  <a:pt x="7678" y="8207"/>
                  <a:pt x="8899" y="8251"/>
                </a:cubicBezTo>
                <a:cubicBezTo>
                  <a:pt x="8932" y="8252"/>
                  <a:pt x="8964" y="8253"/>
                  <a:pt x="8996" y="8253"/>
                </a:cubicBezTo>
                <a:cubicBezTo>
                  <a:pt x="10387" y="8253"/>
                  <a:pt x="11335" y="7158"/>
                  <a:pt x="11368" y="5955"/>
                </a:cubicBezTo>
                <a:cubicBezTo>
                  <a:pt x="11403" y="4614"/>
                  <a:pt x="10332" y="3535"/>
                  <a:pt x="9058" y="3535"/>
                </a:cubicBezTo>
                <a:close/>
                <a:moveTo>
                  <a:pt x="3652" y="8400"/>
                </a:moveTo>
                <a:cubicBezTo>
                  <a:pt x="4601" y="9349"/>
                  <a:pt x="5542" y="10293"/>
                  <a:pt x="6504" y="11256"/>
                </a:cubicBezTo>
                <a:cubicBezTo>
                  <a:pt x="6289" y="11324"/>
                  <a:pt x="6084" y="11405"/>
                  <a:pt x="5873" y="11444"/>
                </a:cubicBezTo>
                <a:cubicBezTo>
                  <a:pt x="5864" y="11446"/>
                  <a:pt x="5854" y="11447"/>
                  <a:pt x="5844" y="11447"/>
                </a:cubicBezTo>
                <a:cubicBezTo>
                  <a:pt x="5764" y="11447"/>
                  <a:pt x="5661" y="11395"/>
                  <a:pt x="5603" y="11338"/>
                </a:cubicBezTo>
                <a:cubicBezTo>
                  <a:pt x="4921" y="10668"/>
                  <a:pt x="4246" y="9989"/>
                  <a:pt x="3571" y="9311"/>
                </a:cubicBezTo>
                <a:cubicBezTo>
                  <a:pt x="3458" y="9198"/>
                  <a:pt x="3428" y="9055"/>
                  <a:pt x="3478" y="8902"/>
                </a:cubicBezTo>
                <a:cubicBezTo>
                  <a:pt x="3533" y="8734"/>
                  <a:pt x="3592" y="8567"/>
                  <a:pt x="3652" y="8400"/>
                </a:cubicBezTo>
                <a:close/>
                <a:moveTo>
                  <a:pt x="3963" y="10365"/>
                </a:moveTo>
                <a:cubicBezTo>
                  <a:pt x="4154" y="10556"/>
                  <a:pt x="4341" y="10744"/>
                  <a:pt x="4532" y="10936"/>
                </a:cubicBezTo>
                <a:cubicBezTo>
                  <a:pt x="4467" y="11136"/>
                  <a:pt x="4410" y="11342"/>
                  <a:pt x="4260" y="11509"/>
                </a:cubicBezTo>
                <a:cubicBezTo>
                  <a:pt x="4122" y="11659"/>
                  <a:pt x="3943" y="11723"/>
                  <a:pt x="3751" y="11734"/>
                </a:cubicBezTo>
                <a:cubicBezTo>
                  <a:pt x="3680" y="11738"/>
                  <a:pt x="3610" y="11740"/>
                  <a:pt x="3540" y="11740"/>
                </a:cubicBezTo>
                <a:cubicBezTo>
                  <a:pt x="3416" y="11740"/>
                  <a:pt x="3293" y="11736"/>
                  <a:pt x="3171" y="11736"/>
                </a:cubicBezTo>
                <a:cubicBezTo>
                  <a:pt x="3171" y="11572"/>
                  <a:pt x="3165" y="11410"/>
                  <a:pt x="3172" y="11250"/>
                </a:cubicBezTo>
                <a:cubicBezTo>
                  <a:pt x="3178" y="11142"/>
                  <a:pt x="3185" y="11030"/>
                  <a:pt x="3215" y="10925"/>
                </a:cubicBezTo>
                <a:cubicBezTo>
                  <a:pt x="3278" y="10704"/>
                  <a:pt x="3441" y="10569"/>
                  <a:pt x="3646" y="10482"/>
                </a:cubicBezTo>
                <a:cubicBezTo>
                  <a:pt x="3749" y="10440"/>
                  <a:pt x="3856" y="10404"/>
                  <a:pt x="3963" y="10365"/>
                </a:cubicBezTo>
                <a:close/>
                <a:moveTo>
                  <a:pt x="3380" y="9804"/>
                </a:moveTo>
                <a:cubicBezTo>
                  <a:pt x="3393" y="9804"/>
                  <a:pt x="3405" y="9806"/>
                  <a:pt x="3413" y="9813"/>
                </a:cubicBezTo>
                <a:cubicBezTo>
                  <a:pt x="3481" y="9868"/>
                  <a:pt x="3543" y="9928"/>
                  <a:pt x="3604" y="9983"/>
                </a:cubicBezTo>
                <a:cubicBezTo>
                  <a:pt x="3452" y="10068"/>
                  <a:pt x="3308" y="10130"/>
                  <a:pt x="3182" y="10218"/>
                </a:cubicBezTo>
                <a:cubicBezTo>
                  <a:pt x="2927" y="10399"/>
                  <a:pt x="2773" y="10648"/>
                  <a:pt x="2735" y="10960"/>
                </a:cubicBezTo>
                <a:cubicBezTo>
                  <a:pt x="2721" y="11085"/>
                  <a:pt x="2721" y="11212"/>
                  <a:pt x="2715" y="11338"/>
                </a:cubicBezTo>
                <a:cubicBezTo>
                  <a:pt x="2708" y="11481"/>
                  <a:pt x="2704" y="11624"/>
                  <a:pt x="2698" y="11767"/>
                </a:cubicBezTo>
                <a:cubicBezTo>
                  <a:pt x="2690" y="12008"/>
                  <a:pt x="2890" y="12199"/>
                  <a:pt x="3111" y="12199"/>
                </a:cubicBezTo>
                <a:cubicBezTo>
                  <a:pt x="3117" y="12199"/>
                  <a:pt x="3123" y="12199"/>
                  <a:pt x="3130" y="12198"/>
                </a:cubicBezTo>
                <a:cubicBezTo>
                  <a:pt x="3164" y="12197"/>
                  <a:pt x="3197" y="12196"/>
                  <a:pt x="3231" y="12196"/>
                </a:cubicBezTo>
                <a:cubicBezTo>
                  <a:pt x="3310" y="12196"/>
                  <a:pt x="3389" y="12199"/>
                  <a:pt x="3467" y="12199"/>
                </a:cubicBezTo>
                <a:cubicBezTo>
                  <a:pt x="3510" y="12199"/>
                  <a:pt x="3554" y="12198"/>
                  <a:pt x="3597" y="12196"/>
                </a:cubicBezTo>
                <a:cubicBezTo>
                  <a:pt x="3815" y="12181"/>
                  <a:pt x="4034" y="12177"/>
                  <a:pt x="4240" y="12081"/>
                </a:cubicBezTo>
                <a:cubicBezTo>
                  <a:pt x="4467" y="11975"/>
                  <a:pt x="4639" y="11815"/>
                  <a:pt x="4761" y="11601"/>
                </a:cubicBezTo>
                <a:cubicBezTo>
                  <a:pt x="4813" y="11508"/>
                  <a:pt x="4850" y="11405"/>
                  <a:pt x="4895" y="11306"/>
                </a:cubicBezTo>
                <a:cubicBezTo>
                  <a:pt x="4963" y="11375"/>
                  <a:pt x="5033" y="11447"/>
                  <a:pt x="5103" y="11519"/>
                </a:cubicBezTo>
                <a:cubicBezTo>
                  <a:pt x="4959" y="11918"/>
                  <a:pt x="4723" y="12269"/>
                  <a:pt x="4397" y="12555"/>
                </a:cubicBezTo>
                <a:cubicBezTo>
                  <a:pt x="4092" y="12821"/>
                  <a:pt x="3735" y="12991"/>
                  <a:pt x="3334" y="13060"/>
                </a:cubicBezTo>
                <a:cubicBezTo>
                  <a:pt x="3123" y="13095"/>
                  <a:pt x="2908" y="13110"/>
                  <a:pt x="2695" y="13132"/>
                </a:cubicBezTo>
                <a:cubicBezTo>
                  <a:pt x="2448" y="13160"/>
                  <a:pt x="2202" y="13192"/>
                  <a:pt x="1954" y="13220"/>
                </a:cubicBezTo>
                <a:cubicBezTo>
                  <a:pt x="1913" y="13225"/>
                  <a:pt x="1870" y="13229"/>
                  <a:pt x="1828" y="13229"/>
                </a:cubicBezTo>
                <a:cubicBezTo>
                  <a:pt x="1812" y="13229"/>
                  <a:pt x="1796" y="13228"/>
                  <a:pt x="1780" y="13227"/>
                </a:cubicBezTo>
                <a:cubicBezTo>
                  <a:pt x="1719" y="13220"/>
                  <a:pt x="1668" y="13185"/>
                  <a:pt x="1677" y="13111"/>
                </a:cubicBezTo>
                <a:cubicBezTo>
                  <a:pt x="1691" y="12955"/>
                  <a:pt x="1709" y="12800"/>
                  <a:pt x="1726" y="12644"/>
                </a:cubicBezTo>
                <a:cubicBezTo>
                  <a:pt x="1740" y="12503"/>
                  <a:pt x="1750" y="12361"/>
                  <a:pt x="1765" y="12220"/>
                </a:cubicBezTo>
                <a:cubicBezTo>
                  <a:pt x="1807" y="11771"/>
                  <a:pt x="1842" y="11321"/>
                  <a:pt x="2067" y="10914"/>
                </a:cubicBezTo>
                <a:cubicBezTo>
                  <a:pt x="2234" y="10610"/>
                  <a:pt x="2455" y="10352"/>
                  <a:pt x="2734" y="10146"/>
                </a:cubicBezTo>
                <a:cubicBezTo>
                  <a:pt x="2920" y="10008"/>
                  <a:pt x="3121" y="9897"/>
                  <a:pt x="3336" y="9812"/>
                </a:cubicBezTo>
                <a:cubicBezTo>
                  <a:pt x="3348" y="9807"/>
                  <a:pt x="3365" y="9804"/>
                  <a:pt x="3380" y="9804"/>
                </a:cubicBezTo>
                <a:close/>
                <a:moveTo>
                  <a:pt x="13958" y="449"/>
                </a:moveTo>
                <a:cubicBezTo>
                  <a:pt x="14118" y="449"/>
                  <a:pt x="14254" y="535"/>
                  <a:pt x="14351" y="671"/>
                </a:cubicBezTo>
                <a:cubicBezTo>
                  <a:pt x="14461" y="822"/>
                  <a:pt x="14448" y="990"/>
                  <a:pt x="14406" y="1166"/>
                </a:cubicBezTo>
                <a:cubicBezTo>
                  <a:pt x="14235" y="1882"/>
                  <a:pt x="14036" y="2591"/>
                  <a:pt x="13789" y="3284"/>
                </a:cubicBezTo>
                <a:cubicBezTo>
                  <a:pt x="13763" y="3353"/>
                  <a:pt x="13739" y="3424"/>
                  <a:pt x="13705" y="3516"/>
                </a:cubicBezTo>
                <a:cubicBezTo>
                  <a:pt x="13656" y="3459"/>
                  <a:pt x="13618" y="3410"/>
                  <a:pt x="13575" y="3367"/>
                </a:cubicBezTo>
                <a:cubicBezTo>
                  <a:pt x="13154" y="2944"/>
                  <a:pt x="12731" y="2521"/>
                  <a:pt x="12309" y="2100"/>
                </a:cubicBezTo>
                <a:cubicBezTo>
                  <a:pt x="12250" y="2041"/>
                  <a:pt x="12182" y="2011"/>
                  <a:pt x="12117" y="2011"/>
                </a:cubicBezTo>
                <a:cubicBezTo>
                  <a:pt x="12045" y="2011"/>
                  <a:pt x="11977" y="2047"/>
                  <a:pt x="11930" y="2118"/>
                </a:cubicBezTo>
                <a:cubicBezTo>
                  <a:pt x="11870" y="2209"/>
                  <a:pt x="11889" y="2333"/>
                  <a:pt x="11985" y="2426"/>
                </a:cubicBezTo>
                <a:cubicBezTo>
                  <a:pt x="12479" y="2920"/>
                  <a:pt x="12970" y="3415"/>
                  <a:pt x="13465" y="3906"/>
                </a:cubicBezTo>
                <a:cubicBezTo>
                  <a:pt x="13517" y="3960"/>
                  <a:pt x="13530" y="4003"/>
                  <a:pt x="13497" y="4070"/>
                </a:cubicBezTo>
                <a:cubicBezTo>
                  <a:pt x="13287" y="4515"/>
                  <a:pt x="13091" y="4965"/>
                  <a:pt x="12871" y="5403"/>
                </a:cubicBezTo>
                <a:cubicBezTo>
                  <a:pt x="12602" y="5937"/>
                  <a:pt x="12295" y="6450"/>
                  <a:pt x="11930" y="6924"/>
                </a:cubicBezTo>
                <a:cubicBezTo>
                  <a:pt x="11689" y="7238"/>
                  <a:pt x="11440" y="7548"/>
                  <a:pt x="11180" y="7848"/>
                </a:cubicBezTo>
                <a:cubicBezTo>
                  <a:pt x="10997" y="8059"/>
                  <a:pt x="10804" y="8261"/>
                  <a:pt x="10598" y="8449"/>
                </a:cubicBezTo>
                <a:cubicBezTo>
                  <a:pt x="10279" y="8745"/>
                  <a:pt x="9951" y="9036"/>
                  <a:pt x="9614" y="9311"/>
                </a:cubicBezTo>
                <a:cubicBezTo>
                  <a:pt x="9270" y="9588"/>
                  <a:pt x="8909" y="9846"/>
                  <a:pt x="8557" y="10112"/>
                </a:cubicBezTo>
                <a:cubicBezTo>
                  <a:pt x="8464" y="10182"/>
                  <a:pt x="8421" y="10310"/>
                  <a:pt x="8500" y="10427"/>
                </a:cubicBezTo>
                <a:cubicBezTo>
                  <a:pt x="8550" y="10497"/>
                  <a:pt x="8615" y="10535"/>
                  <a:pt x="8687" y="10535"/>
                </a:cubicBezTo>
                <a:cubicBezTo>
                  <a:pt x="8734" y="10535"/>
                  <a:pt x="8783" y="10519"/>
                  <a:pt x="8833" y="10484"/>
                </a:cubicBezTo>
                <a:cubicBezTo>
                  <a:pt x="9083" y="10307"/>
                  <a:pt x="9331" y="10126"/>
                  <a:pt x="9587" y="9940"/>
                </a:cubicBezTo>
                <a:cubicBezTo>
                  <a:pt x="9600" y="10004"/>
                  <a:pt x="9618" y="10062"/>
                  <a:pt x="9618" y="10123"/>
                </a:cubicBezTo>
                <a:cubicBezTo>
                  <a:pt x="9622" y="10406"/>
                  <a:pt x="9629" y="10690"/>
                  <a:pt x="9618" y="10973"/>
                </a:cubicBezTo>
                <a:cubicBezTo>
                  <a:pt x="9604" y="11331"/>
                  <a:pt x="9503" y="11672"/>
                  <a:pt x="9375" y="12005"/>
                </a:cubicBezTo>
                <a:cubicBezTo>
                  <a:pt x="9246" y="12336"/>
                  <a:pt x="9071" y="12640"/>
                  <a:pt x="8854" y="12919"/>
                </a:cubicBezTo>
                <a:cubicBezTo>
                  <a:pt x="8744" y="13064"/>
                  <a:pt x="8623" y="13203"/>
                  <a:pt x="8493" y="13333"/>
                </a:cubicBezTo>
                <a:cubicBezTo>
                  <a:pt x="8222" y="13603"/>
                  <a:pt x="7942" y="13866"/>
                  <a:pt x="7664" y="14132"/>
                </a:cubicBezTo>
                <a:cubicBezTo>
                  <a:pt x="7571" y="14220"/>
                  <a:pt x="7477" y="14306"/>
                  <a:pt x="7383" y="14397"/>
                </a:cubicBezTo>
                <a:cubicBezTo>
                  <a:pt x="7347" y="14432"/>
                  <a:pt x="7307" y="14450"/>
                  <a:pt x="7266" y="14450"/>
                </a:cubicBezTo>
                <a:cubicBezTo>
                  <a:pt x="7239" y="14450"/>
                  <a:pt x="7211" y="14442"/>
                  <a:pt x="7183" y="14425"/>
                </a:cubicBezTo>
                <a:cubicBezTo>
                  <a:pt x="7115" y="14384"/>
                  <a:pt x="7076" y="14333"/>
                  <a:pt x="7091" y="14234"/>
                </a:cubicBezTo>
                <a:cubicBezTo>
                  <a:pt x="7132" y="13984"/>
                  <a:pt x="7161" y="13729"/>
                  <a:pt x="7183" y="13476"/>
                </a:cubicBezTo>
                <a:cubicBezTo>
                  <a:pt x="7199" y="13301"/>
                  <a:pt x="7206" y="13124"/>
                  <a:pt x="7202" y="12948"/>
                </a:cubicBezTo>
                <a:cubicBezTo>
                  <a:pt x="7186" y="12510"/>
                  <a:pt x="7115" y="12081"/>
                  <a:pt x="6961" y="11668"/>
                </a:cubicBezTo>
                <a:cubicBezTo>
                  <a:pt x="6930" y="11587"/>
                  <a:pt x="6951" y="11555"/>
                  <a:pt x="7025" y="11518"/>
                </a:cubicBezTo>
                <a:cubicBezTo>
                  <a:pt x="7333" y="11362"/>
                  <a:pt x="7642" y="11205"/>
                  <a:pt x="7946" y="11038"/>
                </a:cubicBezTo>
                <a:cubicBezTo>
                  <a:pt x="8062" y="10975"/>
                  <a:pt x="8083" y="10844"/>
                  <a:pt x="8016" y="10723"/>
                </a:cubicBezTo>
                <a:cubicBezTo>
                  <a:pt x="7981" y="10661"/>
                  <a:pt x="7907" y="10625"/>
                  <a:pt x="7829" y="10625"/>
                </a:cubicBezTo>
                <a:cubicBezTo>
                  <a:pt x="7791" y="10625"/>
                  <a:pt x="7752" y="10633"/>
                  <a:pt x="7717" y="10652"/>
                </a:cubicBezTo>
                <a:cubicBezTo>
                  <a:pt x="7466" y="10782"/>
                  <a:pt x="7219" y="10917"/>
                  <a:pt x="6954" y="11058"/>
                </a:cubicBezTo>
                <a:cubicBezTo>
                  <a:pt x="6930" y="11028"/>
                  <a:pt x="6909" y="10996"/>
                  <a:pt x="6883" y="10970"/>
                </a:cubicBezTo>
                <a:cubicBezTo>
                  <a:pt x="5897" y="9981"/>
                  <a:pt x="4911" y="8994"/>
                  <a:pt x="3923" y="8009"/>
                </a:cubicBezTo>
                <a:cubicBezTo>
                  <a:pt x="3871" y="7957"/>
                  <a:pt x="3867" y="7919"/>
                  <a:pt x="3899" y="7854"/>
                </a:cubicBezTo>
                <a:cubicBezTo>
                  <a:pt x="4161" y="7306"/>
                  <a:pt x="4477" y="6790"/>
                  <a:pt x="4825" y="6292"/>
                </a:cubicBezTo>
                <a:cubicBezTo>
                  <a:pt x="5062" y="5951"/>
                  <a:pt x="5323" y="5625"/>
                  <a:pt x="5582" y="5298"/>
                </a:cubicBezTo>
                <a:cubicBezTo>
                  <a:pt x="5753" y="5082"/>
                  <a:pt x="5933" y="4873"/>
                  <a:pt x="6121" y="4670"/>
                </a:cubicBezTo>
                <a:cubicBezTo>
                  <a:pt x="6421" y="4346"/>
                  <a:pt x="6718" y="4017"/>
                  <a:pt x="7043" y="3715"/>
                </a:cubicBezTo>
                <a:cubicBezTo>
                  <a:pt x="7340" y="3441"/>
                  <a:pt x="7668" y="3199"/>
                  <a:pt x="7990" y="2953"/>
                </a:cubicBezTo>
                <a:cubicBezTo>
                  <a:pt x="8417" y="2630"/>
                  <a:pt x="8880" y="2356"/>
                  <a:pt x="9352" y="2100"/>
                </a:cubicBezTo>
                <a:cubicBezTo>
                  <a:pt x="9842" y="1834"/>
                  <a:pt x="10344" y="1597"/>
                  <a:pt x="10860" y="1387"/>
                </a:cubicBezTo>
                <a:cubicBezTo>
                  <a:pt x="10876" y="1380"/>
                  <a:pt x="10891" y="1372"/>
                  <a:pt x="10918" y="1360"/>
                </a:cubicBezTo>
                <a:cubicBezTo>
                  <a:pt x="11017" y="1460"/>
                  <a:pt x="11122" y="1563"/>
                  <a:pt x="11222" y="1670"/>
                </a:cubicBezTo>
                <a:cubicBezTo>
                  <a:pt x="11276" y="1726"/>
                  <a:pt x="11341" y="1751"/>
                  <a:pt x="11403" y="1751"/>
                </a:cubicBezTo>
                <a:cubicBezTo>
                  <a:pt x="11464" y="1751"/>
                  <a:pt x="11521" y="1727"/>
                  <a:pt x="11563" y="1687"/>
                </a:cubicBezTo>
                <a:cubicBezTo>
                  <a:pt x="11647" y="1607"/>
                  <a:pt x="11667" y="1449"/>
                  <a:pt x="11548" y="1338"/>
                </a:cubicBezTo>
                <a:cubicBezTo>
                  <a:pt x="11497" y="1290"/>
                  <a:pt x="11447" y="1241"/>
                  <a:pt x="11384" y="1181"/>
                </a:cubicBezTo>
                <a:cubicBezTo>
                  <a:pt x="11555" y="1119"/>
                  <a:pt x="11705" y="1057"/>
                  <a:pt x="11860" y="1012"/>
                </a:cubicBezTo>
                <a:cubicBezTo>
                  <a:pt x="12358" y="862"/>
                  <a:pt x="12857" y="715"/>
                  <a:pt x="13357" y="573"/>
                </a:cubicBezTo>
                <a:cubicBezTo>
                  <a:pt x="13540" y="522"/>
                  <a:pt x="13725" y="468"/>
                  <a:pt x="13912" y="451"/>
                </a:cubicBezTo>
                <a:cubicBezTo>
                  <a:pt x="13928" y="450"/>
                  <a:pt x="13943" y="449"/>
                  <a:pt x="13958" y="449"/>
                </a:cubicBezTo>
                <a:close/>
                <a:moveTo>
                  <a:pt x="13769" y="0"/>
                </a:moveTo>
                <a:cubicBezTo>
                  <a:pt x="13766" y="6"/>
                  <a:pt x="13763" y="13"/>
                  <a:pt x="13761" y="14"/>
                </a:cubicBezTo>
                <a:cubicBezTo>
                  <a:pt x="13428" y="95"/>
                  <a:pt x="13091" y="163"/>
                  <a:pt x="12765" y="260"/>
                </a:cubicBezTo>
                <a:cubicBezTo>
                  <a:pt x="12291" y="399"/>
                  <a:pt x="11818" y="545"/>
                  <a:pt x="11353" y="713"/>
                </a:cubicBezTo>
                <a:cubicBezTo>
                  <a:pt x="10908" y="873"/>
                  <a:pt x="10468" y="1056"/>
                  <a:pt x="10034" y="1247"/>
                </a:cubicBezTo>
                <a:cubicBezTo>
                  <a:pt x="9728" y="1381"/>
                  <a:pt x="9430" y="1537"/>
                  <a:pt x="9137" y="1698"/>
                </a:cubicBezTo>
                <a:cubicBezTo>
                  <a:pt x="8807" y="1880"/>
                  <a:pt x="8479" y="2069"/>
                  <a:pt x="8164" y="2271"/>
                </a:cubicBezTo>
                <a:cubicBezTo>
                  <a:pt x="7903" y="2436"/>
                  <a:pt x="7654" y="2620"/>
                  <a:pt x="7410" y="2808"/>
                </a:cubicBezTo>
                <a:cubicBezTo>
                  <a:pt x="7168" y="2995"/>
                  <a:pt x="6926" y="3189"/>
                  <a:pt x="6702" y="3397"/>
                </a:cubicBezTo>
                <a:cubicBezTo>
                  <a:pt x="6447" y="3636"/>
                  <a:pt x="6208" y="3891"/>
                  <a:pt x="5968" y="4145"/>
                </a:cubicBezTo>
                <a:cubicBezTo>
                  <a:pt x="5749" y="4379"/>
                  <a:pt x="5539" y="4622"/>
                  <a:pt x="5323" y="4858"/>
                </a:cubicBezTo>
                <a:cubicBezTo>
                  <a:pt x="5305" y="4878"/>
                  <a:pt x="5269" y="4889"/>
                  <a:pt x="5240" y="4889"/>
                </a:cubicBezTo>
                <a:cubicBezTo>
                  <a:pt x="5237" y="4889"/>
                  <a:pt x="5234" y="4888"/>
                  <a:pt x="5231" y="4888"/>
                </a:cubicBezTo>
                <a:cubicBezTo>
                  <a:pt x="4952" y="4858"/>
                  <a:pt x="4673" y="4810"/>
                  <a:pt x="4395" y="4795"/>
                </a:cubicBezTo>
                <a:cubicBezTo>
                  <a:pt x="4357" y="4793"/>
                  <a:pt x="4320" y="4792"/>
                  <a:pt x="4282" y="4792"/>
                </a:cubicBezTo>
                <a:cubicBezTo>
                  <a:pt x="4131" y="4792"/>
                  <a:pt x="3978" y="4808"/>
                  <a:pt x="3829" y="4827"/>
                </a:cubicBezTo>
                <a:cubicBezTo>
                  <a:pt x="3604" y="4857"/>
                  <a:pt x="3379" y="4901"/>
                  <a:pt x="3158" y="4949"/>
                </a:cubicBezTo>
                <a:cubicBezTo>
                  <a:pt x="2727" y="5047"/>
                  <a:pt x="2332" y="5238"/>
                  <a:pt x="1967" y="5482"/>
                </a:cubicBezTo>
                <a:cubicBezTo>
                  <a:pt x="1639" y="5700"/>
                  <a:pt x="1346" y="5959"/>
                  <a:pt x="1083" y="6255"/>
                </a:cubicBezTo>
                <a:cubicBezTo>
                  <a:pt x="863" y="6502"/>
                  <a:pt x="617" y="6727"/>
                  <a:pt x="392" y="6971"/>
                </a:cubicBezTo>
                <a:cubicBezTo>
                  <a:pt x="235" y="7142"/>
                  <a:pt x="40" y="7293"/>
                  <a:pt x="0" y="7548"/>
                </a:cubicBezTo>
                <a:lnTo>
                  <a:pt x="0" y="7725"/>
                </a:lnTo>
                <a:cubicBezTo>
                  <a:pt x="10" y="7756"/>
                  <a:pt x="20" y="7787"/>
                  <a:pt x="30" y="7818"/>
                </a:cubicBezTo>
                <a:cubicBezTo>
                  <a:pt x="112" y="8097"/>
                  <a:pt x="363" y="8270"/>
                  <a:pt x="650" y="8270"/>
                </a:cubicBezTo>
                <a:cubicBezTo>
                  <a:pt x="700" y="8270"/>
                  <a:pt x="751" y="8265"/>
                  <a:pt x="802" y="8254"/>
                </a:cubicBezTo>
                <a:cubicBezTo>
                  <a:pt x="1016" y="8207"/>
                  <a:pt x="1237" y="8187"/>
                  <a:pt x="1455" y="8166"/>
                </a:cubicBezTo>
                <a:cubicBezTo>
                  <a:pt x="1581" y="8154"/>
                  <a:pt x="1708" y="8147"/>
                  <a:pt x="1834" y="8147"/>
                </a:cubicBezTo>
                <a:cubicBezTo>
                  <a:pt x="1874" y="8147"/>
                  <a:pt x="1914" y="8148"/>
                  <a:pt x="1954" y="8149"/>
                </a:cubicBezTo>
                <a:cubicBezTo>
                  <a:pt x="2364" y="8169"/>
                  <a:pt x="2768" y="8237"/>
                  <a:pt x="3162" y="8397"/>
                </a:cubicBezTo>
                <a:cubicBezTo>
                  <a:pt x="3045" y="8725"/>
                  <a:pt x="2903" y="9055"/>
                  <a:pt x="3082" y="9396"/>
                </a:cubicBezTo>
                <a:cubicBezTo>
                  <a:pt x="2889" y="9510"/>
                  <a:pt x="2697" y="9614"/>
                  <a:pt x="2516" y="9735"/>
                </a:cubicBezTo>
                <a:cubicBezTo>
                  <a:pt x="2199" y="9952"/>
                  <a:pt x="1948" y="10230"/>
                  <a:pt x="1749" y="10557"/>
                </a:cubicBezTo>
                <a:cubicBezTo>
                  <a:pt x="1562" y="10861"/>
                  <a:pt x="1442" y="11191"/>
                  <a:pt x="1378" y="11539"/>
                </a:cubicBezTo>
                <a:cubicBezTo>
                  <a:pt x="1347" y="11713"/>
                  <a:pt x="1342" y="11891"/>
                  <a:pt x="1323" y="12067"/>
                </a:cubicBezTo>
                <a:cubicBezTo>
                  <a:pt x="1302" y="12265"/>
                  <a:pt x="1267" y="12464"/>
                  <a:pt x="1259" y="12662"/>
                </a:cubicBezTo>
                <a:cubicBezTo>
                  <a:pt x="1250" y="12878"/>
                  <a:pt x="1173" y="13090"/>
                  <a:pt x="1250" y="13309"/>
                </a:cubicBezTo>
                <a:cubicBezTo>
                  <a:pt x="1317" y="13503"/>
                  <a:pt x="1519" y="13676"/>
                  <a:pt x="1731" y="13676"/>
                </a:cubicBezTo>
                <a:cubicBezTo>
                  <a:pt x="1740" y="13676"/>
                  <a:pt x="1748" y="13676"/>
                  <a:pt x="1757" y="13675"/>
                </a:cubicBezTo>
                <a:cubicBezTo>
                  <a:pt x="2004" y="13660"/>
                  <a:pt x="2250" y="13630"/>
                  <a:pt x="2493" y="13606"/>
                </a:cubicBezTo>
                <a:cubicBezTo>
                  <a:pt x="2690" y="13589"/>
                  <a:pt x="2885" y="13569"/>
                  <a:pt x="3082" y="13554"/>
                </a:cubicBezTo>
                <a:cubicBezTo>
                  <a:pt x="3526" y="13514"/>
                  <a:pt x="3943" y="13392"/>
                  <a:pt x="4321" y="13156"/>
                </a:cubicBezTo>
                <a:cubicBezTo>
                  <a:pt x="4488" y="13052"/>
                  <a:pt x="4648" y="12934"/>
                  <a:pt x="4794" y="12805"/>
                </a:cubicBezTo>
                <a:cubicBezTo>
                  <a:pt x="5074" y="12558"/>
                  <a:pt x="5280" y="12254"/>
                  <a:pt x="5436" y="11914"/>
                </a:cubicBezTo>
                <a:cubicBezTo>
                  <a:pt x="5450" y="11883"/>
                  <a:pt x="5466" y="11852"/>
                  <a:pt x="5485" y="11814"/>
                </a:cubicBezTo>
                <a:cubicBezTo>
                  <a:pt x="5612" y="11872"/>
                  <a:pt x="5735" y="11896"/>
                  <a:pt x="5857" y="11896"/>
                </a:cubicBezTo>
                <a:cubicBezTo>
                  <a:pt x="6075" y="11896"/>
                  <a:pt x="6288" y="11819"/>
                  <a:pt x="6501" y="11729"/>
                </a:cubicBezTo>
                <a:cubicBezTo>
                  <a:pt x="6600" y="12003"/>
                  <a:pt x="6685" y="12273"/>
                  <a:pt x="6706" y="12559"/>
                </a:cubicBezTo>
                <a:cubicBezTo>
                  <a:pt x="6725" y="12838"/>
                  <a:pt x="6745" y="13115"/>
                  <a:pt x="6738" y="13392"/>
                </a:cubicBezTo>
                <a:cubicBezTo>
                  <a:pt x="6732" y="13603"/>
                  <a:pt x="6687" y="13811"/>
                  <a:pt x="6660" y="14021"/>
                </a:cubicBezTo>
                <a:cubicBezTo>
                  <a:pt x="6636" y="14205"/>
                  <a:pt x="6600" y="14390"/>
                  <a:pt x="6701" y="14565"/>
                </a:cubicBezTo>
                <a:cubicBezTo>
                  <a:pt x="6794" y="14728"/>
                  <a:pt x="6926" y="14843"/>
                  <a:pt x="7112" y="14882"/>
                </a:cubicBezTo>
                <a:cubicBezTo>
                  <a:pt x="7120" y="14884"/>
                  <a:pt x="7125" y="14892"/>
                  <a:pt x="7131" y="14898"/>
                </a:cubicBezTo>
                <a:lnTo>
                  <a:pt x="7395" y="14898"/>
                </a:lnTo>
                <a:cubicBezTo>
                  <a:pt x="7496" y="14841"/>
                  <a:pt x="7612" y="14799"/>
                  <a:pt x="7697" y="14724"/>
                </a:cubicBezTo>
                <a:cubicBezTo>
                  <a:pt x="7956" y="14490"/>
                  <a:pt x="8206" y="14247"/>
                  <a:pt x="8455" y="14005"/>
                </a:cubicBezTo>
                <a:cubicBezTo>
                  <a:pt x="8626" y="13838"/>
                  <a:pt x="8802" y="13673"/>
                  <a:pt x="8960" y="13496"/>
                </a:cubicBezTo>
                <a:cubicBezTo>
                  <a:pt x="9113" y="13327"/>
                  <a:pt x="9256" y="13152"/>
                  <a:pt x="9389" y="12969"/>
                </a:cubicBezTo>
                <a:cubicBezTo>
                  <a:pt x="9578" y="12706"/>
                  <a:pt x="9721" y="12418"/>
                  <a:pt x="9836" y="12114"/>
                </a:cubicBezTo>
                <a:cubicBezTo>
                  <a:pt x="9990" y="11706"/>
                  <a:pt x="10076" y="11283"/>
                  <a:pt x="10095" y="10847"/>
                </a:cubicBezTo>
                <a:cubicBezTo>
                  <a:pt x="10103" y="10642"/>
                  <a:pt x="10092" y="10437"/>
                  <a:pt x="10076" y="10232"/>
                </a:cubicBezTo>
                <a:cubicBezTo>
                  <a:pt x="10062" y="10039"/>
                  <a:pt x="10027" y="9848"/>
                  <a:pt x="10004" y="9656"/>
                </a:cubicBezTo>
                <a:cubicBezTo>
                  <a:pt x="10000" y="9628"/>
                  <a:pt x="10011" y="9591"/>
                  <a:pt x="10031" y="9570"/>
                </a:cubicBezTo>
                <a:cubicBezTo>
                  <a:pt x="10069" y="9527"/>
                  <a:pt x="10117" y="9492"/>
                  <a:pt x="10161" y="9454"/>
                </a:cubicBezTo>
                <a:cubicBezTo>
                  <a:pt x="10450" y="9196"/>
                  <a:pt x="10747" y="8944"/>
                  <a:pt x="11024" y="8674"/>
                </a:cubicBezTo>
                <a:cubicBezTo>
                  <a:pt x="11287" y="8417"/>
                  <a:pt x="11538" y="8145"/>
                  <a:pt x="11780" y="7866"/>
                </a:cubicBezTo>
                <a:cubicBezTo>
                  <a:pt x="11991" y="7624"/>
                  <a:pt x="12189" y="7370"/>
                  <a:pt x="12374" y="7108"/>
                </a:cubicBezTo>
                <a:cubicBezTo>
                  <a:pt x="12702" y="6641"/>
                  <a:pt x="13005" y="6156"/>
                  <a:pt x="13261" y="5645"/>
                </a:cubicBezTo>
                <a:cubicBezTo>
                  <a:pt x="13469" y="5233"/>
                  <a:pt x="13677" y="4819"/>
                  <a:pt x="13851" y="4392"/>
                </a:cubicBezTo>
                <a:cubicBezTo>
                  <a:pt x="14063" y="3870"/>
                  <a:pt x="14249" y="3338"/>
                  <a:pt x="14424" y="2801"/>
                </a:cubicBezTo>
                <a:cubicBezTo>
                  <a:pt x="14566" y="2373"/>
                  <a:pt x="14675" y="1934"/>
                  <a:pt x="14795" y="1500"/>
                </a:cubicBezTo>
                <a:cubicBezTo>
                  <a:pt x="14837" y="1350"/>
                  <a:pt x="14866" y="1196"/>
                  <a:pt x="14901" y="1041"/>
                </a:cubicBezTo>
                <a:lnTo>
                  <a:pt x="14901" y="848"/>
                </a:lnTo>
                <a:cubicBezTo>
                  <a:pt x="14884" y="777"/>
                  <a:pt x="14871" y="703"/>
                  <a:pt x="14846" y="635"/>
                </a:cubicBezTo>
                <a:cubicBezTo>
                  <a:pt x="14728" y="307"/>
                  <a:pt x="14492" y="108"/>
                  <a:pt x="14158" y="17"/>
                </a:cubicBezTo>
                <a:cubicBezTo>
                  <a:pt x="14145" y="14"/>
                  <a:pt x="14135" y="7"/>
                  <a:pt x="141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45"/>
          <p:cNvSpPr/>
          <p:nvPr/>
        </p:nvSpPr>
        <p:spPr>
          <a:xfrm>
            <a:off x="4812420" y="1799678"/>
            <a:ext cx="466650" cy="466462"/>
          </a:xfrm>
          <a:custGeom>
            <a:rect b="b" l="l" r="r" t="t"/>
            <a:pathLst>
              <a:path extrusionOk="0" h="14897" w="14903">
                <a:moveTo>
                  <a:pt x="3434" y="462"/>
                </a:moveTo>
                <a:cubicBezTo>
                  <a:pt x="4362" y="462"/>
                  <a:pt x="5289" y="463"/>
                  <a:pt x="6217" y="465"/>
                </a:cubicBezTo>
                <a:cubicBezTo>
                  <a:pt x="6344" y="465"/>
                  <a:pt x="6430" y="554"/>
                  <a:pt x="6430" y="685"/>
                </a:cubicBezTo>
                <a:cubicBezTo>
                  <a:pt x="6430" y="1097"/>
                  <a:pt x="6435" y="1509"/>
                  <a:pt x="6429" y="1922"/>
                </a:cubicBezTo>
                <a:cubicBezTo>
                  <a:pt x="6427" y="2079"/>
                  <a:pt x="6527" y="2172"/>
                  <a:pt x="6681" y="2178"/>
                </a:cubicBezTo>
                <a:cubicBezTo>
                  <a:pt x="7193" y="2192"/>
                  <a:pt x="7562" y="2441"/>
                  <a:pt x="7794" y="2884"/>
                </a:cubicBezTo>
                <a:cubicBezTo>
                  <a:pt x="7980" y="3238"/>
                  <a:pt x="7982" y="3607"/>
                  <a:pt x="7813" y="3976"/>
                </a:cubicBezTo>
                <a:cubicBezTo>
                  <a:pt x="7688" y="4242"/>
                  <a:pt x="7498" y="4443"/>
                  <a:pt x="7244" y="4579"/>
                </a:cubicBezTo>
                <a:cubicBezTo>
                  <a:pt x="7086" y="4665"/>
                  <a:pt x="6914" y="4721"/>
                  <a:pt x="6731" y="4721"/>
                </a:cubicBezTo>
                <a:cubicBezTo>
                  <a:pt x="6722" y="4721"/>
                  <a:pt x="6714" y="4721"/>
                  <a:pt x="6705" y="4720"/>
                </a:cubicBezTo>
                <a:cubicBezTo>
                  <a:pt x="6701" y="4720"/>
                  <a:pt x="6698" y="4720"/>
                  <a:pt x="6695" y="4720"/>
                </a:cubicBezTo>
                <a:cubicBezTo>
                  <a:pt x="6537" y="4720"/>
                  <a:pt x="6423" y="4819"/>
                  <a:pt x="6427" y="4999"/>
                </a:cubicBezTo>
                <a:cubicBezTo>
                  <a:pt x="6436" y="5442"/>
                  <a:pt x="6430" y="5887"/>
                  <a:pt x="6430" y="6332"/>
                </a:cubicBezTo>
                <a:lnTo>
                  <a:pt x="6430" y="6436"/>
                </a:lnTo>
                <a:cubicBezTo>
                  <a:pt x="6204" y="6434"/>
                  <a:pt x="5981" y="6433"/>
                  <a:pt x="5759" y="6433"/>
                </a:cubicBezTo>
                <a:cubicBezTo>
                  <a:pt x="5578" y="6433"/>
                  <a:pt x="5398" y="6434"/>
                  <a:pt x="5218" y="6435"/>
                </a:cubicBezTo>
                <a:cubicBezTo>
                  <a:pt x="5163" y="6435"/>
                  <a:pt x="5149" y="6408"/>
                  <a:pt x="5141" y="6361"/>
                </a:cubicBezTo>
                <a:cubicBezTo>
                  <a:pt x="5079" y="5998"/>
                  <a:pt x="4916" y="5682"/>
                  <a:pt x="4653" y="5426"/>
                </a:cubicBezTo>
                <a:cubicBezTo>
                  <a:pt x="4377" y="5157"/>
                  <a:pt x="4046" y="4995"/>
                  <a:pt x="3657" y="4947"/>
                </a:cubicBezTo>
                <a:cubicBezTo>
                  <a:pt x="3577" y="4937"/>
                  <a:pt x="3497" y="4931"/>
                  <a:pt x="3419" y="4931"/>
                </a:cubicBezTo>
                <a:cubicBezTo>
                  <a:pt x="3038" y="4931"/>
                  <a:pt x="2691" y="5052"/>
                  <a:pt x="2377" y="5290"/>
                </a:cubicBezTo>
                <a:cubicBezTo>
                  <a:pt x="2020" y="5562"/>
                  <a:pt x="1807" y="5928"/>
                  <a:pt x="1729" y="6374"/>
                </a:cubicBezTo>
                <a:cubicBezTo>
                  <a:pt x="1725" y="6397"/>
                  <a:pt x="1688" y="6432"/>
                  <a:pt x="1665" y="6432"/>
                </a:cubicBezTo>
                <a:cubicBezTo>
                  <a:pt x="1451" y="6435"/>
                  <a:pt x="1236" y="6436"/>
                  <a:pt x="1021" y="6436"/>
                </a:cubicBezTo>
                <a:cubicBezTo>
                  <a:pt x="897" y="6436"/>
                  <a:pt x="772" y="6435"/>
                  <a:pt x="648" y="6435"/>
                </a:cubicBezTo>
                <a:cubicBezTo>
                  <a:pt x="533" y="6435"/>
                  <a:pt x="450" y="6326"/>
                  <a:pt x="439" y="6180"/>
                </a:cubicBezTo>
                <a:cubicBezTo>
                  <a:pt x="437" y="6166"/>
                  <a:pt x="439" y="6149"/>
                  <a:pt x="439" y="6135"/>
                </a:cubicBezTo>
                <a:cubicBezTo>
                  <a:pt x="439" y="4345"/>
                  <a:pt x="439" y="2554"/>
                  <a:pt x="441" y="764"/>
                </a:cubicBezTo>
                <a:cubicBezTo>
                  <a:pt x="441" y="656"/>
                  <a:pt x="449" y="540"/>
                  <a:pt x="570" y="483"/>
                </a:cubicBezTo>
                <a:cubicBezTo>
                  <a:pt x="594" y="472"/>
                  <a:pt x="625" y="465"/>
                  <a:pt x="651" y="465"/>
                </a:cubicBezTo>
                <a:cubicBezTo>
                  <a:pt x="1579" y="463"/>
                  <a:pt x="2507" y="462"/>
                  <a:pt x="3434" y="462"/>
                </a:cubicBezTo>
                <a:close/>
                <a:moveTo>
                  <a:pt x="12034" y="6892"/>
                </a:moveTo>
                <a:cubicBezTo>
                  <a:pt x="12253" y="6892"/>
                  <a:pt x="12471" y="6892"/>
                  <a:pt x="12688" y="6895"/>
                </a:cubicBezTo>
                <a:cubicBezTo>
                  <a:pt x="12771" y="6895"/>
                  <a:pt x="12866" y="6995"/>
                  <a:pt x="12866" y="7079"/>
                </a:cubicBezTo>
                <a:cubicBezTo>
                  <a:pt x="12868" y="7732"/>
                  <a:pt x="12866" y="8387"/>
                  <a:pt x="12866" y="9040"/>
                </a:cubicBezTo>
                <a:cubicBezTo>
                  <a:pt x="12866" y="9047"/>
                  <a:pt x="12861" y="9055"/>
                  <a:pt x="12858" y="9069"/>
                </a:cubicBezTo>
                <a:cubicBezTo>
                  <a:pt x="12726" y="9020"/>
                  <a:pt x="12597" y="8975"/>
                  <a:pt x="12471" y="8919"/>
                </a:cubicBezTo>
                <a:cubicBezTo>
                  <a:pt x="12449" y="8908"/>
                  <a:pt x="12432" y="8863"/>
                  <a:pt x="12428" y="8830"/>
                </a:cubicBezTo>
                <a:cubicBezTo>
                  <a:pt x="12389" y="8530"/>
                  <a:pt x="12213" y="8338"/>
                  <a:pt x="11932" y="8271"/>
                </a:cubicBezTo>
                <a:cubicBezTo>
                  <a:pt x="11832" y="8248"/>
                  <a:pt x="11728" y="8242"/>
                  <a:pt x="11622" y="8242"/>
                </a:cubicBezTo>
                <a:cubicBezTo>
                  <a:pt x="11529" y="8242"/>
                  <a:pt x="11435" y="8247"/>
                  <a:pt x="11342" y="8249"/>
                </a:cubicBezTo>
                <a:cubicBezTo>
                  <a:pt x="11163" y="8252"/>
                  <a:pt x="11013" y="8335"/>
                  <a:pt x="10894" y="8468"/>
                </a:cubicBezTo>
                <a:cubicBezTo>
                  <a:pt x="10798" y="8576"/>
                  <a:pt x="10738" y="8701"/>
                  <a:pt x="10727" y="8850"/>
                </a:cubicBezTo>
                <a:cubicBezTo>
                  <a:pt x="10724" y="8877"/>
                  <a:pt x="10699" y="8912"/>
                  <a:pt x="10675" y="8922"/>
                </a:cubicBezTo>
                <a:cubicBezTo>
                  <a:pt x="10557" y="8976"/>
                  <a:pt x="10437" y="9021"/>
                  <a:pt x="10307" y="9075"/>
                </a:cubicBezTo>
                <a:cubicBezTo>
                  <a:pt x="10161" y="8953"/>
                  <a:pt x="9994" y="8885"/>
                  <a:pt x="9827" y="8885"/>
                </a:cubicBezTo>
                <a:cubicBezTo>
                  <a:pt x="9693" y="8885"/>
                  <a:pt x="9559" y="8929"/>
                  <a:pt x="9435" y="9025"/>
                </a:cubicBezTo>
                <a:cubicBezTo>
                  <a:pt x="9236" y="9181"/>
                  <a:pt x="9017" y="9345"/>
                  <a:pt x="8939" y="9613"/>
                </a:cubicBezTo>
                <a:cubicBezTo>
                  <a:pt x="8874" y="9833"/>
                  <a:pt x="8889" y="10047"/>
                  <a:pt x="9041" y="10237"/>
                </a:cubicBezTo>
                <a:cubicBezTo>
                  <a:pt x="9076" y="10279"/>
                  <a:pt x="9082" y="10319"/>
                  <a:pt x="9052" y="10374"/>
                </a:cubicBezTo>
                <a:cubicBezTo>
                  <a:pt x="8998" y="10478"/>
                  <a:pt x="8960" y="10592"/>
                  <a:pt x="8912" y="10708"/>
                </a:cubicBezTo>
                <a:cubicBezTo>
                  <a:pt x="8758" y="10725"/>
                  <a:pt x="8608" y="10766"/>
                  <a:pt x="8479" y="10880"/>
                </a:cubicBezTo>
                <a:cubicBezTo>
                  <a:pt x="8339" y="11005"/>
                  <a:pt x="8262" y="11155"/>
                  <a:pt x="8254" y="11339"/>
                </a:cubicBezTo>
                <a:cubicBezTo>
                  <a:pt x="8247" y="11482"/>
                  <a:pt x="8253" y="11627"/>
                  <a:pt x="8253" y="11772"/>
                </a:cubicBezTo>
                <a:cubicBezTo>
                  <a:pt x="8253" y="12083"/>
                  <a:pt x="8458" y="12340"/>
                  <a:pt x="8760" y="12410"/>
                </a:cubicBezTo>
                <a:cubicBezTo>
                  <a:pt x="8811" y="12421"/>
                  <a:pt x="8862" y="12428"/>
                  <a:pt x="8910" y="12435"/>
                </a:cubicBezTo>
                <a:cubicBezTo>
                  <a:pt x="8961" y="12553"/>
                  <a:pt x="9009" y="12673"/>
                  <a:pt x="9065" y="12790"/>
                </a:cubicBezTo>
                <a:cubicBezTo>
                  <a:pt x="9089" y="12844"/>
                  <a:pt x="9082" y="12867"/>
                  <a:pt x="9022" y="12867"/>
                </a:cubicBezTo>
                <a:cubicBezTo>
                  <a:pt x="9020" y="12867"/>
                  <a:pt x="9018" y="12867"/>
                  <a:pt x="9017" y="12867"/>
                </a:cubicBezTo>
                <a:cubicBezTo>
                  <a:pt x="8996" y="12866"/>
                  <a:pt x="8975" y="12866"/>
                  <a:pt x="8954" y="12866"/>
                </a:cubicBezTo>
                <a:cubicBezTo>
                  <a:pt x="8913" y="12866"/>
                  <a:pt x="8872" y="12867"/>
                  <a:pt x="8831" y="12867"/>
                </a:cubicBezTo>
                <a:cubicBezTo>
                  <a:pt x="8490" y="12867"/>
                  <a:pt x="8149" y="12865"/>
                  <a:pt x="7808" y="12865"/>
                </a:cubicBezTo>
                <a:cubicBezTo>
                  <a:pt x="7580" y="12865"/>
                  <a:pt x="7353" y="12866"/>
                  <a:pt x="7126" y="12868"/>
                </a:cubicBezTo>
                <a:cubicBezTo>
                  <a:pt x="7125" y="12868"/>
                  <a:pt x="7125" y="12868"/>
                  <a:pt x="7124" y="12868"/>
                </a:cubicBezTo>
                <a:cubicBezTo>
                  <a:pt x="6991" y="12868"/>
                  <a:pt x="6887" y="12768"/>
                  <a:pt x="6890" y="12629"/>
                </a:cubicBezTo>
                <a:cubicBezTo>
                  <a:pt x="6897" y="12226"/>
                  <a:pt x="6894" y="11822"/>
                  <a:pt x="6893" y="11418"/>
                </a:cubicBezTo>
                <a:cubicBezTo>
                  <a:pt x="6893" y="11256"/>
                  <a:pt x="6795" y="11150"/>
                  <a:pt x="6634" y="11150"/>
                </a:cubicBezTo>
                <a:cubicBezTo>
                  <a:pt x="6633" y="11150"/>
                  <a:pt x="6632" y="11150"/>
                  <a:pt x="6631" y="11150"/>
                </a:cubicBezTo>
                <a:cubicBezTo>
                  <a:pt x="6627" y="11151"/>
                  <a:pt x="6622" y="11151"/>
                  <a:pt x="6617" y="11151"/>
                </a:cubicBezTo>
                <a:cubicBezTo>
                  <a:pt x="6033" y="11151"/>
                  <a:pt x="5527" y="10706"/>
                  <a:pt x="5407" y="10149"/>
                </a:cubicBezTo>
                <a:cubicBezTo>
                  <a:pt x="5323" y="9743"/>
                  <a:pt x="5419" y="9385"/>
                  <a:pt x="5679" y="9064"/>
                </a:cubicBezTo>
                <a:cubicBezTo>
                  <a:pt x="5896" y="8799"/>
                  <a:pt x="6181" y="8666"/>
                  <a:pt x="6508" y="8608"/>
                </a:cubicBezTo>
                <a:cubicBezTo>
                  <a:pt x="6527" y="8605"/>
                  <a:pt x="6548" y="8604"/>
                  <a:pt x="6568" y="8604"/>
                </a:cubicBezTo>
                <a:cubicBezTo>
                  <a:pt x="6592" y="8604"/>
                  <a:pt x="6617" y="8605"/>
                  <a:pt x="6641" y="8605"/>
                </a:cubicBezTo>
                <a:cubicBezTo>
                  <a:pt x="6798" y="8604"/>
                  <a:pt x="6889" y="8515"/>
                  <a:pt x="6890" y="8356"/>
                </a:cubicBezTo>
                <a:lnTo>
                  <a:pt x="6890" y="6995"/>
                </a:lnTo>
                <a:lnTo>
                  <a:pt x="6890" y="6896"/>
                </a:lnTo>
                <a:lnTo>
                  <a:pt x="8156" y="6896"/>
                </a:lnTo>
                <a:cubicBezTo>
                  <a:pt x="8261" y="7676"/>
                  <a:pt x="8862" y="8256"/>
                  <a:pt x="9597" y="8375"/>
                </a:cubicBezTo>
                <a:cubicBezTo>
                  <a:pt x="9690" y="8390"/>
                  <a:pt x="9783" y="8397"/>
                  <a:pt x="9875" y="8397"/>
                </a:cubicBezTo>
                <a:cubicBezTo>
                  <a:pt x="10088" y="8397"/>
                  <a:pt x="10297" y="8357"/>
                  <a:pt x="10502" y="8277"/>
                </a:cubicBezTo>
                <a:cubicBezTo>
                  <a:pt x="10798" y="8160"/>
                  <a:pt x="11045" y="7980"/>
                  <a:pt x="11241" y="7731"/>
                </a:cubicBezTo>
                <a:cubicBezTo>
                  <a:pt x="11434" y="7485"/>
                  <a:pt x="11548" y="7203"/>
                  <a:pt x="11594" y="6892"/>
                </a:cubicBezTo>
                <a:cubicBezTo>
                  <a:pt x="11741" y="6892"/>
                  <a:pt x="11888" y="6892"/>
                  <a:pt x="12034" y="6892"/>
                </a:cubicBezTo>
                <a:close/>
                <a:moveTo>
                  <a:pt x="11604" y="10250"/>
                </a:moveTo>
                <a:cubicBezTo>
                  <a:pt x="12309" y="10250"/>
                  <a:pt x="12927" y="10859"/>
                  <a:pt x="12900" y="11607"/>
                </a:cubicBezTo>
                <a:cubicBezTo>
                  <a:pt x="12878" y="12309"/>
                  <a:pt x="12337" y="12884"/>
                  <a:pt x="11579" y="12893"/>
                </a:cubicBezTo>
                <a:cubicBezTo>
                  <a:pt x="11573" y="12894"/>
                  <a:pt x="11568" y="12894"/>
                  <a:pt x="11563" y="12894"/>
                </a:cubicBezTo>
                <a:cubicBezTo>
                  <a:pt x="10857" y="12894"/>
                  <a:pt x="10254" y="12339"/>
                  <a:pt x="10254" y="11552"/>
                </a:cubicBezTo>
                <a:cubicBezTo>
                  <a:pt x="10254" y="10858"/>
                  <a:pt x="10838" y="10250"/>
                  <a:pt x="11553" y="10250"/>
                </a:cubicBezTo>
                <a:cubicBezTo>
                  <a:pt x="11561" y="10250"/>
                  <a:pt x="11569" y="10250"/>
                  <a:pt x="11577" y="10251"/>
                </a:cubicBezTo>
                <a:cubicBezTo>
                  <a:pt x="11586" y="10250"/>
                  <a:pt x="11595" y="10250"/>
                  <a:pt x="11604" y="10250"/>
                </a:cubicBezTo>
                <a:close/>
                <a:moveTo>
                  <a:pt x="11575" y="9790"/>
                </a:moveTo>
                <a:cubicBezTo>
                  <a:pt x="11044" y="9790"/>
                  <a:pt x="10597" y="9998"/>
                  <a:pt x="10236" y="10399"/>
                </a:cubicBezTo>
                <a:cubicBezTo>
                  <a:pt x="9939" y="10730"/>
                  <a:pt x="9798" y="11128"/>
                  <a:pt x="9796" y="11564"/>
                </a:cubicBezTo>
                <a:cubicBezTo>
                  <a:pt x="9795" y="12049"/>
                  <a:pt x="9966" y="12485"/>
                  <a:pt x="10314" y="12827"/>
                </a:cubicBezTo>
                <a:cubicBezTo>
                  <a:pt x="10654" y="13163"/>
                  <a:pt x="11069" y="13344"/>
                  <a:pt x="11616" y="13344"/>
                </a:cubicBezTo>
                <a:cubicBezTo>
                  <a:pt x="11627" y="13344"/>
                  <a:pt x="11637" y="13344"/>
                  <a:pt x="11648" y="13343"/>
                </a:cubicBezTo>
                <a:cubicBezTo>
                  <a:pt x="11654" y="13343"/>
                  <a:pt x="11659" y="13343"/>
                  <a:pt x="11665" y="13343"/>
                </a:cubicBezTo>
                <a:cubicBezTo>
                  <a:pt x="12586" y="13343"/>
                  <a:pt x="13347" y="12545"/>
                  <a:pt x="13360" y="11599"/>
                </a:cubicBezTo>
                <a:cubicBezTo>
                  <a:pt x="13370" y="10573"/>
                  <a:pt x="12575" y="9833"/>
                  <a:pt x="11668" y="9792"/>
                </a:cubicBezTo>
                <a:cubicBezTo>
                  <a:pt x="11637" y="9791"/>
                  <a:pt x="11606" y="9790"/>
                  <a:pt x="11575" y="9790"/>
                </a:cubicBezTo>
                <a:close/>
                <a:moveTo>
                  <a:pt x="11740" y="8706"/>
                </a:moveTo>
                <a:cubicBezTo>
                  <a:pt x="11876" y="8707"/>
                  <a:pt x="11988" y="8816"/>
                  <a:pt x="11989" y="8953"/>
                </a:cubicBezTo>
                <a:cubicBezTo>
                  <a:pt x="11990" y="9134"/>
                  <a:pt x="12102" y="9279"/>
                  <a:pt x="12278" y="9344"/>
                </a:cubicBezTo>
                <a:cubicBezTo>
                  <a:pt x="12436" y="9402"/>
                  <a:pt x="12590" y="9477"/>
                  <a:pt x="12749" y="9535"/>
                </a:cubicBezTo>
                <a:cubicBezTo>
                  <a:pt x="12793" y="9550"/>
                  <a:pt x="12836" y="9558"/>
                  <a:pt x="12878" y="9558"/>
                </a:cubicBezTo>
                <a:cubicBezTo>
                  <a:pt x="12976" y="9558"/>
                  <a:pt x="13067" y="9517"/>
                  <a:pt x="13144" y="9446"/>
                </a:cubicBezTo>
                <a:cubicBezTo>
                  <a:pt x="13209" y="9386"/>
                  <a:pt x="13272" y="9360"/>
                  <a:pt x="13331" y="9360"/>
                </a:cubicBezTo>
                <a:cubicBezTo>
                  <a:pt x="13398" y="9360"/>
                  <a:pt x="13461" y="9394"/>
                  <a:pt x="13518" y="9448"/>
                </a:cubicBezTo>
                <a:cubicBezTo>
                  <a:pt x="13589" y="9515"/>
                  <a:pt x="13658" y="9584"/>
                  <a:pt x="13726" y="9655"/>
                </a:cubicBezTo>
                <a:cubicBezTo>
                  <a:pt x="13830" y="9764"/>
                  <a:pt x="13833" y="9881"/>
                  <a:pt x="13733" y="9993"/>
                </a:cubicBezTo>
                <a:cubicBezTo>
                  <a:pt x="13603" y="10137"/>
                  <a:pt x="13579" y="10336"/>
                  <a:pt x="13660" y="10511"/>
                </a:cubicBezTo>
                <a:cubicBezTo>
                  <a:pt x="13715" y="10627"/>
                  <a:pt x="13763" y="10747"/>
                  <a:pt x="13808" y="10870"/>
                </a:cubicBezTo>
                <a:cubicBezTo>
                  <a:pt x="13891" y="11085"/>
                  <a:pt x="14011" y="11150"/>
                  <a:pt x="14209" y="11177"/>
                </a:cubicBezTo>
                <a:cubicBezTo>
                  <a:pt x="14346" y="11197"/>
                  <a:pt x="14425" y="11238"/>
                  <a:pt x="14447" y="11373"/>
                </a:cubicBezTo>
                <a:cubicBezTo>
                  <a:pt x="14462" y="11496"/>
                  <a:pt x="14464" y="11637"/>
                  <a:pt x="14444" y="11772"/>
                </a:cubicBezTo>
                <a:cubicBezTo>
                  <a:pt x="14422" y="11916"/>
                  <a:pt x="14327" y="11982"/>
                  <a:pt x="14181" y="11982"/>
                </a:cubicBezTo>
                <a:cubicBezTo>
                  <a:pt x="14178" y="11982"/>
                  <a:pt x="14175" y="11982"/>
                  <a:pt x="14172" y="11982"/>
                </a:cubicBezTo>
                <a:cubicBezTo>
                  <a:pt x="14170" y="11982"/>
                  <a:pt x="14167" y="11982"/>
                  <a:pt x="14165" y="11982"/>
                </a:cubicBezTo>
                <a:cubicBezTo>
                  <a:pt x="14028" y="11982"/>
                  <a:pt x="13868" y="12106"/>
                  <a:pt x="13820" y="12246"/>
                </a:cubicBezTo>
                <a:cubicBezTo>
                  <a:pt x="13769" y="12394"/>
                  <a:pt x="13701" y="12540"/>
                  <a:pt x="13642" y="12684"/>
                </a:cubicBezTo>
                <a:cubicBezTo>
                  <a:pt x="13571" y="12860"/>
                  <a:pt x="13613" y="13011"/>
                  <a:pt x="13728" y="13152"/>
                </a:cubicBezTo>
                <a:cubicBezTo>
                  <a:pt x="13837" y="13287"/>
                  <a:pt x="13825" y="13360"/>
                  <a:pt x="13743" y="13462"/>
                </a:cubicBezTo>
                <a:cubicBezTo>
                  <a:pt x="13664" y="13563"/>
                  <a:pt x="13567" y="13652"/>
                  <a:pt x="13469" y="13738"/>
                </a:cubicBezTo>
                <a:cubicBezTo>
                  <a:pt x="13434" y="13771"/>
                  <a:pt x="13377" y="13781"/>
                  <a:pt x="13319" y="13806"/>
                </a:cubicBezTo>
                <a:cubicBezTo>
                  <a:pt x="13264" y="13775"/>
                  <a:pt x="13206" y="13756"/>
                  <a:pt x="13162" y="13718"/>
                </a:cubicBezTo>
                <a:cubicBezTo>
                  <a:pt x="13073" y="13642"/>
                  <a:pt x="12966" y="13599"/>
                  <a:pt x="12853" y="13599"/>
                </a:cubicBezTo>
                <a:cubicBezTo>
                  <a:pt x="12785" y="13599"/>
                  <a:pt x="12716" y="13614"/>
                  <a:pt x="12647" y="13648"/>
                </a:cubicBezTo>
                <a:cubicBezTo>
                  <a:pt x="12505" y="13717"/>
                  <a:pt x="12355" y="13772"/>
                  <a:pt x="12210" y="13836"/>
                </a:cubicBezTo>
                <a:cubicBezTo>
                  <a:pt x="12056" y="13902"/>
                  <a:pt x="11989" y="14034"/>
                  <a:pt x="11985" y="14188"/>
                </a:cubicBezTo>
                <a:cubicBezTo>
                  <a:pt x="11983" y="14312"/>
                  <a:pt x="11878" y="14447"/>
                  <a:pt x="11746" y="14447"/>
                </a:cubicBezTo>
                <a:cubicBezTo>
                  <a:pt x="11738" y="14447"/>
                  <a:pt x="11730" y="14447"/>
                  <a:pt x="11722" y="14446"/>
                </a:cubicBezTo>
                <a:cubicBezTo>
                  <a:pt x="11678" y="14440"/>
                  <a:pt x="11633" y="14438"/>
                  <a:pt x="11589" y="14438"/>
                </a:cubicBezTo>
                <a:cubicBezTo>
                  <a:pt x="11533" y="14438"/>
                  <a:pt x="11477" y="14441"/>
                  <a:pt x="11422" y="14444"/>
                </a:cubicBezTo>
                <a:cubicBezTo>
                  <a:pt x="11417" y="14444"/>
                  <a:pt x="11413" y="14445"/>
                  <a:pt x="11408" y="14445"/>
                </a:cubicBezTo>
                <a:cubicBezTo>
                  <a:pt x="11276" y="14445"/>
                  <a:pt x="11175" y="14327"/>
                  <a:pt x="11170" y="14206"/>
                </a:cubicBezTo>
                <a:cubicBezTo>
                  <a:pt x="11161" y="14004"/>
                  <a:pt x="11064" y="13874"/>
                  <a:pt x="10877" y="13802"/>
                </a:cubicBezTo>
                <a:cubicBezTo>
                  <a:pt x="10731" y="13747"/>
                  <a:pt x="10590" y="13682"/>
                  <a:pt x="10447" y="13624"/>
                </a:cubicBezTo>
                <a:cubicBezTo>
                  <a:pt x="10396" y="13603"/>
                  <a:pt x="10347" y="13593"/>
                  <a:pt x="10300" y="13593"/>
                </a:cubicBezTo>
                <a:cubicBezTo>
                  <a:pt x="10190" y="13593"/>
                  <a:pt x="10090" y="13644"/>
                  <a:pt x="9997" y="13717"/>
                </a:cubicBezTo>
                <a:cubicBezTo>
                  <a:pt x="9933" y="13768"/>
                  <a:pt x="9877" y="13794"/>
                  <a:pt x="9822" y="13794"/>
                </a:cubicBezTo>
                <a:cubicBezTo>
                  <a:pt x="9773" y="13794"/>
                  <a:pt x="9724" y="13773"/>
                  <a:pt x="9672" y="13728"/>
                </a:cubicBezTo>
                <a:cubicBezTo>
                  <a:pt x="9577" y="13646"/>
                  <a:pt x="9492" y="13551"/>
                  <a:pt x="9414" y="13454"/>
                </a:cubicBezTo>
                <a:cubicBezTo>
                  <a:pt x="9336" y="13356"/>
                  <a:pt x="9346" y="13250"/>
                  <a:pt x="9427" y="13158"/>
                </a:cubicBezTo>
                <a:cubicBezTo>
                  <a:pt x="9570" y="12993"/>
                  <a:pt x="9587" y="12826"/>
                  <a:pt x="9493" y="12627"/>
                </a:cubicBezTo>
                <a:cubicBezTo>
                  <a:pt x="9442" y="12519"/>
                  <a:pt x="9393" y="12407"/>
                  <a:pt x="9353" y="12294"/>
                </a:cubicBezTo>
                <a:cubicBezTo>
                  <a:pt x="9292" y="12111"/>
                  <a:pt x="9181" y="12002"/>
                  <a:pt x="8978" y="11985"/>
                </a:cubicBezTo>
                <a:cubicBezTo>
                  <a:pt x="8882" y="11977"/>
                  <a:pt x="8772" y="11964"/>
                  <a:pt x="8731" y="11847"/>
                </a:cubicBezTo>
                <a:cubicBezTo>
                  <a:pt x="8722" y="11820"/>
                  <a:pt x="8715" y="11790"/>
                  <a:pt x="8715" y="11763"/>
                </a:cubicBezTo>
                <a:cubicBezTo>
                  <a:pt x="8714" y="11639"/>
                  <a:pt x="8714" y="11515"/>
                  <a:pt x="8715" y="11391"/>
                </a:cubicBezTo>
                <a:cubicBezTo>
                  <a:pt x="8715" y="11268"/>
                  <a:pt x="8802" y="11182"/>
                  <a:pt x="8927" y="11177"/>
                </a:cubicBezTo>
                <a:cubicBezTo>
                  <a:pt x="9127" y="11170"/>
                  <a:pt x="9294" y="11063"/>
                  <a:pt x="9356" y="10860"/>
                </a:cubicBezTo>
                <a:cubicBezTo>
                  <a:pt x="9387" y="10757"/>
                  <a:pt x="9430" y="10654"/>
                  <a:pt x="9479" y="10556"/>
                </a:cubicBezTo>
                <a:cubicBezTo>
                  <a:pt x="9587" y="10343"/>
                  <a:pt x="9590" y="10149"/>
                  <a:pt x="9410" y="9968"/>
                </a:cubicBezTo>
                <a:cubicBezTo>
                  <a:pt x="9346" y="9904"/>
                  <a:pt x="9350" y="9764"/>
                  <a:pt x="9413" y="9699"/>
                </a:cubicBezTo>
                <a:cubicBezTo>
                  <a:pt x="9505" y="9604"/>
                  <a:pt x="9597" y="9508"/>
                  <a:pt x="9693" y="9417"/>
                </a:cubicBezTo>
                <a:cubicBezTo>
                  <a:pt x="9737" y="9377"/>
                  <a:pt x="9788" y="9357"/>
                  <a:pt x="9839" y="9357"/>
                </a:cubicBezTo>
                <a:cubicBezTo>
                  <a:pt x="9892" y="9357"/>
                  <a:pt x="9945" y="9378"/>
                  <a:pt x="9993" y="9420"/>
                </a:cubicBezTo>
                <a:cubicBezTo>
                  <a:pt x="10095" y="9510"/>
                  <a:pt x="10196" y="9553"/>
                  <a:pt x="10304" y="9553"/>
                </a:cubicBezTo>
                <a:cubicBezTo>
                  <a:pt x="10377" y="9553"/>
                  <a:pt x="10454" y="9533"/>
                  <a:pt x="10536" y="9494"/>
                </a:cubicBezTo>
                <a:cubicBezTo>
                  <a:pt x="10645" y="9443"/>
                  <a:pt x="10757" y="9395"/>
                  <a:pt x="10870" y="9354"/>
                </a:cubicBezTo>
                <a:cubicBezTo>
                  <a:pt x="11071" y="9282"/>
                  <a:pt x="11166" y="9163"/>
                  <a:pt x="11176" y="8949"/>
                </a:cubicBezTo>
                <a:cubicBezTo>
                  <a:pt x="11183" y="8809"/>
                  <a:pt x="11290" y="8706"/>
                  <a:pt x="11430" y="8706"/>
                </a:cubicBezTo>
                <a:close/>
                <a:moveTo>
                  <a:pt x="549" y="1"/>
                </a:moveTo>
                <a:cubicBezTo>
                  <a:pt x="477" y="29"/>
                  <a:pt x="400" y="54"/>
                  <a:pt x="330" y="90"/>
                </a:cubicBezTo>
                <a:cubicBezTo>
                  <a:pt x="149" y="182"/>
                  <a:pt x="61" y="347"/>
                  <a:pt x="0" y="531"/>
                </a:cubicBezTo>
                <a:lnTo>
                  <a:pt x="0" y="6364"/>
                </a:lnTo>
                <a:cubicBezTo>
                  <a:pt x="48" y="6465"/>
                  <a:pt x="95" y="6565"/>
                  <a:pt x="142" y="6666"/>
                </a:cubicBezTo>
                <a:cubicBezTo>
                  <a:pt x="98" y="6758"/>
                  <a:pt x="50" y="6862"/>
                  <a:pt x="0" y="6966"/>
                </a:cubicBezTo>
                <a:lnTo>
                  <a:pt x="0" y="12797"/>
                </a:lnTo>
                <a:cubicBezTo>
                  <a:pt x="6" y="12810"/>
                  <a:pt x="14" y="12820"/>
                  <a:pt x="18" y="12833"/>
                </a:cubicBezTo>
                <a:cubicBezTo>
                  <a:pt x="85" y="13116"/>
                  <a:pt x="344" y="13315"/>
                  <a:pt x="616" y="13326"/>
                </a:cubicBezTo>
                <a:cubicBezTo>
                  <a:pt x="704" y="13330"/>
                  <a:pt x="793" y="13331"/>
                  <a:pt x="882" y="13331"/>
                </a:cubicBezTo>
                <a:cubicBezTo>
                  <a:pt x="1020" y="13331"/>
                  <a:pt x="1158" y="13328"/>
                  <a:pt x="1297" y="13326"/>
                </a:cubicBezTo>
                <a:cubicBezTo>
                  <a:pt x="1330" y="13326"/>
                  <a:pt x="1368" y="13318"/>
                  <a:pt x="1396" y="13300"/>
                </a:cubicBezTo>
                <a:cubicBezTo>
                  <a:pt x="1486" y="13247"/>
                  <a:pt x="1528" y="13134"/>
                  <a:pt x="1500" y="13036"/>
                </a:cubicBezTo>
                <a:cubicBezTo>
                  <a:pt x="1470" y="12937"/>
                  <a:pt x="1381" y="12868"/>
                  <a:pt x="1272" y="12868"/>
                </a:cubicBezTo>
                <a:cubicBezTo>
                  <a:pt x="1170" y="12867"/>
                  <a:pt x="1069" y="12867"/>
                  <a:pt x="967" y="12867"/>
                </a:cubicBezTo>
                <a:cubicBezTo>
                  <a:pt x="866" y="12867"/>
                  <a:pt x="764" y="12867"/>
                  <a:pt x="662" y="12867"/>
                </a:cubicBezTo>
                <a:cubicBezTo>
                  <a:pt x="632" y="12867"/>
                  <a:pt x="600" y="12858"/>
                  <a:pt x="572" y="12845"/>
                </a:cubicBezTo>
                <a:cubicBezTo>
                  <a:pt x="464" y="12794"/>
                  <a:pt x="443" y="12697"/>
                  <a:pt x="443" y="12591"/>
                </a:cubicBezTo>
                <a:lnTo>
                  <a:pt x="443" y="7182"/>
                </a:lnTo>
                <a:cubicBezTo>
                  <a:pt x="443" y="7173"/>
                  <a:pt x="441" y="7165"/>
                  <a:pt x="443" y="7157"/>
                </a:cubicBezTo>
                <a:cubicBezTo>
                  <a:pt x="464" y="7010"/>
                  <a:pt x="501" y="6890"/>
                  <a:pt x="707" y="6890"/>
                </a:cubicBezTo>
                <a:cubicBezTo>
                  <a:pt x="710" y="6890"/>
                  <a:pt x="712" y="6890"/>
                  <a:pt x="715" y="6891"/>
                </a:cubicBezTo>
                <a:cubicBezTo>
                  <a:pt x="868" y="6893"/>
                  <a:pt x="1021" y="6894"/>
                  <a:pt x="1174" y="6894"/>
                </a:cubicBezTo>
                <a:cubicBezTo>
                  <a:pt x="1419" y="6894"/>
                  <a:pt x="1663" y="6892"/>
                  <a:pt x="1907" y="6892"/>
                </a:cubicBezTo>
                <a:cubicBezTo>
                  <a:pt x="2066" y="6892"/>
                  <a:pt x="2151" y="6803"/>
                  <a:pt x="2159" y="6649"/>
                </a:cubicBezTo>
                <a:cubicBezTo>
                  <a:pt x="2165" y="6542"/>
                  <a:pt x="2183" y="6436"/>
                  <a:pt x="2211" y="6333"/>
                </a:cubicBezTo>
                <a:cubicBezTo>
                  <a:pt x="2284" y="6063"/>
                  <a:pt x="2428" y="5841"/>
                  <a:pt x="2651" y="5664"/>
                </a:cubicBezTo>
                <a:cubicBezTo>
                  <a:pt x="2842" y="5511"/>
                  <a:pt x="3057" y="5418"/>
                  <a:pt x="3297" y="5392"/>
                </a:cubicBezTo>
                <a:cubicBezTo>
                  <a:pt x="3346" y="5387"/>
                  <a:pt x="3395" y="5384"/>
                  <a:pt x="3443" y="5384"/>
                </a:cubicBezTo>
                <a:cubicBezTo>
                  <a:pt x="3670" y="5384"/>
                  <a:pt x="3888" y="5443"/>
                  <a:pt x="4089" y="5566"/>
                </a:cubicBezTo>
                <a:cubicBezTo>
                  <a:pt x="4491" y="5814"/>
                  <a:pt x="4690" y="6180"/>
                  <a:pt x="4720" y="6643"/>
                </a:cubicBezTo>
                <a:cubicBezTo>
                  <a:pt x="4731" y="6804"/>
                  <a:pt x="4810" y="6892"/>
                  <a:pt x="4977" y="6892"/>
                </a:cubicBezTo>
                <a:lnTo>
                  <a:pt x="6432" y="6892"/>
                </a:lnTo>
                <a:lnTo>
                  <a:pt x="6432" y="8155"/>
                </a:lnTo>
                <a:cubicBezTo>
                  <a:pt x="5460" y="8319"/>
                  <a:pt x="4851" y="9112"/>
                  <a:pt x="4935" y="10065"/>
                </a:cubicBezTo>
                <a:cubicBezTo>
                  <a:pt x="4967" y="10446"/>
                  <a:pt x="5126" y="10780"/>
                  <a:pt x="5382" y="11057"/>
                </a:cubicBezTo>
                <a:cubicBezTo>
                  <a:pt x="5663" y="11361"/>
                  <a:pt x="6014" y="11545"/>
                  <a:pt x="6436" y="11600"/>
                </a:cubicBezTo>
                <a:cubicBezTo>
                  <a:pt x="6436" y="11960"/>
                  <a:pt x="6439" y="12315"/>
                  <a:pt x="6435" y="12670"/>
                </a:cubicBezTo>
                <a:cubicBezTo>
                  <a:pt x="6432" y="12783"/>
                  <a:pt x="6336" y="12865"/>
                  <a:pt x="6222" y="12865"/>
                </a:cubicBezTo>
                <a:lnTo>
                  <a:pt x="2353" y="12865"/>
                </a:lnTo>
                <a:cubicBezTo>
                  <a:pt x="2265" y="12865"/>
                  <a:pt x="2180" y="12877"/>
                  <a:pt x="2127" y="12950"/>
                </a:cubicBezTo>
                <a:cubicBezTo>
                  <a:pt x="2071" y="13021"/>
                  <a:pt x="2046" y="13101"/>
                  <a:pt x="2091" y="13192"/>
                </a:cubicBezTo>
                <a:cubicBezTo>
                  <a:pt x="2136" y="13284"/>
                  <a:pt x="2206" y="13325"/>
                  <a:pt x="2308" y="13325"/>
                </a:cubicBezTo>
                <a:cubicBezTo>
                  <a:pt x="2310" y="13325"/>
                  <a:pt x="2312" y="13325"/>
                  <a:pt x="2313" y="13325"/>
                </a:cubicBezTo>
                <a:cubicBezTo>
                  <a:pt x="2957" y="13324"/>
                  <a:pt x="3601" y="13323"/>
                  <a:pt x="4244" y="13323"/>
                </a:cubicBezTo>
                <a:cubicBezTo>
                  <a:pt x="4888" y="13323"/>
                  <a:pt x="5531" y="13324"/>
                  <a:pt x="6174" y="13325"/>
                </a:cubicBezTo>
                <a:cubicBezTo>
                  <a:pt x="6360" y="13325"/>
                  <a:pt x="6521" y="13275"/>
                  <a:pt x="6665" y="13162"/>
                </a:cubicBezTo>
                <a:cubicBezTo>
                  <a:pt x="6797" y="13278"/>
                  <a:pt x="6951" y="13322"/>
                  <a:pt x="7122" y="13322"/>
                </a:cubicBezTo>
                <a:cubicBezTo>
                  <a:pt x="7309" y="13322"/>
                  <a:pt x="7497" y="13322"/>
                  <a:pt x="7684" y="13322"/>
                </a:cubicBezTo>
                <a:cubicBezTo>
                  <a:pt x="8059" y="13322"/>
                  <a:pt x="8434" y="13322"/>
                  <a:pt x="8809" y="13322"/>
                </a:cubicBezTo>
                <a:lnTo>
                  <a:pt x="8903" y="13322"/>
                </a:lnTo>
                <a:cubicBezTo>
                  <a:pt x="8918" y="13506"/>
                  <a:pt x="8968" y="13676"/>
                  <a:pt x="9133" y="13823"/>
                </a:cubicBezTo>
                <a:cubicBezTo>
                  <a:pt x="9208" y="13888"/>
                  <a:pt x="9278" y="13962"/>
                  <a:pt x="9345" y="14035"/>
                </a:cubicBezTo>
                <a:cubicBezTo>
                  <a:pt x="9473" y="14176"/>
                  <a:pt x="9652" y="14243"/>
                  <a:pt x="9832" y="14243"/>
                </a:cubicBezTo>
                <a:cubicBezTo>
                  <a:pt x="9987" y="14243"/>
                  <a:pt x="10143" y="14193"/>
                  <a:pt x="10269" y="14096"/>
                </a:cubicBezTo>
                <a:cubicBezTo>
                  <a:pt x="10281" y="14086"/>
                  <a:pt x="10303" y="14081"/>
                  <a:pt x="10324" y="14081"/>
                </a:cubicBezTo>
                <a:cubicBezTo>
                  <a:pt x="10333" y="14081"/>
                  <a:pt x="10342" y="14082"/>
                  <a:pt x="10349" y="14085"/>
                </a:cubicBezTo>
                <a:cubicBezTo>
                  <a:pt x="10457" y="14122"/>
                  <a:pt x="10566" y="14164"/>
                  <a:pt x="10672" y="14211"/>
                </a:cubicBezTo>
                <a:cubicBezTo>
                  <a:pt x="10696" y="14221"/>
                  <a:pt x="10724" y="14255"/>
                  <a:pt x="10726" y="14281"/>
                </a:cubicBezTo>
                <a:cubicBezTo>
                  <a:pt x="10743" y="14494"/>
                  <a:pt x="10846" y="14656"/>
                  <a:pt x="11016" y="14771"/>
                </a:cubicBezTo>
                <a:cubicBezTo>
                  <a:pt x="11103" y="14829"/>
                  <a:pt x="11212" y="14856"/>
                  <a:pt x="11311" y="14897"/>
                </a:cubicBezTo>
                <a:lnTo>
                  <a:pt x="11842" y="14897"/>
                </a:lnTo>
                <a:cubicBezTo>
                  <a:pt x="11941" y="14856"/>
                  <a:pt x="12047" y="14827"/>
                  <a:pt x="12138" y="14771"/>
                </a:cubicBezTo>
                <a:cubicBezTo>
                  <a:pt x="12302" y="14666"/>
                  <a:pt x="12406" y="14515"/>
                  <a:pt x="12428" y="14313"/>
                </a:cubicBezTo>
                <a:cubicBezTo>
                  <a:pt x="12433" y="14262"/>
                  <a:pt x="12449" y="14219"/>
                  <a:pt x="12514" y="14204"/>
                </a:cubicBezTo>
                <a:cubicBezTo>
                  <a:pt x="12586" y="14185"/>
                  <a:pt x="12657" y="14155"/>
                  <a:pt x="12720" y="14119"/>
                </a:cubicBezTo>
                <a:cubicBezTo>
                  <a:pt x="12759" y="14095"/>
                  <a:pt x="12793" y="14084"/>
                  <a:pt x="12827" y="14084"/>
                </a:cubicBezTo>
                <a:cubicBezTo>
                  <a:pt x="12870" y="14084"/>
                  <a:pt x="12912" y="14102"/>
                  <a:pt x="12960" y="14134"/>
                </a:cubicBezTo>
                <a:cubicBezTo>
                  <a:pt x="13074" y="14210"/>
                  <a:pt x="13200" y="14246"/>
                  <a:pt x="13327" y="14246"/>
                </a:cubicBezTo>
                <a:cubicBezTo>
                  <a:pt x="13497" y="14246"/>
                  <a:pt x="13668" y="14180"/>
                  <a:pt x="13807" y="14054"/>
                </a:cubicBezTo>
                <a:cubicBezTo>
                  <a:pt x="13920" y="13950"/>
                  <a:pt x="14022" y="13837"/>
                  <a:pt x="14121" y="13723"/>
                </a:cubicBezTo>
                <a:cubicBezTo>
                  <a:pt x="14304" y="13509"/>
                  <a:pt x="14297" y="13107"/>
                  <a:pt x="14110" y="12874"/>
                </a:cubicBezTo>
                <a:cubicBezTo>
                  <a:pt x="14096" y="12855"/>
                  <a:pt x="14091" y="12817"/>
                  <a:pt x="14098" y="12796"/>
                </a:cubicBezTo>
                <a:cubicBezTo>
                  <a:pt x="14140" y="12686"/>
                  <a:pt x="14183" y="12577"/>
                  <a:pt x="14231" y="12469"/>
                </a:cubicBezTo>
                <a:cubicBezTo>
                  <a:pt x="14240" y="12449"/>
                  <a:pt x="14265" y="12428"/>
                  <a:pt x="14284" y="12424"/>
                </a:cubicBezTo>
                <a:cubicBezTo>
                  <a:pt x="14605" y="12381"/>
                  <a:pt x="14804" y="12203"/>
                  <a:pt x="14895" y="11896"/>
                </a:cubicBezTo>
                <a:cubicBezTo>
                  <a:pt x="14895" y="11893"/>
                  <a:pt x="14899" y="11893"/>
                  <a:pt x="14902" y="11892"/>
                </a:cubicBezTo>
                <a:lnTo>
                  <a:pt x="14902" y="11238"/>
                </a:lnTo>
                <a:cubicBezTo>
                  <a:pt x="14884" y="11199"/>
                  <a:pt x="14868" y="11162"/>
                  <a:pt x="14850" y="11122"/>
                </a:cubicBezTo>
                <a:cubicBezTo>
                  <a:pt x="14728" y="10860"/>
                  <a:pt x="14519" y="10725"/>
                  <a:pt x="14243" y="10708"/>
                </a:cubicBezTo>
                <a:cubicBezTo>
                  <a:pt x="14183" y="10568"/>
                  <a:pt x="14130" y="10433"/>
                  <a:pt x="14073" y="10297"/>
                </a:cubicBezTo>
                <a:cubicBezTo>
                  <a:pt x="14268" y="10067"/>
                  <a:pt x="14309" y="9798"/>
                  <a:pt x="14186" y="9523"/>
                </a:cubicBezTo>
                <a:cubicBezTo>
                  <a:pt x="14089" y="9310"/>
                  <a:pt x="13906" y="9149"/>
                  <a:pt x="13714" y="9018"/>
                </a:cubicBezTo>
                <a:cubicBezTo>
                  <a:pt x="13603" y="8943"/>
                  <a:pt x="13463" y="8914"/>
                  <a:pt x="13327" y="8861"/>
                </a:cubicBezTo>
                <a:lnTo>
                  <a:pt x="13327" y="8781"/>
                </a:lnTo>
                <a:cubicBezTo>
                  <a:pt x="13327" y="8250"/>
                  <a:pt x="13325" y="7720"/>
                  <a:pt x="13330" y="7192"/>
                </a:cubicBezTo>
                <a:cubicBezTo>
                  <a:pt x="13332" y="6995"/>
                  <a:pt x="13295" y="6818"/>
                  <a:pt x="13165" y="6664"/>
                </a:cubicBezTo>
                <a:cubicBezTo>
                  <a:pt x="13291" y="6513"/>
                  <a:pt x="13332" y="6339"/>
                  <a:pt x="13330" y="6145"/>
                </a:cubicBezTo>
                <a:cubicBezTo>
                  <a:pt x="13326" y="4887"/>
                  <a:pt x="13327" y="3629"/>
                  <a:pt x="13327" y="2370"/>
                </a:cubicBezTo>
                <a:cubicBezTo>
                  <a:pt x="13327" y="2348"/>
                  <a:pt x="13330" y="2322"/>
                  <a:pt x="13327" y="2300"/>
                </a:cubicBezTo>
                <a:cubicBezTo>
                  <a:pt x="13318" y="2191"/>
                  <a:pt x="13221" y="2103"/>
                  <a:pt x="13112" y="2103"/>
                </a:cubicBezTo>
                <a:cubicBezTo>
                  <a:pt x="12955" y="2103"/>
                  <a:pt x="12869" y="2195"/>
                  <a:pt x="12869" y="2365"/>
                </a:cubicBezTo>
                <a:lnTo>
                  <a:pt x="12869" y="6192"/>
                </a:lnTo>
                <a:cubicBezTo>
                  <a:pt x="12869" y="6357"/>
                  <a:pt x="12791" y="6435"/>
                  <a:pt x="12624" y="6435"/>
                </a:cubicBezTo>
                <a:cubicBezTo>
                  <a:pt x="12353" y="6435"/>
                  <a:pt x="12082" y="6436"/>
                  <a:pt x="11810" y="6436"/>
                </a:cubicBezTo>
                <a:cubicBezTo>
                  <a:pt x="11675" y="6436"/>
                  <a:pt x="11539" y="6435"/>
                  <a:pt x="11403" y="6435"/>
                </a:cubicBezTo>
                <a:cubicBezTo>
                  <a:pt x="11242" y="6435"/>
                  <a:pt x="11143" y="6555"/>
                  <a:pt x="11153" y="6684"/>
                </a:cubicBezTo>
                <a:cubicBezTo>
                  <a:pt x="11157" y="6743"/>
                  <a:pt x="11146" y="6806"/>
                  <a:pt x="11136" y="6866"/>
                </a:cubicBezTo>
                <a:cubicBezTo>
                  <a:pt x="11089" y="7195"/>
                  <a:pt x="10924" y="7462"/>
                  <a:pt x="10669" y="7666"/>
                </a:cubicBezTo>
                <a:cubicBezTo>
                  <a:pt x="10439" y="7849"/>
                  <a:pt x="10180" y="7944"/>
                  <a:pt x="9899" y="7944"/>
                </a:cubicBezTo>
                <a:cubicBezTo>
                  <a:pt x="9815" y="7944"/>
                  <a:pt x="9728" y="7935"/>
                  <a:pt x="9640" y="7918"/>
                </a:cubicBezTo>
                <a:cubicBezTo>
                  <a:pt x="9275" y="7847"/>
                  <a:pt x="8997" y="7647"/>
                  <a:pt x="8794" y="7336"/>
                </a:cubicBezTo>
                <a:cubicBezTo>
                  <a:pt x="8663" y="7131"/>
                  <a:pt x="8618" y="6902"/>
                  <a:pt x="8594" y="6664"/>
                </a:cubicBezTo>
                <a:cubicBezTo>
                  <a:pt x="8575" y="6494"/>
                  <a:pt x="8509" y="6435"/>
                  <a:pt x="8333" y="6435"/>
                </a:cubicBezTo>
                <a:lnTo>
                  <a:pt x="6899" y="6435"/>
                </a:lnTo>
                <a:lnTo>
                  <a:pt x="6899" y="5166"/>
                </a:lnTo>
                <a:cubicBezTo>
                  <a:pt x="7814" y="5010"/>
                  <a:pt x="8367" y="4301"/>
                  <a:pt x="8394" y="3482"/>
                </a:cubicBezTo>
                <a:cubicBezTo>
                  <a:pt x="8408" y="3042"/>
                  <a:pt x="8264" y="2643"/>
                  <a:pt x="7972" y="2311"/>
                </a:cubicBezTo>
                <a:cubicBezTo>
                  <a:pt x="7689" y="1985"/>
                  <a:pt x="7327" y="1790"/>
                  <a:pt x="6894" y="1725"/>
                </a:cubicBezTo>
                <a:lnTo>
                  <a:pt x="6894" y="688"/>
                </a:lnTo>
                <a:cubicBezTo>
                  <a:pt x="6894" y="537"/>
                  <a:pt x="6972" y="460"/>
                  <a:pt x="7125" y="460"/>
                </a:cubicBezTo>
                <a:cubicBezTo>
                  <a:pt x="8043" y="460"/>
                  <a:pt x="8961" y="461"/>
                  <a:pt x="9878" y="461"/>
                </a:cubicBezTo>
                <a:cubicBezTo>
                  <a:pt x="10796" y="461"/>
                  <a:pt x="11713" y="460"/>
                  <a:pt x="12631" y="459"/>
                </a:cubicBezTo>
                <a:cubicBezTo>
                  <a:pt x="12769" y="459"/>
                  <a:pt x="12876" y="554"/>
                  <a:pt x="12869" y="702"/>
                </a:cubicBezTo>
                <a:cubicBezTo>
                  <a:pt x="12859" y="903"/>
                  <a:pt x="12862" y="1104"/>
                  <a:pt x="12869" y="1304"/>
                </a:cubicBezTo>
                <a:cubicBezTo>
                  <a:pt x="12875" y="1462"/>
                  <a:pt x="12960" y="1537"/>
                  <a:pt x="13102" y="1537"/>
                </a:cubicBezTo>
                <a:cubicBezTo>
                  <a:pt x="13238" y="1537"/>
                  <a:pt x="13329" y="1431"/>
                  <a:pt x="13327" y="1301"/>
                </a:cubicBezTo>
                <a:cubicBezTo>
                  <a:pt x="13325" y="1074"/>
                  <a:pt x="13334" y="847"/>
                  <a:pt x="13325" y="620"/>
                </a:cubicBezTo>
                <a:cubicBezTo>
                  <a:pt x="13315" y="436"/>
                  <a:pt x="13243" y="268"/>
                  <a:pt x="13087" y="160"/>
                </a:cubicBezTo>
                <a:cubicBezTo>
                  <a:pt x="12994" y="94"/>
                  <a:pt x="12882" y="54"/>
                  <a:pt x="12780" y="1"/>
                </a:cubicBezTo>
                <a:lnTo>
                  <a:pt x="6982" y="1"/>
                </a:lnTo>
                <a:cubicBezTo>
                  <a:pt x="6876" y="47"/>
                  <a:pt x="6770" y="92"/>
                  <a:pt x="6657" y="142"/>
                </a:cubicBezTo>
                <a:cubicBezTo>
                  <a:pt x="6565" y="100"/>
                  <a:pt x="6456" y="50"/>
                  <a:pt x="6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45"/>
          <p:cNvSpPr/>
          <p:nvPr/>
        </p:nvSpPr>
        <p:spPr>
          <a:xfrm>
            <a:off x="1734885" y="1799644"/>
            <a:ext cx="465523" cy="466525"/>
          </a:xfrm>
          <a:custGeom>
            <a:rect b="b" l="l" r="r" t="t"/>
            <a:pathLst>
              <a:path extrusionOk="0" h="14899" w="14867">
                <a:moveTo>
                  <a:pt x="9749" y="1"/>
                </a:moveTo>
                <a:cubicBezTo>
                  <a:pt x="9616" y="65"/>
                  <a:pt x="9573" y="174"/>
                  <a:pt x="9588" y="315"/>
                </a:cubicBezTo>
                <a:cubicBezTo>
                  <a:pt x="9597" y="404"/>
                  <a:pt x="9593" y="496"/>
                  <a:pt x="9588" y="588"/>
                </a:cubicBezTo>
                <a:cubicBezTo>
                  <a:pt x="9582" y="700"/>
                  <a:pt x="9650" y="806"/>
                  <a:pt x="9790" y="831"/>
                </a:cubicBezTo>
                <a:cubicBezTo>
                  <a:pt x="9798" y="833"/>
                  <a:pt x="9807" y="834"/>
                  <a:pt x="9816" y="834"/>
                </a:cubicBezTo>
                <a:cubicBezTo>
                  <a:pt x="9905" y="834"/>
                  <a:pt x="10011" y="758"/>
                  <a:pt x="10029" y="657"/>
                </a:cubicBezTo>
                <a:cubicBezTo>
                  <a:pt x="10050" y="541"/>
                  <a:pt x="10043" y="418"/>
                  <a:pt x="10050" y="301"/>
                </a:cubicBezTo>
                <a:cubicBezTo>
                  <a:pt x="10059" y="161"/>
                  <a:pt x="10008" y="56"/>
                  <a:pt x="9873" y="1"/>
                </a:cubicBezTo>
                <a:close/>
                <a:moveTo>
                  <a:pt x="11971" y="891"/>
                </a:moveTo>
                <a:cubicBezTo>
                  <a:pt x="11968" y="891"/>
                  <a:pt x="11965" y="891"/>
                  <a:pt x="11963" y="891"/>
                </a:cubicBezTo>
                <a:cubicBezTo>
                  <a:pt x="11921" y="905"/>
                  <a:pt x="11868" y="909"/>
                  <a:pt x="11837" y="938"/>
                </a:cubicBezTo>
                <a:cubicBezTo>
                  <a:pt x="11721" y="1047"/>
                  <a:pt x="11604" y="1157"/>
                  <a:pt x="11503" y="1280"/>
                </a:cubicBezTo>
                <a:cubicBezTo>
                  <a:pt x="11441" y="1356"/>
                  <a:pt x="11483" y="1499"/>
                  <a:pt x="11564" y="1562"/>
                </a:cubicBezTo>
                <a:cubicBezTo>
                  <a:pt x="11606" y="1594"/>
                  <a:pt x="11657" y="1610"/>
                  <a:pt x="11708" y="1610"/>
                </a:cubicBezTo>
                <a:cubicBezTo>
                  <a:pt x="11766" y="1610"/>
                  <a:pt x="11823" y="1589"/>
                  <a:pt x="11864" y="1549"/>
                </a:cubicBezTo>
                <a:cubicBezTo>
                  <a:pt x="11953" y="1462"/>
                  <a:pt x="12039" y="1376"/>
                  <a:pt x="12126" y="1287"/>
                </a:cubicBezTo>
                <a:cubicBezTo>
                  <a:pt x="12203" y="1208"/>
                  <a:pt x="12222" y="1123"/>
                  <a:pt x="12175" y="1027"/>
                </a:cubicBezTo>
                <a:cubicBezTo>
                  <a:pt x="12134" y="947"/>
                  <a:pt x="12072" y="891"/>
                  <a:pt x="11971" y="891"/>
                </a:cubicBezTo>
                <a:close/>
                <a:moveTo>
                  <a:pt x="7648" y="898"/>
                </a:moveTo>
                <a:cubicBezTo>
                  <a:pt x="7590" y="898"/>
                  <a:pt x="7533" y="917"/>
                  <a:pt x="7494" y="956"/>
                </a:cubicBezTo>
                <a:cubicBezTo>
                  <a:pt x="7414" y="1032"/>
                  <a:pt x="7409" y="1194"/>
                  <a:pt x="7491" y="1281"/>
                </a:cubicBezTo>
                <a:cubicBezTo>
                  <a:pt x="7577" y="1376"/>
                  <a:pt x="7666" y="1464"/>
                  <a:pt x="7760" y="1549"/>
                </a:cubicBezTo>
                <a:cubicBezTo>
                  <a:pt x="7805" y="1592"/>
                  <a:pt x="7857" y="1611"/>
                  <a:pt x="7912" y="1611"/>
                </a:cubicBezTo>
                <a:cubicBezTo>
                  <a:pt x="7946" y="1611"/>
                  <a:pt x="7981" y="1604"/>
                  <a:pt x="8017" y="1590"/>
                </a:cubicBezTo>
                <a:cubicBezTo>
                  <a:pt x="8109" y="1552"/>
                  <a:pt x="8142" y="1477"/>
                  <a:pt x="8142" y="1382"/>
                </a:cubicBezTo>
                <a:cubicBezTo>
                  <a:pt x="8149" y="1378"/>
                  <a:pt x="8156" y="1373"/>
                  <a:pt x="8163" y="1368"/>
                </a:cubicBezTo>
                <a:cubicBezTo>
                  <a:pt x="8130" y="1314"/>
                  <a:pt x="8106" y="1253"/>
                  <a:pt x="8065" y="1208"/>
                </a:cubicBezTo>
                <a:cubicBezTo>
                  <a:pt x="7992" y="1124"/>
                  <a:pt x="7910" y="1048"/>
                  <a:pt x="7830" y="970"/>
                </a:cubicBezTo>
                <a:cubicBezTo>
                  <a:pt x="7782" y="923"/>
                  <a:pt x="7714" y="898"/>
                  <a:pt x="7648" y="898"/>
                </a:cubicBezTo>
                <a:close/>
                <a:moveTo>
                  <a:pt x="6749" y="3054"/>
                </a:moveTo>
                <a:cubicBezTo>
                  <a:pt x="6633" y="3054"/>
                  <a:pt x="6530" y="3162"/>
                  <a:pt x="6534" y="3279"/>
                </a:cubicBezTo>
                <a:cubicBezTo>
                  <a:pt x="6537" y="3396"/>
                  <a:pt x="6635" y="3494"/>
                  <a:pt x="6744" y="3494"/>
                </a:cubicBezTo>
                <a:cubicBezTo>
                  <a:pt x="6745" y="3494"/>
                  <a:pt x="6746" y="3494"/>
                  <a:pt x="6747" y="3494"/>
                </a:cubicBezTo>
                <a:lnTo>
                  <a:pt x="7153" y="3494"/>
                </a:lnTo>
                <a:cubicBezTo>
                  <a:pt x="7270" y="3494"/>
                  <a:pt x="7363" y="3395"/>
                  <a:pt x="7363" y="3275"/>
                </a:cubicBezTo>
                <a:cubicBezTo>
                  <a:pt x="7363" y="3155"/>
                  <a:pt x="7270" y="3054"/>
                  <a:pt x="7154" y="3054"/>
                </a:cubicBezTo>
                <a:close/>
                <a:moveTo>
                  <a:pt x="12678" y="3053"/>
                </a:moveTo>
                <a:cubicBezTo>
                  <a:pt x="12606" y="3053"/>
                  <a:pt x="12534" y="3054"/>
                  <a:pt x="12462" y="3056"/>
                </a:cubicBezTo>
                <a:cubicBezTo>
                  <a:pt x="12342" y="3060"/>
                  <a:pt x="12271" y="3152"/>
                  <a:pt x="12273" y="3290"/>
                </a:cubicBezTo>
                <a:cubicBezTo>
                  <a:pt x="12274" y="3412"/>
                  <a:pt x="12355" y="3494"/>
                  <a:pt x="12468" y="3494"/>
                </a:cubicBezTo>
                <a:cubicBezTo>
                  <a:pt x="12469" y="3494"/>
                  <a:pt x="12470" y="3494"/>
                  <a:pt x="12471" y="3494"/>
                </a:cubicBezTo>
                <a:lnTo>
                  <a:pt x="12665" y="3494"/>
                </a:lnTo>
                <a:cubicBezTo>
                  <a:pt x="12717" y="3494"/>
                  <a:pt x="12768" y="3496"/>
                  <a:pt x="12819" y="3496"/>
                </a:cubicBezTo>
                <a:cubicBezTo>
                  <a:pt x="12844" y="3496"/>
                  <a:pt x="12870" y="3496"/>
                  <a:pt x="12895" y="3494"/>
                </a:cubicBezTo>
                <a:cubicBezTo>
                  <a:pt x="13011" y="3491"/>
                  <a:pt x="13085" y="3401"/>
                  <a:pt x="13085" y="3269"/>
                </a:cubicBezTo>
                <a:cubicBezTo>
                  <a:pt x="13085" y="3147"/>
                  <a:pt x="13007" y="3057"/>
                  <a:pt x="12894" y="3056"/>
                </a:cubicBezTo>
                <a:cubicBezTo>
                  <a:pt x="12822" y="3054"/>
                  <a:pt x="12750" y="3053"/>
                  <a:pt x="12678" y="3053"/>
                </a:cubicBezTo>
                <a:close/>
                <a:moveTo>
                  <a:pt x="9844" y="1563"/>
                </a:moveTo>
                <a:cubicBezTo>
                  <a:pt x="10180" y="1563"/>
                  <a:pt x="10494" y="1677"/>
                  <a:pt x="10773" y="1904"/>
                </a:cubicBezTo>
                <a:cubicBezTo>
                  <a:pt x="11072" y="2147"/>
                  <a:pt x="11264" y="2461"/>
                  <a:pt x="11319" y="2852"/>
                </a:cubicBezTo>
                <a:cubicBezTo>
                  <a:pt x="11384" y="3313"/>
                  <a:pt x="11280" y="3726"/>
                  <a:pt x="10973" y="4080"/>
                </a:cubicBezTo>
                <a:cubicBezTo>
                  <a:pt x="10780" y="4301"/>
                  <a:pt x="10602" y="4528"/>
                  <a:pt x="10483" y="4800"/>
                </a:cubicBezTo>
                <a:cubicBezTo>
                  <a:pt x="10470" y="4828"/>
                  <a:pt x="10458" y="4857"/>
                  <a:pt x="10442" y="4889"/>
                </a:cubicBezTo>
                <a:cubicBezTo>
                  <a:pt x="10241" y="4889"/>
                  <a:pt x="10041" y="4889"/>
                  <a:pt x="9842" y="4889"/>
                </a:cubicBezTo>
                <a:cubicBezTo>
                  <a:pt x="9643" y="4889"/>
                  <a:pt x="9445" y="4889"/>
                  <a:pt x="9247" y="4888"/>
                </a:cubicBezTo>
                <a:cubicBezTo>
                  <a:pt x="9220" y="4888"/>
                  <a:pt x="9180" y="4865"/>
                  <a:pt x="9169" y="4842"/>
                </a:cubicBezTo>
                <a:cubicBezTo>
                  <a:pt x="9041" y="4517"/>
                  <a:pt x="8814" y="4264"/>
                  <a:pt x="8591" y="4003"/>
                </a:cubicBezTo>
                <a:cubicBezTo>
                  <a:pt x="8450" y="3838"/>
                  <a:pt x="8369" y="3634"/>
                  <a:pt x="8320" y="3422"/>
                </a:cubicBezTo>
                <a:cubicBezTo>
                  <a:pt x="8256" y="3149"/>
                  <a:pt x="8269" y="2876"/>
                  <a:pt x="8364" y="2610"/>
                </a:cubicBezTo>
                <a:cubicBezTo>
                  <a:pt x="8553" y="2086"/>
                  <a:pt x="8918" y="1741"/>
                  <a:pt x="9459" y="1611"/>
                </a:cubicBezTo>
                <a:cubicBezTo>
                  <a:pt x="9590" y="1579"/>
                  <a:pt x="9718" y="1563"/>
                  <a:pt x="9844" y="1563"/>
                </a:cubicBezTo>
                <a:close/>
                <a:moveTo>
                  <a:pt x="4565" y="4609"/>
                </a:moveTo>
                <a:cubicBezTo>
                  <a:pt x="4660" y="4817"/>
                  <a:pt x="4746" y="5016"/>
                  <a:pt x="4838" y="5224"/>
                </a:cubicBezTo>
                <a:lnTo>
                  <a:pt x="4293" y="5224"/>
                </a:lnTo>
                <a:cubicBezTo>
                  <a:pt x="4385" y="5019"/>
                  <a:pt x="4472" y="4821"/>
                  <a:pt x="4565" y="4609"/>
                </a:cubicBezTo>
                <a:close/>
                <a:moveTo>
                  <a:pt x="7908" y="4938"/>
                </a:moveTo>
                <a:cubicBezTo>
                  <a:pt x="7859" y="4938"/>
                  <a:pt x="7810" y="4955"/>
                  <a:pt x="7769" y="4992"/>
                </a:cubicBezTo>
                <a:cubicBezTo>
                  <a:pt x="7663" y="5091"/>
                  <a:pt x="7563" y="5199"/>
                  <a:pt x="7470" y="5311"/>
                </a:cubicBezTo>
                <a:cubicBezTo>
                  <a:pt x="7404" y="5390"/>
                  <a:pt x="7429" y="5544"/>
                  <a:pt x="7501" y="5604"/>
                </a:cubicBezTo>
                <a:cubicBezTo>
                  <a:pt x="7543" y="5636"/>
                  <a:pt x="7600" y="5653"/>
                  <a:pt x="7656" y="5653"/>
                </a:cubicBezTo>
                <a:cubicBezTo>
                  <a:pt x="7717" y="5653"/>
                  <a:pt x="7776" y="5634"/>
                  <a:pt x="7815" y="5595"/>
                </a:cubicBezTo>
                <a:cubicBezTo>
                  <a:pt x="7901" y="5512"/>
                  <a:pt x="7989" y="5430"/>
                  <a:pt x="8069" y="5339"/>
                </a:cubicBezTo>
                <a:cubicBezTo>
                  <a:pt x="8109" y="5295"/>
                  <a:pt x="8130" y="5236"/>
                  <a:pt x="8161" y="5183"/>
                </a:cubicBezTo>
                <a:cubicBezTo>
                  <a:pt x="8154" y="5178"/>
                  <a:pt x="8147" y="5175"/>
                  <a:pt x="8140" y="5171"/>
                </a:cubicBezTo>
                <a:cubicBezTo>
                  <a:pt x="8150" y="5079"/>
                  <a:pt x="8109" y="5009"/>
                  <a:pt x="8031" y="4971"/>
                </a:cubicBezTo>
                <a:cubicBezTo>
                  <a:pt x="7991" y="4950"/>
                  <a:pt x="7949" y="4938"/>
                  <a:pt x="7908" y="4938"/>
                </a:cubicBezTo>
                <a:close/>
                <a:moveTo>
                  <a:pt x="11702" y="4943"/>
                </a:moveTo>
                <a:cubicBezTo>
                  <a:pt x="11644" y="4943"/>
                  <a:pt x="11588" y="4966"/>
                  <a:pt x="11544" y="5012"/>
                </a:cubicBezTo>
                <a:cubicBezTo>
                  <a:pt x="11462" y="5097"/>
                  <a:pt x="11447" y="5240"/>
                  <a:pt x="11551" y="5346"/>
                </a:cubicBezTo>
                <a:cubicBezTo>
                  <a:pt x="11628" y="5424"/>
                  <a:pt x="11700" y="5505"/>
                  <a:pt x="11783" y="5574"/>
                </a:cubicBezTo>
                <a:cubicBezTo>
                  <a:pt x="11833" y="5616"/>
                  <a:pt x="11898" y="5639"/>
                  <a:pt x="11956" y="5671"/>
                </a:cubicBezTo>
                <a:lnTo>
                  <a:pt x="11967" y="5650"/>
                </a:lnTo>
                <a:cubicBezTo>
                  <a:pt x="11979" y="5652"/>
                  <a:pt x="11990" y="5653"/>
                  <a:pt x="12000" y="5653"/>
                </a:cubicBezTo>
                <a:cubicBezTo>
                  <a:pt x="12084" y="5653"/>
                  <a:pt x="12139" y="5600"/>
                  <a:pt x="12175" y="5526"/>
                </a:cubicBezTo>
                <a:cubicBezTo>
                  <a:pt x="12222" y="5431"/>
                  <a:pt x="12203" y="5345"/>
                  <a:pt x="12126" y="5267"/>
                </a:cubicBezTo>
                <a:cubicBezTo>
                  <a:pt x="12045" y="5183"/>
                  <a:pt x="11962" y="5100"/>
                  <a:pt x="11877" y="5019"/>
                </a:cubicBezTo>
                <a:cubicBezTo>
                  <a:pt x="11826" y="4969"/>
                  <a:pt x="11763" y="4943"/>
                  <a:pt x="11702" y="4943"/>
                </a:cubicBezTo>
                <a:close/>
                <a:moveTo>
                  <a:pt x="4566" y="5666"/>
                </a:moveTo>
                <a:cubicBezTo>
                  <a:pt x="4705" y="5666"/>
                  <a:pt x="4845" y="5667"/>
                  <a:pt x="4985" y="5667"/>
                </a:cubicBezTo>
                <a:cubicBezTo>
                  <a:pt x="5008" y="5667"/>
                  <a:pt x="5042" y="5687"/>
                  <a:pt x="5050" y="5707"/>
                </a:cubicBezTo>
                <a:cubicBezTo>
                  <a:pt x="5094" y="5800"/>
                  <a:pt x="5134" y="5896"/>
                  <a:pt x="5178" y="5998"/>
                </a:cubicBezTo>
                <a:lnTo>
                  <a:pt x="3959" y="5998"/>
                </a:lnTo>
                <a:cubicBezTo>
                  <a:pt x="4002" y="5896"/>
                  <a:pt x="4039" y="5797"/>
                  <a:pt x="4083" y="5700"/>
                </a:cubicBezTo>
                <a:cubicBezTo>
                  <a:pt x="4090" y="5681"/>
                  <a:pt x="4124" y="5667"/>
                  <a:pt x="4146" y="5667"/>
                </a:cubicBezTo>
                <a:cubicBezTo>
                  <a:pt x="4286" y="5667"/>
                  <a:pt x="4426" y="5666"/>
                  <a:pt x="4566" y="5666"/>
                </a:cubicBezTo>
                <a:close/>
                <a:moveTo>
                  <a:pt x="10562" y="5349"/>
                </a:moveTo>
                <a:cubicBezTo>
                  <a:pt x="10661" y="5349"/>
                  <a:pt x="10687" y="5374"/>
                  <a:pt x="10687" y="5473"/>
                </a:cubicBezTo>
                <a:lnTo>
                  <a:pt x="10687" y="5905"/>
                </a:lnTo>
                <a:cubicBezTo>
                  <a:pt x="10684" y="5986"/>
                  <a:pt x="10646" y="6021"/>
                  <a:pt x="10567" y="6021"/>
                </a:cubicBezTo>
                <a:lnTo>
                  <a:pt x="9068" y="6021"/>
                </a:lnTo>
                <a:cubicBezTo>
                  <a:pt x="8989" y="6021"/>
                  <a:pt x="8951" y="5986"/>
                  <a:pt x="8954" y="5906"/>
                </a:cubicBezTo>
                <a:cubicBezTo>
                  <a:pt x="8955" y="5755"/>
                  <a:pt x="8955" y="5601"/>
                  <a:pt x="8954" y="5448"/>
                </a:cubicBezTo>
                <a:cubicBezTo>
                  <a:pt x="8951" y="5376"/>
                  <a:pt x="8983" y="5349"/>
                  <a:pt x="9054" y="5349"/>
                </a:cubicBezTo>
                <a:cubicBezTo>
                  <a:pt x="9139" y="5349"/>
                  <a:pt x="9223" y="5350"/>
                  <a:pt x="9307" y="5350"/>
                </a:cubicBezTo>
                <a:cubicBezTo>
                  <a:pt x="9475" y="5350"/>
                  <a:pt x="9644" y="5349"/>
                  <a:pt x="9812" y="5349"/>
                </a:cubicBezTo>
                <a:close/>
                <a:moveTo>
                  <a:pt x="9843" y="1111"/>
                </a:moveTo>
                <a:cubicBezTo>
                  <a:pt x="9711" y="1111"/>
                  <a:pt x="9576" y="1124"/>
                  <a:pt x="9440" y="1151"/>
                </a:cubicBezTo>
                <a:cubicBezTo>
                  <a:pt x="8802" y="1276"/>
                  <a:pt x="8338" y="1636"/>
                  <a:pt x="8043" y="2208"/>
                </a:cubicBezTo>
                <a:cubicBezTo>
                  <a:pt x="7846" y="2579"/>
                  <a:pt x="7796" y="2982"/>
                  <a:pt x="7857" y="3399"/>
                </a:cubicBezTo>
                <a:cubicBezTo>
                  <a:pt x="7921" y="3832"/>
                  <a:pt x="8120" y="4192"/>
                  <a:pt x="8416" y="4510"/>
                </a:cubicBezTo>
                <a:cubicBezTo>
                  <a:pt x="8531" y="4634"/>
                  <a:pt x="8614" y="4790"/>
                  <a:pt x="8706" y="4937"/>
                </a:cubicBezTo>
                <a:cubicBezTo>
                  <a:pt x="8716" y="4956"/>
                  <a:pt x="8703" y="5007"/>
                  <a:pt x="8686" y="5022"/>
                </a:cubicBezTo>
                <a:cubicBezTo>
                  <a:pt x="8562" y="5123"/>
                  <a:pt x="8502" y="5257"/>
                  <a:pt x="8497" y="5411"/>
                </a:cubicBezTo>
                <a:cubicBezTo>
                  <a:pt x="8490" y="5594"/>
                  <a:pt x="8492" y="5775"/>
                  <a:pt x="8497" y="5957"/>
                </a:cubicBezTo>
                <a:cubicBezTo>
                  <a:pt x="8498" y="6010"/>
                  <a:pt x="8505" y="6062"/>
                  <a:pt x="8525" y="6110"/>
                </a:cubicBezTo>
                <a:cubicBezTo>
                  <a:pt x="8610" y="6333"/>
                  <a:pt x="8808" y="6481"/>
                  <a:pt x="9058" y="6481"/>
                </a:cubicBezTo>
                <a:cubicBezTo>
                  <a:pt x="9061" y="6481"/>
                  <a:pt x="9065" y="6481"/>
                  <a:pt x="9068" y="6481"/>
                </a:cubicBezTo>
                <a:cubicBezTo>
                  <a:pt x="9151" y="6480"/>
                  <a:pt x="9235" y="6479"/>
                  <a:pt x="9318" y="6479"/>
                </a:cubicBezTo>
                <a:cubicBezTo>
                  <a:pt x="9485" y="6479"/>
                  <a:pt x="9652" y="6481"/>
                  <a:pt x="9818" y="6481"/>
                </a:cubicBezTo>
                <a:cubicBezTo>
                  <a:pt x="9989" y="6481"/>
                  <a:pt x="10160" y="6481"/>
                  <a:pt x="10330" y="6481"/>
                </a:cubicBezTo>
                <a:cubicBezTo>
                  <a:pt x="10415" y="6481"/>
                  <a:pt x="10500" y="6481"/>
                  <a:pt x="10585" y="6481"/>
                </a:cubicBezTo>
                <a:cubicBezTo>
                  <a:pt x="10906" y="6478"/>
                  <a:pt x="11134" y="6250"/>
                  <a:pt x="11142" y="5926"/>
                </a:cubicBezTo>
                <a:cubicBezTo>
                  <a:pt x="11147" y="5765"/>
                  <a:pt x="11148" y="5602"/>
                  <a:pt x="11142" y="5441"/>
                </a:cubicBezTo>
                <a:cubicBezTo>
                  <a:pt x="11137" y="5311"/>
                  <a:pt x="11106" y="5183"/>
                  <a:pt x="11009" y="5086"/>
                </a:cubicBezTo>
                <a:cubicBezTo>
                  <a:pt x="10906" y="4978"/>
                  <a:pt x="10906" y="4980"/>
                  <a:pt x="10973" y="4847"/>
                </a:cubicBezTo>
                <a:cubicBezTo>
                  <a:pt x="10981" y="4830"/>
                  <a:pt x="10992" y="4811"/>
                  <a:pt x="11004" y="4796"/>
                </a:cubicBezTo>
                <a:cubicBezTo>
                  <a:pt x="11123" y="4647"/>
                  <a:pt x="11247" y="4500"/>
                  <a:pt x="11362" y="4349"/>
                </a:cubicBezTo>
                <a:cubicBezTo>
                  <a:pt x="11751" y="3835"/>
                  <a:pt x="11891" y="3262"/>
                  <a:pt x="11744" y="2631"/>
                </a:cubicBezTo>
                <a:cubicBezTo>
                  <a:pt x="11611" y="2065"/>
                  <a:pt x="11282" y="1639"/>
                  <a:pt x="10776" y="1358"/>
                </a:cubicBezTo>
                <a:cubicBezTo>
                  <a:pt x="10480" y="1193"/>
                  <a:pt x="10168" y="1111"/>
                  <a:pt x="9843" y="1111"/>
                </a:cubicBezTo>
                <a:close/>
                <a:moveTo>
                  <a:pt x="5240" y="6451"/>
                </a:moveTo>
                <a:lnTo>
                  <a:pt x="5240" y="8422"/>
                </a:lnTo>
                <a:cubicBezTo>
                  <a:pt x="5087" y="8422"/>
                  <a:pt x="4935" y="8422"/>
                  <a:pt x="4783" y="8422"/>
                </a:cubicBezTo>
                <a:cubicBezTo>
                  <a:pt x="4556" y="8422"/>
                  <a:pt x="4330" y="8422"/>
                  <a:pt x="4104" y="8419"/>
                </a:cubicBezTo>
                <a:cubicBezTo>
                  <a:pt x="3996" y="8418"/>
                  <a:pt x="3904" y="8331"/>
                  <a:pt x="3904" y="8232"/>
                </a:cubicBezTo>
                <a:cubicBezTo>
                  <a:pt x="3903" y="7641"/>
                  <a:pt x="3904" y="7051"/>
                  <a:pt x="3904" y="6451"/>
                </a:cubicBezTo>
                <a:close/>
                <a:moveTo>
                  <a:pt x="14066" y="6038"/>
                </a:moveTo>
                <a:cubicBezTo>
                  <a:pt x="14108" y="6038"/>
                  <a:pt x="14152" y="6039"/>
                  <a:pt x="14195" y="6039"/>
                </a:cubicBezTo>
                <a:cubicBezTo>
                  <a:pt x="14317" y="6041"/>
                  <a:pt x="14415" y="6131"/>
                  <a:pt x="14415" y="6266"/>
                </a:cubicBezTo>
                <a:cubicBezTo>
                  <a:pt x="14411" y="7168"/>
                  <a:pt x="14412" y="8071"/>
                  <a:pt x="14412" y="8975"/>
                </a:cubicBezTo>
                <a:cubicBezTo>
                  <a:pt x="14412" y="9122"/>
                  <a:pt x="14337" y="9200"/>
                  <a:pt x="14188" y="9200"/>
                </a:cubicBezTo>
                <a:lnTo>
                  <a:pt x="13941" y="9200"/>
                </a:lnTo>
                <a:cubicBezTo>
                  <a:pt x="13815" y="9200"/>
                  <a:pt x="13740" y="9126"/>
                  <a:pt x="13740" y="9003"/>
                </a:cubicBezTo>
                <a:cubicBezTo>
                  <a:pt x="13740" y="8652"/>
                  <a:pt x="13743" y="8303"/>
                  <a:pt x="13739" y="7952"/>
                </a:cubicBezTo>
                <a:cubicBezTo>
                  <a:pt x="13739" y="7867"/>
                  <a:pt x="13731" y="7780"/>
                  <a:pt x="13659" y="7714"/>
                </a:cubicBezTo>
                <a:cubicBezTo>
                  <a:pt x="13616" y="7674"/>
                  <a:pt x="13570" y="7660"/>
                  <a:pt x="13523" y="7660"/>
                </a:cubicBezTo>
                <a:cubicBezTo>
                  <a:pt x="13488" y="7660"/>
                  <a:pt x="13452" y="7668"/>
                  <a:pt x="13415" y="7679"/>
                </a:cubicBezTo>
                <a:cubicBezTo>
                  <a:pt x="13321" y="7705"/>
                  <a:pt x="13280" y="7778"/>
                  <a:pt x="13280" y="7870"/>
                </a:cubicBezTo>
                <a:cubicBezTo>
                  <a:pt x="13279" y="8170"/>
                  <a:pt x="13279" y="8469"/>
                  <a:pt x="13280" y="8770"/>
                </a:cubicBezTo>
                <a:cubicBezTo>
                  <a:pt x="13280" y="8825"/>
                  <a:pt x="13269" y="8849"/>
                  <a:pt x="13212" y="8867"/>
                </a:cubicBezTo>
                <a:cubicBezTo>
                  <a:pt x="12727" y="9010"/>
                  <a:pt x="12247" y="9174"/>
                  <a:pt x="11749" y="9265"/>
                </a:cubicBezTo>
                <a:cubicBezTo>
                  <a:pt x="11575" y="9296"/>
                  <a:pt x="11398" y="9309"/>
                  <a:pt x="11222" y="9322"/>
                </a:cubicBezTo>
                <a:cubicBezTo>
                  <a:pt x="11088" y="9332"/>
                  <a:pt x="10953" y="9340"/>
                  <a:pt x="10819" y="9340"/>
                </a:cubicBezTo>
                <a:cubicBezTo>
                  <a:pt x="10790" y="9340"/>
                  <a:pt x="10761" y="9339"/>
                  <a:pt x="10732" y="9339"/>
                </a:cubicBezTo>
                <a:cubicBezTo>
                  <a:pt x="10414" y="9332"/>
                  <a:pt x="10095" y="9317"/>
                  <a:pt x="9777" y="9306"/>
                </a:cubicBezTo>
                <a:cubicBezTo>
                  <a:pt x="9573" y="9296"/>
                  <a:pt x="9368" y="9288"/>
                  <a:pt x="9167" y="9271"/>
                </a:cubicBezTo>
                <a:cubicBezTo>
                  <a:pt x="8734" y="9231"/>
                  <a:pt x="8318" y="9116"/>
                  <a:pt x="7956" y="8875"/>
                </a:cubicBezTo>
                <a:cubicBezTo>
                  <a:pt x="7543" y="8599"/>
                  <a:pt x="7150" y="8297"/>
                  <a:pt x="6748" y="8006"/>
                </a:cubicBezTo>
                <a:cubicBezTo>
                  <a:pt x="6652" y="7937"/>
                  <a:pt x="6643" y="7772"/>
                  <a:pt x="6718" y="7668"/>
                </a:cubicBezTo>
                <a:cubicBezTo>
                  <a:pt x="6755" y="7616"/>
                  <a:pt x="6827" y="7587"/>
                  <a:pt x="6900" y="7587"/>
                </a:cubicBezTo>
                <a:cubicBezTo>
                  <a:pt x="6948" y="7587"/>
                  <a:pt x="6997" y="7600"/>
                  <a:pt x="7037" y="7627"/>
                </a:cubicBezTo>
                <a:cubicBezTo>
                  <a:pt x="7342" y="7838"/>
                  <a:pt x="7648" y="8048"/>
                  <a:pt x="7953" y="8262"/>
                </a:cubicBezTo>
                <a:cubicBezTo>
                  <a:pt x="8125" y="8382"/>
                  <a:pt x="8310" y="8443"/>
                  <a:pt x="8523" y="8443"/>
                </a:cubicBezTo>
                <a:cubicBezTo>
                  <a:pt x="8526" y="8443"/>
                  <a:pt x="8528" y="8443"/>
                  <a:pt x="8531" y="8443"/>
                </a:cubicBezTo>
                <a:cubicBezTo>
                  <a:pt x="8972" y="8440"/>
                  <a:pt x="9413" y="8440"/>
                  <a:pt x="9855" y="8440"/>
                </a:cubicBezTo>
                <a:cubicBezTo>
                  <a:pt x="10149" y="8440"/>
                  <a:pt x="10443" y="8440"/>
                  <a:pt x="10738" y="8440"/>
                </a:cubicBezTo>
                <a:cubicBezTo>
                  <a:pt x="10885" y="8440"/>
                  <a:pt x="10964" y="8360"/>
                  <a:pt x="10971" y="8221"/>
                </a:cubicBezTo>
                <a:cubicBezTo>
                  <a:pt x="10978" y="8102"/>
                  <a:pt x="10878" y="7997"/>
                  <a:pt x="10744" y="7997"/>
                </a:cubicBezTo>
                <a:cubicBezTo>
                  <a:pt x="10743" y="7997"/>
                  <a:pt x="10741" y="7997"/>
                  <a:pt x="10739" y="7997"/>
                </a:cubicBezTo>
                <a:cubicBezTo>
                  <a:pt x="10595" y="8000"/>
                  <a:pt x="10452" y="8001"/>
                  <a:pt x="10308" y="8001"/>
                </a:cubicBezTo>
                <a:cubicBezTo>
                  <a:pt x="10078" y="8001"/>
                  <a:pt x="9848" y="7999"/>
                  <a:pt x="9619" y="7999"/>
                </a:cubicBezTo>
                <a:cubicBezTo>
                  <a:pt x="9599" y="7999"/>
                  <a:pt x="9579" y="7997"/>
                  <a:pt x="9551" y="7995"/>
                </a:cubicBezTo>
                <a:cubicBezTo>
                  <a:pt x="9662" y="7789"/>
                  <a:pt x="9841" y="7695"/>
                  <a:pt x="10044" y="7648"/>
                </a:cubicBezTo>
                <a:cubicBezTo>
                  <a:pt x="10394" y="7569"/>
                  <a:pt x="10750" y="7511"/>
                  <a:pt x="11100" y="7427"/>
                </a:cubicBezTo>
                <a:cubicBezTo>
                  <a:pt x="11458" y="7344"/>
                  <a:pt x="11793" y="7202"/>
                  <a:pt x="12116" y="7023"/>
                </a:cubicBezTo>
                <a:cubicBezTo>
                  <a:pt x="12420" y="6851"/>
                  <a:pt x="12747" y="6741"/>
                  <a:pt x="13095" y="6710"/>
                </a:cubicBezTo>
                <a:cubicBezTo>
                  <a:pt x="13120" y="6707"/>
                  <a:pt x="13144" y="6696"/>
                  <a:pt x="13171" y="6693"/>
                </a:cubicBezTo>
                <a:cubicBezTo>
                  <a:pt x="13182" y="6692"/>
                  <a:pt x="13192" y="6692"/>
                  <a:pt x="13203" y="6692"/>
                </a:cubicBezTo>
                <a:cubicBezTo>
                  <a:pt x="13225" y="6692"/>
                  <a:pt x="13250" y="6693"/>
                  <a:pt x="13280" y="6693"/>
                </a:cubicBezTo>
                <a:lnTo>
                  <a:pt x="13280" y="6842"/>
                </a:lnTo>
                <a:cubicBezTo>
                  <a:pt x="13280" y="6996"/>
                  <a:pt x="13369" y="7099"/>
                  <a:pt x="13502" y="7099"/>
                </a:cubicBezTo>
                <a:cubicBezTo>
                  <a:pt x="13638" y="7099"/>
                  <a:pt x="13739" y="6989"/>
                  <a:pt x="13740" y="6837"/>
                </a:cubicBezTo>
                <a:cubicBezTo>
                  <a:pt x="13743" y="6641"/>
                  <a:pt x="13740" y="6443"/>
                  <a:pt x="13740" y="6246"/>
                </a:cubicBezTo>
                <a:cubicBezTo>
                  <a:pt x="13740" y="6126"/>
                  <a:pt x="13821" y="6042"/>
                  <a:pt x="13938" y="6039"/>
                </a:cubicBezTo>
                <a:cubicBezTo>
                  <a:pt x="13980" y="6039"/>
                  <a:pt x="14023" y="6038"/>
                  <a:pt x="14066" y="6038"/>
                </a:cubicBezTo>
                <a:close/>
                <a:moveTo>
                  <a:pt x="13860" y="5600"/>
                </a:moveTo>
                <a:cubicBezTo>
                  <a:pt x="13707" y="5600"/>
                  <a:pt x="13581" y="5668"/>
                  <a:pt x="13471" y="5766"/>
                </a:cubicBezTo>
                <a:cubicBezTo>
                  <a:pt x="13335" y="5889"/>
                  <a:pt x="13279" y="6049"/>
                  <a:pt x="13270" y="6225"/>
                </a:cubicBezTo>
                <a:cubicBezTo>
                  <a:pt x="13116" y="6246"/>
                  <a:pt x="12967" y="6264"/>
                  <a:pt x="12819" y="6290"/>
                </a:cubicBezTo>
                <a:cubicBezTo>
                  <a:pt x="12454" y="6356"/>
                  <a:pt x="12114" y="6488"/>
                  <a:pt x="11795" y="6669"/>
                </a:cubicBezTo>
                <a:cubicBezTo>
                  <a:pt x="11584" y="6788"/>
                  <a:pt x="11367" y="6884"/>
                  <a:pt x="11135" y="6939"/>
                </a:cubicBezTo>
                <a:cubicBezTo>
                  <a:pt x="10712" y="7040"/>
                  <a:pt x="10286" y="7122"/>
                  <a:pt x="9865" y="7226"/>
                </a:cubicBezTo>
                <a:cubicBezTo>
                  <a:pt x="9459" y="7328"/>
                  <a:pt x="9157" y="7559"/>
                  <a:pt x="9065" y="8000"/>
                </a:cubicBezTo>
                <a:cubicBezTo>
                  <a:pt x="8953" y="8000"/>
                  <a:pt x="8845" y="8003"/>
                  <a:pt x="8738" y="8003"/>
                </a:cubicBezTo>
                <a:cubicBezTo>
                  <a:pt x="8667" y="8003"/>
                  <a:pt x="8597" y="8002"/>
                  <a:pt x="8526" y="7997"/>
                </a:cubicBezTo>
                <a:cubicBezTo>
                  <a:pt x="8439" y="7992"/>
                  <a:pt x="8340" y="7966"/>
                  <a:pt x="8265" y="7920"/>
                </a:cubicBezTo>
                <a:cubicBezTo>
                  <a:pt x="7975" y="7731"/>
                  <a:pt x="7689" y="7538"/>
                  <a:pt x="7412" y="7331"/>
                </a:cubicBezTo>
                <a:cubicBezTo>
                  <a:pt x="7253" y="7215"/>
                  <a:pt x="7092" y="7133"/>
                  <a:pt x="6899" y="7133"/>
                </a:cubicBezTo>
                <a:cubicBezTo>
                  <a:pt x="6878" y="7133"/>
                  <a:pt x="6857" y="7134"/>
                  <a:pt x="6836" y="7136"/>
                </a:cubicBezTo>
                <a:cubicBezTo>
                  <a:pt x="6602" y="7154"/>
                  <a:pt x="6428" y="7272"/>
                  <a:pt x="6304" y="7464"/>
                </a:cubicBezTo>
                <a:cubicBezTo>
                  <a:pt x="6209" y="7611"/>
                  <a:pt x="6196" y="7778"/>
                  <a:pt x="6216" y="7944"/>
                </a:cubicBezTo>
                <a:cubicBezTo>
                  <a:pt x="6237" y="8098"/>
                  <a:pt x="6305" y="8242"/>
                  <a:pt x="6428" y="8338"/>
                </a:cubicBezTo>
                <a:cubicBezTo>
                  <a:pt x="6779" y="8609"/>
                  <a:pt x="7137" y="8875"/>
                  <a:pt x="7499" y="9131"/>
                </a:cubicBezTo>
                <a:cubicBezTo>
                  <a:pt x="8068" y="9531"/>
                  <a:pt x="8705" y="9729"/>
                  <a:pt x="9400" y="9729"/>
                </a:cubicBezTo>
                <a:cubicBezTo>
                  <a:pt x="9412" y="9729"/>
                  <a:pt x="9424" y="9729"/>
                  <a:pt x="9436" y="9729"/>
                </a:cubicBezTo>
                <a:cubicBezTo>
                  <a:pt x="9530" y="9729"/>
                  <a:pt x="9621" y="9740"/>
                  <a:pt x="9715" y="9746"/>
                </a:cubicBezTo>
                <a:cubicBezTo>
                  <a:pt x="10026" y="9763"/>
                  <a:pt x="10337" y="9784"/>
                  <a:pt x="10649" y="9797"/>
                </a:cubicBezTo>
                <a:cubicBezTo>
                  <a:pt x="10672" y="9798"/>
                  <a:pt x="10695" y="9798"/>
                  <a:pt x="10718" y="9798"/>
                </a:cubicBezTo>
                <a:cubicBezTo>
                  <a:pt x="10829" y="9798"/>
                  <a:pt x="10941" y="9788"/>
                  <a:pt x="11052" y="9781"/>
                </a:cubicBezTo>
                <a:cubicBezTo>
                  <a:pt x="11257" y="9767"/>
                  <a:pt x="11462" y="9749"/>
                  <a:pt x="11667" y="9728"/>
                </a:cubicBezTo>
                <a:cubicBezTo>
                  <a:pt x="12012" y="9692"/>
                  <a:pt x="12346" y="9605"/>
                  <a:pt x="12676" y="9501"/>
                </a:cubicBezTo>
                <a:cubicBezTo>
                  <a:pt x="12897" y="9432"/>
                  <a:pt x="13119" y="9371"/>
                  <a:pt x="13323" y="9310"/>
                </a:cubicBezTo>
                <a:cubicBezTo>
                  <a:pt x="13405" y="9392"/>
                  <a:pt x="13468" y="9473"/>
                  <a:pt x="13548" y="9534"/>
                </a:cubicBezTo>
                <a:cubicBezTo>
                  <a:pt x="13686" y="9638"/>
                  <a:pt x="13839" y="9662"/>
                  <a:pt x="13996" y="9662"/>
                </a:cubicBezTo>
                <a:cubicBezTo>
                  <a:pt x="14089" y="9662"/>
                  <a:pt x="14184" y="9654"/>
                  <a:pt x="14278" y="9648"/>
                </a:cubicBezTo>
                <a:cubicBezTo>
                  <a:pt x="14364" y="9643"/>
                  <a:pt x="14454" y="9614"/>
                  <a:pt x="14531" y="9573"/>
                </a:cubicBezTo>
                <a:cubicBezTo>
                  <a:pt x="14771" y="9445"/>
                  <a:pt x="14865" y="9224"/>
                  <a:pt x="14865" y="8962"/>
                </a:cubicBezTo>
                <a:cubicBezTo>
                  <a:pt x="14866" y="8142"/>
                  <a:pt x="14866" y="7321"/>
                  <a:pt x="14865" y="6501"/>
                </a:cubicBezTo>
                <a:cubicBezTo>
                  <a:pt x="14865" y="6379"/>
                  <a:pt x="14856" y="6257"/>
                  <a:pt x="14848" y="6134"/>
                </a:cubicBezTo>
                <a:cubicBezTo>
                  <a:pt x="14834" y="5895"/>
                  <a:pt x="14609" y="5656"/>
                  <a:pt x="14395" y="5622"/>
                </a:cubicBezTo>
                <a:cubicBezTo>
                  <a:pt x="14225" y="5595"/>
                  <a:pt x="14051" y="5605"/>
                  <a:pt x="13879" y="5601"/>
                </a:cubicBezTo>
                <a:cubicBezTo>
                  <a:pt x="13872" y="5601"/>
                  <a:pt x="13866" y="5600"/>
                  <a:pt x="13860" y="5600"/>
                </a:cubicBezTo>
                <a:close/>
                <a:moveTo>
                  <a:pt x="3415" y="8176"/>
                </a:moveTo>
                <a:cubicBezTo>
                  <a:pt x="3460" y="8313"/>
                  <a:pt x="3483" y="8450"/>
                  <a:pt x="3549" y="8560"/>
                </a:cubicBezTo>
                <a:cubicBezTo>
                  <a:pt x="3658" y="8744"/>
                  <a:pt x="3825" y="8863"/>
                  <a:pt x="4054" y="8863"/>
                </a:cubicBezTo>
                <a:lnTo>
                  <a:pt x="5855" y="8863"/>
                </a:lnTo>
                <a:cubicBezTo>
                  <a:pt x="6018" y="8863"/>
                  <a:pt x="6135" y="8940"/>
                  <a:pt x="6167" y="9060"/>
                </a:cubicBezTo>
                <a:cubicBezTo>
                  <a:pt x="6205" y="9218"/>
                  <a:pt x="6084" y="9374"/>
                  <a:pt x="5920" y="9377"/>
                </a:cubicBezTo>
                <a:cubicBezTo>
                  <a:pt x="5826" y="9377"/>
                  <a:pt x="5732" y="9377"/>
                  <a:pt x="5638" y="9377"/>
                </a:cubicBezTo>
                <a:cubicBezTo>
                  <a:pt x="5450" y="9377"/>
                  <a:pt x="5262" y="9377"/>
                  <a:pt x="5073" y="9377"/>
                </a:cubicBezTo>
                <a:lnTo>
                  <a:pt x="4315" y="9377"/>
                </a:lnTo>
                <a:cubicBezTo>
                  <a:pt x="4169" y="9377"/>
                  <a:pt x="4066" y="9469"/>
                  <a:pt x="4066" y="9598"/>
                </a:cubicBezTo>
                <a:cubicBezTo>
                  <a:pt x="4066" y="9740"/>
                  <a:pt x="4165" y="9834"/>
                  <a:pt x="4316" y="9834"/>
                </a:cubicBezTo>
                <a:lnTo>
                  <a:pt x="5895" y="9834"/>
                </a:lnTo>
                <a:cubicBezTo>
                  <a:pt x="6046" y="9834"/>
                  <a:pt x="6147" y="9930"/>
                  <a:pt x="6147" y="10071"/>
                </a:cubicBezTo>
                <a:cubicBezTo>
                  <a:pt x="6147" y="10220"/>
                  <a:pt x="6039" y="10329"/>
                  <a:pt x="5891" y="10329"/>
                </a:cubicBezTo>
                <a:cubicBezTo>
                  <a:pt x="5578" y="10329"/>
                  <a:pt x="5265" y="10330"/>
                  <a:pt x="4953" y="10330"/>
                </a:cubicBezTo>
                <a:cubicBezTo>
                  <a:pt x="4745" y="10330"/>
                  <a:pt x="4536" y="10330"/>
                  <a:pt x="4329" y="10328"/>
                </a:cubicBezTo>
                <a:cubicBezTo>
                  <a:pt x="4328" y="10328"/>
                  <a:pt x="4327" y="10328"/>
                  <a:pt x="4326" y="10328"/>
                </a:cubicBezTo>
                <a:cubicBezTo>
                  <a:pt x="4147" y="10328"/>
                  <a:pt x="4066" y="10446"/>
                  <a:pt x="4063" y="10561"/>
                </a:cubicBezTo>
                <a:cubicBezTo>
                  <a:pt x="4061" y="10704"/>
                  <a:pt x="4165" y="10789"/>
                  <a:pt x="4332" y="10789"/>
                </a:cubicBezTo>
                <a:cubicBezTo>
                  <a:pt x="4588" y="10789"/>
                  <a:pt x="4844" y="10790"/>
                  <a:pt x="5099" y="10790"/>
                </a:cubicBezTo>
                <a:cubicBezTo>
                  <a:pt x="5291" y="10790"/>
                  <a:pt x="5483" y="10789"/>
                  <a:pt x="5674" y="10787"/>
                </a:cubicBezTo>
                <a:cubicBezTo>
                  <a:pt x="5675" y="10787"/>
                  <a:pt x="5676" y="10787"/>
                  <a:pt x="5677" y="10787"/>
                </a:cubicBezTo>
                <a:cubicBezTo>
                  <a:pt x="5836" y="10787"/>
                  <a:pt x="5933" y="10924"/>
                  <a:pt x="5929" y="11029"/>
                </a:cubicBezTo>
                <a:cubicBezTo>
                  <a:pt x="5923" y="11166"/>
                  <a:pt x="5837" y="11283"/>
                  <a:pt x="5678" y="11283"/>
                </a:cubicBezTo>
                <a:cubicBezTo>
                  <a:pt x="5678" y="11283"/>
                  <a:pt x="5677" y="11283"/>
                  <a:pt x="5676" y="11283"/>
                </a:cubicBezTo>
                <a:cubicBezTo>
                  <a:pt x="5524" y="11282"/>
                  <a:pt x="5372" y="11282"/>
                  <a:pt x="5220" y="11282"/>
                </a:cubicBezTo>
                <a:cubicBezTo>
                  <a:pt x="4916" y="11282"/>
                  <a:pt x="4611" y="11283"/>
                  <a:pt x="4307" y="11283"/>
                </a:cubicBezTo>
                <a:cubicBezTo>
                  <a:pt x="4118" y="11283"/>
                  <a:pt x="4023" y="11445"/>
                  <a:pt x="4080" y="11601"/>
                </a:cubicBezTo>
                <a:cubicBezTo>
                  <a:pt x="4111" y="11684"/>
                  <a:pt x="4193" y="11742"/>
                  <a:pt x="4288" y="11742"/>
                </a:cubicBezTo>
                <a:lnTo>
                  <a:pt x="5453" y="11742"/>
                </a:lnTo>
                <a:cubicBezTo>
                  <a:pt x="5586" y="11742"/>
                  <a:pt x="5669" y="11806"/>
                  <a:pt x="5708" y="11933"/>
                </a:cubicBezTo>
                <a:cubicBezTo>
                  <a:pt x="5751" y="12072"/>
                  <a:pt x="5639" y="12235"/>
                  <a:pt x="5495" y="12236"/>
                </a:cubicBezTo>
                <a:cubicBezTo>
                  <a:pt x="5215" y="12238"/>
                  <a:pt x="4937" y="12242"/>
                  <a:pt x="4658" y="12242"/>
                </a:cubicBezTo>
                <a:cubicBezTo>
                  <a:pt x="4452" y="12242"/>
                  <a:pt x="4245" y="12240"/>
                  <a:pt x="4039" y="12232"/>
                </a:cubicBezTo>
                <a:cubicBezTo>
                  <a:pt x="3643" y="12218"/>
                  <a:pt x="3262" y="12110"/>
                  <a:pt x="2894" y="11956"/>
                </a:cubicBezTo>
                <a:cubicBezTo>
                  <a:pt x="2695" y="11871"/>
                  <a:pt x="2485" y="11807"/>
                  <a:pt x="2279" y="11735"/>
                </a:cubicBezTo>
                <a:cubicBezTo>
                  <a:pt x="2249" y="11725"/>
                  <a:pt x="2215" y="11725"/>
                  <a:pt x="2184" y="11725"/>
                </a:cubicBezTo>
                <a:cubicBezTo>
                  <a:pt x="2119" y="11724"/>
                  <a:pt x="2054" y="11724"/>
                  <a:pt x="1989" y="11724"/>
                </a:cubicBezTo>
                <a:cubicBezTo>
                  <a:pt x="1858" y="11724"/>
                  <a:pt x="1726" y="11725"/>
                  <a:pt x="1587" y="11725"/>
                </a:cubicBezTo>
                <a:lnTo>
                  <a:pt x="1587" y="11181"/>
                </a:lnTo>
                <a:cubicBezTo>
                  <a:pt x="1587" y="10984"/>
                  <a:pt x="1585" y="10786"/>
                  <a:pt x="1587" y="10589"/>
                </a:cubicBezTo>
                <a:cubicBezTo>
                  <a:pt x="1589" y="10447"/>
                  <a:pt x="1478" y="10351"/>
                  <a:pt x="1355" y="10351"/>
                </a:cubicBezTo>
                <a:cubicBezTo>
                  <a:pt x="1325" y="10351"/>
                  <a:pt x="1294" y="10356"/>
                  <a:pt x="1264" y="10369"/>
                </a:cubicBezTo>
                <a:cubicBezTo>
                  <a:pt x="1179" y="10404"/>
                  <a:pt x="1130" y="10485"/>
                  <a:pt x="1127" y="10601"/>
                </a:cubicBezTo>
                <a:lnTo>
                  <a:pt x="1127" y="11863"/>
                </a:lnTo>
                <a:cubicBezTo>
                  <a:pt x="1127" y="11998"/>
                  <a:pt x="1048" y="12079"/>
                  <a:pt x="913" y="12079"/>
                </a:cubicBezTo>
                <a:cubicBezTo>
                  <a:pt x="857" y="12079"/>
                  <a:pt x="800" y="12080"/>
                  <a:pt x="743" y="12080"/>
                </a:cubicBezTo>
                <a:cubicBezTo>
                  <a:pt x="714" y="12080"/>
                  <a:pt x="686" y="12080"/>
                  <a:pt x="657" y="12079"/>
                </a:cubicBezTo>
                <a:cubicBezTo>
                  <a:pt x="537" y="12076"/>
                  <a:pt x="458" y="11994"/>
                  <a:pt x="458" y="11875"/>
                </a:cubicBezTo>
                <a:cubicBezTo>
                  <a:pt x="461" y="10954"/>
                  <a:pt x="461" y="10036"/>
                  <a:pt x="461" y="9118"/>
                </a:cubicBezTo>
                <a:cubicBezTo>
                  <a:pt x="461" y="8996"/>
                  <a:pt x="537" y="8918"/>
                  <a:pt x="660" y="8917"/>
                </a:cubicBezTo>
                <a:cubicBezTo>
                  <a:pt x="705" y="8916"/>
                  <a:pt x="749" y="8915"/>
                  <a:pt x="793" y="8915"/>
                </a:cubicBezTo>
                <a:cubicBezTo>
                  <a:pt x="837" y="8915"/>
                  <a:pt x="882" y="8916"/>
                  <a:pt x="926" y="8917"/>
                </a:cubicBezTo>
                <a:cubicBezTo>
                  <a:pt x="1052" y="8918"/>
                  <a:pt x="1131" y="8999"/>
                  <a:pt x="1133" y="9124"/>
                </a:cubicBezTo>
                <a:lnTo>
                  <a:pt x="1133" y="9556"/>
                </a:lnTo>
                <a:cubicBezTo>
                  <a:pt x="1134" y="9692"/>
                  <a:pt x="1226" y="9783"/>
                  <a:pt x="1365" y="9783"/>
                </a:cubicBezTo>
                <a:cubicBezTo>
                  <a:pt x="1501" y="9783"/>
                  <a:pt x="1591" y="9692"/>
                  <a:pt x="1593" y="9554"/>
                </a:cubicBezTo>
                <a:lnTo>
                  <a:pt x="1593" y="9286"/>
                </a:lnTo>
                <a:cubicBezTo>
                  <a:pt x="1738" y="9268"/>
                  <a:pt x="1875" y="9258"/>
                  <a:pt x="2011" y="9235"/>
                </a:cubicBezTo>
                <a:cubicBezTo>
                  <a:pt x="2269" y="9193"/>
                  <a:pt x="2456" y="9039"/>
                  <a:pt x="2618" y="8843"/>
                </a:cubicBezTo>
                <a:cubicBezTo>
                  <a:pt x="2778" y="8651"/>
                  <a:pt x="2901" y="8423"/>
                  <a:pt x="3136" y="8303"/>
                </a:cubicBezTo>
                <a:cubicBezTo>
                  <a:pt x="3232" y="8253"/>
                  <a:pt x="3333" y="8212"/>
                  <a:pt x="3415" y="8176"/>
                </a:cubicBezTo>
                <a:close/>
                <a:moveTo>
                  <a:pt x="5240" y="12690"/>
                </a:moveTo>
                <a:lnTo>
                  <a:pt x="5240" y="13412"/>
                </a:lnTo>
                <a:lnTo>
                  <a:pt x="3910" y="13412"/>
                </a:lnTo>
                <a:lnTo>
                  <a:pt x="3910" y="12690"/>
                </a:lnTo>
                <a:close/>
                <a:moveTo>
                  <a:pt x="5251" y="13863"/>
                </a:moveTo>
                <a:cubicBezTo>
                  <a:pt x="5244" y="13998"/>
                  <a:pt x="5243" y="14128"/>
                  <a:pt x="5226" y="14255"/>
                </a:cubicBezTo>
                <a:cubicBezTo>
                  <a:pt x="5209" y="14372"/>
                  <a:pt x="5117" y="14440"/>
                  <a:pt x="5001" y="14440"/>
                </a:cubicBezTo>
                <a:lnTo>
                  <a:pt x="4129" y="14440"/>
                </a:lnTo>
                <a:cubicBezTo>
                  <a:pt x="3996" y="14440"/>
                  <a:pt x="3903" y="14343"/>
                  <a:pt x="3903" y="14210"/>
                </a:cubicBezTo>
                <a:lnTo>
                  <a:pt x="3903" y="13863"/>
                </a:lnTo>
                <a:close/>
                <a:moveTo>
                  <a:pt x="4576" y="4057"/>
                </a:moveTo>
                <a:cubicBezTo>
                  <a:pt x="4563" y="4057"/>
                  <a:pt x="4550" y="4058"/>
                  <a:pt x="4537" y="4059"/>
                </a:cubicBezTo>
                <a:cubicBezTo>
                  <a:pt x="4392" y="4069"/>
                  <a:pt x="4264" y="4153"/>
                  <a:pt x="4207" y="4286"/>
                </a:cubicBezTo>
                <a:cubicBezTo>
                  <a:pt x="4030" y="4692"/>
                  <a:pt x="3855" y="5100"/>
                  <a:pt x="3669" y="5503"/>
                </a:cubicBezTo>
                <a:cubicBezTo>
                  <a:pt x="3529" y="5807"/>
                  <a:pt x="3439" y="6119"/>
                  <a:pt x="3446" y="6457"/>
                </a:cubicBezTo>
                <a:cubicBezTo>
                  <a:pt x="3452" y="6679"/>
                  <a:pt x="3446" y="6904"/>
                  <a:pt x="3446" y="7126"/>
                </a:cubicBezTo>
                <a:lnTo>
                  <a:pt x="3446" y="7710"/>
                </a:lnTo>
                <a:cubicBezTo>
                  <a:pt x="2997" y="7788"/>
                  <a:pt x="2652" y="8014"/>
                  <a:pt x="2393" y="8384"/>
                </a:cubicBezTo>
                <a:cubicBezTo>
                  <a:pt x="2315" y="8495"/>
                  <a:pt x="2224" y="8600"/>
                  <a:pt x="2122" y="8689"/>
                </a:cubicBezTo>
                <a:cubicBezTo>
                  <a:pt x="1986" y="8812"/>
                  <a:pt x="1810" y="8812"/>
                  <a:pt x="1636" y="8814"/>
                </a:cubicBezTo>
                <a:cubicBezTo>
                  <a:pt x="1549" y="8814"/>
                  <a:pt x="1499" y="8785"/>
                  <a:pt x="1452" y="8716"/>
                </a:cubicBezTo>
                <a:cubicBezTo>
                  <a:pt x="1349" y="8562"/>
                  <a:pt x="1196" y="8487"/>
                  <a:pt x="1014" y="8477"/>
                </a:cubicBezTo>
                <a:cubicBezTo>
                  <a:pt x="980" y="8475"/>
                  <a:pt x="945" y="8475"/>
                  <a:pt x="911" y="8475"/>
                </a:cubicBezTo>
                <a:cubicBezTo>
                  <a:pt x="839" y="8475"/>
                  <a:pt x="767" y="8477"/>
                  <a:pt x="695" y="8477"/>
                </a:cubicBezTo>
                <a:cubicBezTo>
                  <a:pt x="666" y="8477"/>
                  <a:pt x="637" y="8477"/>
                  <a:pt x="608" y="8476"/>
                </a:cubicBezTo>
                <a:cubicBezTo>
                  <a:pt x="601" y="8475"/>
                  <a:pt x="593" y="8475"/>
                  <a:pt x="586" y="8475"/>
                </a:cubicBezTo>
                <a:cubicBezTo>
                  <a:pt x="292" y="8475"/>
                  <a:pt x="5" y="8752"/>
                  <a:pt x="5" y="9078"/>
                </a:cubicBezTo>
                <a:cubicBezTo>
                  <a:pt x="1" y="10023"/>
                  <a:pt x="1" y="10967"/>
                  <a:pt x="5" y="11912"/>
                </a:cubicBezTo>
                <a:cubicBezTo>
                  <a:pt x="5" y="12189"/>
                  <a:pt x="190" y="12443"/>
                  <a:pt x="473" y="12495"/>
                </a:cubicBezTo>
                <a:cubicBezTo>
                  <a:pt x="572" y="12514"/>
                  <a:pt x="673" y="12514"/>
                  <a:pt x="775" y="12514"/>
                </a:cubicBezTo>
                <a:cubicBezTo>
                  <a:pt x="783" y="12514"/>
                  <a:pt x="790" y="12514"/>
                  <a:pt x="797" y="12514"/>
                </a:cubicBezTo>
                <a:cubicBezTo>
                  <a:pt x="841" y="12514"/>
                  <a:pt x="884" y="12515"/>
                  <a:pt x="928" y="12516"/>
                </a:cubicBezTo>
                <a:cubicBezTo>
                  <a:pt x="941" y="12517"/>
                  <a:pt x="953" y="12517"/>
                  <a:pt x="966" y="12517"/>
                </a:cubicBezTo>
                <a:cubicBezTo>
                  <a:pt x="1195" y="12517"/>
                  <a:pt x="1373" y="12420"/>
                  <a:pt x="1493" y="12216"/>
                </a:cubicBezTo>
                <a:cubicBezTo>
                  <a:pt x="1519" y="12174"/>
                  <a:pt x="1550" y="12161"/>
                  <a:pt x="1600" y="12161"/>
                </a:cubicBezTo>
                <a:cubicBezTo>
                  <a:pt x="1630" y="12162"/>
                  <a:pt x="1660" y="12162"/>
                  <a:pt x="1690" y="12162"/>
                </a:cubicBezTo>
                <a:cubicBezTo>
                  <a:pt x="1757" y="12162"/>
                  <a:pt x="1824" y="12161"/>
                  <a:pt x="1892" y="12161"/>
                </a:cubicBezTo>
                <a:cubicBezTo>
                  <a:pt x="1947" y="12161"/>
                  <a:pt x="2003" y="12162"/>
                  <a:pt x="2058" y="12165"/>
                </a:cubicBezTo>
                <a:cubicBezTo>
                  <a:pt x="2153" y="12170"/>
                  <a:pt x="2252" y="12189"/>
                  <a:pt x="2342" y="12223"/>
                </a:cubicBezTo>
                <a:cubicBezTo>
                  <a:pt x="2573" y="12307"/>
                  <a:pt x="2795" y="12406"/>
                  <a:pt x="3026" y="12491"/>
                </a:cubicBezTo>
                <a:cubicBezTo>
                  <a:pt x="3162" y="12540"/>
                  <a:pt x="3303" y="12573"/>
                  <a:pt x="3444" y="12614"/>
                </a:cubicBezTo>
                <a:cubicBezTo>
                  <a:pt x="3444" y="13164"/>
                  <a:pt x="3439" y="13709"/>
                  <a:pt x="3447" y="14254"/>
                </a:cubicBezTo>
                <a:cubicBezTo>
                  <a:pt x="3452" y="14462"/>
                  <a:pt x="3536" y="14644"/>
                  <a:pt x="3720" y="14757"/>
                </a:cubicBezTo>
                <a:cubicBezTo>
                  <a:pt x="3819" y="14819"/>
                  <a:pt x="3935" y="14853"/>
                  <a:pt x="4046" y="14899"/>
                </a:cubicBezTo>
                <a:lnTo>
                  <a:pt x="5087" y="14899"/>
                </a:lnTo>
                <a:cubicBezTo>
                  <a:pt x="5096" y="14893"/>
                  <a:pt x="5105" y="14883"/>
                  <a:pt x="5114" y="14883"/>
                </a:cubicBezTo>
                <a:cubicBezTo>
                  <a:pt x="5425" y="14855"/>
                  <a:pt x="5688" y="14558"/>
                  <a:pt x="5688" y="14247"/>
                </a:cubicBezTo>
                <a:cubicBezTo>
                  <a:pt x="5687" y="13744"/>
                  <a:pt x="5688" y="13241"/>
                  <a:pt x="5687" y="12736"/>
                </a:cubicBezTo>
                <a:cubicBezTo>
                  <a:pt x="5687" y="12696"/>
                  <a:pt x="5686" y="12658"/>
                  <a:pt x="5735" y="12639"/>
                </a:cubicBezTo>
                <a:cubicBezTo>
                  <a:pt x="6021" y="12530"/>
                  <a:pt x="6182" y="12266"/>
                  <a:pt x="6176" y="11977"/>
                </a:cubicBezTo>
                <a:cubicBezTo>
                  <a:pt x="6175" y="11856"/>
                  <a:pt x="6126" y="11735"/>
                  <a:pt x="6096" y="11602"/>
                </a:cubicBezTo>
                <a:cubicBezTo>
                  <a:pt x="6227" y="11503"/>
                  <a:pt x="6325" y="11363"/>
                  <a:pt x="6360" y="11182"/>
                </a:cubicBezTo>
                <a:cubicBezTo>
                  <a:pt x="6396" y="11001"/>
                  <a:pt x="6373" y="10831"/>
                  <a:pt x="6283" y="10670"/>
                </a:cubicBezTo>
                <a:cubicBezTo>
                  <a:pt x="6466" y="10550"/>
                  <a:pt x="6574" y="10378"/>
                  <a:pt x="6601" y="10170"/>
                </a:cubicBezTo>
                <a:cubicBezTo>
                  <a:pt x="6628" y="9963"/>
                  <a:pt x="6571" y="9770"/>
                  <a:pt x="6433" y="9609"/>
                </a:cubicBezTo>
                <a:cubicBezTo>
                  <a:pt x="6570" y="9465"/>
                  <a:pt x="6622" y="9296"/>
                  <a:pt x="6626" y="9100"/>
                </a:cubicBezTo>
                <a:cubicBezTo>
                  <a:pt x="6631" y="8726"/>
                  <a:pt x="6305" y="8419"/>
                  <a:pt x="5945" y="8419"/>
                </a:cubicBezTo>
                <a:cubicBezTo>
                  <a:pt x="5943" y="8419"/>
                  <a:pt x="5942" y="8419"/>
                  <a:pt x="5940" y="8419"/>
                </a:cubicBezTo>
                <a:lnTo>
                  <a:pt x="5688" y="8419"/>
                </a:lnTo>
                <a:lnTo>
                  <a:pt x="5688" y="8314"/>
                </a:lnTo>
                <a:cubicBezTo>
                  <a:pt x="5688" y="7641"/>
                  <a:pt x="5688" y="6967"/>
                  <a:pt x="5687" y="6294"/>
                </a:cubicBezTo>
                <a:cubicBezTo>
                  <a:pt x="5687" y="6219"/>
                  <a:pt x="5681" y="6141"/>
                  <a:pt x="5659" y="6070"/>
                </a:cubicBezTo>
                <a:cubicBezTo>
                  <a:pt x="5598" y="5879"/>
                  <a:pt x="5538" y="5687"/>
                  <a:pt x="5462" y="5503"/>
                </a:cubicBezTo>
                <a:cubicBezTo>
                  <a:pt x="5296" y="5106"/>
                  <a:pt x="5117" y="4712"/>
                  <a:pt x="4944" y="4316"/>
                </a:cubicBezTo>
                <a:cubicBezTo>
                  <a:pt x="4871" y="4150"/>
                  <a:pt x="4757" y="4057"/>
                  <a:pt x="4576" y="40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8" name="Google Shape;668;p45"/>
          <p:cNvGrpSpPr/>
          <p:nvPr/>
        </p:nvGrpSpPr>
        <p:grpSpPr>
          <a:xfrm>
            <a:off x="1799651" y="3317775"/>
            <a:ext cx="335952" cy="466525"/>
            <a:chOff x="3197614" y="4121092"/>
            <a:chExt cx="335952" cy="466525"/>
          </a:xfrm>
        </p:grpSpPr>
        <p:sp>
          <p:nvSpPr>
            <p:cNvPr id="669" name="Google Shape;669;p45"/>
            <p:cNvSpPr/>
            <p:nvPr/>
          </p:nvSpPr>
          <p:spPr>
            <a:xfrm>
              <a:off x="3197614" y="4121092"/>
              <a:ext cx="335952" cy="466525"/>
            </a:xfrm>
            <a:custGeom>
              <a:rect b="b" l="l" r="r" t="t"/>
              <a:pathLst>
                <a:path extrusionOk="0" h="14899" w="10729">
                  <a:moveTo>
                    <a:pt x="5359" y="449"/>
                  </a:moveTo>
                  <a:cubicBezTo>
                    <a:pt x="5361" y="449"/>
                    <a:pt x="5363" y="449"/>
                    <a:pt x="5365" y="449"/>
                  </a:cubicBezTo>
                  <a:cubicBezTo>
                    <a:pt x="6758" y="453"/>
                    <a:pt x="7960" y="971"/>
                    <a:pt x="8920" y="1987"/>
                  </a:cubicBezTo>
                  <a:cubicBezTo>
                    <a:pt x="9877" y="2993"/>
                    <a:pt x="10331" y="4208"/>
                    <a:pt x="10269" y="5594"/>
                  </a:cubicBezTo>
                  <a:cubicBezTo>
                    <a:pt x="10212" y="6879"/>
                    <a:pt x="9701" y="7981"/>
                    <a:pt x="8786" y="8881"/>
                  </a:cubicBezTo>
                  <a:cubicBezTo>
                    <a:pt x="7941" y="9711"/>
                    <a:pt x="6741" y="10273"/>
                    <a:pt x="5404" y="10273"/>
                  </a:cubicBezTo>
                  <a:cubicBezTo>
                    <a:pt x="5389" y="10273"/>
                    <a:pt x="5374" y="10273"/>
                    <a:pt x="5359" y="10273"/>
                  </a:cubicBezTo>
                  <a:cubicBezTo>
                    <a:pt x="3943" y="10251"/>
                    <a:pt x="2739" y="9733"/>
                    <a:pt x="1771" y="8693"/>
                  </a:cubicBezTo>
                  <a:cubicBezTo>
                    <a:pt x="879" y="7732"/>
                    <a:pt x="434" y="6579"/>
                    <a:pt x="461" y="5272"/>
                  </a:cubicBezTo>
                  <a:cubicBezTo>
                    <a:pt x="490" y="3866"/>
                    <a:pt x="1041" y="2674"/>
                    <a:pt x="2083" y="1725"/>
                  </a:cubicBezTo>
                  <a:cubicBezTo>
                    <a:pt x="3008" y="879"/>
                    <a:pt x="4113" y="449"/>
                    <a:pt x="5359" y="449"/>
                  </a:cubicBezTo>
                  <a:close/>
                  <a:moveTo>
                    <a:pt x="7919" y="10094"/>
                  </a:moveTo>
                  <a:lnTo>
                    <a:pt x="7919" y="10094"/>
                  </a:lnTo>
                  <a:cubicBezTo>
                    <a:pt x="7849" y="10243"/>
                    <a:pt x="7781" y="10386"/>
                    <a:pt x="7713" y="10532"/>
                  </a:cubicBezTo>
                  <a:cubicBezTo>
                    <a:pt x="7549" y="10882"/>
                    <a:pt x="7429" y="11248"/>
                    <a:pt x="7329" y="11619"/>
                  </a:cubicBezTo>
                  <a:cubicBezTo>
                    <a:pt x="7316" y="11667"/>
                    <a:pt x="7302" y="11682"/>
                    <a:pt x="7254" y="11682"/>
                  </a:cubicBezTo>
                  <a:cubicBezTo>
                    <a:pt x="5982" y="11681"/>
                    <a:pt x="4713" y="11681"/>
                    <a:pt x="3441" y="11681"/>
                  </a:cubicBezTo>
                  <a:cubicBezTo>
                    <a:pt x="3439" y="11681"/>
                    <a:pt x="3435" y="11679"/>
                    <a:pt x="3428" y="11675"/>
                  </a:cubicBezTo>
                  <a:cubicBezTo>
                    <a:pt x="3298" y="11135"/>
                    <a:pt x="3100" y="10617"/>
                    <a:pt x="2824" y="10101"/>
                  </a:cubicBezTo>
                  <a:lnTo>
                    <a:pt x="2824" y="10101"/>
                  </a:lnTo>
                  <a:cubicBezTo>
                    <a:pt x="3678" y="10521"/>
                    <a:pt x="4527" y="10732"/>
                    <a:pt x="5373" y="10732"/>
                  </a:cubicBezTo>
                  <a:cubicBezTo>
                    <a:pt x="6223" y="10732"/>
                    <a:pt x="7070" y="10519"/>
                    <a:pt x="7919" y="10094"/>
                  </a:cubicBezTo>
                  <a:close/>
                  <a:moveTo>
                    <a:pt x="7382" y="12146"/>
                  </a:moveTo>
                  <a:cubicBezTo>
                    <a:pt x="7566" y="12146"/>
                    <a:pt x="7633" y="12254"/>
                    <a:pt x="7657" y="12390"/>
                  </a:cubicBezTo>
                  <a:cubicBezTo>
                    <a:pt x="7678" y="12507"/>
                    <a:pt x="7576" y="12629"/>
                    <a:pt x="7438" y="12659"/>
                  </a:cubicBezTo>
                  <a:cubicBezTo>
                    <a:pt x="7394" y="12668"/>
                    <a:pt x="7346" y="12677"/>
                    <a:pt x="7302" y="12677"/>
                  </a:cubicBezTo>
                  <a:cubicBezTo>
                    <a:pt x="6862" y="12678"/>
                    <a:pt x="6422" y="12678"/>
                    <a:pt x="5982" y="12678"/>
                  </a:cubicBezTo>
                  <a:cubicBezTo>
                    <a:pt x="5542" y="12678"/>
                    <a:pt x="5102" y="12678"/>
                    <a:pt x="4663" y="12675"/>
                  </a:cubicBezTo>
                  <a:cubicBezTo>
                    <a:pt x="4661" y="12675"/>
                    <a:pt x="4660" y="12675"/>
                    <a:pt x="4658" y="12675"/>
                  </a:cubicBezTo>
                  <a:cubicBezTo>
                    <a:pt x="4529" y="12675"/>
                    <a:pt x="4437" y="12783"/>
                    <a:pt x="4431" y="12896"/>
                  </a:cubicBezTo>
                  <a:cubicBezTo>
                    <a:pt x="4425" y="12991"/>
                    <a:pt x="4522" y="13118"/>
                    <a:pt x="4663" y="13118"/>
                  </a:cubicBezTo>
                  <a:cubicBezTo>
                    <a:pt x="5070" y="13115"/>
                    <a:pt x="5476" y="13114"/>
                    <a:pt x="5883" y="13114"/>
                  </a:cubicBezTo>
                  <a:cubicBezTo>
                    <a:pt x="6371" y="13114"/>
                    <a:pt x="6859" y="13115"/>
                    <a:pt x="7346" y="13115"/>
                  </a:cubicBezTo>
                  <a:cubicBezTo>
                    <a:pt x="7463" y="13115"/>
                    <a:pt x="7562" y="13157"/>
                    <a:pt x="7623" y="13263"/>
                  </a:cubicBezTo>
                  <a:cubicBezTo>
                    <a:pt x="7734" y="13450"/>
                    <a:pt x="7545" y="13647"/>
                    <a:pt x="7388" y="13647"/>
                  </a:cubicBezTo>
                  <a:cubicBezTo>
                    <a:pt x="7388" y="13647"/>
                    <a:pt x="7387" y="13647"/>
                    <a:pt x="7387" y="13647"/>
                  </a:cubicBezTo>
                  <a:cubicBezTo>
                    <a:pt x="7117" y="13645"/>
                    <a:pt x="6848" y="13645"/>
                    <a:pt x="6578" y="13645"/>
                  </a:cubicBezTo>
                  <a:cubicBezTo>
                    <a:pt x="6174" y="13645"/>
                    <a:pt x="5769" y="13646"/>
                    <a:pt x="5365" y="13646"/>
                  </a:cubicBezTo>
                  <a:lnTo>
                    <a:pt x="3362" y="13646"/>
                  </a:lnTo>
                  <a:cubicBezTo>
                    <a:pt x="3200" y="13646"/>
                    <a:pt x="3094" y="13543"/>
                    <a:pt x="3084" y="13398"/>
                  </a:cubicBezTo>
                  <a:cubicBezTo>
                    <a:pt x="3072" y="13227"/>
                    <a:pt x="3214" y="13121"/>
                    <a:pt x="3357" y="13117"/>
                  </a:cubicBezTo>
                  <a:cubicBezTo>
                    <a:pt x="3389" y="13116"/>
                    <a:pt x="3420" y="13116"/>
                    <a:pt x="3452" y="13116"/>
                  </a:cubicBezTo>
                  <a:cubicBezTo>
                    <a:pt x="3515" y="13116"/>
                    <a:pt x="3577" y="13117"/>
                    <a:pt x="3640" y="13117"/>
                  </a:cubicBezTo>
                  <a:cubicBezTo>
                    <a:pt x="3751" y="13117"/>
                    <a:pt x="3820" y="13069"/>
                    <a:pt x="3855" y="12974"/>
                  </a:cubicBezTo>
                  <a:cubicBezTo>
                    <a:pt x="3886" y="12888"/>
                    <a:pt x="3862" y="12776"/>
                    <a:pt x="3789" y="12721"/>
                  </a:cubicBezTo>
                  <a:cubicBezTo>
                    <a:pt x="3756" y="12697"/>
                    <a:pt x="3707" y="12683"/>
                    <a:pt x="3664" y="12677"/>
                  </a:cubicBezTo>
                  <a:cubicBezTo>
                    <a:pt x="3537" y="12666"/>
                    <a:pt x="3405" y="12673"/>
                    <a:pt x="3280" y="12656"/>
                  </a:cubicBezTo>
                  <a:cubicBezTo>
                    <a:pt x="3141" y="12634"/>
                    <a:pt x="3066" y="12509"/>
                    <a:pt x="3086" y="12354"/>
                  </a:cubicBezTo>
                  <a:cubicBezTo>
                    <a:pt x="3100" y="12244"/>
                    <a:pt x="3219" y="12146"/>
                    <a:pt x="3340" y="12146"/>
                  </a:cubicBezTo>
                  <a:close/>
                  <a:moveTo>
                    <a:pt x="7159" y="14112"/>
                  </a:moveTo>
                  <a:cubicBezTo>
                    <a:pt x="7176" y="14324"/>
                    <a:pt x="7135" y="14406"/>
                    <a:pt x="6989" y="14448"/>
                  </a:cubicBezTo>
                  <a:cubicBezTo>
                    <a:pt x="6958" y="14458"/>
                    <a:pt x="6925" y="14458"/>
                    <a:pt x="6893" y="14458"/>
                  </a:cubicBezTo>
                  <a:lnTo>
                    <a:pt x="3901" y="14458"/>
                  </a:lnTo>
                  <a:cubicBezTo>
                    <a:pt x="3633" y="14458"/>
                    <a:pt x="3565" y="14383"/>
                    <a:pt x="3584" y="14112"/>
                  </a:cubicBezTo>
                  <a:close/>
                  <a:moveTo>
                    <a:pt x="4994" y="0"/>
                  </a:moveTo>
                  <a:cubicBezTo>
                    <a:pt x="4909" y="13"/>
                    <a:pt x="4824" y="20"/>
                    <a:pt x="4741" y="36"/>
                  </a:cubicBezTo>
                  <a:cubicBezTo>
                    <a:pt x="4447" y="92"/>
                    <a:pt x="4152" y="143"/>
                    <a:pt x="3862" y="213"/>
                  </a:cubicBezTo>
                  <a:cubicBezTo>
                    <a:pt x="3490" y="300"/>
                    <a:pt x="3144" y="463"/>
                    <a:pt x="2810" y="643"/>
                  </a:cubicBezTo>
                  <a:cubicBezTo>
                    <a:pt x="2516" y="800"/>
                    <a:pt x="2237" y="979"/>
                    <a:pt x="1988" y="1199"/>
                  </a:cubicBezTo>
                  <a:cubicBezTo>
                    <a:pt x="1776" y="1387"/>
                    <a:pt x="1563" y="1578"/>
                    <a:pt x="1370" y="1784"/>
                  </a:cubicBezTo>
                  <a:cubicBezTo>
                    <a:pt x="1126" y="2048"/>
                    <a:pt x="915" y="2338"/>
                    <a:pt x="739" y="2652"/>
                  </a:cubicBezTo>
                  <a:cubicBezTo>
                    <a:pt x="533" y="3014"/>
                    <a:pt x="358" y="3389"/>
                    <a:pt x="241" y="3791"/>
                  </a:cubicBezTo>
                  <a:cubicBezTo>
                    <a:pt x="151" y="4092"/>
                    <a:pt x="71" y="4396"/>
                    <a:pt x="51" y="4712"/>
                  </a:cubicBezTo>
                  <a:cubicBezTo>
                    <a:pt x="31" y="5051"/>
                    <a:pt x="0" y="5392"/>
                    <a:pt x="21" y="5729"/>
                  </a:cubicBezTo>
                  <a:cubicBezTo>
                    <a:pt x="42" y="6070"/>
                    <a:pt x="108" y="6411"/>
                    <a:pt x="184" y="6745"/>
                  </a:cubicBezTo>
                  <a:cubicBezTo>
                    <a:pt x="265" y="7104"/>
                    <a:pt x="407" y="7448"/>
                    <a:pt x="580" y="7775"/>
                  </a:cubicBezTo>
                  <a:cubicBezTo>
                    <a:pt x="758" y="8114"/>
                    <a:pt x="963" y="8440"/>
                    <a:pt x="1211" y="8735"/>
                  </a:cubicBezTo>
                  <a:cubicBezTo>
                    <a:pt x="1394" y="8950"/>
                    <a:pt x="1587" y="9155"/>
                    <a:pt x="1771" y="9369"/>
                  </a:cubicBezTo>
                  <a:cubicBezTo>
                    <a:pt x="2003" y="9641"/>
                    <a:pt x="2204" y="9932"/>
                    <a:pt x="2378" y="10243"/>
                  </a:cubicBezTo>
                  <a:cubicBezTo>
                    <a:pt x="2585" y="10614"/>
                    <a:pt x="2753" y="11002"/>
                    <a:pt x="2876" y="11409"/>
                  </a:cubicBezTo>
                  <a:cubicBezTo>
                    <a:pt x="2912" y="11527"/>
                    <a:pt x="2946" y="11646"/>
                    <a:pt x="2981" y="11771"/>
                  </a:cubicBezTo>
                  <a:cubicBezTo>
                    <a:pt x="2784" y="11887"/>
                    <a:pt x="2660" y="12063"/>
                    <a:pt x="2629" y="12288"/>
                  </a:cubicBezTo>
                  <a:cubicBezTo>
                    <a:pt x="2598" y="12511"/>
                    <a:pt x="2646" y="12722"/>
                    <a:pt x="2815" y="12889"/>
                  </a:cubicBezTo>
                  <a:cubicBezTo>
                    <a:pt x="2491" y="13222"/>
                    <a:pt x="2562" y="13871"/>
                    <a:pt x="3110" y="14072"/>
                  </a:cubicBezTo>
                  <a:cubicBezTo>
                    <a:pt x="3120" y="14178"/>
                    <a:pt x="3115" y="14284"/>
                    <a:pt x="3138" y="14386"/>
                  </a:cubicBezTo>
                  <a:cubicBezTo>
                    <a:pt x="3195" y="14651"/>
                    <a:pt x="3360" y="14817"/>
                    <a:pt x="3622" y="14885"/>
                  </a:cubicBezTo>
                  <a:cubicBezTo>
                    <a:pt x="3625" y="14887"/>
                    <a:pt x="3629" y="14894"/>
                    <a:pt x="3630" y="14898"/>
                  </a:cubicBezTo>
                  <a:lnTo>
                    <a:pt x="7091" y="14898"/>
                  </a:lnTo>
                  <a:cubicBezTo>
                    <a:pt x="7190" y="14844"/>
                    <a:pt x="7300" y="14803"/>
                    <a:pt x="7388" y="14737"/>
                  </a:cubicBezTo>
                  <a:cubicBezTo>
                    <a:pt x="7514" y="14641"/>
                    <a:pt x="7580" y="14503"/>
                    <a:pt x="7605" y="14346"/>
                  </a:cubicBezTo>
                  <a:cubicBezTo>
                    <a:pt x="7606" y="14332"/>
                    <a:pt x="7607" y="14315"/>
                    <a:pt x="7605" y="14301"/>
                  </a:cubicBezTo>
                  <a:cubicBezTo>
                    <a:pt x="7571" y="14141"/>
                    <a:pt x="7640" y="14056"/>
                    <a:pt x="7783" y="13976"/>
                  </a:cubicBezTo>
                  <a:cubicBezTo>
                    <a:pt x="7967" y="13877"/>
                    <a:pt x="8069" y="13700"/>
                    <a:pt x="8101" y="13485"/>
                  </a:cubicBezTo>
                  <a:cubicBezTo>
                    <a:pt x="8131" y="13278"/>
                    <a:pt x="8078" y="13097"/>
                    <a:pt x="7955" y="12934"/>
                  </a:cubicBezTo>
                  <a:cubicBezTo>
                    <a:pt x="7926" y="12896"/>
                    <a:pt x="7937" y="12868"/>
                    <a:pt x="7960" y="12841"/>
                  </a:cubicBezTo>
                  <a:cubicBezTo>
                    <a:pt x="8066" y="12722"/>
                    <a:pt x="8104" y="12575"/>
                    <a:pt x="8111" y="12426"/>
                  </a:cubicBezTo>
                  <a:cubicBezTo>
                    <a:pt x="8121" y="12257"/>
                    <a:pt x="8073" y="12094"/>
                    <a:pt x="7961" y="11960"/>
                  </a:cubicBezTo>
                  <a:cubicBezTo>
                    <a:pt x="7912" y="11902"/>
                    <a:pt x="7846" y="11858"/>
                    <a:pt x="7793" y="11801"/>
                  </a:cubicBezTo>
                  <a:cubicBezTo>
                    <a:pt x="7776" y="11783"/>
                    <a:pt x="7764" y="11743"/>
                    <a:pt x="7771" y="11719"/>
                  </a:cubicBezTo>
                  <a:cubicBezTo>
                    <a:pt x="7868" y="11433"/>
                    <a:pt x="7958" y="11145"/>
                    <a:pt x="8066" y="10863"/>
                  </a:cubicBezTo>
                  <a:cubicBezTo>
                    <a:pt x="8223" y="10456"/>
                    <a:pt x="8441" y="10077"/>
                    <a:pt x="8698" y="9724"/>
                  </a:cubicBezTo>
                  <a:cubicBezTo>
                    <a:pt x="8837" y="9536"/>
                    <a:pt x="8985" y="9352"/>
                    <a:pt x="9142" y="9180"/>
                  </a:cubicBezTo>
                  <a:cubicBezTo>
                    <a:pt x="9496" y="8795"/>
                    <a:pt x="9820" y="8390"/>
                    <a:pt x="10073" y="7927"/>
                  </a:cubicBezTo>
                  <a:cubicBezTo>
                    <a:pt x="10301" y="7514"/>
                    <a:pt x="10471" y="7077"/>
                    <a:pt x="10578" y="6619"/>
                  </a:cubicBezTo>
                  <a:cubicBezTo>
                    <a:pt x="10634" y="6388"/>
                    <a:pt x="10665" y="6148"/>
                    <a:pt x="10690" y="5910"/>
                  </a:cubicBezTo>
                  <a:cubicBezTo>
                    <a:pt x="10714" y="5684"/>
                    <a:pt x="10728" y="5456"/>
                    <a:pt x="10726" y="5228"/>
                  </a:cubicBezTo>
                  <a:cubicBezTo>
                    <a:pt x="10724" y="4887"/>
                    <a:pt x="10682" y="4543"/>
                    <a:pt x="10607" y="4205"/>
                  </a:cubicBezTo>
                  <a:cubicBezTo>
                    <a:pt x="10498" y="3707"/>
                    <a:pt x="10324" y="3229"/>
                    <a:pt x="10073" y="2788"/>
                  </a:cubicBezTo>
                  <a:cubicBezTo>
                    <a:pt x="9919" y="2517"/>
                    <a:pt x="9738" y="2263"/>
                    <a:pt x="9551" y="2015"/>
                  </a:cubicBezTo>
                  <a:cubicBezTo>
                    <a:pt x="9410" y="1827"/>
                    <a:pt x="9249" y="1650"/>
                    <a:pt x="9079" y="1487"/>
                  </a:cubicBezTo>
                  <a:cubicBezTo>
                    <a:pt x="8776" y="1196"/>
                    <a:pt x="8441" y="943"/>
                    <a:pt x="8078" y="730"/>
                  </a:cubicBezTo>
                  <a:cubicBezTo>
                    <a:pt x="7713" y="517"/>
                    <a:pt x="7331" y="341"/>
                    <a:pt x="6925" y="230"/>
                  </a:cubicBezTo>
                  <a:cubicBezTo>
                    <a:pt x="6661" y="157"/>
                    <a:pt x="6392" y="109"/>
                    <a:pt x="6126" y="56"/>
                  </a:cubicBezTo>
                  <a:cubicBezTo>
                    <a:pt x="6003" y="30"/>
                    <a:pt x="5878" y="17"/>
                    <a:pt x="5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45"/>
            <p:cNvSpPr/>
            <p:nvPr/>
          </p:nvSpPr>
          <p:spPr>
            <a:xfrm>
              <a:off x="3264214" y="4187411"/>
              <a:ext cx="203563" cy="203218"/>
            </a:xfrm>
            <a:custGeom>
              <a:rect b="b" l="l" r="r" t="t"/>
              <a:pathLst>
                <a:path extrusionOk="0" h="6490" w="6501">
                  <a:moveTo>
                    <a:pt x="1480" y="463"/>
                  </a:moveTo>
                  <a:cubicBezTo>
                    <a:pt x="1977" y="463"/>
                    <a:pt x="2473" y="464"/>
                    <a:pt x="2969" y="464"/>
                  </a:cubicBezTo>
                  <a:cubicBezTo>
                    <a:pt x="2978" y="464"/>
                    <a:pt x="2987" y="466"/>
                    <a:pt x="3006" y="470"/>
                  </a:cubicBezTo>
                  <a:cubicBezTo>
                    <a:pt x="3006" y="648"/>
                    <a:pt x="3010" y="821"/>
                    <a:pt x="3004" y="995"/>
                  </a:cubicBezTo>
                  <a:cubicBezTo>
                    <a:pt x="3002" y="1134"/>
                    <a:pt x="3089" y="1257"/>
                    <a:pt x="3256" y="1264"/>
                  </a:cubicBezTo>
                  <a:cubicBezTo>
                    <a:pt x="3457" y="1271"/>
                    <a:pt x="3603" y="1381"/>
                    <a:pt x="3681" y="1571"/>
                  </a:cubicBezTo>
                  <a:cubicBezTo>
                    <a:pt x="3754" y="1752"/>
                    <a:pt x="3709" y="1917"/>
                    <a:pt x="3590" y="2056"/>
                  </a:cubicBezTo>
                  <a:cubicBezTo>
                    <a:pt x="3508" y="2149"/>
                    <a:pt x="3398" y="2213"/>
                    <a:pt x="3265" y="2213"/>
                  </a:cubicBezTo>
                  <a:cubicBezTo>
                    <a:pt x="3262" y="2213"/>
                    <a:pt x="3259" y="2213"/>
                    <a:pt x="3256" y="2213"/>
                  </a:cubicBezTo>
                  <a:cubicBezTo>
                    <a:pt x="3254" y="2213"/>
                    <a:pt x="3251" y="2213"/>
                    <a:pt x="3248" y="2213"/>
                  </a:cubicBezTo>
                  <a:cubicBezTo>
                    <a:pt x="3092" y="2213"/>
                    <a:pt x="3006" y="2330"/>
                    <a:pt x="3006" y="2462"/>
                  </a:cubicBezTo>
                  <a:lnTo>
                    <a:pt x="3006" y="3027"/>
                  </a:lnTo>
                  <a:cubicBezTo>
                    <a:pt x="2949" y="3027"/>
                    <a:pt x="2893" y="3027"/>
                    <a:pt x="2838" y="3027"/>
                  </a:cubicBezTo>
                  <a:cubicBezTo>
                    <a:pt x="2784" y="3027"/>
                    <a:pt x="2730" y="3027"/>
                    <a:pt x="2676" y="3025"/>
                  </a:cubicBezTo>
                  <a:cubicBezTo>
                    <a:pt x="2656" y="3025"/>
                    <a:pt x="2628" y="3000"/>
                    <a:pt x="2622" y="2980"/>
                  </a:cubicBezTo>
                  <a:cubicBezTo>
                    <a:pt x="2516" y="2618"/>
                    <a:pt x="2263" y="2414"/>
                    <a:pt x="1908" y="2325"/>
                  </a:cubicBezTo>
                  <a:cubicBezTo>
                    <a:pt x="1858" y="2312"/>
                    <a:pt x="1804" y="2306"/>
                    <a:pt x="1748" y="2306"/>
                  </a:cubicBezTo>
                  <a:cubicBezTo>
                    <a:pt x="1471" y="2306"/>
                    <a:pt x="1142" y="2453"/>
                    <a:pt x="1000" y="2666"/>
                  </a:cubicBezTo>
                  <a:cubicBezTo>
                    <a:pt x="926" y="2773"/>
                    <a:pt x="874" y="2895"/>
                    <a:pt x="804" y="3022"/>
                  </a:cubicBezTo>
                  <a:lnTo>
                    <a:pt x="448" y="3022"/>
                  </a:lnTo>
                  <a:lnTo>
                    <a:pt x="448" y="2928"/>
                  </a:lnTo>
                  <a:lnTo>
                    <a:pt x="448" y="842"/>
                  </a:lnTo>
                  <a:cubicBezTo>
                    <a:pt x="448" y="685"/>
                    <a:pt x="502" y="555"/>
                    <a:pt x="653" y="484"/>
                  </a:cubicBezTo>
                  <a:cubicBezTo>
                    <a:pt x="677" y="471"/>
                    <a:pt x="707" y="464"/>
                    <a:pt x="735" y="464"/>
                  </a:cubicBezTo>
                  <a:cubicBezTo>
                    <a:pt x="984" y="463"/>
                    <a:pt x="1232" y="463"/>
                    <a:pt x="1480" y="463"/>
                  </a:cubicBezTo>
                  <a:close/>
                  <a:moveTo>
                    <a:pt x="3632" y="3466"/>
                  </a:moveTo>
                  <a:cubicBezTo>
                    <a:pt x="3685" y="3466"/>
                    <a:pt x="3736" y="3467"/>
                    <a:pt x="3787" y="3469"/>
                  </a:cubicBezTo>
                  <a:cubicBezTo>
                    <a:pt x="3809" y="3471"/>
                    <a:pt x="3845" y="3498"/>
                    <a:pt x="3851" y="3520"/>
                  </a:cubicBezTo>
                  <a:cubicBezTo>
                    <a:pt x="3921" y="3747"/>
                    <a:pt x="4058" y="3919"/>
                    <a:pt x="4261" y="4042"/>
                  </a:cubicBezTo>
                  <a:cubicBezTo>
                    <a:pt x="4415" y="4135"/>
                    <a:pt x="4574" y="4180"/>
                    <a:pt x="4736" y="4180"/>
                  </a:cubicBezTo>
                  <a:cubicBezTo>
                    <a:pt x="4862" y="4180"/>
                    <a:pt x="4989" y="4153"/>
                    <a:pt x="5117" y="4100"/>
                  </a:cubicBezTo>
                  <a:cubicBezTo>
                    <a:pt x="5378" y="3990"/>
                    <a:pt x="5543" y="3789"/>
                    <a:pt x="5637" y="3526"/>
                  </a:cubicBezTo>
                  <a:cubicBezTo>
                    <a:pt x="5647" y="3501"/>
                    <a:pt x="5680" y="3471"/>
                    <a:pt x="5705" y="3471"/>
                  </a:cubicBezTo>
                  <a:cubicBezTo>
                    <a:pt x="5746" y="3469"/>
                    <a:pt x="5787" y="3468"/>
                    <a:pt x="5829" y="3468"/>
                  </a:cubicBezTo>
                  <a:cubicBezTo>
                    <a:pt x="5892" y="3468"/>
                    <a:pt x="5956" y="3469"/>
                    <a:pt x="6025" y="3469"/>
                  </a:cubicBezTo>
                  <a:cubicBezTo>
                    <a:pt x="6026" y="3502"/>
                    <a:pt x="6026" y="3533"/>
                    <a:pt x="6026" y="3564"/>
                  </a:cubicBezTo>
                  <a:lnTo>
                    <a:pt x="6026" y="5693"/>
                  </a:lnTo>
                  <a:cubicBezTo>
                    <a:pt x="6026" y="5890"/>
                    <a:pt x="5889" y="6030"/>
                    <a:pt x="5697" y="6030"/>
                  </a:cubicBezTo>
                  <a:lnTo>
                    <a:pt x="3473" y="6030"/>
                  </a:lnTo>
                  <a:cubicBezTo>
                    <a:pt x="3471" y="6002"/>
                    <a:pt x="3469" y="5976"/>
                    <a:pt x="3469" y="5952"/>
                  </a:cubicBezTo>
                  <a:lnTo>
                    <a:pt x="3469" y="5447"/>
                  </a:lnTo>
                  <a:cubicBezTo>
                    <a:pt x="3469" y="5323"/>
                    <a:pt x="3384" y="5241"/>
                    <a:pt x="3256" y="5234"/>
                  </a:cubicBezTo>
                  <a:cubicBezTo>
                    <a:pt x="2968" y="5219"/>
                    <a:pt x="2750" y="5016"/>
                    <a:pt x="2764" y="4726"/>
                  </a:cubicBezTo>
                  <a:cubicBezTo>
                    <a:pt x="2777" y="4484"/>
                    <a:pt x="2956" y="4294"/>
                    <a:pt x="3208" y="4280"/>
                  </a:cubicBezTo>
                  <a:cubicBezTo>
                    <a:pt x="3379" y="4270"/>
                    <a:pt x="3476" y="4184"/>
                    <a:pt x="3469" y="4016"/>
                  </a:cubicBezTo>
                  <a:cubicBezTo>
                    <a:pt x="3461" y="3837"/>
                    <a:pt x="3466" y="3656"/>
                    <a:pt x="3466" y="3467"/>
                  </a:cubicBezTo>
                  <a:cubicBezTo>
                    <a:pt x="3524" y="3467"/>
                    <a:pt x="3579" y="3466"/>
                    <a:pt x="3632" y="3466"/>
                  </a:cubicBezTo>
                  <a:close/>
                  <a:moveTo>
                    <a:pt x="1726" y="2766"/>
                  </a:moveTo>
                  <a:cubicBezTo>
                    <a:pt x="1727" y="2766"/>
                    <a:pt x="1727" y="2766"/>
                    <a:pt x="1728" y="2766"/>
                  </a:cubicBezTo>
                  <a:cubicBezTo>
                    <a:pt x="1991" y="2769"/>
                    <a:pt x="2192" y="2939"/>
                    <a:pt x="2211" y="3233"/>
                  </a:cubicBezTo>
                  <a:cubicBezTo>
                    <a:pt x="2218" y="3362"/>
                    <a:pt x="2311" y="3471"/>
                    <a:pt x="2439" y="3471"/>
                  </a:cubicBezTo>
                  <a:cubicBezTo>
                    <a:pt x="2443" y="3471"/>
                    <a:pt x="2447" y="3471"/>
                    <a:pt x="2451" y="3471"/>
                  </a:cubicBezTo>
                  <a:cubicBezTo>
                    <a:pt x="2518" y="3467"/>
                    <a:pt x="2584" y="3465"/>
                    <a:pt x="2650" y="3465"/>
                  </a:cubicBezTo>
                  <a:cubicBezTo>
                    <a:pt x="2767" y="3465"/>
                    <a:pt x="2884" y="3469"/>
                    <a:pt x="3004" y="3469"/>
                  </a:cubicBezTo>
                  <a:lnTo>
                    <a:pt x="3004" y="3847"/>
                  </a:lnTo>
                  <a:cubicBezTo>
                    <a:pt x="2664" y="3936"/>
                    <a:pt x="2359" y="4250"/>
                    <a:pt x="2320" y="4638"/>
                  </a:cubicBezTo>
                  <a:cubicBezTo>
                    <a:pt x="2289" y="4949"/>
                    <a:pt x="2379" y="5207"/>
                    <a:pt x="2593" y="5425"/>
                  </a:cubicBezTo>
                  <a:cubicBezTo>
                    <a:pt x="2695" y="5529"/>
                    <a:pt x="2822" y="5596"/>
                    <a:pt x="2961" y="5644"/>
                  </a:cubicBezTo>
                  <a:cubicBezTo>
                    <a:pt x="2982" y="5651"/>
                    <a:pt x="3009" y="5686"/>
                    <a:pt x="3009" y="5709"/>
                  </a:cubicBezTo>
                  <a:cubicBezTo>
                    <a:pt x="3010" y="5811"/>
                    <a:pt x="3009" y="5913"/>
                    <a:pt x="3009" y="6030"/>
                  </a:cubicBezTo>
                  <a:lnTo>
                    <a:pt x="2904" y="6030"/>
                  </a:lnTo>
                  <a:cubicBezTo>
                    <a:pt x="2507" y="6030"/>
                    <a:pt x="2111" y="6028"/>
                    <a:pt x="1714" y="6028"/>
                  </a:cubicBezTo>
                  <a:cubicBezTo>
                    <a:pt x="1416" y="6028"/>
                    <a:pt x="1118" y="6029"/>
                    <a:pt x="820" y="6033"/>
                  </a:cubicBezTo>
                  <a:cubicBezTo>
                    <a:pt x="817" y="6033"/>
                    <a:pt x="814" y="6033"/>
                    <a:pt x="811" y="6033"/>
                  </a:cubicBezTo>
                  <a:cubicBezTo>
                    <a:pt x="607" y="6033"/>
                    <a:pt x="452" y="5894"/>
                    <a:pt x="451" y="5684"/>
                  </a:cubicBezTo>
                  <a:cubicBezTo>
                    <a:pt x="445" y="4952"/>
                    <a:pt x="449" y="4222"/>
                    <a:pt x="451" y="3492"/>
                  </a:cubicBezTo>
                  <a:cubicBezTo>
                    <a:pt x="451" y="3486"/>
                    <a:pt x="455" y="3481"/>
                    <a:pt x="459" y="3467"/>
                  </a:cubicBezTo>
                  <a:lnTo>
                    <a:pt x="1028" y="3467"/>
                  </a:lnTo>
                  <a:cubicBezTo>
                    <a:pt x="1165" y="3467"/>
                    <a:pt x="1259" y="3373"/>
                    <a:pt x="1261" y="3233"/>
                  </a:cubicBezTo>
                  <a:cubicBezTo>
                    <a:pt x="1264" y="2957"/>
                    <a:pt x="1490" y="2766"/>
                    <a:pt x="1726" y="2766"/>
                  </a:cubicBezTo>
                  <a:close/>
                  <a:moveTo>
                    <a:pt x="5694" y="0"/>
                  </a:moveTo>
                  <a:cubicBezTo>
                    <a:pt x="5692" y="0"/>
                    <a:pt x="5689" y="0"/>
                    <a:pt x="5687" y="0"/>
                  </a:cubicBezTo>
                  <a:cubicBezTo>
                    <a:pt x="5444" y="2"/>
                    <a:pt x="5200" y="3"/>
                    <a:pt x="4957" y="3"/>
                  </a:cubicBezTo>
                  <a:cubicBezTo>
                    <a:pt x="4714" y="3"/>
                    <a:pt x="4471" y="2"/>
                    <a:pt x="4228" y="2"/>
                  </a:cubicBezTo>
                  <a:cubicBezTo>
                    <a:pt x="3985" y="2"/>
                    <a:pt x="3742" y="3"/>
                    <a:pt x="3498" y="5"/>
                  </a:cubicBezTo>
                  <a:cubicBezTo>
                    <a:pt x="3375" y="6"/>
                    <a:pt x="3251" y="8"/>
                    <a:pt x="3128" y="8"/>
                  </a:cubicBezTo>
                  <a:cubicBezTo>
                    <a:pt x="3088" y="8"/>
                    <a:pt x="3049" y="8"/>
                    <a:pt x="3010" y="7"/>
                  </a:cubicBezTo>
                  <a:cubicBezTo>
                    <a:pt x="2678" y="2"/>
                    <a:pt x="2346" y="1"/>
                    <a:pt x="2014" y="1"/>
                  </a:cubicBezTo>
                  <a:cubicBezTo>
                    <a:pt x="1599" y="1"/>
                    <a:pt x="1183" y="3"/>
                    <a:pt x="768" y="3"/>
                  </a:cubicBezTo>
                  <a:cubicBezTo>
                    <a:pt x="713" y="3"/>
                    <a:pt x="657" y="10"/>
                    <a:pt x="605" y="20"/>
                  </a:cubicBezTo>
                  <a:cubicBezTo>
                    <a:pt x="265" y="88"/>
                    <a:pt x="1" y="438"/>
                    <a:pt x="7" y="767"/>
                  </a:cubicBezTo>
                  <a:cubicBezTo>
                    <a:pt x="15" y="1514"/>
                    <a:pt x="9" y="2263"/>
                    <a:pt x="11" y="3011"/>
                  </a:cubicBezTo>
                  <a:cubicBezTo>
                    <a:pt x="11" y="3152"/>
                    <a:pt x="19" y="3294"/>
                    <a:pt x="15" y="3437"/>
                  </a:cubicBezTo>
                  <a:cubicBezTo>
                    <a:pt x="1" y="4212"/>
                    <a:pt x="9" y="4986"/>
                    <a:pt x="11" y="5761"/>
                  </a:cubicBezTo>
                  <a:cubicBezTo>
                    <a:pt x="11" y="5822"/>
                    <a:pt x="22" y="5889"/>
                    <a:pt x="40" y="5948"/>
                  </a:cubicBezTo>
                  <a:cubicBezTo>
                    <a:pt x="134" y="6268"/>
                    <a:pt x="437" y="6490"/>
                    <a:pt x="776" y="6490"/>
                  </a:cubicBezTo>
                  <a:lnTo>
                    <a:pt x="3002" y="6490"/>
                  </a:lnTo>
                  <a:cubicBezTo>
                    <a:pt x="3048" y="6490"/>
                    <a:pt x="3102" y="6487"/>
                    <a:pt x="3146" y="6470"/>
                  </a:cubicBezTo>
                  <a:cubicBezTo>
                    <a:pt x="3178" y="6457"/>
                    <a:pt x="3209" y="6452"/>
                    <a:pt x="3240" y="6452"/>
                  </a:cubicBezTo>
                  <a:cubicBezTo>
                    <a:pt x="3277" y="6452"/>
                    <a:pt x="3313" y="6459"/>
                    <a:pt x="3351" y="6470"/>
                  </a:cubicBezTo>
                  <a:cubicBezTo>
                    <a:pt x="3398" y="6483"/>
                    <a:pt x="3449" y="6487"/>
                    <a:pt x="3497" y="6487"/>
                  </a:cubicBezTo>
                  <a:cubicBezTo>
                    <a:pt x="3851" y="6489"/>
                    <a:pt x="4206" y="6489"/>
                    <a:pt x="4560" y="6489"/>
                  </a:cubicBezTo>
                  <a:cubicBezTo>
                    <a:pt x="4914" y="6489"/>
                    <a:pt x="5269" y="6489"/>
                    <a:pt x="5623" y="6487"/>
                  </a:cubicBezTo>
                  <a:cubicBezTo>
                    <a:pt x="5705" y="6487"/>
                    <a:pt x="5789" y="6486"/>
                    <a:pt x="5867" y="6469"/>
                  </a:cubicBezTo>
                  <a:cubicBezTo>
                    <a:pt x="6036" y="6433"/>
                    <a:pt x="6181" y="6351"/>
                    <a:pt x="6295" y="6217"/>
                  </a:cubicBezTo>
                  <a:cubicBezTo>
                    <a:pt x="6448" y="6040"/>
                    <a:pt x="6486" y="5834"/>
                    <a:pt x="6486" y="5610"/>
                  </a:cubicBezTo>
                  <a:lnTo>
                    <a:pt x="6486" y="3491"/>
                  </a:lnTo>
                  <a:cubicBezTo>
                    <a:pt x="6486" y="3459"/>
                    <a:pt x="6491" y="3428"/>
                    <a:pt x="6482" y="3403"/>
                  </a:cubicBezTo>
                  <a:cubicBezTo>
                    <a:pt x="6441" y="3301"/>
                    <a:pt x="6441" y="3201"/>
                    <a:pt x="6471" y="3096"/>
                  </a:cubicBezTo>
                  <a:cubicBezTo>
                    <a:pt x="6475" y="3078"/>
                    <a:pt x="6485" y="3059"/>
                    <a:pt x="6485" y="3039"/>
                  </a:cubicBezTo>
                  <a:cubicBezTo>
                    <a:pt x="6486" y="2778"/>
                    <a:pt x="6493" y="2514"/>
                    <a:pt x="6483" y="2253"/>
                  </a:cubicBezTo>
                  <a:cubicBezTo>
                    <a:pt x="6477" y="2089"/>
                    <a:pt x="6390" y="2019"/>
                    <a:pt x="6245" y="2019"/>
                  </a:cubicBezTo>
                  <a:cubicBezTo>
                    <a:pt x="6240" y="2019"/>
                    <a:pt x="6236" y="2019"/>
                    <a:pt x="6232" y="2019"/>
                  </a:cubicBezTo>
                  <a:cubicBezTo>
                    <a:pt x="6110" y="2021"/>
                    <a:pt x="6026" y="2128"/>
                    <a:pt x="6026" y="2271"/>
                  </a:cubicBezTo>
                  <a:lnTo>
                    <a:pt x="6026" y="2766"/>
                  </a:lnTo>
                  <a:lnTo>
                    <a:pt x="6026" y="3025"/>
                  </a:lnTo>
                  <a:lnTo>
                    <a:pt x="5470" y="3025"/>
                  </a:lnTo>
                  <a:cubicBezTo>
                    <a:pt x="5305" y="3025"/>
                    <a:pt x="5219" y="3111"/>
                    <a:pt x="5216" y="3274"/>
                  </a:cubicBezTo>
                  <a:cubicBezTo>
                    <a:pt x="5212" y="3437"/>
                    <a:pt x="5132" y="3559"/>
                    <a:pt x="5001" y="3642"/>
                  </a:cubicBezTo>
                  <a:cubicBezTo>
                    <a:pt x="4917" y="3695"/>
                    <a:pt x="4830" y="3719"/>
                    <a:pt x="4745" y="3719"/>
                  </a:cubicBezTo>
                  <a:cubicBezTo>
                    <a:pt x="4499" y="3719"/>
                    <a:pt x="4278" y="3517"/>
                    <a:pt x="4262" y="3236"/>
                  </a:cubicBezTo>
                  <a:cubicBezTo>
                    <a:pt x="4254" y="3087"/>
                    <a:pt x="4191" y="3025"/>
                    <a:pt x="4044" y="3025"/>
                  </a:cubicBezTo>
                  <a:lnTo>
                    <a:pt x="3471" y="3025"/>
                  </a:lnTo>
                  <a:lnTo>
                    <a:pt x="3471" y="2643"/>
                  </a:lnTo>
                  <a:cubicBezTo>
                    <a:pt x="3648" y="2592"/>
                    <a:pt x="3798" y="2503"/>
                    <a:pt x="3924" y="2367"/>
                  </a:cubicBezTo>
                  <a:cubicBezTo>
                    <a:pt x="4148" y="2123"/>
                    <a:pt x="4221" y="1840"/>
                    <a:pt x="4148" y="1524"/>
                  </a:cubicBezTo>
                  <a:cubicBezTo>
                    <a:pt x="4067" y="1186"/>
                    <a:pt x="3855" y="960"/>
                    <a:pt x="3525" y="848"/>
                  </a:cubicBezTo>
                  <a:cubicBezTo>
                    <a:pt x="3504" y="841"/>
                    <a:pt x="3471" y="814"/>
                    <a:pt x="3471" y="795"/>
                  </a:cubicBezTo>
                  <a:cubicBezTo>
                    <a:pt x="3466" y="687"/>
                    <a:pt x="3470" y="579"/>
                    <a:pt x="3470" y="466"/>
                  </a:cubicBezTo>
                  <a:cubicBezTo>
                    <a:pt x="3491" y="464"/>
                    <a:pt x="3497" y="463"/>
                    <a:pt x="3501" y="463"/>
                  </a:cubicBezTo>
                  <a:cubicBezTo>
                    <a:pt x="3826" y="463"/>
                    <a:pt x="4151" y="464"/>
                    <a:pt x="4475" y="464"/>
                  </a:cubicBezTo>
                  <a:cubicBezTo>
                    <a:pt x="4880" y="464"/>
                    <a:pt x="5286" y="463"/>
                    <a:pt x="5691" y="459"/>
                  </a:cubicBezTo>
                  <a:cubicBezTo>
                    <a:pt x="5692" y="459"/>
                    <a:pt x="5693" y="459"/>
                    <a:pt x="5694" y="459"/>
                  </a:cubicBezTo>
                  <a:cubicBezTo>
                    <a:pt x="5890" y="459"/>
                    <a:pt x="6041" y="626"/>
                    <a:pt x="6032" y="805"/>
                  </a:cubicBezTo>
                  <a:cubicBezTo>
                    <a:pt x="6025" y="944"/>
                    <a:pt x="6031" y="1083"/>
                    <a:pt x="6031" y="1221"/>
                  </a:cubicBezTo>
                  <a:cubicBezTo>
                    <a:pt x="6031" y="1330"/>
                    <a:pt x="6114" y="1441"/>
                    <a:pt x="6203" y="1450"/>
                  </a:cubicBezTo>
                  <a:cubicBezTo>
                    <a:pt x="6221" y="1453"/>
                    <a:pt x="6237" y="1454"/>
                    <a:pt x="6253" y="1454"/>
                  </a:cubicBezTo>
                  <a:cubicBezTo>
                    <a:pt x="6364" y="1454"/>
                    <a:pt x="6440" y="1398"/>
                    <a:pt x="6472" y="1288"/>
                  </a:cubicBezTo>
                  <a:cubicBezTo>
                    <a:pt x="6485" y="1244"/>
                    <a:pt x="6491" y="1196"/>
                    <a:pt x="6489" y="1152"/>
                  </a:cubicBezTo>
                  <a:cubicBezTo>
                    <a:pt x="6483" y="965"/>
                    <a:pt x="6500" y="771"/>
                    <a:pt x="6461" y="592"/>
                  </a:cubicBezTo>
                  <a:cubicBezTo>
                    <a:pt x="6376" y="226"/>
                    <a:pt x="6073" y="0"/>
                    <a:pt x="5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4" name="Shape 674"/>
        <p:cNvGrpSpPr/>
        <p:nvPr/>
      </p:nvGrpSpPr>
      <p:grpSpPr>
        <a:xfrm>
          <a:off x="0" y="0"/>
          <a:ext cx="0" cy="0"/>
          <a:chOff x="0" y="0"/>
          <a:chExt cx="0" cy="0"/>
        </a:xfrm>
      </p:grpSpPr>
      <p:sp>
        <p:nvSpPr>
          <p:cNvPr id="675" name="Google Shape;675;p46"/>
          <p:cNvSpPr txBox="1"/>
          <p:nvPr>
            <p:ph idx="2" type="subTitle"/>
          </p:nvPr>
        </p:nvSpPr>
        <p:spPr>
          <a:xfrm>
            <a:off x="3582450" y="2276660"/>
            <a:ext cx="19752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676" name="Google Shape;676;p46"/>
          <p:cNvSpPr txBox="1"/>
          <p:nvPr>
            <p:ph idx="5" type="subTitle"/>
          </p:nvPr>
        </p:nvSpPr>
        <p:spPr>
          <a:xfrm>
            <a:off x="6052295" y="2276660"/>
            <a:ext cx="19752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677" name="Google Shape;677;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REVIEWING CONCEPTS</a:t>
            </a:r>
            <a:r>
              <a:rPr lang="en"/>
              <a:t> IS A GOOD IDEA</a:t>
            </a:r>
            <a:endParaRPr/>
          </a:p>
        </p:txBody>
      </p:sp>
      <p:sp>
        <p:nvSpPr>
          <p:cNvPr id="678" name="Google Shape;678;p46"/>
          <p:cNvSpPr txBox="1"/>
          <p:nvPr>
            <p:ph idx="1" type="subTitle"/>
          </p:nvPr>
        </p:nvSpPr>
        <p:spPr>
          <a:xfrm>
            <a:off x="1112605" y="2276660"/>
            <a:ext cx="19752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679" name="Google Shape;679;p46"/>
          <p:cNvSpPr txBox="1"/>
          <p:nvPr>
            <p:ph idx="3" type="subTitle"/>
          </p:nvPr>
        </p:nvSpPr>
        <p:spPr>
          <a:xfrm>
            <a:off x="1112605" y="4014860"/>
            <a:ext cx="19752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a:t>
            </a:r>
            <a:endParaRPr/>
          </a:p>
        </p:txBody>
      </p:sp>
      <p:sp>
        <p:nvSpPr>
          <p:cNvPr id="680" name="Google Shape;680;p46"/>
          <p:cNvSpPr txBox="1"/>
          <p:nvPr>
            <p:ph idx="4" type="subTitle"/>
          </p:nvPr>
        </p:nvSpPr>
        <p:spPr>
          <a:xfrm>
            <a:off x="3582450" y="4014860"/>
            <a:ext cx="19752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681" name="Google Shape;681;p46"/>
          <p:cNvSpPr txBox="1"/>
          <p:nvPr>
            <p:ph idx="6" type="subTitle"/>
          </p:nvPr>
        </p:nvSpPr>
        <p:spPr>
          <a:xfrm>
            <a:off x="6052295" y="4014860"/>
            <a:ext cx="1975200" cy="57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682" name="Google Shape;682;p46"/>
          <p:cNvSpPr txBox="1"/>
          <p:nvPr>
            <p:ph idx="7" type="subTitle"/>
          </p:nvPr>
        </p:nvSpPr>
        <p:spPr>
          <a:xfrm>
            <a:off x="1111105" y="1993132"/>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683" name="Google Shape;683;p46"/>
          <p:cNvSpPr txBox="1"/>
          <p:nvPr>
            <p:ph idx="8" type="subTitle"/>
          </p:nvPr>
        </p:nvSpPr>
        <p:spPr>
          <a:xfrm>
            <a:off x="3580950" y="1993132"/>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84" name="Google Shape;684;p46"/>
          <p:cNvSpPr txBox="1"/>
          <p:nvPr>
            <p:ph idx="9" type="subTitle"/>
          </p:nvPr>
        </p:nvSpPr>
        <p:spPr>
          <a:xfrm>
            <a:off x="6050795" y="1993132"/>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685" name="Google Shape;685;p46"/>
          <p:cNvSpPr txBox="1"/>
          <p:nvPr>
            <p:ph idx="13" type="subTitle"/>
          </p:nvPr>
        </p:nvSpPr>
        <p:spPr>
          <a:xfrm>
            <a:off x="1111105" y="3730195"/>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86" name="Google Shape;686;p46"/>
          <p:cNvSpPr txBox="1"/>
          <p:nvPr>
            <p:ph idx="14" type="subTitle"/>
          </p:nvPr>
        </p:nvSpPr>
        <p:spPr>
          <a:xfrm>
            <a:off x="3580950" y="3730195"/>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687" name="Google Shape;687;p46"/>
          <p:cNvSpPr txBox="1"/>
          <p:nvPr>
            <p:ph idx="15" type="subTitle"/>
          </p:nvPr>
        </p:nvSpPr>
        <p:spPr>
          <a:xfrm>
            <a:off x="6050795" y="3730195"/>
            <a:ext cx="1978200" cy="377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grpSp>
        <p:nvGrpSpPr>
          <p:cNvPr id="688" name="Google Shape;688;p46"/>
          <p:cNvGrpSpPr/>
          <p:nvPr/>
        </p:nvGrpSpPr>
        <p:grpSpPr>
          <a:xfrm>
            <a:off x="6732545" y="2985117"/>
            <a:ext cx="614700" cy="614700"/>
            <a:chOff x="7649126" y="2577509"/>
            <a:chExt cx="614700" cy="614700"/>
          </a:xfrm>
        </p:grpSpPr>
        <p:sp>
          <p:nvSpPr>
            <p:cNvPr id="689" name="Google Shape;689;p46"/>
            <p:cNvSpPr/>
            <p:nvPr/>
          </p:nvSpPr>
          <p:spPr>
            <a:xfrm>
              <a:off x="7649126"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46"/>
            <p:cNvSpPr/>
            <p:nvPr/>
          </p:nvSpPr>
          <p:spPr>
            <a:xfrm>
              <a:off x="7725852" y="2708288"/>
              <a:ext cx="466556" cy="353142"/>
            </a:xfrm>
            <a:custGeom>
              <a:rect b="b" l="l" r="r" t="t"/>
              <a:pathLst>
                <a:path extrusionOk="0" h="11278" w="14900">
                  <a:moveTo>
                    <a:pt x="12090" y="1399"/>
                  </a:moveTo>
                  <a:cubicBezTo>
                    <a:pt x="11834" y="1555"/>
                    <a:pt x="11588" y="1706"/>
                    <a:pt x="11340" y="1852"/>
                  </a:cubicBezTo>
                  <a:cubicBezTo>
                    <a:pt x="11315" y="1868"/>
                    <a:pt x="11279" y="1869"/>
                    <a:pt x="11247" y="1869"/>
                  </a:cubicBezTo>
                  <a:cubicBezTo>
                    <a:pt x="11242" y="1869"/>
                    <a:pt x="11238" y="1869"/>
                    <a:pt x="11233" y="1869"/>
                  </a:cubicBezTo>
                  <a:cubicBezTo>
                    <a:pt x="8785" y="1869"/>
                    <a:pt x="6339" y="1869"/>
                    <a:pt x="3891" y="1872"/>
                  </a:cubicBezTo>
                  <a:cubicBezTo>
                    <a:pt x="3700" y="1872"/>
                    <a:pt x="3529" y="1851"/>
                    <a:pt x="3367" y="1736"/>
                  </a:cubicBezTo>
                  <a:cubicBezTo>
                    <a:pt x="3193" y="1614"/>
                    <a:pt x="3002" y="1518"/>
                    <a:pt x="2798" y="1399"/>
                  </a:cubicBezTo>
                  <a:close/>
                  <a:moveTo>
                    <a:pt x="10559" y="2332"/>
                  </a:moveTo>
                  <a:cubicBezTo>
                    <a:pt x="10438" y="2404"/>
                    <a:pt x="10329" y="2467"/>
                    <a:pt x="10220" y="2534"/>
                  </a:cubicBezTo>
                  <a:cubicBezTo>
                    <a:pt x="10126" y="2591"/>
                    <a:pt x="10036" y="2651"/>
                    <a:pt x="9941" y="2705"/>
                  </a:cubicBezTo>
                  <a:cubicBezTo>
                    <a:pt x="9801" y="2784"/>
                    <a:pt x="9722" y="2892"/>
                    <a:pt x="9729" y="3055"/>
                  </a:cubicBezTo>
                  <a:cubicBezTo>
                    <a:pt x="9729" y="3079"/>
                    <a:pt x="9723" y="3111"/>
                    <a:pt x="9708" y="3122"/>
                  </a:cubicBezTo>
                  <a:cubicBezTo>
                    <a:pt x="9579" y="3211"/>
                    <a:pt x="9445" y="3302"/>
                    <a:pt x="9287" y="3302"/>
                  </a:cubicBezTo>
                  <a:cubicBezTo>
                    <a:pt x="9263" y="3302"/>
                    <a:pt x="9239" y="3300"/>
                    <a:pt x="9214" y="3295"/>
                  </a:cubicBezTo>
                  <a:cubicBezTo>
                    <a:pt x="9098" y="3277"/>
                    <a:pt x="8978" y="3238"/>
                    <a:pt x="8873" y="3185"/>
                  </a:cubicBezTo>
                  <a:cubicBezTo>
                    <a:pt x="8701" y="3096"/>
                    <a:pt x="8528" y="3055"/>
                    <a:pt x="8353" y="3055"/>
                  </a:cubicBezTo>
                  <a:cubicBezTo>
                    <a:pt x="8215" y="3055"/>
                    <a:pt x="8075" y="3080"/>
                    <a:pt x="7934" y="3128"/>
                  </a:cubicBezTo>
                  <a:cubicBezTo>
                    <a:pt x="7809" y="3168"/>
                    <a:pt x="7679" y="3200"/>
                    <a:pt x="7550" y="3224"/>
                  </a:cubicBezTo>
                  <a:cubicBezTo>
                    <a:pt x="7539" y="3227"/>
                    <a:pt x="7526" y="3228"/>
                    <a:pt x="7513" y="3228"/>
                  </a:cubicBezTo>
                  <a:cubicBezTo>
                    <a:pt x="7477" y="3228"/>
                    <a:pt x="7438" y="3218"/>
                    <a:pt x="7407" y="3202"/>
                  </a:cubicBezTo>
                  <a:cubicBezTo>
                    <a:pt x="7234" y="3106"/>
                    <a:pt x="7053" y="3045"/>
                    <a:pt x="6856" y="3045"/>
                  </a:cubicBezTo>
                  <a:cubicBezTo>
                    <a:pt x="6835" y="3045"/>
                    <a:pt x="6814" y="3046"/>
                    <a:pt x="6793" y="3047"/>
                  </a:cubicBezTo>
                  <a:cubicBezTo>
                    <a:pt x="6621" y="3060"/>
                    <a:pt x="6464" y="3128"/>
                    <a:pt x="6305" y="3182"/>
                  </a:cubicBezTo>
                  <a:cubicBezTo>
                    <a:pt x="6178" y="3227"/>
                    <a:pt x="6049" y="3265"/>
                    <a:pt x="5917" y="3295"/>
                  </a:cubicBezTo>
                  <a:cubicBezTo>
                    <a:pt x="5899" y="3299"/>
                    <a:pt x="5881" y="3301"/>
                    <a:pt x="5864" y="3301"/>
                  </a:cubicBezTo>
                  <a:cubicBezTo>
                    <a:pt x="5768" y="3301"/>
                    <a:pt x="5683" y="3245"/>
                    <a:pt x="5601" y="3200"/>
                  </a:cubicBezTo>
                  <a:cubicBezTo>
                    <a:pt x="5470" y="3128"/>
                    <a:pt x="5343" y="3050"/>
                    <a:pt x="5214" y="2973"/>
                  </a:cubicBezTo>
                  <a:cubicBezTo>
                    <a:pt x="5187" y="2956"/>
                    <a:pt x="5153" y="2937"/>
                    <a:pt x="5144" y="2912"/>
                  </a:cubicBezTo>
                  <a:cubicBezTo>
                    <a:pt x="5074" y="2728"/>
                    <a:pt x="4919" y="2641"/>
                    <a:pt x="4759" y="2552"/>
                  </a:cubicBezTo>
                  <a:cubicBezTo>
                    <a:pt x="4641" y="2486"/>
                    <a:pt x="4524" y="2415"/>
                    <a:pt x="4388" y="2332"/>
                  </a:cubicBezTo>
                  <a:close/>
                  <a:moveTo>
                    <a:pt x="462" y="560"/>
                  </a:moveTo>
                  <a:cubicBezTo>
                    <a:pt x="742" y="723"/>
                    <a:pt x="1007" y="876"/>
                    <a:pt x="1273" y="1034"/>
                  </a:cubicBezTo>
                  <a:lnTo>
                    <a:pt x="2143" y="1548"/>
                  </a:lnTo>
                  <a:cubicBezTo>
                    <a:pt x="2519" y="1771"/>
                    <a:pt x="2894" y="1996"/>
                    <a:pt x="3272" y="2218"/>
                  </a:cubicBezTo>
                  <a:cubicBezTo>
                    <a:pt x="3628" y="2428"/>
                    <a:pt x="3983" y="2634"/>
                    <a:pt x="4339" y="2842"/>
                  </a:cubicBezTo>
                  <a:cubicBezTo>
                    <a:pt x="4443" y="2903"/>
                    <a:pt x="4549" y="2961"/>
                    <a:pt x="4654" y="3023"/>
                  </a:cubicBezTo>
                  <a:cubicBezTo>
                    <a:pt x="4725" y="3066"/>
                    <a:pt x="4736" y="3124"/>
                    <a:pt x="4697" y="3193"/>
                  </a:cubicBezTo>
                  <a:cubicBezTo>
                    <a:pt x="4368" y="3741"/>
                    <a:pt x="4040" y="4290"/>
                    <a:pt x="3713" y="4840"/>
                  </a:cubicBezTo>
                  <a:cubicBezTo>
                    <a:pt x="3645" y="4950"/>
                    <a:pt x="3583" y="5064"/>
                    <a:pt x="3518" y="5175"/>
                  </a:cubicBezTo>
                  <a:cubicBezTo>
                    <a:pt x="3495" y="5213"/>
                    <a:pt x="3469" y="5238"/>
                    <a:pt x="3434" y="5238"/>
                  </a:cubicBezTo>
                  <a:cubicBezTo>
                    <a:pt x="3417" y="5238"/>
                    <a:pt x="3398" y="5232"/>
                    <a:pt x="3377" y="5219"/>
                  </a:cubicBezTo>
                  <a:cubicBezTo>
                    <a:pt x="3122" y="5069"/>
                    <a:pt x="2866" y="4919"/>
                    <a:pt x="2610" y="4769"/>
                  </a:cubicBezTo>
                  <a:cubicBezTo>
                    <a:pt x="2342" y="4609"/>
                    <a:pt x="2079" y="4458"/>
                    <a:pt x="1815" y="4304"/>
                  </a:cubicBezTo>
                  <a:cubicBezTo>
                    <a:pt x="1496" y="4118"/>
                    <a:pt x="1181" y="3930"/>
                    <a:pt x="862" y="3744"/>
                  </a:cubicBezTo>
                  <a:cubicBezTo>
                    <a:pt x="763" y="3684"/>
                    <a:pt x="666" y="3623"/>
                    <a:pt x="562" y="3571"/>
                  </a:cubicBezTo>
                  <a:cubicBezTo>
                    <a:pt x="490" y="3534"/>
                    <a:pt x="461" y="3492"/>
                    <a:pt x="461" y="3405"/>
                  </a:cubicBezTo>
                  <a:cubicBezTo>
                    <a:pt x="463" y="2729"/>
                    <a:pt x="462" y="2053"/>
                    <a:pt x="462" y="1377"/>
                  </a:cubicBezTo>
                  <a:lnTo>
                    <a:pt x="462" y="560"/>
                  </a:lnTo>
                  <a:close/>
                  <a:moveTo>
                    <a:pt x="14442" y="518"/>
                  </a:moveTo>
                  <a:lnTo>
                    <a:pt x="14442" y="611"/>
                  </a:lnTo>
                  <a:cubicBezTo>
                    <a:pt x="14442" y="1532"/>
                    <a:pt x="14442" y="2452"/>
                    <a:pt x="14443" y="3373"/>
                  </a:cubicBezTo>
                  <a:cubicBezTo>
                    <a:pt x="14446" y="3432"/>
                    <a:pt x="14427" y="3469"/>
                    <a:pt x="14374" y="3503"/>
                  </a:cubicBezTo>
                  <a:cubicBezTo>
                    <a:pt x="13895" y="3792"/>
                    <a:pt x="13420" y="4085"/>
                    <a:pt x="12945" y="4376"/>
                  </a:cubicBezTo>
                  <a:cubicBezTo>
                    <a:pt x="12581" y="4600"/>
                    <a:pt x="12219" y="4823"/>
                    <a:pt x="11857" y="5048"/>
                  </a:cubicBezTo>
                  <a:cubicBezTo>
                    <a:pt x="11742" y="5119"/>
                    <a:pt x="11626" y="5189"/>
                    <a:pt x="11503" y="5263"/>
                  </a:cubicBezTo>
                  <a:cubicBezTo>
                    <a:pt x="11434" y="5146"/>
                    <a:pt x="11364" y="5030"/>
                    <a:pt x="11298" y="4914"/>
                  </a:cubicBezTo>
                  <a:cubicBezTo>
                    <a:pt x="11197" y="4742"/>
                    <a:pt x="11098" y="4570"/>
                    <a:pt x="10995" y="4400"/>
                  </a:cubicBezTo>
                  <a:cubicBezTo>
                    <a:pt x="10948" y="4322"/>
                    <a:pt x="10864" y="4281"/>
                    <a:pt x="10780" y="4281"/>
                  </a:cubicBezTo>
                  <a:cubicBezTo>
                    <a:pt x="10742" y="4281"/>
                    <a:pt x="10703" y="4290"/>
                    <a:pt x="10668" y="4308"/>
                  </a:cubicBezTo>
                  <a:cubicBezTo>
                    <a:pt x="10561" y="4363"/>
                    <a:pt x="10535" y="4540"/>
                    <a:pt x="10598" y="4641"/>
                  </a:cubicBezTo>
                  <a:cubicBezTo>
                    <a:pt x="10755" y="4892"/>
                    <a:pt x="10900" y="5151"/>
                    <a:pt x="11056" y="5414"/>
                  </a:cubicBezTo>
                  <a:cubicBezTo>
                    <a:pt x="10889" y="5511"/>
                    <a:pt x="10726" y="5608"/>
                    <a:pt x="10562" y="5702"/>
                  </a:cubicBezTo>
                  <a:cubicBezTo>
                    <a:pt x="10559" y="5704"/>
                    <a:pt x="10554" y="5705"/>
                    <a:pt x="10549" y="5705"/>
                  </a:cubicBezTo>
                  <a:cubicBezTo>
                    <a:pt x="10533" y="5705"/>
                    <a:pt x="10509" y="5694"/>
                    <a:pt x="10494" y="5685"/>
                  </a:cubicBezTo>
                  <a:cubicBezTo>
                    <a:pt x="10265" y="5549"/>
                    <a:pt x="10035" y="5410"/>
                    <a:pt x="9805" y="5274"/>
                  </a:cubicBezTo>
                  <a:cubicBezTo>
                    <a:pt x="9464" y="5073"/>
                    <a:pt x="9121" y="4871"/>
                    <a:pt x="8778" y="4670"/>
                  </a:cubicBezTo>
                  <a:cubicBezTo>
                    <a:pt x="8548" y="4533"/>
                    <a:pt x="8316" y="4399"/>
                    <a:pt x="8086" y="4260"/>
                  </a:cubicBezTo>
                  <a:cubicBezTo>
                    <a:pt x="8036" y="4230"/>
                    <a:pt x="7987" y="4212"/>
                    <a:pt x="7937" y="4212"/>
                  </a:cubicBezTo>
                  <a:cubicBezTo>
                    <a:pt x="7904" y="4212"/>
                    <a:pt x="7872" y="4219"/>
                    <a:pt x="7840" y="4236"/>
                  </a:cubicBezTo>
                  <a:cubicBezTo>
                    <a:pt x="7755" y="4281"/>
                    <a:pt x="7707" y="4355"/>
                    <a:pt x="7717" y="4458"/>
                  </a:cubicBezTo>
                  <a:cubicBezTo>
                    <a:pt x="7733" y="4659"/>
                    <a:pt x="7557" y="4861"/>
                    <a:pt x="7329" y="4878"/>
                  </a:cubicBezTo>
                  <a:cubicBezTo>
                    <a:pt x="7329" y="4592"/>
                    <a:pt x="7314" y="4304"/>
                    <a:pt x="7335" y="4019"/>
                  </a:cubicBezTo>
                  <a:cubicBezTo>
                    <a:pt x="7346" y="3848"/>
                    <a:pt x="7457" y="3725"/>
                    <a:pt x="7653" y="3671"/>
                  </a:cubicBezTo>
                  <a:cubicBezTo>
                    <a:pt x="7830" y="3625"/>
                    <a:pt x="8009" y="3582"/>
                    <a:pt x="8187" y="3533"/>
                  </a:cubicBezTo>
                  <a:cubicBezTo>
                    <a:pt x="8237" y="3519"/>
                    <a:pt x="8285" y="3513"/>
                    <a:pt x="8332" y="3513"/>
                  </a:cubicBezTo>
                  <a:cubicBezTo>
                    <a:pt x="8432" y="3513"/>
                    <a:pt x="8529" y="3540"/>
                    <a:pt x="8625" y="3578"/>
                  </a:cubicBezTo>
                  <a:cubicBezTo>
                    <a:pt x="8794" y="3645"/>
                    <a:pt x="8964" y="3712"/>
                    <a:pt x="9139" y="3751"/>
                  </a:cubicBezTo>
                  <a:cubicBezTo>
                    <a:pt x="9189" y="3761"/>
                    <a:pt x="9239" y="3766"/>
                    <a:pt x="9289" y="3766"/>
                  </a:cubicBezTo>
                  <a:cubicBezTo>
                    <a:pt x="9414" y="3766"/>
                    <a:pt x="9539" y="3735"/>
                    <a:pt x="9657" y="3681"/>
                  </a:cubicBezTo>
                  <a:cubicBezTo>
                    <a:pt x="9750" y="3637"/>
                    <a:pt x="9841" y="3585"/>
                    <a:pt x="9940" y="3533"/>
                  </a:cubicBezTo>
                  <a:cubicBezTo>
                    <a:pt x="9984" y="3603"/>
                    <a:pt x="10025" y="3669"/>
                    <a:pt x="10063" y="3736"/>
                  </a:cubicBezTo>
                  <a:cubicBezTo>
                    <a:pt x="10111" y="3818"/>
                    <a:pt x="10193" y="3868"/>
                    <a:pt x="10274" y="3868"/>
                  </a:cubicBezTo>
                  <a:cubicBezTo>
                    <a:pt x="10286" y="3868"/>
                    <a:pt x="10297" y="3867"/>
                    <a:pt x="10309" y="3865"/>
                  </a:cubicBezTo>
                  <a:cubicBezTo>
                    <a:pt x="10407" y="3847"/>
                    <a:pt x="10494" y="3753"/>
                    <a:pt x="10504" y="3652"/>
                  </a:cubicBezTo>
                  <a:cubicBezTo>
                    <a:pt x="10507" y="3611"/>
                    <a:pt x="10494" y="3564"/>
                    <a:pt x="10473" y="3527"/>
                  </a:cubicBezTo>
                  <a:cubicBezTo>
                    <a:pt x="10401" y="3397"/>
                    <a:pt x="10327" y="3265"/>
                    <a:pt x="10245" y="3139"/>
                  </a:cubicBezTo>
                  <a:cubicBezTo>
                    <a:pt x="10214" y="3090"/>
                    <a:pt x="10226" y="3074"/>
                    <a:pt x="10269" y="3047"/>
                  </a:cubicBezTo>
                  <a:cubicBezTo>
                    <a:pt x="10716" y="2777"/>
                    <a:pt x="11158" y="2503"/>
                    <a:pt x="11604" y="2233"/>
                  </a:cubicBezTo>
                  <a:cubicBezTo>
                    <a:pt x="12086" y="1940"/>
                    <a:pt x="12571" y="1653"/>
                    <a:pt x="13054" y="1360"/>
                  </a:cubicBezTo>
                  <a:cubicBezTo>
                    <a:pt x="13488" y="1094"/>
                    <a:pt x="13922" y="825"/>
                    <a:pt x="14355" y="557"/>
                  </a:cubicBezTo>
                  <a:cubicBezTo>
                    <a:pt x="14379" y="543"/>
                    <a:pt x="14406" y="533"/>
                    <a:pt x="14442" y="518"/>
                  </a:cubicBezTo>
                  <a:close/>
                  <a:moveTo>
                    <a:pt x="4736" y="5967"/>
                  </a:moveTo>
                  <a:cubicBezTo>
                    <a:pt x="4762" y="5967"/>
                    <a:pt x="4790" y="5972"/>
                    <a:pt x="4817" y="5980"/>
                  </a:cubicBezTo>
                  <a:cubicBezTo>
                    <a:pt x="4906" y="6010"/>
                    <a:pt x="4946" y="6068"/>
                    <a:pt x="4960" y="6178"/>
                  </a:cubicBezTo>
                  <a:cubicBezTo>
                    <a:pt x="4934" y="6228"/>
                    <a:pt x="4917" y="6283"/>
                    <a:pt x="4885" y="6328"/>
                  </a:cubicBezTo>
                  <a:cubicBezTo>
                    <a:pt x="4814" y="6432"/>
                    <a:pt x="4739" y="6528"/>
                    <a:pt x="4664" y="6627"/>
                  </a:cubicBezTo>
                  <a:cubicBezTo>
                    <a:pt x="4619" y="6688"/>
                    <a:pt x="4554" y="6722"/>
                    <a:pt x="4491" y="6722"/>
                  </a:cubicBezTo>
                  <a:cubicBezTo>
                    <a:pt x="4456" y="6722"/>
                    <a:pt x="4423" y="6712"/>
                    <a:pt x="4394" y="6691"/>
                  </a:cubicBezTo>
                  <a:cubicBezTo>
                    <a:pt x="4290" y="6616"/>
                    <a:pt x="4251" y="6504"/>
                    <a:pt x="4331" y="6391"/>
                  </a:cubicBezTo>
                  <a:cubicBezTo>
                    <a:pt x="4416" y="6273"/>
                    <a:pt x="4496" y="6156"/>
                    <a:pt x="4580" y="6038"/>
                  </a:cubicBezTo>
                  <a:cubicBezTo>
                    <a:pt x="4614" y="5992"/>
                    <a:pt x="4673" y="5967"/>
                    <a:pt x="4736" y="5967"/>
                  </a:cubicBezTo>
                  <a:close/>
                  <a:moveTo>
                    <a:pt x="5717" y="6089"/>
                  </a:moveTo>
                  <a:cubicBezTo>
                    <a:pt x="5754" y="6089"/>
                    <a:pt x="5793" y="6101"/>
                    <a:pt x="5833" y="6126"/>
                  </a:cubicBezTo>
                  <a:cubicBezTo>
                    <a:pt x="5932" y="6187"/>
                    <a:pt x="5963" y="6314"/>
                    <a:pt x="5893" y="6413"/>
                  </a:cubicBezTo>
                  <a:cubicBezTo>
                    <a:pt x="5726" y="6652"/>
                    <a:pt x="5555" y="6887"/>
                    <a:pt x="5384" y="7121"/>
                  </a:cubicBezTo>
                  <a:cubicBezTo>
                    <a:pt x="5339" y="7181"/>
                    <a:pt x="5274" y="7229"/>
                    <a:pt x="5201" y="7229"/>
                  </a:cubicBezTo>
                  <a:cubicBezTo>
                    <a:pt x="5181" y="7229"/>
                    <a:pt x="5159" y="7225"/>
                    <a:pt x="5138" y="7217"/>
                  </a:cubicBezTo>
                  <a:cubicBezTo>
                    <a:pt x="5059" y="7184"/>
                    <a:pt x="4998" y="7104"/>
                    <a:pt x="4982" y="7007"/>
                  </a:cubicBezTo>
                  <a:cubicBezTo>
                    <a:pt x="5009" y="6958"/>
                    <a:pt x="5032" y="6907"/>
                    <a:pt x="5064" y="6860"/>
                  </a:cubicBezTo>
                  <a:cubicBezTo>
                    <a:pt x="5223" y="6638"/>
                    <a:pt x="5386" y="6419"/>
                    <a:pt x="5543" y="6195"/>
                  </a:cubicBezTo>
                  <a:cubicBezTo>
                    <a:pt x="5593" y="6125"/>
                    <a:pt x="5653" y="6089"/>
                    <a:pt x="5717" y="6089"/>
                  </a:cubicBezTo>
                  <a:close/>
                  <a:moveTo>
                    <a:pt x="5090" y="3441"/>
                  </a:moveTo>
                  <a:cubicBezTo>
                    <a:pt x="5101" y="3441"/>
                    <a:pt x="5114" y="3446"/>
                    <a:pt x="5131" y="3456"/>
                  </a:cubicBezTo>
                  <a:cubicBezTo>
                    <a:pt x="5279" y="3543"/>
                    <a:pt x="5428" y="3633"/>
                    <a:pt x="5588" y="3698"/>
                  </a:cubicBezTo>
                  <a:cubicBezTo>
                    <a:pt x="5688" y="3741"/>
                    <a:pt x="5789" y="3759"/>
                    <a:pt x="5889" y="3759"/>
                  </a:cubicBezTo>
                  <a:cubicBezTo>
                    <a:pt x="6048" y="3759"/>
                    <a:pt x="6206" y="3714"/>
                    <a:pt x="6362" y="3653"/>
                  </a:cubicBezTo>
                  <a:cubicBezTo>
                    <a:pt x="6476" y="3606"/>
                    <a:pt x="6595" y="3570"/>
                    <a:pt x="6708" y="3524"/>
                  </a:cubicBezTo>
                  <a:cubicBezTo>
                    <a:pt x="6759" y="3503"/>
                    <a:pt x="6808" y="3493"/>
                    <a:pt x="6857" y="3493"/>
                  </a:cubicBezTo>
                  <a:cubicBezTo>
                    <a:pt x="6919" y="3493"/>
                    <a:pt x="6981" y="3510"/>
                    <a:pt x="7045" y="3540"/>
                  </a:cubicBezTo>
                  <a:cubicBezTo>
                    <a:pt x="6904" y="3739"/>
                    <a:pt x="6857" y="3964"/>
                    <a:pt x="6864" y="4205"/>
                  </a:cubicBezTo>
                  <a:cubicBezTo>
                    <a:pt x="6870" y="4431"/>
                    <a:pt x="6863" y="4658"/>
                    <a:pt x="6865" y="4884"/>
                  </a:cubicBezTo>
                  <a:cubicBezTo>
                    <a:pt x="6870" y="5106"/>
                    <a:pt x="7005" y="5283"/>
                    <a:pt x="7196" y="5317"/>
                  </a:cubicBezTo>
                  <a:cubicBezTo>
                    <a:pt x="7244" y="5325"/>
                    <a:pt x="7292" y="5330"/>
                    <a:pt x="7339" y="5330"/>
                  </a:cubicBezTo>
                  <a:cubicBezTo>
                    <a:pt x="7478" y="5330"/>
                    <a:pt x="7614" y="5292"/>
                    <a:pt x="7741" y="5216"/>
                  </a:cubicBezTo>
                  <a:cubicBezTo>
                    <a:pt x="7904" y="5117"/>
                    <a:pt x="8026" y="4980"/>
                    <a:pt x="8108" y="4800"/>
                  </a:cubicBezTo>
                  <a:cubicBezTo>
                    <a:pt x="8359" y="4950"/>
                    <a:pt x="8613" y="5099"/>
                    <a:pt x="8866" y="5249"/>
                  </a:cubicBezTo>
                  <a:lnTo>
                    <a:pt x="9900" y="5860"/>
                  </a:lnTo>
                  <a:cubicBezTo>
                    <a:pt x="10098" y="5976"/>
                    <a:pt x="10302" y="6086"/>
                    <a:pt x="10494" y="6211"/>
                  </a:cubicBezTo>
                  <a:cubicBezTo>
                    <a:pt x="10605" y="6287"/>
                    <a:pt x="10650" y="6391"/>
                    <a:pt x="10572" y="6507"/>
                  </a:cubicBezTo>
                  <a:cubicBezTo>
                    <a:pt x="10530" y="6569"/>
                    <a:pt x="10470" y="6602"/>
                    <a:pt x="10405" y="6602"/>
                  </a:cubicBezTo>
                  <a:cubicBezTo>
                    <a:pt x="10366" y="6602"/>
                    <a:pt x="10326" y="6591"/>
                    <a:pt x="10286" y="6567"/>
                  </a:cubicBezTo>
                  <a:cubicBezTo>
                    <a:pt x="9778" y="6266"/>
                    <a:pt x="9271" y="5966"/>
                    <a:pt x="8761" y="5665"/>
                  </a:cubicBezTo>
                  <a:cubicBezTo>
                    <a:pt x="8572" y="5553"/>
                    <a:pt x="8385" y="5444"/>
                    <a:pt x="8192" y="5338"/>
                  </a:cubicBezTo>
                  <a:cubicBezTo>
                    <a:pt x="8154" y="5317"/>
                    <a:pt x="8113" y="5307"/>
                    <a:pt x="8073" y="5307"/>
                  </a:cubicBezTo>
                  <a:cubicBezTo>
                    <a:pt x="7994" y="5307"/>
                    <a:pt x="7920" y="5347"/>
                    <a:pt x="7883" y="5417"/>
                  </a:cubicBezTo>
                  <a:cubicBezTo>
                    <a:pt x="7819" y="5539"/>
                    <a:pt x="7864" y="5679"/>
                    <a:pt x="7983" y="5747"/>
                  </a:cubicBezTo>
                  <a:cubicBezTo>
                    <a:pt x="8252" y="5903"/>
                    <a:pt x="8521" y="6060"/>
                    <a:pt x="8788" y="6217"/>
                  </a:cubicBezTo>
                  <a:cubicBezTo>
                    <a:pt x="9071" y="6385"/>
                    <a:pt x="9350" y="6555"/>
                    <a:pt x="9633" y="6722"/>
                  </a:cubicBezTo>
                  <a:cubicBezTo>
                    <a:pt x="9750" y="6790"/>
                    <a:pt x="9797" y="6917"/>
                    <a:pt x="9735" y="7010"/>
                  </a:cubicBezTo>
                  <a:cubicBezTo>
                    <a:pt x="9690" y="7078"/>
                    <a:pt x="9633" y="7119"/>
                    <a:pt x="9566" y="7119"/>
                  </a:cubicBezTo>
                  <a:cubicBezTo>
                    <a:pt x="9537" y="7119"/>
                    <a:pt x="9505" y="7111"/>
                    <a:pt x="9473" y="7094"/>
                  </a:cubicBezTo>
                  <a:cubicBezTo>
                    <a:pt x="9316" y="7009"/>
                    <a:pt x="9163" y="6916"/>
                    <a:pt x="9009" y="6825"/>
                  </a:cubicBezTo>
                  <a:lnTo>
                    <a:pt x="8071" y="6273"/>
                  </a:lnTo>
                  <a:cubicBezTo>
                    <a:pt x="7966" y="6212"/>
                    <a:pt x="7861" y="6150"/>
                    <a:pt x="7758" y="6088"/>
                  </a:cubicBezTo>
                  <a:cubicBezTo>
                    <a:pt x="7718" y="6063"/>
                    <a:pt x="7670" y="6051"/>
                    <a:pt x="7624" y="6051"/>
                  </a:cubicBezTo>
                  <a:cubicBezTo>
                    <a:pt x="7553" y="6051"/>
                    <a:pt x="7485" y="6079"/>
                    <a:pt x="7453" y="6130"/>
                  </a:cubicBezTo>
                  <a:cubicBezTo>
                    <a:pt x="7373" y="6253"/>
                    <a:pt x="7395" y="6406"/>
                    <a:pt x="7511" y="6476"/>
                  </a:cubicBezTo>
                  <a:lnTo>
                    <a:pt x="8328" y="6958"/>
                  </a:lnTo>
                  <a:cubicBezTo>
                    <a:pt x="8512" y="7065"/>
                    <a:pt x="8696" y="7173"/>
                    <a:pt x="8877" y="7288"/>
                  </a:cubicBezTo>
                  <a:cubicBezTo>
                    <a:pt x="8996" y="7361"/>
                    <a:pt x="9020" y="7479"/>
                    <a:pt x="8945" y="7593"/>
                  </a:cubicBezTo>
                  <a:cubicBezTo>
                    <a:pt x="8911" y="7645"/>
                    <a:pt x="8853" y="7673"/>
                    <a:pt x="8788" y="7673"/>
                  </a:cubicBezTo>
                  <a:cubicBezTo>
                    <a:pt x="8746" y="7673"/>
                    <a:pt x="8701" y="7661"/>
                    <a:pt x="8658" y="7636"/>
                  </a:cubicBezTo>
                  <a:cubicBezTo>
                    <a:pt x="8205" y="7367"/>
                    <a:pt x="7752" y="7097"/>
                    <a:pt x="7297" y="6831"/>
                  </a:cubicBezTo>
                  <a:cubicBezTo>
                    <a:pt x="7246" y="6801"/>
                    <a:pt x="7175" y="6802"/>
                    <a:pt x="7102" y="6787"/>
                  </a:cubicBezTo>
                  <a:cubicBezTo>
                    <a:pt x="7054" y="6390"/>
                    <a:pt x="6797" y="6135"/>
                    <a:pt x="6374" y="6135"/>
                  </a:cubicBezTo>
                  <a:cubicBezTo>
                    <a:pt x="6370" y="6135"/>
                    <a:pt x="6367" y="6135"/>
                    <a:pt x="6363" y="6135"/>
                  </a:cubicBezTo>
                  <a:cubicBezTo>
                    <a:pt x="6286" y="5831"/>
                    <a:pt x="6020" y="5632"/>
                    <a:pt x="5724" y="5632"/>
                  </a:cubicBezTo>
                  <a:cubicBezTo>
                    <a:pt x="5580" y="5632"/>
                    <a:pt x="5428" y="5679"/>
                    <a:pt x="5288" y="5785"/>
                  </a:cubicBezTo>
                  <a:cubicBezTo>
                    <a:pt x="5152" y="5596"/>
                    <a:pt x="4961" y="5505"/>
                    <a:pt x="4733" y="5505"/>
                  </a:cubicBezTo>
                  <a:cubicBezTo>
                    <a:pt x="4728" y="5505"/>
                    <a:pt x="4723" y="5505"/>
                    <a:pt x="4718" y="5505"/>
                  </a:cubicBezTo>
                  <a:cubicBezTo>
                    <a:pt x="4650" y="5506"/>
                    <a:pt x="4572" y="5512"/>
                    <a:pt x="4515" y="5543"/>
                  </a:cubicBezTo>
                  <a:cubicBezTo>
                    <a:pt x="4484" y="5561"/>
                    <a:pt x="4457" y="5569"/>
                    <a:pt x="4431" y="5569"/>
                  </a:cubicBezTo>
                  <a:cubicBezTo>
                    <a:pt x="4394" y="5569"/>
                    <a:pt x="4360" y="5553"/>
                    <a:pt x="4323" y="5529"/>
                  </a:cubicBezTo>
                  <a:cubicBezTo>
                    <a:pt x="4218" y="5464"/>
                    <a:pt x="4112" y="5399"/>
                    <a:pt x="4006" y="5337"/>
                  </a:cubicBezTo>
                  <a:cubicBezTo>
                    <a:pt x="3971" y="5315"/>
                    <a:pt x="3964" y="5303"/>
                    <a:pt x="3986" y="5264"/>
                  </a:cubicBezTo>
                  <a:cubicBezTo>
                    <a:pt x="4275" y="4783"/>
                    <a:pt x="4564" y="4300"/>
                    <a:pt x="4849" y="3817"/>
                  </a:cubicBezTo>
                  <a:cubicBezTo>
                    <a:pt x="4916" y="3705"/>
                    <a:pt x="4982" y="3595"/>
                    <a:pt x="5045" y="3482"/>
                  </a:cubicBezTo>
                  <a:cubicBezTo>
                    <a:pt x="5059" y="3455"/>
                    <a:pt x="5071" y="3441"/>
                    <a:pt x="5090" y="3441"/>
                  </a:cubicBezTo>
                  <a:close/>
                  <a:moveTo>
                    <a:pt x="6442" y="6598"/>
                  </a:moveTo>
                  <a:cubicBezTo>
                    <a:pt x="6477" y="6598"/>
                    <a:pt x="6511" y="6607"/>
                    <a:pt x="6539" y="6627"/>
                  </a:cubicBezTo>
                  <a:cubicBezTo>
                    <a:pt x="6652" y="6716"/>
                    <a:pt x="6672" y="6829"/>
                    <a:pt x="6592" y="6938"/>
                  </a:cubicBezTo>
                  <a:cubicBezTo>
                    <a:pt x="6431" y="7163"/>
                    <a:pt x="6271" y="7389"/>
                    <a:pt x="6107" y="7610"/>
                  </a:cubicBezTo>
                  <a:cubicBezTo>
                    <a:pt x="6065" y="7668"/>
                    <a:pt x="6020" y="7730"/>
                    <a:pt x="5937" y="7730"/>
                  </a:cubicBezTo>
                  <a:cubicBezTo>
                    <a:pt x="5930" y="7730"/>
                    <a:pt x="5923" y="7730"/>
                    <a:pt x="5916" y="7729"/>
                  </a:cubicBezTo>
                  <a:cubicBezTo>
                    <a:pt x="5838" y="7722"/>
                    <a:pt x="5772" y="7702"/>
                    <a:pt x="5732" y="7624"/>
                  </a:cubicBezTo>
                  <a:cubicBezTo>
                    <a:pt x="5695" y="7551"/>
                    <a:pt x="5694" y="7486"/>
                    <a:pt x="5745" y="7415"/>
                  </a:cubicBezTo>
                  <a:cubicBezTo>
                    <a:pt x="5917" y="7174"/>
                    <a:pt x="6087" y="6931"/>
                    <a:pt x="6261" y="6689"/>
                  </a:cubicBezTo>
                  <a:cubicBezTo>
                    <a:pt x="6304" y="6630"/>
                    <a:pt x="6375" y="6598"/>
                    <a:pt x="6442" y="6598"/>
                  </a:cubicBezTo>
                  <a:close/>
                  <a:moveTo>
                    <a:pt x="6918" y="7428"/>
                  </a:moveTo>
                  <a:cubicBezTo>
                    <a:pt x="6975" y="7428"/>
                    <a:pt x="7024" y="7454"/>
                    <a:pt x="7066" y="7504"/>
                  </a:cubicBezTo>
                  <a:cubicBezTo>
                    <a:pt x="7131" y="7588"/>
                    <a:pt x="7137" y="7672"/>
                    <a:pt x="7076" y="7759"/>
                  </a:cubicBezTo>
                  <a:cubicBezTo>
                    <a:pt x="7018" y="7841"/>
                    <a:pt x="6955" y="7920"/>
                    <a:pt x="6894" y="7999"/>
                  </a:cubicBezTo>
                  <a:cubicBezTo>
                    <a:pt x="6853" y="8055"/>
                    <a:pt x="6802" y="8085"/>
                    <a:pt x="6742" y="8085"/>
                  </a:cubicBezTo>
                  <a:cubicBezTo>
                    <a:pt x="6723" y="8085"/>
                    <a:pt x="6703" y="8082"/>
                    <a:pt x="6681" y="8076"/>
                  </a:cubicBezTo>
                  <a:cubicBezTo>
                    <a:pt x="6587" y="8049"/>
                    <a:pt x="6536" y="7970"/>
                    <a:pt x="6536" y="7865"/>
                  </a:cubicBezTo>
                  <a:lnTo>
                    <a:pt x="6536" y="7856"/>
                  </a:lnTo>
                  <a:cubicBezTo>
                    <a:pt x="6537" y="7776"/>
                    <a:pt x="6751" y="7474"/>
                    <a:pt x="6827" y="7446"/>
                  </a:cubicBezTo>
                  <a:cubicBezTo>
                    <a:pt x="6860" y="7434"/>
                    <a:pt x="6890" y="7428"/>
                    <a:pt x="6918" y="7428"/>
                  </a:cubicBezTo>
                  <a:close/>
                  <a:moveTo>
                    <a:pt x="7587" y="7537"/>
                  </a:moveTo>
                  <a:cubicBezTo>
                    <a:pt x="7608" y="7547"/>
                    <a:pt x="7651" y="7571"/>
                    <a:pt x="7693" y="7593"/>
                  </a:cubicBezTo>
                  <a:cubicBezTo>
                    <a:pt x="7735" y="7616"/>
                    <a:pt x="7778" y="7641"/>
                    <a:pt x="7820" y="7665"/>
                  </a:cubicBezTo>
                  <a:cubicBezTo>
                    <a:pt x="7866" y="7692"/>
                    <a:pt x="7910" y="7719"/>
                    <a:pt x="7952" y="7747"/>
                  </a:cubicBezTo>
                  <a:cubicBezTo>
                    <a:pt x="8052" y="7814"/>
                    <a:pt x="8086" y="7936"/>
                    <a:pt x="8031" y="8025"/>
                  </a:cubicBezTo>
                  <a:cubicBezTo>
                    <a:pt x="7985" y="8097"/>
                    <a:pt x="7926" y="8135"/>
                    <a:pt x="7859" y="8135"/>
                  </a:cubicBezTo>
                  <a:cubicBezTo>
                    <a:pt x="7820" y="8135"/>
                    <a:pt x="7778" y="8122"/>
                    <a:pt x="7735" y="8097"/>
                  </a:cubicBezTo>
                  <a:cubicBezTo>
                    <a:pt x="7653" y="8052"/>
                    <a:pt x="7573" y="7999"/>
                    <a:pt x="7516" y="7964"/>
                  </a:cubicBezTo>
                  <a:cubicBezTo>
                    <a:pt x="7542" y="7814"/>
                    <a:pt x="7564" y="7677"/>
                    <a:pt x="7587" y="7537"/>
                  </a:cubicBezTo>
                  <a:close/>
                  <a:moveTo>
                    <a:pt x="2535" y="5259"/>
                  </a:moveTo>
                  <a:cubicBezTo>
                    <a:pt x="2649" y="5324"/>
                    <a:pt x="2760" y="5386"/>
                    <a:pt x="2871" y="5450"/>
                  </a:cubicBezTo>
                  <a:cubicBezTo>
                    <a:pt x="2973" y="5508"/>
                    <a:pt x="3077" y="5566"/>
                    <a:pt x="3177" y="5628"/>
                  </a:cubicBezTo>
                  <a:cubicBezTo>
                    <a:pt x="3252" y="5673"/>
                    <a:pt x="3332" y="5687"/>
                    <a:pt x="3413" y="5687"/>
                  </a:cubicBezTo>
                  <a:cubicBezTo>
                    <a:pt x="3459" y="5687"/>
                    <a:pt x="3505" y="5682"/>
                    <a:pt x="3551" y="5676"/>
                  </a:cubicBezTo>
                  <a:cubicBezTo>
                    <a:pt x="3572" y="5673"/>
                    <a:pt x="3591" y="5671"/>
                    <a:pt x="3609" y="5671"/>
                  </a:cubicBezTo>
                  <a:cubicBezTo>
                    <a:pt x="3647" y="5671"/>
                    <a:pt x="3680" y="5679"/>
                    <a:pt x="3715" y="5700"/>
                  </a:cubicBezTo>
                  <a:cubicBezTo>
                    <a:pt x="3842" y="5778"/>
                    <a:pt x="3971" y="5854"/>
                    <a:pt x="4098" y="5932"/>
                  </a:cubicBezTo>
                  <a:cubicBezTo>
                    <a:pt x="3993" y="6077"/>
                    <a:pt x="3883" y="6208"/>
                    <a:pt x="3849" y="6386"/>
                  </a:cubicBezTo>
                  <a:cubicBezTo>
                    <a:pt x="3809" y="6584"/>
                    <a:pt x="3856" y="6761"/>
                    <a:pt x="3971" y="6917"/>
                  </a:cubicBezTo>
                  <a:cubicBezTo>
                    <a:pt x="4111" y="7105"/>
                    <a:pt x="4308" y="7179"/>
                    <a:pt x="4530" y="7179"/>
                  </a:cubicBezTo>
                  <a:cubicBezTo>
                    <a:pt x="4532" y="7179"/>
                    <a:pt x="4535" y="7179"/>
                    <a:pt x="4537" y="7179"/>
                  </a:cubicBezTo>
                  <a:cubicBezTo>
                    <a:pt x="4605" y="7285"/>
                    <a:pt x="4661" y="7399"/>
                    <a:pt x="4742" y="7491"/>
                  </a:cubicBezTo>
                  <a:cubicBezTo>
                    <a:pt x="4849" y="7611"/>
                    <a:pt x="4992" y="7676"/>
                    <a:pt x="5154" y="7676"/>
                  </a:cubicBezTo>
                  <a:cubicBezTo>
                    <a:pt x="5161" y="7676"/>
                    <a:pt x="5168" y="7675"/>
                    <a:pt x="5175" y="7675"/>
                  </a:cubicBezTo>
                  <a:cubicBezTo>
                    <a:pt x="5179" y="7675"/>
                    <a:pt x="5183" y="7675"/>
                    <a:pt x="5187" y="7675"/>
                  </a:cubicBezTo>
                  <a:cubicBezTo>
                    <a:pt x="5240" y="7675"/>
                    <a:pt x="5267" y="7686"/>
                    <a:pt x="5291" y="7753"/>
                  </a:cubicBezTo>
                  <a:cubicBezTo>
                    <a:pt x="5388" y="8027"/>
                    <a:pt x="5629" y="8190"/>
                    <a:pt x="5900" y="8190"/>
                  </a:cubicBezTo>
                  <a:cubicBezTo>
                    <a:pt x="5950" y="8190"/>
                    <a:pt x="6000" y="8184"/>
                    <a:pt x="6050" y="8173"/>
                  </a:cubicBezTo>
                  <a:cubicBezTo>
                    <a:pt x="6066" y="8170"/>
                    <a:pt x="6080" y="8168"/>
                    <a:pt x="6092" y="8168"/>
                  </a:cubicBezTo>
                  <a:cubicBezTo>
                    <a:pt x="6130" y="8168"/>
                    <a:pt x="6157" y="8184"/>
                    <a:pt x="6182" y="8230"/>
                  </a:cubicBezTo>
                  <a:cubicBezTo>
                    <a:pt x="6277" y="8401"/>
                    <a:pt x="6431" y="8492"/>
                    <a:pt x="6625" y="8524"/>
                  </a:cubicBezTo>
                  <a:cubicBezTo>
                    <a:pt x="6670" y="8532"/>
                    <a:pt x="6715" y="8537"/>
                    <a:pt x="6758" y="8537"/>
                  </a:cubicBezTo>
                  <a:cubicBezTo>
                    <a:pt x="6921" y="8537"/>
                    <a:pt x="7065" y="8476"/>
                    <a:pt x="7189" y="8354"/>
                  </a:cubicBezTo>
                  <a:cubicBezTo>
                    <a:pt x="7205" y="8340"/>
                    <a:pt x="7217" y="8335"/>
                    <a:pt x="7229" y="8335"/>
                  </a:cubicBezTo>
                  <a:cubicBezTo>
                    <a:pt x="7249" y="8335"/>
                    <a:pt x="7266" y="8351"/>
                    <a:pt x="7287" y="8361"/>
                  </a:cubicBezTo>
                  <a:cubicBezTo>
                    <a:pt x="7420" y="8431"/>
                    <a:pt x="7544" y="8516"/>
                    <a:pt x="7685" y="8562"/>
                  </a:cubicBezTo>
                  <a:cubicBezTo>
                    <a:pt x="7746" y="8582"/>
                    <a:pt x="7808" y="8592"/>
                    <a:pt x="7869" y="8592"/>
                  </a:cubicBezTo>
                  <a:cubicBezTo>
                    <a:pt x="8166" y="8592"/>
                    <a:pt x="8444" y="8370"/>
                    <a:pt x="8504" y="8070"/>
                  </a:cubicBezTo>
                  <a:cubicBezTo>
                    <a:pt x="8603" y="8112"/>
                    <a:pt x="8700" y="8133"/>
                    <a:pt x="8794" y="8133"/>
                  </a:cubicBezTo>
                  <a:cubicBezTo>
                    <a:pt x="8952" y="8133"/>
                    <a:pt x="9101" y="8075"/>
                    <a:pt x="9238" y="7964"/>
                  </a:cubicBezTo>
                  <a:cubicBezTo>
                    <a:pt x="9334" y="7886"/>
                    <a:pt x="9404" y="7777"/>
                    <a:pt x="9425" y="7651"/>
                  </a:cubicBezTo>
                  <a:cubicBezTo>
                    <a:pt x="9436" y="7583"/>
                    <a:pt x="9466" y="7568"/>
                    <a:pt x="9515" y="7568"/>
                  </a:cubicBezTo>
                  <a:cubicBezTo>
                    <a:pt x="9522" y="7568"/>
                    <a:pt x="9530" y="7569"/>
                    <a:pt x="9538" y="7569"/>
                  </a:cubicBezTo>
                  <a:cubicBezTo>
                    <a:pt x="9555" y="7571"/>
                    <a:pt x="9573" y="7571"/>
                    <a:pt x="9590" y="7571"/>
                  </a:cubicBezTo>
                  <a:cubicBezTo>
                    <a:pt x="9719" y="7571"/>
                    <a:pt x="9837" y="7530"/>
                    <a:pt x="9947" y="7455"/>
                  </a:cubicBezTo>
                  <a:cubicBezTo>
                    <a:pt x="10074" y="7367"/>
                    <a:pt x="10141" y="7269"/>
                    <a:pt x="10221" y="7043"/>
                  </a:cubicBezTo>
                  <a:cubicBezTo>
                    <a:pt x="10287" y="7056"/>
                    <a:pt x="10350" y="7063"/>
                    <a:pt x="10411" y="7063"/>
                  </a:cubicBezTo>
                  <a:cubicBezTo>
                    <a:pt x="10616" y="7063"/>
                    <a:pt x="10794" y="6985"/>
                    <a:pt x="10930" y="6804"/>
                  </a:cubicBezTo>
                  <a:cubicBezTo>
                    <a:pt x="11117" y="6549"/>
                    <a:pt x="11100" y="6283"/>
                    <a:pt x="10947" y="6011"/>
                  </a:cubicBezTo>
                  <a:cubicBezTo>
                    <a:pt x="11081" y="5932"/>
                    <a:pt x="11214" y="5850"/>
                    <a:pt x="11347" y="5772"/>
                  </a:cubicBezTo>
                  <a:cubicBezTo>
                    <a:pt x="11363" y="5763"/>
                    <a:pt x="11383" y="5754"/>
                    <a:pt x="11400" y="5754"/>
                  </a:cubicBezTo>
                  <a:cubicBezTo>
                    <a:pt x="11402" y="5754"/>
                    <a:pt x="11403" y="5754"/>
                    <a:pt x="11404" y="5754"/>
                  </a:cubicBezTo>
                  <a:cubicBezTo>
                    <a:pt x="11422" y="5756"/>
                    <a:pt x="11440" y="5758"/>
                    <a:pt x="11457" y="5758"/>
                  </a:cubicBezTo>
                  <a:cubicBezTo>
                    <a:pt x="11620" y="5758"/>
                    <a:pt x="11742" y="5656"/>
                    <a:pt x="11872" y="5577"/>
                  </a:cubicBezTo>
                  <a:cubicBezTo>
                    <a:pt x="12036" y="5478"/>
                    <a:pt x="12199" y="5375"/>
                    <a:pt x="12373" y="5269"/>
                  </a:cubicBezTo>
                  <a:lnTo>
                    <a:pt x="12373" y="9116"/>
                  </a:lnTo>
                  <a:lnTo>
                    <a:pt x="2535" y="9116"/>
                  </a:lnTo>
                  <a:lnTo>
                    <a:pt x="2535" y="5259"/>
                  </a:lnTo>
                  <a:close/>
                  <a:moveTo>
                    <a:pt x="13308" y="4694"/>
                  </a:moveTo>
                  <a:lnTo>
                    <a:pt x="13308" y="9118"/>
                  </a:lnTo>
                  <a:lnTo>
                    <a:pt x="12836" y="9118"/>
                  </a:lnTo>
                  <a:lnTo>
                    <a:pt x="12836" y="9025"/>
                  </a:lnTo>
                  <a:cubicBezTo>
                    <a:pt x="12836" y="7706"/>
                    <a:pt x="12836" y="6385"/>
                    <a:pt x="12834" y="5065"/>
                  </a:cubicBezTo>
                  <a:cubicBezTo>
                    <a:pt x="12834" y="5006"/>
                    <a:pt x="12853" y="4970"/>
                    <a:pt x="12902" y="4940"/>
                  </a:cubicBezTo>
                  <a:cubicBezTo>
                    <a:pt x="13034" y="4860"/>
                    <a:pt x="13167" y="4779"/>
                    <a:pt x="13308" y="4694"/>
                  </a:cubicBezTo>
                  <a:close/>
                  <a:moveTo>
                    <a:pt x="8985" y="9567"/>
                  </a:moveTo>
                  <a:cubicBezTo>
                    <a:pt x="8900" y="9730"/>
                    <a:pt x="8781" y="9837"/>
                    <a:pt x="8608" y="9881"/>
                  </a:cubicBezTo>
                  <a:cubicBezTo>
                    <a:pt x="8553" y="9895"/>
                    <a:pt x="8492" y="9899"/>
                    <a:pt x="8436" y="9901"/>
                  </a:cubicBezTo>
                  <a:cubicBezTo>
                    <a:pt x="8099" y="9901"/>
                    <a:pt x="7763" y="9902"/>
                    <a:pt x="7426" y="9902"/>
                  </a:cubicBezTo>
                  <a:cubicBezTo>
                    <a:pt x="7090" y="9902"/>
                    <a:pt x="6754" y="9901"/>
                    <a:pt x="6417" y="9901"/>
                  </a:cubicBezTo>
                  <a:cubicBezTo>
                    <a:pt x="6212" y="9901"/>
                    <a:pt x="5997" y="9758"/>
                    <a:pt x="5925" y="9568"/>
                  </a:cubicBezTo>
                  <a:cubicBezTo>
                    <a:pt x="6947" y="9567"/>
                    <a:pt x="7960" y="9567"/>
                    <a:pt x="8985" y="9567"/>
                  </a:cubicBezTo>
                  <a:close/>
                  <a:moveTo>
                    <a:pt x="9639" y="9563"/>
                  </a:moveTo>
                  <a:cubicBezTo>
                    <a:pt x="9684" y="9563"/>
                    <a:pt x="9729" y="9564"/>
                    <a:pt x="9774" y="9564"/>
                  </a:cubicBezTo>
                  <a:lnTo>
                    <a:pt x="14235" y="9565"/>
                  </a:lnTo>
                  <a:cubicBezTo>
                    <a:pt x="14413" y="9565"/>
                    <a:pt x="14447" y="9618"/>
                    <a:pt x="14430" y="9800"/>
                  </a:cubicBezTo>
                  <a:cubicBezTo>
                    <a:pt x="14396" y="10147"/>
                    <a:pt x="14222" y="10409"/>
                    <a:pt x="13952" y="10612"/>
                  </a:cubicBezTo>
                  <a:cubicBezTo>
                    <a:pt x="13782" y="10741"/>
                    <a:pt x="13584" y="10815"/>
                    <a:pt x="13376" y="10815"/>
                  </a:cubicBezTo>
                  <a:cubicBezTo>
                    <a:pt x="11402" y="10817"/>
                    <a:pt x="9428" y="10818"/>
                    <a:pt x="7453" y="10818"/>
                  </a:cubicBezTo>
                  <a:cubicBezTo>
                    <a:pt x="5479" y="10818"/>
                    <a:pt x="3505" y="10817"/>
                    <a:pt x="1532" y="10815"/>
                  </a:cubicBezTo>
                  <a:cubicBezTo>
                    <a:pt x="1284" y="10815"/>
                    <a:pt x="1063" y="10713"/>
                    <a:pt x="872" y="10550"/>
                  </a:cubicBezTo>
                  <a:cubicBezTo>
                    <a:pt x="695" y="10400"/>
                    <a:pt x="575" y="10213"/>
                    <a:pt x="512" y="9993"/>
                  </a:cubicBezTo>
                  <a:cubicBezTo>
                    <a:pt x="485" y="9899"/>
                    <a:pt x="471" y="9800"/>
                    <a:pt x="466" y="9703"/>
                  </a:cubicBezTo>
                  <a:cubicBezTo>
                    <a:pt x="461" y="9622"/>
                    <a:pt x="519" y="9568"/>
                    <a:pt x="601" y="9565"/>
                  </a:cubicBezTo>
                  <a:lnTo>
                    <a:pt x="5434" y="9565"/>
                  </a:lnTo>
                  <a:cubicBezTo>
                    <a:pt x="5554" y="9973"/>
                    <a:pt x="5809" y="10235"/>
                    <a:pt x="6220" y="10332"/>
                  </a:cubicBezTo>
                  <a:cubicBezTo>
                    <a:pt x="6291" y="10348"/>
                    <a:pt x="6363" y="10356"/>
                    <a:pt x="6437" y="10356"/>
                  </a:cubicBezTo>
                  <a:cubicBezTo>
                    <a:pt x="6808" y="10358"/>
                    <a:pt x="7179" y="10359"/>
                    <a:pt x="7550" y="10359"/>
                  </a:cubicBezTo>
                  <a:cubicBezTo>
                    <a:pt x="7855" y="10359"/>
                    <a:pt x="8160" y="10358"/>
                    <a:pt x="8466" y="10356"/>
                  </a:cubicBezTo>
                  <a:cubicBezTo>
                    <a:pt x="8917" y="10355"/>
                    <a:pt x="9334" y="10070"/>
                    <a:pt x="9454" y="9618"/>
                  </a:cubicBezTo>
                  <a:cubicBezTo>
                    <a:pt x="9460" y="9595"/>
                    <a:pt x="9501" y="9568"/>
                    <a:pt x="9527" y="9567"/>
                  </a:cubicBezTo>
                  <a:cubicBezTo>
                    <a:pt x="9564" y="9564"/>
                    <a:pt x="9602" y="9563"/>
                    <a:pt x="9639" y="9563"/>
                  </a:cubicBezTo>
                  <a:close/>
                  <a:moveTo>
                    <a:pt x="14542" y="0"/>
                  </a:moveTo>
                  <a:cubicBezTo>
                    <a:pt x="14519" y="0"/>
                    <a:pt x="14494" y="2"/>
                    <a:pt x="14467" y="4"/>
                  </a:cubicBezTo>
                  <a:cubicBezTo>
                    <a:pt x="14374" y="13"/>
                    <a:pt x="14277" y="68"/>
                    <a:pt x="14193" y="119"/>
                  </a:cubicBezTo>
                  <a:cubicBezTo>
                    <a:pt x="13794" y="358"/>
                    <a:pt x="13392" y="597"/>
                    <a:pt x="12999" y="850"/>
                  </a:cubicBezTo>
                  <a:cubicBezTo>
                    <a:pt x="12870" y="932"/>
                    <a:pt x="12744" y="954"/>
                    <a:pt x="12598" y="954"/>
                  </a:cubicBezTo>
                  <a:cubicBezTo>
                    <a:pt x="11053" y="953"/>
                    <a:pt x="9508" y="952"/>
                    <a:pt x="7964" y="952"/>
                  </a:cubicBezTo>
                  <a:cubicBezTo>
                    <a:pt x="6055" y="952"/>
                    <a:pt x="4146" y="953"/>
                    <a:pt x="2238" y="956"/>
                  </a:cubicBezTo>
                  <a:cubicBezTo>
                    <a:pt x="2086" y="956"/>
                    <a:pt x="1962" y="914"/>
                    <a:pt x="1839" y="839"/>
                  </a:cubicBezTo>
                  <a:cubicBezTo>
                    <a:pt x="1459" y="613"/>
                    <a:pt x="1082" y="388"/>
                    <a:pt x="701" y="166"/>
                  </a:cubicBezTo>
                  <a:cubicBezTo>
                    <a:pt x="623" y="119"/>
                    <a:pt x="538" y="69"/>
                    <a:pt x="452" y="55"/>
                  </a:cubicBezTo>
                  <a:cubicBezTo>
                    <a:pt x="424" y="51"/>
                    <a:pt x="397" y="49"/>
                    <a:pt x="371" y="49"/>
                  </a:cubicBezTo>
                  <a:cubicBezTo>
                    <a:pt x="186" y="49"/>
                    <a:pt x="64" y="158"/>
                    <a:pt x="1" y="351"/>
                  </a:cubicBezTo>
                  <a:lnTo>
                    <a:pt x="1" y="3615"/>
                  </a:lnTo>
                  <a:cubicBezTo>
                    <a:pt x="45" y="3797"/>
                    <a:pt x="185" y="3886"/>
                    <a:pt x="336" y="3971"/>
                  </a:cubicBezTo>
                  <a:cubicBezTo>
                    <a:pt x="594" y="4113"/>
                    <a:pt x="845" y="4263"/>
                    <a:pt x="1099" y="4416"/>
                  </a:cubicBezTo>
                  <a:cubicBezTo>
                    <a:pt x="1121" y="4430"/>
                    <a:pt x="1131" y="4479"/>
                    <a:pt x="1131" y="4512"/>
                  </a:cubicBezTo>
                  <a:cubicBezTo>
                    <a:pt x="1133" y="5453"/>
                    <a:pt x="1133" y="6393"/>
                    <a:pt x="1133" y="7334"/>
                  </a:cubicBezTo>
                  <a:cubicBezTo>
                    <a:pt x="1133" y="7372"/>
                    <a:pt x="1138" y="7409"/>
                    <a:pt x="1148" y="7445"/>
                  </a:cubicBezTo>
                  <a:cubicBezTo>
                    <a:pt x="1183" y="7555"/>
                    <a:pt x="1252" y="7607"/>
                    <a:pt x="1360" y="7607"/>
                  </a:cubicBezTo>
                  <a:cubicBezTo>
                    <a:pt x="1378" y="7607"/>
                    <a:pt x="1397" y="7606"/>
                    <a:pt x="1417" y="7603"/>
                  </a:cubicBezTo>
                  <a:cubicBezTo>
                    <a:pt x="1510" y="7592"/>
                    <a:pt x="1588" y="7489"/>
                    <a:pt x="1588" y="7377"/>
                  </a:cubicBezTo>
                  <a:lnTo>
                    <a:pt x="1588" y="4809"/>
                  </a:lnTo>
                  <a:lnTo>
                    <a:pt x="1588" y="4701"/>
                  </a:lnTo>
                  <a:cubicBezTo>
                    <a:pt x="1741" y="4792"/>
                    <a:pt x="1884" y="4871"/>
                    <a:pt x="2020" y="4960"/>
                  </a:cubicBezTo>
                  <a:cubicBezTo>
                    <a:pt x="2045" y="4976"/>
                    <a:pt x="2062" y="5018"/>
                    <a:pt x="2062" y="5049"/>
                  </a:cubicBezTo>
                  <a:cubicBezTo>
                    <a:pt x="2066" y="5417"/>
                    <a:pt x="2065" y="5785"/>
                    <a:pt x="2065" y="6153"/>
                  </a:cubicBezTo>
                  <a:lnTo>
                    <a:pt x="2065" y="9002"/>
                  </a:lnTo>
                  <a:lnTo>
                    <a:pt x="2065" y="9116"/>
                  </a:lnTo>
                  <a:lnTo>
                    <a:pt x="1587" y="9116"/>
                  </a:lnTo>
                  <a:lnTo>
                    <a:pt x="1587" y="8796"/>
                  </a:lnTo>
                  <a:lnTo>
                    <a:pt x="1587" y="8424"/>
                  </a:lnTo>
                  <a:cubicBezTo>
                    <a:pt x="1587" y="8278"/>
                    <a:pt x="1515" y="8189"/>
                    <a:pt x="1394" y="8187"/>
                  </a:cubicBezTo>
                  <a:cubicBezTo>
                    <a:pt x="1393" y="8187"/>
                    <a:pt x="1392" y="8187"/>
                    <a:pt x="1390" y="8187"/>
                  </a:cubicBezTo>
                  <a:cubicBezTo>
                    <a:pt x="1224" y="8187"/>
                    <a:pt x="1131" y="8269"/>
                    <a:pt x="1128" y="8427"/>
                  </a:cubicBezTo>
                  <a:cubicBezTo>
                    <a:pt x="1127" y="8643"/>
                    <a:pt x="1128" y="8861"/>
                    <a:pt x="1128" y="9079"/>
                  </a:cubicBezTo>
                  <a:cubicBezTo>
                    <a:pt x="1128" y="9089"/>
                    <a:pt x="1127" y="9101"/>
                    <a:pt x="1126" y="9123"/>
                  </a:cubicBezTo>
                  <a:cubicBezTo>
                    <a:pt x="1010" y="9123"/>
                    <a:pt x="894" y="9125"/>
                    <a:pt x="779" y="9125"/>
                  </a:cubicBezTo>
                  <a:cubicBezTo>
                    <a:pt x="710" y="9125"/>
                    <a:pt x="641" y="9124"/>
                    <a:pt x="572" y="9121"/>
                  </a:cubicBezTo>
                  <a:cubicBezTo>
                    <a:pt x="564" y="9121"/>
                    <a:pt x="556" y="9121"/>
                    <a:pt x="548" y="9121"/>
                  </a:cubicBezTo>
                  <a:cubicBezTo>
                    <a:pt x="259" y="9121"/>
                    <a:pt x="15" y="9391"/>
                    <a:pt x="14" y="9672"/>
                  </a:cubicBezTo>
                  <a:cubicBezTo>
                    <a:pt x="11" y="10048"/>
                    <a:pt x="117" y="10382"/>
                    <a:pt x="346" y="10669"/>
                  </a:cubicBezTo>
                  <a:cubicBezTo>
                    <a:pt x="581" y="10967"/>
                    <a:pt x="891" y="11173"/>
                    <a:pt x="1273" y="11238"/>
                  </a:cubicBezTo>
                  <a:cubicBezTo>
                    <a:pt x="1426" y="11265"/>
                    <a:pt x="1585" y="11273"/>
                    <a:pt x="1741" y="11274"/>
                  </a:cubicBezTo>
                  <a:cubicBezTo>
                    <a:pt x="3806" y="11276"/>
                    <a:pt x="5870" y="11278"/>
                    <a:pt x="7935" y="11278"/>
                  </a:cubicBezTo>
                  <a:cubicBezTo>
                    <a:pt x="9733" y="11278"/>
                    <a:pt x="11531" y="11276"/>
                    <a:pt x="13330" y="11273"/>
                  </a:cubicBezTo>
                  <a:cubicBezTo>
                    <a:pt x="13973" y="11272"/>
                    <a:pt x="14534" y="10887"/>
                    <a:pt x="14780" y="10269"/>
                  </a:cubicBezTo>
                  <a:cubicBezTo>
                    <a:pt x="14866" y="10049"/>
                    <a:pt x="14899" y="9824"/>
                    <a:pt x="14880" y="9595"/>
                  </a:cubicBezTo>
                  <a:cubicBezTo>
                    <a:pt x="14862" y="9352"/>
                    <a:pt x="14633" y="9131"/>
                    <a:pt x="14385" y="9123"/>
                  </a:cubicBezTo>
                  <a:cubicBezTo>
                    <a:pt x="14308" y="9120"/>
                    <a:pt x="14230" y="9119"/>
                    <a:pt x="14152" y="9119"/>
                  </a:cubicBezTo>
                  <a:cubicBezTo>
                    <a:pt x="14026" y="9119"/>
                    <a:pt x="13899" y="9121"/>
                    <a:pt x="13770" y="9121"/>
                  </a:cubicBezTo>
                  <a:lnTo>
                    <a:pt x="13770" y="9009"/>
                  </a:lnTo>
                  <a:cubicBezTo>
                    <a:pt x="13770" y="7513"/>
                    <a:pt x="13772" y="6016"/>
                    <a:pt x="13767" y="4519"/>
                  </a:cubicBezTo>
                  <a:cubicBezTo>
                    <a:pt x="13767" y="4427"/>
                    <a:pt x="13801" y="4382"/>
                    <a:pt x="13871" y="4339"/>
                  </a:cubicBezTo>
                  <a:cubicBezTo>
                    <a:pt x="14150" y="4172"/>
                    <a:pt x="14426" y="4001"/>
                    <a:pt x="14708" y="3834"/>
                  </a:cubicBezTo>
                  <a:cubicBezTo>
                    <a:pt x="14814" y="3770"/>
                    <a:pt x="14858" y="3669"/>
                    <a:pt x="14900" y="3562"/>
                  </a:cubicBezTo>
                  <a:lnTo>
                    <a:pt x="14900" y="316"/>
                  </a:lnTo>
                  <a:cubicBezTo>
                    <a:pt x="14810" y="84"/>
                    <a:pt x="14728" y="0"/>
                    <a:pt x="14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 name="Google Shape;691;p46"/>
          <p:cNvGrpSpPr/>
          <p:nvPr/>
        </p:nvGrpSpPr>
        <p:grpSpPr>
          <a:xfrm>
            <a:off x="1792855" y="2985117"/>
            <a:ext cx="614700" cy="614700"/>
            <a:chOff x="876075" y="2577509"/>
            <a:chExt cx="614700" cy="614700"/>
          </a:xfrm>
        </p:grpSpPr>
        <p:sp>
          <p:nvSpPr>
            <p:cNvPr id="692" name="Google Shape;692;p46"/>
            <p:cNvSpPr/>
            <p:nvPr/>
          </p:nvSpPr>
          <p:spPr>
            <a:xfrm>
              <a:off x="876075"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46"/>
            <p:cNvSpPr/>
            <p:nvPr/>
          </p:nvSpPr>
          <p:spPr>
            <a:xfrm>
              <a:off x="950147" y="2683144"/>
              <a:ext cx="466556" cy="403430"/>
            </a:xfrm>
            <a:custGeom>
              <a:rect b="b" l="l" r="r" t="t"/>
              <a:pathLst>
                <a:path extrusionOk="0" h="12884" w="14900">
                  <a:moveTo>
                    <a:pt x="13987" y="459"/>
                  </a:moveTo>
                  <a:cubicBezTo>
                    <a:pt x="14160" y="459"/>
                    <a:pt x="14357" y="604"/>
                    <a:pt x="14418" y="818"/>
                  </a:cubicBezTo>
                  <a:cubicBezTo>
                    <a:pt x="14440" y="904"/>
                    <a:pt x="14436" y="995"/>
                    <a:pt x="14446" y="1090"/>
                  </a:cubicBezTo>
                  <a:lnTo>
                    <a:pt x="9628" y="1090"/>
                  </a:lnTo>
                  <a:cubicBezTo>
                    <a:pt x="9569" y="769"/>
                    <a:pt x="9730" y="544"/>
                    <a:pt x="9985" y="470"/>
                  </a:cubicBezTo>
                  <a:cubicBezTo>
                    <a:pt x="10012" y="463"/>
                    <a:pt x="10042" y="459"/>
                    <a:pt x="10070" y="459"/>
                  </a:cubicBezTo>
                  <a:close/>
                  <a:moveTo>
                    <a:pt x="12080" y="3169"/>
                  </a:moveTo>
                  <a:cubicBezTo>
                    <a:pt x="12085" y="3169"/>
                    <a:pt x="12089" y="3169"/>
                    <a:pt x="12093" y="3169"/>
                  </a:cubicBezTo>
                  <a:cubicBezTo>
                    <a:pt x="12493" y="3178"/>
                    <a:pt x="12776" y="3476"/>
                    <a:pt x="12779" y="3871"/>
                  </a:cubicBezTo>
                  <a:cubicBezTo>
                    <a:pt x="12781" y="4240"/>
                    <a:pt x="12467" y="4556"/>
                    <a:pt x="12082" y="4556"/>
                  </a:cubicBezTo>
                  <a:cubicBezTo>
                    <a:pt x="12081" y="4556"/>
                    <a:pt x="12080" y="4556"/>
                    <a:pt x="12079" y="4556"/>
                  </a:cubicBezTo>
                  <a:cubicBezTo>
                    <a:pt x="11710" y="4556"/>
                    <a:pt x="11380" y="4213"/>
                    <a:pt x="11401" y="3856"/>
                  </a:cubicBezTo>
                  <a:cubicBezTo>
                    <a:pt x="11394" y="3479"/>
                    <a:pt x="11708" y="3169"/>
                    <a:pt x="12080" y="3169"/>
                  </a:cubicBezTo>
                  <a:close/>
                  <a:moveTo>
                    <a:pt x="14433" y="1559"/>
                  </a:moveTo>
                  <a:lnTo>
                    <a:pt x="14433" y="6603"/>
                  </a:lnTo>
                  <a:lnTo>
                    <a:pt x="14016" y="6603"/>
                  </a:lnTo>
                  <a:cubicBezTo>
                    <a:pt x="14016" y="6425"/>
                    <a:pt x="14014" y="6247"/>
                    <a:pt x="14016" y="6068"/>
                  </a:cubicBezTo>
                  <a:cubicBezTo>
                    <a:pt x="14019" y="5732"/>
                    <a:pt x="13917" y="5432"/>
                    <a:pt x="13726" y="5164"/>
                  </a:cubicBezTo>
                  <a:cubicBezTo>
                    <a:pt x="13536" y="4901"/>
                    <a:pt x="13276" y="4726"/>
                    <a:pt x="12960" y="4620"/>
                  </a:cubicBezTo>
                  <a:cubicBezTo>
                    <a:pt x="13194" y="4328"/>
                    <a:pt x="13287" y="3996"/>
                    <a:pt x="13212" y="3625"/>
                  </a:cubicBezTo>
                  <a:cubicBezTo>
                    <a:pt x="13161" y="3373"/>
                    <a:pt x="13037" y="3154"/>
                    <a:pt x="12837" y="2987"/>
                  </a:cubicBezTo>
                  <a:cubicBezTo>
                    <a:pt x="12611" y="2799"/>
                    <a:pt x="12347" y="2715"/>
                    <a:pt x="12090" y="2715"/>
                  </a:cubicBezTo>
                  <a:cubicBezTo>
                    <a:pt x="11762" y="2715"/>
                    <a:pt x="11445" y="2853"/>
                    <a:pt x="11231" y="3093"/>
                  </a:cubicBezTo>
                  <a:cubicBezTo>
                    <a:pt x="10885" y="3484"/>
                    <a:pt x="10807" y="4099"/>
                    <a:pt x="11216" y="4620"/>
                  </a:cubicBezTo>
                  <a:cubicBezTo>
                    <a:pt x="10698" y="4796"/>
                    <a:pt x="10360" y="5150"/>
                    <a:pt x="10210" y="5676"/>
                  </a:cubicBezTo>
                  <a:cubicBezTo>
                    <a:pt x="10182" y="5776"/>
                    <a:pt x="10170" y="5882"/>
                    <a:pt x="10169" y="5986"/>
                  </a:cubicBezTo>
                  <a:cubicBezTo>
                    <a:pt x="10162" y="6190"/>
                    <a:pt x="10167" y="6394"/>
                    <a:pt x="10167" y="6602"/>
                  </a:cubicBezTo>
                  <a:lnTo>
                    <a:pt x="9626" y="6602"/>
                  </a:lnTo>
                  <a:lnTo>
                    <a:pt x="9626" y="1559"/>
                  </a:lnTo>
                  <a:close/>
                  <a:moveTo>
                    <a:pt x="12546" y="5013"/>
                  </a:moveTo>
                  <a:cubicBezTo>
                    <a:pt x="13013" y="5013"/>
                    <a:pt x="13479" y="5396"/>
                    <a:pt x="13530" y="5869"/>
                  </a:cubicBezTo>
                  <a:cubicBezTo>
                    <a:pt x="13557" y="6109"/>
                    <a:pt x="13536" y="6357"/>
                    <a:pt x="13536" y="6602"/>
                  </a:cubicBezTo>
                  <a:lnTo>
                    <a:pt x="13059" y="6602"/>
                  </a:lnTo>
                  <a:cubicBezTo>
                    <a:pt x="13062" y="6504"/>
                    <a:pt x="13062" y="6405"/>
                    <a:pt x="13061" y="6306"/>
                  </a:cubicBezTo>
                  <a:cubicBezTo>
                    <a:pt x="13061" y="6204"/>
                    <a:pt x="12976" y="6105"/>
                    <a:pt x="12882" y="6094"/>
                  </a:cubicBezTo>
                  <a:cubicBezTo>
                    <a:pt x="12869" y="6092"/>
                    <a:pt x="12855" y="6092"/>
                    <a:pt x="12843" y="6092"/>
                  </a:cubicBezTo>
                  <a:cubicBezTo>
                    <a:pt x="12723" y="6092"/>
                    <a:pt x="12640" y="6151"/>
                    <a:pt x="12621" y="6262"/>
                  </a:cubicBezTo>
                  <a:cubicBezTo>
                    <a:pt x="12602" y="6370"/>
                    <a:pt x="12601" y="6482"/>
                    <a:pt x="12592" y="6605"/>
                  </a:cubicBezTo>
                  <a:lnTo>
                    <a:pt x="11560" y="6605"/>
                  </a:lnTo>
                  <a:lnTo>
                    <a:pt x="11560" y="6312"/>
                  </a:lnTo>
                  <a:cubicBezTo>
                    <a:pt x="11560" y="6172"/>
                    <a:pt x="11478" y="6092"/>
                    <a:pt x="11336" y="6092"/>
                  </a:cubicBezTo>
                  <a:cubicBezTo>
                    <a:pt x="11202" y="6092"/>
                    <a:pt x="11118" y="6174"/>
                    <a:pt x="11118" y="6307"/>
                  </a:cubicBezTo>
                  <a:lnTo>
                    <a:pt x="11118" y="6598"/>
                  </a:lnTo>
                  <a:lnTo>
                    <a:pt x="10623" y="6598"/>
                  </a:lnTo>
                  <a:cubicBezTo>
                    <a:pt x="10623" y="6431"/>
                    <a:pt x="10629" y="6262"/>
                    <a:pt x="10622" y="6092"/>
                  </a:cubicBezTo>
                  <a:cubicBezTo>
                    <a:pt x="10616" y="5942"/>
                    <a:pt x="10634" y="5795"/>
                    <a:pt x="10694" y="5660"/>
                  </a:cubicBezTo>
                  <a:cubicBezTo>
                    <a:pt x="10840" y="5331"/>
                    <a:pt x="11087" y="5122"/>
                    <a:pt x="11435" y="5034"/>
                  </a:cubicBezTo>
                  <a:cubicBezTo>
                    <a:pt x="11513" y="5016"/>
                    <a:pt x="11596" y="5017"/>
                    <a:pt x="11677" y="5016"/>
                  </a:cubicBezTo>
                  <a:cubicBezTo>
                    <a:pt x="11742" y="5015"/>
                    <a:pt x="11807" y="5015"/>
                    <a:pt x="11871" y="5015"/>
                  </a:cubicBezTo>
                  <a:cubicBezTo>
                    <a:pt x="11987" y="5015"/>
                    <a:pt x="12102" y="5016"/>
                    <a:pt x="12217" y="5016"/>
                  </a:cubicBezTo>
                  <a:cubicBezTo>
                    <a:pt x="12323" y="5016"/>
                    <a:pt x="12428" y="5015"/>
                    <a:pt x="12533" y="5013"/>
                  </a:cubicBezTo>
                  <a:cubicBezTo>
                    <a:pt x="12537" y="5013"/>
                    <a:pt x="12542" y="5013"/>
                    <a:pt x="12546" y="5013"/>
                  </a:cubicBezTo>
                  <a:close/>
                  <a:moveTo>
                    <a:pt x="5593" y="5457"/>
                  </a:moveTo>
                  <a:cubicBezTo>
                    <a:pt x="5667" y="5457"/>
                    <a:pt x="5695" y="5483"/>
                    <a:pt x="5717" y="5546"/>
                  </a:cubicBezTo>
                  <a:cubicBezTo>
                    <a:pt x="5789" y="5761"/>
                    <a:pt x="5937" y="5886"/>
                    <a:pt x="6169" y="5903"/>
                  </a:cubicBezTo>
                  <a:cubicBezTo>
                    <a:pt x="6195" y="5906"/>
                    <a:pt x="6241" y="5935"/>
                    <a:pt x="6243" y="5952"/>
                  </a:cubicBezTo>
                  <a:cubicBezTo>
                    <a:pt x="6249" y="6199"/>
                    <a:pt x="6247" y="6445"/>
                    <a:pt x="6247" y="6689"/>
                  </a:cubicBezTo>
                  <a:lnTo>
                    <a:pt x="6220" y="6701"/>
                  </a:lnTo>
                  <a:cubicBezTo>
                    <a:pt x="6185" y="6658"/>
                    <a:pt x="6145" y="6622"/>
                    <a:pt x="6117" y="6575"/>
                  </a:cubicBezTo>
                  <a:cubicBezTo>
                    <a:pt x="5960" y="6330"/>
                    <a:pt x="5748" y="6183"/>
                    <a:pt x="5445" y="6183"/>
                  </a:cubicBezTo>
                  <a:cubicBezTo>
                    <a:pt x="5258" y="6184"/>
                    <a:pt x="5072" y="6184"/>
                    <a:pt x="4885" y="6184"/>
                  </a:cubicBezTo>
                  <a:cubicBezTo>
                    <a:pt x="4654" y="6184"/>
                    <a:pt x="4424" y="6183"/>
                    <a:pt x="4193" y="6180"/>
                  </a:cubicBezTo>
                  <a:cubicBezTo>
                    <a:pt x="3979" y="6179"/>
                    <a:pt x="3804" y="6081"/>
                    <a:pt x="3737" y="5865"/>
                  </a:cubicBezTo>
                  <a:cubicBezTo>
                    <a:pt x="3700" y="5743"/>
                    <a:pt x="3708" y="5603"/>
                    <a:pt x="3693" y="5464"/>
                  </a:cubicBezTo>
                  <a:cubicBezTo>
                    <a:pt x="3739" y="5463"/>
                    <a:pt x="3767" y="5460"/>
                    <a:pt x="3795" y="5460"/>
                  </a:cubicBezTo>
                  <a:cubicBezTo>
                    <a:pt x="4035" y="5460"/>
                    <a:pt x="4275" y="5460"/>
                    <a:pt x="4515" y="5460"/>
                  </a:cubicBezTo>
                  <a:cubicBezTo>
                    <a:pt x="4875" y="5460"/>
                    <a:pt x="5234" y="5460"/>
                    <a:pt x="5593" y="5457"/>
                  </a:cubicBezTo>
                  <a:close/>
                  <a:moveTo>
                    <a:pt x="12550" y="7387"/>
                  </a:moveTo>
                  <a:cubicBezTo>
                    <a:pt x="12549" y="7387"/>
                    <a:pt x="12548" y="7387"/>
                    <a:pt x="12547" y="7387"/>
                  </a:cubicBezTo>
                  <a:lnTo>
                    <a:pt x="11632" y="7387"/>
                  </a:lnTo>
                  <a:cubicBezTo>
                    <a:pt x="11499" y="7387"/>
                    <a:pt x="11420" y="7472"/>
                    <a:pt x="11420" y="7608"/>
                  </a:cubicBezTo>
                  <a:cubicBezTo>
                    <a:pt x="11421" y="7742"/>
                    <a:pt x="11500" y="7827"/>
                    <a:pt x="11633" y="7827"/>
                  </a:cubicBezTo>
                  <a:lnTo>
                    <a:pt x="12551" y="7827"/>
                  </a:lnTo>
                  <a:cubicBezTo>
                    <a:pt x="12673" y="7826"/>
                    <a:pt x="12764" y="7731"/>
                    <a:pt x="12762" y="7603"/>
                  </a:cubicBezTo>
                  <a:cubicBezTo>
                    <a:pt x="12759" y="7485"/>
                    <a:pt x="12666" y="7387"/>
                    <a:pt x="12550" y="7387"/>
                  </a:cubicBezTo>
                  <a:close/>
                  <a:moveTo>
                    <a:pt x="14439" y="7054"/>
                  </a:moveTo>
                  <a:cubicBezTo>
                    <a:pt x="14439" y="7255"/>
                    <a:pt x="14442" y="7458"/>
                    <a:pt x="14436" y="7660"/>
                  </a:cubicBezTo>
                  <a:cubicBezTo>
                    <a:pt x="14435" y="7725"/>
                    <a:pt x="14425" y="7792"/>
                    <a:pt x="14403" y="7854"/>
                  </a:cubicBezTo>
                  <a:cubicBezTo>
                    <a:pt x="14340" y="8043"/>
                    <a:pt x="14202" y="8155"/>
                    <a:pt x="14004" y="8179"/>
                  </a:cubicBezTo>
                  <a:cubicBezTo>
                    <a:pt x="13891" y="8193"/>
                    <a:pt x="13778" y="8196"/>
                    <a:pt x="13665" y="8196"/>
                  </a:cubicBezTo>
                  <a:cubicBezTo>
                    <a:pt x="13088" y="8198"/>
                    <a:pt x="12512" y="8198"/>
                    <a:pt x="11935" y="8198"/>
                  </a:cubicBezTo>
                  <a:cubicBezTo>
                    <a:pt x="11359" y="8198"/>
                    <a:pt x="10782" y="8198"/>
                    <a:pt x="10206" y="8196"/>
                  </a:cubicBezTo>
                  <a:cubicBezTo>
                    <a:pt x="10063" y="8196"/>
                    <a:pt x="9920" y="8174"/>
                    <a:pt x="9800" y="8076"/>
                  </a:cubicBezTo>
                  <a:cubicBezTo>
                    <a:pt x="9695" y="7991"/>
                    <a:pt x="9628" y="7882"/>
                    <a:pt x="9623" y="7753"/>
                  </a:cubicBezTo>
                  <a:cubicBezTo>
                    <a:pt x="9611" y="7523"/>
                    <a:pt x="9619" y="7294"/>
                    <a:pt x="9619" y="7054"/>
                  </a:cubicBezTo>
                  <a:close/>
                  <a:moveTo>
                    <a:pt x="4862" y="6622"/>
                  </a:moveTo>
                  <a:cubicBezTo>
                    <a:pt x="5052" y="6622"/>
                    <a:pt x="5241" y="6623"/>
                    <a:pt x="5429" y="6624"/>
                  </a:cubicBezTo>
                  <a:cubicBezTo>
                    <a:pt x="5558" y="6627"/>
                    <a:pt x="5660" y="6698"/>
                    <a:pt x="5724" y="6813"/>
                  </a:cubicBezTo>
                  <a:cubicBezTo>
                    <a:pt x="5821" y="6991"/>
                    <a:pt x="5975" y="7105"/>
                    <a:pt x="6169" y="7162"/>
                  </a:cubicBezTo>
                  <a:cubicBezTo>
                    <a:pt x="6236" y="7182"/>
                    <a:pt x="6254" y="7207"/>
                    <a:pt x="6249" y="7268"/>
                  </a:cubicBezTo>
                  <a:cubicBezTo>
                    <a:pt x="6244" y="7309"/>
                    <a:pt x="6249" y="7350"/>
                    <a:pt x="6249" y="7398"/>
                  </a:cubicBezTo>
                  <a:cubicBezTo>
                    <a:pt x="6244" y="7398"/>
                    <a:pt x="6240" y="7398"/>
                    <a:pt x="6236" y="7398"/>
                  </a:cubicBezTo>
                  <a:cubicBezTo>
                    <a:pt x="6111" y="7398"/>
                    <a:pt x="6012" y="7442"/>
                    <a:pt x="5973" y="7565"/>
                  </a:cubicBezTo>
                  <a:cubicBezTo>
                    <a:pt x="5953" y="7627"/>
                    <a:pt x="5954" y="7698"/>
                    <a:pt x="5950" y="7763"/>
                  </a:cubicBezTo>
                  <a:cubicBezTo>
                    <a:pt x="5909" y="8145"/>
                    <a:pt x="5523" y="8471"/>
                    <a:pt x="5158" y="8519"/>
                  </a:cubicBezTo>
                  <a:cubicBezTo>
                    <a:pt x="5112" y="8525"/>
                    <a:pt x="5067" y="8528"/>
                    <a:pt x="5023" y="8528"/>
                  </a:cubicBezTo>
                  <a:cubicBezTo>
                    <a:pt x="4770" y="8528"/>
                    <a:pt x="4553" y="8430"/>
                    <a:pt x="4365" y="8258"/>
                  </a:cubicBezTo>
                  <a:cubicBezTo>
                    <a:pt x="4196" y="8106"/>
                    <a:pt x="4107" y="7898"/>
                    <a:pt x="4097" y="7667"/>
                  </a:cubicBezTo>
                  <a:cubicBezTo>
                    <a:pt x="4088" y="7504"/>
                    <a:pt x="4012" y="7422"/>
                    <a:pt x="3849" y="7421"/>
                  </a:cubicBezTo>
                  <a:cubicBezTo>
                    <a:pt x="3743" y="7420"/>
                    <a:pt x="3708" y="7386"/>
                    <a:pt x="3705" y="7279"/>
                  </a:cubicBezTo>
                  <a:cubicBezTo>
                    <a:pt x="3705" y="7223"/>
                    <a:pt x="3702" y="7168"/>
                    <a:pt x="3705" y="7111"/>
                  </a:cubicBezTo>
                  <a:cubicBezTo>
                    <a:pt x="3709" y="7041"/>
                    <a:pt x="3729" y="6992"/>
                    <a:pt x="3817" y="6992"/>
                  </a:cubicBezTo>
                  <a:cubicBezTo>
                    <a:pt x="3820" y="6992"/>
                    <a:pt x="3822" y="6992"/>
                    <a:pt x="3825" y="6992"/>
                  </a:cubicBezTo>
                  <a:cubicBezTo>
                    <a:pt x="3832" y="6993"/>
                    <a:pt x="3839" y="6993"/>
                    <a:pt x="3845" y="6993"/>
                  </a:cubicBezTo>
                  <a:cubicBezTo>
                    <a:pt x="4018" y="6993"/>
                    <a:pt x="4105" y="6870"/>
                    <a:pt x="4094" y="6721"/>
                  </a:cubicBezTo>
                  <a:cubicBezTo>
                    <a:pt x="4092" y="6692"/>
                    <a:pt x="4094" y="6663"/>
                    <a:pt x="4094" y="6623"/>
                  </a:cubicBezTo>
                  <a:cubicBezTo>
                    <a:pt x="4354" y="6623"/>
                    <a:pt x="4609" y="6622"/>
                    <a:pt x="4862" y="6622"/>
                  </a:cubicBezTo>
                  <a:close/>
                  <a:moveTo>
                    <a:pt x="4629" y="8936"/>
                  </a:moveTo>
                  <a:cubicBezTo>
                    <a:pt x="4756" y="8956"/>
                    <a:pt x="4882" y="8980"/>
                    <a:pt x="5009" y="8990"/>
                  </a:cubicBezTo>
                  <a:cubicBezTo>
                    <a:pt x="5019" y="8990"/>
                    <a:pt x="5028" y="8991"/>
                    <a:pt x="5037" y="8991"/>
                  </a:cubicBezTo>
                  <a:cubicBezTo>
                    <a:pt x="5110" y="8991"/>
                    <a:pt x="5184" y="8977"/>
                    <a:pt x="5258" y="8964"/>
                  </a:cubicBezTo>
                  <a:cubicBezTo>
                    <a:pt x="5277" y="8962"/>
                    <a:pt x="5295" y="8958"/>
                    <a:pt x="5311" y="8958"/>
                  </a:cubicBezTo>
                  <a:cubicBezTo>
                    <a:pt x="5343" y="8958"/>
                    <a:pt x="5365" y="8971"/>
                    <a:pt x="5366" y="9027"/>
                  </a:cubicBezTo>
                  <a:cubicBezTo>
                    <a:pt x="5366" y="9044"/>
                    <a:pt x="5381" y="9063"/>
                    <a:pt x="5391" y="9082"/>
                  </a:cubicBezTo>
                  <a:cubicBezTo>
                    <a:pt x="5448" y="9198"/>
                    <a:pt x="5448" y="9211"/>
                    <a:pt x="5330" y="9274"/>
                  </a:cubicBezTo>
                  <a:cubicBezTo>
                    <a:pt x="5212" y="9341"/>
                    <a:pt x="5093" y="9374"/>
                    <a:pt x="4976" y="9374"/>
                  </a:cubicBezTo>
                  <a:cubicBezTo>
                    <a:pt x="4818" y="9374"/>
                    <a:pt x="4666" y="9313"/>
                    <a:pt x="4530" y="9188"/>
                  </a:cubicBezTo>
                  <a:cubicBezTo>
                    <a:pt x="4563" y="9100"/>
                    <a:pt x="4596" y="9018"/>
                    <a:pt x="4629" y="8936"/>
                  </a:cubicBezTo>
                  <a:close/>
                  <a:moveTo>
                    <a:pt x="9162" y="4529"/>
                  </a:moveTo>
                  <a:lnTo>
                    <a:pt x="9162" y="4632"/>
                  </a:lnTo>
                  <a:cubicBezTo>
                    <a:pt x="9162" y="5647"/>
                    <a:pt x="9163" y="6664"/>
                    <a:pt x="9159" y="7678"/>
                  </a:cubicBezTo>
                  <a:cubicBezTo>
                    <a:pt x="9159" y="7944"/>
                    <a:pt x="9248" y="8176"/>
                    <a:pt x="9428" y="8362"/>
                  </a:cubicBezTo>
                  <a:cubicBezTo>
                    <a:pt x="9594" y="8533"/>
                    <a:pt x="9805" y="8638"/>
                    <a:pt x="10053" y="8639"/>
                  </a:cubicBezTo>
                  <a:cubicBezTo>
                    <a:pt x="10293" y="8640"/>
                    <a:pt x="10534" y="8640"/>
                    <a:pt x="10774" y="8640"/>
                  </a:cubicBezTo>
                  <a:cubicBezTo>
                    <a:pt x="11254" y="8640"/>
                    <a:pt x="11734" y="8639"/>
                    <a:pt x="12215" y="8639"/>
                  </a:cubicBezTo>
                  <a:lnTo>
                    <a:pt x="12318" y="8639"/>
                  </a:lnTo>
                  <a:lnTo>
                    <a:pt x="12318" y="10808"/>
                  </a:lnTo>
                  <a:lnTo>
                    <a:pt x="7842" y="10808"/>
                  </a:lnTo>
                  <a:cubicBezTo>
                    <a:pt x="7798" y="10416"/>
                    <a:pt x="7651" y="10076"/>
                    <a:pt x="7397" y="9779"/>
                  </a:cubicBezTo>
                  <a:cubicBezTo>
                    <a:pt x="7120" y="9451"/>
                    <a:pt x="6768" y="9230"/>
                    <a:pt x="6369" y="9083"/>
                  </a:cubicBezTo>
                  <a:cubicBezTo>
                    <a:pt x="6209" y="9025"/>
                    <a:pt x="6043" y="8987"/>
                    <a:pt x="5882" y="8938"/>
                  </a:cubicBezTo>
                  <a:cubicBezTo>
                    <a:pt x="5854" y="8929"/>
                    <a:pt x="5811" y="8901"/>
                    <a:pt x="5810" y="8880"/>
                  </a:cubicBezTo>
                  <a:cubicBezTo>
                    <a:pt x="5809" y="8830"/>
                    <a:pt x="5810" y="8756"/>
                    <a:pt x="5841" y="8731"/>
                  </a:cubicBezTo>
                  <a:cubicBezTo>
                    <a:pt x="6127" y="8513"/>
                    <a:pt x="6328" y="8247"/>
                    <a:pt x="6390" y="7886"/>
                  </a:cubicBezTo>
                  <a:cubicBezTo>
                    <a:pt x="6393" y="7861"/>
                    <a:pt x="6427" y="7834"/>
                    <a:pt x="6454" y="7823"/>
                  </a:cubicBezTo>
                  <a:cubicBezTo>
                    <a:pt x="6629" y="7732"/>
                    <a:pt x="6708" y="7591"/>
                    <a:pt x="6707" y="7393"/>
                  </a:cubicBezTo>
                  <a:cubicBezTo>
                    <a:pt x="6703" y="6913"/>
                    <a:pt x="6701" y="6432"/>
                    <a:pt x="6707" y="5952"/>
                  </a:cubicBezTo>
                  <a:cubicBezTo>
                    <a:pt x="6710" y="5702"/>
                    <a:pt x="6509" y="5469"/>
                    <a:pt x="6250" y="5457"/>
                  </a:cubicBezTo>
                  <a:cubicBezTo>
                    <a:pt x="6172" y="5454"/>
                    <a:pt x="6144" y="5399"/>
                    <a:pt x="6127" y="5343"/>
                  </a:cubicBezTo>
                  <a:cubicBezTo>
                    <a:pt x="6082" y="5195"/>
                    <a:pt x="5987" y="5096"/>
                    <a:pt x="5851" y="5040"/>
                  </a:cubicBezTo>
                  <a:cubicBezTo>
                    <a:pt x="5796" y="5017"/>
                    <a:pt x="5734" y="5000"/>
                    <a:pt x="5676" y="5000"/>
                  </a:cubicBezTo>
                  <a:cubicBezTo>
                    <a:pt x="5271" y="4998"/>
                    <a:pt x="4867" y="4997"/>
                    <a:pt x="4462" y="4997"/>
                  </a:cubicBezTo>
                  <a:cubicBezTo>
                    <a:pt x="4193" y="4997"/>
                    <a:pt x="3923" y="4997"/>
                    <a:pt x="3654" y="4997"/>
                  </a:cubicBezTo>
                  <a:cubicBezTo>
                    <a:pt x="3449" y="4997"/>
                    <a:pt x="3262" y="5188"/>
                    <a:pt x="3262" y="5396"/>
                  </a:cubicBezTo>
                  <a:cubicBezTo>
                    <a:pt x="3262" y="5538"/>
                    <a:pt x="3252" y="5679"/>
                    <a:pt x="3263" y="5821"/>
                  </a:cubicBezTo>
                  <a:cubicBezTo>
                    <a:pt x="3283" y="6061"/>
                    <a:pt x="3384" y="6261"/>
                    <a:pt x="3570" y="6418"/>
                  </a:cubicBezTo>
                  <a:cubicBezTo>
                    <a:pt x="3599" y="6440"/>
                    <a:pt x="3625" y="6482"/>
                    <a:pt x="3627" y="6517"/>
                  </a:cubicBezTo>
                  <a:cubicBezTo>
                    <a:pt x="3630" y="6538"/>
                    <a:pt x="3584" y="6568"/>
                    <a:pt x="3556" y="6585"/>
                  </a:cubicBezTo>
                  <a:cubicBezTo>
                    <a:pt x="3371" y="6680"/>
                    <a:pt x="3269" y="6827"/>
                    <a:pt x="3263" y="7038"/>
                  </a:cubicBezTo>
                  <a:cubicBezTo>
                    <a:pt x="3259" y="7152"/>
                    <a:pt x="3269" y="7267"/>
                    <a:pt x="3262" y="7381"/>
                  </a:cubicBezTo>
                  <a:cubicBezTo>
                    <a:pt x="3252" y="7544"/>
                    <a:pt x="3412" y="7792"/>
                    <a:pt x="3587" y="7830"/>
                  </a:cubicBezTo>
                  <a:cubicBezTo>
                    <a:pt x="3652" y="7844"/>
                    <a:pt x="3662" y="7886"/>
                    <a:pt x="3676" y="7944"/>
                  </a:cubicBezTo>
                  <a:cubicBezTo>
                    <a:pt x="3743" y="8237"/>
                    <a:pt x="3907" y="8474"/>
                    <a:pt x="4132" y="8669"/>
                  </a:cubicBezTo>
                  <a:cubicBezTo>
                    <a:pt x="4200" y="8731"/>
                    <a:pt x="4155" y="8810"/>
                    <a:pt x="4160" y="8881"/>
                  </a:cubicBezTo>
                  <a:cubicBezTo>
                    <a:pt x="4162" y="8901"/>
                    <a:pt x="4107" y="8931"/>
                    <a:pt x="4073" y="8943"/>
                  </a:cubicBezTo>
                  <a:cubicBezTo>
                    <a:pt x="3828" y="9032"/>
                    <a:pt x="3573" y="9100"/>
                    <a:pt x="3335" y="9205"/>
                  </a:cubicBezTo>
                  <a:cubicBezTo>
                    <a:pt x="3095" y="9311"/>
                    <a:pt x="2876" y="9461"/>
                    <a:pt x="2690" y="9652"/>
                  </a:cubicBezTo>
                  <a:cubicBezTo>
                    <a:pt x="2658" y="9686"/>
                    <a:pt x="2632" y="9726"/>
                    <a:pt x="2604" y="9761"/>
                  </a:cubicBezTo>
                  <a:lnTo>
                    <a:pt x="2583" y="9744"/>
                  </a:lnTo>
                  <a:cubicBezTo>
                    <a:pt x="2580" y="8007"/>
                    <a:pt x="2580" y="6271"/>
                    <a:pt x="2580" y="4529"/>
                  </a:cubicBezTo>
                  <a:close/>
                  <a:moveTo>
                    <a:pt x="5886" y="9423"/>
                  </a:moveTo>
                  <a:cubicBezTo>
                    <a:pt x="5902" y="9423"/>
                    <a:pt x="5920" y="9426"/>
                    <a:pt x="5940" y="9431"/>
                  </a:cubicBezTo>
                  <a:cubicBezTo>
                    <a:pt x="6348" y="9542"/>
                    <a:pt x="6714" y="9723"/>
                    <a:pt x="7005" y="10031"/>
                  </a:cubicBezTo>
                  <a:cubicBezTo>
                    <a:pt x="7198" y="10235"/>
                    <a:pt x="7317" y="10478"/>
                    <a:pt x="7373" y="10754"/>
                  </a:cubicBezTo>
                  <a:cubicBezTo>
                    <a:pt x="7376" y="10770"/>
                    <a:pt x="7372" y="10788"/>
                    <a:pt x="7372" y="10809"/>
                  </a:cubicBezTo>
                  <a:lnTo>
                    <a:pt x="2576" y="10809"/>
                  </a:lnTo>
                  <a:cubicBezTo>
                    <a:pt x="2608" y="10695"/>
                    <a:pt x="2628" y="10584"/>
                    <a:pt x="2670" y="10484"/>
                  </a:cubicBezTo>
                  <a:cubicBezTo>
                    <a:pt x="2813" y="10136"/>
                    <a:pt x="3061" y="9877"/>
                    <a:pt x="3386" y="9693"/>
                  </a:cubicBezTo>
                  <a:cubicBezTo>
                    <a:pt x="3590" y="9578"/>
                    <a:pt x="3802" y="9487"/>
                    <a:pt x="4030" y="9430"/>
                  </a:cubicBezTo>
                  <a:cubicBezTo>
                    <a:pt x="4048" y="9426"/>
                    <a:pt x="4062" y="9423"/>
                    <a:pt x="4075" y="9423"/>
                  </a:cubicBezTo>
                  <a:cubicBezTo>
                    <a:pt x="4107" y="9423"/>
                    <a:pt x="4130" y="9437"/>
                    <a:pt x="4160" y="9471"/>
                  </a:cubicBezTo>
                  <a:cubicBezTo>
                    <a:pt x="4313" y="9642"/>
                    <a:pt x="4507" y="9761"/>
                    <a:pt x="4733" y="9803"/>
                  </a:cubicBezTo>
                  <a:cubicBezTo>
                    <a:pt x="4820" y="9820"/>
                    <a:pt x="4907" y="9829"/>
                    <a:pt x="4991" y="9829"/>
                  </a:cubicBezTo>
                  <a:cubicBezTo>
                    <a:pt x="5216" y="9829"/>
                    <a:pt x="5431" y="9767"/>
                    <a:pt x="5627" y="9628"/>
                  </a:cubicBezTo>
                  <a:cubicBezTo>
                    <a:pt x="5690" y="9584"/>
                    <a:pt x="5742" y="9525"/>
                    <a:pt x="5796" y="9468"/>
                  </a:cubicBezTo>
                  <a:cubicBezTo>
                    <a:pt x="5825" y="9437"/>
                    <a:pt x="5852" y="9423"/>
                    <a:pt x="5886" y="9423"/>
                  </a:cubicBezTo>
                  <a:close/>
                  <a:moveTo>
                    <a:pt x="9043" y="11278"/>
                  </a:moveTo>
                  <a:cubicBezTo>
                    <a:pt x="8949" y="11463"/>
                    <a:pt x="8809" y="11576"/>
                    <a:pt x="8614" y="11607"/>
                  </a:cubicBezTo>
                  <a:cubicBezTo>
                    <a:pt x="8480" y="11626"/>
                    <a:pt x="8341" y="11626"/>
                    <a:pt x="8204" y="11626"/>
                  </a:cubicBezTo>
                  <a:cubicBezTo>
                    <a:pt x="8008" y="11627"/>
                    <a:pt x="7812" y="11627"/>
                    <a:pt x="7616" y="11627"/>
                  </a:cubicBezTo>
                  <a:cubicBezTo>
                    <a:pt x="7224" y="11627"/>
                    <a:pt x="6832" y="11626"/>
                    <a:pt x="6440" y="11626"/>
                  </a:cubicBezTo>
                  <a:cubicBezTo>
                    <a:pt x="6243" y="11626"/>
                    <a:pt x="6067" y="11572"/>
                    <a:pt x="5937" y="11413"/>
                  </a:cubicBezTo>
                  <a:cubicBezTo>
                    <a:pt x="5905" y="11375"/>
                    <a:pt x="5879" y="11331"/>
                    <a:pt x="5844" y="11278"/>
                  </a:cubicBezTo>
                  <a:close/>
                  <a:moveTo>
                    <a:pt x="14198" y="11272"/>
                  </a:moveTo>
                  <a:cubicBezTo>
                    <a:pt x="14392" y="11272"/>
                    <a:pt x="14456" y="11370"/>
                    <a:pt x="14427" y="11566"/>
                  </a:cubicBezTo>
                  <a:cubicBezTo>
                    <a:pt x="14393" y="11794"/>
                    <a:pt x="14300" y="11986"/>
                    <a:pt x="14139" y="12145"/>
                  </a:cubicBezTo>
                  <a:cubicBezTo>
                    <a:pt x="13955" y="12323"/>
                    <a:pt x="13727" y="12422"/>
                    <a:pt x="13467" y="12422"/>
                  </a:cubicBezTo>
                  <a:cubicBezTo>
                    <a:pt x="10792" y="12422"/>
                    <a:pt x="8116" y="12423"/>
                    <a:pt x="5441" y="12423"/>
                  </a:cubicBezTo>
                  <a:cubicBezTo>
                    <a:pt x="4103" y="12423"/>
                    <a:pt x="2765" y="12423"/>
                    <a:pt x="1427" y="12422"/>
                  </a:cubicBezTo>
                  <a:cubicBezTo>
                    <a:pt x="950" y="12422"/>
                    <a:pt x="554" y="12078"/>
                    <a:pt x="472" y="11631"/>
                  </a:cubicBezTo>
                  <a:cubicBezTo>
                    <a:pt x="454" y="11525"/>
                    <a:pt x="420" y="11416"/>
                    <a:pt x="517" y="11331"/>
                  </a:cubicBezTo>
                  <a:cubicBezTo>
                    <a:pt x="550" y="11300"/>
                    <a:pt x="603" y="11276"/>
                    <a:pt x="646" y="11276"/>
                  </a:cubicBezTo>
                  <a:cubicBezTo>
                    <a:pt x="2197" y="11272"/>
                    <a:pt x="3747" y="11273"/>
                    <a:pt x="5296" y="11272"/>
                  </a:cubicBezTo>
                  <a:cubicBezTo>
                    <a:pt x="5349" y="11272"/>
                    <a:pt x="5366" y="11285"/>
                    <a:pt x="5384" y="11341"/>
                  </a:cubicBezTo>
                  <a:cubicBezTo>
                    <a:pt x="5509" y="11722"/>
                    <a:pt x="5759" y="11971"/>
                    <a:pt x="6159" y="12050"/>
                  </a:cubicBezTo>
                  <a:cubicBezTo>
                    <a:pt x="6222" y="12063"/>
                    <a:pt x="6287" y="12069"/>
                    <a:pt x="6350" y="12069"/>
                  </a:cubicBezTo>
                  <a:cubicBezTo>
                    <a:pt x="6437" y="12069"/>
                    <a:pt x="6523" y="12069"/>
                    <a:pt x="6610" y="12069"/>
                  </a:cubicBezTo>
                  <a:cubicBezTo>
                    <a:pt x="6999" y="12069"/>
                    <a:pt x="7388" y="12067"/>
                    <a:pt x="7777" y="12067"/>
                  </a:cubicBezTo>
                  <a:cubicBezTo>
                    <a:pt x="8031" y="12067"/>
                    <a:pt x="8286" y="12068"/>
                    <a:pt x="8540" y="12070"/>
                  </a:cubicBezTo>
                  <a:cubicBezTo>
                    <a:pt x="8543" y="12070"/>
                    <a:pt x="8546" y="12070"/>
                    <a:pt x="8549" y="12070"/>
                  </a:cubicBezTo>
                  <a:cubicBezTo>
                    <a:pt x="8986" y="12070"/>
                    <a:pt x="9424" y="11740"/>
                    <a:pt x="9522" y="11272"/>
                  </a:cubicBezTo>
                  <a:close/>
                  <a:moveTo>
                    <a:pt x="9955" y="0"/>
                  </a:moveTo>
                  <a:cubicBezTo>
                    <a:pt x="9822" y="58"/>
                    <a:pt x="9681" y="99"/>
                    <a:pt x="9561" y="177"/>
                  </a:cubicBezTo>
                  <a:cubicBezTo>
                    <a:pt x="9350" y="313"/>
                    <a:pt x="9222" y="517"/>
                    <a:pt x="9179" y="764"/>
                  </a:cubicBezTo>
                  <a:cubicBezTo>
                    <a:pt x="9164" y="844"/>
                    <a:pt x="9162" y="927"/>
                    <a:pt x="9162" y="1008"/>
                  </a:cubicBezTo>
                  <a:cubicBezTo>
                    <a:pt x="9159" y="1995"/>
                    <a:pt x="9162" y="2981"/>
                    <a:pt x="9162" y="3969"/>
                  </a:cubicBezTo>
                  <a:lnTo>
                    <a:pt x="9162" y="4083"/>
                  </a:lnTo>
                  <a:lnTo>
                    <a:pt x="9043" y="4083"/>
                  </a:lnTo>
                  <a:cubicBezTo>
                    <a:pt x="7958" y="4083"/>
                    <a:pt x="6874" y="4084"/>
                    <a:pt x="5790" y="4084"/>
                  </a:cubicBezTo>
                  <a:cubicBezTo>
                    <a:pt x="4706" y="4084"/>
                    <a:pt x="3622" y="4083"/>
                    <a:pt x="2538" y="4082"/>
                  </a:cubicBezTo>
                  <a:cubicBezTo>
                    <a:pt x="2317" y="4082"/>
                    <a:pt x="2116" y="4283"/>
                    <a:pt x="2116" y="4506"/>
                  </a:cubicBezTo>
                  <a:cubicBezTo>
                    <a:pt x="2119" y="6568"/>
                    <a:pt x="2117" y="8629"/>
                    <a:pt x="2117" y="10691"/>
                  </a:cubicBezTo>
                  <a:lnTo>
                    <a:pt x="2117" y="10809"/>
                  </a:lnTo>
                  <a:lnTo>
                    <a:pt x="1588" y="10809"/>
                  </a:lnTo>
                  <a:lnTo>
                    <a:pt x="1588" y="10713"/>
                  </a:lnTo>
                  <a:lnTo>
                    <a:pt x="1588" y="4088"/>
                  </a:lnTo>
                  <a:cubicBezTo>
                    <a:pt x="1588" y="3823"/>
                    <a:pt x="1826" y="3567"/>
                    <a:pt x="2088" y="3553"/>
                  </a:cubicBezTo>
                  <a:cubicBezTo>
                    <a:pt x="2262" y="3544"/>
                    <a:pt x="2437" y="3536"/>
                    <a:pt x="2612" y="3536"/>
                  </a:cubicBezTo>
                  <a:cubicBezTo>
                    <a:pt x="3251" y="3535"/>
                    <a:pt x="3889" y="3535"/>
                    <a:pt x="4528" y="3535"/>
                  </a:cubicBezTo>
                  <a:cubicBezTo>
                    <a:pt x="5804" y="3535"/>
                    <a:pt x="7081" y="3536"/>
                    <a:pt x="8358" y="3536"/>
                  </a:cubicBezTo>
                  <a:cubicBezTo>
                    <a:pt x="8478" y="3536"/>
                    <a:pt x="8548" y="3489"/>
                    <a:pt x="8583" y="3383"/>
                  </a:cubicBezTo>
                  <a:cubicBezTo>
                    <a:pt x="8613" y="3290"/>
                    <a:pt x="8582" y="3184"/>
                    <a:pt x="8492" y="3124"/>
                  </a:cubicBezTo>
                  <a:cubicBezTo>
                    <a:pt x="8464" y="3106"/>
                    <a:pt x="8423" y="3095"/>
                    <a:pt x="8388" y="3095"/>
                  </a:cubicBezTo>
                  <a:cubicBezTo>
                    <a:pt x="7275" y="3094"/>
                    <a:pt x="6163" y="3092"/>
                    <a:pt x="5050" y="3092"/>
                  </a:cubicBezTo>
                  <a:cubicBezTo>
                    <a:pt x="4050" y="3092"/>
                    <a:pt x="3050" y="3093"/>
                    <a:pt x="2049" y="3099"/>
                  </a:cubicBezTo>
                  <a:cubicBezTo>
                    <a:pt x="1699" y="3100"/>
                    <a:pt x="1433" y="3305"/>
                    <a:pt x="1257" y="3612"/>
                  </a:cubicBezTo>
                  <a:cubicBezTo>
                    <a:pt x="1164" y="3778"/>
                    <a:pt x="1128" y="3956"/>
                    <a:pt x="1128" y="4146"/>
                  </a:cubicBezTo>
                  <a:cubicBezTo>
                    <a:pt x="1130" y="6327"/>
                    <a:pt x="1130" y="8510"/>
                    <a:pt x="1130" y="10692"/>
                  </a:cubicBezTo>
                  <a:lnTo>
                    <a:pt x="1130" y="10814"/>
                  </a:lnTo>
                  <a:lnTo>
                    <a:pt x="703" y="10814"/>
                  </a:lnTo>
                  <a:cubicBezTo>
                    <a:pt x="483" y="10814"/>
                    <a:pt x="285" y="10870"/>
                    <a:pt x="149" y="11051"/>
                  </a:cubicBezTo>
                  <a:cubicBezTo>
                    <a:pt x="83" y="11138"/>
                    <a:pt x="50" y="11245"/>
                    <a:pt x="1" y="11344"/>
                  </a:cubicBezTo>
                  <a:lnTo>
                    <a:pt x="1" y="11610"/>
                  </a:lnTo>
                  <a:cubicBezTo>
                    <a:pt x="15" y="11674"/>
                    <a:pt x="25" y="11737"/>
                    <a:pt x="43" y="11800"/>
                  </a:cubicBezTo>
                  <a:cubicBezTo>
                    <a:pt x="199" y="12346"/>
                    <a:pt x="548" y="12698"/>
                    <a:pt x="1101" y="12841"/>
                  </a:cubicBezTo>
                  <a:cubicBezTo>
                    <a:pt x="1165" y="12857"/>
                    <a:pt x="1233" y="12857"/>
                    <a:pt x="1298" y="12865"/>
                  </a:cubicBezTo>
                  <a:cubicBezTo>
                    <a:pt x="1325" y="12869"/>
                    <a:pt x="1352" y="12876"/>
                    <a:pt x="1377" y="12883"/>
                  </a:cubicBezTo>
                  <a:lnTo>
                    <a:pt x="13523" y="12883"/>
                  </a:lnTo>
                  <a:cubicBezTo>
                    <a:pt x="13598" y="12871"/>
                    <a:pt x="13675" y="12862"/>
                    <a:pt x="13748" y="12848"/>
                  </a:cubicBezTo>
                  <a:cubicBezTo>
                    <a:pt x="14159" y="12765"/>
                    <a:pt x="14476" y="12545"/>
                    <a:pt x="14691" y="12185"/>
                  </a:cubicBezTo>
                  <a:cubicBezTo>
                    <a:pt x="14809" y="11988"/>
                    <a:pt x="14882" y="11780"/>
                    <a:pt x="14884" y="11549"/>
                  </a:cubicBezTo>
                  <a:cubicBezTo>
                    <a:pt x="14884" y="11541"/>
                    <a:pt x="14894" y="11532"/>
                    <a:pt x="14900" y="11524"/>
                  </a:cubicBezTo>
                  <a:lnTo>
                    <a:pt x="14900" y="11399"/>
                  </a:lnTo>
                  <a:cubicBezTo>
                    <a:pt x="14859" y="11295"/>
                    <a:pt x="14832" y="11181"/>
                    <a:pt x="14774" y="11087"/>
                  </a:cubicBezTo>
                  <a:cubicBezTo>
                    <a:pt x="14681" y="10934"/>
                    <a:pt x="14534" y="10846"/>
                    <a:pt x="14351" y="10833"/>
                  </a:cubicBezTo>
                  <a:cubicBezTo>
                    <a:pt x="14163" y="10821"/>
                    <a:pt x="13973" y="10816"/>
                    <a:pt x="13771" y="10805"/>
                  </a:cubicBezTo>
                  <a:lnTo>
                    <a:pt x="13771" y="10717"/>
                  </a:lnTo>
                  <a:lnTo>
                    <a:pt x="13771" y="9462"/>
                  </a:lnTo>
                  <a:cubicBezTo>
                    <a:pt x="13771" y="9362"/>
                    <a:pt x="13733" y="9290"/>
                    <a:pt x="13641" y="9240"/>
                  </a:cubicBezTo>
                  <a:cubicBezTo>
                    <a:pt x="13603" y="9220"/>
                    <a:pt x="13566" y="9210"/>
                    <a:pt x="13531" y="9210"/>
                  </a:cubicBezTo>
                  <a:cubicBezTo>
                    <a:pt x="13481" y="9210"/>
                    <a:pt x="13434" y="9230"/>
                    <a:pt x="13395" y="9267"/>
                  </a:cubicBezTo>
                  <a:cubicBezTo>
                    <a:pt x="13351" y="9310"/>
                    <a:pt x="13315" y="9385"/>
                    <a:pt x="13315" y="9447"/>
                  </a:cubicBezTo>
                  <a:cubicBezTo>
                    <a:pt x="13308" y="9869"/>
                    <a:pt x="13311" y="10289"/>
                    <a:pt x="13311" y="10710"/>
                  </a:cubicBezTo>
                  <a:lnTo>
                    <a:pt x="13311" y="10811"/>
                  </a:lnTo>
                  <a:lnTo>
                    <a:pt x="12786" y="10811"/>
                  </a:lnTo>
                  <a:lnTo>
                    <a:pt x="12786" y="8642"/>
                  </a:lnTo>
                  <a:lnTo>
                    <a:pt x="12878" y="8642"/>
                  </a:lnTo>
                  <a:cubicBezTo>
                    <a:pt x="13124" y="8642"/>
                    <a:pt x="13372" y="8644"/>
                    <a:pt x="13619" y="8644"/>
                  </a:cubicBezTo>
                  <a:cubicBezTo>
                    <a:pt x="13742" y="8644"/>
                    <a:pt x="13866" y="8643"/>
                    <a:pt x="13989" y="8642"/>
                  </a:cubicBezTo>
                  <a:cubicBezTo>
                    <a:pt x="14415" y="8638"/>
                    <a:pt x="14797" y="8316"/>
                    <a:pt x="14882" y="7875"/>
                  </a:cubicBezTo>
                  <a:cubicBezTo>
                    <a:pt x="14889" y="7835"/>
                    <a:pt x="14894" y="7799"/>
                    <a:pt x="14900" y="7760"/>
                  </a:cubicBezTo>
                  <a:lnTo>
                    <a:pt x="14900" y="886"/>
                  </a:lnTo>
                  <a:cubicBezTo>
                    <a:pt x="14872" y="783"/>
                    <a:pt x="14853" y="675"/>
                    <a:pt x="14814" y="578"/>
                  </a:cubicBezTo>
                  <a:cubicBezTo>
                    <a:pt x="14682" y="261"/>
                    <a:pt x="14446" y="74"/>
                    <a:pt x="14113" y="16"/>
                  </a:cubicBezTo>
                  <a:cubicBezTo>
                    <a:pt x="14103" y="15"/>
                    <a:pt x="14095" y="5"/>
                    <a:pt x="14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46"/>
          <p:cNvGrpSpPr/>
          <p:nvPr/>
        </p:nvGrpSpPr>
        <p:grpSpPr>
          <a:xfrm>
            <a:off x="6732545" y="1248945"/>
            <a:ext cx="614700" cy="614700"/>
            <a:chOff x="7651858" y="1864970"/>
            <a:chExt cx="614700" cy="614700"/>
          </a:xfrm>
        </p:grpSpPr>
        <p:sp>
          <p:nvSpPr>
            <p:cNvPr id="695" name="Google Shape;695;p46"/>
            <p:cNvSpPr/>
            <p:nvPr/>
          </p:nvSpPr>
          <p:spPr>
            <a:xfrm>
              <a:off x="7651858"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46"/>
            <p:cNvSpPr/>
            <p:nvPr/>
          </p:nvSpPr>
          <p:spPr>
            <a:xfrm>
              <a:off x="7725946" y="1944897"/>
              <a:ext cx="466306" cy="454845"/>
            </a:xfrm>
            <a:custGeom>
              <a:rect b="b" l="l" r="r" t="t"/>
              <a:pathLst>
                <a:path extrusionOk="0" h="14526" w="14892">
                  <a:moveTo>
                    <a:pt x="2552" y="781"/>
                  </a:moveTo>
                  <a:cubicBezTo>
                    <a:pt x="2615" y="965"/>
                    <a:pt x="2680" y="1146"/>
                    <a:pt x="2741" y="1326"/>
                  </a:cubicBezTo>
                  <a:cubicBezTo>
                    <a:pt x="2744" y="1338"/>
                    <a:pt x="2720" y="1375"/>
                    <a:pt x="2703" y="1379"/>
                  </a:cubicBezTo>
                  <a:cubicBezTo>
                    <a:pt x="2334" y="1445"/>
                    <a:pt x="2031" y="1778"/>
                    <a:pt x="1988" y="2166"/>
                  </a:cubicBezTo>
                  <a:cubicBezTo>
                    <a:pt x="1899" y="2176"/>
                    <a:pt x="1807" y="2187"/>
                    <a:pt x="1705" y="2197"/>
                  </a:cubicBezTo>
                  <a:cubicBezTo>
                    <a:pt x="1779" y="1599"/>
                    <a:pt x="2062" y="1126"/>
                    <a:pt x="2552" y="781"/>
                  </a:cubicBezTo>
                  <a:close/>
                  <a:moveTo>
                    <a:pt x="3624" y="447"/>
                  </a:moveTo>
                  <a:cubicBezTo>
                    <a:pt x="4511" y="447"/>
                    <a:pt x="5425" y="1114"/>
                    <a:pt x="5540" y="2204"/>
                  </a:cubicBezTo>
                  <a:cubicBezTo>
                    <a:pt x="5421" y="2173"/>
                    <a:pt x="5305" y="2165"/>
                    <a:pt x="5188" y="2165"/>
                  </a:cubicBezTo>
                  <a:cubicBezTo>
                    <a:pt x="5094" y="2165"/>
                    <a:pt x="5000" y="2170"/>
                    <a:pt x="4906" y="2173"/>
                  </a:cubicBezTo>
                  <a:cubicBezTo>
                    <a:pt x="4884" y="2174"/>
                    <a:pt x="4861" y="2174"/>
                    <a:pt x="4839" y="2174"/>
                  </a:cubicBezTo>
                  <a:cubicBezTo>
                    <a:pt x="4547" y="2174"/>
                    <a:pt x="4260" y="2121"/>
                    <a:pt x="3995" y="1992"/>
                  </a:cubicBezTo>
                  <a:cubicBezTo>
                    <a:pt x="3729" y="1863"/>
                    <a:pt x="3512" y="1672"/>
                    <a:pt x="3335" y="1436"/>
                  </a:cubicBezTo>
                  <a:cubicBezTo>
                    <a:pt x="3174" y="1220"/>
                    <a:pt x="3078" y="973"/>
                    <a:pt x="3020" y="712"/>
                  </a:cubicBezTo>
                  <a:cubicBezTo>
                    <a:pt x="3010" y="665"/>
                    <a:pt x="3010" y="615"/>
                    <a:pt x="3004" y="565"/>
                  </a:cubicBezTo>
                  <a:cubicBezTo>
                    <a:pt x="3202" y="485"/>
                    <a:pt x="3412" y="447"/>
                    <a:pt x="3624" y="447"/>
                  </a:cubicBezTo>
                  <a:close/>
                  <a:moveTo>
                    <a:pt x="5280" y="2621"/>
                  </a:moveTo>
                  <a:cubicBezTo>
                    <a:pt x="5445" y="2621"/>
                    <a:pt x="5557" y="2743"/>
                    <a:pt x="5544" y="2909"/>
                  </a:cubicBezTo>
                  <a:cubicBezTo>
                    <a:pt x="5533" y="3040"/>
                    <a:pt x="5428" y="3139"/>
                    <a:pt x="5284" y="3139"/>
                  </a:cubicBezTo>
                  <a:cubicBezTo>
                    <a:pt x="5277" y="3139"/>
                    <a:pt x="5271" y="3139"/>
                    <a:pt x="5264" y="3138"/>
                  </a:cubicBezTo>
                  <a:lnTo>
                    <a:pt x="5264" y="2622"/>
                  </a:lnTo>
                  <a:cubicBezTo>
                    <a:pt x="5269" y="2621"/>
                    <a:pt x="5275" y="2621"/>
                    <a:pt x="5280" y="2621"/>
                  </a:cubicBezTo>
                  <a:close/>
                  <a:moveTo>
                    <a:pt x="1971" y="2620"/>
                  </a:moveTo>
                  <a:lnTo>
                    <a:pt x="1971" y="3145"/>
                  </a:lnTo>
                  <a:cubicBezTo>
                    <a:pt x="1782" y="3103"/>
                    <a:pt x="1680" y="3001"/>
                    <a:pt x="1698" y="2872"/>
                  </a:cubicBezTo>
                  <a:cubicBezTo>
                    <a:pt x="1725" y="2702"/>
                    <a:pt x="1821" y="2626"/>
                    <a:pt x="1971" y="2620"/>
                  </a:cubicBezTo>
                  <a:close/>
                  <a:moveTo>
                    <a:pt x="2920" y="1805"/>
                  </a:moveTo>
                  <a:cubicBezTo>
                    <a:pt x="2987" y="1805"/>
                    <a:pt x="3056" y="1825"/>
                    <a:pt x="3109" y="1885"/>
                  </a:cubicBezTo>
                  <a:cubicBezTo>
                    <a:pt x="3310" y="2110"/>
                    <a:pt x="3550" y="2286"/>
                    <a:pt x="3826" y="2412"/>
                  </a:cubicBezTo>
                  <a:cubicBezTo>
                    <a:pt x="4043" y="2508"/>
                    <a:pt x="4269" y="2575"/>
                    <a:pt x="4505" y="2599"/>
                  </a:cubicBezTo>
                  <a:cubicBezTo>
                    <a:pt x="4606" y="2610"/>
                    <a:pt x="4708" y="2617"/>
                    <a:pt x="4835" y="2627"/>
                  </a:cubicBezTo>
                  <a:cubicBezTo>
                    <a:pt x="4817" y="2905"/>
                    <a:pt x="4817" y="3183"/>
                    <a:pt x="4780" y="3454"/>
                  </a:cubicBezTo>
                  <a:cubicBezTo>
                    <a:pt x="4733" y="3786"/>
                    <a:pt x="4539" y="4036"/>
                    <a:pt x="4262" y="4220"/>
                  </a:cubicBezTo>
                  <a:cubicBezTo>
                    <a:pt x="4101" y="4326"/>
                    <a:pt x="3924" y="4389"/>
                    <a:pt x="3727" y="4403"/>
                  </a:cubicBezTo>
                  <a:cubicBezTo>
                    <a:pt x="3692" y="4405"/>
                    <a:pt x="3658" y="4406"/>
                    <a:pt x="3625" y="4406"/>
                  </a:cubicBezTo>
                  <a:cubicBezTo>
                    <a:pt x="3174" y="4406"/>
                    <a:pt x="2836" y="4195"/>
                    <a:pt x="2594" y="3800"/>
                  </a:cubicBezTo>
                  <a:cubicBezTo>
                    <a:pt x="2482" y="3618"/>
                    <a:pt x="2434" y="3418"/>
                    <a:pt x="2434" y="3206"/>
                  </a:cubicBezTo>
                  <a:cubicBezTo>
                    <a:pt x="2433" y="2909"/>
                    <a:pt x="2441" y="2612"/>
                    <a:pt x="2433" y="2315"/>
                  </a:cubicBezTo>
                  <a:cubicBezTo>
                    <a:pt x="2426" y="2059"/>
                    <a:pt x="2611" y="1832"/>
                    <a:pt x="2887" y="1807"/>
                  </a:cubicBezTo>
                  <a:cubicBezTo>
                    <a:pt x="2898" y="1806"/>
                    <a:pt x="2909" y="1805"/>
                    <a:pt x="2920" y="1805"/>
                  </a:cubicBezTo>
                  <a:close/>
                  <a:moveTo>
                    <a:pt x="5538" y="3565"/>
                  </a:moveTo>
                  <a:cubicBezTo>
                    <a:pt x="5538" y="3568"/>
                    <a:pt x="5542" y="3581"/>
                    <a:pt x="5542" y="3591"/>
                  </a:cubicBezTo>
                  <a:lnTo>
                    <a:pt x="5542" y="5372"/>
                  </a:lnTo>
                  <a:cubicBezTo>
                    <a:pt x="5375" y="5322"/>
                    <a:pt x="5214" y="5267"/>
                    <a:pt x="5049" y="5223"/>
                  </a:cubicBezTo>
                  <a:cubicBezTo>
                    <a:pt x="4959" y="5199"/>
                    <a:pt x="4866" y="5195"/>
                    <a:pt x="4776" y="5175"/>
                  </a:cubicBezTo>
                  <a:cubicBezTo>
                    <a:pt x="4694" y="5160"/>
                    <a:pt x="4641" y="5095"/>
                    <a:pt x="4641" y="5008"/>
                  </a:cubicBezTo>
                  <a:cubicBezTo>
                    <a:pt x="4640" y="4861"/>
                    <a:pt x="4638" y="4714"/>
                    <a:pt x="4644" y="4567"/>
                  </a:cubicBezTo>
                  <a:cubicBezTo>
                    <a:pt x="4645" y="4532"/>
                    <a:pt x="4667" y="4488"/>
                    <a:pt x="4694" y="4465"/>
                  </a:cubicBezTo>
                  <a:cubicBezTo>
                    <a:pt x="4951" y="4251"/>
                    <a:pt x="5114" y="3977"/>
                    <a:pt x="5204" y="3659"/>
                  </a:cubicBezTo>
                  <a:cubicBezTo>
                    <a:pt x="5220" y="3602"/>
                    <a:pt x="5240" y="3584"/>
                    <a:pt x="5298" y="3584"/>
                  </a:cubicBezTo>
                  <a:cubicBezTo>
                    <a:pt x="5375" y="3584"/>
                    <a:pt x="5452" y="3572"/>
                    <a:pt x="5538" y="3565"/>
                  </a:cubicBezTo>
                  <a:close/>
                  <a:moveTo>
                    <a:pt x="9427" y="5886"/>
                  </a:moveTo>
                  <a:cubicBezTo>
                    <a:pt x="9541" y="5938"/>
                    <a:pt x="9657" y="5989"/>
                    <a:pt x="9768" y="6045"/>
                  </a:cubicBezTo>
                  <a:cubicBezTo>
                    <a:pt x="9790" y="6057"/>
                    <a:pt x="9811" y="6091"/>
                    <a:pt x="9812" y="6115"/>
                  </a:cubicBezTo>
                  <a:cubicBezTo>
                    <a:pt x="9818" y="6221"/>
                    <a:pt x="9819" y="6327"/>
                    <a:pt x="9812" y="6433"/>
                  </a:cubicBezTo>
                  <a:cubicBezTo>
                    <a:pt x="9804" y="6590"/>
                    <a:pt x="9689" y="6674"/>
                    <a:pt x="9558" y="6696"/>
                  </a:cubicBezTo>
                  <a:cubicBezTo>
                    <a:pt x="9537" y="6700"/>
                    <a:pt x="9515" y="6702"/>
                    <a:pt x="9494" y="6702"/>
                  </a:cubicBezTo>
                  <a:cubicBezTo>
                    <a:pt x="9462" y="6702"/>
                    <a:pt x="9430" y="6699"/>
                    <a:pt x="9395" y="6699"/>
                  </a:cubicBezTo>
                  <a:cubicBezTo>
                    <a:pt x="9369" y="6381"/>
                    <a:pt x="9385" y="5980"/>
                    <a:pt x="9427" y="5886"/>
                  </a:cubicBezTo>
                  <a:close/>
                  <a:moveTo>
                    <a:pt x="11657" y="4840"/>
                  </a:moveTo>
                  <a:cubicBezTo>
                    <a:pt x="12002" y="4840"/>
                    <a:pt x="12302" y="4949"/>
                    <a:pt x="12547" y="5187"/>
                  </a:cubicBezTo>
                  <a:cubicBezTo>
                    <a:pt x="12751" y="5383"/>
                    <a:pt x="12888" y="5627"/>
                    <a:pt x="12902" y="5917"/>
                  </a:cubicBezTo>
                  <a:cubicBezTo>
                    <a:pt x="12915" y="6173"/>
                    <a:pt x="12904" y="6430"/>
                    <a:pt x="12904" y="6715"/>
                  </a:cubicBezTo>
                  <a:cubicBezTo>
                    <a:pt x="12814" y="6693"/>
                    <a:pt x="12722" y="6682"/>
                    <a:pt x="12639" y="6650"/>
                  </a:cubicBezTo>
                  <a:cubicBezTo>
                    <a:pt x="12543" y="6610"/>
                    <a:pt x="12498" y="6529"/>
                    <a:pt x="12498" y="6419"/>
                  </a:cubicBezTo>
                  <a:cubicBezTo>
                    <a:pt x="12498" y="6198"/>
                    <a:pt x="12448" y="5992"/>
                    <a:pt x="12280" y="5836"/>
                  </a:cubicBezTo>
                  <a:cubicBezTo>
                    <a:pt x="12158" y="5721"/>
                    <a:pt x="12014" y="5654"/>
                    <a:pt x="11841" y="5654"/>
                  </a:cubicBezTo>
                  <a:cubicBezTo>
                    <a:pt x="11839" y="5654"/>
                    <a:pt x="11837" y="5654"/>
                    <a:pt x="11835" y="5654"/>
                  </a:cubicBezTo>
                  <a:cubicBezTo>
                    <a:pt x="11715" y="5654"/>
                    <a:pt x="11594" y="5654"/>
                    <a:pt x="11474" y="5654"/>
                  </a:cubicBezTo>
                  <a:cubicBezTo>
                    <a:pt x="11259" y="5654"/>
                    <a:pt x="11044" y="5654"/>
                    <a:pt x="10829" y="5654"/>
                  </a:cubicBezTo>
                  <a:cubicBezTo>
                    <a:pt x="10633" y="5654"/>
                    <a:pt x="10436" y="5654"/>
                    <a:pt x="10239" y="5655"/>
                  </a:cubicBezTo>
                  <a:cubicBezTo>
                    <a:pt x="10237" y="5655"/>
                    <a:pt x="10234" y="5655"/>
                    <a:pt x="10231" y="5655"/>
                  </a:cubicBezTo>
                  <a:cubicBezTo>
                    <a:pt x="10003" y="5655"/>
                    <a:pt x="9793" y="5595"/>
                    <a:pt x="9628" y="5436"/>
                  </a:cubicBezTo>
                  <a:cubicBezTo>
                    <a:pt x="9492" y="5303"/>
                    <a:pt x="9406" y="5137"/>
                    <a:pt x="9391" y="4941"/>
                  </a:cubicBezTo>
                  <a:cubicBezTo>
                    <a:pt x="9384" y="4861"/>
                    <a:pt x="9412" y="4840"/>
                    <a:pt x="9490" y="4840"/>
                  </a:cubicBezTo>
                  <a:cubicBezTo>
                    <a:pt x="9905" y="4842"/>
                    <a:pt x="10320" y="4843"/>
                    <a:pt x="10737" y="4843"/>
                  </a:cubicBezTo>
                  <a:cubicBezTo>
                    <a:pt x="11041" y="4843"/>
                    <a:pt x="11346" y="4842"/>
                    <a:pt x="11650" y="4840"/>
                  </a:cubicBezTo>
                  <a:cubicBezTo>
                    <a:pt x="11652" y="4840"/>
                    <a:pt x="11655" y="4840"/>
                    <a:pt x="11657" y="4840"/>
                  </a:cubicBezTo>
                  <a:close/>
                  <a:moveTo>
                    <a:pt x="4183" y="4771"/>
                  </a:moveTo>
                  <a:cubicBezTo>
                    <a:pt x="4183" y="4853"/>
                    <a:pt x="4187" y="4926"/>
                    <a:pt x="4183" y="5003"/>
                  </a:cubicBezTo>
                  <a:cubicBezTo>
                    <a:pt x="4167" y="5300"/>
                    <a:pt x="4377" y="5550"/>
                    <a:pt x="4665" y="5615"/>
                  </a:cubicBezTo>
                  <a:cubicBezTo>
                    <a:pt x="4753" y="5635"/>
                    <a:pt x="4804" y="5671"/>
                    <a:pt x="4836" y="5753"/>
                  </a:cubicBezTo>
                  <a:cubicBezTo>
                    <a:pt x="4903" y="5924"/>
                    <a:pt x="4976" y="6092"/>
                    <a:pt x="5049" y="6265"/>
                  </a:cubicBezTo>
                  <a:cubicBezTo>
                    <a:pt x="4729" y="6510"/>
                    <a:pt x="4378" y="6667"/>
                    <a:pt x="3982" y="6733"/>
                  </a:cubicBezTo>
                  <a:cubicBezTo>
                    <a:pt x="3858" y="6754"/>
                    <a:pt x="3737" y="6764"/>
                    <a:pt x="3617" y="6764"/>
                  </a:cubicBezTo>
                  <a:cubicBezTo>
                    <a:pt x="3262" y="6764"/>
                    <a:pt x="2922" y="6675"/>
                    <a:pt x="2594" y="6517"/>
                  </a:cubicBezTo>
                  <a:cubicBezTo>
                    <a:pt x="2469" y="6456"/>
                    <a:pt x="2356" y="6372"/>
                    <a:pt x="2243" y="6294"/>
                  </a:cubicBezTo>
                  <a:cubicBezTo>
                    <a:pt x="2226" y="6285"/>
                    <a:pt x="2218" y="6241"/>
                    <a:pt x="2225" y="6219"/>
                  </a:cubicBezTo>
                  <a:cubicBezTo>
                    <a:pt x="2295" y="6041"/>
                    <a:pt x="2369" y="5862"/>
                    <a:pt x="2448" y="5688"/>
                  </a:cubicBezTo>
                  <a:cubicBezTo>
                    <a:pt x="2460" y="5663"/>
                    <a:pt x="2494" y="5642"/>
                    <a:pt x="2518" y="5639"/>
                  </a:cubicBezTo>
                  <a:cubicBezTo>
                    <a:pt x="2837" y="5586"/>
                    <a:pt x="3081" y="5327"/>
                    <a:pt x="3071" y="4989"/>
                  </a:cubicBezTo>
                  <a:cubicBezTo>
                    <a:pt x="3069" y="4921"/>
                    <a:pt x="3071" y="4854"/>
                    <a:pt x="3071" y="4776"/>
                  </a:cubicBezTo>
                  <a:cubicBezTo>
                    <a:pt x="3257" y="4834"/>
                    <a:pt x="3441" y="4864"/>
                    <a:pt x="3625" y="4864"/>
                  </a:cubicBezTo>
                  <a:cubicBezTo>
                    <a:pt x="3810" y="4864"/>
                    <a:pt x="3995" y="4834"/>
                    <a:pt x="4183" y="4771"/>
                  </a:cubicBezTo>
                  <a:close/>
                  <a:moveTo>
                    <a:pt x="11739" y="6094"/>
                  </a:moveTo>
                  <a:cubicBezTo>
                    <a:pt x="11916" y="6094"/>
                    <a:pt x="12050" y="6190"/>
                    <a:pt x="12039" y="6392"/>
                  </a:cubicBezTo>
                  <a:cubicBezTo>
                    <a:pt x="12022" y="6732"/>
                    <a:pt x="12247" y="7034"/>
                    <a:pt x="12584" y="7124"/>
                  </a:cubicBezTo>
                  <a:cubicBezTo>
                    <a:pt x="12689" y="7152"/>
                    <a:pt x="12802" y="7152"/>
                    <a:pt x="12919" y="7166"/>
                  </a:cubicBezTo>
                  <a:lnTo>
                    <a:pt x="12919" y="7493"/>
                  </a:lnTo>
                  <a:cubicBezTo>
                    <a:pt x="12919" y="7549"/>
                    <a:pt x="12898" y="7578"/>
                    <a:pt x="12840" y="7578"/>
                  </a:cubicBezTo>
                  <a:cubicBezTo>
                    <a:pt x="12837" y="7578"/>
                    <a:pt x="12834" y="7578"/>
                    <a:pt x="12831" y="7578"/>
                  </a:cubicBezTo>
                  <a:cubicBezTo>
                    <a:pt x="12822" y="7577"/>
                    <a:pt x="12812" y="7577"/>
                    <a:pt x="12803" y="7577"/>
                  </a:cubicBezTo>
                  <a:cubicBezTo>
                    <a:pt x="12613" y="7577"/>
                    <a:pt x="12537" y="7686"/>
                    <a:pt x="12527" y="7880"/>
                  </a:cubicBezTo>
                  <a:cubicBezTo>
                    <a:pt x="12505" y="8291"/>
                    <a:pt x="12307" y="8618"/>
                    <a:pt x="11960" y="8844"/>
                  </a:cubicBezTo>
                  <a:cubicBezTo>
                    <a:pt x="11718" y="9002"/>
                    <a:pt x="11453" y="9084"/>
                    <a:pt x="11176" y="9084"/>
                  </a:cubicBezTo>
                  <a:cubicBezTo>
                    <a:pt x="11117" y="9084"/>
                    <a:pt x="11059" y="9080"/>
                    <a:pt x="10999" y="9073"/>
                  </a:cubicBezTo>
                  <a:cubicBezTo>
                    <a:pt x="10531" y="9019"/>
                    <a:pt x="10149" y="8803"/>
                    <a:pt x="9916" y="8376"/>
                  </a:cubicBezTo>
                  <a:cubicBezTo>
                    <a:pt x="9831" y="8221"/>
                    <a:pt x="9775" y="8050"/>
                    <a:pt x="9781" y="7871"/>
                  </a:cubicBezTo>
                  <a:cubicBezTo>
                    <a:pt x="9788" y="7662"/>
                    <a:pt x="9654" y="7580"/>
                    <a:pt x="9514" y="7580"/>
                  </a:cubicBezTo>
                  <a:cubicBezTo>
                    <a:pt x="9506" y="7580"/>
                    <a:pt x="9498" y="7580"/>
                    <a:pt x="9490" y="7580"/>
                  </a:cubicBezTo>
                  <a:cubicBezTo>
                    <a:pt x="9483" y="7581"/>
                    <a:pt x="9476" y="7581"/>
                    <a:pt x="9470" y="7581"/>
                  </a:cubicBezTo>
                  <a:cubicBezTo>
                    <a:pt x="9408" y="7581"/>
                    <a:pt x="9384" y="7555"/>
                    <a:pt x="9388" y="7481"/>
                  </a:cubicBezTo>
                  <a:cubicBezTo>
                    <a:pt x="9395" y="7378"/>
                    <a:pt x="9391" y="7272"/>
                    <a:pt x="9391" y="7170"/>
                  </a:cubicBezTo>
                  <a:cubicBezTo>
                    <a:pt x="9505" y="7153"/>
                    <a:pt x="9614" y="7146"/>
                    <a:pt x="9720" y="7119"/>
                  </a:cubicBezTo>
                  <a:cubicBezTo>
                    <a:pt x="10009" y="7050"/>
                    <a:pt x="10187" y="6859"/>
                    <a:pt x="10251" y="6576"/>
                  </a:cubicBezTo>
                  <a:cubicBezTo>
                    <a:pt x="10283" y="6437"/>
                    <a:pt x="10268" y="6286"/>
                    <a:pt x="10275" y="6140"/>
                  </a:cubicBezTo>
                  <a:cubicBezTo>
                    <a:pt x="10275" y="6129"/>
                    <a:pt x="10276" y="6116"/>
                    <a:pt x="10278" y="6098"/>
                  </a:cubicBezTo>
                  <a:cubicBezTo>
                    <a:pt x="10306" y="6095"/>
                    <a:pt x="10334" y="6094"/>
                    <a:pt x="10363" y="6094"/>
                  </a:cubicBezTo>
                  <a:close/>
                  <a:moveTo>
                    <a:pt x="5193" y="6727"/>
                  </a:moveTo>
                  <a:cubicBezTo>
                    <a:pt x="5216" y="6835"/>
                    <a:pt x="5242" y="6934"/>
                    <a:pt x="5259" y="7033"/>
                  </a:cubicBezTo>
                  <a:cubicBezTo>
                    <a:pt x="5390" y="7861"/>
                    <a:pt x="5303" y="8695"/>
                    <a:pt x="5337" y="9533"/>
                  </a:cubicBezTo>
                  <a:lnTo>
                    <a:pt x="1923" y="9533"/>
                  </a:lnTo>
                  <a:lnTo>
                    <a:pt x="1923" y="9424"/>
                  </a:lnTo>
                  <a:cubicBezTo>
                    <a:pt x="1923" y="8967"/>
                    <a:pt x="1928" y="8511"/>
                    <a:pt x="1922" y="8054"/>
                  </a:cubicBezTo>
                  <a:cubicBezTo>
                    <a:pt x="1916" y="7613"/>
                    <a:pt x="1942" y="7173"/>
                    <a:pt x="2056" y="6730"/>
                  </a:cubicBezTo>
                  <a:cubicBezTo>
                    <a:pt x="2525" y="7061"/>
                    <a:pt x="3054" y="7218"/>
                    <a:pt x="3617" y="7223"/>
                  </a:cubicBezTo>
                  <a:cubicBezTo>
                    <a:pt x="3622" y="7223"/>
                    <a:pt x="3627" y="7223"/>
                    <a:pt x="3631" y="7223"/>
                  </a:cubicBezTo>
                  <a:cubicBezTo>
                    <a:pt x="4192" y="7223"/>
                    <a:pt x="4715" y="7061"/>
                    <a:pt x="5193" y="6727"/>
                  </a:cubicBezTo>
                  <a:close/>
                  <a:moveTo>
                    <a:pt x="1894" y="5812"/>
                  </a:moveTo>
                  <a:cubicBezTo>
                    <a:pt x="1734" y="6154"/>
                    <a:pt x="1626" y="6497"/>
                    <a:pt x="1557" y="6849"/>
                  </a:cubicBezTo>
                  <a:cubicBezTo>
                    <a:pt x="1514" y="7067"/>
                    <a:pt x="1489" y="7290"/>
                    <a:pt x="1483" y="7514"/>
                  </a:cubicBezTo>
                  <a:cubicBezTo>
                    <a:pt x="1469" y="8168"/>
                    <a:pt x="1469" y="8824"/>
                    <a:pt x="1462" y="9479"/>
                  </a:cubicBezTo>
                  <a:cubicBezTo>
                    <a:pt x="1462" y="9496"/>
                    <a:pt x="1459" y="9512"/>
                    <a:pt x="1458" y="9544"/>
                  </a:cubicBezTo>
                  <a:cubicBezTo>
                    <a:pt x="1410" y="9539"/>
                    <a:pt x="1361" y="9537"/>
                    <a:pt x="1313" y="9537"/>
                  </a:cubicBezTo>
                  <a:cubicBezTo>
                    <a:pt x="1219" y="9537"/>
                    <a:pt x="1125" y="9544"/>
                    <a:pt x="1031" y="9544"/>
                  </a:cubicBezTo>
                  <a:cubicBezTo>
                    <a:pt x="931" y="9544"/>
                    <a:pt x="833" y="9536"/>
                    <a:pt x="735" y="9505"/>
                  </a:cubicBezTo>
                  <a:cubicBezTo>
                    <a:pt x="572" y="9452"/>
                    <a:pt x="456" y="9288"/>
                    <a:pt x="456" y="9116"/>
                  </a:cubicBezTo>
                  <a:cubicBezTo>
                    <a:pt x="458" y="8722"/>
                    <a:pt x="458" y="8328"/>
                    <a:pt x="458" y="7933"/>
                  </a:cubicBezTo>
                  <a:cubicBezTo>
                    <a:pt x="458" y="7650"/>
                    <a:pt x="520" y="7378"/>
                    <a:pt x="627" y="7116"/>
                  </a:cubicBezTo>
                  <a:cubicBezTo>
                    <a:pt x="758" y="6800"/>
                    <a:pt x="947" y="6519"/>
                    <a:pt x="1196" y="6285"/>
                  </a:cubicBezTo>
                  <a:cubicBezTo>
                    <a:pt x="1398" y="6094"/>
                    <a:pt x="1621" y="5929"/>
                    <a:pt x="1894" y="5812"/>
                  </a:cubicBezTo>
                  <a:close/>
                  <a:moveTo>
                    <a:pt x="5367" y="5813"/>
                  </a:moveTo>
                  <a:lnTo>
                    <a:pt x="5367" y="5813"/>
                  </a:lnTo>
                  <a:cubicBezTo>
                    <a:pt x="5589" y="5924"/>
                    <a:pt x="5790" y="6053"/>
                    <a:pt x="5968" y="6214"/>
                  </a:cubicBezTo>
                  <a:cubicBezTo>
                    <a:pt x="6221" y="6442"/>
                    <a:pt x="6431" y="6703"/>
                    <a:pt x="6575" y="7013"/>
                  </a:cubicBezTo>
                  <a:cubicBezTo>
                    <a:pt x="6686" y="7255"/>
                    <a:pt x="6770" y="7507"/>
                    <a:pt x="6777" y="7776"/>
                  </a:cubicBezTo>
                  <a:cubicBezTo>
                    <a:pt x="6789" y="8220"/>
                    <a:pt x="6800" y="8661"/>
                    <a:pt x="6794" y="9106"/>
                  </a:cubicBezTo>
                  <a:cubicBezTo>
                    <a:pt x="6789" y="9352"/>
                    <a:pt x="6633" y="9516"/>
                    <a:pt x="6386" y="9537"/>
                  </a:cubicBezTo>
                  <a:cubicBezTo>
                    <a:pt x="6311" y="9544"/>
                    <a:pt x="6236" y="9546"/>
                    <a:pt x="6161" y="9546"/>
                  </a:cubicBezTo>
                  <a:cubicBezTo>
                    <a:pt x="6035" y="9546"/>
                    <a:pt x="5906" y="9540"/>
                    <a:pt x="5774" y="9540"/>
                  </a:cubicBezTo>
                  <a:lnTo>
                    <a:pt x="5774" y="9398"/>
                  </a:lnTo>
                  <a:cubicBezTo>
                    <a:pt x="5774" y="8809"/>
                    <a:pt x="5779" y="8216"/>
                    <a:pt x="5773" y="7624"/>
                  </a:cubicBezTo>
                  <a:cubicBezTo>
                    <a:pt x="5770" y="7091"/>
                    <a:pt x="5660" y="6576"/>
                    <a:pt x="5466" y="6079"/>
                  </a:cubicBezTo>
                  <a:cubicBezTo>
                    <a:pt x="5439" y="6010"/>
                    <a:pt x="5412" y="5939"/>
                    <a:pt x="5385" y="5870"/>
                  </a:cubicBezTo>
                  <a:cubicBezTo>
                    <a:pt x="5381" y="5854"/>
                    <a:pt x="5375" y="5840"/>
                    <a:pt x="5367" y="5813"/>
                  </a:cubicBezTo>
                  <a:close/>
                  <a:moveTo>
                    <a:pt x="11679" y="9480"/>
                  </a:moveTo>
                  <a:cubicBezTo>
                    <a:pt x="11710" y="9480"/>
                    <a:pt x="11710" y="9497"/>
                    <a:pt x="11719" y="9530"/>
                  </a:cubicBezTo>
                  <a:cubicBezTo>
                    <a:pt x="11743" y="9621"/>
                    <a:pt x="11779" y="9708"/>
                    <a:pt x="11804" y="9797"/>
                  </a:cubicBezTo>
                  <a:cubicBezTo>
                    <a:pt x="11811" y="9822"/>
                    <a:pt x="11810" y="9864"/>
                    <a:pt x="11793" y="9877"/>
                  </a:cubicBezTo>
                  <a:cubicBezTo>
                    <a:pt x="11605" y="10032"/>
                    <a:pt x="11407" y="10181"/>
                    <a:pt x="11211" y="10337"/>
                  </a:cubicBezTo>
                  <a:cubicBezTo>
                    <a:pt x="11190" y="10354"/>
                    <a:pt x="11172" y="10361"/>
                    <a:pt x="11155" y="10361"/>
                  </a:cubicBezTo>
                  <a:cubicBezTo>
                    <a:pt x="11129" y="10361"/>
                    <a:pt x="11106" y="10346"/>
                    <a:pt x="11078" y="10324"/>
                  </a:cubicBezTo>
                  <a:cubicBezTo>
                    <a:pt x="10879" y="10162"/>
                    <a:pt x="10675" y="10007"/>
                    <a:pt x="10481" y="9855"/>
                  </a:cubicBezTo>
                  <a:cubicBezTo>
                    <a:pt x="10527" y="9724"/>
                    <a:pt x="10572" y="9602"/>
                    <a:pt x="10612" y="9488"/>
                  </a:cubicBezTo>
                  <a:cubicBezTo>
                    <a:pt x="10787" y="9505"/>
                    <a:pt x="10977" y="9537"/>
                    <a:pt x="11166" y="9537"/>
                  </a:cubicBezTo>
                  <a:cubicBezTo>
                    <a:pt x="11329" y="9537"/>
                    <a:pt x="11493" y="9509"/>
                    <a:pt x="11656" y="9482"/>
                  </a:cubicBezTo>
                  <a:cubicBezTo>
                    <a:pt x="11665" y="9481"/>
                    <a:pt x="11673" y="9480"/>
                    <a:pt x="11679" y="9480"/>
                  </a:cubicBezTo>
                  <a:close/>
                  <a:moveTo>
                    <a:pt x="9985" y="10088"/>
                  </a:moveTo>
                  <a:cubicBezTo>
                    <a:pt x="10025" y="10088"/>
                    <a:pt x="10061" y="10105"/>
                    <a:pt x="10098" y="10134"/>
                  </a:cubicBezTo>
                  <a:cubicBezTo>
                    <a:pt x="10312" y="10304"/>
                    <a:pt x="10527" y="10474"/>
                    <a:pt x="10742" y="10646"/>
                  </a:cubicBezTo>
                  <a:cubicBezTo>
                    <a:pt x="10640" y="10706"/>
                    <a:pt x="10544" y="10767"/>
                    <a:pt x="10445" y="10826"/>
                  </a:cubicBezTo>
                  <a:cubicBezTo>
                    <a:pt x="10386" y="10862"/>
                    <a:pt x="10332" y="10879"/>
                    <a:pt x="10280" y="10879"/>
                  </a:cubicBezTo>
                  <a:cubicBezTo>
                    <a:pt x="10198" y="10879"/>
                    <a:pt x="10124" y="10835"/>
                    <a:pt x="10053" y="10745"/>
                  </a:cubicBezTo>
                  <a:cubicBezTo>
                    <a:pt x="9931" y="10591"/>
                    <a:pt x="9809" y="10437"/>
                    <a:pt x="9682" y="10287"/>
                  </a:cubicBezTo>
                  <a:cubicBezTo>
                    <a:pt x="9645" y="10239"/>
                    <a:pt x="9652" y="10218"/>
                    <a:pt x="9702" y="10196"/>
                  </a:cubicBezTo>
                  <a:cubicBezTo>
                    <a:pt x="9770" y="10168"/>
                    <a:pt x="9841" y="10146"/>
                    <a:pt x="9907" y="10110"/>
                  </a:cubicBezTo>
                  <a:cubicBezTo>
                    <a:pt x="9935" y="10095"/>
                    <a:pt x="9961" y="10088"/>
                    <a:pt x="9985" y="10088"/>
                  </a:cubicBezTo>
                  <a:close/>
                  <a:moveTo>
                    <a:pt x="12330" y="10091"/>
                  </a:moveTo>
                  <a:cubicBezTo>
                    <a:pt x="12345" y="10091"/>
                    <a:pt x="12358" y="10093"/>
                    <a:pt x="12370" y="10097"/>
                  </a:cubicBezTo>
                  <a:cubicBezTo>
                    <a:pt x="12468" y="10131"/>
                    <a:pt x="12557" y="10182"/>
                    <a:pt x="12662" y="10230"/>
                  </a:cubicBezTo>
                  <a:cubicBezTo>
                    <a:pt x="12512" y="10419"/>
                    <a:pt x="12370" y="10598"/>
                    <a:pt x="12224" y="10775"/>
                  </a:cubicBezTo>
                  <a:cubicBezTo>
                    <a:pt x="12164" y="10848"/>
                    <a:pt x="12109" y="10883"/>
                    <a:pt x="12044" y="10883"/>
                  </a:cubicBezTo>
                  <a:cubicBezTo>
                    <a:pt x="12001" y="10883"/>
                    <a:pt x="11953" y="10867"/>
                    <a:pt x="11896" y="10837"/>
                  </a:cubicBezTo>
                  <a:cubicBezTo>
                    <a:pt x="11784" y="10777"/>
                    <a:pt x="11677" y="10710"/>
                    <a:pt x="11564" y="10644"/>
                  </a:cubicBezTo>
                  <a:cubicBezTo>
                    <a:pt x="11789" y="10469"/>
                    <a:pt x="12008" y="10290"/>
                    <a:pt x="12232" y="10120"/>
                  </a:cubicBezTo>
                  <a:cubicBezTo>
                    <a:pt x="12256" y="10103"/>
                    <a:pt x="12295" y="10091"/>
                    <a:pt x="12330" y="10091"/>
                  </a:cubicBezTo>
                  <a:close/>
                  <a:moveTo>
                    <a:pt x="11159" y="10945"/>
                  </a:moveTo>
                  <a:cubicBezTo>
                    <a:pt x="11165" y="10945"/>
                    <a:pt x="11172" y="10946"/>
                    <a:pt x="11176" y="10949"/>
                  </a:cubicBezTo>
                  <a:cubicBezTo>
                    <a:pt x="11282" y="11010"/>
                    <a:pt x="11387" y="11074"/>
                    <a:pt x="11493" y="11137"/>
                  </a:cubicBezTo>
                  <a:cubicBezTo>
                    <a:pt x="11362" y="11346"/>
                    <a:pt x="11352" y="11361"/>
                    <a:pt x="11118" y="11361"/>
                  </a:cubicBezTo>
                  <a:cubicBezTo>
                    <a:pt x="11099" y="11361"/>
                    <a:pt x="11079" y="11361"/>
                    <a:pt x="11057" y="11361"/>
                  </a:cubicBezTo>
                  <a:cubicBezTo>
                    <a:pt x="10909" y="11358"/>
                    <a:pt x="10913" y="11202"/>
                    <a:pt x="10815" y="11139"/>
                  </a:cubicBezTo>
                  <a:cubicBezTo>
                    <a:pt x="10926" y="11074"/>
                    <a:pt x="11023" y="11014"/>
                    <a:pt x="11122" y="10955"/>
                  </a:cubicBezTo>
                  <a:cubicBezTo>
                    <a:pt x="11132" y="10949"/>
                    <a:pt x="11146" y="10945"/>
                    <a:pt x="11159" y="10945"/>
                  </a:cubicBezTo>
                  <a:close/>
                  <a:moveTo>
                    <a:pt x="3705" y="0"/>
                  </a:moveTo>
                  <a:cubicBezTo>
                    <a:pt x="3538" y="0"/>
                    <a:pt x="3369" y="16"/>
                    <a:pt x="3202" y="38"/>
                  </a:cubicBezTo>
                  <a:cubicBezTo>
                    <a:pt x="2776" y="95"/>
                    <a:pt x="2406" y="286"/>
                    <a:pt x="2080" y="562"/>
                  </a:cubicBezTo>
                  <a:cubicBezTo>
                    <a:pt x="1797" y="802"/>
                    <a:pt x="1581" y="1095"/>
                    <a:pt x="1435" y="1439"/>
                  </a:cubicBezTo>
                  <a:cubicBezTo>
                    <a:pt x="1335" y="1675"/>
                    <a:pt x="1260" y="1926"/>
                    <a:pt x="1257" y="2183"/>
                  </a:cubicBezTo>
                  <a:cubicBezTo>
                    <a:pt x="1248" y="2777"/>
                    <a:pt x="1253" y="3373"/>
                    <a:pt x="1253" y="3967"/>
                  </a:cubicBezTo>
                  <a:cubicBezTo>
                    <a:pt x="1253" y="4092"/>
                    <a:pt x="1349" y="4186"/>
                    <a:pt x="1472" y="4186"/>
                  </a:cubicBezTo>
                  <a:cubicBezTo>
                    <a:pt x="1592" y="4186"/>
                    <a:pt x="1694" y="4087"/>
                    <a:pt x="1694" y="3967"/>
                  </a:cubicBezTo>
                  <a:lnTo>
                    <a:pt x="1694" y="3562"/>
                  </a:lnTo>
                  <a:cubicBezTo>
                    <a:pt x="1809" y="3575"/>
                    <a:pt x="1915" y="3585"/>
                    <a:pt x="2022" y="3596"/>
                  </a:cubicBezTo>
                  <a:cubicBezTo>
                    <a:pt x="2029" y="3618"/>
                    <a:pt x="2041" y="3642"/>
                    <a:pt x="2045" y="3667"/>
                  </a:cubicBezTo>
                  <a:cubicBezTo>
                    <a:pt x="2126" y="3994"/>
                    <a:pt x="2312" y="4256"/>
                    <a:pt x="2559" y="4475"/>
                  </a:cubicBezTo>
                  <a:cubicBezTo>
                    <a:pt x="2597" y="4509"/>
                    <a:pt x="2611" y="4536"/>
                    <a:pt x="2611" y="4581"/>
                  </a:cubicBezTo>
                  <a:cubicBezTo>
                    <a:pt x="2610" y="4723"/>
                    <a:pt x="2611" y="4864"/>
                    <a:pt x="2611" y="5006"/>
                  </a:cubicBezTo>
                  <a:cubicBezTo>
                    <a:pt x="2611" y="5103"/>
                    <a:pt x="2557" y="5163"/>
                    <a:pt x="2462" y="5177"/>
                  </a:cubicBezTo>
                  <a:cubicBezTo>
                    <a:pt x="2375" y="5191"/>
                    <a:pt x="2286" y="5202"/>
                    <a:pt x="2199" y="5226"/>
                  </a:cubicBezTo>
                  <a:cubicBezTo>
                    <a:pt x="2031" y="5273"/>
                    <a:pt x="1865" y="5325"/>
                    <a:pt x="1694" y="5378"/>
                  </a:cubicBezTo>
                  <a:lnTo>
                    <a:pt x="1694" y="4970"/>
                  </a:lnTo>
                  <a:cubicBezTo>
                    <a:pt x="1694" y="4834"/>
                    <a:pt x="1612" y="4752"/>
                    <a:pt x="1478" y="4752"/>
                  </a:cubicBezTo>
                  <a:cubicBezTo>
                    <a:pt x="1335" y="4752"/>
                    <a:pt x="1253" y="4830"/>
                    <a:pt x="1253" y="4970"/>
                  </a:cubicBezTo>
                  <a:cubicBezTo>
                    <a:pt x="1253" y="5177"/>
                    <a:pt x="1256" y="5382"/>
                    <a:pt x="1251" y="5590"/>
                  </a:cubicBezTo>
                  <a:cubicBezTo>
                    <a:pt x="1251" y="5622"/>
                    <a:pt x="1227" y="5665"/>
                    <a:pt x="1202" y="5689"/>
                  </a:cubicBezTo>
                  <a:cubicBezTo>
                    <a:pt x="1086" y="5791"/>
                    <a:pt x="947" y="5876"/>
                    <a:pt x="845" y="5993"/>
                  </a:cubicBezTo>
                  <a:cubicBezTo>
                    <a:pt x="684" y="6173"/>
                    <a:pt x="527" y="6362"/>
                    <a:pt x="397" y="6568"/>
                  </a:cubicBezTo>
                  <a:cubicBezTo>
                    <a:pt x="202" y="6877"/>
                    <a:pt x="77" y="7218"/>
                    <a:pt x="36" y="7585"/>
                  </a:cubicBezTo>
                  <a:cubicBezTo>
                    <a:pt x="28" y="7655"/>
                    <a:pt x="13" y="7723"/>
                    <a:pt x="1" y="7793"/>
                  </a:cubicBezTo>
                  <a:lnTo>
                    <a:pt x="1" y="9206"/>
                  </a:lnTo>
                  <a:cubicBezTo>
                    <a:pt x="6" y="9219"/>
                    <a:pt x="18" y="9229"/>
                    <a:pt x="19" y="9241"/>
                  </a:cubicBezTo>
                  <a:cubicBezTo>
                    <a:pt x="36" y="9454"/>
                    <a:pt x="139" y="9628"/>
                    <a:pt x="291" y="9766"/>
                  </a:cubicBezTo>
                  <a:cubicBezTo>
                    <a:pt x="468" y="9932"/>
                    <a:pt x="690" y="9997"/>
                    <a:pt x="926" y="9998"/>
                  </a:cubicBezTo>
                  <a:cubicBezTo>
                    <a:pt x="1057" y="9999"/>
                    <a:pt x="1189" y="9999"/>
                    <a:pt x="1321" y="9999"/>
                  </a:cubicBezTo>
                  <a:cubicBezTo>
                    <a:pt x="1584" y="9999"/>
                    <a:pt x="1846" y="9998"/>
                    <a:pt x="2109" y="9998"/>
                  </a:cubicBezTo>
                  <a:lnTo>
                    <a:pt x="2206" y="9998"/>
                  </a:lnTo>
                  <a:cubicBezTo>
                    <a:pt x="2206" y="10400"/>
                    <a:pt x="2205" y="10789"/>
                    <a:pt x="2208" y="11175"/>
                  </a:cubicBezTo>
                  <a:cubicBezTo>
                    <a:pt x="2208" y="11252"/>
                    <a:pt x="2215" y="11328"/>
                    <a:pt x="2229" y="11400"/>
                  </a:cubicBezTo>
                  <a:cubicBezTo>
                    <a:pt x="2293" y="11717"/>
                    <a:pt x="2438" y="11988"/>
                    <a:pt x="2687" y="12201"/>
                  </a:cubicBezTo>
                  <a:cubicBezTo>
                    <a:pt x="2936" y="12418"/>
                    <a:pt x="3225" y="12535"/>
                    <a:pt x="3549" y="12538"/>
                  </a:cubicBezTo>
                  <a:cubicBezTo>
                    <a:pt x="3901" y="12542"/>
                    <a:pt x="4252" y="12543"/>
                    <a:pt x="4604" y="12543"/>
                  </a:cubicBezTo>
                  <a:cubicBezTo>
                    <a:pt x="5073" y="12543"/>
                    <a:pt x="5542" y="12541"/>
                    <a:pt x="6011" y="12541"/>
                  </a:cubicBezTo>
                  <a:lnTo>
                    <a:pt x="6122" y="12541"/>
                  </a:lnTo>
                  <a:cubicBezTo>
                    <a:pt x="6014" y="12647"/>
                    <a:pt x="5924" y="12735"/>
                    <a:pt x="5837" y="12821"/>
                  </a:cubicBezTo>
                  <a:cubicBezTo>
                    <a:pt x="5811" y="12848"/>
                    <a:pt x="5786" y="12877"/>
                    <a:pt x="5769" y="12909"/>
                  </a:cubicBezTo>
                  <a:cubicBezTo>
                    <a:pt x="5714" y="13001"/>
                    <a:pt x="5740" y="13136"/>
                    <a:pt x="5823" y="13200"/>
                  </a:cubicBezTo>
                  <a:cubicBezTo>
                    <a:pt x="5866" y="13233"/>
                    <a:pt x="5918" y="13250"/>
                    <a:pt x="5969" y="13250"/>
                  </a:cubicBezTo>
                  <a:cubicBezTo>
                    <a:pt x="6027" y="13250"/>
                    <a:pt x="6084" y="13229"/>
                    <a:pt x="6125" y="13187"/>
                  </a:cubicBezTo>
                  <a:cubicBezTo>
                    <a:pt x="6332" y="12982"/>
                    <a:pt x="6537" y="12776"/>
                    <a:pt x="6742" y="12568"/>
                  </a:cubicBezTo>
                  <a:cubicBezTo>
                    <a:pt x="6855" y="12454"/>
                    <a:pt x="6875" y="12186"/>
                    <a:pt x="6748" y="12057"/>
                  </a:cubicBezTo>
                  <a:cubicBezTo>
                    <a:pt x="6537" y="11846"/>
                    <a:pt x="6329" y="11635"/>
                    <a:pt x="6117" y="11427"/>
                  </a:cubicBezTo>
                  <a:cubicBezTo>
                    <a:pt x="6079" y="11390"/>
                    <a:pt x="6027" y="11372"/>
                    <a:pt x="5974" y="11372"/>
                  </a:cubicBezTo>
                  <a:cubicBezTo>
                    <a:pt x="5888" y="11372"/>
                    <a:pt x="5799" y="11418"/>
                    <a:pt x="5763" y="11498"/>
                  </a:cubicBezTo>
                  <a:cubicBezTo>
                    <a:pt x="5715" y="11608"/>
                    <a:pt x="5731" y="11693"/>
                    <a:pt x="5827" y="11788"/>
                  </a:cubicBezTo>
                  <a:cubicBezTo>
                    <a:pt x="5919" y="11880"/>
                    <a:pt x="6014" y="11971"/>
                    <a:pt x="6105" y="12063"/>
                  </a:cubicBezTo>
                  <a:cubicBezTo>
                    <a:pt x="6103" y="12068"/>
                    <a:pt x="6097" y="12075"/>
                    <a:pt x="6093" y="12080"/>
                  </a:cubicBezTo>
                  <a:lnTo>
                    <a:pt x="3590" y="12080"/>
                  </a:lnTo>
                  <a:cubicBezTo>
                    <a:pt x="3538" y="12080"/>
                    <a:pt x="3485" y="12071"/>
                    <a:pt x="3434" y="12064"/>
                  </a:cubicBezTo>
                  <a:cubicBezTo>
                    <a:pt x="2986" y="12005"/>
                    <a:pt x="2658" y="11582"/>
                    <a:pt x="2663" y="11146"/>
                  </a:cubicBezTo>
                  <a:cubicBezTo>
                    <a:pt x="2668" y="10796"/>
                    <a:pt x="2665" y="10445"/>
                    <a:pt x="2665" y="10096"/>
                  </a:cubicBezTo>
                  <a:lnTo>
                    <a:pt x="2665" y="9998"/>
                  </a:lnTo>
                  <a:lnTo>
                    <a:pt x="2781" y="9998"/>
                  </a:lnTo>
                  <a:cubicBezTo>
                    <a:pt x="3368" y="9998"/>
                    <a:pt x="3955" y="9999"/>
                    <a:pt x="4542" y="9999"/>
                  </a:cubicBezTo>
                  <a:cubicBezTo>
                    <a:pt x="5129" y="9999"/>
                    <a:pt x="5716" y="9998"/>
                    <a:pt x="6302" y="9997"/>
                  </a:cubicBezTo>
                  <a:cubicBezTo>
                    <a:pt x="6509" y="9997"/>
                    <a:pt x="6710" y="9956"/>
                    <a:pt x="6879" y="9822"/>
                  </a:cubicBezTo>
                  <a:cubicBezTo>
                    <a:pt x="7093" y="9652"/>
                    <a:pt x="7234" y="9442"/>
                    <a:pt x="7236" y="9158"/>
                  </a:cubicBezTo>
                  <a:cubicBezTo>
                    <a:pt x="7236" y="8759"/>
                    <a:pt x="7237" y="8357"/>
                    <a:pt x="7236" y="7957"/>
                  </a:cubicBezTo>
                  <a:cubicBezTo>
                    <a:pt x="7236" y="7841"/>
                    <a:pt x="7229" y="7725"/>
                    <a:pt x="7219" y="7607"/>
                  </a:cubicBezTo>
                  <a:cubicBezTo>
                    <a:pt x="7193" y="7344"/>
                    <a:pt x="7113" y="7094"/>
                    <a:pt x="7008" y="6853"/>
                  </a:cubicBezTo>
                  <a:cubicBezTo>
                    <a:pt x="6802" y="6382"/>
                    <a:pt x="6472" y="6007"/>
                    <a:pt x="6069" y="5697"/>
                  </a:cubicBezTo>
                  <a:cubicBezTo>
                    <a:pt x="6016" y="5656"/>
                    <a:pt x="6002" y="5621"/>
                    <a:pt x="6002" y="5562"/>
                  </a:cubicBezTo>
                  <a:cubicBezTo>
                    <a:pt x="6004" y="4547"/>
                    <a:pt x="6002" y="3536"/>
                    <a:pt x="6004" y="2523"/>
                  </a:cubicBezTo>
                  <a:cubicBezTo>
                    <a:pt x="6004" y="2303"/>
                    <a:pt x="5997" y="2088"/>
                    <a:pt x="5953" y="1872"/>
                  </a:cubicBezTo>
                  <a:cubicBezTo>
                    <a:pt x="5865" y="1452"/>
                    <a:pt x="5670" y="1088"/>
                    <a:pt x="5387" y="770"/>
                  </a:cubicBezTo>
                  <a:cubicBezTo>
                    <a:pt x="5224" y="586"/>
                    <a:pt x="5034" y="433"/>
                    <a:pt x="4821" y="310"/>
                  </a:cubicBezTo>
                  <a:cubicBezTo>
                    <a:pt x="4518" y="137"/>
                    <a:pt x="4194" y="26"/>
                    <a:pt x="3847" y="4"/>
                  </a:cubicBezTo>
                  <a:cubicBezTo>
                    <a:pt x="3800" y="1"/>
                    <a:pt x="3753" y="0"/>
                    <a:pt x="3705" y="0"/>
                  </a:cubicBezTo>
                  <a:close/>
                  <a:moveTo>
                    <a:pt x="11241" y="11806"/>
                  </a:moveTo>
                  <a:cubicBezTo>
                    <a:pt x="11354" y="12565"/>
                    <a:pt x="11468" y="13317"/>
                    <a:pt x="11582" y="14077"/>
                  </a:cubicBezTo>
                  <a:lnTo>
                    <a:pt x="10728" y="14077"/>
                  </a:lnTo>
                  <a:cubicBezTo>
                    <a:pt x="10842" y="13316"/>
                    <a:pt x="10955" y="12563"/>
                    <a:pt x="11069" y="11806"/>
                  </a:cubicBezTo>
                  <a:close/>
                  <a:moveTo>
                    <a:pt x="9174" y="10393"/>
                  </a:moveTo>
                  <a:cubicBezTo>
                    <a:pt x="9393" y="10656"/>
                    <a:pt x="9596" y="10918"/>
                    <a:pt x="9819" y="11158"/>
                  </a:cubicBezTo>
                  <a:cubicBezTo>
                    <a:pt x="9939" y="11288"/>
                    <a:pt x="10097" y="11342"/>
                    <a:pt x="10276" y="11342"/>
                  </a:cubicBezTo>
                  <a:cubicBezTo>
                    <a:pt x="10313" y="11342"/>
                    <a:pt x="10350" y="11340"/>
                    <a:pt x="10388" y="11335"/>
                  </a:cubicBezTo>
                  <a:cubicBezTo>
                    <a:pt x="10459" y="11426"/>
                    <a:pt x="10552" y="11519"/>
                    <a:pt x="10612" y="11632"/>
                  </a:cubicBezTo>
                  <a:cubicBezTo>
                    <a:pt x="10640" y="11683"/>
                    <a:pt x="10614" y="11774"/>
                    <a:pt x="10603" y="11849"/>
                  </a:cubicBezTo>
                  <a:cubicBezTo>
                    <a:pt x="10579" y="12029"/>
                    <a:pt x="10548" y="12207"/>
                    <a:pt x="10522" y="12388"/>
                  </a:cubicBezTo>
                  <a:cubicBezTo>
                    <a:pt x="10496" y="12556"/>
                    <a:pt x="10470" y="12723"/>
                    <a:pt x="10446" y="12893"/>
                  </a:cubicBezTo>
                  <a:cubicBezTo>
                    <a:pt x="10419" y="13074"/>
                    <a:pt x="10391" y="13252"/>
                    <a:pt x="10364" y="13433"/>
                  </a:cubicBezTo>
                  <a:cubicBezTo>
                    <a:pt x="10339" y="13606"/>
                    <a:pt x="10313" y="13782"/>
                    <a:pt x="10286" y="13954"/>
                  </a:cubicBezTo>
                  <a:cubicBezTo>
                    <a:pt x="10282" y="13994"/>
                    <a:pt x="10275" y="14035"/>
                    <a:pt x="10269" y="14079"/>
                  </a:cubicBezTo>
                  <a:lnTo>
                    <a:pt x="9200" y="14079"/>
                  </a:lnTo>
                  <a:lnTo>
                    <a:pt x="9200" y="13987"/>
                  </a:lnTo>
                  <a:lnTo>
                    <a:pt x="9200" y="13104"/>
                  </a:lnTo>
                  <a:cubicBezTo>
                    <a:pt x="9200" y="12935"/>
                    <a:pt x="9130" y="12856"/>
                    <a:pt x="8997" y="12846"/>
                  </a:cubicBezTo>
                  <a:cubicBezTo>
                    <a:pt x="8987" y="12845"/>
                    <a:pt x="8976" y="12845"/>
                    <a:pt x="8966" y="12845"/>
                  </a:cubicBezTo>
                  <a:cubicBezTo>
                    <a:pt x="8815" y="12845"/>
                    <a:pt x="8741" y="12962"/>
                    <a:pt x="8740" y="13111"/>
                  </a:cubicBezTo>
                  <a:cubicBezTo>
                    <a:pt x="8737" y="13408"/>
                    <a:pt x="8740" y="13705"/>
                    <a:pt x="8740" y="14002"/>
                  </a:cubicBezTo>
                  <a:lnTo>
                    <a:pt x="8740" y="14100"/>
                  </a:lnTo>
                  <a:cubicBezTo>
                    <a:pt x="8549" y="14084"/>
                    <a:pt x="8365" y="14077"/>
                    <a:pt x="8182" y="14049"/>
                  </a:cubicBezTo>
                  <a:cubicBezTo>
                    <a:pt x="8008" y="14022"/>
                    <a:pt x="7870" y="13790"/>
                    <a:pt x="7873" y="13634"/>
                  </a:cubicBezTo>
                  <a:cubicBezTo>
                    <a:pt x="7880" y="13179"/>
                    <a:pt x="7871" y="12722"/>
                    <a:pt x="7877" y="12266"/>
                  </a:cubicBezTo>
                  <a:cubicBezTo>
                    <a:pt x="7881" y="11838"/>
                    <a:pt x="8021" y="11454"/>
                    <a:pt x="8277" y="11109"/>
                  </a:cubicBezTo>
                  <a:cubicBezTo>
                    <a:pt x="8516" y="10789"/>
                    <a:pt x="8835" y="10576"/>
                    <a:pt x="9174" y="10393"/>
                  </a:cubicBezTo>
                  <a:close/>
                  <a:moveTo>
                    <a:pt x="7250" y="1204"/>
                  </a:moveTo>
                  <a:cubicBezTo>
                    <a:pt x="7192" y="1204"/>
                    <a:pt x="7136" y="1224"/>
                    <a:pt x="7094" y="1265"/>
                  </a:cubicBezTo>
                  <a:cubicBezTo>
                    <a:pt x="6888" y="1470"/>
                    <a:pt x="6683" y="1678"/>
                    <a:pt x="6478" y="1885"/>
                  </a:cubicBezTo>
                  <a:cubicBezTo>
                    <a:pt x="6352" y="2012"/>
                    <a:pt x="6352" y="2274"/>
                    <a:pt x="6479" y="2401"/>
                  </a:cubicBezTo>
                  <a:cubicBezTo>
                    <a:pt x="6678" y="2605"/>
                    <a:pt x="6881" y="2806"/>
                    <a:pt x="7086" y="3005"/>
                  </a:cubicBezTo>
                  <a:cubicBezTo>
                    <a:pt x="7123" y="3040"/>
                    <a:pt x="7178" y="3067"/>
                    <a:pt x="7229" y="3076"/>
                  </a:cubicBezTo>
                  <a:cubicBezTo>
                    <a:pt x="7241" y="3078"/>
                    <a:pt x="7254" y="3079"/>
                    <a:pt x="7266" y="3079"/>
                  </a:cubicBezTo>
                  <a:cubicBezTo>
                    <a:pt x="7349" y="3079"/>
                    <a:pt x="7416" y="3029"/>
                    <a:pt x="7452" y="2960"/>
                  </a:cubicBezTo>
                  <a:cubicBezTo>
                    <a:pt x="7509" y="2849"/>
                    <a:pt x="7471" y="2741"/>
                    <a:pt x="7410" y="2680"/>
                  </a:cubicBezTo>
                  <a:cubicBezTo>
                    <a:pt x="7311" y="2583"/>
                    <a:pt x="7213" y="2484"/>
                    <a:pt x="7101" y="2371"/>
                  </a:cubicBezTo>
                  <a:lnTo>
                    <a:pt x="10626" y="2371"/>
                  </a:lnTo>
                  <a:cubicBezTo>
                    <a:pt x="10695" y="2371"/>
                    <a:pt x="10766" y="2375"/>
                    <a:pt x="10834" y="2388"/>
                  </a:cubicBezTo>
                  <a:cubicBezTo>
                    <a:pt x="11237" y="2460"/>
                    <a:pt x="11576" y="2831"/>
                    <a:pt x="11576" y="3251"/>
                  </a:cubicBezTo>
                  <a:lnTo>
                    <a:pt x="11576" y="4284"/>
                  </a:lnTo>
                  <a:lnTo>
                    <a:pt x="11576" y="4383"/>
                  </a:lnTo>
                  <a:lnTo>
                    <a:pt x="11470" y="4383"/>
                  </a:lnTo>
                  <a:cubicBezTo>
                    <a:pt x="11132" y="4383"/>
                    <a:pt x="10793" y="4383"/>
                    <a:pt x="10455" y="4383"/>
                  </a:cubicBezTo>
                  <a:cubicBezTo>
                    <a:pt x="10116" y="4383"/>
                    <a:pt x="9778" y="4383"/>
                    <a:pt x="9440" y="4384"/>
                  </a:cubicBezTo>
                  <a:cubicBezTo>
                    <a:pt x="9140" y="4387"/>
                    <a:pt x="8934" y="4594"/>
                    <a:pt x="8931" y="4894"/>
                  </a:cubicBezTo>
                  <a:cubicBezTo>
                    <a:pt x="8928" y="5081"/>
                    <a:pt x="8969" y="5260"/>
                    <a:pt x="9060" y="5429"/>
                  </a:cubicBezTo>
                  <a:cubicBezTo>
                    <a:pt x="9074" y="5457"/>
                    <a:pt x="9081" y="5502"/>
                    <a:pt x="9068" y="5529"/>
                  </a:cubicBezTo>
                  <a:cubicBezTo>
                    <a:pt x="8969" y="5740"/>
                    <a:pt x="8927" y="5962"/>
                    <a:pt x="8928" y="6194"/>
                  </a:cubicBezTo>
                  <a:cubicBezTo>
                    <a:pt x="8931" y="6633"/>
                    <a:pt x="8928" y="7071"/>
                    <a:pt x="8928" y="7510"/>
                  </a:cubicBezTo>
                  <a:cubicBezTo>
                    <a:pt x="8928" y="7776"/>
                    <a:pt x="9075" y="7968"/>
                    <a:pt x="9328" y="8035"/>
                  </a:cubicBezTo>
                  <a:cubicBezTo>
                    <a:pt x="9337" y="8076"/>
                    <a:pt x="9344" y="8115"/>
                    <a:pt x="9351" y="8153"/>
                  </a:cubicBezTo>
                  <a:cubicBezTo>
                    <a:pt x="9444" y="8582"/>
                    <a:pt x="9659" y="8932"/>
                    <a:pt x="10023" y="9179"/>
                  </a:cubicBezTo>
                  <a:cubicBezTo>
                    <a:pt x="10119" y="9244"/>
                    <a:pt x="10170" y="9318"/>
                    <a:pt x="10145" y="9434"/>
                  </a:cubicBezTo>
                  <a:cubicBezTo>
                    <a:pt x="10128" y="9516"/>
                    <a:pt x="10101" y="9615"/>
                    <a:pt x="10017" y="9623"/>
                  </a:cubicBezTo>
                  <a:cubicBezTo>
                    <a:pt x="9904" y="9638"/>
                    <a:pt x="9801" y="9666"/>
                    <a:pt x="9691" y="9697"/>
                  </a:cubicBezTo>
                  <a:cubicBezTo>
                    <a:pt x="9055" y="9888"/>
                    <a:pt x="8474" y="10170"/>
                    <a:pt x="8030" y="10680"/>
                  </a:cubicBezTo>
                  <a:cubicBezTo>
                    <a:pt x="7895" y="10836"/>
                    <a:pt x="7775" y="11010"/>
                    <a:pt x="7674" y="11190"/>
                  </a:cubicBezTo>
                  <a:cubicBezTo>
                    <a:pt x="7483" y="11533"/>
                    <a:pt x="7413" y="11910"/>
                    <a:pt x="7410" y="12299"/>
                  </a:cubicBezTo>
                  <a:cubicBezTo>
                    <a:pt x="7404" y="12720"/>
                    <a:pt x="7411" y="13141"/>
                    <a:pt x="7406" y="13562"/>
                  </a:cubicBezTo>
                  <a:cubicBezTo>
                    <a:pt x="7404" y="13753"/>
                    <a:pt x="7438" y="13931"/>
                    <a:pt x="7539" y="14094"/>
                  </a:cubicBezTo>
                  <a:cubicBezTo>
                    <a:pt x="7700" y="14355"/>
                    <a:pt x="7931" y="14520"/>
                    <a:pt x="8240" y="14520"/>
                  </a:cubicBezTo>
                  <a:cubicBezTo>
                    <a:pt x="8924" y="14522"/>
                    <a:pt x="9608" y="14522"/>
                    <a:pt x="10292" y="14522"/>
                  </a:cubicBezTo>
                  <a:cubicBezTo>
                    <a:pt x="10745" y="14522"/>
                    <a:pt x="11197" y="14522"/>
                    <a:pt x="11649" y="14522"/>
                  </a:cubicBezTo>
                  <a:cubicBezTo>
                    <a:pt x="12434" y="14522"/>
                    <a:pt x="13219" y="14523"/>
                    <a:pt x="14004" y="14526"/>
                  </a:cubicBezTo>
                  <a:cubicBezTo>
                    <a:pt x="14005" y="14526"/>
                    <a:pt x="14006" y="14526"/>
                    <a:pt x="14007" y="14526"/>
                  </a:cubicBezTo>
                  <a:cubicBezTo>
                    <a:pt x="14375" y="14526"/>
                    <a:pt x="14739" y="14259"/>
                    <a:pt x="14839" y="13913"/>
                  </a:cubicBezTo>
                  <a:cubicBezTo>
                    <a:pt x="14859" y="13847"/>
                    <a:pt x="14874" y="13777"/>
                    <a:pt x="14891" y="13711"/>
                  </a:cubicBezTo>
                  <a:lnTo>
                    <a:pt x="14891" y="12191"/>
                  </a:lnTo>
                  <a:cubicBezTo>
                    <a:pt x="14881" y="12070"/>
                    <a:pt x="14867" y="11948"/>
                    <a:pt x="14846" y="11828"/>
                  </a:cubicBezTo>
                  <a:cubicBezTo>
                    <a:pt x="14797" y="11552"/>
                    <a:pt x="14696" y="11297"/>
                    <a:pt x="14556" y="11057"/>
                  </a:cubicBezTo>
                  <a:cubicBezTo>
                    <a:pt x="14518" y="10991"/>
                    <a:pt x="14437" y="10954"/>
                    <a:pt x="14355" y="10954"/>
                  </a:cubicBezTo>
                  <a:cubicBezTo>
                    <a:pt x="14307" y="10954"/>
                    <a:pt x="14259" y="10967"/>
                    <a:pt x="14218" y="10994"/>
                  </a:cubicBezTo>
                  <a:cubicBezTo>
                    <a:pt x="14137" y="11050"/>
                    <a:pt x="14112" y="11219"/>
                    <a:pt x="14170" y="11313"/>
                  </a:cubicBezTo>
                  <a:cubicBezTo>
                    <a:pt x="14342" y="11591"/>
                    <a:pt x="14427" y="11901"/>
                    <a:pt x="14437" y="12225"/>
                  </a:cubicBezTo>
                  <a:cubicBezTo>
                    <a:pt x="14450" y="12692"/>
                    <a:pt x="14441" y="13160"/>
                    <a:pt x="14441" y="13629"/>
                  </a:cubicBezTo>
                  <a:cubicBezTo>
                    <a:pt x="14441" y="13825"/>
                    <a:pt x="14294" y="14031"/>
                    <a:pt x="14103" y="14060"/>
                  </a:cubicBezTo>
                  <a:cubicBezTo>
                    <a:pt x="13926" y="14089"/>
                    <a:pt x="13744" y="14081"/>
                    <a:pt x="13559" y="14091"/>
                  </a:cubicBezTo>
                  <a:lnTo>
                    <a:pt x="13559" y="13975"/>
                  </a:lnTo>
                  <a:cubicBezTo>
                    <a:pt x="13559" y="13667"/>
                    <a:pt x="13560" y="13357"/>
                    <a:pt x="13559" y="13049"/>
                  </a:cubicBezTo>
                  <a:cubicBezTo>
                    <a:pt x="13559" y="12912"/>
                    <a:pt x="13480" y="12846"/>
                    <a:pt x="13324" y="12846"/>
                  </a:cubicBezTo>
                  <a:cubicBezTo>
                    <a:pt x="13321" y="12846"/>
                    <a:pt x="13317" y="12846"/>
                    <a:pt x="13314" y="12846"/>
                  </a:cubicBezTo>
                  <a:cubicBezTo>
                    <a:pt x="13191" y="12848"/>
                    <a:pt x="13116" y="12921"/>
                    <a:pt x="13116" y="13050"/>
                  </a:cubicBezTo>
                  <a:lnTo>
                    <a:pt x="13116" y="13987"/>
                  </a:lnTo>
                  <a:lnTo>
                    <a:pt x="13116" y="14079"/>
                  </a:lnTo>
                  <a:lnTo>
                    <a:pt x="12041" y="14079"/>
                  </a:lnTo>
                  <a:cubicBezTo>
                    <a:pt x="12022" y="13937"/>
                    <a:pt x="12005" y="13801"/>
                    <a:pt x="11984" y="13663"/>
                  </a:cubicBezTo>
                  <a:cubicBezTo>
                    <a:pt x="11933" y="13332"/>
                    <a:pt x="11878" y="13001"/>
                    <a:pt x="11827" y="12671"/>
                  </a:cubicBezTo>
                  <a:cubicBezTo>
                    <a:pt x="11779" y="12362"/>
                    <a:pt x="11732" y="12055"/>
                    <a:pt x="11690" y="11746"/>
                  </a:cubicBezTo>
                  <a:cubicBezTo>
                    <a:pt x="11684" y="11702"/>
                    <a:pt x="11692" y="11642"/>
                    <a:pt x="11718" y="11607"/>
                  </a:cubicBezTo>
                  <a:cubicBezTo>
                    <a:pt x="11784" y="11511"/>
                    <a:pt x="11864" y="11422"/>
                    <a:pt x="11940" y="11330"/>
                  </a:cubicBezTo>
                  <a:cubicBezTo>
                    <a:pt x="11967" y="11334"/>
                    <a:pt x="11993" y="11343"/>
                    <a:pt x="12018" y="11343"/>
                  </a:cubicBezTo>
                  <a:cubicBezTo>
                    <a:pt x="12020" y="11343"/>
                    <a:pt x="12022" y="11343"/>
                    <a:pt x="12024" y="11342"/>
                  </a:cubicBezTo>
                  <a:cubicBezTo>
                    <a:pt x="12215" y="11327"/>
                    <a:pt x="12398" y="11277"/>
                    <a:pt x="12527" y="11126"/>
                  </a:cubicBezTo>
                  <a:cubicBezTo>
                    <a:pt x="12732" y="10885"/>
                    <a:pt x="12928" y="10638"/>
                    <a:pt x="13136" y="10382"/>
                  </a:cubicBezTo>
                  <a:cubicBezTo>
                    <a:pt x="13270" y="10464"/>
                    <a:pt x="13406" y="10549"/>
                    <a:pt x="13543" y="10631"/>
                  </a:cubicBezTo>
                  <a:cubicBezTo>
                    <a:pt x="13583" y="10657"/>
                    <a:pt x="13624" y="10672"/>
                    <a:pt x="13668" y="10672"/>
                  </a:cubicBezTo>
                  <a:cubicBezTo>
                    <a:pt x="13691" y="10672"/>
                    <a:pt x="13714" y="10668"/>
                    <a:pt x="13738" y="10659"/>
                  </a:cubicBezTo>
                  <a:cubicBezTo>
                    <a:pt x="13823" y="10627"/>
                    <a:pt x="13880" y="10571"/>
                    <a:pt x="13892" y="10478"/>
                  </a:cubicBezTo>
                  <a:cubicBezTo>
                    <a:pt x="13907" y="10368"/>
                    <a:pt x="13857" y="10291"/>
                    <a:pt x="13767" y="10228"/>
                  </a:cubicBezTo>
                  <a:cubicBezTo>
                    <a:pt x="13448" y="10007"/>
                    <a:pt x="13099" y="9855"/>
                    <a:pt x="12734" y="9735"/>
                  </a:cubicBezTo>
                  <a:cubicBezTo>
                    <a:pt x="12612" y="9694"/>
                    <a:pt x="12489" y="9653"/>
                    <a:pt x="12362" y="9632"/>
                  </a:cubicBezTo>
                  <a:cubicBezTo>
                    <a:pt x="12265" y="9616"/>
                    <a:pt x="12192" y="9574"/>
                    <a:pt x="12166" y="9481"/>
                  </a:cubicBezTo>
                  <a:cubicBezTo>
                    <a:pt x="12135" y="9362"/>
                    <a:pt x="12172" y="9266"/>
                    <a:pt x="12244" y="9205"/>
                  </a:cubicBezTo>
                  <a:cubicBezTo>
                    <a:pt x="12380" y="9087"/>
                    <a:pt x="12524" y="8974"/>
                    <a:pt x="12638" y="8838"/>
                  </a:cubicBezTo>
                  <a:cubicBezTo>
                    <a:pt x="12814" y="8627"/>
                    <a:pt x="12916" y="8377"/>
                    <a:pt x="12959" y="8103"/>
                  </a:cubicBezTo>
                  <a:cubicBezTo>
                    <a:pt x="12963" y="8074"/>
                    <a:pt x="12984" y="8032"/>
                    <a:pt x="13007" y="8025"/>
                  </a:cubicBezTo>
                  <a:cubicBezTo>
                    <a:pt x="13261" y="7947"/>
                    <a:pt x="13380" y="7736"/>
                    <a:pt x="13378" y="7494"/>
                  </a:cubicBezTo>
                  <a:cubicBezTo>
                    <a:pt x="13378" y="6969"/>
                    <a:pt x="13369" y="6442"/>
                    <a:pt x="13361" y="5917"/>
                  </a:cubicBezTo>
                  <a:cubicBezTo>
                    <a:pt x="13359" y="5846"/>
                    <a:pt x="13345" y="5774"/>
                    <a:pt x="13331" y="5703"/>
                  </a:cubicBezTo>
                  <a:cubicBezTo>
                    <a:pt x="13260" y="5351"/>
                    <a:pt x="13083" y="5065"/>
                    <a:pt x="12821" y="4820"/>
                  </a:cubicBezTo>
                  <a:cubicBezTo>
                    <a:pt x="12616" y="4631"/>
                    <a:pt x="12379" y="4509"/>
                    <a:pt x="12111" y="4438"/>
                  </a:cubicBezTo>
                  <a:cubicBezTo>
                    <a:pt x="12050" y="4423"/>
                    <a:pt x="12036" y="4397"/>
                    <a:pt x="12036" y="4339"/>
                  </a:cubicBezTo>
                  <a:cubicBezTo>
                    <a:pt x="12038" y="3998"/>
                    <a:pt x="12033" y="3657"/>
                    <a:pt x="12038" y="3315"/>
                  </a:cubicBezTo>
                  <a:cubicBezTo>
                    <a:pt x="12039" y="3052"/>
                    <a:pt x="11981" y="2806"/>
                    <a:pt x="11842" y="2579"/>
                  </a:cubicBezTo>
                  <a:cubicBezTo>
                    <a:pt x="11579" y="2149"/>
                    <a:pt x="11192" y="1920"/>
                    <a:pt x="10695" y="1914"/>
                  </a:cubicBezTo>
                  <a:cubicBezTo>
                    <a:pt x="10230" y="1910"/>
                    <a:pt x="9766" y="1908"/>
                    <a:pt x="9301" y="1908"/>
                  </a:cubicBezTo>
                  <a:cubicBezTo>
                    <a:pt x="8604" y="1908"/>
                    <a:pt x="7907" y="1911"/>
                    <a:pt x="7209" y="1911"/>
                  </a:cubicBezTo>
                  <a:lnTo>
                    <a:pt x="7099" y="1911"/>
                  </a:lnTo>
                  <a:cubicBezTo>
                    <a:pt x="7206" y="1805"/>
                    <a:pt x="7297" y="1719"/>
                    <a:pt x="7383" y="1631"/>
                  </a:cubicBezTo>
                  <a:cubicBezTo>
                    <a:pt x="7410" y="1606"/>
                    <a:pt x="7433" y="1575"/>
                    <a:pt x="7452" y="1544"/>
                  </a:cubicBezTo>
                  <a:cubicBezTo>
                    <a:pt x="7506" y="1452"/>
                    <a:pt x="7482" y="1317"/>
                    <a:pt x="7397" y="1254"/>
                  </a:cubicBezTo>
                  <a:cubicBezTo>
                    <a:pt x="7354" y="1220"/>
                    <a:pt x="7301" y="1204"/>
                    <a:pt x="7250" y="12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 name="Google Shape;697;p46"/>
          <p:cNvGrpSpPr/>
          <p:nvPr/>
        </p:nvGrpSpPr>
        <p:grpSpPr>
          <a:xfrm>
            <a:off x="4262700" y="2985117"/>
            <a:ext cx="614700" cy="614700"/>
            <a:chOff x="3885561" y="3292687"/>
            <a:chExt cx="614700" cy="614700"/>
          </a:xfrm>
        </p:grpSpPr>
        <p:sp>
          <p:nvSpPr>
            <p:cNvPr id="698" name="Google Shape;698;p46"/>
            <p:cNvSpPr/>
            <p:nvPr/>
          </p:nvSpPr>
          <p:spPr>
            <a:xfrm>
              <a:off x="3885561"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46"/>
            <p:cNvSpPr/>
            <p:nvPr/>
          </p:nvSpPr>
          <p:spPr>
            <a:xfrm>
              <a:off x="3962533" y="3366743"/>
              <a:ext cx="466744" cy="466588"/>
            </a:xfrm>
            <a:custGeom>
              <a:rect b="b" l="l" r="r" t="t"/>
              <a:pathLst>
                <a:path extrusionOk="0" h="14901" w="14906">
                  <a:moveTo>
                    <a:pt x="6360" y="647"/>
                  </a:moveTo>
                  <a:cubicBezTo>
                    <a:pt x="6366" y="654"/>
                    <a:pt x="6371" y="659"/>
                    <a:pt x="6379" y="666"/>
                  </a:cubicBezTo>
                  <a:cubicBezTo>
                    <a:pt x="6097" y="1078"/>
                    <a:pt x="5936" y="1542"/>
                    <a:pt x="5817" y="2044"/>
                  </a:cubicBezTo>
                  <a:cubicBezTo>
                    <a:pt x="5622" y="1975"/>
                    <a:pt x="5431" y="1910"/>
                    <a:pt x="5240" y="1842"/>
                  </a:cubicBezTo>
                  <a:cubicBezTo>
                    <a:pt x="5187" y="1825"/>
                    <a:pt x="5141" y="1795"/>
                    <a:pt x="5088" y="1778"/>
                  </a:cubicBezTo>
                  <a:cubicBezTo>
                    <a:pt x="4999" y="1750"/>
                    <a:pt x="5010" y="1711"/>
                    <a:pt x="5056" y="1654"/>
                  </a:cubicBezTo>
                  <a:cubicBezTo>
                    <a:pt x="5298" y="1340"/>
                    <a:pt x="5581" y="1071"/>
                    <a:pt x="5926" y="873"/>
                  </a:cubicBezTo>
                  <a:cubicBezTo>
                    <a:pt x="6067" y="792"/>
                    <a:pt x="6214" y="722"/>
                    <a:pt x="6360" y="647"/>
                  </a:cubicBezTo>
                  <a:close/>
                  <a:moveTo>
                    <a:pt x="7202" y="507"/>
                  </a:moveTo>
                  <a:cubicBezTo>
                    <a:pt x="7203" y="1085"/>
                    <a:pt x="7203" y="1654"/>
                    <a:pt x="7203" y="2209"/>
                  </a:cubicBezTo>
                  <a:cubicBezTo>
                    <a:pt x="7133" y="2209"/>
                    <a:pt x="7064" y="2211"/>
                    <a:pt x="6995" y="2211"/>
                  </a:cubicBezTo>
                  <a:cubicBezTo>
                    <a:pt x="6953" y="2211"/>
                    <a:pt x="6912" y="2210"/>
                    <a:pt x="6871" y="2207"/>
                  </a:cubicBezTo>
                  <a:cubicBezTo>
                    <a:pt x="6734" y="2196"/>
                    <a:pt x="6595" y="2173"/>
                    <a:pt x="6458" y="2158"/>
                  </a:cubicBezTo>
                  <a:cubicBezTo>
                    <a:pt x="6408" y="2152"/>
                    <a:pt x="6359" y="2151"/>
                    <a:pt x="6312" y="2136"/>
                  </a:cubicBezTo>
                  <a:cubicBezTo>
                    <a:pt x="6295" y="2131"/>
                    <a:pt x="6274" y="2093"/>
                    <a:pt x="6277" y="2074"/>
                  </a:cubicBezTo>
                  <a:cubicBezTo>
                    <a:pt x="6388" y="1626"/>
                    <a:pt x="6538" y="1190"/>
                    <a:pt x="6826" y="819"/>
                  </a:cubicBezTo>
                  <a:cubicBezTo>
                    <a:pt x="6923" y="693"/>
                    <a:pt x="7039" y="580"/>
                    <a:pt x="7202" y="507"/>
                  </a:cubicBezTo>
                  <a:close/>
                  <a:moveTo>
                    <a:pt x="7673" y="504"/>
                  </a:moveTo>
                  <a:cubicBezTo>
                    <a:pt x="7817" y="566"/>
                    <a:pt x="7935" y="664"/>
                    <a:pt x="8028" y="781"/>
                  </a:cubicBezTo>
                  <a:cubicBezTo>
                    <a:pt x="8335" y="1162"/>
                    <a:pt x="8491" y="1612"/>
                    <a:pt x="8610" y="2078"/>
                  </a:cubicBezTo>
                  <a:cubicBezTo>
                    <a:pt x="8624" y="2135"/>
                    <a:pt x="8601" y="2136"/>
                    <a:pt x="8560" y="2139"/>
                  </a:cubicBezTo>
                  <a:cubicBezTo>
                    <a:pt x="8306" y="2163"/>
                    <a:pt x="8051" y="2186"/>
                    <a:pt x="7798" y="2210"/>
                  </a:cubicBezTo>
                  <a:cubicBezTo>
                    <a:pt x="7759" y="2214"/>
                    <a:pt x="7718" y="2224"/>
                    <a:pt x="7672" y="2231"/>
                  </a:cubicBezTo>
                  <a:lnTo>
                    <a:pt x="7673" y="504"/>
                  </a:lnTo>
                  <a:close/>
                  <a:moveTo>
                    <a:pt x="6185" y="2589"/>
                  </a:moveTo>
                  <a:cubicBezTo>
                    <a:pt x="6527" y="2623"/>
                    <a:pt x="6864" y="2654"/>
                    <a:pt x="7206" y="2687"/>
                  </a:cubicBezTo>
                  <a:cubicBezTo>
                    <a:pt x="7203" y="3171"/>
                    <a:pt x="7203" y="3664"/>
                    <a:pt x="7203" y="4154"/>
                  </a:cubicBezTo>
                  <a:cubicBezTo>
                    <a:pt x="6868" y="4186"/>
                    <a:pt x="6531" y="4218"/>
                    <a:pt x="6183" y="4250"/>
                  </a:cubicBezTo>
                  <a:cubicBezTo>
                    <a:pt x="6111" y="3696"/>
                    <a:pt x="6107" y="3142"/>
                    <a:pt x="6185" y="2589"/>
                  </a:cubicBezTo>
                  <a:close/>
                  <a:moveTo>
                    <a:pt x="8702" y="2588"/>
                  </a:moveTo>
                  <a:cubicBezTo>
                    <a:pt x="8781" y="3140"/>
                    <a:pt x="8781" y="3693"/>
                    <a:pt x="8702" y="4256"/>
                  </a:cubicBezTo>
                  <a:cubicBezTo>
                    <a:pt x="8649" y="4252"/>
                    <a:pt x="8594" y="4244"/>
                    <a:pt x="8538" y="4239"/>
                  </a:cubicBezTo>
                  <a:cubicBezTo>
                    <a:pt x="8277" y="4216"/>
                    <a:pt x="8017" y="4191"/>
                    <a:pt x="7758" y="4169"/>
                  </a:cubicBezTo>
                  <a:cubicBezTo>
                    <a:pt x="7706" y="4167"/>
                    <a:pt x="7666" y="4169"/>
                    <a:pt x="7667" y="4097"/>
                  </a:cubicBezTo>
                  <a:cubicBezTo>
                    <a:pt x="7669" y="3632"/>
                    <a:pt x="7667" y="3165"/>
                    <a:pt x="7669" y="2697"/>
                  </a:cubicBezTo>
                  <a:cubicBezTo>
                    <a:pt x="7669" y="2691"/>
                    <a:pt x="7673" y="2687"/>
                    <a:pt x="7670" y="2687"/>
                  </a:cubicBezTo>
                  <a:cubicBezTo>
                    <a:pt x="8021" y="2653"/>
                    <a:pt x="8361" y="2620"/>
                    <a:pt x="8702" y="2588"/>
                  </a:cubicBezTo>
                  <a:close/>
                  <a:moveTo>
                    <a:pt x="4769" y="2153"/>
                  </a:moveTo>
                  <a:cubicBezTo>
                    <a:pt x="5091" y="2271"/>
                    <a:pt x="5409" y="2384"/>
                    <a:pt x="5735" y="2500"/>
                  </a:cubicBezTo>
                  <a:cubicBezTo>
                    <a:pt x="5650" y="3106"/>
                    <a:pt x="5647" y="3728"/>
                    <a:pt x="5736" y="4336"/>
                  </a:cubicBezTo>
                  <a:cubicBezTo>
                    <a:pt x="5409" y="4455"/>
                    <a:pt x="5091" y="4570"/>
                    <a:pt x="4767" y="4684"/>
                  </a:cubicBezTo>
                  <a:cubicBezTo>
                    <a:pt x="4384" y="4177"/>
                    <a:pt x="4384" y="2661"/>
                    <a:pt x="4769" y="2153"/>
                  </a:cubicBezTo>
                  <a:close/>
                  <a:moveTo>
                    <a:pt x="10124" y="2152"/>
                  </a:moveTo>
                  <a:cubicBezTo>
                    <a:pt x="10504" y="2653"/>
                    <a:pt x="10504" y="4103"/>
                    <a:pt x="10124" y="4686"/>
                  </a:cubicBezTo>
                  <a:cubicBezTo>
                    <a:pt x="9802" y="4571"/>
                    <a:pt x="9484" y="4457"/>
                    <a:pt x="9156" y="4338"/>
                  </a:cubicBezTo>
                  <a:cubicBezTo>
                    <a:pt x="9229" y="3735"/>
                    <a:pt x="9229" y="3113"/>
                    <a:pt x="9156" y="2500"/>
                  </a:cubicBezTo>
                  <a:cubicBezTo>
                    <a:pt x="9478" y="2384"/>
                    <a:pt x="9800" y="2269"/>
                    <a:pt x="10124" y="2152"/>
                  </a:cubicBezTo>
                  <a:close/>
                  <a:moveTo>
                    <a:pt x="9074" y="4795"/>
                  </a:moveTo>
                  <a:cubicBezTo>
                    <a:pt x="9347" y="4894"/>
                    <a:pt x="9614" y="4989"/>
                    <a:pt x="9896" y="5089"/>
                  </a:cubicBezTo>
                  <a:cubicBezTo>
                    <a:pt x="9538" y="5604"/>
                    <a:pt x="9082" y="5956"/>
                    <a:pt x="8522" y="6181"/>
                  </a:cubicBezTo>
                  <a:cubicBezTo>
                    <a:pt x="8791" y="5757"/>
                    <a:pt x="8961" y="5294"/>
                    <a:pt x="9074" y="4795"/>
                  </a:cubicBezTo>
                  <a:close/>
                  <a:moveTo>
                    <a:pt x="5777" y="4826"/>
                  </a:moveTo>
                  <a:cubicBezTo>
                    <a:pt x="5818" y="4826"/>
                    <a:pt x="5825" y="4858"/>
                    <a:pt x="5848" y="4941"/>
                  </a:cubicBezTo>
                  <a:cubicBezTo>
                    <a:pt x="5961" y="5362"/>
                    <a:pt x="6100" y="5774"/>
                    <a:pt x="6350" y="6136"/>
                  </a:cubicBezTo>
                  <a:cubicBezTo>
                    <a:pt x="6359" y="6150"/>
                    <a:pt x="6362" y="6169"/>
                    <a:pt x="6371" y="6190"/>
                  </a:cubicBezTo>
                  <a:cubicBezTo>
                    <a:pt x="6081" y="6078"/>
                    <a:pt x="5828" y="5927"/>
                    <a:pt x="5593" y="5743"/>
                  </a:cubicBezTo>
                  <a:cubicBezTo>
                    <a:pt x="5375" y="5573"/>
                    <a:pt x="5192" y="5371"/>
                    <a:pt x="5030" y="5146"/>
                  </a:cubicBezTo>
                  <a:cubicBezTo>
                    <a:pt x="5023" y="5136"/>
                    <a:pt x="5043" y="5086"/>
                    <a:pt x="5059" y="5081"/>
                  </a:cubicBezTo>
                  <a:cubicBezTo>
                    <a:pt x="5268" y="5000"/>
                    <a:pt x="5476" y="4916"/>
                    <a:pt x="5688" y="4847"/>
                  </a:cubicBezTo>
                  <a:cubicBezTo>
                    <a:pt x="5730" y="4834"/>
                    <a:pt x="5758" y="4826"/>
                    <a:pt x="5777" y="4826"/>
                  </a:cubicBezTo>
                  <a:close/>
                  <a:moveTo>
                    <a:pt x="7203" y="4605"/>
                  </a:moveTo>
                  <a:cubicBezTo>
                    <a:pt x="7202" y="5184"/>
                    <a:pt x="7202" y="5751"/>
                    <a:pt x="7202" y="6337"/>
                  </a:cubicBezTo>
                  <a:cubicBezTo>
                    <a:pt x="7135" y="6292"/>
                    <a:pt x="7069" y="6261"/>
                    <a:pt x="7017" y="6212"/>
                  </a:cubicBezTo>
                  <a:cubicBezTo>
                    <a:pt x="6853" y="6070"/>
                    <a:pt x="6727" y="5898"/>
                    <a:pt x="6623" y="5705"/>
                  </a:cubicBezTo>
                  <a:cubicBezTo>
                    <a:pt x="6463" y="5406"/>
                    <a:pt x="6362" y="5085"/>
                    <a:pt x="6275" y="4759"/>
                  </a:cubicBezTo>
                  <a:cubicBezTo>
                    <a:pt x="6272" y="4742"/>
                    <a:pt x="6275" y="4725"/>
                    <a:pt x="6275" y="4699"/>
                  </a:cubicBezTo>
                  <a:cubicBezTo>
                    <a:pt x="6585" y="4667"/>
                    <a:pt x="6891" y="4636"/>
                    <a:pt x="7203" y="4605"/>
                  </a:cubicBezTo>
                  <a:close/>
                  <a:moveTo>
                    <a:pt x="7670" y="4607"/>
                  </a:moveTo>
                  <a:cubicBezTo>
                    <a:pt x="7991" y="4639"/>
                    <a:pt x="8304" y="4670"/>
                    <a:pt x="8624" y="4701"/>
                  </a:cubicBezTo>
                  <a:cubicBezTo>
                    <a:pt x="8555" y="4996"/>
                    <a:pt x="8468" y="5272"/>
                    <a:pt x="8345" y="5535"/>
                  </a:cubicBezTo>
                  <a:cubicBezTo>
                    <a:pt x="8236" y="5771"/>
                    <a:pt x="8113" y="5997"/>
                    <a:pt x="7916" y="6174"/>
                  </a:cubicBezTo>
                  <a:cubicBezTo>
                    <a:pt x="7847" y="6235"/>
                    <a:pt x="7766" y="6285"/>
                    <a:pt x="7670" y="6354"/>
                  </a:cubicBezTo>
                  <a:lnTo>
                    <a:pt x="7670" y="4607"/>
                  </a:lnTo>
                  <a:close/>
                  <a:moveTo>
                    <a:pt x="3326" y="6715"/>
                  </a:moveTo>
                  <a:cubicBezTo>
                    <a:pt x="3525" y="6715"/>
                    <a:pt x="3723" y="6716"/>
                    <a:pt x="3921" y="6716"/>
                  </a:cubicBezTo>
                  <a:cubicBezTo>
                    <a:pt x="4317" y="6716"/>
                    <a:pt x="4648" y="6944"/>
                    <a:pt x="4756" y="7332"/>
                  </a:cubicBezTo>
                  <a:cubicBezTo>
                    <a:pt x="4769" y="7377"/>
                    <a:pt x="4783" y="7422"/>
                    <a:pt x="4784" y="7466"/>
                  </a:cubicBezTo>
                  <a:cubicBezTo>
                    <a:pt x="4787" y="7746"/>
                    <a:pt x="4787" y="8023"/>
                    <a:pt x="4787" y="8303"/>
                  </a:cubicBezTo>
                  <a:cubicBezTo>
                    <a:pt x="4654" y="8292"/>
                    <a:pt x="4589" y="8216"/>
                    <a:pt x="4578" y="8053"/>
                  </a:cubicBezTo>
                  <a:cubicBezTo>
                    <a:pt x="4563" y="7839"/>
                    <a:pt x="4476" y="7677"/>
                    <a:pt x="4289" y="7572"/>
                  </a:cubicBezTo>
                  <a:cubicBezTo>
                    <a:pt x="4192" y="7517"/>
                    <a:pt x="4094" y="7490"/>
                    <a:pt x="3997" y="7490"/>
                  </a:cubicBezTo>
                  <a:cubicBezTo>
                    <a:pt x="3889" y="7490"/>
                    <a:pt x="3783" y="7523"/>
                    <a:pt x="3681" y="7590"/>
                  </a:cubicBezTo>
                  <a:cubicBezTo>
                    <a:pt x="3515" y="7699"/>
                    <a:pt x="3374" y="7847"/>
                    <a:pt x="3211" y="7961"/>
                  </a:cubicBezTo>
                  <a:cubicBezTo>
                    <a:pt x="2942" y="8152"/>
                    <a:pt x="2645" y="8285"/>
                    <a:pt x="2311" y="8306"/>
                  </a:cubicBezTo>
                  <a:cubicBezTo>
                    <a:pt x="2162" y="8318"/>
                    <a:pt x="2011" y="8318"/>
                    <a:pt x="1863" y="8326"/>
                  </a:cubicBezTo>
                  <a:cubicBezTo>
                    <a:pt x="1859" y="8326"/>
                    <a:pt x="1856" y="8326"/>
                    <a:pt x="1853" y="8326"/>
                  </a:cubicBezTo>
                  <a:cubicBezTo>
                    <a:pt x="1800" y="8326"/>
                    <a:pt x="1778" y="8304"/>
                    <a:pt x="1780" y="8247"/>
                  </a:cubicBezTo>
                  <a:cubicBezTo>
                    <a:pt x="1783" y="8074"/>
                    <a:pt x="1773" y="7905"/>
                    <a:pt x="1782" y="7733"/>
                  </a:cubicBezTo>
                  <a:cubicBezTo>
                    <a:pt x="1809" y="7232"/>
                    <a:pt x="2150" y="6836"/>
                    <a:pt x="2636" y="6737"/>
                  </a:cubicBezTo>
                  <a:cubicBezTo>
                    <a:pt x="2764" y="6712"/>
                    <a:pt x="2898" y="6719"/>
                    <a:pt x="3028" y="6716"/>
                  </a:cubicBezTo>
                  <a:cubicBezTo>
                    <a:pt x="3128" y="6716"/>
                    <a:pt x="3227" y="6715"/>
                    <a:pt x="3326" y="6715"/>
                  </a:cubicBezTo>
                  <a:close/>
                  <a:moveTo>
                    <a:pt x="12300" y="6785"/>
                  </a:moveTo>
                  <a:cubicBezTo>
                    <a:pt x="12437" y="6785"/>
                    <a:pt x="12555" y="6895"/>
                    <a:pt x="12548" y="7032"/>
                  </a:cubicBezTo>
                  <a:cubicBezTo>
                    <a:pt x="12541" y="7180"/>
                    <a:pt x="12700" y="7332"/>
                    <a:pt x="12848" y="7337"/>
                  </a:cubicBezTo>
                  <a:cubicBezTo>
                    <a:pt x="12990" y="7341"/>
                    <a:pt x="13107" y="7395"/>
                    <a:pt x="13095" y="7586"/>
                  </a:cubicBezTo>
                  <a:cubicBezTo>
                    <a:pt x="13082" y="7796"/>
                    <a:pt x="13092" y="8004"/>
                    <a:pt x="13092" y="8213"/>
                  </a:cubicBezTo>
                  <a:cubicBezTo>
                    <a:pt x="13092" y="8343"/>
                    <a:pt x="13092" y="8343"/>
                    <a:pt x="12950" y="8367"/>
                  </a:cubicBezTo>
                  <a:cubicBezTo>
                    <a:pt x="12950" y="8244"/>
                    <a:pt x="12947" y="8124"/>
                    <a:pt x="12950" y="8004"/>
                  </a:cubicBezTo>
                  <a:cubicBezTo>
                    <a:pt x="12954" y="7645"/>
                    <a:pt x="12655" y="7355"/>
                    <a:pt x="12334" y="7355"/>
                  </a:cubicBezTo>
                  <a:cubicBezTo>
                    <a:pt x="12323" y="7355"/>
                    <a:pt x="12312" y="7355"/>
                    <a:pt x="12301" y="7356"/>
                  </a:cubicBezTo>
                  <a:cubicBezTo>
                    <a:pt x="12147" y="7365"/>
                    <a:pt x="11992" y="7398"/>
                    <a:pt x="11840" y="7426"/>
                  </a:cubicBezTo>
                  <a:cubicBezTo>
                    <a:pt x="11779" y="7437"/>
                    <a:pt x="11719" y="7442"/>
                    <a:pt x="11660" y="7442"/>
                  </a:cubicBezTo>
                  <a:cubicBezTo>
                    <a:pt x="11538" y="7442"/>
                    <a:pt x="11418" y="7421"/>
                    <a:pt x="11298" y="7388"/>
                  </a:cubicBezTo>
                  <a:cubicBezTo>
                    <a:pt x="11205" y="7363"/>
                    <a:pt x="11113" y="7347"/>
                    <a:pt x="11022" y="7347"/>
                  </a:cubicBezTo>
                  <a:cubicBezTo>
                    <a:pt x="10902" y="7347"/>
                    <a:pt x="10784" y="7375"/>
                    <a:pt x="10672" y="7449"/>
                  </a:cubicBezTo>
                  <a:cubicBezTo>
                    <a:pt x="10490" y="7569"/>
                    <a:pt x="10384" y="7739"/>
                    <a:pt x="10371" y="7960"/>
                  </a:cubicBezTo>
                  <a:cubicBezTo>
                    <a:pt x="10364" y="8094"/>
                    <a:pt x="10370" y="8230"/>
                    <a:pt x="10370" y="8366"/>
                  </a:cubicBezTo>
                  <a:cubicBezTo>
                    <a:pt x="10215" y="8340"/>
                    <a:pt x="10210" y="8335"/>
                    <a:pt x="10210" y="8182"/>
                  </a:cubicBezTo>
                  <a:cubicBezTo>
                    <a:pt x="10213" y="8009"/>
                    <a:pt x="10208" y="7837"/>
                    <a:pt x="10214" y="7663"/>
                  </a:cubicBezTo>
                  <a:cubicBezTo>
                    <a:pt x="10223" y="7249"/>
                    <a:pt x="10453" y="6921"/>
                    <a:pt x="10871" y="6814"/>
                  </a:cubicBezTo>
                  <a:cubicBezTo>
                    <a:pt x="10934" y="6798"/>
                    <a:pt x="11002" y="6790"/>
                    <a:pt x="11069" y="6790"/>
                  </a:cubicBezTo>
                  <a:cubicBezTo>
                    <a:pt x="11165" y="6789"/>
                    <a:pt x="11262" y="6789"/>
                    <a:pt x="11358" y="6789"/>
                  </a:cubicBezTo>
                  <a:cubicBezTo>
                    <a:pt x="11492" y="6789"/>
                    <a:pt x="11625" y="6789"/>
                    <a:pt x="11759" y="6789"/>
                  </a:cubicBezTo>
                  <a:cubicBezTo>
                    <a:pt x="11938" y="6789"/>
                    <a:pt x="12117" y="6789"/>
                    <a:pt x="12295" y="6785"/>
                  </a:cubicBezTo>
                  <a:cubicBezTo>
                    <a:pt x="12297" y="6785"/>
                    <a:pt x="12299" y="6785"/>
                    <a:pt x="12300" y="6785"/>
                  </a:cubicBezTo>
                  <a:close/>
                  <a:moveTo>
                    <a:pt x="4013" y="7963"/>
                  </a:moveTo>
                  <a:cubicBezTo>
                    <a:pt x="4024" y="7963"/>
                    <a:pt x="4034" y="7965"/>
                    <a:pt x="4043" y="7968"/>
                  </a:cubicBezTo>
                  <a:cubicBezTo>
                    <a:pt x="4077" y="7982"/>
                    <a:pt x="4109" y="8039"/>
                    <a:pt x="4113" y="8080"/>
                  </a:cubicBezTo>
                  <a:cubicBezTo>
                    <a:pt x="4133" y="8257"/>
                    <a:pt x="4180" y="8425"/>
                    <a:pt x="4303" y="8552"/>
                  </a:cubicBezTo>
                  <a:cubicBezTo>
                    <a:pt x="4430" y="8683"/>
                    <a:pt x="4590" y="8765"/>
                    <a:pt x="4788" y="8772"/>
                  </a:cubicBezTo>
                  <a:cubicBezTo>
                    <a:pt x="4787" y="8872"/>
                    <a:pt x="4790" y="8971"/>
                    <a:pt x="4783" y="9070"/>
                  </a:cubicBezTo>
                  <a:cubicBezTo>
                    <a:pt x="4781" y="9089"/>
                    <a:pt x="4740" y="9118"/>
                    <a:pt x="4719" y="9118"/>
                  </a:cubicBezTo>
                  <a:cubicBezTo>
                    <a:pt x="4715" y="9118"/>
                    <a:pt x="4711" y="9118"/>
                    <a:pt x="4707" y="9118"/>
                  </a:cubicBezTo>
                  <a:cubicBezTo>
                    <a:pt x="4542" y="9118"/>
                    <a:pt x="4449" y="9234"/>
                    <a:pt x="4445" y="9403"/>
                  </a:cubicBezTo>
                  <a:cubicBezTo>
                    <a:pt x="4442" y="9626"/>
                    <a:pt x="4358" y="9831"/>
                    <a:pt x="4211" y="10004"/>
                  </a:cubicBezTo>
                  <a:cubicBezTo>
                    <a:pt x="3979" y="10277"/>
                    <a:pt x="3684" y="10426"/>
                    <a:pt x="3330" y="10426"/>
                  </a:cubicBezTo>
                  <a:cubicBezTo>
                    <a:pt x="3317" y="10426"/>
                    <a:pt x="3305" y="10426"/>
                    <a:pt x="3291" y="10426"/>
                  </a:cubicBezTo>
                  <a:cubicBezTo>
                    <a:pt x="2822" y="10407"/>
                    <a:pt x="2356" y="10083"/>
                    <a:pt x="2243" y="9588"/>
                  </a:cubicBezTo>
                  <a:cubicBezTo>
                    <a:pt x="2223" y="9503"/>
                    <a:pt x="2215" y="9417"/>
                    <a:pt x="2208" y="9332"/>
                  </a:cubicBezTo>
                  <a:cubicBezTo>
                    <a:pt x="2200" y="9238"/>
                    <a:pt x="2114" y="9141"/>
                    <a:pt x="2021" y="9141"/>
                  </a:cubicBezTo>
                  <a:cubicBezTo>
                    <a:pt x="2017" y="9141"/>
                    <a:pt x="2014" y="9141"/>
                    <a:pt x="2010" y="9141"/>
                  </a:cubicBezTo>
                  <a:cubicBezTo>
                    <a:pt x="1986" y="9143"/>
                    <a:pt x="1964" y="9144"/>
                    <a:pt x="1944" y="9144"/>
                  </a:cubicBezTo>
                  <a:cubicBezTo>
                    <a:pt x="1805" y="9144"/>
                    <a:pt x="1755" y="9090"/>
                    <a:pt x="1766" y="8886"/>
                  </a:cubicBezTo>
                  <a:cubicBezTo>
                    <a:pt x="1768" y="8851"/>
                    <a:pt x="1766" y="8816"/>
                    <a:pt x="1766" y="8768"/>
                  </a:cubicBezTo>
                  <a:lnTo>
                    <a:pt x="1898" y="8768"/>
                  </a:lnTo>
                  <a:cubicBezTo>
                    <a:pt x="1954" y="8768"/>
                    <a:pt x="2011" y="8768"/>
                    <a:pt x="2067" y="8768"/>
                  </a:cubicBezTo>
                  <a:cubicBezTo>
                    <a:pt x="2307" y="8768"/>
                    <a:pt x="2546" y="8761"/>
                    <a:pt x="2781" y="8683"/>
                  </a:cubicBezTo>
                  <a:cubicBezTo>
                    <a:pt x="3041" y="8596"/>
                    <a:pt x="3284" y="8482"/>
                    <a:pt x="3505" y="8325"/>
                  </a:cubicBezTo>
                  <a:cubicBezTo>
                    <a:pt x="3647" y="8223"/>
                    <a:pt x="3773" y="8101"/>
                    <a:pt x="3911" y="7996"/>
                  </a:cubicBezTo>
                  <a:cubicBezTo>
                    <a:pt x="3936" y="7978"/>
                    <a:pt x="3978" y="7963"/>
                    <a:pt x="4013" y="7963"/>
                  </a:cubicBezTo>
                  <a:close/>
                  <a:moveTo>
                    <a:pt x="11041" y="7804"/>
                  </a:moveTo>
                  <a:cubicBezTo>
                    <a:pt x="11074" y="7804"/>
                    <a:pt x="11110" y="7810"/>
                    <a:pt x="11149" y="7822"/>
                  </a:cubicBezTo>
                  <a:cubicBezTo>
                    <a:pt x="11312" y="7874"/>
                    <a:pt x="11478" y="7903"/>
                    <a:pt x="11645" y="7903"/>
                  </a:cubicBezTo>
                  <a:cubicBezTo>
                    <a:pt x="11687" y="7903"/>
                    <a:pt x="11728" y="7901"/>
                    <a:pt x="11769" y="7897"/>
                  </a:cubicBezTo>
                  <a:cubicBezTo>
                    <a:pt x="11932" y="7883"/>
                    <a:pt x="12091" y="7839"/>
                    <a:pt x="12253" y="7810"/>
                  </a:cubicBezTo>
                  <a:cubicBezTo>
                    <a:pt x="12265" y="7807"/>
                    <a:pt x="12277" y="7806"/>
                    <a:pt x="12290" y="7806"/>
                  </a:cubicBezTo>
                  <a:cubicBezTo>
                    <a:pt x="12397" y="7806"/>
                    <a:pt x="12492" y="7893"/>
                    <a:pt x="12493" y="8002"/>
                  </a:cubicBezTo>
                  <a:cubicBezTo>
                    <a:pt x="12495" y="8165"/>
                    <a:pt x="12498" y="8326"/>
                    <a:pt x="12493" y="8489"/>
                  </a:cubicBezTo>
                  <a:cubicBezTo>
                    <a:pt x="12488" y="8708"/>
                    <a:pt x="12669" y="8873"/>
                    <a:pt x="12860" y="8873"/>
                  </a:cubicBezTo>
                  <a:cubicBezTo>
                    <a:pt x="12905" y="8873"/>
                    <a:pt x="12950" y="8864"/>
                    <a:pt x="12994" y="8844"/>
                  </a:cubicBezTo>
                  <a:cubicBezTo>
                    <a:pt x="13029" y="8828"/>
                    <a:pt x="13071" y="8821"/>
                    <a:pt x="13109" y="8810"/>
                  </a:cubicBezTo>
                  <a:lnTo>
                    <a:pt x="13109" y="9113"/>
                  </a:lnTo>
                  <a:cubicBezTo>
                    <a:pt x="13059" y="9120"/>
                    <a:pt x="13014" y="9121"/>
                    <a:pt x="12969" y="9133"/>
                  </a:cubicBezTo>
                  <a:cubicBezTo>
                    <a:pt x="12847" y="9162"/>
                    <a:pt x="12780" y="9246"/>
                    <a:pt x="12778" y="9372"/>
                  </a:cubicBezTo>
                  <a:cubicBezTo>
                    <a:pt x="12768" y="9932"/>
                    <a:pt x="12353" y="10307"/>
                    <a:pt x="11869" y="10406"/>
                  </a:cubicBezTo>
                  <a:cubicBezTo>
                    <a:pt x="11792" y="10422"/>
                    <a:pt x="11717" y="10429"/>
                    <a:pt x="11643" y="10429"/>
                  </a:cubicBezTo>
                  <a:cubicBezTo>
                    <a:pt x="11326" y="10429"/>
                    <a:pt x="11047" y="10287"/>
                    <a:pt x="10815" y="10044"/>
                  </a:cubicBezTo>
                  <a:cubicBezTo>
                    <a:pt x="10646" y="9868"/>
                    <a:pt x="10556" y="9648"/>
                    <a:pt x="10548" y="9401"/>
                  </a:cubicBezTo>
                  <a:cubicBezTo>
                    <a:pt x="10542" y="9232"/>
                    <a:pt x="10454" y="9138"/>
                    <a:pt x="10303" y="9138"/>
                  </a:cubicBezTo>
                  <a:cubicBezTo>
                    <a:pt x="10297" y="9138"/>
                    <a:pt x="10292" y="9138"/>
                    <a:pt x="10286" y="9138"/>
                  </a:cubicBezTo>
                  <a:cubicBezTo>
                    <a:pt x="10278" y="9139"/>
                    <a:pt x="10270" y="9139"/>
                    <a:pt x="10262" y="9139"/>
                  </a:cubicBezTo>
                  <a:cubicBezTo>
                    <a:pt x="10144" y="9139"/>
                    <a:pt x="10107" y="9087"/>
                    <a:pt x="10107" y="8957"/>
                  </a:cubicBezTo>
                  <a:lnTo>
                    <a:pt x="10107" y="8773"/>
                  </a:lnTo>
                  <a:cubicBezTo>
                    <a:pt x="10196" y="8801"/>
                    <a:pt x="10279" y="8828"/>
                    <a:pt x="10364" y="8857"/>
                  </a:cubicBezTo>
                  <a:cubicBezTo>
                    <a:pt x="10397" y="8868"/>
                    <a:pt x="10431" y="8873"/>
                    <a:pt x="10465" y="8873"/>
                  </a:cubicBezTo>
                  <a:cubicBezTo>
                    <a:pt x="10645" y="8873"/>
                    <a:pt x="10829" y="8726"/>
                    <a:pt x="10831" y="8489"/>
                  </a:cubicBezTo>
                  <a:cubicBezTo>
                    <a:pt x="10832" y="8343"/>
                    <a:pt x="10831" y="8200"/>
                    <a:pt x="10831" y="8056"/>
                  </a:cubicBezTo>
                  <a:cubicBezTo>
                    <a:pt x="10831" y="7896"/>
                    <a:pt x="10911" y="7804"/>
                    <a:pt x="11041" y="7804"/>
                  </a:cubicBezTo>
                  <a:close/>
                  <a:moveTo>
                    <a:pt x="2842" y="10802"/>
                  </a:moveTo>
                  <a:cubicBezTo>
                    <a:pt x="3001" y="10856"/>
                    <a:pt x="3163" y="10881"/>
                    <a:pt x="3325" y="10881"/>
                  </a:cubicBezTo>
                  <a:cubicBezTo>
                    <a:pt x="3459" y="10881"/>
                    <a:pt x="3593" y="10864"/>
                    <a:pt x="3726" y="10833"/>
                  </a:cubicBezTo>
                  <a:cubicBezTo>
                    <a:pt x="3758" y="10932"/>
                    <a:pt x="3789" y="11021"/>
                    <a:pt x="3822" y="11122"/>
                  </a:cubicBezTo>
                  <a:cubicBezTo>
                    <a:pt x="3649" y="11256"/>
                    <a:pt x="3468" y="11399"/>
                    <a:pt x="3280" y="11548"/>
                  </a:cubicBezTo>
                  <a:cubicBezTo>
                    <a:pt x="3093" y="11403"/>
                    <a:pt x="2908" y="11260"/>
                    <a:pt x="2728" y="11120"/>
                  </a:cubicBezTo>
                  <a:cubicBezTo>
                    <a:pt x="2767" y="11009"/>
                    <a:pt x="2803" y="10908"/>
                    <a:pt x="2842" y="10802"/>
                  </a:cubicBezTo>
                  <a:close/>
                  <a:moveTo>
                    <a:pt x="11169" y="10803"/>
                  </a:moveTo>
                  <a:cubicBezTo>
                    <a:pt x="11330" y="10856"/>
                    <a:pt x="11497" y="10884"/>
                    <a:pt x="11665" y="10884"/>
                  </a:cubicBezTo>
                  <a:cubicBezTo>
                    <a:pt x="11794" y="10884"/>
                    <a:pt x="11924" y="10867"/>
                    <a:pt x="12052" y="10832"/>
                  </a:cubicBezTo>
                  <a:cubicBezTo>
                    <a:pt x="12084" y="10938"/>
                    <a:pt x="12113" y="11034"/>
                    <a:pt x="12144" y="11133"/>
                  </a:cubicBezTo>
                  <a:cubicBezTo>
                    <a:pt x="11971" y="11265"/>
                    <a:pt x="11794" y="11403"/>
                    <a:pt x="11610" y="11548"/>
                  </a:cubicBezTo>
                  <a:cubicBezTo>
                    <a:pt x="11431" y="11409"/>
                    <a:pt x="11250" y="11269"/>
                    <a:pt x="11078" y="11134"/>
                  </a:cubicBezTo>
                  <a:cubicBezTo>
                    <a:pt x="11108" y="11024"/>
                    <a:pt x="11139" y="10917"/>
                    <a:pt x="11169" y="10803"/>
                  </a:cubicBezTo>
                  <a:close/>
                  <a:moveTo>
                    <a:pt x="12631" y="11370"/>
                  </a:moveTo>
                  <a:cubicBezTo>
                    <a:pt x="12653" y="11370"/>
                    <a:pt x="12676" y="11377"/>
                    <a:pt x="12701" y="11389"/>
                  </a:cubicBezTo>
                  <a:cubicBezTo>
                    <a:pt x="12754" y="11416"/>
                    <a:pt x="12806" y="11434"/>
                    <a:pt x="12875" y="11466"/>
                  </a:cubicBezTo>
                  <a:cubicBezTo>
                    <a:pt x="12806" y="11553"/>
                    <a:pt x="12742" y="11637"/>
                    <a:pt x="12679" y="11720"/>
                  </a:cubicBezTo>
                  <a:cubicBezTo>
                    <a:pt x="12633" y="11780"/>
                    <a:pt x="12584" y="11836"/>
                    <a:pt x="12537" y="11897"/>
                  </a:cubicBezTo>
                  <a:cubicBezTo>
                    <a:pt x="12490" y="11960"/>
                    <a:pt x="12437" y="11992"/>
                    <a:pt x="12377" y="11992"/>
                  </a:cubicBezTo>
                  <a:cubicBezTo>
                    <a:pt x="12341" y="11992"/>
                    <a:pt x="12302" y="11980"/>
                    <a:pt x="12260" y="11956"/>
                  </a:cubicBezTo>
                  <a:cubicBezTo>
                    <a:pt x="12178" y="11913"/>
                    <a:pt x="12100" y="11865"/>
                    <a:pt x="12015" y="11815"/>
                  </a:cubicBezTo>
                  <a:cubicBezTo>
                    <a:pt x="12198" y="11674"/>
                    <a:pt x="12374" y="11545"/>
                    <a:pt x="12544" y="11406"/>
                  </a:cubicBezTo>
                  <a:cubicBezTo>
                    <a:pt x="12576" y="11381"/>
                    <a:pt x="12603" y="11370"/>
                    <a:pt x="12631" y="11370"/>
                  </a:cubicBezTo>
                  <a:close/>
                  <a:moveTo>
                    <a:pt x="4320" y="11379"/>
                  </a:moveTo>
                  <a:cubicBezTo>
                    <a:pt x="4330" y="11379"/>
                    <a:pt x="4339" y="11380"/>
                    <a:pt x="4348" y="11382"/>
                  </a:cubicBezTo>
                  <a:cubicBezTo>
                    <a:pt x="4413" y="11398"/>
                    <a:pt x="4473" y="11434"/>
                    <a:pt x="4544" y="11467"/>
                  </a:cubicBezTo>
                  <a:cubicBezTo>
                    <a:pt x="4419" y="11624"/>
                    <a:pt x="4300" y="11785"/>
                    <a:pt x="4169" y="11934"/>
                  </a:cubicBezTo>
                  <a:cubicBezTo>
                    <a:pt x="4135" y="11973"/>
                    <a:pt x="4093" y="11993"/>
                    <a:pt x="4048" y="11993"/>
                  </a:cubicBezTo>
                  <a:cubicBezTo>
                    <a:pt x="4013" y="11993"/>
                    <a:pt x="3976" y="11982"/>
                    <a:pt x="3938" y="11958"/>
                  </a:cubicBezTo>
                  <a:cubicBezTo>
                    <a:pt x="3857" y="11911"/>
                    <a:pt x="3777" y="11867"/>
                    <a:pt x="3685" y="11815"/>
                  </a:cubicBezTo>
                  <a:cubicBezTo>
                    <a:pt x="3843" y="11689"/>
                    <a:pt x="3995" y="11573"/>
                    <a:pt x="4145" y="11454"/>
                  </a:cubicBezTo>
                  <a:cubicBezTo>
                    <a:pt x="4167" y="11437"/>
                    <a:pt x="4187" y="11410"/>
                    <a:pt x="4214" y="11403"/>
                  </a:cubicBezTo>
                  <a:cubicBezTo>
                    <a:pt x="4247" y="11392"/>
                    <a:pt x="4286" y="11379"/>
                    <a:pt x="4320" y="11379"/>
                  </a:cubicBezTo>
                  <a:close/>
                  <a:moveTo>
                    <a:pt x="2265" y="11372"/>
                  </a:moveTo>
                  <a:cubicBezTo>
                    <a:pt x="2286" y="11372"/>
                    <a:pt x="2305" y="11376"/>
                    <a:pt x="2318" y="11385"/>
                  </a:cubicBezTo>
                  <a:cubicBezTo>
                    <a:pt x="2488" y="11511"/>
                    <a:pt x="2652" y="11644"/>
                    <a:pt x="2818" y="11774"/>
                  </a:cubicBezTo>
                  <a:cubicBezTo>
                    <a:pt x="2832" y="11785"/>
                    <a:pt x="2846" y="11795"/>
                    <a:pt x="2871" y="11814"/>
                  </a:cubicBezTo>
                  <a:cubicBezTo>
                    <a:pt x="2765" y="11873"/>
                    <a:pt x="2675" y="11937"/>
                    <a:pt x="2577" y="11979"/>
                  </a:cubicBezTo>
                  <a:cubicBezTo>
                    <a:pt x="2554" y="11989"/>
                    <a:pt x="2533" y="11994"/>
                    <a:pt x="2514" y="11994"/>
                  </a:cubicBezTo>
                  <a:cubicBezTo>
                    <a:pt x="2444" y="11994"/>
                    <a:pt x="2391" y="11939"/>
                    <a:pt x="2344" y="11883"/>
                  </a:cubicBezTo>
                  <a:cubicBezTo>
                    <a:pt x="2233" y="11746"/>
                    <a:pt x="2123" y="11608"/>
                    <a:pt x="2008" y="11468"/>
                  </a:cubicBezTo>
                  <a:cubicBezTo>
                    <a:pt x="2078" y="11437"/>
                    <a:pt x="2136" y="11403"/>
                    <a:pt x="2198" y="11383"/>
                  </a:cubicBezTo>
                  <a:cubicBezTo>
                    <a:pt x="2217" y="11377"/>
                    <a:pt x="2242" y="11372"/>
                    <a:pt x="2265" y="11372"/>
                  </a:cubicBezTo>
                  <a:close/>
                  <a:moveTo>
                    <a:pt x="10593" y="11363"/>
                  </a:moveTo>
                  <a:cubicBezTo>
                    <a:pt x="10637" y="11363"/>
                    <a:pt x="10670" y="11397"/>
                    <a:pt x="10704" y="11425"/>
                  </a:cubicBezTo>
                  <a:cubicBezTo>
                    <a:pt x="10868" y="11552"/>
                    <a:pt x="11030" y="11682"/>
                    <a:pt x="11200" y="11816"/>
                  </a:cubicBezTo>
                  <a:cubicBezTo>
                    <a:pt x="11107" y="11869"/>
                    <a:pt x="11015" y="11918"/>
                    <a:pt x="10927" y="11971"/>
                  </a:cubicBezTo>
                  <a:cubicBezTo>
                    <a:pt x="10898" y="11988"/>
                    <a:pt x="10868" y="11996"/>
                    <a:pt x="10840" y="11996"/>
                  </a:cubicBezTo>
                  <a:cubicBezTo>
                    <a:pt x="10803" y="11996"/>
                    <a:pt x="10769" y="11982"/>
                    <a:pt x="10745" y="11954"/>
                  </a:cubicBezTo>
                  <a:cubicBezTo>
                    <a:pt x="10606" y="11799"/>
                    <a:pt x="10477" y="11635"/>
                    <a:pt x="10340" y="11467"/>
                  </a:cubicBezTo>
                  <a:cubicBezTo>
                    <a:pt x="10419" y="11432"/>
                    <a:pt x="10484" y="11402"/>
                    <a:pt x="10549" y="11374"/>
                  </a:cubicBezTo>
                  <a:cubicBezTo>
                    <a:pt x="10565" y="11366"/>
                    <a:pt x="10579" y="11363"/>
                    <a:pt x="10593" y="11363"/>
                  </a:cubicBezTo>
                  <a:close/>
                  <a:moveTo>
                    <a:pt x="11607" y="12115"/>
                  </a:moveTo>
                  <a:cubicBezTo>
                    <a:pt x="11621" y="12115"/>
                    <a:pt x="11640" y="12121"/>
                    <a:pt x="11651" y="12128"/>
                  </a:cubicBezTo>
                  <a:cubicBezTo>
                    <a:pt x="11728" y="12173"/>
                    <a:pt x="11804" y="12220"/>
                    <a:pt x="11892" y="12275"/>
                  </a:cubicBezTo>
                  <a:cubicBezTo>
                    <a:pt x="11840" y="12361"/>
                    <a:pt x="11790" y="12453"/>
                    <a:pt x="11728" y="12535"/>
                  </a:cubicBezTo>
                  <a:cubicBezTo>
                    <a:pt x="11716" y="12551"/>
                    <a:pt x="11690" y="12557"/>
                    <a:pt x="11657" y="12557"/>
                  </a:cubicBezTo>
                  <a:cubicBezTo>
                    <a:pt x="11585" y="12557"/>
                    <a:pt x="11485" y="12525"/>
                    <a:pt x="11465" y="12487"/>
                  </a:cubicBezTo>
                  <a:cubicBezTo>
                    <a:pt x="11425" y="12418"/>
                    <a:pt x="11383" y="12350"/>
                    <a:pt x="11335" y="12272"/>
                  </a:cubicBezTo>
                  <a:cubicBezTo>
                    <a:pt x="11422" y="12218"/>
                    <a:pt x="11504" y="12167"/>
                    <a:pt x="11589" y="12119"/>
                  </a:cubicBezTo>
                  <a:cubicBezTo>
                    <a:pt x="11594" y="12117"/>
                    <a:pt x="11600" y="12115"/>
                    <a:pt x="11607" y="12115"/>
                  </a:cubicBezTo>
                  <a:close/>
                  <a:moveTo>
                    <a:pt x="3276" y="12108"/>
                  </a:moveTo>
                  <a:cubicBezTo>
                    <a:pt x="3369" y="12163"/>
                    <a:pt x="3465" y="12218"/>
                    <a:pt x="3563" y="12275"/>
                  </a:cubicBezTo>
                  <a:cubicBezTo>
                    <a:pt x="3525" y="12331"/>
                    <a:pt x="3488" y="12388"/>
                    <a:pt x="3451" y="12446"/>
                  </a:cubicBezTo>
                  <a:cubicBezTo>
                    <a:pt x="3404" y="12519"/>
                    <a:pt x="3333" y="12560"/>
                    <a:pt x="3254" y="12560"/>
                  </a:cubicBezTo>
                  <a:cubicBezTo>
                    <a:pt x="3231" y="12560"/>
                    <a:pt x="3207" y="12556"/>
                    <a:pt x="3183" y="12549"/>
                  </a:cubicBezTo>
                  <a:cubicBezTo>
                    <a:pt x="3170" y="12545"/>
                    <a:pt x="3154" y="12537"/>
                    <a:pt x="3147" y="12527"/>
                  </a:cubicBezTo>
                  <a:cubicBezTo>
                    <a:pt x="3099" y="12443"/>
                    <a:pt x="3054" y="12358"/>
                    <a:pt x="3006" y="12269"/>
                  </a:cubicBezTo>
                  <a:cubicBezTo>
                    <a:pt x="3096" y="12217"/>
                    <a:pt x="3184" y="12163"/>
                    <a:pt x="3276" y="12108"/>
                  </a:cubicBezTo>
                  <a:close/>
                  <a:moveTo>
                    <a:pt x="3334" y="12995"/>
                  </a:moveTo>
                  <a:cubicBezTo>
                    <a:pt x="3424" y="13475"/>
                    <a:pt x="3514" y="13951"/>
                    <a:pt x="3603" y="14437"/>
                  </a:cubicBezTo>
                  <a:lnTo>
                    <a:pt x="2952" y="14437"/>
                  </a:lnTo>
                  <a:cubicBezTo>
                    <a:pt x="3041" y="13958"/>
                    <a:pt x="3129" y="13482"/>
                    <a:pt x="3221" y="12995"/>
                  </a:cubicBezTo>
                  <a:close/>
                  <a:moveTo>
                    <a:pt x="11610" y="12995"/>
                  </a:moveTo>
                  <a:cubicBezTo>
                    <a:pt x="11635" y="12995"/>
                    <a:pt x="11673" y="13022"/>
                    <a:pt x="11677" y="13043"/>
                  </a:cubicBezTo>
                  <a:cubicBezTo>
                    <a:pt x="11722" y="13274"/>
                    <a:pt x="11762" y="13506"/>
                    <a:pt x="11804" y="13739"/>
                  </a:cubicBezTo>
                  <a:cubicBezTo>
                    <a:pt x="11835" y="13909"/>
                    <a:pt x="11869" y="14079"/>
                    <a:pt x="11900" y="14247"/>
                  </a:cubicBezTo>
                  <a:cubicBezTo>
                    <a:pt x="11912" y="14308"/>
                    <a:pt x="11920" y="14370"/>
                    <a:pt x="11932" y="14435"/>
                  </a:cubicBezTo>
                  <a:cubicBezTo>
                    <a:pt x="11714" y="14438"/>
                    <a:pt x="11509" y="14438"/>
                    <a:pt x="11288" y="14438"/>
                  </a:cubicBezTo>
                  <a:cubicBezTo>
                    <a:pt x="11303" y="14345"/>
                    <a:pt x="11316" y="14253"/>
                    <a:pt x="11333" y="14161"/>
                  </a:cubicBezTo>
                  <a:cubicBezTo>
                    <a:pt x="11395" y="13824"/>
                    <a:pt x="11458" y="13486"/>
                    <a:pt x="11521" y="13151"/>
                  </a:cubicBezTo>
                  <a:cubicBezTo>
                    <a:pt x="11528" y="13114"/>
                    <a:pt x="11528" y="13073"/>
                    <a:pt x="11544" y="13040"/>
                  </a:cubicBezTo>
                  <a:cubicBezTo>
                    <a:pt x="11554" y="13018"/>
                    <a:pt x="11588" y="12995"/>
                    <a:pt x="11610" y="12995"/>
                  </a:cubicBezTo>
                  <a:close/>
                  <a:moveTo>
                    <a:pt x="5017" y="11651"/>
                  </a:moveTo>
                  <a:cubicBezTo>
                    <a:pt x="5029" y="11651"/>
                    <a:pt x="5042" y="11653"/>
                    <a:pt x="5050" y="11658"/>
                  </a:cubicBezTo>
                  <a:cubicBezTo>
                    <a:pt x="5184" y="11741"/>
                    <a:pt x="5322" y="11821"/>
                    <a:pt x="5449" y="11915"/>
                  </a:cubicBezTo>
                  <a:cubicBezTo>
                    <a:pt x="5675" y="12088"/>
                    <a:pt x="5852" y="12303"/>
                    <a:pt x="5957" y="12566"/>
                  </a:cubicBezTo>
                  <a:cubicBezTo>
                    <a:pt x="6021" y="12726"/>
                    <a:pt x="6079" y="12896"/>
                    <a:pt x="6089" y="13064"/>
                  </a:cubicBezTo>
                  <a:cubicBezTo>
                    <a:pt x="6111" y="13462"/>
                    <a:pt x="6107" y="13861"/>
                    <a:pt x="6111" y="14261"/>
                  </a:cubicBezTo>
                  <a:cubicBezTo>
                    <a:pt x="6113" y="14374"/>
                    <a:pt x="6043" y="14439"/>
                    <a:pt x="5933" y="14439"/>
                  </a:cubicBezTo>
                  <a:lnTo>
                    <a:pt x="5405" y="14439"/>
                  </a:lnTo>
                  <a:lnTo>
                    <a:pt x="5405" y="13948"/>
                  </a:lnTo>
                  <a:cubicBezTo>
                    <a:pt x="5405" y="13793"/>
                    <a:pt x="5320" y="13698"/>
                    <a:pt x="5180" y="13697"/>
                  </a:cubicBezTo>
                  <a:cubicBezTo>
                    <a:pt x="5179" y="13697"/>
                    <a:pt x="5178" y="13697"/>
                    <a:pt x="5177" y="13697"/>
                  </a:cubicBezTo>
                  <a:cubicBezTo>
                    <a:pt x="5037" y="13697"/>
                    <a:pt x="4947" y="13795"/>
                    <a:pt x="4945" y="13951"/>
                  </a:cubicBezTo>
                  <a:lnTo>
                    <a:pt x="4945" y="14434"/>
                  </a:lnTo>
                  <a:lnTo>
                    <a:pt x="4070" y="14434"/>
                  </a:lnTo>
                  <a:cubicBezTo>
                    <a:pt x="3997" y="14059"/>
                    <a:pt x="3924" y="13683"/>
                    <a:pt x="3850" y="13308"/>
                  </a:cubicBezTo>
                  <a:cubicBezTo>
                    <a:pt x="3826" y="13175"/>
                    <a:pt x="3811" y="13039"/>
                    <a:pt x="3777" y="12909"/>
                  </a:cubicBezTo>
                  <a:cubicBezTo>
                    <a:pt x="3756" y="12824"/>
                    <a:pt x="3799" y="12767"/>
                    <a:pt x="3833" y="12703"/>
                  </a:cubicBezTo>
                  <a:cubicBezTo>
                    <a:pt x="3863" y="12648"/>
                    <a:pt x="3904" y="12597"/>
                    <a:pt x="3934" y="12542"/>
                  </a:cubicBezTo>
                  <a:cubicBezTo>
                    <a:pt x="3975" y="12467"/>
                    <a:pt x="4030" y="12442"/>
                    <a:pt x="4119" y="12439"/>
                  </a:cubicBezTo>
                  <a:cubicBezTo>
                    <a:pt x="4275" y="12436"/>
                    <a:pt x="4406" y="12360"/>
                    <a:pt x="4505" y="12239"/>
                  </a:cubicBezTo>
                  <a:cubicBezTo>
                    <a:pt x="4664" y="12048"/>
                    <a:pt x="4819" y="11852"/>
                    <a:pt x="4979" y="11661"/>
                  </a:cubicBezTo>
                  <a:cubicBezTo>
                    <a:pt x="4985" y="11654"/>
                    <a:pt x="5001" y="11651"/>
                    <a:pt x="5017" y="11651"/>
                  </a:cubicBezTo>
                  <a:close/>
                  <a:moveTo>
                    <a:pt x="13339" y="11674"/>
                  </a:moveTo>
                  <a:cubicBezTo>
                    <a:pt x="13349" y="11674"/>
                    <a:pt x="13358" y="11675"/>
                    <a:pt x="13363" y="11679"/>
                  </a:cubicBezTo>
                  <a:cubicBezTo>
                    <a:pt x="13520" y="11780"/>
                    <a:pt x="13683" y="11876"/>
                    <a:pt x="13830" y="11990"/>
                  </a:cubicBezTo>
                  <a:cubicBezTo>
                    <a:pt x="14031" y="12147"/>
                    <a:pt x="14180" y="12351"/>
                    <a:pt x="14284" y="12585"/>
                  </a:cubicBezTo>
                  <a:cubicBezTo>
                    <a:pt x="14375" y="12790"/>
                    <a:pt x="14433" y="13003"/>
                    <a:pt x="14434" y="13228"/>
                  </a:cubicBezTo>
                  <a:cubicBezTo>
                    <a:pt x="14439" y="13571"/>
                    <a:pt x="14437" y="13913"/>
                    <a:pt x="14437" y="14256"/>
                  </a:cubicBezTo>
                  <a:cubicBezTo>
                    <a:pt x="14437" y="14381"/>
                    <a:pt x="14375" y="14441"/>
                    <a:pt x="14249" y="14441"/>
                  </a:cubicBezTo>
                  <a:lnTo>
                    <a:pt x="13802" y="14441"/>
                  </a:lnTo>
                  <a:lnTo>
                    <a:pt x="13802" y="13923"/>
                  </a:lnTo>
                  <a:cubicBezTo>
                    <a:pt x="13802" y="13787"/>
                    <a:pt x="13716" y="13698"/>
                    <a:pt x="13583" y="13698"/>
                  </a:cubicBezTo>
                  <a:cubicBezTo>
                    <a:pt x="13443" y="13698"/>
                    <a:pt x="13359" y="13780"/>
                    <a:pt x="13359" y="13917"/>
                  </a:cubicBezTo>
                  <a:lnTo>
                    <a:pt x="13359" y="14439"/>
                  </a:lnTo>
                  <a:lnTo>
                    <a:pt x="13102" y="14439"/>
                  </a:lnTo>
                  <a:cubicBezTo>
                    <a:pt x="12997" y="14439"/>
                    <a:pt x="12893" y="14439"/>
                    <a:pt x="12788" y="14439"/>
                  </a:cubicBezTo>
                  <a:cubicBezTo>
                    <a:pt x="12684" y="14439"/>
                    <a:pt x="12579" y="14439"/>
                    <a:pt x="12473" y="14441"/>
                  </a:cubicBezTo>
                  <a:cubicBezTo>
                    <a:pt x="12471" y="14441"/>
                    <a:pt x="12468" y="14441"/>
                    <a:pt x="12465" y="14441"/>
                  </a:cubicBezTo>
                  <a:cubicBezTo>
                    <a:pt x="12412" y="14441"/>
                    <a:pt x="12395" y="14415"/>
                    <a:pt x="12386" y="14363"/>
                  </a:cubicBezTo>
                  <a:cubicBezTo>
                    <a:pt x="12325" y="14033"/>
                    <a:pt x="12260" y="13702"/>
                    <a:pt x="12196" y="13371"/>
                  </a:cubicBezTo>
                  <a:cubicBezTo>
                    <a:pt x="12164" y="13207"/>
                    <a:pt x="12133" y="13043"/>
                    <a:pt x="12106" y="12878"/>
                  </a:cubicBezTo>
                  <a:cubicBezTo>
                    <a:pt x="12100" y="12846"/>
                    <a:pt x="12107" y="12805"/>
                    <a:pt x="12124" y="12777"/>
                  </a:cubicBezTo>
                  <a:cubicBezTo>
                    <a:pt x="12178" y="12679"/>
                    <a:pt x="12239" y="12585"/>
                    <a:pt x="12301" y="12491"/>
                  </a:cubicBezTo>
                  <a:cubicBezTo>
                    <a:pt x="12316" y="12467"/>
                    <a:pt x="12352" y="12445"/>
                    <a:pt x="12376" y="12445"/>
                  </a:cubicBezTo>
                  <a:cubicBezTo>
                    <a:pt x="12381" y="12445"/>
                    <a:pt x="12386" y="12445"/>
                    <a:pt x="12390" y="12445"/>
                  </a:cubicBezTo>
                  <a:cubicBezTo>
                    <a:pt x="12644" y="12445"/>
                    <a:pt x="12809" y="12299"/>
                    <a:pt x="12952" y="12109"/>
                  </a:cubicBezTo>
                  <a:cubicBezTo>
                    <a:pt x="13059" y="11965"/>
                    <a:pt x="13174" y="11828"/>
                    <a:pt x="13291" y="11689"/>
                  </a:cubicBezTo>
                  <a:cubicBezTo>
                    <a:pt x="13299" y="11680"/>
                    <a:pt x="13321" y="11674"/>
                    <a:pt x="13339" y="11674"/>
                  </a:cubicBezTo>
                  <a:close/>
                  <a:moveTo>
                    <a:pt x="9880" y="11676"/>
                  </a:moveTo>
                  <a:cubicBezTo>
                    <a:pt x="9910" y="11676"/>
                    <a:pt x="9933" y="11694"/>
                    <a:pt x="9958" y="11723"/>
                  </a:cubicBezTo>
                  <a:cubicBezTo>
                    <a:pt x="10090" y="11891"/>
                    <a:pt x="10217" y="12063"/>
                    <a:pt x="10357" y="12225"/>
                  </a:cubicBezTo>
                  <a:cubicBezTo>
                    <a:pt x="10473" y="12360"/>
                    <a:pt x="10620" y="12445"/>
                    <a:pt x="10803" y="12445"/>
                  </a:cubicBezTo>
                  <a:cubicBezTo>
                    <a:pt x="10812" y="12445"/>
                    <a:pt x="10821" y="12445"/>
                    <a:pt x="10829" y="12445"/>
                  </a:cubicBezTo>
                  <a:cubicBezTo>
                    <a:pt x="10831" y="12445"/>
                    <a:pt x="10833" y="12445"/>
                    <a:pt x="10835" y="12445"/>
                  </a:cubicBezTo>
                  <a:cubicBezTo>
                    <a:pt x="10890" y="12445"/>
                    <a:pt x="10921" y="12466"/>
                    <a:pt x="10946" y="12515"/>
                  </a:cubicBezTo>
                  <a:cubicBezTo>
                    <a:pt x="10991" y="12602"/>
                    <a:pt x="11045" y="12685"/>
                    <a:pt x="11090" y="12771"/>
                  </a:cubicBezTo>
                  <a:cubicBezTo>
                    <a:pt x="11107" y="12800"/>
                    <a:pt x="11118" y="12842"/>
                    <a:pt x="11112" y="12876"/>
                  </a:cubicBezTo>
                  <a:cubicBezTo>
                    <a:pt x="11057" y="13172"/>
                    <a:pt x="10999" y="13463"/>
                    <a:pt x="10943" y="13759"/>
                  </a:cubicBezTo>
                  <a:cubicBezTo>
                    <a:pt x="10903" y="13965"/>
                    <a:pt x="10869" y="14172"/>
                    <a:pt x="10829" y="14380"/>
                  </a:cubicBezTo>
                  <a:cubicBezTo>
                    <a:pt x="10824" y="14403"/>
                    <a:pt x="10794" y="14438"/>
                    <a:pt x="10774" y="14438"/>
                  </a:cubicBezTo>
                  <a:cubicBezTo>
                    <a:pt x="10647" y="14439"/>
                    <a:pt x="10519" y="14440"/>
                    <a:pt x="10390" y="14440"/>
                  </a:cubicBezTo>
                  <a:cubicBezTo>
                    <a:pt x="10261" y="14440"/>
                    <a:pt x="10131" y="14439"/>
                    <a:pt x="9999" y="14439"/>
                  </a:cubicBezTo>
                  <a:lnTo>
                    <a:pt x="9999" y="13957"/>
                  </a:lnTo>
                  <a:cubicBezTo>
                    <a:pt x="9999" y="13793"/>
                    <a:pt x="9920" y="13701"/>
                    <a:pt x="9784" y="13697"/>
                  </a:cubicBezTo>
                  <a:cubicBezTo>
                    <a:pt x="9782" y="13697"/>
                    <a:pt x="9779" y="13697"/>
                    <a:pt x="9777" y="13697"/>
                  </a:cubicBezTo>
                  <a:cubicBezTo>
                    <a:pt x="9645" y="13697"/>
                    <a:pt x="9542" y="13779"/>
                    <a:pt x="9539" y="13960"/>
                  </a:cubicBezTo>
                  <a:cubicBezTo>
                    <a:pt x="9538" y="14114"/>
                    <a:pt x="9538" y="14267"/>
                    <a:pt x="9538" y="14420"/>
                  </a:cubicBezTo>
                  <a:cubicBezTo>
                    <a:pt x="9538" y="14424"/>
                    <a:pt x="9536" y="14425"/>
                    <a:pt x="9535" y="14434"/>
                  </a:cubicBezTo>
                  <a:cubicBezTo>
                    <a:pt x="9517" y="14437"/>
                    <a:pt x="9497" y="14441"/>
                    <a:pt x="9478" y="14441"/>
                  </a:cubicBezTo>
                  <a:cubicBezTo>
                    <a:pt x="9360" y="14441"/>
                    <a:pt x="9243" y="14442"/>
                    <a:pt x="9125" y="14442"/>
                  </a:cubicBezTo>
                  <a:cubicBezTo>
                    <a:pt x="9066" y="14442"/>
                    <a:pt x="9007" y="14442"/>
                    <a:pt x="8948" y="14441"/>
                  </a:cubicBezTo>
                  <a:cubicBezTo>
                    <a:pt x="8845" y="14441"/>
                    <a:pt x="8779" y="14374"/>
                    <a:pt x="8779" y="14271"/>
                  </a:cubicBezTo>
                  <a:cubicBezTo>
                    <a:pt x="8779" y="13900"/>
                    <a:pt x="8764" y="13528"/>
                    <a:pt x="8782" y="13159"/>
                  </a:cubicBezTo>
                  <a:cubicBezTo>
                    <a:pt x="8801" y="12838"/>
                    <a:pt x="8912" y="12538"/>
                    <a:pt x="9112" y="12282"/>
                  </a:cubicBezTo>
                  <a:cubicBezTo>
                    <a:pt x="9304" y="12033"/>
                    <a:pt x="9543" y="11838"/>
                    <a:pt x="9825" y="11692"/>
                  </a:cubicBezTo>
                  <a:cubicBezTo>
                    <a:pt x="9846" y="11681"/>
                    <a:pt x="9864" y="11676"/>
                    <a:pt x="9880" y="11676"/>
                  </a:cubicBezTo>
                  <a:close/>
                  <a:moveTo>
                    <a:pt x="7104" y="0"/>
                  </a:moveTo>
                  <a:cubicBezTo>
                    <a:pt x="7004" y="17"/>
                    <a:pt x="6903" y="33"/>
                    <a:pt x="6803" y="52"/>
                  </a:cubicBezTo>
                  <a:cubicBezTo>
                    <a:pt x="6534" y="106"/>
                    <a:pt x="6272" y="185"/>
                    <a:pt x="6022" y="300"/>
                  </a:cubicBezTo>
                  <a:cubicBezTo>
                    <a:pt x="5612" y="490"/>
                    <a:pt x="5251" y="749"/>
                    <a:pt x="4943" y="1077"/>
                  </a:cubicBezTo>
                  <a:cubicBezTo>
                    <a:pt x="4754" y="1275"/>
                    <a:pt x="4597" y="1497"/>
                    <a:pt x="4462" y="1733"/>
                  </a:cubicBezTo>
                  <a:cubicBezTo>
                    <a:pt x="4299" y="2013"/>
                    <a:pt x="4183" y="2315"/>
                    <a:pt x="4111" y="2632"/>
                  </a:cubicBezTo>
                  <a:cubicBezTo>
                    <a:pt x="4070" y="2814"/>
                    <a:pt x="4046" y="3001"/>
                    <a:pt x="4012" y="3199"/>
                  </a:cubicBezTo>
                  <a:cubicBezTo>
                    <a:pt x="3944" y="3199"/>
                    <a:pt x="3871" y="3201"/>
                    <a:pt x="3796" y="3201"/>
                  </a:cubicBezTo>
                  <a:cubicBezTo>
                    <a:pt x="3758" y="3201"/>
                    <a:pt x="3720" y="3200"/>
                    <a:pt x="3682" y="3199"/>
                  </a:cubicBezTo>
                  <a:cubicBezTo>
                    <a:pt x="3676" y="3199"/>
                    <a:pt x="3670" y="3199"/>
                    <a:pt x="3664" y="3199"/>
                  </a:cubicBezTo>
                  <a:cubicBezTo>
                    <a:pt x="3328" y="3199"/>
                    <a:pt x="3000" y="3542"/>
                    <a:pt x="3001" y="3878"/>
                  </a:cubicBezTo>
                  <a:cubicBezTo>
                    <a:pt x="3007" y="4639"/>
                    <a:pt x="3004" y="5398"/>
                    <a:pt x="3004" y="6157"/>
                  </a:cubicBezTo>
                  <a:lnTo>
                    <a:pt x="3004" y="6276"/>
                  </a:lnTo>
                  <a:cubicBezTo>
                    <a:pt x="2948" y="6276"/>
                    <a:pt x="2892" y="6274"/>
                    <a:pt x="2838" y="6274"/>
                  </a:cubicBezTo>
                  <a:cubicBezTo>
                    <a:pt x="2811" y="6274"/>
                    <a:pt x="2784" y="6275"/>
                    <a:pt x="2757" y="6276"/>
                  </a:cubicBezTo>
                  <a:cubicBezTo>
                    <a:pt x="2199" y="6299"/>
                    <a:pt x="1792" y="6568"/>
                    <a:pt x="1516" y="7043"/>
                  </a:cubicBezTo>
                  <a:cubicBezTo>
                    <a:pt x="1387" y="7268"/>
                    <a:pt x="1331" y="7508"/>
                    <a:pt x="1342" y="7769"/>
                  </a:cubicBezTo>
                  <a:cubicBezTo>
                    <a:pt x="1348" y="7947"/>
                    <a:pt x="1345" y="8128"/>
                    <a:pt x="1342" y="8308"/>
                  </a:cubicBezTo>
                  <a:cubicBezTo>
                    <a:pt x="1338" y="8548"/>
                    <a:pt x="1335" y="8789"/>
                    <a:pt x="1324" y="9029"/>
                  </a:cubicBezTo>
                  <a:cubicBezTo>
                    <a:pt x="1312" y="9268"/>
                    <a:pt x="1483" y="9495"/>
                    <a:pt x="1713" y="9564"/>
                  </a:cubicBezTo>
                  <a:cubicBezTo>
                    <a:pt x="1734" y="9571"/>
                    <a:pt x="1755" y="9580"/>
                    <a:pt x="1776" y="9587"/>
                  </a:cubicBezTo>
                  <a:cubicBezTo>
                    <a:pt x="1844" y="9967"/>
                    <a:pt x="2017" y="10283"/>
                    <a:pt x="2327" y="10520"/>
                  </a:cubicBezTo>
                  <a:cubicBezTo>
                    <a:pt x="2365" y="10550"/>
                    <a:pt x="2392" y="10740"/>
                    <a:pt x="2362" y="10812"/>
                  </a:cubicBezTo>
                  <a:cubicBezTo>
                    <a:pt x="2335" y="10876"/>
                    <a:pt x="2286" y="10897"/>
                    <a:pt x="2213" y="10910"/>
                  </a:cubicBezTo>
                  <a:cubicBezTo>
                    <a:pt x="2066" y="10936"/>
                    <a:pt x="1923" y="10980"/>
                    <a:pt x="1783" y="11031"/>
                  </a:cubicBezTo>
                  <a:cubicBezTo>
                    <a:pt x="1495" y="11137"/>
                    <a:pt x="1217" y="11265"/>
                    <a:pt x="968" y="11446"/>
                  </a:cubicBezTo>
                  <a:cubicBezTo>
                    <a:pt x="868" y="11518"/>
                    <a:pt x="825" y="11676"/>
                    <a:pt x="892" y="11767"/>
                  </a:cubicBezTo>
                  <a:cubicBezTo>
                    <a:pt x="942" y="11834"/>
                    <a:pt x="1011" y="11870"/>
                    <a:pt x="1085" y="11870"/>
                  </a:cubicBezTo>
                  <a:cubicBezTo>
                    <a:pt x="1130" y="11870"/>
                    <a:pt x="1176" y="11857"/>
                    <a:pt x="1222" y="11831"/>
                  </a:cubicBezTo>
                  <a:cubicBezTo>
                    <a:pt x="1275" y="11799"/>
                    <a:pt x="1328" y="11760"/>
                    <a:pt x="1380" y="11726"/>
                  </a:cubicBezTo>
                  <a:cubicBezTo>
                    <a:pt x="1434" y="11693"/>
                    <a:pt x="1490" y="11662"/>
                    <a:pt x="1548" y="11631"/>
                  </a:cubicBezTo>
                  <a:cubicBezTo>
                    <a:pt x="1669" y="11778"/>
                    <a:pt x="1792" y="11921"/>
                    <a:pt x="1908" y="12070"/>
                  </a:cubicBezTo>
                  <a:cubicBezTo>
                    <a:pt x="2037" y="12232"/>
                    <a:pt x="2160" y="12396"/>
                    <a:pt x="2385" y="12435"/>
                  </a:cubicBezTo>
                  <a:cubicBezTo>
                    <a:pt x="2397" y="12436"/>
                    <a:pt x="2410" y="12444"/>
                    <a:pt x="2422" y="12444"/>
                  </a:cubicBezTo>
                  <a:cubicBezTo>
                    <a:pt x="2424" y="12444"/>
                    <a:pt x="2425" y="12444"/>
                    <a:pt x="2427" y="12443"/>
                  </a:cubicBezTo>
                  <a:cubicBezTo>
                    <a:pt x="2448" y="12438"/>
                    <a:pt x="2467" y="12435"/>
                    <a:pt x="2485" y="12435"/>
                  </a:cubicBezTo>
                  <a:cubicBezTo>
                    <a:pt x="2581" y="12435"/>
                    <a:pt x="2624" y="12515"/>
                    <a:pt x="2668" y="12597"/>
                  </a:cubicBezTo>
                  <a:cubicBezTo>
                    <a:pt x="2703" y="12662"/>
                    <a:pt x="2750" y="12725"/>
                    <a:pt x="2775" y="12793"/>
                  </a:cubicBezTo>
                  <a:cubicBezTo>
                    <a:pt x="2789" y="12832"/>
                    <a:pt x="2782" y="12882"/>
                    <a:pt x="2774" y="12924"/>
                  </a:cubicBezTo>
                  <a:cubicBezTo>
                    <a:pt x="2700" y="13319"/>
                    <a:pt x="2622" y="13711"/>
                    <a:pt x="2547" y="14104"/>
                  </a:cubicBezTo>
                  <a:cubicBezTo>
                    <a:pt x="2526" y="14213"/>
                    <a:pt x="2511" y="14325"/>
                    <a:pt x="2491" y="14437"/>
                  </a:cubicBezTo>
                  <a:lnTo>
                    <a:pt x="1608" y="14437"/>
                  </a:lnTo>
                  <a:lnTo>
                    <a:pt x="1608" y="13951"/>
                  </a:lnTo>
                  <a:cubicBezTo>
                    <a:pt x="1608" y="13793"/>
                    <a:pt x="1522" y="13697"/>
                    <a:pt x="1377" y="13697"/>
                  </a:cubicBezTo>
                  <a:cubicBezTo>
                    <a:pt x="1240" y="13697"/>
                    <a:pt x="1151" y="13797"/>
                    <a:pt x="1148" y="13950"/>
                  </a:cubicBezTo>
                  <a:lnTo>
                    <a:pt x="1148" y="14439"/>
                  </a:lnTo>
                  <a:lnTo>
                    <a:pt x="575" y="14439"/>
                  </a:lnTo>
                  <a:cubicBezTo>
                    <a:pt x="565" y="14439"/>
                    <a:pt x="554" y="14431"/>
                    <a:pt x="545" y="14427"/>
                  </a:cubicBezTo>
                  <a:cubicBezTo>
                    <a:pt x="469" y="14391"/>
                    <a:pt x="445" y="14323"/>
                    <a:pt x="445" y="14250"/>
                  </a:cubicBezTo>
                  <a:cubicBezTo>
                    <a:pt x="441" y="13910"/>
                    <a:pt x="436" y="13574"/>
                    <a:pt x="446" y="13234"/>
                  </a:cubicBezTo>
                  <a:cubicBezTo>
                    <a:pt x="453" y="12991"/>
                    <a:pt x="510" y="12754"/>
                    <a:pt x="613" y="12531"/>
                  </a:cubicBezTo>
                  <a:cubicBezTo>
                    <a:pt x="679" y="12388"/>
                    <a:pt x="585" y="12212"/>
                    <a:pt x="415" y="12212"/>
                  </a:cubicBezTo>
                  <a:cubicBezTo>
                    <a:pt x="395" y="12212"/>
                    <a:pt x="374" y="12214"/>
                    <a:pt x="352" y="12220"/>
                  </a:cubicBezTo>
                  <a:cubicBezTo>
                    <a:pt x="285" y="12237"/>
                    <a:pt x="214" y="12312"/>
                    <a:pt x="183" y="12378"/>
                  </a:cubicBezTo>
                  <a:cubicBezTo>
                    <a:pt x="90" y="12573"/>
                    <a:pt x="30" y="12783"/>
                    <a:pt x="15" y="13001"/>
                  </a:cubicBezTo>
                  <a:cubicBezTo>
                    <a:pt x="15" y="13003"/>
                    <a:pt x="6" y="13008"/>
                    <a:pt x="1" y="13009"/>
                  </a:cubicBezTo>
                  <a:lnTo>
                    <a:pt x="1" y="14424"/>
                  </a:lnTo>
                  <a:cubicBezTo>
                    <a:pt x="80" y="14671"/>
                    <a:pt x="247" y="14828"/>
                    <a:pt x="496" y="14901"/>
                  </a:cubicBezTo>
                  <a:lnTo>
                    <a:pt x="6063" y="14901"/>
                  </a:lnTo>
                  <a:cubicBezTo>
                    <a:pt x="6152" y="14857"/>
                    <a:pt x="6244" y="14820"/>
                    <a:pt x="6326" y="14769"/>
                  </a:cubicBezTo>
                  <a:cubicBezTo>
                    <a:pt x="6502" y="14657"/>
                    <a:pt x="6567" y="14479"/>
                    <a:pt x="6572" y="14288"/>
                  </a:cubicBezTo>
                  <a:cubicBezTo>
                    <a:pt x="6584" y="13937"/>
                    <a:pt x="6584" y="13588"/>
                    <a:pt x="6574" y="13237"/>
                  </a:cubicBezTo>
                  <a:cubicBezTo>
                    <a:pt x="6560" y="12747"/>
                    <a:pt x="6411" y="12300"/>
                    <a:pt x="6104" y="11914"/>
                  </a:cubicBezTo>
                  <a:cubicBezTo>
                    <a:pt x="5898" y="11657"/>
                    <a:pt x="5639" y="11456"/>
                    <a:pt x="5350" y="11293"/>
                  </a:cubicBezTo>
                  <a:cubicBezTo>
                    <a:pt x="5057" y="11127"/>
                    <a:pt x="4740" y="11024"/>
                    <a:pt x="4423" y="10921"/>
                  </a:cubicBezTo>
                  <a:cubicBezTo>
                    <a:pt x="4402" y="10913"/>
                    <a:pt x="4375" y="10909"/>
                    <a:pt x="4352" y="10909"/>
                  </a:cubicBezTo>
                  <a:cubicBezTo>
                    <a:pt x="4347" y="10909"/>
                    <a:pt x="4343" y="10909"/>
                    <a:pt x="4338" y="10910"/>
                  </a:cubicBezTo>
                  <a:cubicBezTo>
                    <a:pt x="4333" y="10910"/>
                    <a:pt x="4327" y="10910"/>
                    <a:pt x="4321" y="10910"/>
                  </a:cubicBezTo>
                  <a:cubicBezTo>
                    <a:pt x="4253" y="10910"/>
                    <a:pt x="4216" y="10870"/>
                    <a:pt x="4204" y="10805"/>
                  </a:cubicBezTo>
                  <a:cubicBezTo>
                    <a:pt x="4190" y="10731"/>
                    <a:pt x="4164" y="10656"/>
                    <a:pt x="4249" y="10597"/>
                  </a:cubicBezTo>
                  <a:cubicBezTo>
                    <a:pt x="4590" y="10361"/>
                    <a:pt x="4811" y="10042"/>
                    <a:pt x="4886" y="9629"/>
                  </a:cubicBezTo>
                  <a:cubicBezTo>
                    <a:pt x="4890" y="9601"/>
                    <a:pt x="4918" y="9564"/>
                    <a:pt x="4944" y="9553"/>
                  </a:cubicBezTo>
                  <a:cubicBezTo>
                    <a:pt x="5166" y="9471"/>
                    <a:pt x="5242" y="9295"/>
                    <a:pt x="5254" y="9077"/>
                  </a:cubicBezTo>
                  <a:cubicBezTo>
                    <a:pt x="5261" y="8949"/>
                    <a:pt x="5255" y="8817"/>
                    <a:pt x="5255" y="8688"/>
                  </a:cubicBezTo>
                  <a:cubicBezTo>
                    <a:pt x="5255" y="8326"/>
                    <a:pt x="5257" y="7964"/>
                    <a:pt x="5255" y="7599"/>
                  </a:cubicBezTo>
                  <a:cubicBezTo>
                    <a:pt x="5254" y="7305"/>
                    <a:pt x="5186" y="7033"/>
                    <a:pt x="5009" y="6791"/>
                  </a:cubicBezTo>
                  <a:cubicBezTo>
                    <a:pt x="4815" y="6524"/>
                    <a:pt x="4558" y="6345"/>
                    <a:pt x="4235" y="6297"/>
                  </a:cubicBezTo>
                  <a:cubicBezTo>
                    <a:pt x="4101" y="6278"/>
                    <a:pt x="3964" y="6276"/>
                    <a:pt x="3828" y="6276"/>
                  </a:cubicBezTo>
                  <a:cubicBezTo>
                    <a:pt x="3795" y="6276"/>
                    <a:pt x="3761" y="6276"/>
                    <a:pt x="3728" y="6276"/>
                  </a:cubicBezTo>
                  <a:cubicBezTo>
                    <a:pt x="3678" y="6276"/>
                    <a:pt x="3627" y="6276"/>
                    <a:pt x="3577" y="6275"/>
                  </a:cubicBezTo>
                  <a:cubicBezTo>
                    <a:pt x="3565" y="6274"/>
                    <a:pt x="3552" y="6273"/>
                    <a:pt x="3539" y="6273"/>
                  </a:cubicBezTo>
                  <a:cubicBezTo>
                    <a:pt x="3513" y="6273"/>
                    <a:pt x="3485" y="6275"/>
                    <a:pt x="3453" y="6275"/>
                  </a:cubicBezTo>
                  <a:lnTo>
                    <a:pt x="3453" y="6174"/>
                  </a:lnTo>
                  <a:lnTo>
                    <a:pt x="3453" y="3964"/>
                  </a:lnTo>
                  <a:cubicBezTo>
                    <a:pt x="3453" y="3765"/>
                    <a:pt x="3577" y="3642"/>
                    <a:pt x="3777" y="3642"/>
                  </a:cubicBezTo>
                  <a:lnTo>
                    <a:pt x="4030" y="3642"/>
                  </a:lnTo>
                  <a:cubicBezTo>
                    <a:pt x="4102" y="4561"/>
                    <a:pt x="4470" y="5342"/>
                    <a:pt x="5149" y="5959"/>
                  </a:cubicBezTo>
                  <a:cubicBezTo>
                    <a:pt x="5806" y="6556"/>
                    <a:pt x="6580" y="6847"/>
                    <a:pt x="7448" y="6847"/>
                  </a:cubicBezTo>
                  <a:cubicBezTo>
                    <a:pt x="7530" y="6847"/>
                    <a:pt x="7614" y="6844"/>
                    <a:pt x="7699" y="6839"/>
                  </a:cubicBezTo>
                  <a:cubicBezTo>
                    <a:pt x="8553" y="6784"/>
                    <a:pt x="9289" y="6439"/>
                    <a:pt x="9889" y="5835"/>
                  </a:cubicBezTo>
                  <a:cubicBezTo>
                    <a:pt x="10484" y="5233"/>
                    <a:pt x="10814" y="4495"/>
                    <a:pt x="10875" y="3632"/>
                  </a:cubicBezTo>
                  <a:cubicBezTo>
                    <a:pt x="11008" y="3642"/>
                    <a:pt x="11132" y="3638"/>
                    <a:pt x="11250" y="3663"/>
                  </a:cubicBezTo>
                  <a:cubicBezTo>
                    <a:pt x="11377" y="3688"/>
                    <a:pt x="11445" y="3795"/>
                    <a:pt x="11445" y="3926"/>
                  </a:cubicBezTo>
                  <a:lnTo>
                    <a:pt x="11445" y="6249"/>
                  </a:lnTo>
                  <a:lnTo>
                    <a:pt x="11445" y="6343"/>
                  </a:lnTo>
                  <a:lnTo>
                    <a:pt x="11050" y="6343"/>
                  </a:lnTo>
                  <a:cubicBezTo>
                    <a:pt x="11047" y="6343"/>
                    <a:pt x="11044" y="6343"/>
                    <a:pt x="11041" y="6343"/>
                  </a:cubicBezTo>
                  <a:cubicBezTo>
                    <a:pt x="10580" y="6343"/>
                    <a:pt x="10232" y="6549"/>
                    <a:pt x="9979" y="6927"/>
                  </a:cubicBezTo>
                  <a:cubicBezTo>
                    <a:pt x="9846" y="7124"/>
                    <a:pt x="9783" y="7343"/>
                    <a:pt x="9784" y="7581"/>
                  </a:cubicBezTo>
                  <a:cubicBezTo>
                    <a:pt x="9785" y="7805"/>
                    <a:pt x="9785" y="8029"/>
                    <a:pt x="9783" y="8253"/>
                  </a:cubicBezTo>
                  <a:cubicBezTo>
                    <a:pt x="9783" y="8299"/>
                    <a:pt x="9757" y="8345"/>
                    <a:pt x="9743" y="8391"/>
                  </a:cubicBezTo>
                  <a:cubicBezTo>
                    <a:pt x="9715" y="8485"/>
                    <a:pt x="9669" y="8575"/>
                    <a:pt x="9664" y="8671"/>
                  </a:cubicBezTo>
                  <a:cubicBezTo>
                    <a:pt x="9655" y="8830"/>
                    <a:pt x="9655" y="8994"/>
                    <a:pt x="9682" y="9152"/>
                  </a:cubicBezTo>
                  <a:cubicBezTo>
                    <a:pt x="9715" y="9355"/>
                    <a:pt x="9852" y="9490"/>
                    <a:pt x="10046" y="9557"/>
                  </a:cubicBezTo>
                  <a:cubicBezTo>
                    <a:pt x="10102" y="9577"/>
                    <a:pt x="10128" y="9607"/>
                    <a:pt x="10136" y="9653"/>
                  </a:cubicBezTo>
                  <a:cubicBezTo>
                    <a:pt x="10198" y="9966"/>
                    <a:pt x="10344" y="10229"/>
                    <a:pt x="10573" y="10445"/>
                  </a:cubicBezTo>
                  <a:cubicBezTo>
                    <a:pt x="10616" y="10487"/>
                    <a:pt x="10663" y="10520"/>
                    <a:pt x="10702" y="10552"/>
                  </a:cubicBezTo>
                  <a:cubicBezTo>
                    <a:pt x="10702" y="10648"/>
                    <a:pt x="10708" y="10744"/>
                    <a:pt x="10698" y="10835"/>
                  </a:cubicBezTo>
                  <a:cubicBezTo>
                    <a:pt x="10697" y="10860"/>
                    <a:pt x="10654" y="10891"/>
                    <a:pt x="10624" y="10901"/>
                  </a:cubicBezTo>
                  <a:cubicBezTo>
                    <a:pt x="10518" y="10932"/>
                    <a:pt x="10404" y="10939"/>
                    <a:pt x="10300" y="10982"/>
                  </a:cubicBezTo>
                  <a:cubicBezTo>
                    <a:pt x="10054" y="11082"/>
                    <a:pt x="9809" y="11185"/>
                    <a:pt x="9577" y="11311"/>
                  </a:cubicBezTo>
                  <a:cubicBezTo>
                    <a:pt x="9033" y="11604"/>
                    <a:pt x="8628" y="12027"/>
                    <a:pt x="8434" y="12628"/>
                  </a:cubicBezTo>
                  <a:cubicBezTo>
                    <a:pt x="8369" y="12838"/>
                    <a:pt x="8334" y="13052"/>
                    <a:pt x="8334" y="13269"/>
                  </a:cubicBezTo>
                  <a:cubicBezTo>
                    <a:pt x="8332" y="13599"/>
                    <a:pt x="8338" y="13929"/>
                    <a:pt x="8332" y="14260"/>
                  </a:cubicBezTo>
                  <a:cubicBezTo>
                    <a:pt x="8327" y="14538"/>
                    <a:pt x="8523" y="14823"/>
                    <a:pt x="8819" y="14884"/>
                  </a:cubicBezTo>
                  <a:cubicBezTo>
                    <a:pt x="8822" y="14884"/>
                    <a:pt x="8826" y="14892"/>
                    <a:pt x="8828" y="14896"/>
                  </a:cubicBezTo>
                  <a:lnTo>
                    <a:pt x="14412" y="14896"/>
                  </a:lnTo>
                  <a:cubicBezTo>
                    <a:pt x="14508" y="14844"/>
                    <a:pt x="14610" y="14800"/>
                    <a:pt x="14699" y="14737"/>
                  </a:cubicBezTo>
                  <a:cubicBezTo>
                    <a:pt x="14818" y="14652"/>
                    <a:pt x="14864" y="14517"/>
                    <a:pt x="14906" y="14383"/>
                  </a:cubicBezTo>
                  <a:lnTo>
                    <a:pt x="14906" y="13093"/>
                  </a:lnTo>
                  <a:cubicBezTo>
                    <a:pt x="14883" y="12975"/>
                    <a:pt x="14862" y="12856"/>
                    <a:pt x="14835" y="12742"/>
                  </a:cubicBezTo>
                  <a:cubicBezTo>
                    <a:pt x="14754" y="12446"/>
                    <a:pt x="14615" y="12181"/>
                    <a:pt x="14423" y="11941"/>
                  </a:cubicBezTo>
                  <a:cubicBezTo>
                    <a:pt x="14106" y="11550"/>
                    <a:pt x="13697" y="11297"/>
                    <a:pt x="13237" y="11116"/>
                  </a:cubicBezTo>
                  <a:cubicBezTo>
                    <a:pt x="13109" y="11065"/>
                    <a:pt x="12986" y="11006"/>
                    <a:pt x="12855" y="10958"/>
                  </a:cubicBezTo>
                  <a:cubicBezTo>
                    <a:pt x="12788" y="10931"/>
                    <a:pt x="12713" y="10915"/>
                    <a:pt x="12640" y="10908"/>
                  </a:cubicBezTo>
                  <a:cubicBezTo>
                    <a:pt x="12577" y="10902"/>
                    <a:pt x="12540" y="10893"/>
                    <a:pt x="12527" y="10818"/>
                  </a:cubicBezTo>
                  <a:cubicBezTo>
                    <a:pt x="12507" y="10697"/>
                    <a:pt x="12533" y="10621"/>
                    <a:pt x="12628" y="10554"/>
                  </a:cubicBezTo>
                  <a:cubicBezTo>
                    <a:pt x="12940" y="10337"/>
                    <a:pt x="13121" y="10032"/>
                    <a:pt x="13202" y="9666"/>
                  </a:cubicBezTo>
                  <a:cubicBezTo>
                    <a:pt x="13216" y="9607"/>
                    <a:pt x="13236" y="9567"/>
                    <a:pt x="13300" y="9537"/>
                  </a:cubicBezTo>
                  <a:cubicBezTo>
                    <a:pt x="13478" y="9452"/>
                    <a:pt x="13577" y="9308"/>
                    <a:pt x="13574" y="9101"/>
                  </a:cubicBezTo>
                  <a:cubicBezTo>
                    <a:pt x="13573" y="8934"/>
                    <a:pt x="13576" y="8766"/>
                    <a:pt x="13574" y="8598"/>
                  </a:cubicBezTo>
                  <a:cubicBezTo>
                    <a:pt x="13569" y="8213"/>
                    <a:pt x="13573" y="7828"/>
                    <a:pt x="13553" y="7443"/>
                  </a:cubicBezTo>
                  <a:cubicBezTo>
                    <a:pt x="13540" y="7207"/>
                    <a:pt x="13358" y="6979"/>
                    <a:pt x="13096" y="6913"/>
                  </a:cubicBezTo>
                  <a:cubicBezTo>
                    <a:pt x="13022" y="6893"/>
                    <a:pt x="12987" y="6866"/>
                    <a:pt x="12967" y="6785"/>
                  </a:cubicBezTo>
                  <a:cubicBezTo>
                    <a:pt x="12913" y="6560"/>
                    <a:pt x="12662" y="6342"/>
                    <a:pt x="12415" y="6342"/>
                  </a:cubicBezTo>
                  <a:cubicBezTo>
                    <a:pt x="12409" y="6342"/>
                    <a:pt x="12404" y="6342"/>
                    <a:pt x="12399" y="6343"/>
                  </a:cubicBezTo>
                  <a:cubicBezTo>
                    <a:pt x="12323" y="6346"/>
                    <a:pt x="12248" y="6347"/>
                    <a:pt x="12172" y="6347"/>
                  </a:cubicBezTo>
                  <a:cubicBezTo>
                    <a:pt x="12081" y="6347"/>
                    <a:pt x="11989" y="6345"/>
                    <a:pt x="11893" y="6345"/>
                  </a:cubicBezTo>
                  <a:lnTo>
                    <a:pt x="11893" y="6235"/>
                  </a:lnTo>
                  <a:cubicBezTo>
                    <a:pt x="11893" y="5448"/>
                    <a:pt x="11898" y="4663"/>
                    <a:pt x="11892" y="3877"/>
                  </a:cubicBezTo>
                  <a:cubicBezTo>
                    <a:pt x="11891" y="3523"/>
                    <a:pt x="11571" y="3199"/>
                    <a:pt x="11220" y="3199"/>
                  </a:cubicBezTo>
                  <a:lnTo>
                    <a:pt x="10873" y="3199"/>
                  </a:lnTo>
                  <a:cubicBezTo>
                    <a:pt x="10854" y="3069"/>
                    <a:pt x="10845" y="2936"/>
                    <a:pt x="10814" y="2810"/>
                  </a:cubicBezTo>
                  <a:cubicBezTo>
                    <a:pt x="10755" y="2576"/>
                    <a:pt x="10698" y="2342"/>
                    <a:pt x="10616" y="2115"/>
                  </a:cubicBezTo>
                  <a:cubicBezTo>
                    <a:pt x="10510" y="1827"/>
                    <a:pt x="10350" y="1563"/>
                    <a:pt x="10159" y="1323"/>
                  </a:cubicBezTo>
                  <a:cubicBezTo>
                    <a:pt x="10081" y="1224"/>
                    <a:pt x="9996" y="1125"/>
                    <a:pt x="9899" y="1046"/>
                  </a:cubicBezTo>
                  <a:cubicBezTo>
                    <a:pt x="9865" y="1018"/>
                    <a:pt x="9824" y="1003"/>
                    <a:pt x="9781" y="1003"/>
                  </a:cubicBezTo>
                  <a:cubicBezTo>
                    <a:pt x="9719" y="1003"/>
                    <a:pt x="9652" y="1034"/>
                    <a:pt x="9594" y="1106"/>
                  </a:cubicBezTo>
                  <a:cubicBezTo>
                    <a:pt x="9536" y="1181"/>
                    <a:pt x="9551" y="1316"/>
                    <a:pt x="9620" y="1395"/>
                  </a:cubicBezTo>
                  <a:cubicBezTo>
                    <a:pt x="9705" y="1491"/>
                    <a:pt x="9781" y="1593"/>
                    <a:pt x="9863" y="1691"/>
                  </a:cubicBezTo>
                  <a:cubicBezTo>
                    <a:pt x="9896" y="1729"/>
                    <a:pt x="9876" y="1747"/>
                    <a:pt x="9841" y="1762"/>
                  </a:cubicBezTo>
                  <a:cubicBezTo>
                    <a:pt x="9650" y="1835"/>
                    <a:pt x="9460" y="1910"/>
                    <a:pt x="9268" y="1979"/>
                  </a:cubicBezTo>
                  <a:cubicBezTo>
                    <a:pt x="9205" y="2002"/>
                    <a:pt x="9140" y="2015"/>
                    <a:pt x="9075" y="2032"/>
                  </a:cubicBezTo>
                  <a:cubicBezTo>
                    <a:pt x="8955" y="1549"/>
                    <a:pt x="8801" y="1082"/>
                    <a:pt x="8529" y="651"/>
                  </a:cubicBezTo>
                  <a:lnTo>
                    <a:pt x="8529" y="651"/>
                  </a:lnTo>
                  <a:cubicBezTo>
                    <a:pt x="8628" y="699"/>
                    <a:pt x="8729" y="744"/>
                    <a:pt x="8828" y="792"/>
                  </a:cubicBezTo>
                  <a:cubicBezTo>
                    <a:pt x="8873" y="815"/>
                    <a:pt x="8918" y="829"/>
                    <a:pt x="8961" y="829"/>
                  </a:cubicBezTo>
                  <a:cubicBezTo>
                    <a:pt x="9006" y="829"/>
                    <a:pt x="9050" y="815"/>
                    <a:pt x="9095" y="781"/>
                  </a:cubicBezTo>
                  <a:cubicBezTo>
                    <a:pt x="9222" y="689"/>
                    <a:pt x="9210" y="474"/>
                    <a:pt x="9078" y="405"/>
                  </a:cubicBezTo>
                  <a:cubicBezTo>
                    <a:pt x="8730" y="217"/>
                    <a:pt x="8362" y="89"/>
                    <a:pt x="7967" y="35"/>
                  </a:cubicBezTo>
                  <a:cubicBezTo>
                    <a:pt x="7904" y="27"/>
                    <a:pt x="7840" y="11"/>
                    <a:pt x="7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46"/>
          <p:cNvGrpSpPr/>
          <p:nvPr/>
        </p:nvGrpSpPr>
        <p:grpSpPr>
          <a:xfrm>
            <a:off x="4262700" y="1248945"/>
            <a:ext cx="614700" cy="614700"/>
            <a:chOff x="6146432" y="1149791"/>
            <a:chExt cx="614700" cy="614700"/>
          </a:xfrm>
        </p:grpSpPr>
        <p:sp>
          <p:nvSpPr>
            <p:cNvPr id="701" name="Google Shape;701;p46"/>
            <p:cNvSpPr/>
            <p:nvPr/>
          </p:nvSpPr>
          <p:spPr>
            <a:xfrm>
              <a:off x="6146432"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46"/>
            <p:cNvSpPr/>
            <p:nvPr/>
          </p:nvSpPr>
          <p:spPr>
            <a:xfrm>
              <a:off x="6220374" y="1224411"/>
              <a:ext cx="466713" cy="465460"/>
            </a:xfrm>
            <a:custGeom>
              <a:rect b="b" l="l" r="r" t="t"/>
              <a:pathLst>
                <a:path extrusionOk="0" h="14865" w="14905">
                  <a:moveTo>
                    <a:pt x="12575" y="1059"/>
                  </a:moveTo>
                  <a:cubicBezTo>
                    <a:pt x="12502" y="1059"/>
                    <a:pt x="12429" y="1091"/>
                    <a:pt x="12383" y="1148"/>
                  </a:cubicBezTo>
                  <a:cubicBezTo>
                    <a:pt x="12259" y="1302"/>
                    <a:pt x="12128" y="1451"/>
                    <a:pt x="12001" y="1601"/>
                  </a:cubicBezTo>
                  <a:cubicBezTo>
                    <a:pt x="11878" y="1748"/>
                    <a:pt x="11753" y="1895"/>
                    <a:pt x="11630" y="2039"/>
                  </a:cubicBezTo>
                  <a:cubicBezTo>
                    <a:pt x="11520" y="2168"/>
                    <a:pt x="11411" y="2295"/>
                    <a:pt x="11301" y="2423"/>
                  </a:cubicBezTo>
                  <a:cubicBezTo>
                    <a:pt x="11285" y="2442"/>
                    <a:pt x="11270" y="2453"/>
                    <a:pt x="11256" y="2453"/>
                  </a:cubicBezTo>
                  <a:cubicBezTo>
                    <a:pt x="11241" y="2453"/>
                    <a:pt x="11226" y="2442"/>
                    <a:pt x="11207" y="2415"/>
                  </a:cubicBezTo>
                  <a:cubicBezTo>
                    <a:pt x="11067" y="2217"/>
                    <a:pt x="10919" y="2026"/>
                    <a:pt x="10774" y="1833"/>
                  </a:cubicBezTo>
                  <a:cubicBezTo>
                    <a:pt x="10727" y="1769"/>
                    <a:pt x="10660" y="1734"/>
                    <a:pt x="10587" y="1734"/>
                  </a:cubicBezTo>
                  <a:cubicBezTo>
                    <a:pt x="10582" y="1734"/>
                    <a:pt x="10576" y="1735"/>
                    <a:pt x="10571" y="1735"/>
                  </a:cubicBezTo>
                  <a:cubicBezTo>
                    <a:pt x="10486" y="1741"/>
                    <a:pt x="10405" y="1782"/>
                    <a:pt x="10374" y="1869"/>
                  </a:cubicBezTo>
                  <a:cubicBezTo>
                    <a:pt x="10344" y="1958"/>
                    <a:pt x="10356" y="2046"/>
                    <a:pt x="10414" y="2124"/>
                  </a:cubicBezTo>
                  <a:cubicBezTo>
                    <a:pt x="10547" y="2302"/>
                    <a:pt x="10677" y="2482"/>
                    <a:pt x="10810" y="2660"/>
                  </a:cubicBezTo>
                  <a:cubicBezTo>
                    <a:pt x="10914" y="2800"/>
                    <a:pt x="11033" y="2912"/>
                    <a:pt x="11216" y="2912"/>
                  </a:cubicBezTo>
                  <a:cubicBezTo>
                    <a:pt x="11230" y="2912"/>
                    <a:pt x="11244" y="2912"/>
                    <a:pt x="11258" y="2911"/>
                  </a:cubicBezTo>
                  <a:cubicBezTo>
                    <a:pt x="11272" y="2912"/>
                    <a:pt x="11285" y="2913"/>
                    <a:pt x="11298" y="2913"/>
                  </a:cubicBezTo>
                  <a:cubicBezTo>
                    <a:pt x="11431" y="2913"/>
                    <a:pt x="11536" y="2849"/>
                    <a:pt x="11626" y="2752"/>
                  </a:cubicBezTo>
                  <a:cubicBezTo>
                    <a:pt x="11704" y="2669"/>
                    <a:pt x="11775" y="2582"/>
                    <a:pt x="11850" y="2496"/>
                  </a:cubicBezTo>
                  <a:cubicBezTo>
                    <a:pt x="12096" y="2209"/>
                    <a:pt x="12341" y="1925"/>
                    <a:pt x="12585" y="1636"/>
                  </a:cubicBezTo>
                  <a:cubicBezTo>
                    <a:pt x="12652" y="1557"/>
                    <a:pt x="12721" y="1477"/>
                    <a:pt x="12776" y="1390"/>
                  </a:cubicBezTo>
                  <a:cubicBezTo>
                    <a:pt x="12836" y="1295"/>
                    <a:pt x="12796" y="1155"/>
                    <a:pt x="12706" y="1097"/>
                  </a:cubicBezTo>
                  <a:cubicBezTo>
                    <a:pt x="12666" y="1071"/>
                    <a:pt x="12620" y="1059"/>
                    <a:pt x="12575" y="1059"/>
                  </a:cubicBezTo>
                  <a:close/>
                  <a:moveTo>
                    <a:pt x="4012" y="994"/>
                  </a:moveTo>
                  <a:cubicBezTo>
                    <a:pt x="3949" y="994"/>
                    <a:pt x="3881" y="1023"/>
                    <a:pt x="3818" y="1090"/>
                  </a:cubicBezTo>
                  <a:cubicBezTo>
                    <a:pt x="3648" y="1269"/>
                    <a:pt x="3470" y="1439"/>
                    <a:pt x="3294" y="1615"/>
                  </a:cubicBezTo>
                  <a:cubicBezTo>
                    <a:pt x="3277" y="1633"/>
                    <a:pt x="3258" y="1649"/>
                    <a:pt x="3236" y="1666"/>
                  </a:cubicBezTo>
                  <a:cubicBezTo>
                    <a:pt x="3033" y="1463"/>
                    <a:pt x="2839" y="1261"/>
                    <a:pt x="2635" y="1070"/>
                  </a:cubicBezTo>
                  <a:cubicBezTo>
                    <a:pt x="2591" y="1027"/>
                    <a:pt x="2516" y="996"/>
                    <a:pt x="2454" y="996"/>
                  </a:cubicBezTo>
                  <a:cubicBezTo>
                    <a:pt x="2450" y="996"/>
                    <a:pt x="2446" y="996"/>
                    <a:pt x="2443" y="996"/>
                  </a:cubicBezTo>
                  <a:cubicBezTo>
                    <a:pt x="2341" y="1003"/>
                    <a:pt x="2267" y="1070"/>
                    <a:pt x="2243" y="1180"/>
                  </a:cubicBezTo>
                  <a:cubicBezTo>
                    <a:pt x="2222" y="1269"/>
                    <a:pt x="2256" y="1337"/>
                    <a:pt x="2315" y="1397"/>
                  </a:cubicBezTo>
                  <a:lnTo>
                    <a:pt x="2859" y="1940"/>
                  </a:lnTo>
                  <a:cubicBezTo>
                    <a:pt x="2876" y="1958"/>
                    <a:pt x="2893" y="1977"/>
                    <a:pt x="2910" y="1998"/>
                  </a:cubicBezTo>
                  <a:cubicBezTo>
                    <a:pt x="2704" y="2202"/>
                    <a:pt x="2506" y="2398"/>
                    <a:pt x="2308" y="2598"/>
                  </a:cubicBezTo>
                  <a:cubicBezTo>
                    <a:pt x="2252" y="2655"/>
                    <a:pt x="2219" y="2722"/>
                    <a:pt x="2239" y="2809"/>
                  </a:cubicBezTo>
                  <a:cubicBezTo>
                    <a:pt x="2268" y="2935"/>
                    <a:pt x="2363" y="2988"/>
                    <a:pt x="2459" y="2988"/>
                  </a:cubicBezTo>
                  <a:cubicBezTo>
                    <a:pt x="2530" y="2988"/>
                    <a:pt x="2603" y="2959"/>
                    <a:pt x="2651" y="2909"/>
                  </a:cubicBezTo>
                  <a:cubicBezTo>
                    <a:pt x="2843" y="2715"/>
                    <a:pt x="3037" y="2522"/>
                    <a:pt x="3248" y="2314"/>
                  </a:cubicBezTo>
                  <a:cubicBezTo>
                    <a:pt x="3269" y="2342"/>
                    <a:pt x="3280" y="2363"/>
                    <a:pt x="3297" y="2379"/>
                  </a:cubicBezTo>
                  <a:cubicBezTo>
                    <a:pt x="3474" y="2557"/>
                    <a:pt x="3654" y="2731"/>
                    <a:pt x="3828" y="2911"/>
                  </a:cubicBezTo>
                  <a:cubicBezTo>
                    <a:pt x="3876" y="2961"/>
                    <a:pt x="3944" y="2985"/>
                    <a:pt x="4010" y="2985"/>
                  </a:cubicBezTo>
                  <a:cubicBezTo>
                    <a:pt x="4103" y="2985"/>
                    <a:pt x="4194" y="2937"/>
                    <a:pt x="4217" y="2850"/>
                  </a:cubicBezTo>
                  <a:cubicBezTo>
                    <a:pt x="4245" y="2744"/>
                    <a:pt x="4228" y="2656"/>
                    <a:pt x="4150" y="2578"/>
                  </a:cubicBezTo>
                  <a:lnTo>
                    <a:pt x="3569" y="1997"/>
                  </a:lnTo>
                  <a:cubicBezTo>
                    <a:pt x="3589" y="1977"/>
                    <a:pt x="3601" y="1961"/>
                    <a:pt x="3616" y="1947"/>
                  </a:cubicBezTo>
                  <a:cubicBezTo>
                    <a:pt x="3792" y="1770"/>
                    <a:pt x="3971" y="1595"/>
                    <a:pt x="4146" y="1417"/>
                  </a:cubicBezTo>
                  <a:cubicBezTo>
                    <a:pt x="4259" y="1302"/>
                    <a:pt x="4266" y="1155"/>
                    <a:pt x="4169" y="1061"/>
                  </a:cubicBezTo>
                  <a:cubicBezTo>
                    <a:pt x="4125" y="1019"/>
                    <a:pt x="4071" y="994"/>
                    <a:pt x="4012" y="994"/>
                  </a:cubicBezTo>
                  <a:close/>
                  <a:moveTo>
                    <a:pt x="800" y="440"/>
                  </a:moveTo>
                  <a:cubicBezTo>
                    <a:pt x="812" y="440"/>
                    <a:pt x="823" y="440"/>
                    <a:pt x="835" y="440"/>
                  </a:cubicBezTo>
                  <a:lnTo>
                    <a:pt x="5835" y="440"/>
                  </a:lnTo>
                  <a:cubicBezTo>
                    <a:pt x="6091" y="440"/>
                    <a:pt x="6226" y="575"/>
                    <a:pt x="6226" y="831"/>
                  </a:cubicBezTo>
                  <a:lnTo>
                    <a:pt x="6226" y="3257"/>
                  </a:lnTo>
                  <a:cubicBezTo>
                    <a:pt x="6226" y="3498"/>
                    <a:pt x="6091" y="3638"/>
                    <a:pt x="5847" y="3638"/>
                  </a:cubicBezTo>
                  <a:cubicBezTo>
                    <a:pt x="5401" y="3636"/>
                    <a:pt x="4955" y="3635"/>
                    <a:pt x="4508" y="3635"/>
                  </a:cubicBezTo>
                  <a:cubicBezTo>
                    <a:pt x="4211" y="3635"/>
                    <a:pt x="3913" y="3635"/>
                    <a:pt x="3615" y="3635"/>
                  </a:cubicBezTo>
                  <a:cubicBezTo>
                    <a:pt x="3243" y="3635"/>
                    <a:pt x="2871" y="3635"/>
                    <a:pt x="2499" y="3634"/>
                  </a:cubicBezTo>
                  <a:cubicBezTo>
                    <a:pt x="2498" y="3634"/>
                    <a:pt x="2497" y="3634"/>
                    <a:pt x="2496" y="3634"/>
                  </a:cubicBezTo>
                  <a:cubicBezTo>
                    <a:pt x="2245" y="3634"/>
                    <a:pt x="2079" y="3814"/>
                    <a:pt x="2072" y="4058"/>
                  </a:cubicBezTo>
                  <a:cubicBezTo>
                    <a:pt x="2068" y="4197"/>
                    <a:pt x="2072" y="4332"/>
                    <a:pt x="2072" y="4471"/>
                  </a:cubicBezTo>
                  <a:cubicBezTo>
                    <a:pt x="2065" y="4473"/>
                    <a:pt x="2058" y="4475"/>
                    <a:pt x="2052" y="4478"/>
                  </a:cubicBezTo>
                  <a:cubicBezTo>
                    <a:pt x="1935" y="4335"/>
                    <a:pt x="1820" y="4190"/>
                    <a:pt x="1701" y="4047"/>
                  </a:cubicBezTo>
                  <a:cubicBezTo>
                    <a:pt x="1607" y="3931"/>
                    <a:pt x="1516" y="3809"/>
                    <a:pt x="1407" y="3710"/>
                  </a:cubicBezTo>
                  <a:cubicBezTo>
                    <a:pt x="1353" y="3662"/>
                    <a:pt x="1260" y="3645"/>
                    <a:pt x="1182" y="3639"/>
                  </a:cubicBezTo>
                  <a:cubicBezTo>
                    <a:pt x="1129" y="3635"/>
                    <a:pt x="1077" y="3634"/>
                    <a:pt x="1024" y="3634"/>
                  </a:cubicBezTo>
                  <a:cubicBezTo>
                    <a:pt x="950" y="3634"/>
                    <a:pt x="875" y="3637"/>
                    <a:pt x="800" y="3637"/>
                  </a:cubicBezTo>
                  <a:cubicBezTo>
                    <a:pt x="789" y="3637"/>
                    <a:pt x="777" y="3637"/>
                    <a:pt x="766" y="3636"/>
                  </a:cubicBezTo>
                  <a:cubicBezTo>
                    <a:pt x="596" y="3634"/>
                    <a:pt x="463" y="3502"/>
                    <a:pt x="463" y="3335"/>
                  </a:cubicBezTo>
                  <a:cubicBezTo>
                    <a:pt x="463" y="2479"/>
                    <a:pt x="469" y="1623"/>
                    <a:pt x="461" y="767"/>
                  </a:cubicBezTo>
                  <a:cubicBezTo>
                    <a:pt x="459" y="590"/>
                    <a:pt x="601" y="453"/>
                    <a:pt x="782" y="440"/>
                  </a:cubicBezTo>
                  <a:cubicBezTo>
                    <a:pt x="788" y="440"/>
                    <a:pt x="794" y="440"/>
                    <a:pt x="800" y="440"/>
                  </a:cubicBezTo>
                  <a:close/>
                  <a:moveTo>
                    <a:pt x="5946" y="0"/>
                  </a:moveTo>
                  <a:cubicBezTo>
                    <a:pt x="5072" y="1"/>
                    <a:pt x="4199" y="1"/>
                    <a:pt x="3326" y="1"/>
                  </a:cubicBezTo>
                  <a:cubicBezTo>
                    <a:pt x="2452" y="1"/>
                    <a:pt x="1579" y="1"/>
                    <a:pt x="705" y="2"/>
                  </a:cubicBezTo>
                  <a:cubicBezTo>
                    <a:pt x="469" y="2"/>
                    <a:pt x="279" y="114"/>
                    <a:pt x="145" y="303"/>
                  </a:cubicBezTo>
                  <a:cubicBezTo>
                    <a:pt x="80" y="397"/>
                    <a:pt x="47" y="511"/>
                    <a:pt x="1" y="617"/>
                  </a:cubicBezTo>
                  <a:lnTo>
                    <a:pt x="1" y="3460"/>
                  </a:lnTo>
                  <a:cubicBezTo>
                    <a:pt x="9" y="3467"/>
                    <a:pt x="21" y="3472"/>
                    <a:pt x="21" y="3477"/>
                  </a:cubicBezTo>
                  <a:cubicBezTo>
                    <a:pt x="59" y="3714"/>
                    <a:pt x="197" y="3884"/>
                    <a:pt x="398" y="3999"/>
                  </a:cubicBezTo>
                  <a:cubicBezTo>
                    <a:pt x="528" y="4073"/>
                    <a:pt x="671" y="4096"/>
                    <a:pt x="815" y="4096"/>
                  </a:cubicBezTo>
                  <a:cubicBezTo>
                    <a:pt x="859" y="4096"/>
                    <a:pt x="904" y="4094"/>
                    <a:pt x="949" y="4091"/>
                  </a:cubicBezTo>
                  <a:cubicBezTo>
                    <a:pt x="965" y="4089"/>
                    <a:pt x="982" y="4088"/>
                    <a:pt x="998" y="4088"/>
                  </a:cubicBezTo>
                  <a:cubicBezTo>
                    <a:pt x="1120" y="4088"/>
                    <a:pt x="1212" y="4133"/>
                    <a:pt x="1277" y="4246"/>
                  </a:cubicBezTo>
                  <a:cubicBezTo>
                    <a:pt x="1291" y="4272"/>
                    <a:pt x="1311" y="4294"/>
                    <a:pt x="1329" y="4315"/>
                  </a:cubicBezTo>
                  <a:cubicBezTo>
                    <a:pt x="1488" y="4512"/>
                    <a:pt x="1650" y="4705"/>
                    <a:pt x="1803" y="4904"/>
                  </a:cubicBezTo>
                  <a:cubicBezTo>
                    <a:pt x="1894" y="5023"/>
                    <a:pt x="1999" y="5070"/>
                    <a:pt x="2117" y="5070"/>
                  </a:cubicBezTo>
                  <a:cubicBezTo>
                    <a:pt x="2160" y="5070"/>
                    <a:pt x="2204" y="5064"/>
                    <a:pt x="2250" y="5053"/>
                  </a:cubicBezTo>
                  <a:cubicBezTo>
                    <a:pt x="2427" y="5009"/>
                    <a:pt x="2529" y="4862"/>
                    <a:pt x="2529" y="4682"/>
                  </a:cubicBezTo>
                  <a:lnTo>
                    <a:pt x="2529" y="4096"/>
                  </a:lnTo>
                  <a:lnTo>
                    <a:pt x="2644" y="4096"/>
                  </a:lnTo>
                  <a:cubicBezTo>
                    <a:pt x="3723" y="4096"/>
                    <a:pt x="4800" y="4096"/>
                    <a:pt x="5879" y="4095"/>
                  </a:cubicBezTo>
                  <a:cubicBezTo>
                    <a:pt x="5951" y="4095"/>
                    <a:pt x="6025" y="4089"/>
                    <a:pt x="6094" y="4071"/>
                  </a:cubicBezTo>
                  <a:cubicBezTo>
                    <a:pt x="6439" y="3976"/>
                    <a:pt x="6671" y="3693"/>
                    <a:pt x="6667" y="3324"/>
                  </a:cubicBezTo>
                  <a:cubicBezTo>
                    <a:pt x="6660" y="2458"/>
                    <a:pt x="6666" y="1593"/>
                    <a:pt x="6664" y="729"/>
                  </a:cubicBezTo>
                  <a:cubicBezTo>
                    <a:pt x="6664" y="672"/>
                    <a:pt x="6659" y="612"/>
                    <a:pt x="6646" y="558"/>
                  </a:cubicBezTo>
                  <a:cubicBezTo>
                    <a:pt x="6574" y="249"/>
                    <a:pt x="6271" y="0"/>
                    <a:pt x="5946" y="0"/>
                  </a:cubicBezTo>
                  <a:close/>
                  <a:moveTo>
                    <a:pt x="14205" y="2"/>
                  </a:moveTo>
                  <a:cubicBezTo>
                    <a:pt x="14203" y="2"/>
                    <a:pt x="14201" y="2"/>
                    <a:pt x="14200" y="2"/>
                  </a:cubicBezTo>
                  <a:cubicBezTo>
                    <a:pt x="13325" y="3"/>
                    <a:pt x="12450" y="3"/>
                    <a:pt x="11575" y="3"/>
                  </a:cubicBezTo>
                  <a:cubicBezTo>
                    <a:pt x="10700" y="3"/>
                    <a:pt x="9825" y="3"/>
                    <a:pt x="8951" y="2"/>
                  </a:cubicBezTo>
                  <a:cubicBezTo>
                    <a:pt x="8675" y="2"/>
                    <a:pt x="8392" y="207"/>
                    <a:pt x="8291" y="473"/>
                  </a:cubicBezTo>
                  <a:cubicBezTo>
                    <a:pt x="8214" y="681"/>
                    <a:pt x="8239" y="895"/>
                    <a:pt x="8243" y="1105"/>
                  </a:cubicBezTo>
                  <a:cubicBezTo>
                    <a:pt x="8245" y="1231"/>
                    <a:pt x="8351" y="1310"/>
                    <a:pt x="8476" y="1310"/>
                  </a:cubicBezTo>
                  <a:cubicBezTo>
                    <a:pt x="8483" y="1310"/>
                    <a:pt x="8491" y="1310"/>
                    <a:pt x="8498" y="1309"/>
                  </a:cubicBezTo>
                  <a:cubicBezTo>
                    <a:pt x="8611" y="1301"/>
                    <a:pt x="8699" y="1199"/>
                    <a:pt x="8699" y="1076"/>
                  </a:cubicBezTo>
                  <a:cubicBezTo>
                    <a:pt x="8699" y="978"/>
                    <a:pt x="8706" y="879"/>
                    <a:pt x="8697" y="784"/>
                  </a:cubicBezTo>
                  <a:cubicBezTo>
                    <a:pt x="8680" y="607"/>
                    <a:pt x="8823" y="445"/>
                    <a:pt x="9041" y="445"/>
                  </a:cubicBezTo>
                  <a:cubicBezTo>
                    <a:pt x="10005" y="445"/>
                    <a:pt x="10970" y="444"/>
                    <a:pt x="11934" y="444"/>
                  </a:cubicBezTo>
                  <a:cubicBezTo>
                    <a:pt x="12657" y="444"/>
                    <a:pt x="13381" y="444"/>
                    <a:pt x="14103" y="446"/>
                  </a:cubicBezTo>
                  <a:cubicBezTo>
                    <a:pt x="14328" y="446"/>
                    <a:pt x="14460" y="562"/>
                    <a:pt x="14460" y="800"/>
                  </a:cubicBezTo>
                  <a:lnTo>
                    <a:pt x="14460" y="3298"/>
                  </a:lnTo>
                  <a:cubicBezTo>
                    <a:pt x="14460" y="3508"/>
                    <a:pt x="14327" y="3639"/>
                    <a:pt x="14118" y="3639"/>
                  </a:cubicBezTo>
                  <a:lnTo>
                    <a:pt x="13711" y="3639"/>
                  </a:lnTo>
                  <a:cubicBezTo>
                    <a:pt x="13614" y="3639"/>
                    <a:pt x="13528" y="3672"/>
                    <a:pt x="13464" y="3745"/>
                  </a:cubicBezTo>
                  <a:cubicBezTo>
                    <a:pt x="13317" y="3921"/>
                    <a:pt x="13174" y="4099"/>
                    <a:pt x="13028" y="4276"/>
                  </a:cubicBezTo>
                  <a:cubicBezTo>
                    <a:pt x="12969" y="4351"/>
                    <a:pt x="12908" y="4424"/>
                    <a:pt x="12834" y="4515"/>
                  </a:cubicBezTo>
                  <a:cubicBezTo>
                    <a:pt x="12834" y="4338"/>
                    <a:pt x="12827" y="4188"/>
                    <a:pt x="12836" y="4040"/>
                  </a:cubicBezTo>
                  <a:cubicBezTo>
                    <a:pt x="12850" y="3835"/>
                    <a:pt x="12639" y="3636"/>
                    <a:pt x="12439" y="3636"/>
                  </a:cubicBezTo>
                  <a:cubicBezTo>
                    <a:pt x="12438" y="3636"/>
                    <a:pt x="12437" y="3636"/>
                    <a:pt x="12437" y="3636"/>
                  </a:cubicBezTo>
                  <a:cubicBezTo>
                    <a:pt x="12018" y="3638"/>
                    <a:pt x="11598" y="3639"/>
                    <a:pt x="11179" y="3639"/>
                  </a:cubicBezTo>
                  <a:cubicBezTo>
                    <a:pt x="10721" y="3639"/>
                    <a:pt x="10263" y="3638"/>
                    <a:pt x="9805" y="3638"/>
                  </a:cubicBezTo>
                  <a:cubicBezTo>
                    <a:pt x="9548" y="3638"/>
                    <a:pt x="9291" y="3639"/>
                    <a:pt x="9034" y="3639"/>
                  </a:cubicBezTo>
                  <a:cubicBezTo>
                    <a:pt x="8850" y="3639"/>
                    <a:pt x="8690" y="3488"/>
                    <a:pt x="8696" y="3303"/>
                  </a:cubicBezTo>
                  <a:cubicBezTo>
                    <a:pt x="8706" y="2902"/>
                    <a:pt x="8699" y="2500"/>
                    <a:pt x="8699" y="2101"/>
                  </a:cubicBezTo>
                  <a:cubicBezTo>
                    <a:pt x="8699" y="1967"/>
                    <a:pt x="8603" y="1871"/>
                    <a:pt x="8470" y="1871"/>
                  </a:cubicBezTo>
                  <a:cubicBezTo>
                    <a:pt x="8337" y="1871"/>
                    <a:pt x="8239" y="1967"/>
                    <a:pt x="8239" y="2101"/>
                  </a:cubicBezTo>
                  <a:cubicBezTo>
                    <a:pt x="8239" y="2526"/>
                    <a:pt x="8232" y="2950"/>
                    <a:pt x="8243" y="3373"/>
                  </a:cubicBezTo>
                  <a:cubicBezTo>
                    <a:pt x="8249" y="3604"/>
                    <a:pt x="8352" y="3798"/>
                    <a:pt x="8548" y="3941"/>
                  </a:cubicBezTo>
                  <a:cubicBezTo>
                    <a:pt x="8703" y="4055"/>
                    <a:pt x="8876" y="4095"/>
                    <a:pt x="9060" y="4095"/>
                  </a:cubicBezTo>
                  <a:cubicBezTo>
                    <a:pt x="9595" y="4096"/>
                    <a:pt x="10130" y="4097"/>
                    <a:pt x="10665" y="4097"/>
                  </a:cubicBezTo>
                  <a:cubicBezTo>
                    <a:pt x="11199" y="4097"/>
                    <a:pt x="11734" y="4096"/>
                    <a:pt x="12268" y="4096"/>
                  </a:cubicBezTo>
                  <a:lnTo>
                    <a:pt x="12376" y="4096"/>
                  </a:lnTo>
                  <a:cubicBezTo>
                    <a:pt x="12376" y="4147"/>
                    <a:pt x="12375" y="4188"/>
                    <a:pt x="12376" y="4229"/>
                  </a:cubicBezTo>
                  <a:cubicBezTo>
                    <a:pt x="12382" y="4400"/>
                    <a:pt x="12383" y="4573"/>
                    <a:pt x="12396" y="4746"/>
                  </a:cubicBezTo>
                  <a:cubicBezTo>
                    <a:pt x="12408" y="4910"/>
                    <a:pt x="12515" y="5004"/>
                    <a:pt x="12665" y="5050"/>
                  </a:cubicBezTo>
                  <a:cubicBezTo>
                    <a:pt x="12712" y="5064"/>
                    <a:pt x="12760" y="5072"/>
                    <a:pt x="12806" y="5072"/>
                  </a:cubicBezTo>
                  <a:cubicBezTo>
                    <a:pt x="12900" y="5072"/>
                    <a:pt x="12987" y="5039"/>
                    <a:pt x="13055" y="4958"/>
                  </a:cubicBezTo>
                  <a:cubicBezTo>
                    <a:pt x="13259" y="4720"/>
                    <a:pt x="13454" y="4477"/>
                    <a:pt x="13648" y="4231"/>
                  </a:cubicBezTo>
                  <a:cubicBezTo>
                    <a:pt x="13712" y="4150"/>
                    <a:pt x="13771" y="4090"/>
                    <a:pt x="13879" y="4090"/>
                  </a:cubicBezTo>
                  <a:cubicBezTo>
                    <a:pt x="13890" y="4090"/>
                    <a:pt x="13902" y="4091"/>
                    <a:pt x="13914" y="4092"/>
                  </a:cubicBezTo>
                  <a:cubicBezTo>
                    <a:pt x="13944" y="4095"/>
                    <a:pt x="13974" y="4097"/>
                    <a:pt x="14005" y="4097"/>
                  </a:cubicBezTo>
                  <a:cubicBezTo>
                    <a:pt x="14091" y="4097"/>
                    <a:pt x="14179" y="4086"/>
                    <a:pt x="14263" y="4076"/>
                  </a:cubicBezTo>
                  <a:cubicBezTo>
                    <a:pt x="14460" y="4054"/>
                    <a:pt x="14631" y="3972"/>
                    <a:pt x="14744" y="3805"/>
                  </a:cubicBezTo>
                  <a:cubicBezTo>
                    <a:pt x="14808" y="3709"/>
                    <a:pt x="14850" y="3600"/>
                    <a:pt x="14904" y="3495"/>
                  </a:cubicBezTo>
                  <a:lnTo>
                    <a:pt x="14904" y="582"/>
                  </a:lnTo>
                  <a:cubicBezTo>
                    <a:pt x="14899" y="573"/>
                    <a:pt x="14890" y="565"/>
                    <a:pt x="14887" y="555"/>
                  </a:cubicBezTo>
                  <a:cubicBezTo>
                    <a:pt x="14828" y="255"/>
                    <a:pt x="14512" y="2"/>
                    <a:pt x="14205" y="2"/>
                  </a:cubicBezTo>
                  <a:close/>
                  <a:moveTo>
                    <a:pt x="2668" y="7214"/>
                  </a:moveTo>
                  <a:cubicBezTo>
                    <a:pt x="2774" y="7261"/>
                    <a:pt x="2871" y="7302"/>
                    <a:pt x="2966" y="7346"/>
                  </a:cubicBezTo>
                  <a:cubicBezTo>
                    <a:pt x="2982" y="7353"/>
                    <a:pt x="3007" y="7371"/>
                    <a:pt x="3007" y="7383"/>
                  </a:cubicBezTo>
                  <a:cubicBezTo>
                    <a:pt x="3007" y="7497"/>
                    <a:pt x="3017" y="7611"/>
                    <a:pt x="2994" y="7717"/>
                  </a:cubicBezTo>
                  <a:cubicBezTo>
                    <a:pt x="2965" y="7851"/>
                    <a:pt x="2884" y="7907"/>
                    <a:pt x="2744" y="7907"/>
                  </a:cubicBezTo>
                  <a:cubicBezTo>
                    <a:pt x="2720" y="7907"/>
                    <a:pt x="2695" y="7905"/>
                    <a:pt x="2668" y="7902"/>
                  </a:cubicBezTo>
                  <a:lnTo>
                    <a:pt x="2668" y="7214"/>
                  </a:lnTo>
                  <a:close/>
                  <a:moveTo>
                    <a:pt x="3725" y="6249"/>
                  </a:moveTo>
                  <a:cubicBezTo>
                    <a:pt x="4047" y="6249"/>
                    <a:pt x="4370" y="6250"/>
                    <a:pt x="4692" y="6251"/>
                  </a:cubicBezTo>
                  <a:cubicBezTo>
                    <a:pt x="5002" y="6254"/>
                    <a:pt x="5281" y="6350"/>
                    <a:pt x="5504" y="6568"/>
                  </a:cubicBezTo>
                  <a:cubicBezTo>
                    <a:pt x="5667" y="6728"/>
                    <a:pt x="5796" y="6922"/>
                    <a:pt x="5814" y="7154"/>
                  </a:cubicBezTo>
                  <a:cubicBezTo>
                    <a:pt x="5833" y="7400"/>
                    <a:pt x="5818" y="7650"/>
                    <a:pt x="5818" y="7905"/>
                  </a:cubicBezTo>
                  <a:cubicBezTo>
                    <a:pt x="5798" y="7907"/>
                    <a:pt x="5778" y="7908"/>
                    <a:pt x="5760" y="7908"/>
                  </a:cubicBezTo>
                  <a:cubicBezTo>
                    <a:pt x="5570" y="7908"/>
                    <a:pt x="5478" y="7809"/>
                    <a:pt x="5484" y="7595"/>
                  </a:cubicBezTo>
                  <a:cubicBezTo>
                    <a:pt x="5497" y="7251"/>
                    <a:pt x="5179" y="6955"/>
                    <a:pt x="4845" y="6955"/>
                  </a:cubicBezTo>
                  <a:cubicBezTo>
                    <a:pt x="4844" y="6955"/>
                    <a:pt x="4843" y="6955"/>
                    <a:pt x="4842" y="6955"/>
                  </a:cubicBezTo>
                  <a:cubicBezTo>
                    <a:pt x="4592" y="6957"/>
                    <a:pt x="4342" y="6958"/>
                    <a:pt x="4092" y="6958"/>
                  </a:cubicBezTo>
                  <a:cubicBezTo>
                    <a:pt x="3842" y="6958"/>
                    <a:pt x="3591" y="6957"/>
                    <a:pt x="3341" y="6955"/>
                  </a:cubicBezTo>
                  <a:cubicBezTo>
                    <a:pt x="2980" y="6954"/>
                    <a:pt x="2723" y="6704"/>
                    <a:pt x="2656" y="6361"/>
                  </a:cubicBezTo>
                  <a:cubicBezTo>
                    <a:pt x="2639" y="6268"/>
                    <a:pt x="2659" y="6250"/>
                    <a:pt x="2758" y="6250"/>
                  </a:cubicBezTo>
                  <a:cubicBezTo>
                    <a:pt x="3081" y="6250"/>
                    <a:pt x="3403" y="6249"/>
                    <a:pt x="3725" y="6249"/>
                  </a:cubicBezTo>
                  <a:close/>
                  <a:moveTo>
                    <a:pt x="10654" y="6246"/>
                  </a:moveTo>
                  <a:cubicBezTo>
                    <a:pt x="10878" y="6246"/>
                    <a:pt x="11101" y="6247"/>
                    <a:pt x="11325" y="6250"/>
                  </a:cubicBezTo>
                  <a:cubicBezTo>
                    <a:pt x="11398" y="6251"/>
                    <a:pt x="11482" y="6269"/>
                    <a:pt x="11544" y="6306"/>
                  </a:cubicBezTo>
                  <a:cubicBezTo>
                    <a:pt x="11588" y="6332"/>
                    <a:pt x="11626" y="6402"/>
                    <a:pt x="11630" y="6455"/>
                  </a:cubicBezTo>
                  <a:cubicBezTo>
                    <a:pt x="11643" y="6685"/>
                    <a:pt x="11808" y="6854"/>
                    <a:pt x="12018" y="6854"/>
                  </a:cubicBezTo>
                  <a:cubicBezTo>
                    <a:pt x="12023" y="6854"/>
                    <a:pt x="12028" y="6854"/>
                    <a:pt x="12034" y="6854"/>
                  </a:cubicBezTo>
                  <a:cubicBezTo>
                    <a:pt x="12037" y="6853"/>
                    <a:pt x="12039" y="6853"/>
                    <a:pt x="12042" y="6853"/>
                  </a:cubicBezTo>
                  <a:cubicBezTo>
                    <a:pt x="12160" y="6853"/>
                    <a:pt x="12250" y="6963"/>
                    <a:pt x="12253" y="7084"/>
                  </a:cubicBezTo>
                  <a:cubicBezTo>
                    <a:pt x="12254" y="7342"/>
                    <a:pt x="12250" y="7596"/>
                    <a:pt x="12254" y="7852"/>
                  </a:cubicBezTo>
                  <a:cubicBezTo>
                    <a:pt x="12256" y="7918"/>
                    <a:pt x="12233" y="7950"/>
                    <a:pt x="12171" y="7964"/>
                  </a:cubicBezTo>
                  <a:cubicBezTo>
                    <a:pt x="12128" y="7973"/>
                    <a:pt x="12090" y="7993"/>
                    <a:pt x="12041" y="8010"/>
                  </a:cubicBezTo>
                  <a:cubicBezTo>
                    <a:pt x="12041" y="7838"/>
                    <a:pt x="12045" y="7676"/>
                    <a:pt x="12038" y="7514"/>
                  </a:cubicBezTo>
                  <a:cubicBezTo>
                    <a:pt x="12024" y="7209"/>
                    <a:pt x="11776" y="6940"/>
                    <a:pt x="11456" y="6903"/>
                  </a:cubicBezTo>
                  <a:cubicBezTo>
                    <a:pt x="11425" y="6899"/>
                    <a:pt x="11393" y="6898"/>
                    <a:pt x="11362" y="6898"/>
                  </a:cubicBezTo>
                  <a:cubicBezTo>
                    <a:pt x="11245" y="6898"/>
                    <a:pt x="11130" y="6922"/>
                    <a:pt x="11016" y="6953"/>
                  </a:cubicBezTo>
                  <a:cubicBezTo>
                    <a:pt x="10906" y="6982"/>
                    <a:pt x="10795" y="6995"/>
                    <a:pt x="10684" y="6995"/>
                  </a:cubicBezTo>
                  <a:cubicBezTo>
                    <a:pt x="10540" y="6995"/>
                    <a:pt x="10396" y="6972"/>
                    <a:pt x="10252" y="6931"/>
                  </a:cubicBezTo>
                  <a:cubicBezTo>
                    <a:pt x="10164" y="6905"/>
                    <a:pt x="10076" y="6890"/>
                    <a:pt x="9990" y="6890"/>
                  </a:cubicBezTo>
                  <a:cubicBezTo>
                    <a:pt x="9857" y="6890"/>
                    <a:pt x="9728" y="6926"/>
                    <a:pt x="9607" y="7011"/>
                  </a:cubicBezTo>
                  <a:cubicBezTo>
                    <a:pt x="9412" y="7146"/>
                    <a:pt x="9300" y="7330"/>
                    <a:pt x="9300" y="7575"/>
                  </a:cubicBezTo>
                  <a:lnTo>
                    <a:pt x="9300" y="8004"/>
                  </a:lnTo>
                  <a:cubicBezTo>
                    <a:pt x="9244" y="7988"/>
                    <a:pt x="9194" y="7980"/>
                    <a:pt x="9152" y="7959"/>
                  </a:cubicBezTo>
                  <a:cubicBezTo>
                    <a:pt x="9129" y="7946"/>
                    <a:pt x="9108" y="7909"/>
                    <a:pt x="9108" y="7882"/>
                  </a:cubicBezTo>
                  <a:cubicBezTo>
                    <a:pt x="9106" y="7603"/>
                    <a:pt x="9085" y="7323"/>
                    <a:pt x="9113" y="7049"/>
                  </a:cubicBezTo>
                  <a:cubicBezTo>
                    <a:pt x="9142" y="6779"/>
                    <a:pt x="9283" y="6559"/>
                    <a:pt x="9521" y="6404"/>
                  </a:cubicBezTo>
                  <a:cubicBezTo>
                    <a:pt x="9701" y="6285"/>
                    <a:pt x="9899" y="6252"/>
                    <a:pt x="10105" y="6248"/>
                  </a:cubicBezTo>
                  <a:cubicBezTo>
                    <a:pt x="10288" y="6247"/>
                    <a:pt x="10471" y="6246"/>
                    <a:pt x="10654" y="6246"/>
                  </a:cubicBezTo>
                  <a:close/>
                  <a:moveTo>
                    <a:pt x="4781" y="7409"/>
                  </a:moveTo>
                  <a:cubicBezTo>
                    <a:pt x="4998" y="7409"/>
                    <a:pt x="5033" y="7486"/>
                    <a:pt x="5039" y="7691"/>
                  </a:cubicBezTo>
                  <a:cubicBezTo>
                    <a:pt x="5046" y="8007"/>
                    <a:pt x="5260" y="8257"/>
                    <a:pt x="5545" y="8341"/>
                  </a:cubicBezTo>
                  <a:cubicBezTo>
                    <a:pt x="5634" y="8367"/>
                    <a:pt x="5733" y="8365"/>
                    <a:pt x="5838" y="8376"/>
                  </a:cubicBezTo>
                  <a:cubicBezTo>
                    <a:pt x="5838" y="8468"/>
                    <a:pt x="5842" y="8566"/>
                    <a:pt x="5835" y="8660"/>
                  </a:cubicBezTo>
                  <a:cubicBezTo>
                    <a:pt x="5833" y="8681"/>
                    <a:pt x="5792" y="8716"/>
                    <a:pt x="5773" y="8716"/>
                  </a:cubicBezTo>
                  <a:cubicBezTo>
                    <a:pt x="5772" y="8716"/>
                    <a:pt x="5772" y="8716"/>
                    <a:pt x="5772" y="8715"/>
                  </a:cubicBezTo>
                  <a:cubicBezTo>
                    <a:pt x="5763" y="8715"/>
                    <a:pt x="5754" y="8715"/>
                    <a:pt x="5745" y="8715"/>
                  </a:cubicBezTo>
                  <a:cubicBezTo>
                    <a:pt x="5569" y="8715"/>
                    <a:pt x="5484" y="8851"/>
                    <a:pt x="5482" y="9020"/>
                  </a:cubicBezTo>
                  <a:cubicBezTo>
                    <a:pt x="5476" y="9338"/>
                    <a:pt x="5323" y="9598"/>
                    <a:pt x="5081" y="9798"/>
                  </a:cubicBezTo>
                  <a:cubicBezTo>
                    <a:pt x="4847" y="9991"/>
                    <a:pt x="4570" y="10091"/>
                    <a:pt x="4270" y="10091"/>
                  </a:cubicBezTo>
                  <a:cubicBezTo>
                    <a:pt x="4260" y="10091"/>
                    <a:pt x="4250" y="10091"/>
                    <a:pt x="4239" y="10091"/>
                  </a:cubicBezTo>
                  <a:cubicBezTo>
                    <a:pt x="3856" y="10084"/>
                    <a:pt x="3518" y="9946"/>
                    <a:pt x="3263" y="9651"/>
                  </a:cubicBezTo>
                  <a:cubicBezTo>
                    <a:pt x="3105" y="9465"/>
                    <a:pt x="3017" y="9240"/>
                    <a:pt x="3010" y="8994"/>
                  </a:cubicBezTo>
                  <a:cubicBezTo>
                    <a:pt x="3003" y="8807"/>
                    <a:pt x="2929" y="8723"/>
                    <a:pt x="2741" y="8723"/>
                  </a:cubicBezTo>
                  <a:cubicBezTo>
                    <a:pt x="2676" y="8723"/>
                    <a:pt x="2652" y="8703"/>
                    <a:pt x="2655" y="8636"/>
                  </a:cubicBezTo>
                  <a:cubicBezTo>
                    <a:pt x="2661" y="8551"/>
                    <a:pt x="2656" y="8466"/>
                    <a:pt x="2656" y="8367"/>
                  </a:cubicBezTo>
                  <a:lnTo>
                    <a:pt x="2656" y="8367"/>
                  </a:lnTo>
                  <a:cubicBezTo>
                    <a:pt x="2680" y="8369"/>
                    <a:pt x="2703" y="8370"/>
                    <a:pt x="2726" y="8370"/>
                  </a:cubicBezTo>
                  <a:cubicBezTo>
                    <a:pt x="2961" y="8370"/>
                    <a:pt x="3159" y="8289"/>
                    <a:pt x="3310" y="8109"/>
                  </a:cubicBezTo>
                  <a:cubicBezTo>
                    <a:pt x="3474" y="7910"/>
                    <a:pt x="3483" y="7669"/>
                    <a:pt x="3467" y="7414"/>
                  </a:cubicBezTo>
                  <a:lnTo>
                    <a:pt x="3572" y="7414"/>
                  </a:lnTo>
                  <a:cubicBezTo>
                    <a:pt x="3793" y="7414"/>
                    <a:pt x="4013" y="7416"/>
                    <a:pt x="4234" y="7416"/>
                  </a:cubicBezTo>
                  <a:cubicBezTo>
                    <a:pt x="4411" y="7416"/>
                    <a:pt x="4587" y="7415"/>
                    <a:pt x="4763" y="7410"/>
                  </a:cubicBezTo>
                  <a:cubicBezTo>
                    <a:pt x="4769" y="7410"/>
                    <a:pt x="4775" y="7409"/>
                    <a:pt x="4781" y="7409"/>
                  </a:cubicBezTo>
                  <a:close/>
                  <a:moveTo>
                    <a:pt x="9997" y="7344"/>
                  </a:moveTo>
                  <a:cubicBezTo>
                    <a:pt x="10012" y="7344"/>
                    <a:pt x="10027" y="7345"/>
                    <a:pt x="10042" y="7349"/>
                  </a:cubicBezTo>
                  <a:cubicBezTo>
                    <a:pt x="10194" y="7380"/>
                    <a:pt x="10344" y="7427"/>
                    <a:pt x="10497" y="7445"/>
                  </a:cubicBezTo>
                  <a:cubicBezTo>
                    <a:pt x="10547" y="7452"/>
                    <a:pt x="10598" y="7455"/>
                    <a:pt x="10649" y="7455"/>
                  </a:cubicBezTo>
                  <a:cubicBezTo>
                    <a:pt x="10718" y="7455"/>
                    <a:pt x="10788" y="7450"/>
                    <a:pt x="10855" y="7441"/>
                  </a:cubicBezTo>
                  <a:cubicBezTo>
                    <a:pt x="11006" y="7420"/>
                    <a:pt x="11152" y="7371"/>
                    <a:pt x="11302" y="7350"/>
                  </a:cubicBezTo>
                  <a:cubicBezTo>
                    <a:pt x="11316" y="7348"/>
                    <a:pt x="11331" y="7347"/>
                    <a:pt x="11345" y="7347"/>
                  </a:cubicBezTo>
                  <a:cubicBezTo>
                    <a:pt x="11475" y="7347"/>
                    <a:pt x="11590" y="7437"/>
                    <a:pt x="11595" y="7625"/>
                  </a:cubicBezTo>
                  <a:cubicBezTo>
                    <a:pt x="11599" y="7794"/>
                    <a:pt x="11599" y="7966"/>
                    <a:pt x="11595" y="8135"/>
                  </a:cubicBezTo>
                  <a:cubicBezTo>
                    <a:pt x="11590" y="8335"/>
                    <a:pt x="11752" y="8498"/>
                    <a:pt x="11962" y="8498"/>
                  </a:cubicBezTo>
                  <a:cubicBezTo>
                    <a:pt x="11999" y="8498"/>
                    <a:pt x="12038" y="8493"/>
                    <a:pt x="12077" y="8482"/>
                  </a:cubicBezTo>
                  <a:cubicBezTo>
                    <a:pt x="12137" y="8464"/>
                    <a:pt x="12196" y="8442"/>
                    <a:pt x="12267" y="8420"/>
                  </a:cubicBezTo>
                  <a:lnTo>
                    <a:pt x="12267" y="8420"/>
                  </a:lnTo>
                  <a:cubicBezTo>
                    <a:pt x="12267" y="8534"/>
                    <a:pt x="12270" y="8639"/>
                    <a:pt x="12264" y="8744"/>
                  </a:cubicBezTo>
                  <a:cubicBezTo>
                    <a:pt x="12261" y="8813"/>
                    <a:pt x="12208" y="8813"/>
                    <a:pt x="12155" y="8813"/>
                  </a:cubicBezTo>
                  <a:cubicBezTo>
                    <a:pt x="11978" y="8813"/>
                    <a:pt x="11895" y="8898"/>
                    <a:pt x="11893" y="9075"/>
                  </a:cubicBezTo>
                  <a:cubicBezTo>
                    <a:pt x="11893" y="9124"/>
                    <a:pt x="11885" y="9171"/>
                    <a:pt x="11875" y="9221"/>
                  </a:cubicBezTo>
                  <a:cubicBezTo>
                    <a:pt x="11810" y="9584"/>
                    <a:pt x="11612" y="9854"/>
                    <a:pt x="11294" y="10038"/>
                  </a:cubicBezTo>
                  <a:cubicBezTo>
                    <a:pt x="11101" y="10151"/>
                    <a:pt x="10893" y="10210"/>
                    <a:pt x="10676" y="10210"/>
                  </a:cubicBezTo>
                  <a:cubicBezTo>
                    <a:pt x="10635" y="10210"/>
                    <a:pt x="10593" y="10208"/>
                    <a:pt x="10551" y="10204"/>
                  </a:cubicBezTo>
                  <a:cubicBezTo>
                    <a:pt x="10322" y="10181"/>
                    <a:pt x="10111" y="10095"/>
                    <a:pt x="9923" y="9959"/>
                  </a:cubicBezTo>
                  <a:cubicBezTo>
                    <a:pt x="9677" y="9772"/>
                    <a:pt x="9529" y="9521"/>
                    <a:pt x="9464" y="9219"/>
                  </a:cubicBezTo>
                  <a:cubicBezTo>
                    <a:pt x="9450" y="9154"/>
                    <a:pt x="9447" y="9086"/>
                    <a:pt x="9443" y="9021"/>
                  </a:cubicBezTo>
                  <a:cubicBezTo>
                    <a:pt x="9433" y="8899"/>
                    <a:pt x="9362" y="8829"/>
                    <a:pt x="9241" y="8829"/>
                  </a:cubicBezTo>
                  <a:cubicBezTo>
                    <a:pt x="9220" y="8829"/>
                    <a:pt x="9198" y="8829"/>
                    <a:pt x="9176" y="8829"/>
                  </a:cubicBezTo>
                  <a:cubicBezTo>
                    <a:pt x="9165" y="8829"/>
                    <a:pt x="9154" y="8829"/>
                    <a:pt x="9143" y="8829"/>
                  </a:cubicBezTo>
                  <a:cubicBezTo>
                    <a:pt x="9047" y="8820"/>
                    <a:pt x="8971" y="8747"/>
                    <a:pt x="8965" y="8650"/>
                  </a:cubicBezTo>
                  <a:cubicBezTo>
                    <a:pt x="8959" y="8566"/>
                    <a:pt x="8963" y="8481"/>
                    <a:pt x="8963" y="8383"/>
                  </a:cubicBezTo>
                  <a:lnTo>
                    <a:pt x="8963" y="8383"/>
                  </a:lnTo>
                  <a:cubicBezTo>
                    <a:pt x="9054" y="8411"/>
                    <a:pt x="9139" y="8428"/>
                    <a:pt x="9215" y="8461"/>
                  </a:cubicBezTo>
                  <a:cubicBezTo>
                    <a:pt x="9273" y="8485"/>
                    <a:pt x="9330" y="8496"/>
                    <a:pt x="9384" y="8496"/>
                  </a:cubicBezTo>
                  <a:cubicBezTo>
                    <a:pt x="9597" y="8496"/>
                    <a:pt x="9764" y="8322"/>
                    <a:pt x="9759" y="8073"/>
                  </a:cubicBezTo>
                  <a:cubicBezTo>
                    <a:pt x="9756" y="7909"/>
                    <a:pt x="9757" y="7745"/>
                    <a:pt x="9759" y="7579"/>
                  </a:cubicBezTo>
                  <a:cubicBezTo>
                    <a:pt x="9759" y="7453"/>
                    <a:pt x="9873" y="7344"/>
                    <a:pt x="9997" y="7344"/>
                  </a:cubicBezTo>
                  <a:close/>
                  <a:moveTo>
                    <a:pt x="4725" y="10487"/>
                  </a:moveTo>
                  <a:cubicBezTo>
                    <a:pt x="4754" y="10579"/>
                    <a:pt x="4784" y="10669"/>
                    <a:pt x="4820" y="10771"/>
                  </a:cubicBezTo>
                  <a:cubicBezTo>
                    <a:pt x="4732" y="10841"/>
                    <a:pt x="4633" y="10918"/>
                    <a:pt x="4534" y="10996"/>
                  </a:cubicBezTo>
                  <a:cubicBezTo>
                    <a:pt x="4460" y="11053"/>
                    <a:pt x="4387" y="11109"/>
                    <a:pt x="4316" y="11167"/>
                  </a:cubicBezTo>
                  <a:cubicBezTo>
                    <a:pt x="4293" y="11187"/>
                    <a:pt x="4270" y="11205"/>
                    <a:pt x="4245" y="11205"/>
                  </a:cubicBezTo>
                  <a:cubicBezTo>
                    <a:pt x="4232" y="11205"/>
                    <a:pt x="4218" y="11200"/>
                    <a:pt x="4203" y="11187"/>
                  </a:cubicBezTo>
                  <a:cubicBezTo>
                    <a:pt x="4029" y="11053"/>
                    <a:pt x="3857" y="10915"/>
                    <a:pt x="3685" y="10781"/>
                  </a:cubicBezTo>
                  <a:cubicBezTo>
                    <a:pt x="3679" y="10777"/>
                    <a:pt x="3678" y="10771"/>
                    <a:pt x="3678" y="10771"/>
                  </a:cubicBezTo>
                  <a:cubicBezTo>
                    <a:pt x="3707" y="10678"/>
                    <a:pt x="3737" y="10587"/>
                    <a:pt x="3770" y="10488"/>
                  </a:cubicBezTo>
                  <a:cubicBezTo>
                    <a:pt x="3928" y="10524"/>
                    <a:pt x="4089" y="10543"/>
                    <a:pt x="4250" y="10543"/>
                  </a:cubicBezTo>
                  <a:cubicBezTo>
                    <a:pt x="4409" y="10543"/>
                    <a:pt x="4568" y="10525"/>
                    <a:pt x="4725" y="10487"/>
                  </a:cubicBezTo>
                  <a:close/>
                  <a:moveTo>
                    <a:pt x="11163" y="10584"/>
                  </a:moveTo>
                  <a:cubicBezTo>
                    <a:pt x="11186" y="10637"/>
                    <a:pt x="11213" y="10688"/>
                    <a:pt x="11226" y="10739"/>
                  </a:cubicBezTo>
                  <a:cubicBezTo>
                    <a:pt x="11230" y="10760"/>
                    <a:pt x="11209" y="10795"/>
                    <a:pt x="11188" y="10811"/>
                  </a:cubicBezTo>
                  <a:cubicBezTo>
                    <a:pt x="11077" y="10907"/>
                    <a:pt x="10960" y="10995"/>
                    <a:pt x="10844" y="11085"/>
                  </a:cubicBezTo>
                  <a:cubicBezTo>
                    <a:pt x="10806" y="11114"/>
                    <a:pt x="10762" y="11132"/>
                    <a:pt x="10733" y="11167"/>
                  </a:cubicBezTo>
                  <a:cubicBezTo>
                    <a:pt x="10712" y="11195"/>
                    <a:pt x="10692" y="11205"/>
                    <a:pt x="10673" y="11205"/>
                  </a:cubicBezTo>
                  <a:cubicBezTo>
                    <a:pt x="10648" y="11205"/>
                    <a:pt x="10624" y="11188"/>
                    <a:pt x="10600" y="11170"/>
                  </a:cubicBezTo>
                  <a:cubicBezTo>
                    <a:pt x="10440" y="11047"/>
                    <a:pt x="10281" y="10924"/>
                    <a:pt x="10122" y="10797"/>
                  </a:cubicBezTo>
                  <a:cubicBezTo>
                    <a:pt x="10108" y="10787"/>
                    <a:pt x="10100" y="10749"/>
                    <a:pt x="10108" y="10732"/>
                  </a:cubicBezTo>
                  <a:cubicBezTo>
                    <a:pt x="10125" y="10683"/>
                    <a:pt x="10141" y="10621"/>
                    <a:pt x="10179" y="10600"/>
                  </a:cubicBezTo>
                  <a:cubicBezTo>
                    <a:pt x="10185" y="10597"/>
                    <a:pt x="10192" y="10595"/>
                    <a:pt x="10200" y="10595"/>
                  </a:cubicBezTo>
                  <a:cubicBezTo>
                    <a:pt x="10232" y="10595"/>
                    <a:pt x="10277" y="10619"/>
                    <a:pt x="10316" y="10625"/>
                  </a:cubicBezTo>
                  <a:cubicBezTo>
                    <a:pt x="10438" y="10649"/>
                    <a:pt x="10560" y="10663"/>
                    <a:pt x="10681" y="10663"/>
                  </a:cubicBezTo>
                  <a:cubicBezTo>
                    <a:pt x="10842" y="10663"/>
                    <a:pt x="11002" y="10639"/>
                    <a:pt x="11163" y="10584"/>
                  </a:cubicBezTo>
                  <a:close/>
                  <a:moveTo>
                    <a:pt x="5319" y="11009"/>
                  </a:moveTo>
                  <a:cubicBezTo>
                    <a:pt x="5337" y="11009"/>
                    <a:pt x="5354" y="11012"/>
                    <a:pt x="5368" y="11016"/>
                  </a:cubicBezTo>
                  <a:cubicBezTo>
                    <a:pt x="5443" y="11043"/>
                    <a:pt x="5514" y="11080"/>
                    <a:pt x="5596" y="11116"/>
                  </a:cubicBezTo>
                  <a:cubicBezTo>
                    <a:pt x="5462" y="11285"/>
                    <a:pt x="5333" y="11447"/>
                    <a:pt x="5202" y="11609"/>
                  </a:cubicBezTo>
                  <a:cubicBezTo>
                    <a:pt x="5163" y="11656"/>
                    <a:pt x="5109" y="11681"/>
                    <a:pt x="5052" y="11681"/>
                  </a:cubicBezTo>
                  <a:cubicBezTo>
                    <a:pt x="5017" y="11681"/>
                    <a:pt x="4980" y="11671"/>
                    <a:pt x="4945" y="11653"/>
                  </a:cubicBezTo>
                  <a:cubicBezTo>
                    <a:pt x="4849" y="11600"/>
                    <a:pt x="4756" y="11544"/>
                    <a:pt x="4657" y="11484"/>
                  </a:cubicBezTo>
                  <a:cubicBezTo>
                    <a:pt x="4859" y="11327"/>
                    <a:pt x="5054" y="11173"/>
                    <a:pt x="5258" y="11024"/>
                  </a:cubicBezTo>
                  <a:cubicBezTo>
                    <a:pt x="5273" y="11014"/>
                    <a:pt x="5296" y="11009"/>
                    <a:pt x="5319" y="11009"/>
                  </a:cubicBezTo>
                  <a:close/>
                  <a:moveTo>
                    <a:pt x="3166" y="11002"/>
                  </a:moveTo>
                  <a:cubicBezTo>
                    <a:pt x="3190" y="11002"/>
                    <a:pt x="3218" y="11012"/>
                    <a:pt x="3235" y="11024"/>
                  </a:cubicBezTo>
                  <a:cubicBezTo>
                    <a:pt x="3434" y="11176"/>
                    <a:pt x="3633" y="11327"/>
                    <a:pt x="3836" y="11484"/>
                  </a:cubicBezTo>
                  <a:cubicBezTo>
                    <a:pt x="3737" y="11544"/>
                    <a:pt x="3645" y="11600"/>
                    <a:pt x="3548" y="11653"/>
                  </a:cubicBezTo>
                  <a:cubicBezTo>
                    <a:pt x="3511" y="11672"/>
                    <a:pt x="3475" y="11682"/>
                    <a:pt x="3440" y="11682"/>
                  </a:cubicBezTo>
                  <a:cubicBezTo>
                    <a:pt x="3386" y="11682"/>
                    <a:pt x="3336" y="11659"/>
                    <a:pt x="3299" y="11614"/>
                  </a:cubicBezTo>
                  <a:cubicBezTo>
                    <a:pt x="3164" y="11452"/>
                    <a:pt x="3034" y="11286"/>
                    <a:pt x="2900" y="11119"/>
                  </a:cubicBezTo>
                  <a:cubicBezTo>
                    <a:pt x="2982" y="11078"/>
                    <a:pt x="3060" y="11036"/>
                    <a:pt x="3142" y="11006"/>
                  </a:cubicBezTo>
                  <a:cubicBezTo>
                    <a:pt x="3149" y="11003"/>
                    <a:pt x="3157" y="11002"/>
                    <a:pt x="3166" y="11002"/>
                  </a:cubicBezTo>
                  <a:close/>
                  <a:moveTo>
                    <a:pt x="9592" y="11006"/>
                  </a:moveTo>
                  <a:cubicBezTo>
                    <a:pt x="9634" y="11006"/>
                    <a:pt x="9672" y="11027"/>
                    <a:pt x="9716" y="11061"/>
                  </a:cubicBezTo>
                  <a:cubicBezTo>
                    <a:pt x="9884" y="11201"/>
                    <a:pt x="10063" y="11330"/>
                    <a:pt x="10237" y="11463"/>
                  </a:cubicBezTo>
                  <a:cubicBezTo>
                    <a:pt x="10244" y="11469"/>
                    <a:pt x="10245" y="11477"/>
                    <a:pt x="10254" y="11490"/>
                  </a:cubicBezTo>
                  <a:cubicBezTo>
                    <a:pt x="10145" y="11549"/>
                    <a:pt x="10037" y="11609"/>
                    <a:pt x="9928" y="11667"/>
                  </a:cubicBezTo>
                  <a:cubicBezTo>
                    <a:pt x="9904" y="11680"/>
                    <a:pt x="9880" y="11686"/>
                    <a:pt x="9858" y="11686"/>
                  </a:cubicBezTo>
                  <a:cubicBezTo>
                    <a:pt x="9808" y="11686"/>
                    <a:pt x="9764" y="11658"/>
                    <a:pt x="9733" y="11623"/>
                  </a:cubicBezTo>
                  <a:cubicBezTo>
                    <a:pt x="9596" y="11470"/>
                    <a:pt x="9469" y="11307"/>
                    <a:pt x="9340" y="11146"/>
                  </a:cubicBezTo>
                  <a:cubicBezTo>
                    <a:pt x="9331" y="11136"/>
                    <a:pt x="9328" y="11121"/>
                    <a:pt x="9326" y="11109"/>
                  </a:cubicBezTo>
                  <a:cubicBezTo>
                    <a:pt x="9388" y="11087"/>
                    <a:pt x="9452" y="11064"/>
                    <a:pt x="9508" y="11031"/>
                  </a:cubicBezTo>
                  <a:cubicBezTo>
                    <a:pt x="9539" y="11014"/>
                    <a:pt x="9566" y="11006"/>
                    <a:pt x="9592" y="11006"/>
                  </a:cubicBezTo>
                  <a:close/>
                  <a:moveTo>
                    <a:pt x="11746" y="11000"/>
                  </a:moveTo>
                  <a:cubicBezTo>
                    <a:pt x="11753" y="11000"/>
                    <a:pt x="11759" y="11001"/>
                    <a:pt x="11765" y="11003"/>
                  </a:cubicBezTo>
                  <a:cubicBezTo>
                    <a:pt x="11848" y="11034"/>
                    <a:pt x="11926" y="11074"/>
                    <a:pt x="12015" y="11116"/>
                  </a:cubicBezTo>
                  <a:cubicBezTo>
                    <a:pt x="11879" y="11285"/>
                    <a:pt x="11752" y="11449"/>
                    <a:pt x="11616" y="11604"/>
                  </a:cubicBezTo>
                  <a:cubicBezTo>
                    <a:pt x="11566" y="11662"/>
                    <a:pt x="11526" y="11688"/>
                    <a:pt x="11480" y="11688"/>
                  </a:cubicBezTo>
                  <a:cubicBezTo>
                    <a:pt x="11442" y="11688"/>
                    <a:pt x="11399" y="11670"/>
                    <a:pt x="11342" y="11637"/>
                  </a:cubicBezTo>
                  <a:cubicBezTo>
                    <a:pt x="11258" y="11588"/>
                    <a:pt x="11172" y="11541"/>
                    <a:pt x="11077" y="11487"/>
                  </a:cubicBezTo>
                  <a:cubicBezTo>
                    <a:pt x="11178" y="11406"/>
                    <a:pt x="11270" y="11333"/>
                    <a:pt x="11362" y="11262"/>
                  </a:cubicBezTo>
                  <a:cubicBezTo>
                    <a:pt x="11466" y="11183"/>
                    <a:pt x="11567" y="11101"/>
                    <a:pt x="11671" y="11024"/>
                  </a:cubicBezTo>
                  <a:cubicBezTo>
                    <a:pt x="11690" y="11011"/>
                    <a:pt x="11721" y="11000"/>
                    <a:pt x="11746" y="11000"/>
                  </a:cubicBezTo>
                  <a:close/>
                  <a:moveTo>
                    <a:pt x="10664" y="11797"/>
                  </a:moveTo>
                  <a:cubicBezTo>
                    <a:pt x="10683" y="11797"/>
                    <a:pt x="10704" y="11801"/>
                    <a:pt x="10719" y="11808"/>
                  </a:cubicBezTo>
                  <a:cubicBezTo>
                    <a:pt x="10780" y="11835"/>
                    <a:pt x="10834" y="11873"/>
                    <a:pt x="10890" y="11907"/>
                  </a:cubicBezTo>
                  <a:cubicBezTo>
                    <a:pt x="10936" y="11934"/>
                    <a:pt x="10972" y="11962"/>
                    <a:pt x="10914" y="12012"/>
                  </a:cubicBezTo>
                  <a:cubicBezTo>
                    <a:pt x="10902" y="12022"/>
                    <a:pt x="10896" y="12042"/>
                    <a:pt x="10886" y="12054"/>
                  </a:cubicBezTo>
                  <a:cubicBezTo>
                    <a:pt x="10855" y="12091"/>
                    <a:pt x="10830" y="12149"/>
                    <a:pt x="10791" y="12156"/>
                  </a:cubicBezTo>
                  <a:cubicBezTo>
                    <a:pt x="10757" y="12164"/>
                    <a:pt x="10721" y="12166"/>
                    <a:pt x="10685" y="12166"/>
                  </a:cubicBezTo>
                  <a:cubicBezTo>
                    <a:pt x="10639" y="12166"/>
                    <a:pt x="10592" y="12162"/>
                    <a:pt x="10547" y="12160"/>
                  </a:cubicBezTo>
                  <a:cubicBezTo>
                    <a:pt x="10532" y="12160"/>
                    <a:pt x="10515" y="12138"/>
                    <a:pt x="10506" y="12121"/>
                  </a:cubicBezTo>
                  <a:cubicBezTo>
                    <a:pt x="10465" y="12063"/>
                    <a:pt x="10424" y="12001"/>
                    <a:pt x="10385" y="11943"/>
                  </a:cubicBezTo>
                  <a:cubicBezTo>
                    <a:pt x="10469" y="11893"/>
                    <a:pt x="10542" y="11845"/>
                    <a:pt x="10622" y="11805"/>
                  </a:cubicBezTo>
                  <a:cubicBezTo>
                    <a:pt x="10634" y="11800"/>
                    <a:pt x="10649" y="11797"/>
                    <a:pt x="10664" y="11797"/>
                  </a:cubicBezTo>
                  <a:close/>
                  <a:moveTo>
                    <a:pt x="4247" y="11777"/>
                  </a:moveTo>
                  <a:cubicBezTo>
                    <a:pt x="4340" y="11834"/>
                    <a:pt x="4430" y="11887"/>
                    <a:pt x="4535" y="11950"/>
                  </a:cubicBezTo>
                  <a:cubicBezTo>
                    <a:pt x="4466" y="12018"/>
                    <a:pt x="4457" y="12145"/>
                    <a:pt x="4346" y="12160"/>
                  </a:cubicBezTo>
                  <a:cubicBezTo>
                    <a:pt x="4302" y="12167"/>
                    <a:pt x="4265" y="12170"/>
                    <a:pt x="4233" y="12170"/>
                  </a:cubicBezTo>
                  <a:cubicBezTo>
                    <a:pt x="4106" y="12170"/>
                    <a:pt x="4059" y="12113"/>
                    <a:pt x="3969" y="11943"/>
                  </a:cubicBezTo>
                  <a:cubicBezTo>
                    <a:pt x="4061" y="11887"/>
                    <a:pt x="4152" y="11834"/>
                    <a:pt x="4247" y="11777"/>
                  </a:cubicBezTo>
                  <a:close/>
                  <a:moveTo>
                    <a:pt x="4314" y="12626"/>
                  </a:moveTo>
                  <a:cubicBezTo>
                    <a:pt x="4411" y="13212"/>
                    <a:pt x="4508" y="13802"/>
                    <a:pt x="4607" y="14399"/>
                  </a:cubicBezTo>
                  <a:lnTo>
                    <a:pt x="3886" y="14399"/>
                  </a:lnTo>
                  <a:cubicBezTo>
                    <a:pt x="3983" y="13810"/>
                    <a:pt x="4082" y="13222"/>
                    <a:pt x="4181" y="12626"/>
                  </a:cubicBezTo>
                  <a:close/>
                  <a:moveTo>
                    <a:pt x="10733" y="12623"/>
                  </a:moveTo>
                  <a:cubicBezTo>
                    <a:pt x="10832" y="13215"/>
                    <a:pt x="10931" y="13807"/>
                    <a:pt x="11030" y="14402"/>
                  </a:cubicBezTo>
                  <a:lnTo>
                    <a:pt x="10308" y="14402"/>
                  </a:lnTo>
                  <a:cubicBezTo>
                    <a:pt x="10407" y="13809"/>
                    <a:pt x="10504" y="13219"/>
                    <a:pt x="10603" y="12623"/>
                  </a:cubicBezTo>
                  <a:close/>
                  <a:moveTo>
                    <a:pt x="6051" y="11328"/>
                  </a:moveTo>
                  <a:cubicBezTo>
                    <a:pt x="6060" y="11328"/>
                    <a:pt x="6068" y="11330"/>
                    <a:pt x="6073" y="11333"/>
                  </a:cubicBezTo>
                  <a:cubicBezTo>
                    <a:pt x="6646" y="11624"/>
                    <a:pt x="7055" y="12052"/>
                    <a:pt x="7195" y="12697"/>
                  </a:cubicBezTo>
                  <a:cubicBezTo>
                    <a:pt x="7225" y="12830"/>
                    <a:pt x="7230" y="12974"/>
                    <a:pt x="7232" y="13111"/>
                  </a:cubicBezTo>
                  <a:cubicBezTo>
                    <a:pt x="7237" y="13400"/>
                    <a:pt x="7232" y="13688"/>
                    <a:pt x="7233" y="13977"/>
                  </a:cubicBezTo>
                  <a:cubicBezTo>
                    <a:pt x="7236" y="14177"/>
                    <a:pt x="7141" y="14311"/>
                    <a:pt x="6962" y="14390"/>
                  </a:cubicBezTo>
                  <a:cubicBezTo>
                    <a:pt x="6949" y="14396"/>
                    <a:pt x="6935" y="14404"/>
                    <a:pt x="6920" y="14404"/>
                  </a:cubicBezTo>
                  <a:cubicBezTo>
                    <a:pt x="6871" y="14405"/>
                    <a:pt x="6823" y="14405"/>
                    <a:pt x="6773" y="14405"/>
                  </a:cubicBezTo>
                  <a:cubicBezTo>
                    <a:pt x="6675" y="14405"/>
                    <a:pt x="6576" y="14404"/>
                    <a:pt x="6472" y="14404"/>
                  </a:cubicBezTo>
                  <a:lnTo>
                    <a:pt x="6472" y="13817"/>
                  </a:lnTo>
                  <a:cubicBezTo>
                    <a:pt x="6472" y="13684"/>
                    <a:pt x="6396" y="13604"/>
                    <a:pt x="6299" y="13575"/>
                  </a:cubicBezTo>
                  <a:cubicBezTo>
                    <a:pt x="6278" y="13569"/>
                    <a:pt x="6256" y="13566"/>
                    <a:pt x="6235" y="13566"/>
                  </a:cubicBezTo>
                  <a:cubicBezTo>
                    <a:pt x="6115" y="13566"/>
                    <a:pt x="6008" y="13660"/>
                    <a:pt x="6009" y="13780"/>
                  </a:cubicBezTo>
                  <a:cubicBezTo>
                    <a:pt x="6012" y="13957"/>
                    <a:pt x="6009" y="14134"/>
                    <a:pt x="6009" y="14310"/>
                  </a:cubicBezTo>
                  <a:lnTo>
                    <a:pt x="6009" y="14404"/>
                  </a:lnTo>
                  <a:lnTo>
                    <a:pt x="5458" y="14404"/>
                  </a:lnTo>
                  <a:cubicBezTo>
                    <a:pt x="5385" y="14404"/>
                    <a:pt x="5313" y="14404"/>
                    <a:pt x="5240" y="14404"/>
                  </a:cubicBezTo>
                  <a:cubicBezTo>
                    <a:pt x="5204" y="14404"/>
                    <a:pt x="5168" y="14404"/>
                    <a:pt x="5131" y="14404"/>
                  </a:cubicBezTo>
                  <a:cubicBezTo>
                    <a:pt x="5129" y="14404"/>
                    <a:pt x="5127" y="14404"/>
                    <a:pt x="5125" y="14404"/>
                  </a:cubicBezTo>
                  <a:cubicBezTo>
                    <a:pt x="5080" y="14404"/>
                    <a:pt x="5061" y="14388"/>
                    <a:pt x="5054" y="14335"/>
                  </a:cubicBezTo>
                  <a:cubicBezTo>
                    <a:pt x="5008" y="14031"/>
                    <a:pt x="4953" y="13727"/>
                    <a:pt x="4903" y="13422"/>
                  </a:cubicBezTo>
                  <a:cubicBezTo>
                    <a:pt x="4859" y="13157"/>
                    <a:pt x="4834" y="12883"/>
                    <a:pt x="4769" y="12622"/>
                  </a:cubicBezTo>
                  <a:cubicBezTo>
                    <a:pt x="4722" y="12435"/>
                    <a:pt x="4834" y="12333"/>
                    <a:pt x="4913" y="12209"/>
                  </a:cubicBezTo>
                  <a:cubicBezTo>
                    <a:pt x="4931" y="12182"/>
                    <a:pt x="4953" y="12159"/>
                    <a:pt x="4969" y="12135"/>
                  </a:cubicBezTo>
                  <a:cubicBezTo>
                    <a:pt x="4996" y="12137"/>
                    <a:pt x="5022" y="12138"/>
                    <a:pt x="5048" y="12138"/>
                  </a:cubicBezTo>
                  <a:cubicBezTo>
                    <a:pt x="5191" y="12138"/>
                    <a:pt x="5319" y="12103"/>
                    <a:pt x="5422" y="12012"/>
                  </a:cubicBezTo>
                  <a:cubicBezTo>
                    <a:pt x="5554" y="11895"/>
                    <a:pt x="5663" y="11756"/>
                    <a:pt x="5779" y="11623"/>
                  </a:cubicBezTo>
                  <a:cubicBezTo>
                    <a:pt x="5861" y="11531"/>
                    <a:pt x="5934" y="11433"/>
                    <a:pt x="6014" y="11341"/>
                  </a:cubicBezTo>
                  <a:cubicBezTo>
                    <a:pt x="6020" y="11333"/>
                    <a:pt x="6036" y="11328"/>
                    <a:pt x="6051" y="11328"/>
                  </a:cubicBezTo>
                  <a:close/>
                  <a:moveTo>
                    <a:pt x="8871" y="11327"/>
                  </a:moveTo>
                  <a:cubicBezTo>
                    <a:pt x="8892" y="11327"/>
                    <a:pt x="8909" y="11339"/>
                    <a:pt x="8932" y="11368"/>
                  </a:cubicBezTo>
                  <a:cubicBezTo>
                    <a:pt x="9094" y="11569"/>
                    <a:pt x="9256" y="11769"/>
                    <a:pt x="9430" y="11962"/>
                  </a:cubicBezTo>
                  <a:cubicBezTo>
                    <a:pt x="9545" y="12090"/>
                    <a:pt x="9696" y="12137"/>
                    <a:pt x="9861" y="12137"/>
                  </a:cubicBezTo>
                  <a:cubicBezTo>
                    <a:pt x="9881" y="12137"/>
                    <a:pt x="9902" y="12136"/>
                    <a:pt x="9923" y="12135"/>
                  </a:cubicBezTo>
                  <a:cubicBezTo>
                    <a:pt x="9923" y="12135"/>
                    <a:pt x="9924" y="12135"/>
                    <a:pt x="9925" y="12135"/>
                  </a:cubicBezTo>
                  <a:cubicBezTo>
                    <a:pt x="9944" y="12135"/>
                    <a:pt x="9971" y="12154"/>
                    <a:pt x="9985" y="12170"/>
                  </a:cubicBezTo>
                  <a:cubicBezTo>
                    <a:pt x="10023" y="12219"/>
                    <a:pt x="10047" y="12277"/>
                    <a:pt x="10088" y="12319"/>
                  </a:cubicBezTo>
                  <a:cubicBezTo>
                    <a:pt x="10204" y="12438"/>
                    <a:pt x="10146" y="12572"/>
                    <a:pt x="10126" y="12700"/>
                  </a:cubicBezTo>
                  <a:cubicBezTo>
                    <a:pt x="10091" y="12939"/>
                    <a:pt x="10049" y="13178"/>
                    <a:pt x="10008" y="13415"/>
                  </a:cubicBezTo>
                  <a:cubicBezTo>
                    <a:pt x="9964" y="13683"/>
                    <a:pt x="9918" y="13950"/>
                    <a:pt x="9872" y="14218"/>
                  </a:cubicBezTo>
                  <a:cubicBezTo>
                    <a:pt x="9862" y="14277"/>
                    <a:pt x="9855" y="14338"/>
                    <a:pt x="9843" y="14404"/>
                  </a:cubicBezTo>
                  <a:lnTo>
                    <a:pt x="8937" y="14404"/>
                  </a:lnTo>
                  <a:cubicBezTo>
                    <a:pt x="8925" y="14404"/>
                    <a:pt x="8914" y="14402"/>
                    <a:pt x="8896" y="14399"/>
                  </a:cubicBezTo>
                  <a:cubicBezTo>
                    <a:pt x="8896" y="14194"/>
                    <a:pt x="8888" y="13993"/>
                    <a:pt x="8900" y="13790"/>
                  </a:cubicBezTo>
                  <a:cubicBezTo>
                    <a:pt x="8907" y="13663"/>
                    <a:pt x="8811" y="13567"/>
                    <a:pt x="8679" y="13563"/>
                  </a:cubicBezTo>
                  <a:cubicBezTo>
                    <a:pt x="8677" y="13563"/>
                    <a:pt x="8675" y="13562"/>
                    <a:pt x="8674" y="13562"/>
                  </a:cubicBezTo>
                  <a:cubicBezTo>
                    <a:pt x="8557" y="13562"/>
                    <a:pt x="8444" y="13651"/>
                    <a:pt x="8453" y="13795"/>
                  </a:cubicBezTo>
                  <a:cubicBezTo>
                    <a:pt x="8463" y="13994"/>
                    <a:pt x="8456" y="14194"/>
                    <a:pt x="8456" y="14411"/>
                  </a:cubicBezTo>
                  <a:cubicBezTo>
                    <a:pt x="8287" y="14404"/>
                    <a:pt x="8124" y="14409"/>
                    <a:pt x="7966" y="14385"/>
                  </a:cubicBezTo>
                  <a:cubicBezTo>
                    <a:pt x="7806" y="14362"/>
                    <a:pt x="7690" y="14162"/>
                    <a:pt x="7693" y="14025"/>
                  </a:cubicBezTo>
                  <a:cubicBezTo>
                    <a:pt x="7699" y="13681"/>
                    <a:pt x="7689" y="13333"/>
                    <a:pt x="7696" y="12987"/>
                  </a:cubicBezTo>
                  <a:cubicBezTo>
                    <a:pt x="7703" y="12576"/>
                    <a:pt x="7849" y="12217"/>
                    <a:pt x="8108" y="11899"/>
                  </a:cubicBezTo>
                  <a:cubicBezTo>
                    <a:pt x="8304" y="11657"/>
                    <a:pt x="8553" y="11488"/>
                    <a:pt x="8822" y="11343"/>
                  </a:cubicBezTo>
                  <a:cubicBezTo>
                    <a:pt x="8842" y="11333"/>
                    <a:pt x="8857" y="11327"/>
                    <a:pt x="8871" y="11327"/>
                  </a:cubicBezTo>
                  <a:close/>
                  <a:moveTo>
                    <a:pt x="12452" y="11312"/>
                  </a:moveTo>
                  <a:cubicBezTo>
                    <a:pt x="12663" y="11409"/>
                    <a:pt x="12846" y="11532"/>
                    <a:pt x="13015" y="11679"/>
                  </a:cubicBezTo>
                  <a:cubicBezTo>
                    <a:pt x="13213" y="11851"/>
                    <a:pt x="13369" y="12050"/>
                    <a:pt x="13479" y="12288"/>
                  </a:cubicBezTo>
                  <a:cubicBezTo>
                    <a:pt x="13588" y="12514"/>
                    <a:pt x="13644" y="12755"/>
                    <a:pt x="13648" y="13005"/>
                  </a:cubicBezTo>
                  <a:cubicBezTo>
                    <a:pt x="13652" y="13258"/>
                    <a:pt x="13639" y="13512"/>
                    <a:pt x="13652" y="13765"/>
                  </a:cubicBezTo>
                  <a:cubicBezTo>
                    <a:pt x="13673" y="14250"/>
                    <a:pt x="13567" y="14414"/>
                    <a:pt x="13148" y="14414"/>
                  </a:cubicBezTo>
                  <a:cubicBezTo>
                    <a:pt x="13103" y="14414"/>
                    <a:pt x="13055" y="14412"/>
                    <a:pt x="13003" y="14409"/>
                  </a:cubicBezTo>
                  <a:cubicBezTo>
                    <a:pt x="12991" y="14408"/>
                    <a:pt x="12980" y="14407"/>
                    <a:pt x="12968" y="14407"/>
                  </a:cubicBezTo>
                  <a:cubicBezTo>
                    <a:pt x="12944" y="14407"/>
                    <a:pt x="12919" y="14409"/>
                    <a:pt x="12890" y="14409"/>
                  </a:cubicBezTo>
                  <a:cubicBezTo>
                    <a:pt x="12890" y="14201"/>
                    <a:pt x="12884" y="14007"/>
                    <a:pt x="12891" y="13812"/>
                  </a:cubicBezTo>
                  <a:cubicBezTo>
                    <a:pt x="12897" y="13649"/>
                    <a:pt x="12786" y="13575"/>
                    <a:pt x="12670" y="13563"/>
                  </a:cubicBezTo>
                  <a:cubicBezTo>
                    <a:pt x="12664" y="13562"/>
                    <a:pt x="12659" y="13562"/>
                    <a:pt x="12653" y="13562"/>
                  </a:cubicBezTo>
                  <a:cubicBezTo>
                    <a:pt x="12538" y="13562"/>
                    <a:pt x="12432" y="13682"/>
                    <a:pt x="12431" y="13810"/>
                  </a:cubicBezTo>
                  <a:cubicBezTo>
                    <a:pt x="12430" y="13995"/>
                    <a:pt x="12431" y="14179"/>
                    <a:pt x="12430" y="14366"/>
                  </a:cubicBezTo>
                  <a:cubicBezTo>
                    <a:pt x="12430" y="14376"/>
                    <a:pt x="12425" y="14389"/>
                    <a:pt x="12424" y="14403"/>
                  </a:cubicBezTo>
                  <a:lnTo>
                    <a:pt x="11495" y="14403"/>
                  </a:lnTo>
                  <a:cubicBezTo>
                    <a:pt x="11470" y="14264"/>
                    <a:pt x="11446" y="14123"/>
                    <a:pt x="11421" y="13984"/>
                  </a:cubicBezTo>
                  <a:cubicBezTo>
                    <a:pt x="11376" y="13717"/>
                    <a:pt x="11329" y="13449"/>
                    <a:pt x="11285" y="13182"/>
                  </a:cubicBezTo>
                  <a:cubicBezTo>
                    <a:pt x="11254" y="12987"/>
                    <a:pt x="11236" y="12786"/>
                    <a:pt x="11186" y="12593"/>
                  </a:cubicBezTo>
                  <a:cubicBezTo>
                    <a:pt x="11145" y="12438"/>
                    <a:pt x="11241" y="12351"/>
                    <a:pt x="11312" y="12247"/>
                  </a:cubicBezTo>
                  <a:cubicBezTo>
                    <a:pt x="11336" y="12209"/>
                    <a:pt x="11367" y="12173"/>
                    <a:pt x="11395" y="12135"/>
                  </a:cubicBezTo>
                  <a:cubicBezTo>
                    <a:pt x="11420" y="12140"/>
                    <a:pt x="11446" y="12143"/>
                    <a:pt x="11472" y="12143"/>
                  </a:cubicBezTo>
                  <a:cubicBezTo>
                    <a:pt x="11656" y="12143"/>
                    <a:pt x="11885" y="12025"/>
                    <a:pt x="12004" y="11869"/>
                  </a:cubicBezTo>
                  <a:cubicBezTo>
                    <a:pt x="12148" y="11679"/>
                    <a:pt x="12302" y="11497"/>
                    <a:pt x="12452" y="11312"/>
                  </a:cubicBezTo>
                  <a:close/>
                  <a:moveTo>
                    <a:pt x="11448" y="5804"/>
                  </a:moveTo>
                  <a:cubicBezTo>
                    <a:pt x="11446" y="5804"/>
                    <a:pt x="11444" y="5804"/>
                    <a:pt x="11442" y="5804"/>
                  </a:cubicBezTo>
                  <a:cubicBezTo>
                    <a:pt x="11205" y="5807"/>
                    <a:pt x="10968" y="5807"/>
                    <a:pt x="10731" y="5807"/>
                  </a:cubicBezTo>
                  <a:cubicBezTo>
                    <a:pt x="10494" y="5807"/>
                    <a:pt x="10257" y="5807"/>
                    <a:pt x="10019" y="5807"/>
                  </a:cubicBezTo>
                  <a:cubicBezTo>
                    <a:pt x="9593" y="5807"/>
                    <a:pt x="9244" y="5967"/>
                    <a:pt x="8971" y="6292"/>
                  </a:cubicBezTo>
                  <a:cubicBezTo>
                    <a:pt x="8760" y="6544"/>
                    <a:pt x="8655" y="6834"/>
                    <a:pt x="8654" y="7159"/>
                  </a:cubicBezTo>
                  <a:cubicBezTo>
                    <a:pt x="8652" y="7350"/>
                    <a:pt x="8648" y="7541"/>
                    <a:pt x="8655" y="7732"/>
                  </a:cubicBezTo>
                  <a:cubicBezTo>
                    <a:pt x="8659" y="7860"/>
                    <a:pt x="8649" y="7980"/>
                    <a:pt x="8572" y="8087"/>
                  </a:cubicBezTo>
                  <a:cubicBezTo>
                    <a:pt x="8557" y="8107"/>
                    <a:pt x="8549" y="8135"/>
                    <a:pt x="8549" y="8159"/>
                  </a:cubicBezTo>
                  <a:cubicBezTo>
                    <a:pt x="8542" y="8318"/>
                    <a:pt x="8540" y="8475"/>
                    <a:pt x="8529" y="8632"/>
                  </a:cubicBezTo>
                  <a:cubicBezTo>
                    <a:pt x="8508" y="8931"/>
                    <a:pt x="8713" y="9181"/>
                    <a:pt x="8965" y="9249"/>
                  </a:cubicBezTo>
                  <a:cubicBezTo>
                    <a:pt x="8989" y="9256"/>
                    <a:pt x="9017" y="9290"/>
                    <a:pt x="9024" y="9315"/>
                  </a:cubicBezTo>
                  <a:cubicBezTo>
                    <a:pt x="9070" y="9501"/>
                    <a:pt x="9126" y="9679"/>
                    <a:pt x="9225" y="9846"/>
                  </a:cubicBezTo>
                  <a:cubicBezTo>
                    <a:pt x="9347" y="10048"/>
                    <a:pt x="9505" y="10215"/>
                    <a:pt x="9699" y="10350"/>
                  </a:cubicBezTo>
                  <a:cubicBezTo>
                    <a:pt x="9756" y="10391"/>
                    <a:pt x="9739" y="10440"/>
                    <a:pt x="9723" y="10478"/>
                  </a:cubicBezTo>
                  <a:cubicBezTo>
                    <a:pt x="9713" y="10505"/>
                    <a:pt x="9667" y="10526"/>
                    <a:pt x="9633" y="10535"/>
                  </a:cubicBezTo>
                  <a:cubicBezTo>
                    <a:pt x="9566" y="10550"/>
                    <a:pt x="9491" y="10543"/>
                    <a:pt x="9430" y="10570"/>
                  </a:cubicBezTo>
                  <a:cubicBezTo>
                    <a:pt x="9126" y="10703"/>
                    <a:pt x="8819" y="10833"/>
                    <a:pt x="8526" y="10985"/>
                  </a:cubicBezTo>
                  <a:cubicBezTo>
                    <a:pt x="8280" y="11109"/>
                    <a:pt x="8059" y="11275"/>
                    <a:pt x="7878" y="11484"/>
                  </a:cubicBezTo>
                  <a:cubicBezTo>
                    <a:pt x="7730" y="11658"/>
                    <a:pt x="7594" y="11841"/>
                    <a:pt x="7454" y="12013"/>
                  </a:cubicBezTo>
                  <a:cubicBezTo>
                    <a:pt x="7454" y="12013"/>
                    <a:pt x="7440" y="11998"/>
                    <a:pt x="7426" y="11979"/>
                  </a:cubicBezTo>
                  <a:cubicBezTo>
                    <a:pt x="7418" y="11971"/>
                    <a:pt x="7416" y="11958"/>
                    <a:pt x="7410" y="11948"/>
                  </a:cubicBezTo>
                  <a:cubicBezTo>
                    <a:pt x="7246" y="11637"/>
                    <a:pt x="7007" y="11392"/>
                    <a:pt x="6722" y="11186"/>
                  </a:cubicBezTo>
                  <a:cubicBezTo>
                    <a:pt x="6418" y="10965"/>
                    <a:pt x="6074" y="10819"/>
                    <a:pt x="5735" y="10668"/>
                  </a:cubicBezTo>
                  <a:cubicBezTo>
                    <a:pt x="5596" y="10612"/>
                    <a:pt x="5467" y="10535"/>
                    <a:pt x="5317" y="10535"/>
                  </a:cubicBezTo>
                  <a:cubicBezTo>
                    <a:pt x="5298" y="10535"/>
                    <a:pt x="5278" y="10536"/>
                    <a:pt x="5258" y="10539"/>
                  </a:cubicBezTo>
                  <a:cubicBezTo>
                    <a:pt x="5256" y="10539"/>
                    <a:pt x="5254" y="10540"/>
                    <a:pt x="5251" y="10540"/>
                  </a:cubicBezTo>
                  <a:cubicBezTo>
                    <a:pt x="5242" y="10540"/>
                    <a:pt x="5232" y="10537"/>
                    <a:pt x="5224" y="10531"/>
                  </a:cubicBezTo>
                  <a:cubicBezTo>
                    <a:pt x="5168" y="10487"/>
                    <a:pt x="5179" y="10300"/>
                    <a:pt x="5241" y="10256"/>
                  </a:cubicBezTo>
                  <a:cubicBezTo>
                    <a:pt x="5401" y="10139"/>
                    <a:pt x="5548" y="10009"/>
                    <a:pt x="5663" y="9846"/>
                  </a:cubicBezTo>
                  <a:cubicBezTo>
                    <a:pt x="5797" y="9656"/>
                    <a:pt x="5871" y="9444"/>
                    <a:pt x="5926" y="9221"/>
                  </a:cubicBezTo>
                  <a:cubicBezTo>
                    <a:pt x="5933" y="9195"/>
                    <a:pt x="5958" y="9164"/>
                    <a:pt x="5981" y="9154"/>
                  </a:cubicBezTo>
                  <a:cubicBezTo>
                    <a:pt x="6192" y="9055"/>
                    <a:pt x="6298" y="8892"/>
                    <a:pt x="6298" y="8659"/>
                  </a:cubicBezTo>
                  <a:cubicBezTo>
                    <a:pt x="6297" y="8212"/>
                    <a:pt x="6298" y="7763"/>
                    <a:pt x="6297" y="7316"/>
                  </a:cubicBezTo>
                  <a:cubicBezTo>
                    <a:pt x="6297" y="7240"/>
                    <a:pt x="6289" y="7165"/>
                    <a:pt x="6275" y="7091"/>
                  </a:cubicBezTo>
                  <a:cubicBezTo>
                    <a:pt x="6209" y="6752"/>
                    <a:pt x="6057" y="6462"/>
                    <a:pt x="5804" y="6224"/>
                  </a:cubicBezTo>
                  <a:cubicBezTo>
                    <a:pt x="5520" y="5955"/>
                    <a:pt x="5183" y="5814"/>
                    <a:pt x="4794" y="5810"/>
                  </a:cubicBezTo>
                  <a:cubicBezTo>
                    <a:pt x="4621" y="5808"/>
                    <a:pt x="4449" y="5808"/>
                    <a:pt x="4276" y="5808"/>
                  </a:cubicBezTo>
                  <a:cubicBezTo>
                    <a:pt x="3945" y="5808"/>
                    <a:pt x="3614" y="5809"/>
                    <a:pt x="3283" y="5809"/>
                  </a:cubicBezTo>
                  <a:cubicBezTo>
                    <a:pt x="3080" y="5809"/>
                    <a:pt x="2877" y="5809"/>
                    <a:pt x="2675" y="5807"/>
                  </a:cubicBezTo>
                  <a:cubicBezTo>
                    <a:pt x="2672" y="5807"/>
                    <a:pt x="2670" y="5807"/>
                    <a:pt x="2667" y="5807"/>
                  </a:cubicBezTo>
                  <a:cubicBezTo>
                    <a:pt x="2415" y="5807"/>
                    <a:pt x="2187" y="6019"/>
                    <a:pt x="2201" y="6285"/>
                  </a:cubicBezTo>
                  <a:cubicBezTo>
                    <a:pt x="2209" y="6431"/>
                    <a:pt x="2245" y="6575"/>
                    <a:pt x="2290" y="6714"/>
                  </a:cubicBezTo>
                  <a:cubicBezTo>
                    <a:pt x="2321" y="6804"/>
                    <a:pt x="2325" y="6871"/>
                    <a:pt x="2288" y="6963"/>
                  </a:cubicBezTo>
                  <a:cubicBezTo>
                    <a:pt x="2239" y="7087"/>
                    <a:pt x="2204" y="7223"/>
                    <a:pt x="2201" y="7356"/>
                  </a:cubicBezTo>
                  <a:cubicBezTo>
                    <a:pt x="2189" y="7807"/>
                    <a:pt x="2191" y="8261"/>
                    <a:pt x="2198" y="8715"/>
                  </a:cubicBezTo>
                  <a:cubicBezTo>
                    <a:pt x="2202" y="8916"/>
                    <a:pt x="2322" y="9076"/>
                    <a:pt x="2501" y="9143"/>
                  </a:cubicBezTo>
                  <a:cubicBezTo>
                    <a:pt x="2557" y="9164"/>
                    <a:pt x="2576" y="9198"/>
                    <a:pt x="2586" y="9246"/>
                  </a:cubicBezTo>
                  <a:cubicBezTo>
                    <a:pt x="2663" y="9658"/>
                    <a:pt x="2873" y="9985"/>
                    <a:pt x="3217" y="10225"/>
                  </a:cubicBezTo>
                  <a:cubicBezTo>
                    <a:pt x="3311" y="10292"/>
                    <a:pt x="3335" y="10355"/>
                    <a:pt x="3307" y="10464"/>
                  </a:cubicBezTo>
                  <a:cubicBezTo>
                    <a:pt x="3293" y="10518"/>
                    <a:pt x="3270" y="10543"/>
                    <a:pt x="3205" y="10543"/>
                  </a:cubicBezTo>
                  <a:cubicBezTo>
                    <a:pt x="3129" y="10543"/>
                    <a:pt x="3044" y="10549"/>
                    <a:pt x="2977" y="10579"/>
                  </a:cubicBezTo>
                  <a:cubicBezTo>
                    <a:pt x="2663" y="10719"/>
                    <a:pt x="2352" y="10867"/>
                    <a:pt x="2045" y="11017"/>
                  </a:cubicBezTo>
                  <a:cubicBezTo>
                    <a:pt x="1916" y="11081"/>
                    <a:pt x="1877" y="11228"/>
                    <a:pt x="1943" y="11353"/>
                  </a:cubicBezTo>
                  <a:cubicBezTo>
                    <a:pt x="1979" y="11418"/>
                    <a:pt x="2062" y="11459"/>
                    <a:pt x="2143" y="11459"/>
                  </a:cubicBezTo>
                  <a:cubicBezTo>
                    <a:pt x="2179" y="11459"/>
                    <a:pt x="2216" y="11451"/>
                    <a:pt x="2247" y="11433"/>
                  </a:cubicBezTo>
                  <a:cubicBezTo>
                    <a:pt x="2318" y="11397"/>
                    <a:pt x="2389" y="11354"/>
                    <a:pt x="2464" y="11312"/>
                  </a:cubicBezTo>
                  <a:cubicBezTo>
                    <a:pt x="2625" y="11505"/>
                    <a:pt x="2782" y="11692"/>
                    <a:pt x="2935" y="11880"/>
                  </a:cubicBezTo>
                  <a:cubicBezTo>
                    <a:pt x="3068" y="12046"/>
                    <a:pt x="3231" y="12134"/>
                    <a:pt x="3434" y="12134"/>
                  </a:cubicBezTo>
                  <a:cubicBezTo>
                    <a:pt x="3457" y="12134"/>
                    <a:pt x="3481" y="12133"/>
                    <a:pt x="3505" y="12131"/>
                  </a:cubicBezTo>
                  <a:cubicBezTo>
                    <a:pt x="3507" y="12130"/>
                    <a:pt x="3510" y="12130"/>
                    <a:pt x="3512" y="12130"/>
                  </a:cubicBezTo>
                  <a:cubicBezTo>
                    <a:pt x="3527" y="12130"/>
                    <a:pt x="3547" y="12137"/>
                    <a:pt x="3552" y="12146"/>
                  </a:cubicBezTo>
                  <a:cubicBezTo>
                    <a:pt x="3625" y="12295"/>
                    <a:pt x="3807" y="12404"/>
                    <a:pt x="3723" y="12612"/>
                  </a:cubicBezTo>
                  <a:cubicBezTo>
                    <a:pt x="3710" y="12643"/>
                    <a:pt x="3710" y="12678"/>
                    <a:pt x="3706" y="12714"/>
                  </a:cubicBezTo>
                  <a:cubicBezTo>
                    <a:pt x="3664" y="12984"/>
                    <a:pt x="3624" y="13257"/>
                    <a:pt x="3580" y="13526"/>
                  </a:cubicBezTo>
                  <a:cubicBezTo>
                    <a:pt x="3536" y="13797"/>
                    <a:pt x="3487" y="14070"/>
                    <a:pt x="3442" y="14345"/>
                  </a:cubicBezTo>
                  <a:cubicBezTo>
                    <a:pt x="3433" y="14397"/>
                    <a:pt x="3417" y="14424"/>
                    <a:pt x="3360" y="14424"/>
                  </a:cubicBezTo>
                  <a:cubicBezTo>
                    <a:pt x="3358" y="14424"/>
                    <a:pt x="3357" y="14424"/>
                    <a:pt x="3355" y="14424"/>
                  </a:cubicBezTo>
                  <a:cubicBezTo>
                    <a:pt x="3274" y="14422"/>
                    <a:pt x="3193" y="14422"/>
                    <a:pt x="3113" y="14422"/>
                  </a:cubicBezTo>
                  <a:cubicBezTo>
                    <a:pt x="3005" y="14422"/>
                    <a:pt x="2898" y="14423"/>
                    <a:pt x="2789" y="14423"/>
                  </a:cubicBezTo>
                  <a:lnTo>
                    <a:pt x="2487" y="14423"/>
                  </a:lnTo>
                  <a:lnTo>
                    <a:pt x="2487" y="13795"/>
                  </a:lnTo>
                  <a:cubicBezTo>
                    <a:pt x="2487" y="13663"/>
                    <a:pt x="2409" y="13577"/>
                    <a:pt x="2280" y="13560"/>
                  </a:cubicBezTo>
                  <a:cubicBezTo>
                    <a:pt x="2273" y="13559"/>
                    <a:pt x="2267" y="13558"/>
                    <a:pt x="2260" y="13558"/>
                  </a:cubicBezTo>
                  <a:cubicBezTo>
                    <a:pt x="2173" y="13558"/>
                    <a:pt x="2077" y="13632"/>
                    <a:pt x="2047" y="13731"/>
                  </a:cubicBezTo>
                  <a:cubicBezTo>
                    <a:pt x="2034" y="13769"/>
                    <a:pt x="2030" y="13810"/>
                    <a:pt x="2030" y="13850"/>
                  </a:cubicBezTo>
                  <a:cubicBezTo>
                    <a:pt x="2027" y="14034"/>
                    <a:pt x="2030" y="14218"/>
                    <a:pt x="2030" y="14404"/>
                  </a:cubicBezTo>
                  <a:cubicBezTo>
                    <a:pt x="1967" y="14404"/>
                    <a:pt x="1907" y="14405"/>
                    <a:pt x="1850" y="14405"/>
                  </a:cubicBezTo>
                  <a:cubicBezTo>
                    <a:pt x="1792" y="14405"/>
                    <a:pt x="1736" y="14404"/>
                    <a:pt x="1680" y="14403"/>
                  </a:cubicBezTo>
                  <a:cubicBezTo>
                    <a:pt x="1625" y="14402"/>
                    <a:pt x="1567" y="14399"/>
                    <a:pt x="1519" y="14377"/>
                  </a:cubicBezTo>
                  <a:cubicBezTo>
                    <a:pt x="1349" y="14300"/>
                    <a:pt x="1270" y="14162"/>
                    <a:pt x="1268" y="13977"/>
                  </a:cubicBezTo>
                  <a:cubicBezTo>
                    <a:pt x="1268" y="13694"/>
                    <a:pt x="1267" y="13413"/>
                    <a:pt x="1268" y="13130"/>
                  </a:cubicBezTo>
                  <a:cubicBezTo>
                    <a:pt x="1270" y="13018"/>
                    <a:pt x="1270" y="12906"/>
                    <a:pt x="1288" y="12799"/>
                  </a:cubicBezTo>
                  <a:cubicBezTo>
                    <a:pt x="1333" y="12530"/>
                    <a:pt x="1423" y="12277"/>
                    <a:pt x="1578" y="12047"/>
                  </a:cubicBezTo>
                  <a:cubicBezTo>
                    <a:pt x="1656" y="11933"/>
                    <a:pt x="1615" y="11805"/>
                    <a:pt x="1509" y="11728"/>
                  </a:cubicBezTo>
                  <a:cubicBezTo>
                    <a:pt x="1474" y="11702"/>
                    <a:pt x="1430" y="11690"/>
                    <a:pt x="1386" y="11690"/>
                  </a:cubicBezTo>
                  <a:cubicBezTo>
                    <a:pt x="1313" y="11690"/>
                    <a:pt x="1238" y="11722"/>
                    <a:pt x="1199" y="11781"/>
                  </a:cubicBezTo>
                  <a:cubicBezTo>
                    <a:pt x="966" y="12141"/>
                    <a:pt x="826" y="12530"/>
                    <a:pt x="824" y="12961"/>
                  </a:cubicBezTo>
                  <a:cubicBezTo>
                    <a:pt x="823" y="13329"/>
                    <a:pt x="823" y="13697"/>
                    <a:pt x="824" y="14065"/>
                  </a:cubicBezTo>
                  <a:cubicBezTo>
                    <a:pt x="824" y="14120"/>
                    <a:pt x="831" y="14175"/>
                    <a:pt x="843" y="14228"/>
                  </a:cubicBezTo>
                  <a:cubicBezTo>
                    <a:pt x="917" y="14580"/>
                    <a:pt x="1267" y="14863"/>
                    <a:pt x="1632" y="14863"/>
                  </a:cubicBezTo>
                  <a:cubicBezTo>
                    <a:pt x="1633" y="14863"/>
                    <a:pt x="1634" y="14863"/>
                    <a:pt x="1635" y="14863"/>
                  </a:cubicBezTo>
                  <a:cubicBezTo>
                    <a:pt x="2493" y="14863"/>
                    <a:pt x="3351" y="14862"/>
                    <a:pt x="4210" y="14862"/>
                  </a:cubicBezTo>
                  <a:cubicBezTo>
                    <a:pt x="5069" y="14862"/>
                    <a:pt x="5927" y="14863"/>
                    <a:pt x="6786" y="14864"/>
                  </a:cubicBezTo>
                  <a:cubicBezTo>
                    <a:pt x="7051" y="14864"/>
                    <a:pt x="7277" y="14795"/>
                    <a:pt x="7460" y="14600"/>
                  </a:cubicBezTo>
                  <a:cubicBezTo>
                    <a:pt x="7655" y="14786"/>
                    <a:pt x="7883" y="14864"/>
                    <a:pt x="8153" y="14864"/>
                  </a:cubicBezTo>
                  <a:cubicBezTo>
                    <a:pt x="8927" y="14862"/>
                    <a:pt x="9701" y="14861"/>
                    <a:pt x="10475" y="14861"/>
                  </a:cubicBezTo>
                  <a:cubicBezTo>
                    <a:pt x="11410" y="14861"/>
                    <a:pt x="12344" y="14862"/>
                    <a:pt x="13279" y="14863"/>
                  </a:cubicBezTo>
                  <a:cubicBezTo>
                    <a:pt x="13740" y="14863"/>
                    <a:pt x="14110" y="14484"/>
                    <a:pt x="14115" y="14022"/>
                  </a:cubicBezTo>
                  <a:cubicBezTo>
                    <a:pt x="14116" y="13744"/>
                    <a:pt x="14122" y="13464"/>
                    <a:pt x="14113" y="13185"/>
                  </a:cubicBezTo>
                  <a:cubicBezTo>
                    <a:pt x="14108" y="12988"/>
                    <a:pt x="14093" y="12789"/>
                    <a:pt x="14060" y="12595"/>
                  </a:cubicBezTo>
                  <a:cubicBezTo>
                    <a:pt x="13953" y="11986"/>
                    <a:pt x="13611" y="11531"/>
                    <a:pt x="13120" y="11169"/>
                  </a:cubicBezTo>
                  <a:cubicBezTo>
                    <a:pt x="12799" y="10930"/>
                    <a:pt x="12424" y="10797"/>
                    <a:pt x="12069" y="10627"/>
                  </a:cubicBezTo>
                  <a:cubicBezTo>
                    <a:pt x="11970" y="10580"/>
                    <a:pt x="11869" y="10531"/>
                    <a:pt x="11754" y="10531"/>
                  </a:cubicBezTo>
                  <a:cubicBezTo>
                    <a:pt x="11743" y="10531"/>
                    <a:pt x="11731" y="10531"/>
                    <a:pt x="11719" y="10532"/>
                  </a:cubicBezTo>
                  <a:cubicBezTo>
                    <a:pt x="11718" y="10532"/>
                    <a:pt x="11717" y="10532"/>
                    <a:pt x="11716" y="10532"/>
                  </a:cubicBezTo>
                  <a:cubicBezTo>
                    <a:pt x="11685" y="10532"/>
                    <a:pt x="11632" y="10499"/>
                    <a:pt x="11630" y="10478"/>
                  </a:cubicBezTo>
                  <a:cubicBezTo>
                    <a:pt x="11626" y="10436"/>
                    <a:pt x="11639" y="10376"/>
                    <a:pt x="11667" y="10348"/>
                  </a:cubicBezTo>
                  <a:cubicBezTo>
                    <a:pt x="11765" y="10251"/>
                    <a:pt x="11878" y="10168"/>
                    <a:pt x="11973" y="10068"/>
                  </a:cubicBezTo>
                  <a:cubicBezTo>
                    <a:pt x="12168" y="9864"/>
                    <a:pt x="12277" y="9614"/>
                    <a:pt x="12328" y="9341"/>
                  </a:cubicBezTo>
                  <a:cubicBezTo>
                    <a:pt x="12341" y="9273"/>
                    <a:pt x="12373" y="9235"/>
                    <a:pt x="12434" y="9212"/>
                  </a:cubicBezTo>
                  <a:cubicBezTo>
                    <a:pt x="12597" y="9150"/>
                    <a:pt x="12721" y="8973"/>
                    <a:pt x="12720" y="8802"/>
                  </a:cubicBezTo>
                  <a:cubicBezTo>
                    <a:pt x="12714" y="8250"/>
                    <a:pt x="12707" y="7698"/>
                    <a:pt x="12701" y="7146"/>
                  </a:cubicBezTo>
                  <a:cubicBezTo>
                    <a:pt x="12701" y="7090"/>
                    <a:pt x="12706" y="7035"/>
                    <a:pt x="12701" y="6978"/>
                  </a:cubicBezTo>
                  <a:cubicBezTo>
                    <a:pt x="12691" y="6814"/>
                    <a:pt x="12616" y="6677"/>
                    <a:pt x="12500" y="6571"/>
                  </a:cubicBezTo>
                  <a:cubicBezTo>
                    <a:pt x="12390" y="6472"/>
                    <a:pt x="12260" y="6402"/>
                    <a:pt x="12106" y="6401"/>
                  </a:cubicBezTo>
                  <a:cubicBezTo>
                    <a:pt x="12097" y="6363"/>
                    <a:pt x="12092" y="6333"/>
                    <a:pt x="12083" y="6303"/>
                  </a:cubicBezTo>
                  <a:cubicBezTo>
                    <a:pt x="12000" y="6017"/>
                    <a:pt x="11751" y="5804"/>
                    <a:pt x="11448" y="58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46"/>
          <p:cNvGrpSpPr/>
          <p:nvPr/>
        </p:nvGrpSpPr>
        <p:grpSpPr>
          <a:xfrm>
            <a:off x="1792855" y="1248945"/>
            <a:ext cx="614700" cy="614700"/>
            <a:chOff x="1630155" y="1149791"/>
            <a:chExt cx="614700" cy="614700"/>
          </a:xfrm>
        </p:grpSpPr>
        <p:sp>
          <p:nvSpPr>
            <p:cNvPr id="704" name="Google Shape;704;p46"/>
            <p:cNvSpPr/>
            <p:nvPr/>
          </p:nvSpPr>
          <p:spPr>
            <a:xfrm>
              <a:off x="1630155"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46"/>
            <p:cNvSpPr/>
            <p:nvPr/>
          </p:nvSpPr>
          <p:spPr>
            <a:xfrm>
              <a:off x="1704347" y="1223879"/>
              <a:ext cx="466337" cy="466525"/>
            </a:xfrm>
            <a:custGeom>
              <a:rect b="b" l="l" r="r" t="t"/>
              <a:pathLst>
                <a:path extrusionOk="0" h="14899" w="14893">
                  <a:moveTo>
                    <a:pt x="4172" y="461"/>
                  </a:moveTo>
                  <a:cubicBezTo>
                    <a:pt x="4241" y="461"/>
                    <a:pt x="4303" y="501"/>
                    <a:pt x="4366" y="534"/>
                  </a:cubicBezTo>
                  <a:cubicBezTo>
                    <a:pt x="4584" y="652"/>
                    <a:pt x="4799" y="775"/>
                    <a:pt x="5017" y="895"/>
                  </a:cubicBezTo>
                  <a:cubicBezTo>
                    <a:pt x="5413" y="1114"/>
                    <a:pt x="5809" y="1334"/>
                    <a:pt x="6206" y="1550"/>
                  </a:cubicBezTo>
                  <a:cubicBezTo>
                    <a:pt x="6476" y="1699"/>
                    <a:pt x="6746" y="1846"/>
                    <a:pt x="7019" y="1993"/>
                  </a:cubicBezTo>
                  <a:cubicBezTo>
                    <a:pt x="7086" y="2030"/>
                    <a:pt x="7153" y="2067"/>
                    <a:pt x="7244" y="2115"/>
                  </a:cubicBezTo>
                  <a:lnTo>
                    <a:pt x="1122" y="2115"/>
                  </a:lnTo>
                  <a:cubicBezTo>
                    <a:pt x="1214" y="2062"/>
                    <a:pt x="1288" y="2017"/>
                    <a:pt x="1361" y="1979"/>
                  </a:cubicBezTo>
                  <a:cubicBezTo>
                    <a:pt x="1701" y="1794"/>
                    <a:pt x="2040" y="1611"/>
                    <a:pt x="2380" y="1426"/>
                  </a:cubicBezTo>
                  <a:cubicBezTo>
                    <a:pt x="2875" y="1153"/>
                    <a:pt x="3369" y="877"/>
                    <a:pt x="3863" y="602"/>
                  </a:cubicBezTo>
                  <a:cubicBezTo>
                    <a:pt x="3929" y="565"/>
                    <a:pt x="4001" y="534"/>
                    <a:pt x="4068" y="493"/>
                  </a:cubicBezTo>
                  <a:cubicBezTo>
                    <a:pt x="4104" y="470"/>
                    <a:pt x="4139" y="461"/>
                    <a:pt x="4172" y="461"/>
                  </a:cubicBezTo>
                  <a:close/>
                  <a:moveTo>
                    <a:pt x="7635" y="2579"/>
                  </a:moveTo>
                  <a:cubicBezTo>
                    <a:pt x="7732" y="2579"/>
                    <a:pt x="7817" y="2594"/>
                    <a:pt x="7871" y="2689"/>
                  </a:cubicBezTo>
                  <a:cubicBezTo>
                    <a:pt x="7939" y="2807"/>
                    <a:pt x="7852" y="2978"/>
                    <a:pt x="7719" y="2985"/>
                  </a:cubicBezTo>
                  <a:cubicBezTo>
                    <a:pt x="7706" y="2985"/>
                    <a:pt x="7692" y="2985"/>
                    <a:pt x="7678" y="2985"/>
                  </a:cubicBezTo>
                  <a:cubicBezTo>
                    <a:pt x="7650" y="2985"/>
                    <a:pt x="7622" y="2985"/>
                    <a:pt x="7595" y="2985"/>
                  </a:cubicBezTo>
                  <a:lnTo>
                    <a:pt x="675" y="2985"/>
                  </a:lnTo>
                  <a:cubicBezTo>
                    <a:pt x="546" y="2985"/>
                    <a:pt x="462" y="2907"/>
                    <a:pt x="457" y="2788"/>
                  </a:cubicBezTo>
                  <a:cubicBezTo>
                    <a:pt x="456" y="2681"/>
                    <a:pt x="552" y="2583"/>
                    <a:pt x="669" y="2579"/>
                  </a:cubicBezTo>
                  <a:close/>
                  <a:moveTo>
                    <a:pt x="4142" y="4286"/>
                  </a:moveTo>
                  <a:cubicBezTo>
                    <a:pt x="4146" y="4286"/>
                    <a:pt x="4150" y="4286"/>
                    <a:pt x="4154" y="4286"/>
                  </a:cubicBezTo>
                  <a:cubicBezTo>
                    <a:pt x="4405" y="4299"/>
                    <a:pt x="4567" y="4489"/>
                    <a:pt x="4566" y="4690"/>
                  </a:cubicBezTo>
                  <a:cubicBezTo>
                    <a:pt x="4566" y="4913"/>
                    <a:pt x="4405" y="5101"/>
                    <a:pt x="4159" y="5101"/>
                  </a:cubicBezTo>
                  <a:cubicBezTo>
                    <a:pt x="4156" y="5101"/>
                    <a:pt x="4152" y="5101"/>
                    <a:pt x="4148" y="5101"/>
                  </a:cubicBezTo>
                  <a:cubicBezTo>
                    <a:pt x="4137" y="5103"/>
                    <a:pt x="4125" y="5104"/>
                    <a:pt x="4113" y="5104"/>
                  </a:cubicBezTo>
                  <a:cubicBezTo>
                    <a:pt x="3938" y="5104"/>
                    <a:pt x="3742" y="4915"/>
                    <a:pt x="3740" y="4698"/>
                  </a:cubicBezTo>
                  <a:cubicBezTo>
                    <a:pt x="3738" y="4474"/>
                    <a:pt x="3952" y="4286"/>
                    <a:pt x="4142" y="4286"/>
                  </a:cubicBezTo>
                  <a:close/>
                  <a:moveTo>
                    <a:pt x="7145" y="3449"/>
                  </a:moveTo>
                  <a:lnTo>
                    <a:pt x="7145" y="6351"/>
                  </a:lnTo>
                  <a:lnTo>
                    <a:pt x="6660" y="6351"/>
                  </a:lnTo>
                  <a:lnTo>
                    <a:pt x="6660" y="3449"/>
                  </a:lnTo>
                  <a:close/>
                  <a:moveTo>
                    <a:pt x="3781" y="5560"/>
                  </a:moveTo>
                  <a:cubicBezTo>
                    <a:pt x="3794" y="5560"/>
                    <a:pt x="3808" y="5561"/>
                    <a:pt x="3822" y="5561"/>
                  </a:cubicBezTo>
                  <a:cubicBezTo>
                    <a:pt x="3967" y="5561"/>
                    <a:pt x="4112" y="5562"/>
                    <a:pt x="4256" y="5562"/>
                  </a:cubicBezTo>
                  <a:cubicBezTo>
                    <a:pt x="4329" y="5562"/>
                    <a:pt x="4401" y="5562"/>
                    <a:pt x="4474" y="5561"/>
                  </a:cubicBezTo>
                  <a:cubicBezTo>
                    <a:pt x="4476" y="5561"/>
                    <a:pt x="4478" y="5561"/>
                    <a:pt x="4480" y="5561"/>
                  </a:cubicBezTo>
                  <a:cubicBezTo>
                    <a:pt x="4808" y="5561"/>
                    <a:pt x="5115" y="5880"/>
                    <a:pt x="5102" y="6189"/>
                  </a:cubicBezTo>
                  <a:cubicBezTo>
                    <a:pt x="5101" y="6240"/>
                    <a:pt x="5102" y="6294"/>
                    <a:pt x="5102" y="6352"/>
                  </a:cubicBezTo>
                  <a:lnTo>
                    <a:pt x="3205" y="6352"/>
                  </a:lnTo>
                  <a:cubicBezTo>
                    <a:pt x="3141" y="5988"/>
                    <a:pt x="3370" y="5639"/>
                    <a:pt x="3742" y="5564"/>
                  </a:cubicBezTo>
                  <a:cubicBezTo>
                    <a:pt x="3754" y="5561"/>
                    <a:pt x="3768" y="5560"/>
                    <a:pt x="3781" y="5560"/>
                  </a:cubicBezTo>
                  <a:close/>
                  <a:moveTo>
                    <a:pt x="6207" y="3449"/>
                  </a:moveTo>
                  <a:lnTo>
                    <a:pt x="6207" y="6351"/>
                  </a:lnTo>
                  <a:lnTo>
                    <a:pt x="5560" y="6351"/>
                  </a:lnTo>
                  <a:cubicBezTo>
                    <a:pt x="5590" y="5816"/>
                    <a:pt x="5376" y="5418"/>
                    <a:pt x="4877" y="5183"/>
                  </a:cubicBezTo>
                  <a:cubicBezTo>
                    <a:pt x="5017" y="4991"/>
                    <a:pt x="5037" y="4765"/>
                    <a:pt x="5009" y="4540"/>
                  </a:cubicBezTo>
                  <a:cubicBezTo>
                    <a:pt x="4980" y="4316"/>
                    <a:pt x="4854" y="4138"/>
                    <a:pt x="4678" y="4005"/>
                  </a:cubicBezTo>
                  <a:cubicBezTo>
                    <a:pt x="4517" y="3884"/>
                    <a:pt x="4332" y="3826"/>
                    <a:pt x="4150" y="3826"/>
                  </a:cubicBezTo>
                  <a:cubicBezTo>
                    <a:pt x="3942" y="3826"/>
                    <a:pt x="3737" y="3901"/>
                    <a:pt x="3574" y="4044"/>
                  </a:cubicBezTo>
                  <a:cubicBezTo>
                    <a:pt x="3230" y="4343"/>
                    <a:pt x="3201" y="4847"/>
                    <a:pt x="3425" y="5178"/>
                  </a:cubicBezTo>
                  <a:cubicBezTo>
                    <a:pt x="2932" y="5411"/>
                    <a:pt x="2718" y="5813"/>
                    <a:pt x="2734" y="6353"/>
                  </a:cubicBezTo>
                  <a:lnTo>
                    <a:pt x="2159" y="6353"/>
                  </a:lnTo>
                  <a:lnTo>
                    <a:pt x="2159" y="3449"/>
                  </a:lnTo>
                  <a:close/>
                  <a:moveTo>
                    <a:pt x="7668" y="6816"/>
                  </a:moveTo>
                  <a:cubicBezTo>
                    <a:pt x="7813" y="6816"/>
                    <a:pt x="7892" y="6895"/>
                    <a:pt x="7891" y="7032"/>
                  </a:cubicBezTo>
                  <a:cubicBezTo>
                    <a:pt x="7889" y="7134"/>
                    <a:pt x="7817" y="7212"/>
                    <a:pt x="7712" y="7222"/>
                  </a:cubicBezTo>
                  <a:cubicBezTo>
                    <a:pt x="7706" y="7223"/>
                    <a:pt x="7700" y="7223"/>
                    <a:pt x="7694" y="7223"/>
                  </a:cubicBezTo>
                  <a:cubicBezTo>
                    <a:pt x="7682" y="7223"/>
                    <a:pt x="7671" y="7222"/>
                    <a:pt x="7659" y="7222"/>
                  </a:cubicBezTo>
                  <a:cubicBezTo>
                    <a:pt x="5335" y="7222"/>
                    <a:pt x="3011" y="7222"/>
                    <a:pt x="688" y="7223"/>
                  </a:cubicBezTo>
                  <a:cubicBezTo>
                    <a:pt x="541" y="7223"/>
                    <a:pt x="470" y="7136"/>
                    <a:pt x="457" y="7047"/>
                  </a:cubicBezTo>
                  <a:cubicBezTo>
                    <a:pt x="442" y="6919"/>
                    <a:pt x="539" y="6816"/>
                    <a:pt x="669" y="6816"/>
                  </a:cubicBezTo>
                  <a:close/>
                  <a:moveTo>
                    <a:pt x="10723" y="7685"/>
                  </a:moveTo>
                  <a:cubicBezTo>
                    <a:pt x="10755" y="7685"/>
                    <a:pt x="10786" y="7691"/>
                    <a:pt x="10809" y="7703"/>
                  </a:cubicBezTo>
                  <a:cubicBezTo>
                    <a:pt x="11159" y="7887"/>
                    <a:pt x="11501" y="8082"/>
                    <a:pt x="11846" y="8270"/>
                  </a:cubicBezTo>
                  <a:cubicBezTo>
                    <a:pt x="12047" y="8381"/>
                    <a:pt x="12248" y="8487"/>
                    <a:pt x="12446" y="8596"/>
                  </a:cubicBezTo>
                  <a:lnTo>
                    <a:pt x="13756" y="9317"/>
                  </a:lnTo>
                  <a:cubicBezTo>
                    <a:pt x="13761" y="9320"/>
                    <a:pt x="13763" y="9324"/>
                    <a:pt x="13770" y="9334"/>
                  </a:cubicBezTo>
                  <a:lnTo>
                    <a:pt x="7654" y="9334"/>
                  </a:lnTo>
                  <a:cubicBezTo>
                    <a:pt x="7756" y="9278"/>
                    <a:pt x="7840" y="9228"/>
                    <a:pt x="7923" y="9182"/>
                  </a:cubicBezTo>
                  <a:cubicBezTo>
                    <a:pt x="8249" y="9003"/>
                    <a:pt x="8577" y="8828"/>
                    <a:pt x="8902" y="8650"/>
                  </a:cubicBezTo>
                  <a:cubicBezTo>
                    <a:pt x="9346" y="8405"/>
                    <a:pt x="9788" y="8157"/>
                    <a:pt x="10232" y="7910"/>
                  </a:cubicBezTo>
                  <a:cubicBezTo>
                    <a:pt x="10358" y="7842"/>
                    <a:pt x="10481" y="7764"/>
                    <a:pt x="10613" y="7707"/>
                  </a:cubicBezTo>
                  <a:cubicBezTo>
                    <a:pt x="10644" y="7693"/>
                    <a:pt x="10684" y="7685"/>
                    <a:pt x="10723" y="7685"/>
                  </a:cubicBezTo>
                  <a:close/>
                  <a:moveTo>
                    <a:pt x="14216" y="9796"/>
                  </a:moveTo>
                  <a:cubicBezTo>
                    <a:pt x="14312" y="9796"/>
                    <a:pt x="14413" y="9873"/>
                    <a:pt x="14438" y="9957"/>
                  </a:cubicBezTo>
                  <a:cubicBezTo>
                    <a:pt x="14462" y="10039"/>
                    <a:pt x="14410" y="10141"/>
                    <a:pt x="14319" y="10185"/>
                  </a:cubicBezTo>
                  <a:cubicBezTo>
                    <a:pt x="14287" y="10200"/>
                    <a:pt x="14247" y="10204"/>
                    <a:pt x="14209" y="10204"/>
                  </a:cubicBezTo>
                  <a:cubicBezTo>
                    <a:pt x="13822" y="10205"/>
                    <a:pt x="13435" y="10205"/>
                    <a:pt x="13048" y="10205"/>
                  </a:cubicBezTo>
                  <a:cubicBezTo>
                    <a:pt x="12273" y="10205"/>
                    <a:pt x="11499" y="10204"/>
                    <a:pt x="10724" y="10204"/>
                  </a:cubicBezTo>
                  <a:lnTo>
                    <a:pt x="7230" y="10204"/>
                  </a:lnTo>
                  <a:cubicBezTo>
                    <a:pt x="7114" y="10204"/>
                    <a:pt x="7047" y="10154"/>
                    <a:pt x="7006" y="10059"/>
                  </a:cubicBezTo>
                  <a:cubicBezTo>
                    <a:pt x="6962" y="9957"/>
                    <a:pt x="7062" y="9804"/>
                    <a:pt x="7183" y="9797"/>
                  </a:cubicBezTo>
                  <a:lnTo>
                    <a:pt x="7227" y="9797"/>
                  </a:lnTo>
                  <a:cubicBezTo>
                    <a:pt x="9557" y="9797"/>
                    <a:pt x="11886" y="9797"/>
                    <a:pt x="14216" y="9796"/>
                  </a:cubicBezTo>
                  <a:close/>
                  <a:moveTo>
                    <a:pt x="10686" y="11494"/>
                  </a:moveTo>
                  <a:cubicBezTo>
                    <a:pt x="10691" y="11494"/>
                    <a:pt x="10696" y="11495"/>
                    <a:pt x="10700" y="11495"/>
                  </a:cubicBezTo>
                  <a:cubicBezTo>
                    <a:pt x="10904" y="11505"/>
                    <a:pt x="11118" y="11697"/>
                    <a:pt x="11102" y="11906"/>
                  </a:cubicBezTo>
                  <a:cubicBezTo>
                    <a:pt x="11108" y="12140"/>
                    <a:pt x="10915" y="12322"/>
                    <a:pt x="10693" y="12324"/>
                  </a:cubicBezTo>
                  <a:cubicBezTo>
                    <a:pt x="10692" y="12324"/>
                    <a:pt x="10690" y="12324"/>
                    <a:pt x="10688" y="12324"/>
                  </a:cubicBezTo>
                  <a:cubicBezTo>
                    <a:pt x="10453" y="12324"/>
                    <a:pt x="10287" y="12127"/>
                    <a:pt x="10275" y="11912"/>
                  </a:cubicBezTo>
                  <a:cubicBezTo>
                    <a:pt x="10265" y="11709"/>
                    <a:pt x="10478" y="11494"/>
                    <a:pt x="10686" y="11494"/>
                  </a:cubicBezTo>
                  <a:close/>
                  <a:moveTo>
                    <a:pt x="8222" y="10667"/>
                  </a:moveTo>
                  <a:lnTo>
                    <a:pt x="8222" y="13569"/>
                  </a:lnTo>
                  <a:lnTo>
                    <a:pt x="7756" y="13569"/>
                  </a:lnTo>
                  <a:lnTo>
                    <a:pt x="7756" y="10667"/>
                  </a:lnTo>
                  <a:close/>
                  <a:moveTo>
                    <a:pt x="10385" y="12767"/>
                  </a:moveTo>
                  <a:cubicBezTo>
                    <a:pt x="10613" y="12768"/>
                    <a:pt x="10840" y="12768"/>
                    <a:pt x="11068" y="12784"/>
                  </a:cubicBezTo>
                  <a:cubicBezTo>
                    <a:pt x="11348" y="12803"/>
                    <a:pt x="11568" y="13013"/>
                    <a:pt x="11631" y="13283"/>
                  </a:cubicBezTo>
                  <a:cubicBezTo>
                    <a:pt x="11653" y="13375"/>
                    <a:pt x="11651" y="13471"/>
                    <a:pt x="11660" y="13573"/>
                  </a:cubicBezTo>
                  <a:lnTo>
                    <a:pt x="9755" y="13573"/>
                  </a:lnTo>
                  <a:cubicBezTo>
                    <a:pt x="9685" y="13201"/>
                    <a:pt x="9904" y="12883"/>
                    <a:pt x="10233" y="12795"/>
                  </a:cubicBezTo>
                  <a:cubicBezTo>
                    <a:pt x="10283" y="12782"/>
                    <a:pt x="10335" y="12767"/>
                    <a:pt x="10385" y="12767"/>
                  </a:cubicBezTo>
                  <a:close/>
                  <a:moveTo>
                    <a:pt x="12740" y="10670"/>
                  </a:moveTo>
                  <a:lnTo>
                    <a:pt x="12740" y="13573"/>
                  </a:lnTo>
                  <a:lnTo>
                    <a:pt x="12112" y="13573"/>
                  </a:lnTo>
                  <a:cubicBezTo>
                    <a:pt x="12115" y="13324"/>
                    <a:pt x="12083" y="13085"/>
                    <a:pt x="11957" y="12869"/>
                  </a:cubicBezTo>
                  <a:cubicBezTo>
                    <a:pt x="11831" y="12655"/>
                    <a:pt x="11654" y="12498"/>
                    <a:pt x="11415" y="12404"/>
                  </a:cubicBezTo>
                  <a:cubicBezTo>
                    <a:pt x="11568" y="12164"/>
                    <a:pt x="11602" y="11911"/>
                    <a:pt x="11524" y="11645"/>
                  </a:cubicBezTo>
                  <a:cubicBezTo>
                    <a:pt x="11471" y="11472"/>
                    <a:pt x="11365" y="11332"/>
                    <a:pt x="11228" y="11225"/>
                  </a:cubicBezTo>
                  <a:cubicBezTo>
                    <a:pt x="11072" y="11103"/>
                    <a:pt x="10883" y="11047"/>
                    <a:pt x="10696" y="11047"/>
                  </a:cubicBezTo>
                  <a:cubicBezTo>
                    <a:pt x="10511" y="11047"/>
                    <a:pt x="10327" y="11103"/>
                    <a:pt x="10183" y="11206"/>
                  </a:cubicBezTo>
                  <a:cubicBezTo>
                    <a:pt x="9992" y="11342"/>
                    <a:pt x="9873" y="11532"/>
                    <a:pt x="9840" y="11758"/>
                  </a:cubicBezTo>
                  <a:cubicBezTo>
                    <a:pt x="9806" y="11977"/>
                    <a:pt x="9827" y="12198"/>
                    <a:pt x="9969" y="12396"/>
                  </a:cubicBezTo>
                  <a:cubicBezTo>
                    <a:pt x="9737" y="12506"/>
                    <a:pt x="9560" y="12661"/>
                    <a:pt x="9433" y="12873"/>
                  </a:cubicBezTo>
                  <a:cubicBezTo>
                    <a:pt x="9304" y="13088"/>
                    <a:pt x="9271" y="13321"/>
                    <a:pt x="9288" y="13570"/>
                  </a:cubicBezTo>
                  <a:lnTo>
                    <a:pt x="8690" y="13570"/>
                  </a:lnTo>
                  <a:lnTo>
                    <a:pt x="8690" y="10670"/>
                  </a:lnTo>
                  <a:close/>
                  <a:moveTo>
                    <a:pt x="4096" y="1"/>
                  </a:moveTo>
                  <a:cubicBezTo>
                    <a:pt x="3708" y="118"/>
                    <a:pt x="3386" y="360"/>
                    <a:pt x="3032" y="543"/>
                  </a:cubicBezTo>
                  <a:cubicBezTo>
                    <a:pt x="2841" y="642"/>
                    <a:pt x="2653" y="748"/>
                    <a:pt x="2463" y="853"/>
                  </a:cubicBezTo>
                  <a:cubicBezTo>
                    <a:pt x="2062" y="1073"/>
                    <a:pt x="1663" y="1296"/>
                    <a:pt x="1261" y="1519"/>
                  </a:cubicBezTo>
                  <a:cubicBezTo>
                    <a:pt x="1016" y="1653"/>
                    <a:pt x="771" y="1788"/>
                    <a:pt x="525" y="1922"/>
                  </a:cubicBezTo>
                  <a:cubicBezTo>
                    <a:pt x="234" y="2079"/>
                    <a:pt x="61" y="2321"/>
                    <a:pt x="16" y="2651"/>
                  </a:cubicBezTo>
                  <a:cubicBezTo>
                    <a:pt x="14" y="2658"/>
                    <a:pt x="5" y="2664"/>
                    <a:pt x="0" y="2668"/>
                  </a:cubicBezTo>
                  <a:lnTo>
                    <a:pt x="0" y="2880"/>
                  </a:lnTo>
                  <a:cubicBezTo>
                    <a:pt x="40" y="2976"/>
                    <a:pt x="67" y="3081"/>
                    <a:pt x="123" y="3167"/>
                  </a:cubicBezTo>
                  <a:cubicBezTo>
                    <a:pt x="244" y="3350"/>
                    <a:pt x="420" y="3443"/>
                    <a:pt x="641" y="3446"/>
                  </a:cubicBezTo>
                  <a:lnTo>
                    <a:pt x="759" y="3446"/>
                  </a:lnTo>
                  <a:cubicBezTo>
                    <a:pt x="759" y="3592"/>
                    <a:pt x="764" y="3732"/>
                    <a:pt x="757" y="3870"/>
                  </a:cubicBezTo>
                  <a:cubicBezTo>
                    <a:pt x="750" y="4016"/>
                    <a:pt x="859" y="4117"/>
                    <a:pt x="991" y="4117"/>
                  </a:cubicBezTo>
                  <a:cubicBezTo>
                    <a:pt x="1125" y="4117"/>
                    <a:pt x="1214" y="4018"/>
                    <a:pt x="1217" y="3873"/>
                  </a:cubicBezTo>
                  <a:cubicBezTo>
                    <a:pt x="1218" y="3740"/>
                    <a:pt x="1217" y="3607"/>
                    <a:pt x="1218" y="3477"/>
                  </a:cubicBezTo>
                  <a:cubicBezTo>
                    <a:pt x="1218" y="3471"/>
                    <a:pt x="1220" y="3466"/>
                    <a:pt x="1224" y="3453"/>
                  </a:cubicBezTo>
                  <a:lnTo>
                    <a:pt x="1688" y="3453"/>
                  </a:lnTo>
                  <a:lnTo>
                    <a:pt x="1688" y="6356"/>
                  </a:lnTo>
                  <a:lnTo>
                    <a:pt x="1217" y="6356"/>
                  </a:lnTo>
                  <a:lnTo>
                    <a:pt x="1217" y="6266"/>
                  </a:lnTo>
                  <a:cubicBezTo>
                    <a:pt x="1217" y="5821"/>
                    <a:pt x="1214" y="5377"/>
                    <a:pt x="1218" y="4934"/>
                  </a:cubicBezTo>
                  <a:cubicBezTo>
                    <a:pt x="1218" y="4817"/>
                    <a:pt x="1131" y="4680"/>
                    <a:pt x="1000" y="4680"/>
                  </a:cubicBezTo>
                  <a:cubicBezTo>
                    <a:pt x="994" y="4680"/>
                    <a:pt x="987" y="4680"/>
                    <a:pt x="981" y="4681"/>
                  </a:cubicBezTo>
                  <a:cubicBezTo>
                    <a:pt x="849" y="4695"/>
                    <a:pt x="759" y="4776"/>
                    <a:pt x="759" y="4917"/>
                  </a:cubicBezTo>
                  <a:lnTo>
                    <a:pt x="759" y="6259"/>
                  </a:lnTo>
                  <a:lnTo>
                    <a:pt x="759" y="6331"/>
                  </a:lnTo>
                  <a:cubicBezTo>
                    <a:pt x="616" y="6370"/>
                    <a:pt x="477" y="6386"/>
                    <a:pt x="358" y="6443"/>
                  </a:cubicBezTo>
                  <a:cubicBezTo>
                    <a:pt x="166" y="6533"/>
                    <a:pt x="47" y="6692"/>
                    <a:pt x="16" y="6909"/>
                  </a:cubicBezTo>
                  <a:cubicBezTo>
                    <a:pt x="14" y="6916"/>
                    <a:pt x="5" y="6922"/>
                    <a:pt x="0" y="6926"/>
                  </a:cubicBezTo>
                  <a:lnTo>
                    <a:pt x="0" y="7122"/>
                  </a:lnTo>
                  <a:cubicBezTo>
                    <a:pt x="10" y="7153"/>
                    <a:pt x="22" y="7184"/>
                    <a:pt x="30" y="7215"/>
                  </a:cubicBezTo>
                  <a:cubicBezTo>
                    <a:pt x="118" y="7511"/>
                    <a:pt x="377" y="7679"/>
                    <a:pt x="672" y="7680"/>
                  </a:cubicBezTo>
                  <a:cubicBezTo>
                    <a:pt x="822" y="7681"/>
                    <a:pt x="972" y="7681"/>
                    <a:pt x="1122" y="7681"/>
                  </a:cubicBezTo>
                  <a:cubicBezTo>
                    <a:pt x="1422" y="7681"/>
                    <a:pt x="1723" y="7680"/>
                    <a:pt x="2023" y="7680"/>
                  </a:cubicBezTo>
                  <a:lnTo>
                    <a:pt x="2118" y="7680"/>
                  </a:lnTo>
                  <a:lnTo>
                    <a:pt x="2118" y="7801"/>
                  </a:lnTo>
                  <a:lnTo>
                    <a:pt x="2118" y="11605"/>
                  </a:lnTo>
                  <a:cubicBezTo>
                    <a:pt x="2118" y="11840"/>
                    <a:pt x="2166" y="12062"/>
                    <a:pt x="2294" y="12264"/>
                  </a:cubicBezTo>
                  <a:cubicBezTo>
                    <a:pt x="2520" y="12627"/>
                    <a:pt x="2847" y="12826"/>
                    <a:pt x="3268" y="12832"/>
                  </a:cubicBezTo>
                  <a:cubicBezTo>
                    <a:pt x="3650" y="12837"/>
                    <a:pt x="4032" y="12838"/>
                    <a:pt x="4414" y="12838"/>
                  </a:cubicBezTo>
                  <a:cubicBezTo>
                    <a:pt x="4891" y="12838"/>
                    <a:pt x="5368" y="12836"/>
                    <a:pt x="5845" y="12836"/>
                  </a:cubicBezTo>
                  <a:lnTo>
                    <a:pt x="5961" y="12836"/>
                  </a:lnTo>
                  <a:cubicBezTo>
                    <a:pt x="5819" y="12975"/>
                    <a:pt x="5698" y="13095"/>
                    <a:pt x="5576" y="13218"/>
                  </a:cubicBezTo>
                  <a:cubicBezTo>
                    <a:pt x="5556" y="13236"/>
                    <a:pt x="5535" y="13260"/>
                    <a:pt x="5526" y="13286"/>
                  </a:cubicBezTo>
                  <a:cubicBezTo>
                    <a:pt x="5485" y="13385"/>
                    <a:pt x="5517" y="13509"/>
                    <a:pt x="5593" y="13559"/>
                  </a:cubicBezTo>
                  <a:cubicBezTo>
                    <a:pt x="5634" y="13586"/>
                    <a:pt x="5684" y="13599"/>
                    <a:pt x="5734" y="13599"/>
                  </a:cubicBezTo>
                  <a:cubicBezTo>
                    <a:pt x="5801" y="13599"/>
                    <a:pt x="5869" y="13575"/>
                    <a:pt x="5916" y="13529"/>
                  </a:cubicBezTo>
                  <a:cubicBezTo>
                    <a:pt x="6122" y="13324"/>
                    <a:pt x="6326" y="13115"/>
                    <a:pt x="6534" y="12911"/>
                  </a:cubicBezTo>
                  <a:cubicBezTo>
                    <a:pt x="6704" y="12745"/>
                    <a:pt x="6684" y="12465"/>
                    <a:pt x="6562" y="12345"/>
                  </a:cubicBezTo>
                  <a:cubicBezTo>
                    <a:pt x="6336" y="12123"/>
                    <a:pt x="6114" y="11897"/>
                    <a:pt x="5887" y="11672"/>
                  </a:cubicBezTo>
                  <a:cubicBezTo>
                    <a:pt x="5845" y="11630"/>
                    <a:pt x="5792" y="11611"/>
                    <a:pt x="5738" y="11611"/>
                  </a:cubicBezTo>
                  <a:cubicBezTo>
                    <a:pt x="5647" y="11611"/>
                    <a:pt x="5557" y="11665"/>
                    <a:pt x="5522" y="11758"/>
                  </a:cubicBezTo>
                  <a:cubicBezTo>
                    <a:pt x="5480" y="11874"/>
                    <a:pt x="5524" y="11962"/>
                    <a:pt x="5603" y="12039"/>
                  </a:cubicBezTo>
                  <a:cubicBezTo>
                    <a:pt x="5710" y="12147"/>
                    <a:pt x="5819" y="12252"/>
                    <a:pt x="5930" y="12356"/>
                  </a:cubicBezTo>
                  <a:cubicBezTo>
                    <a:pt x="5925" y="12363"/>
                    <a:pt x="5923" y="12370"/>
                    <a:pt x="5918" y="12376"/>
                  </a:cubicBezTo>
                  <a:lnTo>
                    <a:pt x="3284" y="12376"/>
                  </a:lnTo>
                  <a:cubicBezTo>
                    <a:pt x="2903" y="12376"/>
                    <a:pt x="2578" y="12037"/>
                    <a:pt x="2578" y="11670"/>
                  </a:cubicBezTo>
                  <a:cubicBezTo>
                    <a:pt x="2575" y="10371"/>
                    <a:pt x="2577" y="9075"/>
                    <a:pt x="2577" y="7778"/>
                  </a:cubicBezTo>
                  <a:lnTo>
                    <a:pt x="2577" y="7680"/>
                  </a:lnTo>
                  <a:lnTo>
                    <a:pt x="2693" y="7680"/>
                  </a:lnTo>
                  <a:cubicBezTo>
                    <a:pt x="3250" y="7680"/>
                    <a:pt x="3807" y="7681"/>
                    <a:pt x="4364" y="7681"/>
                  </a:cubicBezTo>
                  <a:cubicBezTo>
                    <a:pt x="5479" y="7681"/>
                    <a:pt x="6593" y="7680"/>
                    <a:pt x="7707" y="7676"/>
                  </a:cubicBezTo>
                  <a:cubicBezTo>
                    <a:pt x="7811" y="7676"/>
                    <a:pt x="7925" y="7641"/>
                    <a:pt x="8018" y="7590"/>
                  </a:cubicBezTo>
                  <a:cubicBezTo>
                    <a:pt x="8263" y="7460"/>
                    <a:pt x="8362" y="7242"/>
                    <a:pt x="8350" y="6969"/>
                  </a:cubicBezTo>
                  <a:cubicBezTo>
                    <a:pt x="8342" y="6734"/>
                    <a:pt x="8181" y="6486"/>
                    <a:pt x="7942" y="6410"/>
                  </a:cubicBezTo>
                  <a:cubicBezTo>
                    <a:pt x="7831" y="6375"/>
                    <a:pt x="7714" y="6360"/>
                    <a:pt x="7598" y="6338"/>
                  </a:cubicBezTo>
                  <a:lnTo>
                    <a:pt x="7598" y="3445"/>
                  </a:lnTo>
                  <a:cubicBezTo>
                    <a:pt x="7627" y="3445"/>
                    <a:pt x="7654" y="3445"/>
                    <a:pt x="7680" y="3445"/>
                  </a:cubicBezTo>
                  <a:cubicBezTo>
                    <a:pt x="7693" y="3445"/>
                    <a:pt x="7705" y="3445"/>
                    <a:pt x="7718" y="3445"/>
                  </a:cubicBezTo>
                  <a:cubicBezTo>
                    <a:pt x="7963" y="3436"/>
                    <a:pt x="8147" y="3322"/>
                    <a:pt x="8270" y="3111"/>
                  </a:cubicBezTo>
                  <a:cubicBezTo>
                    <a:pt x="8366" y="2942"/>
                    <a:pt x="8369" y="2763"/>
                    <a:pt x="8331" y="2579"/>
                  </a:cubicBezTo>
                  <a:cubicBezTo>
                    <a:pt x="8280" y="2338"/>
                    <a:pt x="8165" y="2123"/>
                    <a:pt x="7951" y="1999"/>
                  </a:cubicBezTo>
                  <a:cubicBezTo>
                    <a:pt x="7500" y="1731"/>
                    <a:pt x="7039" y="1479"/>
                    <a:pt x="6580" y="1228"/>
                  </a:cubicBezTo>
                  <a:cubicBezTo>
                    <a:pt x="6142" y="984"/>
                    <a:pt x="5703" y="741"/>
                    <a:pt x="5259" y="506"/>
                  </a:cubicBezTo>
                  <a:cubicBezTo>
                    <a:pt x="4932" y="332"/>
                    <a:pt x="4628" y="117"/>
                    <a:pt x="4273" y="1"/>
                  </a:cubicBezTo>
                  <a:close/>
                  <a:moveTo>
                    <a:pt x="14219" y="14034"/>
                  </a:moveTo>
                  <a:cubicBezTo>
                    <a:pt x="14362" y="14034"/>
                    <a:pt x="14491" y="14169"/>
                    <a:pt x="14420" y="14314"/>
                  </a:cubicBezTo>
                  <a:cubicBezTo>
                    <a:pt x="14384" y="14388"/>
                    <a:pt x="14325" y="14436"/>
                    <a:pt x="14237" y="14443"/>
                  </a:cubicBezTo>
                  <a:cubicBezTo>
                    <a:pt x="14232" y="14444"/>
                    <a:pt x="14226" y="14444"/>
                    <a:pt x="14220" y="14444"/>
                  </a:cubicBezTo>
                  <a:cubicBezTo>
                    <a:pt x="14208" y="14444"/>
                    <a:pt x="14196" y="14443"/>
                    <a:pt x="14185" y="14443"/>
                  </a:cubicBezTo>
                  <a:lnTo>
                    <a:pt x="7238" y="14443"/>
                  </a:lnTo>
                  <a:cubicBezTo>
                    <a:pt x="7107" y="14443"/>
                    <a:pt x="7049" y="14394"/>
                    <a:pt x="7001" y="14280"/>
                  </a:cubicBezTo>
                  <a:cubicBezTo>
                    <a:pt x="6964" y="14195"/>
                    <a:pt x="7079" y="14036"/>
                    <a:pt x="7162" y="14036"/>
                  </a:cubicBezTo>
                  <a:cubicBezTo>
                    <a:pt x="7163" y="14036"/>
                    <a:pt x="7163" y="14036"/>
                    <a:pt x="7163" y="14036"/>
                  </a:cubicBezTo>
                  <a:lnTo>
                    <a:pt x="10712" y="14036"/>
                  </a:lnTo>
                  <a:cubicBezTo>
                    <a:pt x="11380" y="14036"/>
                    <a:pt x="12049" y="14037"/>
                    <a:pt x="12717" y="14037"/>
                  </a:cubicBezTo>
                  <a:cubicBezTo>
                    <a:pt x="13218" y="14037"/>
                    <a:pt x="13719" y="14036"/>
                    <a:pt x="14219" y="14034"/>
                  </a:cubicBezTo>
                  <a:close/>
                  <a:moveTo>
                    <a:pt x="9853" y="1406"/>
                  </a:moveTo>
                  <a:cubicBezTo>
                    <a:pt x="9795" y="1406"/>
                    <a:pt x="9734" y="1427"/>
                    <a:pt x="9694" y="1468"/>
                  </a:cubicBezTo>
                  <a:cubicBezTo>
                    <a:pt x="9469" y="1692"/>
                    <a:pt x="9243" y="1917"/>
                    <a:pt x="9021" y="2142"/>
                  </a:cubicBezTo>
                  <a:cubicBezTo>
                    <a:pt x="8904" y="2260"/>
                    <a:pt x="8885" y="2511"/>
                    <a:pt x="8996" y="2630"/>
                  </a:cubicBezTo>
                  <a:cubicBezTo>
                    <a:pt x="9219" y="2867"/>
                    <a:pt x="9447" y="3099"/>
                    <a:pt x="9677" y="3330"/>
                  </a:cubicBezTo>
                  <a:cubicBezTo>
                    <a:pt x="9723" y="3375"/>
                    <a:pt x="9789" y="3397"/>
                    <a:pt x="9854" y="3397"/>
                  </a:cubicBezTo>
                  <a:cubicBezTo>
                    <a:pt x="9916" y="3397"/>
                    <a:pt x="9976" y="3376"/>
                    <a:pt x="10011" y="3334"/>
                  </a:cubicBezTo>
                  <a:cubicBezTo>
                    <a:pt x="10098" y="3232"/>
                    <a:pt x="10105" y="3087"/>
                    <a:pt x="9996" y="2995"/>
                  </a:cubicBezTo>
                  <a:cubicBezTo>
                    <a:pt x="9907" y="2920"/>
                    <a:pt x="9827" y="2831"/>
                    <a:pt x="9744" y="2747"/>
                  </a:cubicBezTo>
                  <a:lnTo>
                    <a:pt x="9625" y="2630"/>
                  </a:lnTo>
                  <a:lnTo>
                    <a:pt x="11776" y="2630"/>
                  </a:lnTo>
                  <a:cubicBezTo>
                    <a:pt x="11852" y="2630"/>
                    <a:pt x="11928" y="2633"/>
                    <a:pt x="12001" y="2647"/>
                  </a:cubicBezTo>
                  <a:cubicBezTo>
                    <a:pt x="12312" y="2707"/>
                    <a:pt x="12578" y="2986"/>
                    <a:pt x="12579" y="3316"/>
                  </a:cubicBezTo>
                  <a:cubicBezTo>
                    <a:pt x="12582" y="4893"/>
                    <a:pt x="12581" y="6468"/>
                    <a:pt x="12581" y="8045"/>
                  </a:cubicBezTo>
                  <a:lnTo>
                    <a:pt x="12581" y="8142"/>
                  </a:lnTo>
                  <a:cubicBezTo>
                    <a:pt x="12542" y="8123"/>
                    <a:pt x="12511" y="8113"/>
                    <a:pt x="12484" y="8099"/>
                  </a:cubicBezTo>
                  <a:cubicBezTo>
                    <a:pt x="12271" y="7980"/>
                    <a:pt x="12057" y="7862"/>
                    <a:pt x="11844" y="7741"/>
                  </a:cubicBezTo>
                  <a:cubicBezTo>
                    <a:pt x="11627" y="7621"/>
                    <a:pt x="11412" y="7497"/>
                    <a:pt x="11193" y="7381"/>
                  </a:cubicBezTo>
                  <a:cubicBezTo>
                    <a:pt x="11042" y="7304"/>
                    <a:pt x="10895" y="7215"/>
                    <a:pt x="10718" y="7215"/>
                  </a:cubicBezTo>
                  <a:cubicBezTo>
                    <a:pt x="10705" y="7215"/>
                    <a:pt x="10692" y="7215"/>
                    <a:pt x="10679" y="7216"/>
                  </a:cubicBezTo>
                  <a:cubicBezTo>
                    <a:pt x="10521" y="7229"/>
                    <a:pt x="10389" y="7300"/>
                    <a:pt x="10255" y="7373"/>
                  </a:cubicBezTo>
                  <a:cubicBezTo>
                    <a:pt x="9984" y="7526"/>
                    <a:pt x="9707" y="7669"/>
                    <a:pt x="9434" y="7819"/>
                  </a:cubicBezTo>
                  <a:cubicBezTo>
                    <a:pt x="8993" y="8062"/>
                    <a:pt x="8551" y="8310"/>
                    <a:pt x="8110" y="8553"/>
                  </a:cubicBezTo>
                  <a:cubicBezTo>
                    <a:pt x="7780" y="8734"/>
                    <a:pt x="7451" y="8909"/>
                    <a:pt x="7122" y="9092"/>
                  </a:cubicBezTo>
                  <a:cubicBezTo>
                    <a:pt x="7009" y="9156"/>
                    <a:pt x="6893" y="9225"/>
                    <a:pt x="6807" y="9317"/>
                  </a:cubicBezTo>
                  <a:cubicBezTo>
                    <a:pt x="6626" y="9513"/>
                    <a:pt x="6535" y="9746"/>
                    <a:pt x="6538" y="10018"/>
                  </a:cubicBezTo>
                  <a:cubicBezTo>
                    <a:pt x="6539" y="10271"/>
                    <a:pt x="6723" y="10548"/>
                    <a:pt x="6977" y="10620"/>
                  </a:cubicBezTo>
                  <a:cubicBezTo>
                    <a:pt x="7077" y="10649"/>
                    <a:pt x="7185" y="10659"/>
                    <a:pt x="7295" y="10676"/>
                  </a:cubicBezTo>
                  <a:lnTo>
                    <a:pt x="7295" y="13566"/>
                  </a:lnTo>
                  <a:cubicBezTo>
                    <a:pt x="7207" y="13574"/>
                    <a:pt x="7127" y="13577"/>
                    <a:pt x="7049" y="13591"/>
                  </a:cubicBezTo>
                  <a:cubicBezTo>
                    <a:pt x="6757" y="13648"/>
                    <a:pt x="6576" y="13886"/>
                    <a:pt x="6542" y="14122"/>
                  </a:cubicBezTo>
                  <a:cubicBezTo>
                    <a:pt x="6498" y="14438"/>
                    <a:pt x="6634" y="14694"/>
                    <a:pt x="6900" y="14821"/>
                  </a:cubicBezTo>
                  <a:cubicBezTo>
                    <a:pt x="6977" y="14856"/>
                    <a:pt x="7062" y="14872"/>
                    <a:pt x="7141" y="14899"/>
                  </a:cubicBezTo>
                  <a:lnTo>
                    <a:pt x="14291" y="14899"/>
                  </a:lnTo>
                  <a:cubicBezTo>
                    <a:pt x="14390" y="14862"/>
                    <a:pt x="14498" y="14836"/>
                    <a:pt x="14588" y="14784"/>
                  </a:cubicBezTo>
                  <a:cubicBezTo>
                    <a:pt x="14754" y="14685"/>
                    <a:pt x="14853" y="14531"/>
                    <a:pt x="14875" y="14334"/>
                  </a:cubicBezTo>
                  <a:cubicBezTo>
                    <a:pt x="14875" y="14327"/>
                    <a:pt x="14887" y="14323"/>
                    <a:pt x="14892" y="14317"/>
                  </a:cubicBezTo>
                  <a:lnTo>
                    <a:pt x="14892" y="14157"/>
                  </a:lnTo>
                  <a:cubicBezTo>
                    <a:pt x="14868" y="14085"/>
                    <a:pt x="14851" y="14012"/>
                    <a:pt x="14819" y="13942"/>
                  </a:cubicBezTo>
                  <a:cubicBezTo>
                    <a:pt x="14701" y="13698"/>
                    <a:pt x="14498" y="13583"/>
                    <a:pt x="14230" y="13574"/>
                  </a:cubicBezTo>
                  <a:lnTo>
                    <a:pt x="14133" y="13574"/>
                  </a:lnTo>
                  <a:lnTo>
                    <a:pt x="14133" y="13474"/>
                  </a:lnTo>
                  <a:cubicBezTo>
                    <a:pt x="14133" y="13026"/>
                    <a:pt x="14131" y="12578"/>
                    <a:pt x="14133" y="12133"/>
                  </a:cubicBezTo>
                  <a:cubicBezTo>
                    <a:pt x="14135" y="11980"/>
                    <a:pt x="14028" y="11894"/>
                    <a:pt x="13907" y="11894"/>
                  </a:cubicBezTo>
                  <a:cubicBezTo>
                    <a:pt x="13865" y="11894"/>
                    <a:pt x="13823" y="11904"/>
                    <a:pt x="13782" y="11925"/>
                  </a:cubicBezTo>
                  <a:cubicBezTo>
                    <a:pt x="13697" y="11967"/>
                    <a:pt x="13673" y="12047"/>
                    <a:pt x="13673" y="12134"/>
                  </a:cubicBezTo>
                  <a:lnTo>
                    <a:pt x="13673" y="13467"/>
                  </a:lnTo>
                  <a:lnTo>
                    <a:pt x="13673" y="13569"/>
                  </a:lnTo>
                  <a:lnTo>
                    <a:pt x="13202" y="13569"/>
                  </a:lnTo>
                  <a:lnTo>
                    <a:pt x="13202" y="10667"/>
                  </a:lnTo>
                  <a:lnTo>
                    <a:pt x="13673" y="10667"/>
                  </a:lnTo>
                  <a:lnTo>
                    <a:pt x="13673" y="11086"/>
                  </a:lnTo>
                  <a:cubicBezTo>
                    <a:pt x="13673" y="11206"/>
                    <a:pt x="13725" y="11281"/>
                    <a:pt x="13821" y="11316"/>
                  </a:cubicBezTo>
                  <a:cubicBezTo>
                    <a:pt x="13848" y="11326"/>
                    <a:pt x="13875" y="11331"/>
                    <a:pt x="13901" y="11331"/>
                  </a:cubicBezTo>
                  <a:cubicBezTo>
                    <a:pt x="14025" y="11331"/>
                    <a:pt x="14132" y="11227"/>
                    <a:pt x="14131" y="11097"/>
                  </a:cubicBezTo>
                  <a:cubicBezTo>
                    <a:pt x="14131" y="10959"/>
                    <a:pt x="14133" y="10821"/>
                    <a:pt x="14133" y="10683"/>
                  </a:cubicBezTo>
                  <a:cubicBezTo>
                    <a:pt x="14133" y="10681"/>
                    <a:pt x="14135" y="10677"/>
                    <a:pt x="14138" y="10673"/>
                  </a:cubicBezTo>
                  <a:cubicBezTo>
                    <a:pt x="14208" y="10663"/>
                    <a:pt x="14278" y="10652"/>
                    <a:pt x="14351" y="10646"/>
                  </a:cubicBezTo>
                  <a:cubicBezTo>
                    <a:pt x="14575" y="10630"/>
                    <a:pt x="14867" y="10363"/>
                    <a:pt x="14875" y="10097"/>
                  </a:cubicBezTo>
                  <a:cubicBezTo>
                    <a:pt x="14875" y="10093"/>
                    <a:pt x="14887" y="10086"/>
                    <a:pt x="14892" y="10080"/>
                  </a:cubicBezTo>
                  <a:lnTo>
                    <a:pt x="14892" y="9903"/>
                  </a:lnTo>
                  <a:cubicBezTo>
                    <a:pt x="14887" y="9890"/>
                    <a:pt x="14875" y="9880"/>
                    <a:pt x="14874" y="9868"/>
                  </a:cubicBezTo>
                  <a:cubicBezTo>
                    <a:pt x="14846" y="9576"/>
                    <a:pt x="14708" y="9334"/>
                    <a:pt x="14459" y="9186"/>
                  </a:cubicBezTo>
                  <a:cubicBezTo>
                    <a:pt x="14021" y="8925"/>
                    <a:pt x="13570" y="8686"/>
                    <a:pt x="13120" y="8443"/>
                  </a:cubicBezTo>
                  <a:cubicBezTo>
                    <a:pt x="13060" y="8411"/>
                    <a:pt x="13045" y="8379"/>
                    <a:pt x="13045" y="8316"/>
                  </a:cubicBezTo>
                  <a:cubicBezTo>
                    <a:pt x="13046" y="6658"/>
                    <a:pt x="13046" y="5002"/>
                    <a:pt x="13042" y="3346"/>
                  </a:cubicBezTo>
                  <a:cubicBezTo>
                    <a:pt x="13042" y="3234"/>
                    <a:pt x="13021" y="3121"/>
                    <a:pt x="12989" y="3013"/>
                  </a:cubicBezTo>
                  <a:cubicBezTo>
                    <a:pt x="12889" y="2652"/>
                    <a:pt x="12653" y="2402"/>
                    <a:pt x="12310" y="2265"/>
                  </a:cubicBezTo>
                  <a:cubicBezTo>
                    <a:pt x="12169" y="2208"/>
                    <a:pt x="12008" y="2176"/>
                    <a:pt x="11856" y="2173"/>
                  </a:cubicBezTo>
                  <a:cubicBezTo>
                    <a:pt x="11556" y="2169"/>
                    <a:pt x="11256" y="2168"/>
                    <a:pt x="10956" y="2168"/>
                  </a:cubicBezTo>
                  <a:cubicBezTo>
                    <a:pt x="10556" y="2168"/>
                    <a:pt x="10155" y="2170"/>
                    <a:pt x="9755" y="2170"/>
                  </a:cubicBezTo>
                  <a:lnTo>
                    <a:pt x="9663" y="2170"/>
                  </a:lnTo>
                  <a:cubicBezTo>
                    <a:pt x="9659" y="2161"/>
                    <a:pt x="9656" y="2154"/>
                    <a:pt x="9652" y="2144"/>
                  </a:cubicBezTo>
                  <a:cubicBezTo>
                    <a:pt x="9686" y="2116"/>
                    <a:pt x="9721" y="2092"/>
                    <a:pt x="9752" y="2060"/>
                  </a:cubicBezTo>
                  <a:cubicBezTo>
                    <a:pt x="9850" y="1959"/>
                    <a:pt x="9953" y="1861"/>
                    <a:pt x="10040" y="1753"/>
                  </a:cubicBezTo>
                  <a:cubicBezTo>
                    <a:pt x="10102" y="1675"/>
                    <a:pt x="10106" y="1545"/>
                    <a:pt x="9980" y="1447"/>
                  </a:cubicBezTo>
                  <a:cubicBezTo>
                    <a:pt x="9947" y="1420"/>
                    <a:pt x="9901" y="1406"/>
                    <a:pt x="9853" y="14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9" name="Shape 709"/>
        <p:cNvGrpSpPr/>
        <p:nvPr/>
      </p:nvGrpSpPr>
      <p:grpSpPr>
        <a:xfrm>
          <a:off x="0" y="0"/>
          <a:ext cx="0" cy="0"/>
          <a:chOff x="0" y="0"/>
          <a:chExt cx="0" cy="0"/>
        </a:xfrm>
      </p:grpSpPr>
      <p:sp>
        <p:nvSpPr>
          <p:cNvPr id="710" name="Google Shape;710;p47"/>
          <p:cNvSpPr/>
          <p:nvPr/>
        </p:nvSpPr>
        <p:spPr>
          <a:xfrm rot="5400000">
            <a:off x="3316223" y="1635611"/>
            <a:ext cx="2557800" cy="2557800"/>
          </a:xfrm>
          <a:prstGeom prst="pie">
            <a:avLst>
              <a:gd fmla="val 5425690" name="adj1"/>
              <a:gd fmla="val 16200000" name="adj2"/>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 name="Google Shape;711;p47"/>
          <p:cNvGrpSpPr/>
          <p:nvPr/>
        </p:nvGrpSpPr>
        <p:grpSpPr>
          <a:xfrm>
            <a:off x="3110797" y="1398462"/>
            <a:ext cx="2921918" cy="1498688"/>
            <a:chOff x="3002675" y="1066371"/>
            <a:chExt cx="3138472" cy="1609761"/>
          </a:xfrm>
        </p:grpSpPr>
        <p:sp>
          <p:nvSpPr>
            <p:cNvPr id="712" name="Google Shape;712;p47"/>
            <p:cNvSpPr/>
            <p:nvPr/>
          </p:nvSpPr>
          <p:spPr>
            <a:xfrm>
              <a:off x="3447477" y="1245164"/>
              <a:ext cx="621191" cy="657910"/>
            </a:xfrm>
            <a:custGeom>
              <a:rect b="b" l="l" r="r" t="t"/>
              <a:pathLst>
                <a:path extrusionOk="0" h="25353" w="23938">
                  <a:moveTo>
                    <a:pt x="15175" y="0"/>
                  </a:moveTo>
                  <a:cubicBezTo>
                    <a:pt x="14836" y="0"/>
                    <a:pt x="14635" y="26"/>
                    <a:pt x="14635" y="26"/>
                  </a:cubicBezTo>
                  <a:lnTo>
                    <a:pt x="13821" y="64"/>
                  </a:lnTo>
                  <a:cubicBezTo>
                    <a:pt x="10298" y="193"/>
                    <a:pt x="7322" y="2369"/>
                    <a:pt x="7042" y="6605"/>
                  </a:cubicBezTo>
                  <a:lnTo>
                    <a:pt x="7013" y="6800"/>
                  </a:lnTo>
                  <a:cubicBezTo>
                    <a:pt x="7013" y="6800"/>
                    <a:pt x="6783" y="6718"/>
                    <a:pt x="6466" y="6718"/>
                  </a:cubicBezTo>
                  <a:cubicBezTo>
                    <a:pt x="5811" y="6718"/>
                    <a:pt x="4785" y="7067"/>
                    <a:pt x="4655" y="9203"/>
                  </a:cubicBezTo>
                  <a:cubicBezTo>
                    <a:pt x="4521" y="11390"/>
                    <a:pt x="5593" y="11684"/>
                    <a:pt x="6179" y="11684"/>
                  </a:cubicBezTo>
                  <a:cubicBezTo>
                    <a:pt x="6394" y="11684"/>
                    <a:pt x="6544" y="11644"/>
                    <a:pt x="6544" y="11644"/>
                  </a:cubicBezTo>
                  <a:lnTo>
                    <a:pt x="6544" y="11644"/>
                  </a:lnTo>
                  <a:lnTo>
                    <a:pt x="5318" y="19759"/>
                  </a:lnTo>
                  <a:cubicBezTo>
                    <a:pt x="5318" y="19759"/>
                    <a:pt x="5332" y="19783"/>
                    <a:pt x="5362" y="19823"/>
                  </a:cubicBezTo>
                  <a:cubicBezTo>
                    <a:pt x="2110" y="19977"/>
                    <a:pt x="232" y="20448"/>
                    <a:pt x="232" y="20448"/>
                  </a:cubicBezTo>
                  <a:cubicBezTo>
                    <a:pt x="232" y="20448"/>
                    <a:pt x="0" y="24799"/>
                    <a:pt x="10944" y="25311"/>
                  </a:cubicBezTo>
                  <a:cubicBezTo>
                    <a:pt x="11548" y="25339"/>
                    <a:pt x="12113" y="25353"/>
                    <a:pt x="12642" y="25353"/>
                  </a:cubicBezTo>
                  <a:cubicBezTo>
                    <a:pt x="21696" y="25353"/>
                    <a:pt x="20058" y="21427"/>
                    <a:pt x="20058" y="21427"/>
                  </a:cubicBezTo>
                  <a:cubicBezTo>
                    <a:pt x="18491" y="21024"/>
                    <a:pt x="16990" y="20711"/>
                    <a:pt x="15563" y="20472"/>
                  </a:cubicBezTo>
                  <a:lnTo>
                    <a:pt x="14844" y="17088"/>
                  </a:lnTo>
                  <a:lnTo>
                    <a:pt x="14844" y="17088"/>
                  </a:lnTo>
                  <a:lnTo>
                    <a:pt x="15209" y="17221"/>
                  </a:lnTo>
                  <a:cubicBezTo>
                    <a:pt x="15957" y="17482"/>
                    <a:pt x="16662" y="17602"/>
                    <a:pt x="17315" y="17602"/>
                  </a:cubicBezTo>
                  <a:cubicBezTo>
                    <a:pt x="19924" y="17602"/>
                    <a:pt x="21695" y="15692"/>
                    <a:pt x="22057" y="13306"/>
                  </a:cubicBezTo>
                  <a:cubicBezTo>
                    <a:pt x="23937" y="898"/>
                    <a:pt x="17173" y="0"/>
                    <a:pt x="15175"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47"/>
            <p:cNvSpPr/>
            <p:nvPr/>
          </p:nvSpPr>
          <p:spPr>
            <a:xfrm>
              <a:off x="3049929" y="1775781"/>
              <a:ext cx="1268099" cy="897792"/>
            </a:xfrm>
            <a:custGeom>
              <a:rect b="b" l="l" r="r" t="t"/>
              <a:pathLst>
                <a:path extrusionOk="0" h="34597" w="48867">
                  <a:moveTo>
                    <a:pt x="15552" y="0"/>
                  </a:moveTo>
                  <a:cubicBezTo>
                    <a:pt x="13155" y="880"/>
                    <a:pt x="12506" y="1156"/>
                    <a:pt x="11062" y="2210"/>
                  </a:cubicBezTo>
                  <a:cubicBezTo>
                    <a:pt x="8115" y="4362"/>
                    <a:pt x="2474" y="15163"/>
                    <a:pt x="1" y="21665"/>
                  </a:cubicBezTo>
                  <a:cubicBezTo>
                    <a:pt x="1837" y="22661"/>
                    <a:pt x="835" y="25307"/>
                    <a:pt x="851" y="26110"/>
                  </a:cubicBezTo>
                  <a:cubicBezTo>
                    <a:pt x="984" y="32358"/>
                    <a:pt x="9036" y="34596"/>
                    <a:pt x="18520" y="34596"/>
                  </a:cubicBezTo>
                  <a:lnTo>
                    <a:pt x="39575" y="34596"/>
                  </a:lnTo>
                  <a:cubicBezTo>
                    <a:pt x="39065" y="32216"/>
                    <a:pt x="38834" y="27183"/>
                    <a:pt x="38834" y="27183"/>
                  </a:cubicBezTo>
                  <a:lnTo>
                    <a:pt x="38834" y="27183"/>
                  </a:lnTo>
                  <a:lnTo>
                    <a:pt x="39311" y="28092"/>
                  </a:lnTo>
                  <a:cubicBezTo>
                    <a:pt x="40132" y="29808"/>
                    <a:pt x="41762" y="30655"/>
                    <a:pt x="43384" y="30655"/>
                  </a:cubicBezTo>
                  <a:cubicBezTo>
                    <a:pt x="45109" y="30655"/>
                    <a:pt x="46824" y="29699"/>
                    <a:pt x="47553" y="27812"/>
                  </a:cubicBezTo>
                  <a:cubicBezTo>
                    <a:pt x="47565" y="27787"/>
                    <a:pt x="47573" y="27760"/>
                    <a:pt x="47584" y="27733"/>
                  </a:cubicBezTo>
                  <a:cubicBezTo>
                    <a:pt x="48866" y="24287"/>
                    <a:pt x="48646" y="20185"/>
                    <a:pt x="48646" y="20185"/>
                  </a:cubicBezTo>
                  <a:cubicBezTo>
                    <a:pt x="43562" y="18968"/>
                    <a:pt x="43145" y="13046"/>
                    <a:pt x="43145" y="13046"/>
                  </a:cubicBezTo>
                  <a:cubicBezTo>
                    <a:pt x="42520" y="9150"/>
                    <a:pt x="42125" y="8397"/>
                    <a:pt x="42125" y="8397"/>
                  </a:cubicBezTo>
                  <a:cubicBezTo>
                    <a:pt x="41178" y="3625"/>
                    <a:pt x="37450" y="1694"/>
                    <a:pt x="35385" y="978"/>
                  </a:cubicBezTo>
                  <a:lnTo>
                    <a:pt x="35385" y="978"/>
                  </a:lnTo>
                  <a:cubicBezTo>
                    <a:pt x="35385" y="978"/>
                    <a:pt x="36049" y="3107"/>
                    <a:pt x="26122" y="3107"/>
                  </a:cubicBezTo>
                  <a:cubicBezTo>
                    <a:pt x="16193" y="3107"/>
                    <a:pt x="15552" y="0"/>
                    <a:pt x="155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47"/>
            <p:cNvSpPr/>
            <p:nvPr/>
          </p:nvSpPr>
          <p:spPr>
            <a:xfrm>
              <a:off x="4101589" y="1475467"/>
              <a:ext cx="326970" cy="955505"/>
            </a:xfrm>
            <a:custGeom>
              <a:rect b="b" l="l" r="r" t="t"/>
              <a:pathLst>
                <a:path extrusionOk="0" h="36821" w="12600">
                  <a:moveTo>
                    <a:pt x="6654" y="0"/>
                  </a:moveTo>
                  <a:cubicBezTo>
                    <a:pt x="5372" y="0"/>
                    <a:pt x="5682" y="2125"/>
                    <a:pt x="5382" y="4338"/>
                  </a:cubicBezTo>
                  <a:cubicBezTo>
                    <a:pt x="5121" y="6275"/>
                    <a:pt x="4896" y="8057"/>
                    <a:pt x="4896" y="8057"/>
                  </a:cubicBezTo>
                  <a:cubicBezTo>
                    <a:pt x="4896" y="8057"/>
                    <a:pt x="4171" y="8425"/>
                    <a:pt x="4068" y="10109"/>
                  </a:cubicBezTo>
                  <a:cubicBezTo>
                    <a:pt x="4038" y="10634"/>
                    <a:pt x="4313" y="11143"/>
                    <a:pt x="4719" y="11600"/>
                  </a:cubicBezTo>
                  <a:cubicBezTo>
                    <a:pt x="4052" y="13574"/>
                    <a:pt x="1627" y="20917"/>
                    <a:pt x="0" y="27763"/>
                  </a:cubicBezTo>
                  <a:cubicBezTo>
                    <a:pt x="0" y="27763"/>
                    <a:pt x="2867" y="36820"/>
                    <a:pt x="7376" y="36820"/>
                  </a:cubicBezTo>
                  <a:cubicBezTo>
                    <a:pt x="7488" y="36820"/>
                    <a:pt x="7601" y="36815"/>
                    <a:pt x="7715" y="36803"/>
                  </a:cubicBezTo>
                  <a:cubicBezTo>
                    <a:pt x="9696" y="27995"/>
                    <a:pt x="11449" y="12991"/>
                    <a:pt x="11537" y="12227"/>
                  </a:cubicBezTo>
                  <a:cubicBezTo>
                    <a:pt x="11755" y="11838"/>
                    <a:pt x="11824" y="11525"/>
                    <a:pt x="11824" y="11525"/>
                  </a:cubicBezTo>
                  <a:cubicBezTo>
                    <a:pt x="12599" y="9170"/>
                    <a:pt x="12251" y="7309"/>
                    <a:pt x="12251" y="7309"/>
                  </a:cubicBezTo>
                  <a:cubicBezTo>
                    <a:pt x="12335" y="6100"/>
                    <a:pt x="11566" y="5909"/>
                    <a:pt x="11073" y="5909"/>
                  </a:cubicBezTo>
                  <a:cubicBezTo>
                    <a:pt x="10846" y="5909"/>
                    <a:pt x="10678" y="5949"/>
                    <a:pt x="10678" y="5949"/>
                  </a:cubicBezTo>
                  <a:cubicBezTo>
                    <a:pt x="10487" y="4829"/>
                    <a:pt x="9785" y="4681"/>
                    <a:pt x="9427" y="4681"/>
                  </a:cubicBezTo>
                  <a:cubicBezTo>
                    <a:pt x="9298" y="4681"/>
                    <a:pt x="9214" y="4700"/>
                    <a:pt x="9214" y="4700"/>
                  </a:cubicBezTo>
                  <a:cubicBezTo>
                    <a:pt x="8885" y="4227"/>
                    <a:pt x="8573" y="4073"/>
                    <a:pt x="8306" y="4073"/>
                  </a:cubicBezTo>
                  <a:cubicBezTo>
                    <a:pt x="7812" y="4073"/>
                    <a:pt x="7475" y="4600"/>
                    <a:pt x="7475" y="4600"/>
                  </a:cubicBezTo>
                  <a:cubicBezTo>
                    <a:pt x="7496" y="3244"/>
                    <a:pt x="7499" y="1653"/>
                    <a:pt x="7524" y="1360"/>
                  </a:cubicBezTo>
                  <a:cubicBezTo>
                    <a:pt x="7630" y="71"/>
                    <a:pt x="6784" y="7"/>
                    <a:pt x="6784" y="7"/>
                  </a:cubicBezTo>
                  <a:cubicBezTo>
                    <a:pt x="6739" y="3"/>
                    <a:pt x="6695" y="0"/>
                    <a:pt x="6654"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47"/>
            <p:cNvSpPr/>
            <p:nvPr/>
          </p:nvSpPr>
          <p:spPr>
            <a:xfrm>
              <a:off x="3664234" y="2631781"/>
              <a:ext cx="26" cy="26"/>
            </a:xfrm>
            <a:custGeom>
              <a:rect b="b" l="l" r="r" t="t"/>
              <a:pathLst>
                <a:path extrusionOk="0" fill="none" h="1" w="1">
                  <a:moveTo>
                    <a:pt x="0" y="0"/>
                  </a:moveTo>
                  <a:close/>
                </a:path>
              </a:pathLst>
            </a:custGeom>
            <a:noFill/>
            <a:ln cap="rnd" cmpd="sng" w="325">
              <a:solidFill>
                <a:srgbClr val="1E1A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47"/>
            <p:cNvSpPr/>
            <p:nvPr/>
          </p:nvSpPr>
          <p:spPr>
            <a:xfrm>
              <a:off x="3002675" y="2341924"/>
              <a:ext cx="1095168" cy="331589"/>
            </a:xfrm>
            <a:custGeom>
              <a:rect b="b" l="l" r="r" t="t"/>
              <a:pathLst>
                <a:path extrusionOk="0" h="12778" w="42203">
                  <a:moveTo>
                    <a:pt x="1939" y="1"/>
                  </a:moveTo>
                  <a:cubicBezTo>
                    <a:pt x="1939" y="1"/>
                    <a:pt x="1" y="3587"/>
                    <a:pt x="998" y="7989"/>
                  </a:cubicBezTo>
                  <a:cubicBezTo>
                    <a:pt x="1996" y="12394"/>
                    <a:pt x="9309" y="12778"/>
                    <a:pt x="25326" y="12778"/>
                  </a:cubicBezTo>
                  <a:cubicBezTo>
                    <a:pt x="25326" y="12778"/>
                    <a:pt x="30733" y="12346"/>
                    <a:pt x="31653" y="10719"/>
                  </a:cubicBezTo>
                  <a:cubicBezTo>
                    <a:pt x="31653" y="10719"/>
                    <a:pt x="33312" y="12019"/>
                    <a:pt x="34538" y="12019"/>
                  </a:cubicBezTo>
                  <a:cubicBezTo>
                    <a:pt x="34847" y="12019"/>
                    <a:pt x="35128" y="11937"/>
                    <a:pt x="35348" y="11731"/>
                  </a:cubicBezTo>
                  <a:cubicBezTo>
                    <a:pt x="35348" y="11731"/>
                    <a:pt x="35873" y="12025"/>
                    <a:pt x="36539" y="12025"/>
                  </a:cubicBezTo>
                  <a:cubicBezTo>
                    <a:pt x="36889" y="12025"/>
                    <a:pt x="37277" y="11944"/>
                    <a:pt x="37649" y="11697"/>
                  </a:cubicBezTo>
                  <a:cubicBezTo>
                    <a:pt x="37649" y="11697"/>
                    <a:pt x="38051" y="11995"/>
                    <a:pt x="38614" y="11995"/>
                  </a:cubicBezTo>
                  <a:cubicBezTo>
                    <a:pt x="38947" y="11995"/>
                    <a:pt x="39335" y="11891"/>
                    <a:pt x="39730" y="11561"/>
                  </a:cubicBezTo>
                  <a:cubicBezTo>
                    <a:pt x="39730" y="11561"/>
                    <a:pt x="40181" y="11759"/>
                    <a:pt x="40673" y="11759"/>
                  </a:cubicBezTo>
                  <a:cubicBezTo>
                    <a:pt x="41141" y="11759"/>
                    <a:pt x="41645" y="11579"/>
                    <a:pt x="41828" y="10878"/>
                  </a:cubicBezTo>
                  <a:cubicBezTo>
                    <a:pt x="42203" y="9442"/>
                    <a:pt x="36977" y="7147"/>
                    <a:pt x="35037" y="6019"/>
                  </a:cubicBezTo>
                  <a:cubicBezTo>
                    <a:pt x="34191" y="5527"/>
                    <a:pt x="33336" y="5394"/>
                    <a:pt x="32545" y="5394"/>
                  </a:cubicBezTo>
                  <a:cubicBezTo>
                    <a:pt x="31607" y="5394"/>
                    <a:pt x="30758" y="5582"/>
                    <a:pt x="30118" y="5582"/>
                  </a:cubicBezTo>
                  <a:cubicBezTo>
                    <a:pt x="30058" y="5582"/>
                    <a:pt x="30001" y="5580"/>
                    <a:pt x="29945" y="5576"/>
                  </a:cubicBezTo>
                  <a:cubicBezTo>
                    <a:pt x="28912" y="5513"/>
                    <a:pt x="24784" y="5368"/>
                    <a:pt x="23044" y="5336"/>
                  </a:cubicBezTo>
                  <a:lnTo>
                    <a:pt x="14290" y="2485"/>
                  </a:lnTo>
                  <a:lnTo>
                    <a:pt x="1939" y="1"/>
                  </a:ln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47"/>
            <p:cNvSpPr/>
            <p:nvPr/>
          </p:nvSpPr>
          <p:spPr>
            <a:xfrm>
              <a:off x="3511910" y="2478341"/>
              <a:ext cx="90929" cy="197350"/>
            </a:xfrm>
            <a:custGeom>
              <a:rect b="b" l="l" r="r" t="t"/>
              <a:pathLst>
                <a:path extrusionOk="0" h="7605" w="3504">
                  <a:moveTo>
                    <a:pt x="3417" y="1"/>
                  </a:moveTo>
                  <a:cubicBezTo>
                    <a:pt x="3415" y="1"/>
                    <a:pt x="3413" y="1"/>
                    <a:pt x="3411" y="1"/>
                  </a:cubicBezTo>
                  <a:cubicBezTo>
                    <a:pt x="3356" y="7"/>
                    <a:pt x="2044" y="155"/>
                    <a:pt x="1122" y="1454"/>
                  </a:cubicBezTo>
                  <a:cubicBezTo>
                    <a:pt x="163" y="2807"/>
                    <a:pt x="0" y="4854"/>
                    <a:pt x="640" y="7545"/>
                  </a:cubicBezTo>
                  <a:cubicBezTo>
                    <a:pt x="649" y="7580"/>
                    <a:pt x="681" y="7604"/>
                    <a:pt x="717" y="7604"/>
                  </a:cubicBezTo>
                  <a:cubicBezTo>
                    <a:pt x="723" y="7604"/>
                    <a:pt x="730" y="7604"/>
                    <a:pt x="736" y="7603"/>
                  </a:cubicBezTo>
                  <a:cubicBezTo>
                    <a:pt x="778" y="7591"/>
                    <a:pt x="805" y="7549"/>
                    <a:pt x="794" y="7507"/>
                  </a:cubicBezTo>
                  <a:cubicBezTo>
                    <a:pt x="164" y="4867"/>
                    <a:pt x="318" y="2862"/>
                    <a:pt x="1251" y="1547"/>
                  </a:cubicBezTo>
                  <a:cubicBezTo>
                    <a:pt x="2129" y="308"/>
                    <a:pt x="3415" y="161"/>
                    <a:pt x="3427" y="160"/>
                  </a:cubicBezTo>
                  <a:cubicBezTo>
                    <a:pt x="3472" y="154"/>
                    <a:pt x="3503" y="114"/>
                    <a:pt x="3497" y="72"/>
                  </a:cubicBezTo>
                  <a:cubicBezTo>
                    <a:pt x="3493" y="30"/>
                    <a:pt x="3457" y="1"/>
                    <a:pt x="3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47"/>
            <p:cNvSpPr/>
            <p:nvPr/>
          </p:nvSpPr>
          <p:spPr>
            <a:xfrm>
              <a:off x="4444410" y="1734470"/>
              <a:ext cx="448338" cy="282518"/>
            </a:xfrm>
            <a:custGeom>
              <a:rect b="b" l="l" r="r" t="t"/>
              <a:pathLst>
                <a:path extrusionOk="0" h="10887" w="17277">
                  <a:moveTo>
                    <a:pt x="3762" y="1"/>
                  </a:moveTo>
                  <a:cubicBezTo>
                    <a:pt x="3297" y="1"/>
                    <a:pt x="2902" y="139"/>
                    <a:pt x="2658" y="499"/>
                  </a:cubicBezTo>
                  <a:cubicBezTo>
                    <a:pt x="2658" y="499"/>
                    <a:pt x="2427" y="916"/>
                    <a:pt x="2613" y="1284"/>
                  </a:cubicBezTo>
                  <a:cubicBezTo>
                    <a:pt x="2613" y="1284"/>
                    <a:pt x="2484" y="1269"/>
                    <a:pt x="2291" y="1269"/>
                  </a:cubicBezTo>
                  <a:cubicBezTo>
                    <a:pt x="1791" y="1269"/>
                    <a:pt x="860" y="1367"/>
                    <a:pt x="662" y="2070"/>
                  </a:cubicBezTo>
                  <a:cubicBezTo>
                    <a:pt x="662" y="2070"/>
                    <a:pt x="609" y="2512"/>
                    <a:pt x="797" y="2759"/>
                  </a:cubicBezTo>
                  <a:cubicBezTo>
                    <a:pt x="797" y="2759"/>
                    <a:pt x="1" y="2936"/>
                    <a:pt x="8" y="3598"/>
                  </a:cubicBezTo>
                  <a:cubicBezTo>
                    <a:pt x="15" y="4262"/>
                    <a:pt x="407" y="4384"/>
                    <a:pt x="1059" y="4701"/>
                  </a:cubicBezTo>
                  <a:cubicBezTo>
                    <a:pt x="1059" y="4701"/>
                    <a:pt x="520" y="5808"/>
                    <a:pt x="3744" y="6963"/>
                  </a:cubicBezTo>
                  <a:cubicBezTo>
                    <a:pt x="3744" y="6963"/>
                    <a:pt x="6758" y="7943"/>
                    <a:pt x="7852" y="8484"/>
                  </a:cubicBezTo>
                  <a:cubicBezTo>
                    <a:pt x="7852" y="8484"/>
                    <a:pt x="11170" y="10887"/>
                    <a:pt x="13886" y="10887"/>
                  </a:cubicBezTo>
                  <a:cubicBezTo>
                    <a:pt x="14088" y="10887"/>
                    <a:pt x="14286" y="10873"/>
                    <a:pt x="14480" y="10845"/>
                  </a:cubicBezTo>
                  <a:cubicBezTo>
                    <a:pt x="17277" y="10432"/>
                    <a:pt x="15619" y="5548"/>
                    <a:pt x="12662" y="2860"/>
                  </a:cubicBezTo>
                  <a:cubicBezTo>
                    <a:pt x="10732" y="1106"/>
                    <a:pt x="9527" y="512"/>
                    <a:pt x="8746" y="512"/>
                  </a:cubicBezTo>
                  <a:cubicBezTo>
                    <a:pt x="8330" y="512"/>
                    <a:pt x="8034" y="680"/>
                    <a:pt x="7813" y="932"/>
                  </a:cubicBezTo>
                  <a:cubicBezTo>
                    <a:pt x="7813" y="932"/>
                    <a:pt x="7631" y="1149"/>
                    <a:pt x="7595" y="1521"/>
                  </a:cubicBezTo>
                  <a:cubicBezTo>
                    <a:pt x="7595" y="1521"/>
                    <a:pt x="5302" y="1"/>
                    <a:pt x="3762"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47"/>
            <p:cNvSpPr/>
            <p:nvPr/>
          </p:nvSpPr>
          <p:spPr>
            <a:xfrm>
              <a:off x="4471838" y="1856407"/>
              <a:ext cx="26" cy="26"/>
            </a:xfrm>
            <a:custGeom>
              <a:rect b="b" l="l" r="r" t="t"/>
              <a:pathLst>
                <a:path extrusionOk="0" fill="none" h="1" w="1">
                  <a:moveTo>
                    <a:pt x="1" y="0"/>
                  </a:moveTo>
                  <a:close/>
                </a:path>
              </a:pathLst>
            </a:custGeom>
            <a:noFill/>
            <a:ln cap="rnd" cmpd="sng" w="325">
              <a:solidFill>
                <a:srgbClr val="1E1A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47"/>
            <p:cNvSpPr/>
            <p:nvPr/>
          </p:nvSpPr>
          <p:spPr>
            <a:xfrm>
              <a:off x="4652551" y="1749313"/>
              <a:ext cx="1488596" cy="919097"/>
            </a:xfrm>
            <a:custGeom>
              <a:rect b="b" l="l" r="r" t="t"/>
              <a:pathLst>
                <a:path extrusionOk="0" h="35418" w="57364">
                  <a:moveTo>
                    <a:pt x="34992" y="1"/>
                  </a:moveTo>
                  <a:cubicBezTo>
                    <a:pt x="30937" y="1"/>
                    <a:pt x="26327" y="894"/>
                    <a:pt x="22091" y="1421"/>
                  </a:cubicBezTo>
                  <a:cubicBezTo>
                    <a:pt x="22089" y="1421"/>
                    <a:pt x="15283" y="2521"/>
                    <a:pt x="13953" y="9219"/>
                  </a:cubicBezTo>
                  <a:cubicBezTo>
                    <a:pt x="13953" y="9219"/>
                    <a:pt x="13190" y="12077"/>
                    <a:pt x="12565" y="15975"/>
                  </a:cubicBezTo>
                  <a:cubicBezTo>
                    <a:pt x="12565" y="15975"/>
                    <a:pt x="11631" y="11081"/>
                    <a:pt x="7026" y="5096"/>
                  </a:cubicBezTo>
                  <a:cubicBezTo>
                    <a:pt x="7026" y="5096"/>
                    <a:pt x="0" y="5908"/>
                    <a:pt x="436" y="8995"/>
                  </a:cubicBezTo>
                  <a:cubicBezTo>
                    <a:pt x="3455" y="30279"/>
                    <a:pt x="11405" y="35418"/>
                    <a:pt x="11405" y="35418"/>
                  </a:cubicBezTo>
                  <a:lnTo>
                    <a:pt x="46229" y="35418"/>
                  </a:lnTo>
                  <a:cubicBezTo>
                    <a:pt x="55712" y="35418"/>
                    <a:pt x="57158" y="33159"/>
                    <a:pt x="57290" y="26911"/>
                  </a:cubicBezTo>
                  <a:cubicBezTo>
                    <a:pt x="57363" y="23515"/>
                    <a:pt x="48876" y="5852"/>
                    <a:pt x="45016" y="3032"/>
                  </a:cubicBezTo>
                  <a:cubicBezTo>
                    <a:pt x="43573" y="1978"/>
                    <a:pt x="42922" y="1702"/>
                    <a:pt x="40527" y="822"/>
                  </a:cubicBezTo>
                  <a:cubicBezTo>
                    <a:pt x="38897" y="223"/>
                    <a:pt x="37014" y="1"/>
                    <a:pt x="34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47"/>
            <p:cNvSpPr/>
            <p:nvPr/>
          </p:nvSpPr>
          <p:spPr>
            <a:xfrm>
              <a:off x="5493345" y="2631781"/>
              <a:ext cx="26" cy="26"/>
            </a:xfrm>
            <a:custGeom>
              <a:rect b="b" l="l" r="r" t="t"/>
              <a:pathLst>
                <a:path extrusionOk="0" fill="none" h="1" w="1">
                  <a:moveTo>
                    <a:pt x="1" y="0"/>
                  </a:moveTo>
                  <a:close/>
                </a:path>
              </a:pathLst>
            </a:custGeom>
            <a:noFill/>
            <a:ln cap="rnd" cmpd="sng" w="325">
              <a:solidFill>
                <a:srgbClr val="1E1A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47"/>
            <p:cNvSpPr/>
            <p:nvPr/>
          </p:nvSpPr>
          <p:spPr>
            <a:xfrm>
              <a:off x="5059805" y="2475487"/>
              <a:ext cx="437984" cy="200645"/>
            </a:xfrm>
            <a:custGeom>
              <a:rect b="b" l="l" r="r" t="t"/>
              <a:pathLst>
                <a:path extrusionOk="0" h="7732" w="16878">
                  <a:moveTo>
                    <a:pt x="9151" y="0"/>
                  </a:moveTo>
                  <a:cubicBezTo>
                    <a:pt x="8507" y="0"/>
                    <a:pt x="7831" y="142"/>
                    <a:pt x="7167" y="528"/>
                  </a:cubicBezTo>
                  <a:cubicBezTo>
                    <a:pt x="5227" y="1657"/>
                    <a:pt x="1" y="3949"/>
                    <a:pt x="376" y="5387"/>
                  </a:cubicBezTo>
                  <a:cubicBezTo>
                    <a:pt x="559" y="6089"/>
                    <a:pt x="1064" y="6269"/>
                    <a:pt x="1533" y="6269"/>
                  </a:cubicBezTo>
                  <a:cubicBezTo>
                    <a:pt x="2023" y="6269"/>
                    <a:pt x="2474" y="6072"/>
                    <a:pt x="2474" y="6072"/>
                  </a:cubicBezTo>
                  <a:cubicBezTo>
                    <a:pt x="2868" y="6402"/>
                    <a:pt x="3257" y="6506"/>
                    <a:pt x="3589" y="6506"/>
                  </a:cubicBezTo>
                  <a:cubicBezTo>
                    <a:pt x="4152" y="6506"/>
                    <a:pt x="4555" y="6207"/>
                    <a:pt x="4555" y="6207"/>
                  </a:cubicBezTo>
                  <a:cubicBezTo>
                    <a:pt x="4927" y="6455"/>
                    <a:pt x="5315" y="6536"/>
                    <a:pt x="5665" y="6536"/>
                  </a:cubicBezTo>
                  <a:cubicBezTo>
                    <a:pt x="6331" y="6536"/>
                    <a:pt x="6855" y="6241"/>
                    <a:pt x="6855" y="6241"/>
                  </a:cubicBezTo>
                  <a:cubicBezTo>
                    <a:pt x="7076" y="6448"/>
                    <a:pt x="7357" y="6530"/>
                    <a:pt x="7666" y="6530"/>
                  </a:cubicBezTo>
                  <a:cubicBezTo>
                    <a:pt x="8892" y="6530"/>
                    <a:pt x="10551" y="5230"/>
                    <a:pt x="10551" y="5230"/>
                  </a:cubicBezTo>
                  <a:cubicBezTo>
                    <a:pt x="11632" y="7379"/>
                    <a:pt x="14116" y="7732"/>
                    <a:pt x="15630" y="7732"/>
                  </a:cubicBezTo>
                  <a:cubicBezTo>
                    <a:pt x="16370" y="7732"/>
                    <a:pt x="16878" y="7648"/>
                    <a:pt x="16878" y="7648"/>
                  </a:cubicBezTo>
                  <a:lnTo>
                    <a:pt x="15942" y="1550"/>
                  </a:lnTo>
                  <a:cubicBezTo>
                    <a:pt x="15851" y="1552"/>
                    <a:pt x="15762" y="1552"/>
                    <a:pt x="15676" y="1552"/>
                  </a:cubicBezTo>
                  <a:cubicBezTo>
                    <a:pt x="14103" y="1552"/>
                    <a:pt x="13214" y="1287"/>
                    <a:pt x="12205" y="837"/>
                  </a:cubicBezTo>
                  <a:cubicBezTo>
                    <a:pt x="11505" y="522"/>
                    <a:pt x="10387" y="0"/>
                    <a:pt x="9151"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47"/>
            <p:cNvSpPr/>
            <p:nvPr/>
          </p:nvSpPr>
          <p:spPr>
            <a:xfrm>
              <a:off x="3767436" y="1438670"/>
              <a:ext cx="261784" cy="89034"/>
            </a:xfrm>
            <a:custGeom>
              <a:rect b="b" l="l" r="r" t="t"/>
              <a:pathLst>
                <a:path extrusionOk="0" h="3431" w="10088">
                  <a:moveTo>
                    <a:pt x="9285" y="1"/>
                  </a:moveTo>
                  <a:cubicBezTo>
                    <a:pt x="8531" y="1"/>
                    <a:pt x="7682" y="328"/>
                    <a:pt x="6825" y="1301"/>
                  </a:cubicBezTo>
                  <a:cubicBezTo>
                    <a:pt x="6825" y="1301"/>
                    <a:pt x="7525" y="2904"/>
                    <a:pt x="9230" y="3115"/>
                  </a:cubicBezTo>
                  <a:cubicBezTo>
                    <a:pt x="9230" y="3115"/>
                    <a:pt x="9800" y="2984"/>
                    <a:pt x="10030" y="2932"/>
                  </a:cubicBezTo>
                  <a:cubicBezTo>
                    <a:pt x="10088" y="1854"/>
                    <a:pt x="10039" y="954"/>
                    <a:pt x="9956" y="86"/>
                  </a:cubicBezTo>
                  <a:cubicBezTo>
                    <a:pt x="9743" y="32"/>
                    <a:pt x="9519" y="1"/>
                    <a:pt x="9285" y="1"/>
                  </a:cubicBezTo>
                  <a:close/>
                  <a:moveTo>
                    <a:pt x="2504" y="372"/>
                  </a:moveTo>
                  <a:cubicBezTo>
                    <a:pt x="1727" y="372"/>
                    <a:pt x="856" y="715"/>
                    <a:pt x="0" y="1756"/>
                  </a:cubicBezTo>
                  <a:cubicBezTo>
                    <a:pt x="0" y="1756"/>
                    <a:pt x="774" y="3369"/>
                    <a:pt x="2497" y="3429"/>
                  </a:cubicBezTo>
                  <a:cubicBezTo>
                    <a:pt x="2524" y="3430"/>
                    <a:pt x="2552" y="3430"/>
                    <a:pt x="2579" y="3430"/>
                  </a:cubicBezTo>
                  <a:cubicBezTo>
                    <a:pt x="4241" y="3430"/>
                    <a:pt x="5148" y="1653"/>
                    <a:pt x="5148" y="1653"/>
                  </a:cubicBezTo>
                  <a:cubicBezTo>
                    <a:pt x="5148" y="1653"/>
                    <a:pt x="4003" y="372"/>
                    <a:pt x="2504" y="3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47"/>
            <p:cNvSpPr/>
            <p:nvPr/>
          </p:nvSpPr>
          <p:spPr>
            <a:xfrm>
              <a:off x="5111652" y="1220875"/>
              <a:ext cx="522996" cy="671378"/>
            </a:xfrm>
            <a:custGeom>
              <a:rect b="b" l="l" r="r" t="t"/>
              <a:pathLst>
                <a:path extrusionOk="0" h="25872" w="20154">
                  <a:moveTo>
                    <a:pt x="8663" y="1"/>
                  </a:moveTo>
                  <a:cubicBezTo>
                    <a:pt x="3304" y="1"/>
                    <a:pt x="2004" y="4577"/>
                    <a:pt x="2004" y="4577"/>
                  </a:cubicBezTo>
                  <a:cubicBezTo>
                    <a:pt x="2004" y="4577"/>
                    <a:pt x="815" y="10394"/>
                    <a:pt x="425" y="13276"/>
                  </a:cubicBezTo>
                  <a:cubicBezTo>
                    <a:pt x="0" y="16395"/>
                    <a:pt x="1747" y="20164"/>
                    <a:pt x="6330" y="20164"/>
                  </a:cubicBezTo>
                  <a:cubicBezTo>
                    <a:pt x="6773" y="20164"/>
                    <a:pt x="7242" y="20129"/>
                    <a:pt x="7739" y="20054"/>
                  </a:cubicBezTo>
                  <a:lnTo>
                    <a:pt x="8074" y="23845"/>
                  </a:lnTo>
                  <a:cubicBezTo>
                    <a:pt x="8074" y="23845"/>
                    <a:pt x="9608" y="25603"/>
                    <a:pt x="13282" y="25855"/>
                  </a:cubicBezTo>
                  <a:cubicBezTo>
                    <a:pt x="13447" y="25866"/>
                    <a:pt x="13606" y="25872"/>
                    <a:pt x="13761" y="25872"/>
                  </a:cubicBezTo>
                  <a:cubicBezTo>
                    <a:pt x="17313" y="25872"/>
                    <a:pt x="18347" y="23040"/>
                    <a:pt x="18347" y="23040"/>
                  </a:cubicBezTo>
                  <a:lnTo>
                    <a:pt x="17156" y="14402"/>
                  </a:lnTo>
                  <a:lnTo>
                    <a:pt x="17156" y="14402"/>
                  </a:lnTo>
                  <a:cubicBezTo>
                    <a:pt x="17456" y="14515"/>
                    <a:pt x="17805" y="14530"/>
                    <a:pt x="17805" y="14530"/>
                  </a:cubicBezTo>
                  <a:cubicBezTo>
                    <a:pt x="17805" y="14530"/>
                    <a:pt x="17818" y="14530"/>
                    <a:pt x="17842" y="14530"/>
                  </a:cubicBezTo>
                  <a:cubicBezTo>
                    <a:pt x="18142" y="14530"/>
                    <a:pt x="20153" y="14408"/>
                    <a:pt x="19860" y="11099"/>
                  </a:cubicBezTo>
                  <a:cubicBezTo>
                    <a:pt x="19658" y="8821"/>
                    <a:pt x="18729" y="8454"/>
                    <a:pt x="18151" y="8454"/>
                  </a:cubicBezTo>
                  <a:cubicBezTo>
                    <a:pt x="17876" y="8454"/>
                    <a:pt x="17681" y="8537"/>
                    <a:pt x="17681" y="8537"/>
                  </a:cubicBezTo>
                  <a:lnTo>
                    <a:pt x="17624" y="5923"/>
                  </a:lnTo>
                  <a:cubicBezTo>
                    <a:pt x="17624" y="5923"/>
                    <a:pt x="17467" y="751"/>
                    <a:pt x="9567" y="42"/>
                  </a:cubicBezTo>
                  <a:cubicBezTo>
                    <a:pt x="9254" y="14"/>
                    <a:pt x="8952" y="1"/>
                    <a:pt x="8663"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47"/>
            <p:cNvSpPr/>
            <p:nvPr/>
          </p:nvSpPr>
          <p:spPr>
            <a:xfrm>
              <a:off x="5130414" y="1433221"/>
              <a:ext cx="295908" cy="105642"/>
            </a:xfrm>
            <a:custGeom>
              <a:rect b="b" l="l" r="r" t="t"/>
              <a:pathLst>
                <a:path extrusionOk="0" h="4071" w="11403">
                  <a:moveTo>
                    <a:pt x="750" y="1"/>
                  </a:moveTo>
                  <a:cubicBezTo>
                    <a:pt x="691" y="1"/>
                    <a:pt x="632" y="3"/>
                    <a:pt x="572" y="7"/>
                  </a:cubicBezTo>
                  <a:cubicBezTo>
                    <a:pt x="377" y="1034"/>
                    <a:pt x="173" y="2150"/>
                    <a:pt x="0" y="3170"/>
                  </a:cubicBezTo>
                  <a:cubicBezTo>
                    <a:pt x="214" y="3250"/>
                    <a:pt x="446" y="3313"/>
                    <a:pt x="701" y="3347"/>
                  </a:cubicBezTo>
                  <a:cubicBezTo>
                    <a:pt x="803" y="3361"/>
                    <a:pt x="903" y="3367"/>
                    <a:pt x="1001" y="3367"/>
                  </a:cubicBezTo>
                  <a:cubicBezTo>
                    <a:pt x="2626" y="3367"/>
                    <a:pt x="3594" y="1600"/>
                    <a:pt x="3594" y="1600"/>
                  </a:cubicBezTo>
                  <a:cubicBezTo>
                    <a:pt x="3594" y="1600"/>
                    <a:pt x="2394" y="1"/>
                    <a:pt x="750" y="1"/>
                  </a:cubicBezTo>
                  <a:close/>
                  <a:moveTo>
                    <a:pt x="8557" y="701"/>
                  </a:moveTo>
                  <a:cubicBezTo>
                    <a:pt x="7761" y="701"/>
                    <a:pt x="6861" y="1076"/>
                    <a:pt x="5941" y="2187"/>
                  </a:cubicBezTo>
                  <a:cubicBezTo>
                    <a:pt x="5941" y="2187"/>
                    <a:pt x="6702" y="3813"/>
                    <a:pt x="8509" y="4050"/>
                  </a:cubicBezTo>
                  <a:cubicBezTo>
                    <a:pt x="8611" y="4064"/>
                    <a:pt x="8712" y="4070"/>
                    <a:pt x="8809" y="4070"/>
                  </a:cubicBezTo>
                  <a:cubicBezTo>
                    <a:pt x="10435" y="4070"/>
                    <a:pt x="11402" y="2303"/>
                    <a:pt x="11402" y="2303"/>
                  </a:cubicBezTo>
                  <a:cubicBezTo>
                    <a:pt x="11402" y="2303"/>
                    <a:pt x="10203" y="701"/>
                    <a:pt x="8557" y="7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47"/>
            <p:cNvSpPr/>
            <p:nvPr/>
          </p:nvSpPr>
          <p:spPr>
            <a:xfrm>
              <a:off x="3866434" y="1585233"/>
              <a:ext cx="100997" cy="43752"/>
            </a:xfrm>
            <a:custGeom>
              <a:rect b="b" l="l" r="r" t="t"/>
              <a:pathLst>
                <a:path extrusionOk="0" h="1686" w="3892">
                  <a:moveTo>
                    <a:pt x="698" y="1"/>
                  </a:moveTo>
                  <a:cubicBezTo>
                    <a:pt x="460" y="1"/>
                    <a:pt x="225" y="12"/>
                    <a:pt x="1" y="37"/>
                  </a:cubicBezTo>
                  <a:cubicBezTo>
                    <a:pt x="1" y="37"/>
                    <a:pt x="716" y="1685"/>
                    <a:pt x="1962" y="1685"/>
                  </a:cubicBezTo>
                  <a:cubicBezTo>
                    <a:pt x="2508" y="1685"/>
                    <a:pt x="3157" y="1369"/>
                    <a:pt x="3891" y="459"/>
                  </a:cubicBezTo>
                  <a:cubicBezTo>
                    <a:pt x="3891" y="458"/>
                    <a:pt x="2229" y="1"/>
                    <a:pt x="6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47"/>
            <p:cNvSpPr/>
            <p:nvPr/>
          </p:nvSpPr>
          <p:spPr>
            <a:xfrm>
              <a:off x="4462730" y="1173569"/>
              <a:ext cx="1315899" cy="1471780"/>
            </a:xfrm>
            <a:custGeom>
              <a:rect b="b" l="l" r="r" t="t"/>
              <a:pathLst>
                <a:path extrusionOk="0" h="56716" w="50709">
                  <a:moveTo>
                    <a:pt x="31490" y="0"/>
                  </a:moveTo>
                  <a:cubicBezTo>
                    <a:pt x="30072" y="0"/>
                    <a:pt x="28911" y="210"/>
                    <a:pt x="28291" y="728"/>
                  </a:cubicBezTo>
                  <a:cubicBezTo>
                    <a:pt x="26639" y="2106"/>
                    <a:pt x="27930" y="4614"/>
                    <a:pt x="27930" y="4614"/>
                  </a:cubicBezTo>
                  <a:cubicBezTo>
                    <a:pt x="28333" y="4138"/>
                    <a:pt x="28605" y="3812"/>
                    <a:pt x="29412" y="3812"/>
                  </a:cubicBezTo>
                  <a:cubicBezTo>
                    <a:pt x="29668" y="3812"/>
                    <a:pt x="29978" y="3845"/>
                    <a:pt x="30364" y="3917"/>
                  </a:cubicBezTo>
                  <a:cubicBezTo>
                    <a:pt x="37946" y="5321"/>
                    <a:pt x="33621" y="5907"/>
                    <a:pt x="36723" y="6981"/>
                  </a:cubicBezTo>
                  <a:cubicBezTo>
                    <a:pt x="38874" y="7726"/>
                    <a:pt x="40377" y="7906"/>
                    <a:pt x="41329" y="7906"/>
                  </a:cubicBezTo>
                  <a:cubicBezTo>
                    <a:pt x="42224" y="7906"/>
                    <a:pt x="42631" y="7746"/>
                    <a:pt x="42631" y="7746"/>
                  </a:cubicBezTo>
                  <a:cubicBezTo>
                    <a:pt x="44186" y="5411"/>
                    <a:pt x="43391" y="2432"/>
                    <a:pt x="39373" y="1282"/>
                  </a:cubicBezTo>
                  <a:cubicBezTo>
                    <a:pt x="36910" y="579"/>
                    <a:pt x="33846" y="0"/>
                    <a:pt x="31490" y="0"/>
                  </a:cubicBezTo>
                  <a:close/>
                  <a:moveTo>
                    <a:pt x="27448" y="6818"/>
                  </a:moveTo>
                  <a:cubicBezTo>
                    <a:pt x="27269" y="6818"/>
                    <a:pt x="27090" y="6840"/>
                    <a:pt x="26912" y="6874"/>
                  </a:cubicBezTo>
                  <a:cubicBezTo>
                    <a:pt x="26854" y="7165"/>
                    <a:pt x="26772" y="7577"/>
                    <a:pt x="26674" y="8070"/>
                  </a:cubicBezTo>
                  <a:cubicBezTo>
                    <a:pt x="26709" y="8063"/>
                    <a:pt x="26745" y="8056"/>
                    <a:pt x="26783" y="8053"/>
                  </a:cubicBezTo>
                  <a:cubicBezTo>
                    <a:pt x="26904" y="8040"/>
                    <a:pt x="27025" y="8032"/>
                    <a:pt x="27146" y="8032"/>
                  </a:cubicBezTo>
                  <a:cubicBezTo>
                    <a:pt x="27280" y="8032"/>
                    <a:pt x="27415" y="8042"/>
                    <a:pt x="27550" y="8065"/>
                  </a:cubicBezTo>
                  <a:cubicBezTo>
                    <a:pt x="27809" y="8096"/>
                    <a:pt x="28065" y="8175"/>
                    <a:pt x="28326" y="8244"/>
                  </a:cubicBezTo>
                  <a:lnTo>
                    <a:pt x="28367" y="8254"/>
                  </a:lnTo>
                  <a:cubicBezTo>
                    <a:pt x="28401" y="8263"/>
                    <a:pt x="28435" y="8267"/>
                    <a:pt x="28468" y="8267"/>
                  </a:cubicBezTo>
                  <a:cubicBezTo>
                    <a:pt x="28680" y="8267"/>
                    <a:pt x="28875" y="8097"/>
                    <a:pt x="28938" y="7830"/>
                  </a:cubicBezTo>
                  <a:cubicBezTo>
                    <a:pt x="29015" y="7504"/>
                    <a:pt x="28865" y="7158"/>
                    <a:pt x="28602" y="7059"/>
                  </a:cubicBezTo>
                  <a:cubicBezTo>
                    <a:pt x="28445" y="6999"/>
                    <a:pt x="28284" y="6946"/>
                    <a:pt x="28121" y="6900"/>
                  </a:cubicBezTo>
                  <a:cubicBezTo>
                    <a:pt x="27953" y="6875"/>
                    <a:pt x="27790" y="6831"/>
                    <a:pt x="27618" y="6825"/>
                  </a:cubicBezTo>
                  <a:cubicBezTo>
                    <a:pt x="27561" y="6821"/>
                    <a:pt x="27504" y="6818"/>
                    <a:pt x="27448" y="6818"/>
                  </a:cubicBezTo>
                  <a:close/>
                  <a:moveTo>
                    <a:pt x="34134" y="7345"/>
                  </a:moveTo>
                  <a:cubicBezTo>
                    <a:pt x="33972" y="7345"/>
                    <a:pt x="33814" y="7369"/>
                    <a:pt x="33652" y="7377"/>
                  </a:cubicBezTo>
                  <a:cubicBezTo>
                    <a:pt x="33463" y="7408"/>
                    <a:pt x="33280" y="7448"/>
                    <a:pt x="33097" y="7495"/>
                  </a:cubicBezTo>
                  <a:cubicBezTo>
                    <a:pt x="32796" y="7570"/>
                    <a:pt x="32605" y="7902"/>
                    <a:pt x="32670" y="8235"/>
                  </a:cubicBezTo>
                  <a:cubicBezTo>
                    <a:pt x="32727" y="8519"/>
                    <a:pt x="32954" y="8712"/>
                    <a:pt x="33207" y="8712"/>
                  </a:cubicBezTo>
                  <a:cubicBezTo>
                    <a:pt x="33233" y="8712"/>
                    <a:pt x="33260" y="8710"/>
                    <a:pt x="33287" y="8706"/>
                  </a:cubicBezTo>
                  <a:lnTo>
                    <a:pt x="33333" y="8699"/>
                  </a:lnTo>
                  <a:cubicBezTo>
                    <a:pt x="33633" y="8652"/>
                    <a:pt x="33928" y="8594"/>
                    <a:pt x="34219" y="8587"/>
                  </a:cubicBezTo>
                  <a:cubicBezTo>
                    <a:pt x="34288" y="8582"/>
                    <a:pt x="34356" y="8579"/>
                    <a:pt x="34425" y="8579"/>
                  </a:cubicBezTo>
                  <a:cubicBezTo>
                    <a:pt x="34647" y="8579"/>
                    <a:pt x="34866" y="8604"/>
                    <a:pt x="35083" y="8642"/>
                  </a:cubicBezTo>
                  <a:cubicBezTo>
                    <a:pt x="35368" y="8692"/>
                    <a:pt x="35642" y="8798"/>
                    <a:pt x="35911" y="8929"/>
                  </a:cubicBezTo>
                  <a:cubicBezTo>
                    <a:pt x="36174" y="9061"/>
                    <a:pt x="36443" y="9259"/>
                    <a:pt x="36651" y="9451"/>
                  </a:cubicBezTo>
                  <a:lnTo>
                    <a:pt x="36688" y="9487"/>
                  </a:lnTo>
                  <a:cubicBezTo>
                    <a:pt x="36739" y="9534"/>
                    <a:pt x="36801" y="9557"/>
                    <a:pt x="36863" y="9557"/>
                  </a:cubicBezTo>
                  <a:cubicBezTo>
                    <a:pt x="36942" y="9557"/>
                    <a:pt x="37020" y="9520"/>
                    <a:pt x="37075" y="9448"/>
                  </a:cubicBezTo>
                  <a:cubicBezTo>
                    <a:pt x="37149" y="9351"/>
                    <a:pt x="37160" y="9216"/>
                    <a:pt x="37108" y="9110"/>
                  </a:cubicBezTo>
                  <a:cubicBezTo>
                    <a:pt x="36916" y="8708"/>
                    <a:pt x="36667" y="8418"/>
                    <a:pt x="36365" y="8154"/>
                  </a:cubicBezTo>
                  <a:cubicBezTo>
                    <a:pt x="36067" y="7892"/>
                    <a:pt x="35720" y="7700"/>
                    <a:pt x="35356" y="7554"/>
                  </a:cubicBezTo>
                  <a:cubicBezTo>
                    <a:pt x="34989" y="7432"/>
                    <a:pt x="34602" y="7349"/>
                    <a:pt x="34220" y="7347"/>
                  </a:cubicBezTo>
                  <a:cubicBezTo>
                    <a:pt x="34191" y="7346"/>
                    <a:pt x="34163" y="7345"/>
                    <a:pt x="34134" y="7345"/>
                  </a:cubicBezTo>
                  <a:close/>
                  <a:moveTo>
                    <a:pt x="42687" y="10259"/>
                  </a:moveTo>
                  <a:cubicBezTo>
                    <a:pt x="42673" y="10259"/>
                    <a:pt x="42659" y="10262"/>
                    <a:pt x="42645" y="10269"/>
                  </a:cubicBezTo>
                  <a:cubicBezTo>
                    <a:pt x="42626" y="10279"/>
                    <a:pt x="42140" y="10505"/>
                    <a:pt x="41824" y="10778"/>
                  </a:cubicBezTo>
                  <a:cubicBezTo>
                    <a:pt x="41782" y="10814"/>
                    <a:pt x="41777" y="10876"/>
                    <a:pt x="41812" y="10918"/>
                  </a:cubicBezTo>
                  <a:cubicBezTo>
                    <a:pt x="41832" y="10940"/>
                    <a:pt x="41859" y="10952"/>
                    <a:pt x="41887" y="10952"/>
                  </a:cubicBezTo>
                  <a:cubicBezTo>
                    <a:pt x="41910" y="10952"/>
                    <a:pt x="41933" y="10944"/>
                    <a:pt x="41952" y="10928"/>
                  </a:cubicBezTo>
                  <a:cubicBezTo>
                    <a:pt x="42248" y="10674"/>
                    <a:pt x="42723" y="10452"/>
                    <a:pt x="42729" y="10449"/>
                  </a:cubicBezTo>
                  <a:cubicBezTo>
                    <a:pt x="42778" y="10426"/>
                    <a:pt x="42800" y="10367"/>
                    <a:pt x="42777" y="10317"/>
                  </a:cubicBezTo>
                  <a:cubicBezTo>
                    <a:pt x="42767" y="10296"/>
                    <a:pt x="42752" y="10282"/>
                    <a:pt x="42732" y="10270"/>
                  </a:cubicBezTo>
                  <a:cubicBezTo>
                    <a:pt x="42718" y="10263"/>
                    <a:pt x="42703" y="10259"/>
                    <a:pt x="42687" y="10259"/>
                  </a:cubicBezTo>
                  <a:close/>
                  <a:moveTo>
                    <a:pt x="42997" y="11197"/>
                  </a:moveTo>
                  <a:cubicBezTo>
                    <a:pt x="42862" y="11197"/>
                    <a:pt x="42767" y="11229"/>
                    <a:pt x="42760" y="11232"/>
                  </a:cubicBezTo>
                  <a:cubicBezTo>
                    <a:pt x="42709" y="11252"/>
                    <a:pt x="42682" y="11309"/>
                    <a:pt x="42701" y="11360"/>
                  </a:cubicBezTo>
                  <a:cubicBezTo>
                    <a:pt x="42714" y="11400"/>
                    <a:pt x="42753" y="11426"/>
                    <a:pt x="42795" y="11426"/>
                  </a:cubicBezTo>
                  <a:cubicBezTo>
                    <a:pt x="42805" y="11426"/>
                    <a:pt x="42816" y="11424"/>
                    <a:pt x="42827" y="11421"/>
                  </a:cubicBezTo>
                  <a:cubicBezTo>
                    <a:pt x="42832" y="11418"/>
                    <a:pt x="42900" y="11395"/>
                    <a:pt x="42998" y="11395"/>
                  </a:cubicBezTo>
                  <a:cubicBezTo>
                    <a:pt x="43092" y="11395"/>
                    <a:pt x="43213" y="11417"/>
                    <a:pt x="43332" y="11500"/>
                  </a:cubicBezTo>
                  <a:cubicBezTo>
                    <a:pt x="43616" y="11698"/>
                    <a:pt x="43775" y="12175"/>
                    <a:pt x="43790" y="12881"/>
                  </a:cubicBezTo>
                  <a:cubicBezTo>
                    <a:pt x="43790" y="12935"/>
                    <a:pt x="43834" y="12978"/>
                    <a:pt x="43888" y="12978"/>
                  </a:cubicBezTo>
                  <a:cubicBezTo>
                    <a:pt x="43889" y="12978"/>
                    <a:pt x="43890" y="12978"/>
                    <a:pt x="43891" y="12978"/>
                  </a:cubicBezTo>
                  <a:cubicBezTo>
                    <a:pt x="43946" y="12978"/>
                    <a:pt x="43988" y="12932"/>
                    <a:pt x="43991" y="12875"/>
                  </a:cubicBezTo>
                  <a:cubicBezTo>
                    <a:pt x="43975" y="12090"/>
                    <a:pt x="43791" y="11572"/>
                    <a:pt x="43445" y="11333"/>
                  </a:cubicBezTo>
                  <a:cubicBezTo>
                    <a:pt x="43415" y="11315"/>
                    <a:pt x="43385" y="11296"/>
                    <a:pt x="43354" y="11281"/>
                  </a:cubicBezTo>
                  <a:cubicBezTo>
                    <a:pt x="43226" y="11216"/>
                    <a:pt x="43100" y="11197"/>
                    <a:pt x="42997" y="11197"/>
                  </a:cubicBezTo>
                  <a:close/>
                  <a:moveTo>
                    <a:pt x="26436" y="9301"/>
                  </a:moveTo>
                  <a:cubicBezTo>
                    <a:pt x="26210" y="10481"/>
                    <a:pt x="25952" y="11854"/>
                    <a:pt x="25743" y="13093"/>
                  </a:cubicBezTo>
                  <a:cubicBezTo>
                    <a:pt x="25821" y="13113"/>
                    <a:pt x="25900" y="13127"/>
                    <a:pt x="25981" y="13134"/>
                  </a:cubicBezTo>
                  <a:cubicBezTo>
                    <a:pt x="26034" y="13139"/>
                    <a:pt x="26086" y="13141"/>
                    <a:pt x="26139" y="13141"/>
                  </a:cubicBezTo>
                  <a:cubicBezTo>
                    <a:pt x="27030" y="13141"/>
                    <a:pt x="27788" y="12460"/>
                    <a:pt x="27869" y="11556"/>
                  </a:cubicBezTo>
                  <a:cubicBezTo>
                    <a:pt x="27896" y="11257"/>
                    <a:pt x="27845" y="10971"/>
                    <a:pt x="27735" y="10715"/>
                  </a:cubicBezTo>
                  <a:lnTo>
                    <a:pt x="27735" y="10715"/>
                  </a:lnTo>
                  <a:cubicBezTo>
                    <a:pt x="27804" y="10739"/>
                    <a:pt x="27872" y="10763"/>
                    <a:pt x="27940" y="10791"/>
                  </a:cubicBezTo>
                  <a:cubicBezTo>
                    <a:pt x="28377" y="10985"/>
                    <a:pt x="28814" y="11266"/>
                    <a:pt x="29230" y="11644"/>
                  </a:cubicBezTo>
                  <a:lnTo>
                    <a:pt x="29242" y="11655"/>
                  </a:lnTo>
                  <a:cubicBezTo>
                    <a:pt x="29262" y="11673"/>
                    <a:pt x="29287" y="11682"/>
                    <a:pt x="29311" y="11682"/>
                  </a:cubicBezTo>
                  <a:cubicBezTo>
                    <a:pt x="29339" y="11682"/>
                    <a:pt x="29367" y="11671"/>
                    <a:pt x="29387" y="11648"/>
                  </a:cubicBezTo>
                  <a:cubicBezTo>
                    <a:pt x="29409" y="11626"/>
                    <a:pt x="29417" y="11595"/>
                    <a:pt x="29414" y="11566"/>
                  </a:cubicBezTo>
                  <a:cubicBezTo>
                    <a:pt x="29338" y="10934"/>
                    <a:pt x="28962" y="10377"/>
                    <a:pt x="28454" y="9972"/>
                  </a:cubicBezTo>
                  <a:cubicBezTo>
                    <a:pt x="27939" y="9570"/>
                    <a:pt x="27289" y="9342"/>
                    <a:pt x="26646" y="9307"/>
                  </a:cubicBezTo>
                  <a:cubicBezTo>
                    <a:pt x="26575" y="9301"/>
                    <a:pt x="26507" y="9301"/>
                    <a:pt x="26436" y="9301"/>
                  </a:cubicBezTo>
                  <a:close/>
                  <a:moveTo>
                    <a:pt x="34263" y="10003"/>
                  </a:moveTo>
                  <a:cubicBezTo>
                    <a:pt x="33655" y="10003"/>
                    <a:pt x="33030" y="10209"/>
                    <a:pt x="32564" y="10577"/>
                  </a:cubicBezTo>
                  <a:cubicBezTo>
                    <a:pt x="32047" y="10989"/>
                    <a:pt x="31696" y="11537"/>
                    <a:pt x="31582" y="12148"/>
                  </a:cubicBezTo>
                  <a:cubicBezTo>
                    <a:pt x="31572" y="12206"/>
                    <a:pt x="31609" y="12258"/>
                    <a:pt x="31664" y="12270"/>
                  </a:cubicBezTo>
                  <a:cubicBezTo>
                    <a:pt x="31669" y="12271"/>
                    <a:pt x="31675" y="12271"/>
                    <a:pt x="31680" y="12271"/>
                  </a:cubicBezTo>
                  <a:cubicBezTo>
                    <a:pt x="31690" y="12271"/>
                    <a:pt x="31700" y="12269"/>
                    <a:pt x="31709" y="12267"/>
                  </a:cubicBezTo>
                  <a:cubicBezTo>
                    <a:pt x="31845" y="12514"/>
                    <a:pt x="32350" y="13341"/>
                    <a:pt x="33321" y="13789"/>
                  </a:cubicBezTo>
                  <a:cubicBezTo>
                    <a:pt x="33342" y="13790"/>
                    <a:pt x="33364" y="13790"/>
                    <a:pt x="33386" y="13790"/>
                  </a:cubicBezTo>
                  <a:cubicBezTo>
                    <a:pt x="34276" y="13790"/>
                    <a:pt x="35033" y="13112"/>
                    <a:pt x="35113" y="12209"/>
                  </a:cubicBezTo>
                  <a:cubicBezTo>
                    <a:pt x="35144" y="11858"/>
                    <a:pt x="35068" y="11525"/>
                    <a:pt x="34914" y="11238"/>
                  </a:cubicBezTo>
                  <a:lnTo>
                    <a:pt x="34914" y="11238"/>
                  </a:lnTo>
                  <a:cubicBezTo>
                    <a:pt x="35198" y="11296"/>
                    <a:pt x="35478" y="11381"/>
                    <a:pt x="35753" y="11494"/>
                  </a:cubicBezTo>
                  <a:cubicBezTo>
                    <a:pt x="36188" y="11688"/>
                    <a:pt x="36626" y="11970"/>
                    <a:pt x="37042" y="12349"/>
                  </a:cubicBezTo>
                  <a:lnTo>
                    <a:pt x="37054" y="12359"/>
                  </a:lnTo>
                  <a:cubicBezTo>
                    <a:pt x="37074" y="12376"/>
                    <a:pt x="37099" y="12385"/>
                    <a:pt x="37124" y="12385"/>
                  </a:cubicBezTo>
                  <a:cubicBezTo>
                    <a:pt x="37151" y="12385"/>
                    <a:pt x="37178" y="12374"/>
                    <a:pt x="37199" y="12352"/>
                  </a:cubicBezTo>
                  <a:cubicBezTo>
                    <a:pt x="37220" y="12329"/>
                    <a:pt x="37228" y="12299"/>
                    <a:pt x="37225" y="12271"/>
                  </a:cubicBezTo>
                  <a:cubicBezTo>
                    <a:pt x="37149" y="11637"/>
                    <a:pt x="36773" y="11080"/>
                    <a:pt x="36265" y="10675"/>
                  </a:cubicBezTo>
                  <a:cubicBezTo>
                    <a:pt x="35748" y="10273"/>
                    <a:pt x="35100" y="10045"/>
                    <a:pt x="34458" y="10010"/>
                  </a:cubicBezTo>
                  <a:cubicBezTo>
                    <a:pt x="34393" y="10005"/>
                    <a:pt x="34329" y="10003"/>
                    <a:pt x="34263" y="10003"/>
                  </a:cubicBezTo>
                  <a:close/>
                  <a:moveTo>
                    <a:pt x="42107" y="12974"/>
                  </a:moveTo>
                  <a:cubicBezTo>
                    <a:pt x="42054" y="12974"/>
                    <a:pt x="42010" y="13015"/>
                    <a:pt x="42007" y="13070"/>
                  </a:cubicBezTo>
                  <a:cubicBezTo>
                    <a:pt x="41986" y="13427"/>
                    <a:pt x="42156" y="13561"/>
                    <a:pt x="42305" y="13681"/>
                  </a:cubicBezTo>
                  <a:cubicBezTo>
                    <a:pt x="42426" y="13778"/>
                    <a:pt x="42539" y="13870"/>
                    <a:pt x="42600" y="14085"/>
                  </a:cubicBezTo>
                  <a:cubicBezTo>
                    <a:pt x="42725" y="14540"/>
                    <a:pt x="42157" y="14861"/>
                    <a:pt x="42152" y="14866"/>
                  </a:cubicBezTo>
                  <a:cubicBezTo>
                    <a:pt x="42105" y="14891"/>
                    <a:pt x="42087" y="14952"/>
                    <a:pt x="42114" y="15000"/>
                  </a:cubicBezTo>
                  <a:cubicBezTo>
                    <a:pt x="42132" y="15032"/>
                    <a:pt x="42166" y="15051"/>
                    <a:pt x="42200" y="15051"/>
                  </a:cubicBezTo>
                  <a:cubicBezTo>
                    <a:pt x="42216" y="15051"/>
                    <a:pt x="42233" y="15047"/>
                    <a:pt x="42248" y="15038"/>
                  </a:cubicBezTo>
                  <a:cubicBezTo>
                    <a:pt x="42278" y="15023"/>
                    <a:pt x="42958" y="14636"/>
                    <a:pt x="42791" y="14031"/>
                  </a:cubicBezTo>
                  <a:cubicBezTo>
                    <a:pt x="42713" y="13752"/>
                    <a:pt x="42555" y="13628"/>
                    <a:pt x="42428" y="13524"/>
                  </a:cubicBezTo>
                  <a:cubicBezTo>
                    <a:pt x="42285" y="13410"/>
                    <a:pt x="42191" y="13333"/>
                    <a:pt x="42205" y="13079"/>
                  </a:cubicBezTo>
                  <a:cubicBezTo>
                    <a:pt x="42207" y="13038"/>
                    <a:pt x="42184" y="13002"/>
                    <a:pt x="42150" y="12985"/>
                  </a:cubicBezTo>
                  <a:cubicBezTo>
                    <a:pt x="42138" y="12980"/>
                    <a:pt x="42126" y="12977"/>
                    <a:pt x="42112" y="12974"/>
                  </a:cubicBezTo>
                  <a:cubicBezTo>
                    <a:pt x="42110" y="12974"/>
                    <a:pt x="42109" y="12974"/>
                    <a:pt x="42107" y="12974"/>
                  </a:cubicBezTo>
                  <a:close/>
                  <a:moveTo>
                    <a:pt x="30130" y="14936"/>
                  </a:moveTo>
                  <a:cubicBezTo>
                    <a:pt x="29946" y="14936"/>
                    <a:pt x="29832" y="15054"/>
                    <a:pt x="29819" y="15068"/>
                  </a:cubicBezTo>
                  <a:cubicBezTo>
                    <a:pt x="29782" y="15108"/>
                    <a:pt x="29784" y="15171"/>
                    <a:pt x="29825" y="15208"/>
                  </a:cubicBezTo>
                  <a:cubicBezTo>
                    <a:pt x="29843" y="15225"/>
                    <a:pt x="29867" y="15234"/>
                    <a:pt x="29891" y="15234"/>
                  </a:cubicBezTo>
                  <a:cubicBezTo>
                    <a:pt x="29917" y="15234"/>
                    <a:pt x="29944" y="15223"/>
                    <a:pt x="29963" y="15202"/>
                  </a:cubicBezTo>
                  <a:cubicBezTo>
                    <a:pt x="29968" y="15200"/>
                    <a:pt x="30037" y="15132"/>
                    <a:pt x="30133" y="15132"/>
                  </a:cubicBezTo>
                  <a:cubicBezTo>
                    <a:pt x="30215" y="15132"/>
                    <a:pt x="30301" y="15180"/>
                    <a:pt x="30388" y="15272"/>
                  </a:cubicBezTo>
                  <a:cubicBezTo>
                    <a:pt x="30408" y="15293"/>
                    <a:pt x="30435" y="15304"/>
                    <a:pt x="30462" y="15304"/>
                  </a:cubicBezTo>
                  <a:cubicBezTo>
                    <a:pt x="30486" y="15304"/>
                    <a:pt x="30509" y="15295"/>
                    <a:pt x="30526" y="15279"/>
                  </a:cubicBezTo>
                  <a:cubicBezTo>
                    <a:pt x="30567" y="15242"/>
                    <a:pt x="30569" y="15180"/>
                    <a:pt x="30532" y="15139"/>
                  </a:cubicBezTo>
                  <a:cubicBezTo>
                    <a:pt x="30468" y="15072"/>
                    <a:pt x="30405" y="15021"/>
                    <a:pt x="30337" y="14987"/>
                  </a:cubicBezTo>
                  <a:cubicBezTo>
                    <a:pt x="30270" y="14953"/>
                    <a:pt x="30201" y="14936"/>
                    <a:pt x="30130" y="14936"/>
                  </a:cubicBezTo>
                  <a:close/>
                  <a:moveTo>
                    <a:pt x="29790" y="11678"/>
                  </a:moveTo>
                  <a:cubicBezTo>
                    <a:pt x="29741" y="11678"/>
                    <a:pt x="29699" y="11712"/>
                    <a:pt x="29692" y="11762"/>
                  </a:cubicBezTo>
                  <a:cubicBezTo>
                    <a:pt x="29421" y="13290"/>
                    <a:pt x="28875" y="13561"/>
                    <a:pt x="28513" y="13742"/>
                  </a:cubicBezTo>
                  <a:lnTo>
                    <a:pt x="28452" y="13772"/>
                  </a:lnTo>
                  <a:cubicBezTo>
                    <a:pt x="28294" y="13848"/>
                    <a:pt x="28021" y="14109"/>
                    <a:pt x="28120" y="14537"/>
                  </a:cubicBezTo>
                  <a:cubicBezTo>
                    <a:pt x="28213" y="14951"/>
                    <a:pt x="28605" y="15412"/>
                    <a:pt x="29020" y="15413"/>
                  </a:cubicBezTo>
                  <a:cubicBezTo>
                    <a:pt x="29075" y="15413"/>
                    <a:pt x="29119" y="15369"/>
                    <a:pt x="29119" y="15314"/>
                  </a:cubicBezTo>
                  <a:cubicBezTo>
                    <a:pt x="29119" y="15259"/>
                    <a:pt x="29075" y="15215"/>
                    <a:pt x="29020" y="15215"/>
                  </a:cubicBezTo>
                  <a:cubicBezTo>
                    <a:pt x="28734" y="15214"/>
                    <a:pt x="28399" y="14870"/>
                    <a:pt x="28312" y="14495"/>
                  </a:cubicBezTo>
                  <a:cubicBezTo>
                    <a:pt x="28226" y="14113"/>
                    <a:pt x="28527" y="13956"/>
                    <a:pt x="28541" y="13950"/>
                  </a:cubicBezTo>
                  <a:lnTo>
                    <a:pt x="28604" y="13919"/>
                  </a:lnTo>
                  <a:cubicBezTo>
                    <a:pt x="29001" y="13721"/>
                    <a:pt x="29601" y="13420"/>
                    <a:pt x="29888" y="11794"/>
                  </a:cubicBezTo>
                  <a:cubicBezTo>
                    <a:pt x="29895" y="11750"/>
                    <a:pt x="29874" y="11708"/>
                    <a:pt x="29835" y="11688"/>
                  </a:cubicBezTo>
                  <a:cubicBezTo>
                    <a:pt x="29826" y="11685"/>
                    <a:pt x="29818" y="11681"/>
                    <a:pt x="29806" y="11680"/>
                  </a:cubicBezTo>
                  <a:cubicBezTo>
                    <a:pt x="29801" y="11679"/>
                    <a:pt x="29795" y="11678"/>
                    <a:pt x="29790" y="11678"/>
                  </a:cubicBezTo>
                  <a:close/>
                  <a:moveTo>
                    <a:pt x="30948" y="13999"/>
                  </a:moveTo>
                  <a:cubicBezTo>
                    <a:pt x="30920" y="13999"/>
                    <a:pt x="30893" y="14010"/>
                    <a:pt x="30874" y="14032"/>
                  </a:cubicBezTo>
                  <a:cubicBezTo>
                    <a:pt x="30838" y="14073"/>
                    <a:pt x="30843" y="14137"/>
                    <a:pt x="30883" y="14172"/>
                  </a:cubicBezTo>
                  <a:cubicBezTo>
                    <a:pt x="30887" y="14175"/>
                    <a:pt x="31258" y="14508"/>
                    <a:pt x="31227" y="14859"/>
                  </a:cubicBezTo>
                  <a:cubicBezTo>
                    <a:pt x="31208" y="15040"/>
                    <a:pt x="31080" y="15202"/>
                    <a:pt x="30843" y="15341"/>
                  </a:cubicBezTo>
                  <a:cubicBezTo>
                    <a:pt x="30795" y="15369"/>
                    <a:pt x="30780" y="15429"/>
                    <a:pt x="30808" y="15477"/>
                  </a:cubicBezTo>
                  <a:cubicBezTo>
                    <a:pt x="30827" y="15509"/>
                    <a:pt x="30859" y="15526"/>
                    <a:pt x="30893" y="15526"/>
                  </a:cubicBezTo>
                  <a:cubicBezTo>
                    <a:pt x="30910" y="15526"/>
                    <a:pt x="30928" y="15521"/>
                    <a:pt x="30944" y="15512"/>
                  </a:cubicBezTo>
                  <a:cubicBezTo>
                    <a:pt x="31239" y="15340"/>
                    <a:pt x="31399" y="15125"/>
                    <a:pt x="31425" y="14876"/>
                  </a:cubicBezTo>
                  <a:cubicBezTo>
                    <a:pt x="31469" y="14424"/>
                    <a:pt x="31034" y="14039"/>
                    <a:pt x="31016" y="14024"/>
                  </a:cubicBezTo>
                  <a:cubicBezTo>
                    <a:pt x="31009" y="14018"/>
                    <a:pt x="31002" y="14013"/>
                    <a:pt x="30995" y="14010"/>
                  </a:cubicBezTo>
                  <a:cubicBezTo>
                    <a:pt x="30980" y="14002"/>
                    <a:pt x="30964" y="13999"/>
                    <a:pt x="30948" y="13999"/>
                  </a:cubicBezTo>
                  <a:close/>
                  <a:moveTo>
                    <a:pt x="41505" y="15742"/>
                  </a:moveTo>
                  <a:cubicBezTo>
                    <a:pt x="41479" y="15742"/>
                    <a:pt x="41453" y="15752"/>
                    <a:pt x="41433" y="15774"/>
                  </a:cubicBezTo>
                  <a:cubicBezTo>
                    <a:pt x="41395" y="15812"/>
                    <a:pt x="41398" y="15876"/>
                    <a:pt x="41436" y="15914"/>
                  </a:cubicBezTo>
                  <a:cubicBezTo>
                    <a:pt x="41449" y="15925"/>
                    <a:pt x="41763" y="16222"/>
                    <a:pt x="42135" y="16320"/>
                  </a:cubicBezTo>
                  <a:cubicBezTo>
                    <a:pt x="42143" y="16322"/>
                    <a:pt x="42152" y="16323"/>
                    <a:pt x="42160" y="16323"/>
                  </a:cubicBezTo>
                  <a:cubicBezTo>
                    <a:pt x="42204" y="16323"/>
                    <a:pt x="42245" y="16294"/>
                    <a:pt x="42256" y="16249"/>
                  </a:cubicBezTo>
                  <a:cubicBezTo>
                    <a:pt x="42271" y="16197"/>
                    <a:pt x="42237" y="16142"/>
                    <a:pt x="42186" y="16128"/>
                  </a:cubicBezTo>
                  <a:cubicBezTo>
                    <a:pt x="41865" y="16043"/>
                    <a:pt x="41576" y="15773"/>
                    <a:pt x="41572" y="15768"/>
                  </a:cubicBezTo>
                  <a:cubicBezTo>
                    <a:pt x="41565" y="15761"/>
                    <a:pt x="41558" y="15756"/>
                    <a:pt x="41549" y="15753"/>
                  </a:cubicBezTo>
                  <a:cubicBezTo>
                    <a:pt x="41535" y="15745"/>
                    <a:pt x="41520" y="15742"/>
                    <a:pt x="41505" y="15742"/>
                  </a:cubicBezTo>
                  <a:close/>
                  <a:moveTo>
                    <a:pt x="27662" y="15957"/>
                  </a:moveTo>
                  <a:cubicBezTo>
                    <a:pt x="27648" y="15957"/>
                    <a:pt x="27634" y="15960"/>
                    <a:pt x="27620" y="15966"/>
                  </a:cubicBezTo>
                  <a:cubicBezTo>
                    <a:pt x="27571" y="15992"/>
                    <a:pt x="27551" y="16050"/>
                    <a:pt x="27575" y="16099"/>
                  </a:cubicBezTo>
                  <a:cubicBezTo>
                    <a:pt x="27601" y="16156"/>
                    <a:pt x="28236" y="17449"/>
                    <a:pt x="29467" y="17681"/>
                  </a:cubicBezTo>
                  <a:cubicBezTo>
                    <a:pt x="29590" y="17704"/>
                    <a:pt x="29714" y="17716"/>
                    <a:pt x="29840" y="17716"/>
                  </a:cubicBezTo>
                  <a:cubicBezTo>
                    <a:pt x="30543" y="17716"/>
                    <a:pt x="31284" y="17357"/>
                    <a:pt x="32047" y="16644"/>
                  </a:cubicBezTo>
                  <a:cubicBezTo>
                    <a:pt x="32088" y="16607"/>
                    <a:pt x="32090" y="16545"/>
                    <a:pt x="32053" y="16504"/>
                  </a:cubicBezTo>
                  <a:cubicBezTo>
                    <a:pt x="32043" y="16495"/>
                    <a:pt x="32035" y="16488"/>
                    <a:pt x="32025" y="16483"/>
                  </a:cubicBezTo>
                  <a:cubicBezTo>
                    <a:pt x="32009" y="16476"/>
                    <a:pt x="31993" y="16472"/>
                    <a:pt x="31977" y="16472"/>
                  </a:cubicBezTo>
                  <a:cubicBezTo>
                    <a:pt x="31953" y="16472"/>
                    <a:pt x="31930" y="16480"/>
                    <a:pt x="31911" y="16498"/>
                  </a:cubicBezTo>
                  <a:cubicBezTo>
                    <a:pt x="31185" y="17175"/>
                    <a:pt x="30490" y="17517"/>
                    <a:pt x="29840" y="17517"/>
                  </a:cubicBezTo>
                  <a:cubicBezTo>
                    <a:pt x="29726" y="17517"/>
                    <a:pt x="29614" y="17507"/>
                    <a:pt x="29503" y="17486"/>
                  </a:cubicBezTo>
                  <a:cubicBezTo>
                    <a:pt x="28372" y="17274"/>
                    <a:pt x="27759" y="16027"/>
                    <a:pt x="27753" y="16014"/>
                  </a:cubicBezTo>
                  <a:cubicBezTo>
                    <a:pt x="27737" y="15978"/>
                    <a:pt x="27700" y="15957"/>
                    <a:pt x="27662" y="15957"/>
                  </a:cubicBezTo>
                  <a:close/>
                  <a:moveTo>
                    <a:pt x="38240" y="19757"/>
                  </a:moveTo>
                  <a:cubicBezTo>
                    <a:pt x="38240" y="19757"/>
                    <a:pt x="36236" y="21333"/>
                    <a:pt x="32743" y="21877"/>
                  </a:cubicBezTo>
                  <a:lnTo>
                    <a:pt x="32855" y="23139"/>
                  </a:lnTo>
                  <a:cubicBezTo>
                    <a:pt x="37174" y="22463"/>
                    <a:pt x="38240" y="19757"/>
                    <a:pt x="38240" y="19757"/>
                  </a:cubicBezTo>
                  <a:close/>
                  <a:moveTo>
                    <a:pt x="1902" y="22820"/>
                  </a:moveTo>
                  <a:cubicBezTo>
                    <a:pt x="1858" y="22820"/>
                    <a:pt x="1823" y="22856"/>
                    <a:pt x="1824" y="22902"/>
                  </a:cubicBezTo>
                  <a:cubicBezTo>
                    <a:pt x="1824" y="22946"/>
                    <a:pt x="1860" y="22979"/>
                    <a:pt x="1905" y="22979"/>
                  </a:cubicBezTo>
                  <a:lnTo>
                    <a:pt x="1983" y="22979"/>
                  </a:lnTo>
                  <a:cubicBezTo>
                    <a:pt x="4745" y="22979"/>
                    <a:pt x="7764" y="25068"/>
                    <a:pt x="7793" y="25089"/>
                  </a:cubicBezTo>
                  <a:cubicBezTo>
                    <a:pt x="7808" y="25097"/>
                    <a:pt x="7823" y="25103"/>
                    <a:pt x="7839" y="25103"/>
                  </a:cubicBezTo>
                  <a:cubicBezTo>
                    <a:pt x="7863" y="25103"/>
                    <a:pt x="7888" y="25090"/>
                    <a:pt x="7904" y="25069"/>
                  </a:cubicBezTo>
                  <a:cubicBezTo>
                    <a:pt x="7928" y="25034"/>
                    <a:pt x="7919" y="24984"/>
                    <a:pt x="7884" y="24957"/>
                  </a:cubicBezTo>
                  <a:cubicBezTo>
                    <a:pt x="7854" y="24936"/>
                    <a:pt x="4794" y="22820"/>
                    <a:pt x="1980" y="22820"/>
                  </a:cubicBezTo>
                  <a:close/>
                  <a:moveTo>
                    <a:pt x="6439" y="22819"/>
                  </a:moveTo>
                  <a:cubicBezTo>
                    <a:pt x="6410" y="22819"/>
                    <a:pt x="6382" y="22836"/>
                    <a:pt x="6367" y="22863"/>
                  </a:cubicBezTo>
                  <a:cubicBezTo>
                    <a:pt x="6348" y="22903"/>
                    <a:pt x="6362" y="22951"/>
                    <a:pt x="6403" y="22972"/>
                  </a:cubicBezTo>
                  <a:cubicBezTo>
                    <a:pt x="6431" y="22987"/>
                    <a:pt x="9324" y="24469"/>
                    <a:pt x="10899" y="25743"/>
                  </a:cubicBezTo>
                  <a:cubicBezTo>
                    <a:pt x="10913" y="25754"/>
                    <a:pt x="10931" y="25760"/>
                    <a:pt x="10948" y="25760"/>
                  </a:cubicBezTo>
                  <a:cubicBezTo>
                    <a:pt x="10973" y="25760"/>
                    <a:pt x="10995" y="25748"/>
                    <a:pt x="11011" y="25728"/>
                  </a:cubicBezTo>
                  <a:cubicBezTo>
                    <a:pt x="11039" y="25696"/>
                    <a:pt x="11033" y="25644"/>
                    <a:pt x="10998" y="25618"/>
                  </a:cubicBezTo>
                  <a:cubicBezTo>
                    <a:pt x="9409" y="24333"/>
                    <a:pt x="6503" y="22842"/>
                    <a:pt x="6475" y="22828"/>
                  </a:cubicBezTo>
                  <a:cubicBezTo>
                    <a:pt x="6463" y="22822"/>
                    <a:pt x="6451" y="22819"/>
                    <a:pt x="6439" y="22819"/>
                  </a:cubicBezTo>
                  <a:close/>
                  <a:moveTo>
                    <a:pt x="1292" y="24102"/>
                  </a:moveTo>
                  <a:cubicBezTo>
                    <a:pt x="451" y="24102"/>
                    <a:pt x="86" y="24285"/>
                    <a:pt x="53" y="24302"/>
                  </a:cubicBezTo>
                  <a:cubicBezTo>
                    <a:pt x="15" y="24324"/>
                    <a:pt x="1" y="24370"/>
                    <a:pt x="19" y="24410"/>
                  </a:cubicBezTo>
                  <a:cubicBezTo>
                    <a:pt x="34" y="24437"/>
                    <a:pt x="63" y="24452"/>
                    <a:pt x="92" y="24452"/>
                  </a:cubicBezTo>
                  <a:cubicBezTo>
                    <a:pt x="104" y="24452"/>
                    <a:pt x="116" y="24449"/>
                    <a:pt x="128" y="24444"/>
                  </a:cubicBezTo>
                  <a:cubicBezTo>
                    <a:pt x="135" y="24440"/>
                    <a:pt x="479" y="24271"/>
                    <a:pt x="1287" y="24271"/>
                  </a:cubicBezTo>
                  <a:cubicBezTo>
                    <a:pt x="2355" y="24271"/>
                    <a:pt x="4235" y="24566"/>
                    <a:pt x="7220" y="25931"/>
                  </a:cubicBezTo>
                  <a:cubicBezTo>
                    <a:pt x="7232" y="25936"/>
                    <a:pt x="7245" y="25938"/>
                    <a:pt x="7254" y="25938"/>
                  </a:cubicBezTo>
                  <a:cubicBezTo>
                    <a:pt x="7284" y="25938"/>
                    <a:pt x="7312" y="25919"/>
                    <a:pt x="7327" y="25891"/>
                  </a:cubicBezTo>
                  <a:cubicBezTo>
                    <a:pt x="7345" y="25851"/>
                    <a:pt x="7327" y="25805"/>
                    <a:pt x="7288" y="25785"/>
                  </a:cubicBezTo>
                  <a:cubicBezTo>
                    <a:pt x="4277" y="24410"/>
                    <a:pt x="2384" y="24102"/>
                    <a:pt x="1292" y="24102"/>
                  </a:cubicBezTo>
                  <a:close/>
                  <a:moveTo>
                    <a:pt x="1407" y="25782"/>
                  </a:moveTo>
                  <a:cubicBezTo>
                    <a:pt x="885" y="25782"/>
                    <a:pt x="478" y="25922"/>
                    <a:pt x="284" y="26276"/>
                  </a:cubicBezTo>
                  <a:cubicBezTo>
                    <a:pt x="263" y="26314"/>
                    <a:pt x="277" y="26362"/>
                    <a:pt x="315" y="26383"/>
                  </a:cubicBezTo>
                  <a:cubicBezTo>
                    <a:pt x="326" y="26390"/>
                    <a:pt x="339" y="26393"/>
                    <a:pt x="352" y="26393"/>
                  </a:cubicBezTo>
                  <a:cubicBezTo>
                    <a:pt x="380" y="26393"/>
                    <a:pt x="408" y="26378"/>
                    <a:pt x="422" y="26351"/>
                  </a:cubicBezTo>
                  <a:cubicBezTo>
                    <a:pt x="576" y="26074"/>
                    <a:pt x="908" y="25936"/>
                    <a:pt x="1407" y="25936"/>
                  </a:cubicBezTo>
                  <a:cubicBezTo>
                    <a:pt x="2021" y="25936"/>
                    <a:pt x="2888" y="26145"/>
                    <a:pt x="3985" y="26563"/>
                  </a:cubicBezTo>
                  <a:cubicBezTo>
                    <a:pt x="5514" y="27147"/>
                    <a:pt x="6956" y="27938"/>
                    <a:pt x="6970" y="27945"/>
                  </a:cubicBezTo>
                  <a:cubicBezTo>
                    <a:pt x="6981" y="27951"/>
                    <a:pt x="6990" y="27954"/>
                    <a:pt x="7001" y="27954"/>
                  </a:cubicBezTo>
                  <a:cubicBezTo>
                    <a:pt x="7003" y="27954"/>
                    <a:pt x="7005" y="27954"/>
                    <a:pt x="7007" y="27954"/>
                  </a:cubicBezTo>
                  <a:cubicBezTo>
                    <a:pt x="7035" y="27954"/>
                    <a:pt x="7063" y="27940"/>
                    <a:pt x="7078" y="27913"/>
                  </a:cubicBezTo>
                  <a:cubicBezTo>
                    <a:pt x="7099" y="27873"/>
                    <a:pt x="7085" y="27827"/>
                    <a:pt x="7045" y="27805"/>
                  </a:cubicBezTo>
                  <a:cubicBezTo>
                    <a:pt x="6858" y="27702"/>
                    <a:pt x="3341" y="25782"/>
                    <a:pt x="1407" y="25782"/>
                  </a:cubicBezTo>
                  <a:close/>
                  <a:moveTo>
                    <a:pt x="17253" y="31811"/>
                  </a:moveTo>
                  <a:cubicBezTo>
                    <a:pt x="17242" y="31811"/>
                    <a:pt x="17230" y="31813"/>
                    <a:pt x="17219" y="31819"/>
                  </a:cubicBezTo>
                  <a:cubicBezTo>
                    <a:pt x="17178" y="31840"/>
                    <a:pt x="17164" y="31888"/>
                    <a:pt x="17183" y="31928"/>
                  </a:cubicBezTo>
                  <a:cubicBezTo>
                    <a:pt x="19846" y="37144"/>
                    <a:pt x="20786" y="42536"/>
                    <a:pt x="20794" y="42590"/>
                  </a:cubicBezTo>
                  <a:cubicBezTo>
                    <a:pt x="20801" y="42628"/>
                    <a:pt x="20835" y="42656"/>
                    <a:pt x="20873" y="42656"/>
                  </a:cubicBezTo>
                  <a:cubicBezTo>
                    <a:pt x="20879" y="42656"/>
                    <a:pt x="20883" y="42655"/>
                    <a:pt x="20887" y="42655"/>
                  </a:cubicBezTo>
                  <a:cubicBezTo>
                    <a:pt x="20933" y="42648"/>
                    <a:pt x="20961" y="42607"/>
                    <a:pt x="20954" y="42563"/>
                  </a:cubicBezTo>
                  <a:cubicBezTo>
                    <a:pt x="20944" y="42508"/>
                    <a:pt x="20002" y="37093"/>
                    <a:pt x="17326" y="31854"/>
                  </a:cubicBezTo>
                  <a:cubicBezTo>
                    <a:pt x="17311" y="31827"/>
                    <a:pt x="17282" y="31811"/>
                    <a:pt x="17253" y="31811"/>
                  </a:cubicBezTo>
                  <a:close/>
                  <a:moveTo>
                    <a:pt x="28671" y="27991"/>
                  </a:moveTo>
                  <a:cubicBezTo>
                    <a:pt x="28652" y="27991"/>
                    <a:pt x="28632" y="27997"/>
                    <a:pt x="28616" y="28010"/>
                  </a:cubicBezTo>
                  <a:cubicBezTo>
                    <a:pt x="24392" y="31775"/>
                    <a:pt x="23444" y="35986"/>
                    <a:pt x="23392" y="38855"/>
                  </a:cubicBezTo>
                  <a:cubicBezTo>
                    <a:pt x="23338" y="41850"/>
                    <a:pt x="24225" y="44047"/>
                    <a:pt x="24297" y="44224"/>
                  </a:cubicBezTo>
                  <a:cubicBezTo>
                    <a:pt x="24669" y="47431"/>
                    <a:pt x="24431" y="51432"/>
                    <a:pt x="24160" y="54275"/>
                  </a:cubicBezTo>
                  <a:cubicBezTo>
                    <a:pt x="24209" y="54194"/>
                    <a:pt x="24269" y="54123"/>
                    <a:pt x="24339" y="54065"/>
                  </a:cubicBezTo>
                  <a:cubicBezTo>
                    <a:pt x="24605" y="51229"/>
                    <a:pt x="24821" y="47332"/>
                    <a:pt x="24457" y="44194"/>
                  </a:cubicBezTo>
                  <a:cubicBezTo>
                    <a:pt x="24456" y="44187"/>
                    <a:pt x="24453" y="44177"/>
                    <a:pt x="24451" y="44170"/>
                  </a:cubicBezTo>
                  <a:cubicBezTo>
                    <a:pt x="24410" y="44084"/>
                    <a:pt x="20723" y="35260"/>
                    <a:pt x="28723" y="28131"/>
                  </a:cubicBezTo>
                  <a:cubicBezTo>
                    <a:pt x="28756" y="28101"/>
                    <a:pt x="28758" y="28051"/>
                    <a:pt x="28730" y="28018"/>
                  </a:cubicBezTo>
                  <a:cubicBezTo>
                    <a:pt x="28714" y="27999"/>
                    <a:pt x="28693" y="27991"/>
                    <a:pt x="28671" y="27991"/>
                  </a:cubicBezTo>
                  <a:close/>
                  <a:moveTo>
                    <a:pt x="45589" y="34420"/>
                  </a:moveTo>
                  <a:cubicBezTo>
                    <a:pt x="45584" y="34420"/>
                    <a:pt x="45580" y="34420"/>
                    <a:pt x="45576" y="34421"/>
                  </a:cubicBezTo>
                  <a:cubicBezTo>
                    <a:pt x="45532" y="34428"/>
                    <a:pt x="45503" y="34470"/>
                    <a:pt x="45510" y="34513"/>
                  </a:cubicBezTo>
                  <a:cubicBezTo>
                    <a:pt x="46596" y="40686"/>
                    <a:pt x="49971" y="46233"/>
                    <a:pt x="50489" y="47056"/>
                  </a:cubicBezTo>
                  <a:lnTo>
                    <a:pt x="38492" y="48774"/>
                  </a:lnTo>
                  <a:lnTo>
                    <a:pt x="38490" y="48774"/>
                  </a:lnTo>
                  <a:cubicBezTo>
                    <a:pt x="38486" y="48774"/>
                    <a:pt x="38485" y="48775"/>
                    <a:pt x="38480" y="48775"/>
                  </a:cubicBezTo>
                  <a:cubicBezTo>
                    <a:pt x="38479" y="48775"/>
                    <a:pt x="38478" y="48778"/>
                    <a:pt x="38476" y="48778"/>
                  </a:cubicBezTo>
                  <a:cubicBezTo>
                    <a:pt x="38473" y="48780"/>
                    <a:pt x="38470" y="48780"/>
                    <a:pt x="38469" y="48781"/>
                  </a:cubicBezTo>
                  <a:cubicBezTo>
                    <a:pt x="38465" y="48782"/>
                    <a:pt x="38463" y="48782"/>
                    <a:pt x="38462" y="48785"/>
                  </a:cubicBezTo>
                  <a:cubicBezTo>
                    <a:pt x="38459" y="48785"/>
                    <a:pt x="38458" y="48787"/>
                    <a:pt x="38456" y="48788"/>
                  </a:cubicBezTo>
                  <a:cubicBezTo>
                    <a:pt x="38455" y="48789"/>
                    <a:pt x="38451" y="48792"/>
                    <a:pt x="38449" y="48794"/>
                  </a:cubicBezTo>
                  <a:cubicBezTo>
                    <a:pt x="38448" y="48794"/>
                    <a:pt x="38448" y="48795"/>
                    <a:pt x="38445" y="48797"/>
                  </a:cubicBezTo>
                  <a:cubicBezTo>
                    <a:pt x="38442" y="48799"/>
                    <a:pt x="38441" y="48802"/>
                    <a:pt x="38438" y="48804"/>
                  </a:cubicBezTo>
                  <a:cubicBezTo>
                    <a:pt x="38436" y="48806"/>
                    <a:pt x="38436" y="48808"/>
                    <a:pt x="38435" y="48809"/>
                  </a:cubicBezTo>
                  <a:cubicBezTo>
                    <a:pt x="38434" y="48813"/>
                    <a:pt x="38431" y="48815"/>
                    <a:pt x="38429" y="48818"/>
                  </a:cubicBezTo>
                  <a:cubicBezTo>
                    <a:pt x="38429" y="48822"/>
                    <a:pt x="38428" y="48823"/>
                    <a:pt x="38428" y="48825"/>
                  </a:cubicBezTo>
                  <a:cubicBezTo>
                    <a:pt x="38427" y="48828"/>
                    <a:pt x="38424" y="48829"/>
                    <a:pt x="38424" y="48832"/>
                  </a:cubicBezTo>
                  <a:cubicBezTo>
                    <a:pt x="38422" y="48836"/>
                    <a:pt x="38422" y="48838"/>
                    <a:pt x="38422" y="48842"/>
                  </a:cubicBezTo>
                  <a:cubicBezTo>
                    <a:pt x="38421" y="48845"/>
                    <a:pt x="38421" y="48846"/>
                    <a:pt x="38421" y="48849"/>
                  </a:cubicBezTo>
                  <a:lnTo>
                    <a:pt x="38421" y="48859"/>
                  </a:lnTo>
                  <a:cubicBezTo>
                    <a:pt x="38421" y="48860"/>
                    <a:pt x="38421" y="48863"/>
                    <a:pt x="38427" y="48864"/>
                  </a:cubicBezTo>
                  <a:lnTo>
                    <a:pt x="38427" y="48866"/>
                  </a:lnTo>
                  <a:lnTo>
                    <a:pt x="39645" y="56209"/>
                  </a:lnTo>
                  <a:cubicBezTo>
                    <a:pt x="39650" y="56248"/>
                    <a:pt x="39683" y="56277"/>
                    <a:pt x="39723" y="56277"/>
                  </a:cubicBezTo>
                  <a:cubicBezTo>
                    <a:pt x="39725" y="56277"/>
                    <a:pt x="39730" y="56274"/>
                    <a:pt x="39735" y="56274"/>
                  </a:cubicBezTo>
                  <a:cubicBezTo>
                    <a:pt x="39778" y="56267"/>
                    <a:pt x="39807" y="56224"/>
                    <a:pt x="39800" y="56182"/>
                  </a:cubicBezTo>
                  <a:lnTo>
                    <a:pt x="38596" y="48920"/>
                  </a:lnTo>
                  <a:lnTo>
                    <a:pt x="50633" y="47196"/>
                  </a:lnTo>
                  <a:cubicBezTo>
                    <a:pt x="50662" y="47194"/>
                    <a:pt x="50684" y="47175"/>
                    <a:pt x="50696" y="47151"/>
                  </a:cubicBezTo>
                  <a:cubicBezTo>
                    <a:pt x="50708" y="47126"/>
                    <a:pt x="50704" y="47097"/>
                    <a:pt x="50690" y="47075"/>
                  </a:cubicBezTo>
                  <a:cubicBezTo>
                    <a:pt x="50652" y="47017"/>
                    <a:pt x="46835" y="41110"/>
                    <a:pt x="45667" y="34485"/>
                  </a:cubicBezTo>
                  <a:cubicBezTo>
                    <a:pt x="45661" y="34446"/>
                    <a:pt x="45626" y="34420"/>
                    <a:pt x="45589" y="34420"/>
                  </a:cubicBezTo>
                  <a:close/>
                  <a:moveTo>
                    <a:pt x="30569" y="51689"/>
                  </a:moveTo>
                  <a:cubicBezTo>
                    <a:pt x="30558" y="51689"/>
                    <a:pt x="30547" y="51691"/>
                    <a:pt x="30536" y="51695"/>
                  </a:cubicBezTo>
                  <a:cubicBezTo>
                    <a:pt x="26612" y="53400"/>
                    <a:pt x="25542" y="54715"/>
                    <a:pt x="25336" y="55517"/>
                  </a:cubicBezTo>
                  <a:cubicBezTo>
                    <a:pt x="25208" y="56008"/>
                    <a:pt x="25412" y="56278"/>
                    <a:pt x="25420" y="56288"/>
                  </a:cubicBezTo>
                  <a:cubicBezTo>
                    <a:pt x="25435" y="56307"/>
                    <a:pt x="25457" y="56318"/>
                    <a:pt x="25481" y="56318"/>
                  </a:cubicBezTo>
                  <a:cubicBezTo>
                    <a:pt x="25483" y="56318"/>
                    <a:pt x="25484" y="56318"/>
                    <a:pt x="25485" y="56318"/>
                  </a:cubicBezTo>
                  <a:cubicBezTo>
                    <a:pt x="25501" y="56318"/>
                    <a:pt x="25519" y="56313"/>
                    <a:pt x="25534" y="56302"/>
                  </a:cubicBezTo>
                  <a:cubicBezTo>
                    <a:pt x="25568" y="56277"/>
                    <a:pt x="25575" y="56226"/>
                    <a:pt x="25548" y="56190"/>
                  </a:cubicBezTo>
                  <a:cubicBezTo>
                    <a:pt x="25541" y="56180"/>
                    <a:pt x="25384" y="55960"/>
                    <a:pt x="25493" y="55545"/>
                  </a:cubicBezTo>
                  <a:cubicBezTo>
                    <a:pt x="25696" y="54780"/>
                    <a:pt x="26749" y="53513"/>
                    <a:pt x="30600" y="51840"/>
                  </a:cubicBezTo>
                  <a:cubicBezTo>
                    <a:pt x="30640" y="51823"/>
                    <a:pt x="30659" y="51777"/>
                    <a:pt x="30641" y="51736"/>
                  </a:cubicBezTo>
                  <a:cubicBezTo>
                    <a:pt x="30628" y="51706"/>
                    <a:pt x="30600" y="51689"/>
                    <a:pt x="30569" y="51689"/>
                  </a:cubicBezTo>
                  <a:close/>
                  <a:moveTo>
                    <a:pt x="31988" y="52230"/>
                  </a:moveTo>
                  <a:cubicBezTo>
                    <a:pt x="31976" y="52230"/>
                    <a:pt x="31965" y="52232"/>
                    <a:pt x="31954" y="52237"/>
                  </a:cubicBezTo>
                  <a:cubicBezTo>
                    <a:pt x="28349" y="53945"/>
                    <a:pt x="27462" y="55123"/>
                    <a:pt x="27352" y="55810"/>
                  </a:cubicBezTo>
                  <a:cubicBezTo>
                    <a:pt x="27287" y="56217"/>
                    <a:pt x="27500" y="56425"/>
                    <a:pt x="27509" y="56434"/>
                  </a:cubicBezTo>
                  <a:cubicBezTo>
                    <a:pt x="27524" y="56448"/>
                    <a:pt x="27541" y="56455"/>
                    <a:pt x="27558" y="56455"/>
                  </a:cubicBezTo>
                  <a:cubicBezTo>
                    <a:pt x="27559" y="56455"/>
                    <a:pt x="27561" y="56455"/>
                    <a:pt x="27562" y="56455"/>
                  </a:cubicBezTo>
                  <a:cubicBezTo>
                    <a:pt x="27584" y="56455"/>
                    <a:pt x="27605" y="56446"/>
                    <a:pt x="27620" y="56429"/>
                  </a:cubicBezTo>
                  <a:cubicBezTo>
                    <a:pt x="27650" y="56398"/>
                    <a:pt x="27650" y="56349"/>
                    <a:pt x="27619" y="56319"/>
                  </a:cubicBezTo>
                  <a:cubicBezTo>
                    <a:pt x="27612" y="56309"/>
                    <a:pt x="27456" y="56151"/>
                    <a:pt x="27511" y="55825"/>
                  </a:cubicBezTo>
                  <a:cubicBezTo>
                    <a:pt x="27601" y="55295"/>
                    <a:pt x="28307" y="54140"/>
                    <a:pt x="32022" y="52380"/>
                  </a:cubicBezTo>
                  <a:cubicBezTo>
                    <a:pt x="32061" y="52360"/>
                    <a:pt x="32078" y="52312"/>
                    <a:pt x="32060" y="52274"/>
                  </a:cubicBezTo>
                  <a:cubicBezTo>
                    <a:pt x="32046" y="52246"/>
                    <a:pt x="32017" y="52230"/>
                    <a:pt x="31988" y="52230"/>
                  </a:cubicBezTo>
                  <a:close/>
                  <a:moveTo>
                    <a:pt x="33708" y="53029"/>
                  </a:moveTo>
                  <a:cubicBezTo>
                    <a:pt x="33696" y="53029"/>
                    <a:pt x="33684" y="53032"/>
                    <a:pt x="33673" y="53038"/>
                  </a:cubicBezTo>
                  <a:cubicBezTo>
                    <a:pt x="30490" y="54631"/>
                    <a:pt x="29754" y="55580"/>
                    <a:pt x="29694" y="56095"/>
                  </a:cubicBezTo>
                  <a:cubicBezTo>
                    <a:pt x="29666" y="56349"/>
                    <a:pt x="29808" y="56468"/>
                    <a:pt x="29813" y="56472"/>
                  </a:cubicBezTo>
                  <a:cubicBezTo>
                    <a:pt x="29826" y="56483"/>
                    <a:pt x="29843" y="56489"/>
                    <a:pt x="29858" y="56489"/>
                  </a:cubicBezTo>
                  <a:cubicBezTo>
                    <a:pt x="29860" y="56489"/>
                    <a:pt x="29861" y="56489"/>
                    <a:pt x="29863" y="56489"/>
                  </a:cubicBezTo>
                  <a:cubicBezTo>
                    <a:pt x="29885" y="56489"/>
                    <a:pt x="29910" y="56479"/>
                    <a:pt x="29925" y="56460"/>
                  </a:cubicBezTo>
                  <a:cubicBezTo>
                    <a:pt x="29952" y="56426"/>
                    <a:pt x="29948" y="56377"/>
                    <a:pt x="29914" y="56349"/>
                  </a:cubicBezTo>
                  <a:cubicBezTo>
                    <a:pt x="29910" y="56343"/>
                    <a:pt x="29832" y="56271"/>
                    <a:pt x="29854" y="56102"/>
                  </a:cubicBezTo>
                  <a:cubicBezTo>
                    <a:pt x="29905" y="55713"/>
                    <a:pt x="30478" y="54815"/>
                    <a:pt x="33744" y="53180"/>
                  </a:cubicBezTo>
                  <a:cubicBezTo>
                    <a:pt x="33782" y="53160"/>
                    <a:pt x="33797" y="53112"/>
                    <a:pt x="33779" y="53073"/>
                  </a:cubicBezTo>
                  <a:cubicBezTo>
                    <a:pt x="33765" y="53045"/>
                    <a:pt x="33737" y="53029"/>
                    <a:pt x="33708" y="53029"/>
                  </a:cubicBezTo>
                  <a:close/>
                  <a:moveTo>
                    <a:pt x="34053" y="54980"/>
                  </a:moveTo>
                  <a:cubicBezTo>
                    <a:pt x="34034" y="54980"/>
                    <a:pt x="34016" y="54986"/>
                    <a:pt x="34001" y="54999"/>
                  </a:cubicBezTo>
                  <a:cubicBezTo>
                    <a:pt x="33986" y="55013"/>
                    <a:pt x="32380" y="56346"/>
                    <a:pt x="31172" y="56555"/>
                  </a:cubicBezTo>
                  <a:cubicBezTo>
                    <a:pt x="31129" y="56562"/>
                    <a:pt x="31099" y="56603"/>
                    <a:pt x="31106" y="56647"/>
                  </a:cubicBezTo>
                  <a:cubicBezTo>
                    <a:pt x="31115" y="56688"/>
                    <a:pt x="31149" y="56715"/>
                    <a:pt x="31186" y="56715"/>
                  </a:cubicBezTo>
                  <a:cubicBezTo>
                    <a:pt x="31191" y="56715"/>
                    <a:pt x="31194" y="56715"/>
                    <a:pt x="31200" y="56712"/>
                  </a:cubicBezTo>
                  <a:cubicBezTo>
                    <a:pt x="32339" y="56516"/>
                    <a:pt x="33758" y="55404"/>
                    <a:pt x="34051" y="55164"/>
                  </a:cubicBezTo>
                  <a:cubicBezTo>
                    <a:pt x="35147" y="56124"/>
                    <a:pt x="36082" y="56343"/>
                    <a:pt x="36706" y="56343"/>
                  </a:cubicBezTo>
                  <a:cubicBezTo>
                    <a:pt x="37203" y="56343"/>
                    <a:pt x="37503" y="56204"/>
                    <a:pt x="37530" y="56190"/>
                  </a:cubicBezTo>
                  <a:cubicBezTo>
                    <a:pt x="37568" y="56172"/>
                    <a:pt x="37586" y="56124"/>
                    <a:pt x="37566" y="56084"/>
                  </a:cubicBezTo>
                  <a:cubicBezTo>
                    <a:pt x="37552" y="56056"/>
                    <a:pt x="37524" y="56040"/>
                    <a:pt x="37494" y="56040"/>
                  </a:cubicBezTo>
                  <a:cubicBezTo>
                    <a:pt x="37483" y="56040"/>
                    <a:pt x="37471" y="56042"/>
                    <a:pt x="37460" y="56047"/>
                  </a:cubicBezTo>
                  <a:cubicBezTo>
                    <a:pt x="37454" y="56050"/>
                    <a:pt x="37181" y="56175"/>
                    <a:pt x="36716" y="56175"/>
                  </a:cubicBezTo>
                  <a:cubicBezTo>
                    <a:pt x="36113" y="56175"/>
                    <a:pt x="35186" y="55964"/>
                    <a:pt x="34106" y="55000"/>
                  </a:cubicBezTo>
                  <a:cubicBezTo>
                    <a:pt x="34091" y="54987"/>
                    <a:pt x="34072" y="54980"/>
                    <a:pt x="34053" y="5498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47"/>
            <p:cNvSpPr/>
            <p:nvPr/>
          </p:nvSpPr>
          <p:spPr>
            <a:xfrm>
              <a:off x="3046452" y="1066371"/>
              <a:ext cx="1375091" cy="1587958"/>
            </a:xfrm>
            <a:custGeom>
              <a:rect b="b" l="l" r="r" t="t"/>
              <a:pathLst>
                <a:path extrusionOk="0" h="61193" w="52990">
                  <a:moveTo>
                    <a:pt x="36393" y="11877"/>
                  </a:moveTo>
                  <a:cubicBezTo>
                    <a:pt x="36157" y="11880"/>
                    <a:pt x="35954" y="11901"/>
                    <a:pt x="35700" y="12030"/>
                  </a:cubicBezTo>
                  <a:cubicBezTo>
                    <a:pt x="35500" y="12131"/>
                    <a:pt x="35369" y="12419"/>
                    <a:pt x="35390" y="12760"/>
                  </a:cubicBezTo>
                  <a:cubicBezTo>
                    <a:pt x="35417" y="13181"/>
                    <a:pt x="35665" y="13521"/>
                    <a:pt x="35946" y="13521"/>
                  </a:cubicBezTo>
                  <a:cubicBezTo>
                    <a:pt x="35946" y="13521"/>
                    <a:pt x="35947" y="13521"/>
                    <a:pt x="35947" y="13521"/>
                  </a:cubicBezTo>
                  <a:lnTo>
                    <a:pt x="36046" y="13521"/>
                  </a:lnTo>
                  <a:cubicBezTo>
                    <a:pt x="36165" y="13521"/>
                    <a:pt x="36351" y="13483"/>
                    <a:pt x="36506" y="13475"/>
                  </a:cubicBezTo>
                  <a:cubicBezTo>
                    <a:pt x="36638" y="13458"/>
                    <a:pt x="36772" y="13453"/>
                    <a:pt x="36908" y="13453"/>
                  </a:cubicBezTo>
                  <a:cubicBezTo>
                    <a:pt x="36937" y="13453"/>
                    <a:pt x="36967" y="13453"/>
                    <a:pt x="36997" y="13454"/>
                  </a:cubicBezTo>
                  <a:cubicBezTo>
                    <a:pt x="37001" y="13453"/>
                    <a:pt x="37006" y="13453"/>
                    <a:pt x="37010" y="13453"/>
                  </a:cubicBezTo>
                  <a:cubicBezTo>
                    <a:pt x="37174" y="13453"/>
                    <a:pt x="37338" y="13479"/>
                    <a:pt x="37512" y="13493"/>
                  </a:cubicBezTo>
                  <a:cubicBezTo>
                    <a:pt x="37552" y="13495"/>
                    <a:pt x="37591" y="13497"/>
                    <a:pt x="37631" y="13502"/>
                  </a:cubicBezTo>
                  <a:cubicBezTo>
                    <a:pt x="37549" y="13021"/>
                    <a:pt x="37448" y="12574"/>
                    <a:pt x="37328" y="12158"/>
                  </a:cubicBezTo>
                  <a:cubicBezTo>
                    <a:pt x="37245" y="12109"/>
                    <a:pt x="37160" y="12068"/>
                    <a:pt x="37075" y="12032"/>
                  </a:cubicBezTo>
                  <a:cubicBezTo>
                    <a:pt x="36851" y="11937"/>
                    <a:pt x="36621" y="11885"/>
                    <a:pt x="36393" y="11877"/>
                  </a:cubicBezTo>
                  <a:close/>
                  <a:moveTo>
                    <a:pt x="21962" y="14312"/>
                  </a:moveTo>
                  <a:cubicBezTo>
                    <a:pt x="21839" y="14312"/>
                    <a:pt x="21711" y="14337"/>
                    <a:pt x="21593" y="14407"/>
                  </a:cubicBezTo>
                  <a:cubicBezTo>
                    <a:pt x="21258" y="14604"/>
                    <a:pt x="21102" y="15088"/>
                    <a:pt x="21129" y="15849"/>
                  </a:cubicBezTo>
                  <a:cubicBezTo>
                    <a:pt x="21130" y="15891"/>
                    <a:pt x="21166" y="15924"/>
                    <a:pt x="21208" y="15924"/>
                  </a:cubicBezTo>
                  <a:lnTo>
                    <a:pt x="21212" y="15924"/>
                  </a:lnTo>
                  <a:cubicBezTo>
                    <a:pt x="21255" y="15922"/>
                    <a:pt x="21289" y="15886"/>
                    <a:pt x="21289" y="15842"/>
                  </a:cubicBezTo>
                  <a:cubicBezTo>
                    <a:pt x="21263" y="15155"/>
                    <a:pt x="21396" y="14706"/>
                    <a:pt x="21672" y="14544"/>
                  </a:cubicBezTo>
                  <a:cubicBezTo>
                    <a:pt x="21762" y="14491"/>
                    <a:pt x="21861" y="14472"/>
                    <a:pt x="21958" y="14472"/>
                  </a:cubicBezTo>
                  <a:cubicBezTo>
                    <a:pt x="22229" y="14472"/>
                    <a:pt x="22485" y="14623"/>
                    <a:pt x="22488" y="14625"/>
                  </a:cubicBezTo>
                  <a:cubicBezTo>
                    <a:pt x="22501" y="14633"/>
                    <a:pt x="22516" y="14636"/>
                    <a:pt x="22530" y="14636"/>
                  </a:cubicBezTo>
                  <a:cubicBezTo>
                    <a:pt x="22557" y="14636"/>
                    <a:pt x="22584" y="14622"/>
                    <a:pt x="22599" y="14598"/>
                  </a:cubicBezTo>
                  <a:cubicBezTo>
                    <a:pt x="22621" y="14561"/>
                    <a:pt x="22609" y="14510"/>
                    <a:pt x="22572" y="14488"/>
                  </a:cubicBezTo>
                  <a:cubicBezTo>
                    <a:pt x="22556" y="14478"/>
                    <a:pt x="22275" y="14312"/>
                    <a:pt x="21962" y="14312"/>
                  </a:cubicBezTo>
                  <a:close/>
                  <a:moveTo>
                    <a:pt x="22360" y="15391"/>
                  </a:moveTo>
                  <a:cubicBezTo>
                    <a:pt x="22341" y="15391"/>
                    <a:pt x="22322" y="15398"/>
                    <a:pt x="22306" y="15412"/>
                  </a:cubicBezTo>
                  <a:cubicBezTo>
                    <a:pt x="22273" y="15441"/>
                    <a:pt x="22271" y="15491"/>
                    <a:pt x="22299" y="15525"/>
                  </a:cubicBezTo>
                  <a:cubicBezTo>
                    <a:pt x="22344" y="15574"/>
                    <a:pt x="22455" y="15730"/>
                    <a:pt x="22429" y="15843"/>
                  </a:cubicBezTo>
                  <a:cubicBezTo>
                    <a:pt x="22416" y="15895"/>
                    <a:pt x="22372" y="15938"/>
                    <a:pt x="22296" y="15972"/>
                  </a:cubicBezTo>
                  <a:cubicBezTo>
                    <a:pt x="22068" y="16068"/>
                    <a:pt x="21949" y="16168"/>
                    <a:pt x="21923" y="16292"/>
                  </a:cubicBezTo>
                  <a:cubicBezTo>
                    <a:pt x="21891" y="16440"/>
                    <a:pt x="22010" y="16570"/>
                    <a:pt x="22114" y="16681"/>
                  </a:cubicBezTo>
                  <a:cubicBezTo>
                    <a:pt x="22259" y="16836"/>
                    <a:pt x="22282" y="16884"/>
                    <a:pt x="22231" y="16940"/>
                  </a:cubicBezTo>
                  <a:cubicBezTo>
                    <a:pt x="22200" y="16971"/>
                    <a:pt x="22203" y="17022"/>
                    <a:pt x="22234" y="17053"/>
                  </a:cubicBezTo>
                  <a:cubicBezTo>
                    <a:pt x="22251" y="17067"/>
                    <a:pt x="22269" y="17074"/>
                    <a:pt x="22289" y="17074"/>
                  </a:cubicBezTo>
                  <a:cubicBezTo>
                    <a:pt x="22310" y="17074"/>
                    <a:pt x="22331" y="17064"/>
                    <a:pt x="22347" y="17048"/>
                  </a:cubicBezTo>
                  <a:cubicBezTo>
                    <a:pt x="22514" y="16873"/>
                    <a:pt x="22351" y="16700"/>
                    <a:pt x="22232" y="16573"/>
                  </a:cubicBezTo>
                  <a:cubicBezTo>
                    <a:pt x="22149" y="16484"/>
                    <a:pt x="22064" y="16393"/>
                    <a:pt x="22081" y="16324"/>
                  </a:cubicBezTo>
                  <a:cubicBezTo>
                    <a:pt x="22089" y="16287"/>
                    <a:pt x="22135" y="16211"/>
                    <a:pt x="22360" y="16118"/>
                  </a:cubicBezTo>
                  <a:cubicBezTo>
                    <a:pt x="22487" y="16064"/>
                    <a:pt x="22563" y="15983"/>
                    <a:pt x="22586" y="15877"/>
                  </a:cubicBezTo>
                  <a:cubicBezTo>
                    <a:pt x="22634" y="15662"/>
                    <a:pt x="22443" y="15441"/>
                    <a:pt x="22419" y="15417"/>
                  </a:cubicBezTo>
                  <a:cubicBezTo>
                    <a:pt x="22403" y="15400"/>
                    <a:pt x="22382" y="15391"/>
                    <a:pt x="22360" y="15391"/>
                  </a:cubicBezTo>
                  <a:close/>
                  <a:moveTo>
                    <a:pt x="30323" y="14258"/>
                  </a:moveTo>
                  <a:cubicBezTo>
                    <a:pt x="30308" y="14258"/>
                    <a:pt x="30292" y="14258"/>
                    <a:pt x="30277" y="14259"/>
                  </a:cubicBezTo>
                  <a:cubicBezTo>
                    <a:pt x="29693" y="14261"/>
                    <a:pt x="29134" y="14493"/>
                    <a:pt x="28692" y="14820"/>
                  </a:cubicBezTo>
                  <a:cubicBezTo>
                    <a:pt x="28245" y="15146"/>
                    <a:pt x="27896" y="15562"/>
                    <a:pt x="27630" y="16019"/>
                  </a:cubicBezTo>
                  <a:cubicBezTo>
                    <a:pt x="27596" y="16075"/>
                    <a:pt x="27616" y="16149"/>
                    <a:pt x="27674" y="16183"/>
                  </a:cubicBezTo>
                  <a:cubicBezTo>
                    <a:pt x="27693" y="16194"/>
                    <a:pt x="27714" y="16199"/>
                    <a:pt x="27735" y="16199"/>
                  </a:cubicBezTo>
                  <a:cubicBezTo>
                    <a:pt x="27764" y="16199"/>
                    <a:pt x="27792" y="16189"/>
                    <a:pt x="27814" y="16170"/>
                  </a:cubicBezTo>
                  <a:cubicBezTo>
                    <a:pt x="28203" y="15839"/>
                    <a:pt x="28589" y="15525"/>
                    <a:pt x="29001" y="15291"/>
                  </a:cubicBezTo>
                  <a:cubicBezTo>
                    <a:pt x="29411" y="15054"/>
                    <a:pt x="29848" y="14902"/>
                    <a:pt x="30291" y="14894"/>
                  </a:cubicBezTo>
                  <a:cubicBezTo>
                    <a:pt x="30319" y="14891"/>
                    <a:pt x="30348" y="14891"/>
                    <a:pt x="30376" y="14891"/>
                  </a:cubicBezTo>
                  <a:cubicBezTo>
                    <a:pt x="29840" y="15272"/>
                    <a:pt x="29548" y="15963"/>
                    <a:pt x="29746" y="16679"/>
                  </a:cubicBezTo>
                  <a:cubicBezTo>
                    <a:pt x="29885" y="17180"/>
                    <a:pt x="30266" y="17583"/>
                    <a:pt x="30741" y="17763"/>
                  </a:cubicBezTo>
                  <a:cubicBezTo>
                    <a:pt x="32055" y="17464"/>
                    <a:pt x="32710" y="16384"/>
                    <a:pt x="32846" y="16132"/>
                  </a:cubicBezTo>
                  <a:cubicBezTo>
                    <a:pt x="32851" y="16132"/>
                    <a:pt x="32856" y="16133"/>
                    <a:pt x="32862" y="16133"/>
                  </a:cubicBezTo>
                  <a:cubicBezTo>
                    <a:pt x="32894" y="16133"/>
                    <a:pt x="32925" y="16121"/>
                    <a:pt x="32949" y="16096"/>
                  </a:cubicBezTo>
                  <a:cubicBezTo>
                    <a:pt x="32986" y="16057"/>
                    <a:pt x="32992" y="16000"/>
                    <a:pt x="32968" y="15956"/>
                  </a:cubicBezTo>
                  <a:cubicBezTo>
                    <a:pt x="32705" y="15481"/>
                    <a:pt x="32335" y="15082"/>
                    <a:pt x="31880" y="14766"/>
                  </a:cubicBezTo>
                  <a:cubicBezTo>
                    <a:pt x="31440" y="14459"/>
                    <a:pt x="30893" y="14258"/>
                    <a:pt x="30323" y="14258"/>
                  </a:cubicBezTo>
                  <a:close/>
                  <a:moveTo>
                    <a:pt x="34021" y="17944"/>
                  </a:moveTo>
                  <a:cubicBezTo>
                    <a:pt x="33994" y="17944"/>
                    <a:pt x="33963" y="17946"/>
                    <a:pt x="33927" y="17953"/>
                  </a:cubicBezTo>
                  <a:cubicBezTo>
                    <a:pt x="33795" y="17975"/>
                    <a:pt x="33708" y="18094"/>
                    <a:pt x="33698" y="18107"/>
                  </a:cubicBezTo>
                  <a:cubicBezTo>
                    <a:pt x="33672" y="18142"/>
                    <a:pt x="33679" y="18192"/>
                    <a:pt x="33718" y="18219"/>
                  </a:cubicBezTo>
                  <a:cubicBezTo>
                    <a:pt x="33732" y="18228"/>
                    <a:pt x="33747" y="18233"/>
                    <a:pt x="33763" y="18233"/>
                  </a:cubicBezTo>
                  <a:cubicBezTo>
                    <a:pt x="33788" y="18233"/>
                    <a:pt x="33812" y="18220"/>
                    <a:pt x="33828" y="18199"/>
                  </a:cubicBezTo>
                  <a:cubicBezTo>
                    <a:pt x="33845" y="18177"/>
                    <a:pt x="33897" y="18119"/>
                    <a:pt x="33954" y="18110"/>
                  </a:cubicBezTo>
                  <a:cubicBezTo>
                    <a:pt x="33980" y="18105"/>
                    <a:pt x="34002" y="18103"/>
                    <a:pt x="34021" y="18103"/>
                  </a:cubicBezTo>
                  <a:cubicBezTo>
                    <a:pt x="34058" y="18103"/>
                    <a:pt x="34078" y="18110"/>
                    <a:pt x="34078" y="18110"/>
                  </a:cubicBezTo>
                  <a:cubicBezTo>
                    <a:pt x="34086" y="18112"/>
                    <a:pt x="34095" y="18114"/>
                    <a:pt x="34103" y="18114"/>
                  </a:cubicBezTo>
                  <a:cubicBezTo>
                    <a:pt x="34136" y="18114"/>
                    <a:pt x="34168" y="18093"/>
                    <a:pt x="34179" y="18060"/>
                  </a:cubicBezTo>
                  <a:cubicBezTo>
                    <a:pt x="34193" y="18020"/>
                    <a:pt x="34172" y="17975"/>
                    <a:pt x="34131" y="17960"/>
                  </a:cubicBezTo>
                  <a:cubicBezTo>
                    <a:pt x="34125" y="17958"/>
                    <a:pt x="34087" y="17944"/>
                    <a:pt x="34021" y="17944"/>
                  </a:cubicBezTo>
                  <a:close/>
                  <a:moveTo>
                    <a:pt x="33355" y="17163"/>
                  </a:moveTo>
                  <a:cubicBezTo>
                    <a:pt x="33341" y="17163"/>
                    <a:pt x="33326" y="17167"/>
                    <a:pt x="33312" y="17176"/>
                  </a:cubicBezTo>
                  <a:cubicBezTo>
                    <a:pt x="33302" y="17183"/>
                    <a:pt x="33071" y="17337"/>
                    <a:pt x="33015" y="17627"/>
                  </a:cubicBezTo>
                  <a:cubicBezTo>
                    <a:pt x="32975" y="17838"/>
                    <a:pt x="33034" y="18060"/>
                    <a:pt x="33196" y="18289"/>
                  </a:cubicBezTo>
                  <a:cubicBezTo>
                    <a:pt x="33211" y="18312"/>
                    <a:pt x="33237" y="18322"/>
                    <a:pt x="33261" y="18322"/>
                  </a:cubicBezTo>
                  <a:cubicBezTo>
                    <a:pt x="33276" y="18322"/>
                    <a:pt x="33293" y="18316"/>
                    <a:pt x="33306" y="18308"/>
                  </a:cubicBezTo>
                  <a:cubicBezTo>
                    <a:pt x="33341" y="18284"/>
                    <a:pt x="33350" y="18234"/>
                    <a:pt x="33324" y="18197"/>
                  </a:cubicBezTo>
                  <a:cubicBezTo>
                    <a:pt x="33190" y="18006"/>
                    <a:pt x="33139" y="17824"/>
                    <a:pt x="33170" y="17660"/>
                  </a:cubicBezTo>
                  <a:cubicBezTo>
                    <a:pt x="33213" y="17435"/>
                    <a:pt x="33397" y="17309"/>
                    <a:pt x="33399" y="17309"/>
                  </a:cubicBezTo>
                  <a:cubicBezTo>
                    <a:pt x="33436" y="17285"/>
                    <a:pt x="33445" y="17235"/>
                    <a:pt x="33422" y="17200"/>
                  </a:cubicBezTo>
                  <a:cubicBezTo>
                    <a:pt x="33406" y="17176"/>
                    <a:pt x="33381" y="17163"/>
                    <a:pt x="33355" y="17163"/>
                  </a:cubicBezTo>
                  <a:close/>
                  <a:moveTo>
                    <a:pt x="37067" y="13900"/>
                  </a:moveTo>
                  <a:cubicBezTo>
                    <a:pt x="36223" y="13900"/>
                    <a:pt x="35390" y="14297"/>
                    <a:pt x="34585" y="15081"/>
                  </a:cubicBezTo>
                  <a:cubicBezTo>
                    <a:pt x="34584" y="15068"/>
                    <a:pt x="34579" y="15058"/>
                    <a:pt x="34578" y="15045"/>
                  </a:cubicBezTo>
                  <a:cubicBezTo>
                    <a:pt x="34572" y="15008"/>
                    <a:pt x="34538" y="14980"/>
                    <a:pt x="34501" y="14980"/>
                  </a:cubicBezTo>
                  <a:cubicBezTo>
                    <a:pt x="34496" y="14980"/>
                    <a:pt x="34491" y="14980"/>
                    <a:pt x="34486" y="14981"/>
                  </a:cubicBezTo>
                  <a:cubicBezTo>
                    <a:pt x="34443" y="14989"/>
                    <a:pt x="34414" y="15031"/>
                    <a:pt x="34422" y="15073"/>
                  </a:cubicBezTo>
                  <a:cubicBezTo>
                    <a:pt x="34456" y="15257"/>
                    <a:pt x="34493" y="15427"/>
                    <a:pt x="34534" y="15583"/>
                  </a:cubicBezTo>
                  <a:cubicBezTo>
                    <a:pt x="34535" y="15603"/>
                    <a:pt x="34540" y="15622"/>
                    <a:pt x="34541" y="15641"/>
                  </a:cubicBezTo>
                  <a:cubicBezTo>
                    <a:pt x="34543" y="15652"/>
                    <a:pt x="34547" y="15672"/>
                    <a:pt x="34552" y="15690"/>
                  </a:cubicBezTo>
                  <a:cubicBezTo>
                    <a:pt x="34559" y="15703"/>
                    <a:pt x="34567" y="15714"/>
                    <a:pt x="34574" y="15726"/>
                  </a:cubicBezTo>
                  <a:cubicBezTo>
                    <a:pt x="34895" y="16832"/>
                    <a:pt x="35379" y="17197"/>
                    <a:pt x="35404" y="17215"/>
                  </a:cubicBezTo>
                  <a:cubicBezTo>
                    <a:pt x="35414" y="17224"/>
                    <a:pt x="35735" y="17491"/>
                    <a:pt x="35604" y="17820"/>
                  </a:cubicBezTo>
                  <a:cubicBezTo>
                    <a:pt x="35529" y="18012"/>
                    <a:pt x="35439" y="18030"/>
                    <a:pt x="35292" y="18063"/>
                  </a:cubicBezTo>
                  <a:cubicBezTo>
                    <a:pt x="35186" y="18086"/>
                    <a:pt x="35055" y="18114"/>
                    <a:pt x="34909" y="18219"/>
                  </a:cubicBezTo>
                  <a:cubicBezTo>
                    <a:pt x="34874" y="18243"/>
                    <a:pt x="34865" y="18293"/>
                    <a:pt x="34892" y="18329"/>
                  </a:cubicBezTo>
                  <a:cubicBezTo>
                    <a:pt x="34908" y="18350"/>
                    <a:pt x="34932" y="18363"/>
                    <a:pt x="34957" y="18363"/>
                  </a:cubicBezTo>
                  <a:cubicBezTo>
                    <a:pt x="34973" y="18363"/>
                    <a:pt x="34988" y="18357"/>
                    <a:pt x="35002" y="18349"/>
                  </a:cubicBezTo>
                  <a:cubicBezTo>
                    <a:pt x="35123" y="18264"/>
                    <a:pt x="35227" y="18241"/>
                    <a:pt x="35328" y="18220"/>
                  </a:cubicBezTo>
                  <a:cubicBezTo>
                    <a:pt x="35483" y="18186"/>
                    <a:pt x="35645" y="18151"/>
                    <a:pt x="35755" y="17880"/>
                  </a:cubicBezTo>
                  <a:cubicBezTo>
                    <a:pt x="35929" y="17443"/>
                    <a:pt x="35522" y="17104"/>
                    <a:pt x="35505" y="17090"/>
                  </a:cubicBezTo>
                  <a:cubicBezTo>
                    <a:pt x="35497" y="17084"/>
                    <a:pt x="35076" y="16761"/>
                    <a:pt x="34769" y="15811"/>
                  </a:cubicBezTo>
                  <a:cubicBezTo>
                    <a:pt x="35434" y="15081"/>
                    <a:pt x="36103" y="14663"/>
                    <a:pt x="36767" y="14563"/>
                  </a:cubicBezTo>
                  <a:lnTo>
                    <a:pt x="36767" y="14563"/>
                  </a:lnTo>
                  <a:cubicBezTo>
                    <a:pt x="36311" y="14873"/>
                    <a:pt x="36028" y="15447"/>
                    <a:pt x="36082" y="16082"/>
                  </a:cubicBezTo>
                  <a:cubicBezTo>
                    <a:pt x="36133" y="16709"/>
                    <a:pt x="36498" y="17228"/>
                    <a:pt x="36989" y="17463"/>
                  </a:cubicBezTo>
                  <a:cubicBezTo>
                    <a:pt x="37037" y="17459"/>
                    <a:pt x="37085" y="17456"/>
                    <a:pt x="37134" y="17450"/>
                  </a:cubicBezTo>
                  <a:cubicBezTo>
                    <a:pt x="37376" y="17419"/>
                    <a:pt x="37604" y="17358"/>
                    <a:pt x="37814" y="17281"/>
                  </a:cubicBezTo>
                  <a:cubicBezTo>
                    <a:pt x="37873" y="16037"/>
                    <a:pt x="37829" y="14940"/>
                    <a:pt x="37702" y="13976"/>
                  </a:cubicBezTo>
                  <a:cubicBezTo>
                    <a:pt x="37549" y="13940"/>
                    <a:pt x="37392" y="13913"/>
                    <a:pt x="37228" y="13905"/>
                  </a:cubicBezTo>
                  <a:cubicBezTo>
                    <a:pt x="37174" y="13902"/>
                    <a:pt x="37120" y="13900"/>
                    <a:pt x="37067" y="13900"/>
                  </a:cubicBezTo>
                  <a:close/>
                  <a:moveTo>
                    <a:pt x="21458" y="0"/>
                  </a:moveTo>
                  <a:cubicBezTo>
                    <a:pt x="18487" y="0"/>
                    <a:pt x="16077" y="2104"/>
                    <a:pt x="16077" y="4696"/>
                  </a:cubicBezTo>
                  <a:cubicBezTo>
                    <a:pt x="16071" y="6890"/>
                    <a:pt x="17803" y="8737"/>
                    <a:pt x="20140" y="9249"/>
                  </a:cubicBezTo>
                  <a:cubicBezTo>
                    <a:pt x="19857" y="9833"/>
                    <a:pt x="19588" y="10495"/>
                    <a:pt x="19352" y="11241"/>
                  </a:cubicBezTo>
                  <a:cubicBezTo>
                    <a:pt x="17907" y="15781"/>
                    <a:pt x="18929" y="18530"/>
                    <a:pt x="18940" y="18558"/>
                  </a:cubicBezTo>
                  <a:cubicBezTo>
                    <a:pt x="18954" y="18593"/>
                    <a:pt x="18940" y="18630"/>
                    <a:pt x="18912" y="18651"/>
                  </a:cubicBezTo>
                  <a:cubicBezTo>
                    <a:pt x="19452" y="20011"/>
                    <a:pt x="20437" y="20963"/>
                    <a:pt x="21869" y="21242"/>
                  </a:cubicBezTo>
                  <a:lnTo>
                    <a:pt x="21996" y="18613"/>
                  </a:lnTo>
                  <a:lnTo>
                    <a:pt x="21999" y="18613"/>
                  </a:lnTo>
                  <a:cubicBezTo>
                    <a:pt x="22006" y="18613"/>
                    <a:pt x="22013" y="18613"/>
                    <a:pt x="22020" y="18610"/>
                  </a:cubicBezTo>
                  <a:lnTo>
                    <a:pt x="22927" y="18357"/>
                  </a:lnTo>
                  <a:cubicBezTo>
                    <a:pt x="22969" y="18346"/>
                    <a:pt x="22995" y="18301"/>
                    <a:pt x="22982" y="18260"/>
                  </a:cubicBezTo>
                  <a:cubicBezTo>
                    <a:pt x="22972" y="18226"/>
                    <a:pt x="22940" y="18202"/>
                    <a:pt x="22906" y="18202"/>
                  </a:cubicBezTo>
                  <a:cubicBezTo>
                    <a:pt x="22899" y="18202"/>
                    <a:pt x="22892" y="18204"/>
                    <a:pt x="22885" y="18206"/>
                  </a:cubicBezTo>
                  <a:lnTo>
                    <a:pt x="21978" y="18458"/>
                  </a:lnTo>
                  <a:cubicBezTo>
                    <a:pt x="21937" y="18469"/>
                    <a:pt x="21914" y="18510"/>
                    <a:pt x="21921" y="18550"/>
                  </a:cubicBezTo>
                  <a:cubicBezTo>
                    <a:pt x="21862" y="18559"/>
                    <a:pt x="21772" y="18569"/>
                    <a:pt x="21663" y="18569"/>
                  </a:cubicBezTo>
                  <a:cubicBezTo>
                    <a:pt x="21091" y="18569"/>
                    <a:pt x="19998" y="18284"/>
                    <a:pt x="20112" y="16095"/>
                  </a:cubicBezTo>
                  <a:cubicBezTo>
                    <a:pt x="20223" y="13955"/>
                    <a:pt x="21336" y="13634"/>
                    <a:pt x="21993" y="13634"/>
                  </a:cubicBezTo>
                  <a:cubicBezTo>
                    <a:pt x="22274" y="13634"/>
                    <a:pt x="22471" y="13693"/>
                    <a:pt x="22471" y="13693"/>
                  </a:cubicBezTo>
                  <a:cubicBezTo>
                    <a:pt x="22471" y="13693"/>
                    <a:pt x="22903" y="15811"/>
                    <a:pt x="23602" y="16306"/>
                  </a:cubicBezTo>
                  <a:cubicBezTo>
                    <a:pt x="23619" y="16318"/>
                    <a:pt x="23636" y="16323"/>
                    <a:pt x="23655" y="16323"/>
                  </a:cubicBezTo>
                  <a:cubicBezTo>
                    <a:pt x="23989" y="16323"/>
                    <a:pt x="24592" y="14483"/>
                    <a:pt x="25018" y="14393"/>
                  </a:cubicBezTo>
                  <a:cubicBezTo>
                    <a:pt x="26440" y="14089"/>
                    <a:pt x="27508" y="14284"/>
                    <a:pt x="28674" y="13520"/>
                  </a:cubicBezTo>
                  <a:cubicBezTo>
                    <a:pt x="28692" y="13606"/>
                    <a:pt x="28745" y="13669"/>
                    <a:pt x="28806" y="13669"/>
                  </a:cubicBezTo>
                  <a:cubicBezTo>
                    <a:pt x="28807" y="13669"/>
                    <a:pt x="28808" y="13669"/>
                    <a:pt x="28810" y="13669"/>
                  </a:cubicBezTo>
                  <a:lnTo>
                    <a:pt x="28817" y="13669"/>
                  </a:lnTo>
                  <a:cubicBezTo>
                    <a:pt x="29121" y="13659"/>
                    <a:pt x="29388" y="13595"/>
                    <a:pt x="29657" y="13560"/>
                  </a:cubicBezTo>
                  <a:cubicBezTo>
                    <a:pt x="29923" y="13513"/>
                    <a:pt x="30182" y="13470"/>
                    <a:pt x="30440" y="13446"/>
                  </a:cubicBezTo>
                  <a:cubicBezTo>
                    <a:pt x="30591" y="13432"/>
                    <a:pt x="30742" y="13425"/>
                    <a:pt x="30892" y="13425"/>
                  </a:cubicBezTo>
                  <a:cubicBezTo>
                    <a:pt x="30998" y="13425"/>
                    <a:pt x="31103" y="13428"/>
                    <a:pt x="31208" y="13434"/>
                  </a:cubicBezTo>
                  <a:cubicBezTo>
                    <a:pt x="31451" y="13441"/>
                    <a:pt x="31731" y="13482"/>
                    <a:pt x="31928" y="13506"/>
                  </a:cubicBezTo>
                  <a:lnTo>
                    <a:pt x="31994" y="13516"/>
                  </a:lnTo>
                  <a:cubicBezTo>
                    <a:pt x="32009" y="13518"/>
                    <a:pt x="32024" y="13519"/>
                    <a:pt x="32038" y="13519"/>
                  </a:cubicBezTo>
                  <a:cubicBezTo>
                    <a:pt x="32260" y="13519"/>
                    <a:pt x="32458" y="13297"/>
                    <a:pt x="32512" y="12954"/>
                  </a:cubicBezTo>
                  <a:cubicBezTo>
                    <a:pt x="32580" y="12540"/>
                    <a:pt x="32412" y="12105"/>
                    <a:pt x="32136" y="11985"/>
                  </a:cubicBezTo>
                  <a:cubicBezTo>
                    <a:pt x="31784" y="11831"/>
                    <a:pt x="31501" y="11805"/>
                    <a:pt x="31192" y="11805"/>
                  </a:cubicBezTo>
                  <a:cubicBezTo>
                    <a:pt x="31183" y="11805"/>
                    <a:pt x="31174" y="11805"/>
                    <a:pt x="31165" y="11805"/>
                  </a:cubicBezTo>
                  <a:cubicBezTo>
                    <a:pt x="30854" y="11819"/>
                    <a:pt x="30546" y="11877"/>
                    <a:pt x="30251" y="11992"/>
                  </a:cubicBezTo>
                  <a:cubicBezTo>
                    <a:pt x="30223" y="12005"/>
                    <a:pt x="30195" y="12016"/>
                    <a:pt x="30167" y="12027"/>
                  </a:cubicBezTo>
                  <a:cubicBezTo>
                    <a:pt x="30723" y="11276"/>
                    <a:pt x="31331" y="10245"/>
                    <a:pt x="32023" y="8829"/>
                  </a:cubicBezTo>
                  <a:cubicBezTo>
                    <a:pt x="32023" y="8829"/>
                    <a:pt x="32402" y="8708"/>
                    <a:pt x="32982" y="8708"/>
                  </a:cubicBezTo>
                  <a:cubicBezTo>
                    <a:pt x="34045" y="8708"/>
                    <a:pt x="35780" y="9114"/>
                    <a:pt x="37085" y="11416"/>
                  </a:cubicBezTo>
                  <a:cubicBezTo>
                    <a:pt x="37085" y="11416"/>
                    <a:pt x="38149" y="10581"/>
                    <a:pt x="36883" y="8628"/>
                  </a:cubicBezTo>
                  <a:cubicBezTo>
                    <a:pt x="36049" y="7340"/>
                    <a:pt x="31218" y="4625"/>
                    <a:pt x="26895" y="4625"/>
                  </a:cubicBezTo>
                  <a:cubicBezTo>
                    <a:pt x="26876" y="4625"/>
                    <a:pt x="26857" y="4625"/>
                    <a:pt x="26838" y="4625"/>
                  </a:cubicBezTo>
                  <a:cubicBezTo>
                    <a:pt x="26794" y="2064"/>
                    <a:pt x="24403" y="0"/>
                    <a:pt x="21458" y="0"/>
                  </a:cubicBezTo>
                  <a:close/>
                  <a:moveTo>
                    <a:pt x="48136" y="22826"/>
                  </a:moveTo>
                  <a:lnTo>
                    <a:pt x="48136" y="22826"/>
                  </a:lnTo>
                  <a:cubicBezTo>
                    <a:pt x="48226" y="22991"/>
                    <a:pt x="48413" y="23449"/>
                    <a:pt x="47980" y="23818"/>
                  </a:cubicBezTo>
                  <a:cubicBezTo>
                    <a:pt x="47822" y="23954"/>
                    <a:pt x="47664" y="24023"/>
                    <a:pt x="47515" y="24023"/>
                  </a:cubicBezTo>
                  <a:cubicBezTo>
                    <a:pt x="47463" y="24023"/>
                    <a:pt x="47413" y="24015"/>
                    <a:pt x="47363" y="23998"/>
                  </a:cubicBezTo>
                  <a:cubicBezTo>
                    <a:pt x="47154" y="23924"/>
                    <a:pt x="46984" y="23701"/>
                    <a:pt x="46908" y="23404"/>
                  </a:cubicBezTo>
                  <a:cubicBezTo>
                    <a:pt x="47328" y="23231"/>
                    <a:pt x="47776" y="23030"/>
                    <a:pt x="48136" y="22826"/>
                  </a:cubicBezTo>
                  <a:close/>
                  <a:moveTo>
                    <a:pt x="28186" y="23371"/>
                  </a:moveTo>
                  <a:lnTo>
                    <a:pt x="30748" y="26073"/>
                  </a:lnTo>
                  <a:lnTo>
                    <a:pt x="30302" y="23978"/>
                  </a:lnTo>
                  <a:lnTo>
                    <a:pt x="28186" y="23371"/>
                  </a:lnTo>
                  <a:close/>
                  <a:moveTo>
                    <a:pt x="48131" y="20284"/>
                  </a:moveTo>
                  <a:cubicBezTo>
                    <a:pt x="48092" y="20284"/>
                    <a:pt x="48059" y="20313"/>
                    <a:pt x="48054" y="20352"/>
                  </a:cubicBezTo>
                  <a:cubicBezTo>
                    <a:pt x="48052" y="20365"/>
                    <a:pt x="47874" y="21638"/>
                    <a:pt x="47622" y="22913"/>
                  </a:cubicBezTo>
                  <a:cubicBezTo>
                    <a:pt x="46700" y="23358"/>
                    <a:pt x="45543" y="23739"/>
                    <a:pt x="45528" y="23745"/>
                  </a:cubicBezTo>
                  <a:cubicBezTo>
                    <a:pt x="45489" y="23759"/>
                    <a:pt x="45465" y="23803"/>
                    <a:pt x="45475" y="23839"/>
                  </a:cubicBezTo>
                  <a:cubicBezTo>
                    <a:pt x="45486" y="23874"/>
                    <a:pt x="45518" y="23896"/>
                    <a:pt x="45551" y="23896"/>
                  </a:cubicBezTo>
                  <a:cubicBezTo>
                    <a:pt x="45559" y="23896"/>
                    <a:pt x="45567" y="23895"/>
                    <a:pt x="45575" y="23892"/>
                  </a:cubicBezTo>
                  <a:cubicBezTo>
                    <a:pt x="45585" y="23888"/>
                    <a:pt x="46121" y="23711"/>
                    <a:pt x="46756" y="23457"/>
                  </a:cubicBezTo>
                  <a:cubicBezTo>
                    <a:pt x="46848" y="23796"/>
                    <a:pt x="47054" y="24055"/>
                    <a:pt x="47308" y="24142"/>
                  </a:cubicBezTo>
                  <a:cubicBezTo>
                    <a:pt x="47365" y="24163"/>
                    <a:pt x="47434" y="24178"/>
                    <a:pt x="47513" y="24178"/>
                  </a:cubicBezTo>
                  <a:cubicBezTo>
                    <a:pt x="47669" y="24178"/>
                    <a:pt x="47861" y="24121"/>
                    <a:pt x="48079" y="23936"/>
                  </a:cubicBezTo>
                  <a:cubicBezTo>
                    <a:pt x="48597" y="23493"/>
                    <a:pt x="48375" y="22940"/>
                    <a:pt x="48269" y="22743"/>
                  </a:cubicBezTo>
                  <a:cubicBezTo>
                    <a:pt x="48345" y="22698"/>
                    <a:pt x="48416" y="22681"/>
                    <a:pt x="48481" y="22681"/>
                  </a:cubicBezTo>
                  <a:cubicBezTo>
                    <a:pt x="48577" y="22681"/>
                    <a:pt x="48658" y="22718"/>
                    <a:pt x="48717" y="22757"/>
                  </a:cubicBezTo>
                  <a:cubicBezTo>
                    <a:pt x="48944" y="22910"/>
                    <a:pt x="49149" y="23312"/>
                    <a:pt x="49064" y="23835"/>
                  </a:cubicBezTo>
                  <a:cubicBezTo>
                    <a:pt x="49000" y="24227"/>
                    <a:pt x="48665" y="25193"/>
                    <a:pt x="46911" y="25683"/>
                  </a:cubicBezTo>
                  <a:cubicBezTo>
                    <a:pt x="46868" y="25696"/>
                    <a:pt x="46843" y="25735"/>
                    <a:pt x="46854" y="25778"/>
                  </a:cubicBezTo>
                  <a:cubicBezTo>
                    <a:pt x="46863" y="25814"/>
                    <a:pt x="46895" y="25839"/>
                    <a:pt x="46932" y="25839"/>
                  </a:cubicBezTo>
                  <a:cubicBezTo>
                    <a:pt x="46937" y="25839"/>
                    <a:pt x="46942" y="25838"/>
                    <a:pt x="46947" y="25837"/>
                  </a:cubicBezTo>
                  <a:cubicBezTo>
                    <a:pt x="46969" y="25833"/>
                    <a:pt x="47142" y="25798"/>
                    <a:pt x="47392" y="25798"/>
                  </a:cubicBezTo>
                  <a:cubicBezTo>
                    <a:pt x="47925" y="25798"/>
                    <a:pt x="48803" y="25957"/>
                    <a:pt x="49275" y="26915"/>
                  </a:cubicBezTo>
                  <a:cubicBezTo>
                    <a:pt x="49275" y="26915"/>
                    <a:pt x="49396" y="27263"/>
                    <a:pt x="49401" y="27538"/>
                  </a:cubicBezTo>
                  <a:cubicBezTo>
                    <a:pt x="49401" y="27580"/>
                    <a:pt x="49436" y="27616"/>
                    <a:pt x="49480" y="27616"/>
                  </a:cubicBezTo>
                  <a:lnTo>
                    <a:pt x="49481" y="27616"/>
                  </a:lnTo>
                  <a:cubicBezTo>
                    <a:pt x="49525" y="27614"/>
                    <a:pt x="49559" y="27579"/>
                    <a:pt x="49559" y="27535"/>
                  </a:cubicBezTo>
                  <a:cubicBezTo>
                    <a:pt x="49553" y="27232"/>
                    <a:pt x="49426" y="26870"/>
                    <a:pt x="49422" y="26853"/>
                  </a:cubicBezTo>
                  <a:cubicBezTo>
                    <a:pt x="48949" y="25897"/>
                    <a:pt x="48088" y="25677"/>
                    <a:pt x="47509" y="25648"/>
                  </a:cubicBezTo>
                  <a:cubicBezTo>
                    <a:pt x="48625" y="25198"/>
                    <a:pt x="49021" y="24537"/>
                    <a:pt x="49162" y="24105"/>
                  </a:cubicBezTo>
                  <a:cubicBezTo>
                    <a:pt x="49375" y="24093"/>
                    <a:pt x="49522" y="23988"/>
                    <a:pt x="49596" y="23917"/>
                  </a:cubicBezTo>
                  <a:cubicBezTo>
                    <a:pt x="49715" y="24260"/>
                    <a:pt x="50125" y="24531"/>
                    <a:pt x="50520" y="24620"/>
                  </a:cubicBezTo>
                  <a:cubicBezTo>
                    <a:pt x="50612" y="24639"/>
                    <a:pt x="50702" y="24650"/>
                    <a:pt x="50784" y="24650"/>
                  </a:cubicBezTo>
                  <a:cubicBezTo>
                    <a:pt x="51087" y="24650"/>
                    <a:pt x="51326" y="24519"/>
                    <a:pt x="51448" y="24277"/>
                  </a:cubicBezTo>
                  <a:cubicBezTo>
                    <a:pt x="51476" y="24220"/>
                    <a:pt x="51502" y="24155"/>
                    <a:pt x="51520" y="24084"/>
                  </a:cubicBezTo>
                  <a:cubicBezTo>
                    <a:pt x="51637" y="24193"/>
                    <a:pt x="51855" y="24345"/>
                    <a:pt x="52174" y="24345"/>
                  </a:cubicBezTo>
                  <a:cubicBezTo>
                    <a:pt x="52213" y="24345"/>
                    <a:pt x="52254" y="24342"/>
                    <a:pt x="52297" y="24337"/>
                  </a:cubicBezTo>
                  <a:cubicBezTo>
                    <a:pt x="52897" y="24267"/>
                    <a:pt x="52946" y="23609"/>
                    <a:pt x="52987" y="23078"/>
                  </a:cubicBezTo>
                  <a:cubicBezTo>
                    <a:pt x="52990" y="23036"/>
                    <a:pt x="52959" y="22996"/>
                    <a:pt x="52914" y="22993"/>
                  </a:cubicBezTo>
                  <a:cubicBezTo>
                    <a:pt x="52910" y="22993"/>
                    <a:pt x="52907" y="22993"/>
                    <a:pt x="52904" y="22993"/>
                  </a:cubicBezTo>
                  <a:cubicBezTo>
                    <a:pt x="52862" y="22993"/>
                    <a:pt x="52833" y="23025"/>
                    <a:pt x="52829" y="23066"/>
                  </a:cubicBezTo>
                  <a:cubicBezTo>
                    <a:pt x="52782" y="23684"/>
                    <a:pt x="52714" y="24127"/>
                    <a:pt x="52280" y="24178"/>
                  </a:cubicBezTo>
                  <a:cubicBezTo>
                    <a:pt x="52244" y="24182"/>
                    <a:pt x="52210" y="24184"/>
                    <a:pt x="52177" y="24184"/>
                  </a:cubicBezTo>
                  <a:cubicBezTo>
                    <a:pt x="51822" y="24184"/>
                    <a:pt x="51614" y="23958"/>
                    <a:pt x="51565" y="23896"/>
                  </a:cubicBezTo>
                  <a:cubicBezTo>
                    <a:pt x="51710" y="23061"/>
                    <a:pt x="51427" y="21758"/>
                    <a:pt x="51412" y="21695"/>
                  </a:cubicBezTo>
                  <a:cubicBezTo>
                    <a:pt x="51404" y="21658"/>
                    <a:pt x="51372" y="21633"/>
                    <a:pt x="51336" y="21633"/>
                  </a:cubicBezTo>
                  <a:cubicBezTo>
                    <a:pt x="51330" y="21633"/>
                    <a:pt x="51324" y="21634"/>
                    <a:pt x="51318" y="21635"/>
                  </a:cubicBezTo>
                  <a:cubicBezTo>
                    <a:pt x="51275" y="21645"/>
                    <a:pt x="51248" y="21688"/>
                    <a:pt x="51257" y="21730"/>
                  </a:cubicBezTo>
                  <a:cubicBezTo>
                    <a:pt x="51261" y="21748"/>
                    <a:pt x="51647" y="23525"/>
                    <a:pt x="51306" y="24207"/>
                  </a:cubicBezTo>
                  <a:cubicBezTo>
                    <a:pt x="51191" y="24439"/>
                    <a:pt x="50970" y="24494"/>
                    <a:pt x="50786" y="24494"/>
                  </a:cubicBezTo>
                  <a:cubicBezTo>
                    <a:pt x="50694" y="24494"/>
                    <a:pt x="50611" y="24480"/>
                    <a:pt x="50555" y="24468"/>
                  </a:cubicBezTo>
                  <a:cubicBezTo>
                    <a:pt x="50167" y="24381"/>
                    <a:pt x="49750" y="24079"/>
                    <a:pt x="49723" y="23759"/>
                  </a:cubicBezTo>
                  <a:cubicBezTo>
                    <a:pt x="50327" y="22785"/>
                    <a:pt x="49967" y="20550"/>
                    <a:pt x="49950" y="20454"/>
                  </a:cubicBezTo>
                  <a:cubicBezTo>
                    <a:pt x="49943" y="20416"/>
                    <a:pt x="49913" y="20386"/>
                    <a:pt x="49871" y="20386"/>
                  </a:cubicBezTo>
                  <a:cubicBezTo>
                    <a:pt x="49867" y="20386"/>
                    <a:pt x="49862" y="20387"/>
                    <a:pt x="49858" y="20387"/>
                  </a:cubicBezTo>
                  <a:cubicBezTo>
                    <a:pt x="49815" y="20394"/>
                    <a:pt x="49785" y="20435"/>
                    <a:pt x="49793" y="20479"/>
                  </a:cubicBezTo>
                  <a:cubicBezTo>
                    <a:pt x="49797" y="20503"/>
                    <a:pt x="50186" y="22904"/>
                    <a:pt x="49529" y="23762"/>
                  </a:cubicBezTo>
                  <a:cubicBezTo>
                    <a:pt x="49522" y="23769"/>
                    <a:pt x="49415" y="23913"/>
                    <a:pt x="49207" y="23946"/>
                  </a:cubicBezTo>
                  <a:cubicBezTo>
                    <a:pt x="49214" y="23917"/>
                    <a:pt x="49220" y="23889"/>
                    <a:pt x="49224" y="23865"/>
                  </a:cubicBezTo>
                  <a:cubicBezTo>
                    <a:pt x="49306" y="23357"/>
                    <a:pt x="49135" y="22849"/>
                    <a:pt x="48809" y="22630"/>
                  </a:cubicBezTo>
                  <a:cubicBezTo>
                    <a:pt x="48707" y="22561"/>
                    <a:pt x="48596" y="22527"/>
                    <a:pt x="48485" y="22527"/>
                  </a:cubicBezTo>
                  <a:cubicBezTo>
                    <a:pt x="48382" y="22527"/>
                    <a:pt x="48278" y="22557"/>
                    <a:pt x="48181" y="22616"/>
                  </a:cubicBezTo>
                  <a:cubicBezTo>
                    <a:pt x="48067" y="22686"/>
                    <a:pt x="47938" y="22757"/>
                    <a:pt x="47802" y="22826"/>
                  </a:cubicBezTo>
                  <a:cubicBezTo>
                    <a:pt x="48040" y="21589"/>
                    <a:pt x="48209" y="20387"/>
                    <a:pt x="48212" y="20376"/>
                  </a:cubicBezTo>
                  <a:cubicBezTo>
                    <a:pt x="48219" y="20331"/>
                    <a:pt x="48188" y="20291"/>
                    <a:pt x="48144" y="20286"/>
                  </a:cubicBezTo>
                  <a:cubicBezTo>
                    <a:pt x="48140" y="20285"/>
                    <a:pt x="48135" y="20284"/>
                    <a:pt x="48131" y="20284"/>
                  </a:cubicBezTo>
                  <a:close/>
                  <a:moveTo>
                    <a:pt x="44590" y="29720"/>
                  </a:moveTo>
                  <a:cubicBezTo>
                    <a:pt x="44556" y="29720"/>
                    <a:pt x="44524" y="29742"/>
                    <a:pt x="44514" y="29776"/>
                  </a:cubicBezTo>
                  <a:cubicBezTo>
                    <a:pt x="42779" y="35405"/>
                    <a:pt x="40605" y="43426"/>
                    <a:pt x="40584" y="43505"/>
                  </a:cubicBezTo>
                  <a:cubicBezTo>
                    <a:pt x="40574" y="43547"/>
                    <a:pt x="40598" y="43590"/>
                    <a:pt x="40640" y="43603"/>
                  </a:cubicBezTo>
                  <a:cubicBezTo>
                    <a:pt x="40647" y="43604"/>
                    <a:pt x="40654" y="43604"/>
                    <a:pt x="40661" y="43604"/>
                  </a:cubicBezTo>
                  <a:cubicBezTo>
                    <a:pt x="40695" y="43604"/>
                    <a:pt x="40728" y="43581"/>
                    <a:pt x="40738" y="43546"/>
                  </a:cubicBezTo>
                  <a:cubicBezTo>
                    <a:pt x="40761" y="43465"/>
                    <a:pt x="42932" y="35449"/>
                    <a:pt x="44665" y="29823"/>
                  </a:cubicBezTo>
                  <a:cubicBezTo>
                    <a:pt x="44678" y="29780"/>
                    <a:pt x="44655" y="29736"/>
                    <a:pt x="44613" y="29724"/>
                  </a:cubicBezTo>
                  <a:cubicBezTo>
                    <a:pt x="44605" y="29721"/>
                    <a:pt x="44598" y="29720"/>
                    <a:pt x="44590" y="29720"/>
                  </a:cubicBezTo>
                  <a:close/>
                  <a:moveTo>
                    <a:pt x="16584" y="40305"/>
                  </a:moveTo>
                  <a:cubicBezTo>
                    <a:pt x="16549" y="40305"/>
                    <a:pt x="16516" y="40327"/>
                    <a:pt x="16507" y="40361"/>
                  </a:cubicBezTo>
                  <a:cubicBezTo>
                    <a:pt x="16488" y="40419"/>
                    <a:pt x="14932" y="45694"/>
                    <a:pt x="13318" y="49973"/>
                  </a:cubicBezTo>
                  <a:cubicBezTo>
                    <a:pt x="13007" y="50712"/>
                    <a:pt x="12726" y="51356"/>
                    <a:pt x="12634" y="51566"/>
                  </a:cubicBezTo>
                  <a:lnTo>
                    <a:pt x="12619" y="51561"/>
                  </a:lnTo>
                  <a:lnTo>
                    <a:pt x="104" y="49050"/>
                  </a:lnTo>
                  <a:cubicBezTo>
                    <a:pt x="97" y="49048"/>
                    <a:pt x="91" y="49047"/>
                    <a:pt x="85" y="49047"/>
                  </a:cubicBezTo>
                  <a:cubicBezTo>
                    <a:pt x="49" y="49047"/>
                    <a:pt x="18" y="49075"/>
                    <a:pt x="10" y="49112"/>
                  </a:cubicBezTo>
                  <a:cubicBezTo>
                    <a:pt x="0" y="49156"/>
                    <a:pt x="29" y="49198"/>
                    <a:pt x="71" y="49205"/>
                  </a:cubicBezTo>
                  <a:lnTo>
                    <a:pt x="12588" y="51716"/>
                  </a:lnTo>
                  <a:cubicBezTo>
                    <a:pt x="12592" y="51718"/>
                    <a:pt x="12598" y="51718"/>
                    <a:pt x="12603" y="51718"/>
                  </a:cubicBezTo>
                  <a:cubicBezTo>
                    <a:pt x="12637" y="51718"/>
                    <a:pt x="12667" y="51695"/>
                    <a:pt x="12677" y="51664"/>
                  </a:cubicBezTo>
                  <a:lnTo>
                    <a:pt x="15115" y="52458"/>
                  </a:lnTo>
                  <a:lnTo>
                    <a:pt x="15115" y="52458"/>
                  </a:lnTo>
                  <a:lnTo>
                    <a:pt x="14310" y="47697"/>
                  </a:lnTo>
                  <a:cubicBezTo>
                    <a:pt x="15587" y="44040"/>
                    <a:pt x="16644" y="40455"/>
                    <a:pt x="16658" y="40407"/>
                  </a:cubicBezTo>
                  <a:cubicBezTo>
                    <a:pt x="16671" y="40364"/>
                    <a:pt x="16645" y="40320"/>
                    <a:pt x="16606" y="40308"/>
                  </a:cubicBezTo>
                  <a:cubicBezTo>
                    <a:pt x="16599" y="40306"/>
                    <a:pt x="16591" y="40305"/>
                    <a:pt x="16584" y="40305"/>
                  </a:cubicBezTo>
                  <a:close/>
                  <a:moveTo>
                    <a:pt x="34856" y="32120"/>
                  </a:moveTo>
                  <a:cubicBezTo>
                    <a:pt x="34834" y="32120"/>
                    <a:pt x="34812" y="32130"/>
                    <a:pt x="34796" y="32149"/>
                  </a:cubicBezTo>
                  <a:cubicBezTo>
                    <a:pt x="34766" y="32181"/>
                    <a:pt x="34769" y="32231"/>
                    <a:pt x="34803" y="32262"/>
                  </a:cubicBezTo>
                  <a:cubicBezTo>
                    <a:pt x="38982" y="35985"/>
                    <a:pt x="39923" y="40146"/>
                    <a:pt x="39974" y="42982"/>
                  </a:cubicBezTo>
                  <a:cubicBezTo>
                    <a:pt x="40030" y="46057"/>
                    <a:pt x="39087" y="48280"/>
                    <a:pt x="39076" y="48303"/>
                  </a:cubicBezTo>
                  <a:cubicBezTo>
                    <a:pt x="39074" y="48311"/>
                    <a:pt x="39070" y="48318"/>
                    <a:pt x="39070" y="48325"/>
                  </a:cubicBezTo>
                  <a:cubicBezTo>
                    <a:pt x="38677" y="51708"/>
                    <a:pt x="38954" y="55845"/>
                    <a:pt x="39240" y="58614"/>
                  </a:cubicBezTo>
                  <a:cubicBezTo>
                    <a:pt x="39305" y="58655"/>
                    <a:pt x="39364" y="58703"/>
                    <a:pt x="39415" y="58759"/>
                  </a:cubicBezTo>
                  <a:cubicBezTo>
                    <a:pt x="39125" y="56003"/>
                    <a:pt x="38829" y="51791"/>
                    <a:pt x="39228" y="48355"/>
                  </a:cubicBezTo>
                  <a:cubicBezTo>
                    <a:pt x="39380" y="47988"/>
                    <a:pt x="42866" y="39232"/>
                    <a:pt x="34909" y="32141"/>
                  </a:cubicBezTo>
                  <a:cubicBezTo>
                    <a:pt x="34893" y="32127"/>
                    <a:pt x="34875" y="32120"/>
                    <a:pt x="34856" y="32120"/>
                  </a:cubicBezTo>
                  <a:close/>
                  <a:moveTo>
                    <a:pt x="32956" y="56164"/>
                  </a:moveTo>
                  <a:cubicBezTo>
                    <a:pt x="32925" y="56164"/>
                    <a:pt x="32897" y="56182"/>
                    <a:pt x="32884" y="56211"/>
                  </a:cubicBezTo>
                  <a:cubicBezTo>
                    <a:pt x="32866" y="56252"/>
                    <a:pt x="32884" y="56299"/>
                    <a:pt x="32925" y="56316"/>
                  </a:cubicBezTo>
                  <a:cubicBezTo>
                    <a:pt x="36994" y="58087"/>
                    <a:pt x="37874" y="59406"/>
                    <a:pt x="38036" y="60034"/>
                  </a:cubicBezTo>
                  <a:cubicBezTo>
                    <a:pt x="38142" y="60447"/>
                    <a:pt x="37979" y="60665"/>
                    <a:pt x="37979" y="60669"/>
                  </a:cubicBezTo>
                  <a:cubicBezTo>
                    <a:pt x="37952" y="60705"/>
                    <a:pt x="37959" y="60754"/>
                    <a:pt x="37993" y="60780"/>
                  </a:cubicBezTo>
                  <a:cubicBezTo>
                    <a:pt x="38007" y="60791"/>
                    <a:pt x="38026" y="60797"/>
                    <a:pt x="38041" y="60797"/>
                  </a:cubicBezTo>
                  <a:cubicBezTo>
                    <a:pt x="38064" y="60797"/>
                    <a:pt x="38089" y="60785"/>
                    <a:pt x="38105" y="60764"/>
                  </a:cubicBezTo>
                  <a:cubicBezTo>
                    <a:pt x="38113" y="60753"/>
                    <a:pt x="38317" y="60482"/>
                    <a:pt x="38190" y="59993"/>
                  </a:cubicBezTo>
                  <a:cubicBezTo>
                    <a:pt x="37983" y="59189"/>
                    <a:pt x="36912" y="57876"/>
                    <a:pt x="32989" y="56172"/>
                  </a:cubicBezTo>
                  <a:cubicBezTo>
                    <a:pt x="32978" y="56167"/>
                    <a:pt x="32967" y="56164"/>
                    <a:pt x="32956" y="56164"/>
                  </a:cubicBezTo>
                  <a:close/>
                  <a:moveTo>
                    <a:pt x="31537" y="56708"/>
                  </a:moveTo>
                  <a:cubicBezTo>
                    <a:pt x="31507" y="56708"/>
                    <a:pt x="31479" y="56725"/>
                    <a:pt x="31465" y="56753"/>
                  </a:cubicBezTo>
                  <a:cubicBezTo>
                    <a:pt x="31447" y="56793"/>
                    <a:pt x="31464" y="56839"/>
                    <a:pt x="31504" y="56859"/>
                  </a:cubicBezTo>
                  <a:cubicBezTo>
                    <a:pt x="35219" y="58619"/>
                    <a:pt x="35925" y="59772"/>
                    <a:pt x="36014" y="60304"/>
                  </a:cubicBezTo>
                  <a:cubicBezTo>
                    <a:pt x="36069" y="60631"/>
                    <a:pt x="35912" y="60791"/>
                    <a:pt x="35906" y="60798"/>
                  </a:cubicBezTo>
                  <a:cubicBezTo>
                    <a:pt x="35875" y="60828"/>
                    <a:pt x="35875" y="60879"/>
                    <a:pt x="35905" y="60910"/>
                  </a:cubicBezTo>
                  <a:cubicBezTo>
                    <a:pt x="35921" y="60925"/>
                    <a:pt x="35942" y="60934"/>
                    <a:pt x="35962" y="60934"/>
                  </a:cubicBezTo>
                  <a:cubicBezTo>
                    <a:pt x="35981" y="60934"/>
                    <a:pt x="36000" y="60927"/>
                    <a:pt x="36017" y="60913"/>
                  </a:cubicBezTo>
                  <a:cubicBezTo>
                    <a:pt x="36025" y="60904"/>
                    <a:pt x="36239" y="60698"/>
                    <a:pt x="36174" y="60289"/>
                  </a:cubicBezTo>
                  <a:cubicBezTo>
                    <a:pt x="36063" y="59602"/>
                    <a:pt x="35176" y="58424"/>
                    <a:pt x="31571" y="56716"/>
                  </a:cubicBezTo>
                  <a:cubicBezTo>
                    <a:pt x="31560" y="56711"/>
                    <a:pt x="31548" y="56708"/>
                    <a:pt x="31537" y="56708"/>
                  </a:cubicBezTo>
                  <a:close/>
                  <a:moveTo>
                    <a:pt x="29816" y="57507"/>
                  </a:moveTo>
                  <a:cubicBezTo>
                    <a:pt x="29787" y="57507"/>
                    <a:pt x="29759" y="57523"/>
                    <a:pt x="29745" y="57551"/>
                  </a:cubicBezTo>
                  <a:cubicBezTo>
                    <a:pt x="29725" y="57589"/>
                    <a:pt x="29742" y="57637"/>
                    <a:pt x="29780" y="57657"/>
                  </a:cubicBezTo>
                  <a:cubicBezTo>
                    <a:pt x="33046" y="59293"/>
                    <a:pt x="33619" y="60191"/>
                    <a:pt x="33670" y="60582"/>
                  </a:cubicBezTo>
                  <a:cubicBezTo>
                    <a:pt x="33692" y="60751"/>
                    <a:pt x="33613" y="60825"/>
                    <a:pt x="33609" y="60828"/>
                  </a:cubicBezTo>
                  <a:cubicBezTo>
                    <a:pt x="33578" y="60856"/>
                    <a:pt x="33572" y="60907"/>
                    <a:pt x="33600" y="60939"/>
                  </a:cubicBezTo>
                  <a:cubicBezTo>
                    <a:pt x="33616" y="60956"/>
                    <a:pt x="33638" y="60968"/>
                    <a:pt x="33661" y="60968"/>
                  </a:cubicBezTo>
                  <a:cubicBezTo>
                    <a:pt x="33678" y="60968"/>
                    <a:pt x="33696" y="60962"/>
                    <a:pt x="33711" y="60949"/>
                  </a:cubicBezTo>
                  <a:cubicBezTo>
                    <a:pt x="33715" y="60945"/>
                    <a:pt x="33856" y="60826"/>
                    <a:pt x="33828" y="60573"/>
                  </a:cubicBezTo>
                  <a:cubicBezTo>
                    <a:pt x="33770" y="60058"/>
                    <a:pt x="33034" y="59109"/>
                    <a:pt x="29851" y="57516"/>
                  </a:cubicBezTo>
                  <a:cubicBezTo>
                    <a:pt x="29840" y="57510"/>
                    <a:pt x="29828" y="57507"/>
                    <a:pt x="29816" y="57507"/>
                  </a:cubicBezTo>
                  <a:close/>
                  <a:moveTo>
                    <a:pt x="29470" y="59460"/>
                  </a:moveTo>
                  <a:cubicBezTo>
                    <a:pt x="29451" y="59460"/>
                    <a:pt x="29431" y="59467"/>
                    <a:pt x="29415" y="59481"/>
                  </a:cubicBezTo>
                  <a:cubicBezTo>
                    <a:pt x="28333" y="60445"/>
                    <a:pt x="27409" y="60657"/>
                    <a:pt x="26806" y="60657"/>
                  </a:cubicBezTo>
                  <a:cubicBezTo>
                    <a:pt x="26341" y="60657"/>
                    <a:pt x="26067" y="60531"/>
                    <a:pt x="26061" y="60528"/>
                  </a:cubicBezTo>
                  <a:cubicBezTo>
                    <a:pt x="26050" y="60522"/>
                    <a:pt x="26038" y="60519"/>
                    <a:pt x="26026" y="60519"/>
                  </a:cubicBezTo>
                  <a:cubicBezTo>
                    <a:pt x="25998" y="60519"/>
                    <a:pt x="25971" y="60535"/>
                    <a:pt x="25958" y="60563"/>
                  </a:cubicBezTo>
                  <a:cubicBezTo>
                    <a:pt x="25938" y="60601"/>
                    <a:pt x="25955" y="60649"/>
                    <a:pt x="25994" y="60669"/>
                  </a:cubicBezTo>
                  <a:cubicBezTo>
                    <a:pt x="26021" y="60682"/>
                    <a:pt x="26321" y="60821"/>
                    <a:pt x="26817" y="60821"/>
                  </a:cubicBezTo>
                  <a:cubicBezTo>
                    <a:pt x="27441" y="60821"/>
                    <a:pt x="28376" y="60602"/>
                    <a:pt x="29472" y="59644"/>
                  </a:cubicBezTo>
                  <a:cubicBezTo>
                    <a:pt x="29768" y="59881"/>
                    <a:pt x="31187" y="60993"/>
                    <a:pt x="32323" y="61190"/>
                  </a:cubicBezTo>
                  <a:cubicBezTo>
                    <a:pt x="32328" y="61190"/>
                    <a:pt x="32333" y="61193"/>
                    <a:pt x="32337" y="61193"/>
                  </a:cubicBezTo>
                  <a:cubicBezTo>
                    <a:pt x="32376" y="61193"/>
                    <a:pt x="32410" y="61166"/>
                    <a:pt x="32415" y="61126"/>
                  </a:cubicBezTo>
                  <a:cubicBezTo>
                    <a:pt x="32422" y="61082"/>
                    <a:pt x="32395" y="61041"/>
                    <a:pt x="32350" y="61034"/>
                  </a:cubicBezTo>
                  <a:cubicBezTo>
                    <a:pt x="31141" y="60826"/>
                    <a:pt x="29537" y="59492"/>
                    <a:pt x="29520" y="59478"/>
                  </a:cubicBezTo>
                  <a:cubicBezTo>
                    <a:pt x="29506" y="59466"/>
                    <a:pt x="29488" y="59460"/>
                    <a:pt x="29470" y="59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9" name="Google Shape;729;p47"/>
          <p:cNvSpPr/>
          <p:nvPr/>
        </p:nvSpPr>
        <p:spPr>
          <a:xfrm>
            <a:off x="4634374" y="568035"/>
            <a:ext cx="715949" cy="830405"/>
          </a:xfrm>
          <a:custGeom>
            <a:rect b="b" l="l" r="r" t="t"/>
            <a:pathLst>
              <a:path extrusionOk="0" h="25807" w="22250">
                <a:moveTo>
                  <a:pt x="22125" y="1"/>
                </a:moveTo>
                <a:lnTo>
                  <a:pt x="1" y="104"/>
                </a:lnTo>
                <a:lnTo>
                  <a:pt x="36" y="6227"/>
                </a:lnTo>
                <a:cubicBezTo>
                  <a:pt x="36" y="6227"/>
                  <a:pt x="91" y="6222"/>
                  <a:pt x="189" y="6222"/>
                </a:cubicBezTo>
                <a:cubicBezTo>
                  <a:pt x="633" y="6222"/>
                  <a:pt x="1969" y="6332"/>
                  <a:pt x="3227" y="7541"/>
                </a:cubicBezTo>
                <a:cubicBezTo>
                  <a:pt x="4206" y="8484"/>
                  <a:pt x="5125" y="10804"/>
                  <a:pt x="4075" y="12742"/>
                </a:cubicBezTo>
                <a:cubicBezTo>
                  <a:pt x="2797" y="15102"/>
                  <a:pt x="634" y="15231"/>
                  <a:pt x="177" y="15231"/>
                </a:cubicBezTo>
                <a:cubicBezTo>
                  <a:pt x="121" y="15231"/>
                  <a:pt x="90" y="15229"/>
                  <a:pt x="90" y="15229"/>
                </a:cubicBezTo>
                <a:lnTo>
                  <a:pt x="90" y="15229"/>
                </a:lnTo>
                <a:lnTo>
                  <a:pt x="125" y="21351"/>
                </a:lnTo>
                <a:lnTo>
                  <a:pt x="6472" y="21327"/>
                </a:lnTo>
                <a:cubicBezTo>
                  <a:pt x="6539" y="22035"/>
                  <a:pt x="6663" y="23915"/>
                  <a:pt x="8672" y="25160"/>
                </a:cubicBezTo>
                <a:cubicBezTo>
                  <a:pt x="9478" y="25658"/>
                  <a:pt x="10274" y="25807"/>
                  <a:pt x="10940" y="25807"/>
                </a:cubicBezTo>
                <a:cubicBezTo>
                  <a:pt x="11934" y="25807"/>
                  <a:pt x="12635" y="25474"/>
                  <a:pt x="12635" y="25474"/>
                </a:cubicBezTo>
                <a:cubicBezTo>
                  <a:pt x="15593" y="24150"/>
                  <a:pt x="15472" y="21276"/>
                  <a:pt x="15472" y="21276"/>
                </a:cubicBezTo>
                <a:lnTo>
                  <a:pt x="22250" y="21251"/>
                </a:lnTo>
                <a:lnTo>
                  <a:pt x="2212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47"/>
          <p:cNvSpPr/>
          <p:nvPr/>
        </p:nvSpPr>
        <p:spPr>
          <a:xfrm>
            <a:off x="3793344" y="569418"/>
            <a:ext cx="850484" cy="688695"/>
          </a:xfrm>
          <a:custGeom>
            <a:rect b="b" l="l" r="r" t="t"/>
            <a:pathLst>
              <a:path extrusionOk="0" h="21403" w="26431">
                <a:moveTo>
                  <a:pt x="21251" y="0"/>
                </a:moveTo>
                <a:lnTo>
                  <a:pt x="1" y="190"/>
                </a:lnTo>
                <a:lnTo>
                  <a:pt x="156" y="21403"/>
                </a:lnTo>
                <a:lnTo>
                  <a:pt x="6281" y="21348"/>
                </a:lnTo>
                <a:cubicBezTo>
                  <a:pt x="6281" y="21348"/>
                  <a:pt x="6112" y="19694"/>
                  <a:pt x="7585" y="18153"/>
                </a:cubicBezTo>
                <a:cubicBezTo>
                  <a:pt x="8231" y="17479"/>
                  <a:pt x="9530" y="16828"/>
                  <a:pt x="10910" y="16828"/>
                </a:cubicBezTo>
                <a:cubicBezTo>
                  <a:pt x="11536" y="16828"/>
                  <a:pt x="12179" y="16962"/>
                  <a:pt x="12785" y="17289"/>
                </a:cubicBezTo>
                <a:cubicBezTo>
                  <a:pt x="15440" y="18718"/>
                  <a:pt x="15285" y="21269"/>
                  <a:pt x="15285" y="21269"/>
                </a:cubicBezTo>
                <a:lnTo>
                  <a:pt x="21406" y="21213"/>
                </a:lnTo>
                <a:lnTo>
                  <a:pt x="21370" y="15126"/>
                </a:lnTo>
                <a:cubicBezTo>
                  <a:pt x="22077" y="15059"/>
                  <a:pt x="23957" y="14927"/>
                  <a:pt x="25192" y="12916"/>
                </a:cubicBezTo>
                <a:cubicBezTo>
                  <a:pt x="26430" y="10904"/>
                  <a:pt x="25495" y="8951"/>
                  <a:pt x="25495" y="8951"/>
                </a:cubicBezTo>
                <a:cubicBezTo>
                  <a:pt x="24269" y="6237"/>
                  <a:pt x="21743" y="6127"/>
                  <a:pt x="21342" y="6127"/>
                </a:cubicBezTo>
                <a:cubicBezTo>
                  <a:pt x="21306" y="6127"/>
                  <a:pt x="21288" y="6127"/>
                  <a:pt x="21288" y="6127"/>
                </a:cubicBezTo>
                <a:lnTo>
                  <a:pt x="212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47"/>
          <p:cNvSpPr/>
          <p:nvPr/>
        </p:nvSpPr>
        <p:spPr>
          <a:xfrm>
            <a:off x="4636401" y="566812"/>
            <a:ext cx="715209" cy="823390"/>
          </a:xfrm>
          <a:custGeom>
            <a:rect b="b" l="l" r="r" t="t"/>
            <a:pathLst>
              <a:path extrusionOk="0" h="25589" w="22227">
                <a:moveTo>
                  <a:pt x="4578" y="10974"/>
                </a:moveTo>
                <a:lnTo>
                  <a:pt x="4578" y="10974"/>
                </a:lnTo>
                <a:cubicBezTo>
                  <a:pt x="4540" y="10981"/>
                  <a:pt x="4501" y="10985"/>
                  <a:pt x="4460" y="10990"/>
                </a:cubicBezTo>
                <a:cubicBezTo>
                  <a:pt x="4436" y="11606"/>
                  <a:pt x="4274" y="12318"/>
                  <a:pt x="3836" y="13032"/>
                </a:cubicBezTo>
                <a:cubicBezTo>
                  <a:pt x="2644" y="14969"/>
                  <a:pt x="869" y="15139"/>
                  <a:pt x="110" y="15209"/>
                </a:cubicBezTo>
                <a:lnTo>
                  <a:pt x="57" y="15214"/>
                </a:lnTo>
                <a:cubicBezTo>
                  <a:pt x="24" y="15218"/>
                  <a:pt x="0" y="15246"/>
                  <a:pt x="3" y="15277"/>
                </a:cubicBezTo>
                <a:cubicBezTo>
                  <a:pt x="7" y="15308"/>
                  <a:pt x="33" y="15331"/>
                  <a:pt x="62" y="15331"/>
                </a:cubicBezTo>
                <a:cubicBezTo>
                  <a:pt x="63" y="15331"/>
                  <a:pt x="65" y="15331"/>
                  <a:pt x="67" y="15331"/>
                </a:cubicBezTo>
                <a:lnTo>
                  <a:pt x="122" y="15325"/>
                </a:lnTo>
                <a:cubicBezTo>
                  <a:pt x="899" y="15252"/>
                  <a:pt x="2715" y="15079"/>
                  <a:pt x="3936" y="13091"/>
                </a:cubicBezTo>
                <a:cubicBezTo>
                  <a:pt x="4393" y="12349"/>
                  <a:pt x="4556" y="11612"/>
                  <a:pt x="4578" y="10974"/>
                </a:cubicBezTo>
                <a:close/>
                <a:moveTo>
                  <a:pt x="22043" y="0"/>
                </a:moveTo>
                <a:cubicBezTo>
                  <a:pt x="22010" y="0"/>
                  <a:pt x="21983" y="26"/>
                  <a:pt x="21983" y="58"/>
                </a:cubicBezTo>
                <a:lnTo>
                  <a:pt x="22109" y="21251"/>
                </a:lnTo>
                <a:lnTo>
                  <a:pt x="15389" y="21275"/>
                </a:lnTo>
                <a:cubicBezTo>
                  <a:pt x="15373" y="21275"/>
                  <a:pt x="15358" y="21280"/>
                  <a:pt x="15346" y="21293"/>
                </a:cubicBezTo>
                <a:cubicBezTo>
                  <a:pt x="15336" y="21303"/>
                  <a:pt x="15331" y="21318"/>
                  <a:pt x="15331" y="21335"/>
                </a:cubicBezTo>
                <a:cubicBezTo>
                  <a:pt x="15332" y="21364"/>
                  <a:pt x="15416" y="24183"/>
                  <a:pt x="12530" y="25477"/>
                </a:cubicBezTo>
                <a:cubicBezTo>
                  <a:pt x="12503" y="25488"/>
                  <a:pt x="12489" y="25518"/>
                  <a:pt x="12496" y="25544"/>
                </a:cubicBezTo>
                <a:cubicBezTo>
                  <a:pt x="12498" y="25547"/>
                  <a:pt x="12498" y="25551"/>
                  <a:pt x="12497" y="25554"/>
                </a:cubicBezTo>
                <a:cubicBezTo>
                  <a:pt x="12507" y="25576"/>
                  <a:pt x="12529" y="25589"/>
                  <a:pt x="12551" y="25589"/>
                </a:cubicBezTo>
                <a:cubicBezTo>
                  <a:pt x="12559" y="25589"/>
                  <a:pt x="12567" y="25587"/>
                  <a:pt x="12575" y="25584"/>
                </a:cubicBezTo>
                <a:cubicBezTo>
                  <a:pt x="15297" y="24367"/>
                  <a:pt x="15443" y="21818"/>
                  <a:pt x="15447" y="21392"/>
                </a:cubicBezTo>
                <a:lnTo>
                  <a:pt x="22167" y="21367"/>
                </a:lnTo>
                <a:cubicBezTo>
                  <a:pt x="22200" y="21367"/>
                  <a:pt x="22227" y="21340"/>
                  <a:pt x="22227" y="21309"/>
                </a:cubicBezTo>
                <a:lnTo>
                  <a:pt x="22101" y="58"/>
                </a:lnTo>
                <a:cubicBezTo>
                  <a:pt x="22101" y="26"/>
                  <a:pt x="22074" y="0"/>
                  <a:pt x="220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47"/>
          <p:cNvSpPr txBox="1"/>
          <p:nvPr>
            <p:ph type="title"/>
          </p:nvPr>
        </p:nvSpPr>
        <p:spPr>
          <a:xfrm>
            <a:off x="713025" y="2997000"/>
            <a:ext cx="7717800" cy="1323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t>AWESOME </a:t>
            </a:r>
            <a:r>
              <a:rPr lang="en"/>
              <a:t>WORDS</a:t>
            </a:r>
            <a:endParaRPr/>
          </a:p>
        </p:txBody>
      </p:sp>
      <p:sp>
        <p:nvSpPr>
          <p:cNvPr id="733" name="Google Shape;733;p47"/>
          <p:cNvSpPr/>
          <p:nvPr/>
        </p:nvSpPr>
        <p:spPr>
          <a:xfrm>
            <a:off x="-90454" y="2875287"/>
            <a:ext cx="9324900" cy="96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47"/>
          <p:cNvSpPr/>
          <p:nvPr/>
        </p:nvSpPr>
        <p:spPr>
          <a:xfrm rot="8881454">
            <a:off x="2823050" y="1156320"/>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47"/>
          <p:cNvSpPr/>
          <p:nvPr/>
        </p:nvSpPr>
        <p:spPr>
          <a:xfrm>
            <a:off x="2049985" y="1195553"/>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47"/>
          <p:cNvSpPr/>
          <p:nvPr/>
        </p:nvSpPr>
        <p:spPr>
          <a:xfrm>
            <a:off x="2845034" y="1827612"/>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47"/>
          <p:cNvSpPr/>
          <p:nvPr/>
        </p:nvSpPr>
        <p:spPr>
          <a:xfrm>
            <a:off x="3790288" y="568389"/>
            <a:ext cx="855278" cy="691012"/>
          </a:xfrm>
          <a:custGeom>
            <a:rect b="b" l="l" r="r" t="t"/>
            <a:pathLst>
              <a:path extrusionOk="0" h="21475" w="26580">
                <a:moveTo>
                  <a:pt x="15953" y="1"/>
                </a:moveTo>
                <a:lnTo>
                  <a:pt x="11560" y="39"/>
                </a:lnTo>
                <a:cubicBezTo>
                  <a:pt x="11554" y="39"/>
                  <a:pt x="11550" y="39"/>
                  <a:pt x="11545" y="41"/>
                </a:cubicBezTo>
                <a:cubicBezTo>
                  <a:pt x="11519" y="48"/>
                  <a:pt x="11500" y="72"/>
                  <a:pt x="11500" y="97"/>
                </a:cubicBezTo>
                <a:cubicBezTo>
                  <a:pt x="11500" y="130"/>
                  <a:pt x="11527" y="157"/>
                  <a:pt x="11560" y="157"/>
                </a:cubicBezTo>
                <a:lnTo>
                  <a:pt x="15953" y="117"/>
                </a:lnTo>
                <a:cubicBezTo>
                  <a:pt x="15984" y="116"/>
                  <a:pt x="16011" y="90"/>
                  <a:pt x="16011" y="59"/>
                </a:cubicBezTo>
                <a:cubicBezTo>
                  <a:pt x="16011" y="26"/>
                  <a:pt x="15984" y="1"/>
                  <a:pt x="15953" y="1"/>
                </a:cubicBezTo>
                <a:close/>
                <a:moveTo>
                  <a:pt x="7949" y="104"/>
                </a:moveTo>
                <a:lnTo>
                  <a:pt x="89" y="144"/>
                </a:lnTo>
                <a:cubicBezTo>
                  <a:pt x="86" y="144"/>
                  <a:pt x="80" y="144"/>
                  <a:pt x="76" y="145"/>
                </a:cubicBezTo>
                <a:cubicBezTo>
                  <a:pt x="53" y="151"/>
                  <a:pt x="38" y="172"/>
                  <a:pt x="36" y="199"/>
                </a:cubicBezTo>
                <a:cubicBezTo>
                  <a:pt x="38" y="227"/>
                  <a:pt x="60" y="251"/>
                  <a:pt x="90" y="251"/>
                </a:cubicBezTo>
                <a:lnTo>
                  <a:pt x="7952" y="213"/>
                </a:lnTo>
                <a:cubicBezTo>
                  <a:pt x="7982" y="210"/>
                  <a:pt x="8004" y="188"/>
                  <a:pt x="8004" y="158"/>
                </a:cubicBezTo>
                <a:cubicBezTo>
                  <a:pt x="8003" y="130"/>
                  <a:pt x="7979" y="104"/>
                  <a:pt x="7949" y="104"/>
                </a:cubicBezTo>
                <a:close/>
                <a:moveTo>
                  <a:pt x="21347" y="1925"/>
                </a:moveTo>
                <a:cubicBezTo>
                  <a:pt x="21343" y="1925"/>
                  <a:pt x="21339" y="1925"/>
                  <a:pt x="21333" y="1926"/>
                </a:cubicBezTo>
                <a:cubicBezTo>
                  <a:pt x="21308" y="1932"/>
                  <a:pt x="21288" y="1955"/>
                  <a:pt x="21288" y="1983"/>
                </a:cubicBezTo>
                <a:lnTo>
                  <a:pt x="21325" y="6162"/>
                </a:lnTo>
                <a:cubicBezTo>
                  <a:pt x="21325" y="6178"/>
                  <a:pt x="21332" y="6193"/>
                  <a:pt x="21343" y="6205"/>
                </a:cubicBezTo>
                <a:cubicBezTo>
                  <a:pt x="21354" y="6215"/>
                  <a:pt x="21368" y="6220"/>
                  <a:pt x="21385" y="6220"/>
                </a:cubicBezTo>
                <a:cubicBezTo>
                  <a:pt x="21387" y="6220"/>
                  <a:pt x="21401" y="6220"/>
                  <a:pt x="21426" y="6220"/>
                </a:cubicBezTo>
                <a:cubicBezTo>
                  <a:pt x="21780" y="6220"/>
                  <a:pt x="24322" y="6317"/>
                  <a:pt x="25538" y="9010"/>
                </a:cubicBezTo>
                <a:cubicBezTo>
                  <a:pt x="25546" y="9030"/>
                  <a:pt x="26442" y="10958"/>
                  <a:pt x="25238" y="12919"/>
                </a:cubicBezTo>
                <a:cubicBezTo>
                  <a:pt x="24047" y="14856"/>
                  <a:pt x="22271" y="15026"/>
                  <a:pt x="21514" y="15097"/>
                </a:cubicBezTo>
                <a:lnTo>
                  <a:pt x="21459" y="15101"/>
                </a:lnTo>
                <a:cubicBezTo>
                  <a:pt x="21428" y="15105"/>
                  <a:pt x="21402" y="15134"/>
                  <a:pt x="21407" y="15165"/>
                </a:cubicBezTo>
                <a:cubicBezTo>
                  <a:pt x="21409" y="15195"/>
                  <a:pt x="21435" y="15219"/>
                  <a:pt x="21465" y="15219"/>
                </a:cubicBezTo>
                <a:cubicBezTo>
                  <a:pt x="21467" y="15219"/>
                  <a:pt x="21469" y="15219"/>
                  <a:pt x="21470" y="15218"/>
                </a:cubicBezTo>
                <a:lnTo>
                  <a:pt x="21524" y="15213"/>
                </a:lnTo>
                <a:cubicBezTo>
                  <a:pt x="22301" y="15139"/>
                  <a:pt x="24117" y="14967"/>
                  <a:pt x="25340" y="12979"/>
                </a:cubicBezTo>
                <a:cubicBezTo>
                  <a:pt x="26579" y="10963"/>
                  <a:pt x="25654" y="8979"/>
                  <a:pt x="25645" y="8961"/>
                </a:cubicBezTo>
                <a:cubicBezTo>
                  <a:pt x="24417" y="6243"/>
                  <a:pt x="21869" y="6106"/>
                  <a:pt x="21443" y="6101"/>
                </a:cubicBezTo>
                <a:lnTo>
                  <a:pt x="21407" y="1983"/>
                </a:lnTo>
                <a:cubicBezTo>
                  <a:pt x="21407" y="1951"/>
                  <a:pt x="21380" y="1925"/>
                  <a:pt x="21347" y="1925"/>
                </a:cubicBezTo>
                <a:close/>
                <a:moveTo>
                  <a:pt x="60" y="10674"/>
                </a:moveTo>
                <a:cubicBezTo>
                  <a:pt x="55" y="10674"/>
                  <a:pt x="52" y="10674"/>
                  <a:pt x="46" y="10677"/>
                </a:cubicBezTo>
                <a:cubicBezTo>
                  <a:pt x="18" y="10684"/>
                  <a:pt x="1" y="10708"/>
                  <a:pt x="1" y="10735"/>
                </a:cubicBezTo>
                <a:lnTo>
                  <a:pt x="96" y="21417"/>
                </a:lnTo>
                <a:cubicBezTo>
                  <a:pt x="96" y="21432"/>
                  <a:pt x="103" y="21446"/>
                  <a:pt x="114" y="21458"/>
                </a:cubicBezTo>
                <a:cubicBezTo>
                  <a:pt x="124" y="21468"/>
                  <a:pt x="139" y="21475"/>
                  <a:pt x="156" y="21475"/>
                </a:cubicBezTo>
                <a:lnTo>
                  <a:pt x="6280" y="21421"/>
                </a:lnTo>
                <a:cubicBezTo>
                  <a:pt x="6297" y="21421"/>
                  <a:pt x="6312" y="21414"/>
                  <a:pt x="6322" y="21401"/>
                </a:cubicBezTo>
                <a:cubicBezTo>
                  <a:pt x="6333" y="21388"/>
                  <a:pt x="6339" y="21373"/>
                  <a:pt x="6336" y="21357"/>
                </a:cubicBezTo>
                <a:cubicBezTo>
                  <a:pt x="6335" y="21340"/>
                  <a:pt x="6191" y="19710"/>
                  <a:pt x="7627" y="18209"/>
                </a:cubicBezTo>
                <a:cubicBezTo>
                  <a:pt x="8260" y="17547"/>
                  <a:pt x="9531" y="16896"/>
                  <a:pt x="10896" y="16896"/>
                </a:cubicBezTo>
                <a:cubicBezTo>
                  <a:pt x="11513" y="16896"/>
                  <a:pt x="12150" y="17029"/>
                  <a:pt x="12755" y="17355"/>
                </a:cubicBezTo>
                <a:cubicBezTo>
                  <a:pt x="12764" y="17360"/>
                  <a:pt x="12774" y="17362"/>
                  <a:pt x="12783" y="17362"/>
                </a:cubicBezTo>
                <a:cubicBezTo>
                  <a:pt x="12804" y="17362"/>
                  <a:pt x="12824" y="17351"/>
                  <a:pt x="12834" y="17329"/>
                </a:cubicBezTo>
                <a:cubicBezTo>
                  <a:pt x="12850" y="17301"/>
                  <a:pt x="12840" y="17266"/>
                  <a:pt x="12812" y="17250"/>
                </a:cubicBezTo>
                <a:cubicBezTo>
                  <a:pt x="12189" y="16915"/>
                  <a:pt x="11534" y="16778"/>
                  <a:pt x="10900" y="16778"/>
                </a:cubicBezTo>
                <a:cubicBezTo>
                  <a:pt x="9498" y="16778"/>
                  <a:pt x="8193" y="17446"/>
                  <a:pt x="7543" y="18126"/>
                </a:cubicBezTo>
                <a:cubicBezTo>
                  <a:pt x="6230" y="19498"/>
                  <a:pt x="6207" y="20979"/>
                  <a:pt x="6219" y="21303"/>
                </a:cubicBezTo>
                <a:lnTo>
                  <a:pt x="214" y="21357"/>
                </a:lnTo>
                <a:lnTo>
                  <a:pt x="118" y="10734"/>
                </a:lnTo>
                <a:cubicBezTo>
                  <a:pt x="118" y="10701"/>
                  <a:pt x="93" y="10674"/>
                  <a:pt x="60" y="106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47"/>
          <p:cNvSpPr/>
          <p:nvPr/>
        </p:nvSpPr>
        <p:spPr>
          <a:xfrm rot="-7793661">
            <a:off x="6640495" y="663849"/>
            <a:ext cx="208473" cy="208501"/>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47"/>
          <p:cNvSpPr/>
          <p:nvPr/>
        </p:nvSpPr>
        <p:spPr>
          <a:xfrm rot="-5801643">
            <a:off x="2374036" y="715259"/>
            <a:ext cx="197128" cy="170307"/>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47"/>
          <p:cNvSpPr/>
          <p:nvPr/>
        </p:nvSpPr>
        <p:spPr>
          <a:xfrm rot="-7793661">
            <a:off x="6077049" y="1228014"/>
            <a:ext cx="259204" cy="236167"/>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47"/>
          <p:cNvSpPr/>
          <p:nvPr/>
        </p:nvSpPr>
        <p:spPr>
          <a:xfrm rot="-7793747">
            <a:off x="6613654" y="1474159"/>
            <a:ext cx="88737" cy="82512"/>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47"/>
          <p:cNvSpPr/>
          <p:nvPr/>
        </p:nvSpPr>
        <p:spPr>
          <a:xfrm rot="-9408783">
            <a:off x="6215833" y="1899556"/>
            <a:ext cx="202913" cy="202962"/>
          </a:xfrm>
          <a:custGeom>
            <a:rect b="b" l="l" r="r" t="t"/>
            <a:pathLst>
              <a:path extrusionOk="0" h="8370" w="8368">
                <a:moveTo>
                  <a:pt x="3063" y="1"/>
                </a:moveTo>
                <a:lnTo>
                  <a:pt x="0" y="5306"/>
                </a:lnTo>
                <a:lnTo>
                  <a:pt x="5304" y="8369"/>
                </a:lnTo>
                <a:lnTo>
                  <a:pt x="8367" y="3064"/>
                </a:lnTo>
                <a:lnTo>
                  <a:pt x="3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47"/>
          <p:cNvSpPr/>
          <p:nvPr/>
        </p:nvSpPr>
        <p:spPr>
          <a:xfrm>
            <a:off x="4047388" y="768092"/>
            <a:ext cx="239466" cy="207481"/>
          </a:xfrm>
          <a:custGeom>
            <a:rect b="b" l="l" r="r" t="t"/>
            <a:pathLst>
              <a:path extrusionOk="0" h="5611" w="6476">
                <a:moveTo>
                  <a:pt x="5626" y="1"/>
                </a:moveTo>
                <a:lnTo>
                  <a:pt x="2266" y="3538"/>
                </a:lnTo>
                <a:lnTo>
                  <a:pt x="992" y="2124"/>
                </a:lnTo>
                <a:lnTo>
                  <a:pt x="0" y="3148"/>
                </a:lnTo>
                <a:lnTo>
                  <a:pt x="2170" y="5611"/>
                </a:lnTo>
                <a:lnTo>
                  <a:pt x="6475" y="1132"/>
                </a:lnTo>
                <a:lnTo>
                  <a:pt x="56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47"/>
          <p:cNvSpPr/>
          <p:nvPr/>
        </p:nvSpPr>
        <p:spPr>
          <a:xfrm>
            <a:off x="4874263" y="768092"/>
            <a:ext cx="239466" cy="207481"/>
          </a:xfrm>
          <a:custGeom>
            <a:rect b="b" l="l" r="r" t="t"/>
            <a:pathLst>
              <a:path extrusionOk="0" h="5611" w="6476">
                <a:moveTo>
                  <a:pt x="5626" y="1"/>
                </a:moveTo>
                <a:lnTo>
                  <a:pt x="2266" y="3538"/>
                </a:lnTo>
                <a:lnTo>
                  <a:pt x="992" y="2124"/>
                </a:lnTo>
                <a:lnTo>
                  <a:pt x="0" y="3148"/>
                </a:lnTo>
                <a:lnTo>
                  <a:pt x="2170" y="5611"/>
                </a:lnTo>
                <a:lnTo>
                  <a:pt x="6475" y="1132"/>
                </a:lnTo>
                <a:lnTo>
                  <a:pt x="562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47"/>
          <p:cNvSpPr/>
          <p:nvPr/>
        </p:nvSpPr>
        <p:spPr>
          <a:xfrm>
            <a:off x="931334" y="579984"/>
            <a:ext cx="24" cy="24"/>
          </a:xfrm>
          <a:custGeom>
            <a:rect b="b" l="l" r="r" t="t"/>
            <a:pathLst>
              <a:path extrusionOk="0" fill="none" h="1" w="1">
                <a:moveTo>
                  <a:pt x="0" y="0"/>
                </a:moveTo>
                <a:close/>
              </a:path>
            </a:pathLst>
          </a:custGeom>
          <a:noFill/>
          <a:ln cap="rnd" cmpd="sng" w="325">
            <a:solidFill>
              <a:srgbClr val="1E1A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47"/>
          <p:cNvSpPr/>
          <p:nvPr/>
        </p:nvSpPr>
        <p:spPr>
          <a:xfrm>
            <a:off x="1683213" y="-141889"/>
            <a:ext cx="24" cy="24"/>
          </a:xfrm>
          <a:custGeom>
            <a:rect b="b" l="l" r="r" t="t"/>
            <a:pathLst>
              <a:path extrusionOk="0" fill="none" h="1" w="1">
                <a:moveTo>
                  <a:pt x="1" y="0"/>
                </a:moveTo>
                <a:close/>
              </a:path>
            </a:pathLst>
          </a:custGeom>
          <a:noFill/>
          <a:ln cap="rnd" cmpd="sng" w="325">
            <a:solidFill>
              <a:srgbClr val="1E1A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47"/>
          <p:cNvSpPr/>
          <p:nvPr/>
        </p:nvSpPr>
        <p:spPr>
          <a:xfrm>
            <a:off x="2634236" y="579984"/>
            <a:ext cx="24" cy="24"/>
          </a:xfrm>
          <a:custGeom>
            <a:rect b="b" l="l" r="r" t="t"/>
            <a:pathLst>
              <a:path extrusionOk="0" fill="none" h="1" w="1">
                <a:moveTo>
                  <a:pt x="1" y="0"/>
                </a:moveTo>
                <a:close/>
              </a:path>
            </a:pathLst>
          </a:custGeom>
          <a:noFill/>
          <a:ln cap="rnd" cmpd="sng" w="325">
            <a:solidFill>
              <a:srgbClr val="1E1A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1" name="Shape 751"/>
        <p:cNvGrpSpPr/>
        <p:nvPr/>
      </p:nvGrpSpPr>
      <p:grpSpPr>
        <a:xfrm>
          <a:off x="0" y="0"/>
          <a:ext cx="0" cy="0"/>
          <a:chOff x="0" y="0"/>
          <a:chExt cx="0" cy="0"/>
        </a:xfrm>
      </p:grpSpPr>
      <p:sp>
        <p:nvSpPr>
          <p:cNvPr id="752" name="Google Shape;752;p48"/>
          <p:cNvSpPr txBox="1"/>
          <p:nvPr>
            <p:ph idx="1" type="subTitle"/>
          </p:nvPr>
        </p:nvSpPr>
        <p:spPr>
          <a:xfrm>
            <a:off x="1739425" y="1511306"/>
            <a:ext cx="6691200" cy="14784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753" name="Google Shape;753;p48"/>
          <p:cNvSpPr txBox="1"/>
          <p:nvPr>
            <p:ph type="title"/>
          </p:nvPr>
        </p:nvSpPr>
        <p:spPr>
          <a:xfrm>
            <a:off x="5455075" y="3100294"/>
            <a:ext cx="29757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0" lang="en"/>
              <a:t>—SOMEONE</a:t>
            </a:r>
            <a:r>
              <a:rPr lang="en"/>
              <a:t> FAMOUS</a:t>
            </a:r>
            <a:endParaRPr/>
          </a:p>
        </p:txBody>
      </p:sp>
      <p:sp>
        <p:nvSpPr>
          <p:cNvPr id="754" name="Google Shape;754;p48"/>
          <p:cNvSpPr/>
          <p:nvPr/>
        </p:nvSpPr>
        <p:spPr>
          <a:xfrm rot="8881454">
            <a:off x="6662475" y="677932"/>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48"/>
          <p:cNvSpPr/>
          <p:nvPr/>
        </p:nvSpPr>
        <p:spPr>
          <a:xfrm>
            <a:off x="1085610" y="986165"/>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48"/>
          <p:cNvSpPr/>
          <p:nvPr/>
        </p:nvSpPr>
        <p:spPr>
          <a:xfrm rot="8881454">
            <a:off x="7782519" y="609038"/>
            <a:ext cx="160420" cy="160459"/>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 name="Google Shape;757;p48"/>
          <p:cNvGrpSpPr/>
          <p:nvPr/>
        </p:nvGrpSpPr>
        <p:grpSpPr>
          <a:xfrm rot="6108846">
            <a:off x="-618836" y="1876079"/>
            <a:ext cx="3525438" cy="4101416"/>
            <a:chOff x="4093975" y="-273750"/>
            <a:chExt cx="3274897" cy="3809942"/>
          </a:xfrm>
        </p:grpSpPr>
        <p:sp>
          <p:nvSpPr>
            <p:cNvPr id="758" name="Google Shape;758;p48"/>
            <p:cNvSpPr/>
            <p:nvPr/>
          </p:nvSpPr>
          <p:spPr>
            <a:xfrm>
              <a:off x="5980928" y="1175717"/>
              <a:ext cx="871677" cy="749137"/>
            </a:xfrm>
            <a:custGeom>
              <a:rect b="b" l="l" r="r" t="t"/>
              <a:pathLst>
                <a:path extrusionOk="0" h="17790" w="20700">
                  <a:moveTo>
                    <a:pt x="14665" y="0"/>
                  </a:moveTo>
                  <a:lnTo>
                    <a:pt x="14665" y="0"/>
                  </a:lnTo>
                  <a:cubicBezTo>
                    <a:pt x="11165" y="2359"/>
                    <a:pt x="8876" y="5415"/>
                    <a:pt x="7154" y="7946"/>
                  </a:cubicBezTo>
                  <a:cubicBezTo>
                    <a:pt x="5113" y="10944"/>
                    <a:pt x="3665" y="12551"/>
                    <a:pt x="3665" y="12551"/>
                  </a:cubicBezTo>
                  <a:cubicBezTo>
                    <a:pt x="3121" y="12701"/>
                    <a:pt x="2623" y="12863"/>
                    <a:pt x="2623" y="12863"/>
                  </a:cubicBezTo>
                  <a:cubicBezTo>
                    <a:pt x="1" y="16422"/>
                    <a:pt x="3196" y="17722"/>
                    <a:pt x="4813" y="17784"/>
                  </a:cubicBezTo>
                  <a:cubicBezTo>
                    <a:pt x="4902" y="17788"/>
                    <a:pt x="4986" y="17789"/>
                    <a:pt x="5065" y="17789"/>
                  </a:cubicBezTo>
                  <a:cubicBezTo>
                    <a:pt x="6424" y="17789"/>
                    <a:pt x="6396" y="17230"/>
                    <a:pt x="6690" y="14618"/>
                  </a:cubicBezTo>
                  <a:cubicBezTo>
                    <a:pt x="6704" y="14495"/>
                    <a:pt x="6711" y="14380"/>
                    <a:pt x="6717" y="14267"/>
                  </a:cubicBezTo>
                  <a:lnTo>
                    <a:pt x="6747" y="14282"/>
                  </a:lnTo>
                  <a:cubicBezTo>
                    <a:pt x="20699" y="4102"/>
                    <a:pt x="14666" y="0"/>
                    <a:pt x="14665"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48"/>
            <p:cNvSpPr/>
            <p:nvPr/>
          </p:nvSpPr>
          <p:spPr>
            <a:xfrm>
              <a:off x="5200628" y="544741"/>
              <a:ext cx="551936" cy="737051"/>
            </a:xfrm>
            <a:custGeom>
              <a:rect b="b" l="l" r="r" t="t"/>
              <a:pathLst>
                <a:path extrusionOk="0" h="17503" w="13107">
                  <a:moveTo>
                    <a:pt x="12923" y="0"/>
                  </a:moveTo>
                  <a:cubicBezTo>
                    <a:pt x="12888" y="0"/>
                    <a:pt x="7895" y="424"/>
                    <a:pt x="2711" y="12487"/>
                  </a:cubicBezTo>
                  <a:cubicBezTo>
                    <a:pt x="403" y="13325"/>
                    <a:pt x="0" y="13451"/>
                    <a:pt x="423" y="14935"/>
                  </a:cubicBezTo>
                  <a:cubicBezTo>
                    <a:pt x="714" y="15953"/>
                    <a:pt x="1678" y="17503"/>
                    <a:pt x="3104" y="17503"/>
                  </a:cubicBezTo>
                  <a:cubicBezTo>
                    <a:pt x="3858" y="17503"/>
                    <a:pt x="4741" y="17071"/>
                    <a:pt x="5721" y="15900"/>
                  </a:cubicBezTo>
                  <a:cubicBezTo>
                    <a:pt x="5721" y="15900"/>
                    <a:pt x="5774" y="15216"/>
                    <a:pt x="5785" y="14565"/>
                  </a:cubicBezTo>
                  <a:cubicBezTo>
                    <a:pt x="5785" y="14565"/>
                    <a:pt x="8610" y="11221"/>
                    <a:pt x="9674" y="10054"/>
                  </a:cubicBezTo>
                  <a:cubicBezTo>
                    <a:pt x="11178" y="8398"/>
                    <a:pt x="13107" y="3007"/>
                    <a:pt x="12923" y="0"/>
                  </a:cubicBezTo>
                  <a:cubicBezTo>
                    <a:pt x="12923" y="0"/>
                    <a:pt x="12923" y="0"/>
                    <a:pt x="12923"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48"/>
            <p:cNvSpPr/>
            <p:nvPr/>
          </p:nvSpPr>
          <p:spPr>
            <a:xfrm>
              <a:off x="5597347" y="1077432"/>
              <a:ext cx="494792" cy="470284"/>
            </a:xfrm>
            <a:custGeom>
              <a:rect b="b" l="l" r="r" t="t"/>
              <a:pathLst>
                <a:path extrusionOk="0" h="11168" w="11750">
                  <a:moveTo>
                    <a:pt x="8183" y="1"/>
                  </a:moveTo>
                  <a:cubicBezTo>
                    <a:pt x="7631" y="1"/>
                    <a:pt x="7317" y="127"/>
                    <a:pt x="7317" y="127"/>
                  </a:cubicBezTo>
                  <a:lnTo>
                    <a:pt x="6345" y="1683"/>
                  </a:lnTo>
                  <a:cubicBezTo>
                    <a:pt x="5633" y="1175"/>
                    <a:pt x="4960" y="965"/>
                    <a:pt x="4357" y="965"/>
                  </a:cubicBezTo>
                  <a:cubicBezTo>
                    <a:pt x="3066" y="965"/>
                    <a:pt x="2091" y="1928"/>
                    <a:pt x="1718" y="2999"/>
                  </a:cubicBezTo>
                  <a:cubicBezTo>
                    <a:pt x="1255" y="4323"/>
                    <a:pt x="491" y="7082"/>
                    <a:pt x="491" y="7082"/>
                  </a:cubicBezTo>
                  <a:cubicBezTo>
                    <a:pt x="491" y="7082"/>
                    <a:pt x="0" y="9585"/>
                    <a:pt x="2752" y="10687"/>
                  </a:cubicBezTo>
                  <a:cubicBezTo>
                    <a:pt x="3623" y="11036"/>
                    <a:pt x="4353" y="11168"/>
                    <a:pt x="4958" y="11168"/>
                  </a:cubicBezTo>
                  <a:cubicBezTo>
                    <a:pt x="6821" y="11168"/>
                    <a:pt x="7504" y="9920"/>
                    <a:pt x="7504" y="9920"/>
                  </a:cubicBezTo>
                  <a:lnTo>
                    <a:pt x="8100" y="8810"/>
                  </a:lnTo>
                  <a:cubicBezTo>
                    <a:pt x="8100" y="8810"/>
                    <a:pt x="8272" y="9016"/>
                    <a:pt x="8560" y="9016"/>
                  </a:cubicBezTo>
                  <a:cubicBezTo>
                    <a:pt x="8824" y="9016"/>
                    <a:pt x="9183" y="8844"/>
                    <a:pt x="9595" y="8184"/>
                  </a:cubicBezTo>
                  <a:cubicBezTo>
                    <a:pt x="10513" y="6716"/>
                    <a:pt x="9464" y="6260"/>
                    <a:pt x="9464" y="6260"/>
                  </a:cubicBezTo>
                  <a:cubicBezTo>
                    <a:pt x="9464" y="6260"/>
                    <a:pt x="9311" y="6191"/>
                    <a:pt x="9157" y="6174"/>
                  </a:cubicBezTo>
                  <a:lnTo>
                    <a:pt x="11559" y="2719"/>
                  </a:lnTo>
                  <a:cubicBezTo>
                    <a:pt x="11559" y="2719"/>
                    <a:pt x="11750" y="1147"/>
                    <a:pt x="9997" y="402"/>
                  </a:cubicBezTo>
                  <a:cubicBezTo>
                    <a:pt x="9257" y="87"/>
                    <a:pt x="8639" y="1"/>
                    <a:pt x="8183"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48"/>
            <p:cNvSpPr/>
            <p:nvPr/>
          </p:nvSpPr>
          <p:spPr>
            <a:xfrm>
              <a:off x="5638488" y="1241282"/>
              <a:ext cx="217372" cy="129657"/>
            </a:xfrm>
            <a:custGeom>
              <a:rect b="b" l="l" r="r" t="t"/>
              <a:pathLst>
                <a:path extrusionOk="0" h="3079" w="5162">
                  <a:moveTo>
                    <a:pt x="446" y="1"/>
                  </a:moveTo>
                  <a:cubicBezTo>
                    <a:pt x="298" y="479"/>
                    <a:pt x="142" y="1003"/>
                    <a:pt x="1" y="1486"/>
                  </a:cubicBezTo>
                  <a:cubicBezTo>
                    <a:pt x="232" y="1625"/>
                    <a:pt x="485" y="1672"/>
                    <a:pt x="722" y="1672"/>
                  </a:cubicBezTo>
                  <a:cubicBezTo>
                    <a:pt x="1222" y="1672"/>
                    <a:pt x="1649" y="1462"/>
                    <a:pt x="1649" y="1462"/>
                  </a:cubicBezTo>
                  <a:cubicBezTo>
                    <a:pt x="1649" y="1462"/>
                    <a:pt x="1618" y="369"/>
                    <a:pt x="786" y="79"/>
                  </a:cubicBezTo>
                  <a:cubicBezTo>
                    <a:pt x="670" y="36"/>
                    <a:pt x="557" y="14"/>
                    <a:pt x="446" y="1"/>
                  </a:cubicBezTo>
                  <a:close/>
                  <a:moveTo>
                    <a:pt x="3790" y="1396"/>
                  </a:moveTo>
                  <a:cubicBezTo>
                    <a:pt x="3209" y="1396"/>
                    <a:pt x="2788" y="1724"/>
                    <a:pt x="2788" y="1724"/>
                  </a:cubicBezTo>
                  <a:cubicBezTo>
                    <a:pt x="3033" y="2819"/>
                    <a:pt x="3677" y="3079"/>
                    <a:pt x="4232" y="3079"/>
                  </a:cubicBezTo>
                  <a:cubicBezTo>
                    <a:pt x="4733" y="3079"/>
                    <a:pt x="5162" y="2867"/>
                    <a:pt x="5162" y="2867"/>
                  </a:cubicBezTo>
                  <a:cubicBezTo>
                    <a:pt x="5162" y="2867"/>
                    <a:pt x="5128" y="1775"/>
                    <a:pt x="4300" y="1484"/>
                  </a:cubicBezTo>
                  <a:cubicBezTo>
                    <a:pt x="4122" y="1420"/>
                    <a:pt x="3950" y="1396"/>
                    <a:pt x="3790" y="139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48"/>
            <p:cNvSpPr/>
            <p:nvPr/>
          </p:nvSpPr>
          <p:spPr>
            <a:xfrm>
              <a:off x="5408694" y="1610628"/>
              <a:ext cx="948570" cy="754316"/>
            </a:xfrm>
            <a:custGeom>
              <a:rect b="b" l="l" r="r" t="t"/>
              <a:pathLst>
                <a:path extrusionOk="0" h="17913" w="22526">
                  <a:moveTo>
                    <a:pt x="3392" y="0"/>
                  </a:moveTo>
                  <a:lnTo>
                    <a:pt x="1" y="13760"/>
                  </a:lnTo>
                  <a:lnTo>
                    <a:pt x="4856" y="14957"/>
                  </a:lnTo>
                  <a:cubicBezTo>
                    <a:pt x="4856" y="14957"/>
                    <a:pt x="5059" y="13616"/>
                    <a:pt x="6534" y="12694"/>
                  </a:cubicBezTo>
                  <a:cubicBezTo>
                    <a:pt x="6991" y="12409"/>
                    <a:pt x="7703" y="12199"/>
                    <a:pt x="8466" y="12199"/>
                  </a:cubicBezTo>
                  <a:cubicBezTo>
                    <a:pt x="9274" y="12199"/>
                    <a:pt x="10140" y="12434"/>
                    <a:pt x="10821" y="13061"/>
                  </a:cubicBezTo>
                  <a:cubicBezTo>
                    <a:pt x="12632" y="14730"/>
                    <a:pt x="11993" y="16716"/>
                    <a:pt x="11993" y="16716"/>
                  </a:cubicBezTo>
                  <a:lnTo>
                    <a:pt x="16847" y="17913"/>
                  </a:lnTo>
                  <a:lnTo>
                    <a:pt x="17665" y="14599"/>
                  </a:lnTo>
                  <a:cubicBezTo>
                    <a:pt x="17865" y="14631"/>
                    <a:pt x="18181" y="14685"/>
                    <a:pt x="18567" y="14685"/>
                  </a:cubicBezTo>
                  <a:cubicBezTo>
                    <a:pt x="19282" y="14685"/>
                    <a:pt x="20237" y="14498"/>
                    <a:pt x="21139" y="13626"/>
                  </a:cubicBezTo>
                  <a:cubicBezTo>
                    <a:pt x="22526" y="12285"/>
                    <a:pt x="22181" y="10552"/>
                    <a:pt x="22181" y="10552"/>
                  </a:cubicBezTo>
                  <a:cubicBezTo>
                    <a:pt x="21724" y="7946"/>
                    <a:pt x="19423" y="7466"/>
                    <a:pt x="19423" y="7466"/>
                  </a:cubicBezTo>
                  <a:lnTo>
                    <a:pt x="20241" y="4154"/>
                  </a:lnTo>
                  <a:lnTo>
                    <a:pt x="33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48"/>
            <p:cNvSpPr/>
            <p:nvPr/>
          </p:nvSpPr>
          <p:spPr>
            <a:xfrm>
              <a:off x="4792876" y="1561444"/>
              <a:ext cx="1122105" cy="814871"/>
            </a:xfrm>
            <a:custGeom>
              <a:rect b="b" l="l" r="r" t="t"/>
              <a:pathLst>
                <a:path extrusionOk="0" h="19351" w="26647">
                  <a:moveTo>
                    <a:pt x="1900" y="0"/>
                  </a:moveTo>
                  <a:cubicBezTo>
                    <a:pt x="1800" y="0"/>
                    <a:pt x="1704" y="4"/>
                    <a:pt x="1613" y="11"/>
                  </a:cubicBezTo>
                  <a:cubicBezTo>
                    <a:pt x="0" y="137"/>
                    <a:pt x="105" y="591"/>
                    <a:pt x="116" y="3374"/>
                  </a:cubicBezTo>
                  <a:cubicBezTo>
                    <a:pt x="122" y="5120"/>
                    <a:pt x="908" y="5526"/>
                    <a:pt x="1661" y="5526"/>
                  </a:cubicBezTo>
                  <a:cubicBezTo>
                    <a:pt x="2108" y="5526"/>
                    <a:pt x="2544" y="5383"/>
                    <a:pt x="2799" y="5292"/>
                  </a:cubicBezTo>
                  <a:cubicBezTo>
                    <a:pt x="3483" y="5047"/>
                    <a:pt x="4358" y="4643"/>
                    <a:pt x="4358" y="4643"/>
                  </a:cubicBezTo>
                  <a:cubicBezTo>
                    <a:pt x="6427" y="1022"/>
                    <a:pt x="3582" y="0"/>
                    <a:pt x="1900" y="0"/>
                  </a:cubicBezTo>
                  <a:close/>
                  <a:moveTo>
                    <a:pt x="23085" y="13369"/>
                  </a:moveTo>
                  <a:cubicBezTo>
                    <a:pt x="22747" y="13369"/>
                    <a:pt x="22419" y="13410"/>
                    <a:pt x="22119" y="13480"/>
                  </a:cubicBezTo>
                  <a:cubicBezTo>
                    <a:pt x="21774" y="13777"/>
                    <a:pt x="21423" y="14183"/>
                    <a:pt x="21069" y="14722"/>
                  </a:cubicBezTo>
                  <a:cubicBezTo>
                    <a:pt x="21069" y="14722"/>
                    <a:pt x="21106" y="15687"/>
                    <a:pt x="21199" y="16407"/>
                  </a:cubicBezTo>
                  <a:cubicBezTo>
                    <a:pt x="21272" y="16965"/>
                    <a:pt x="21499" y="18323"/>
                    <a:pt x="22753" y="18323"/>
                  </a:cubicBezTo>
                  <a:cubicBezTo>
                    <a:pt x="23118" y="18323"/>
                    <a:pt x="23569" y="18208"/>
                    <a:pt x="24128" y="17926"/>
                  </a:cubicBezTo>
                  <a:cubicBezTo>
                    <a:pt x="25703" y="17133"/>
                    <a:pt x="26461" y="16794"/>
                    <a:pt x="26646" y="16274"/>
                  </a:cubicBezTo>
                  <a:cubicBezTo>
                    <a:pt x="26513" y="15644"/>
                    <a:pt x="26184" y="14911"/>
                    <a:pt x="25442" y="14229"/>
                  </a:cubicBezTo>
                  <a:cubicBezTo>
                    <a:pt x="24761" y="13603"/>
                    <a:pt x="23894" y="13369"/>
                    <a:pt x="23085" y="13369"/>
                  </a:cubicBezTo>
                  <a:close/>
                  <a:moveTo>
                    <a:pt x="12079" y="7828"/>
                  </a:moveTo>
                  <a:cubicBezTo>
                    <a:pt x="9802" y="7828"/>
                    <a:pt x="9168" y="9391"/>
                    <a:pt x="9168" y="9391"/>
                  </a:cubicBezTo>
                  <a:lnTo>
                    <a:pt x="8705" y="10564"/>
                  </a:lnTo>
                  <a:cubicBezTo>
                    <a:pt x="8705" y="10564"/>
                    <a:pt x="8541" y="10408"/>
                    <a:pt x="8292" y="10408"/>
                  </a:cubicBezTo>
                  <a:cubicBezTo>
                    <a:pt x="8022" y="10408"/>
                    <a:pt x="7653" y="10592"/>
                    <a:pt x="7291" y="11360"/>
                  </a:cubicBezTo>
                  <a:cubicBezTo>
                    <a:pt x="6549" y="12925"/>
                    <a:pt x="7646" y="13255"/>
                    <a:pt x="7646" y="13255"/>
                  </a:cubicBezTo>
                  <a:cubicBezTo>
                    <a:pt x="7646" y="13255"/>
                    <a:pt x="7806" y="13307"/>
                    <a:pt x="7961" y="13307"/>
                  </a:cubicBezTo>
                  <a:lnTo>
                    <a:pt x="5976" y="17015"/>
                  </a:lnTo>
                  <a:cubicBezTo>
                    <a:pt x="5976" y="17015"/>
                    <a:pt x="5969" y="18600"/>
                    <a:pt x="7799" y="19137"/>
                  </a:cubicBezTo>
                  <a:cubicBezTo>
                    <a:pt x="8338" y="19296"/>
                    <a:pt x="8806" y="19351"/>
                    <a:pt x="9193" y="19351"/>
                  </a:cubicBezTo>
                  <a:cubicBezTo>
                    <a:pt x="10029" y="19351"/>
                    <a:pt x="10491" y="19098"/>
                    <a:pt x="10491" y="19098"/>
                  </a:cubicBezTo>
                  <a:lnTo>
                    <a:pt x="11278" y="17440"/>
                  </a:lnTo>
                  <a:cubicBezTo>
                    <a:pt x="11916" y="17791"/>
                    <a:pt x="12503" y="17940"/>
                    <a:pt x="13027" y="17940"/>
                  </a:cubicBezTo>
                  <a:cubicBezTo>
                    <a:pt x="14481" y="17940"/>
                    <a:pt x="15456" y="16791"/>
                    <a:pt x="15723" y="15596"/>
                  </a:cubicBezTo>
                  <a:cubicBezTo>
                    <a:pt x="16026" y="14228"/>
                    <a:pt x="16461" y="11397"/>
                    <a:pt x="16461" y="11397"/>
                  </a:cubicBezTo>
                  <a:cubicBezTo>
                    <a:pt x="16461" y="11397"/>
                    <a:pt x="16658" y="8856"/>
                    <a:pt x="13799" y="8079"/>
                  </a:cubicBezTo>
                  <a:cubicBezTo>
                    <a:pt x="13141" y="7901"/>
                    <a:pt x="12572" y="7828"/>
                    <a:pt x="12079" y="7828"/>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48"/>
            <p:cNvSpPr/>
            <p:nvPr/>
          </p:nvSpPr>
          <p:spPr>
            <a:xfrm>
              <a:off x="4474524" y="1018520"/>
              <a:ext cx="948570" cy="754443"/>
            </a:xfrm>
            <a:custGeom>
              <a:rect b="b" l="l" r="r" t="t"/>
              <a:pathLst>
                <a:path extrusionOk="0" h="17916" w="22526">
                  <a:moveTo>
                    <a:pt x="5679" y="1"/>
                  </a:moveTo>
                  <a:lnTo>
                    <a:pt x="4862" y="3316"/>
                  </a:lnTo>
                  <a:cubicBezTo>
                    <a:pt x="4661" y="3284"/>
                    <a:pt x="4345" y="3229"/>
                    <a:pt x="3959" y="3229"/>
                  </a:cubicBezTo>
                  <a:cubicBezTo>
                    <a:pt x="3244" y="3229"/>
                    <a:pt x="2289" y="3417"/>
                    <a:pt x="1387" y="4288"/>
                  </a:cubicBezTo>
                  <a:cubicBezTo>
                    <a:pt x="1" y="5629"/>
                    <a:pt x="345" y="7362"/>
                    <a:pt x="345" y="7362"/>
                  </a:cubicBezTo>
                  <a:cubicBezTo>
                    <a:pt x="802" y="9968"/>
                    <a:pt x="3102" y="10448"/>
                    <a:pt x="3102" y="10448"/>
                  </a:cubicBezTo>
                  <a:lnTo>
                    <a:pt x="2286" y="13760"/>
                  </a:lnTo>
                  <a:lnTo>
                    <a:pt x="19133" y="17915"/>
                  </a:lnTo>
                  <a:lnTo>
                    <a:pt x="22526" y="4153"/>
                  </a:lnTo>
                  <a:lnTo>
                    <a:pt x="17669" y="2956"/>
                  </a:lnTo>
                  <a:cubicBezTo>
                    <a:pt x="17669" y="2956"/>
                    <a:pt x="17468" y="4299"/>
                    <a:pt x="15991" y="5220"/>
                  </a:cubicBezTo>
                  <a:cubicBezTo>
                    <a:pt x="15534" y="5505"/>
                    <a:pt x="14822" y="5715"/>
                    <a:pt x="14058" y="5715"/>
                  </a:cubicBezTo>
                  <a:cubicBezTo>
                    <a:pt x="13250" y="5715"/>
                    <a:pt x="12385" y="5480"/>
                    <a:pt x="11704" y="4852"/>
                  </a:cubicBezTo>
                  <a:cubicBezTo>
                    <a:pt x="9893" y="3184"/>
                    <a:pt x="10534" y="1199"/>
                    <a:pt x="10534" y="1199"/>
                  </a:cubicBezTo>
                  <a:lnTo>
                    <a:pt x="567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48"/>
            <p:cNvSpPr/>
            <p:nvPr/>
          </p:nvSpPr>
          <p:spPr>
            <a:xfrm>
              <a:off x="4473092" y="1141144"/>
              <a:ext cx="952233" cy="633882"/>
            </a:xfrm>
            <a:custGeom>
              <a:rect b="b" l="l" r="r" t="t"/>
              <a:pathLst>
                <a:path extrusionOk="0" h="15053" w="22613">
                  <a:moveTo>
                    <a:pt x="17708" y="1"/>
                  </a:moveTo>
                  <a:cubicBezTo>
                    <a:pt x="17698" y="1"/>
                    <a:pt x="17688" y="4"/>
                    <a:pt x="17679" y="9"/>
                  </a:cubicBezTo>
                  <a:cubicBezTo>
                    <a:pt x="17668" y="16"/>
                    <a:pt x="17659" y="29"/>
                    <a:pt x="17658" y="42"/>
                  </a:cubicBezTo>
                  <a:cubicBezTo>
                    <a:pt x="17656" y="53"/>
                    <a:pt x="17440" y="1373"/>
                    <a:pt x="15999" y="2271"/>
                  </a:cubicBezTo>
                  <a:cubicBezTo>
                    <a:pt x="15549" y="2552"/>
                    <a:pt x="14844" y="2763"/>
                    <a:pt x="14087" y="2763"/>
                  </a:cubicBezTo>
                  <a:cubicBezTo>
                    <a:pt x="13296" y="2763"/>
                    <a:pt x="12447" y="2533"/>
                    <a:pt x="11769" y="1909"/>
                  </a:cubicBezTo>
                  <a:cubicBezTo>
                    <a:pt x="11761" y="1900"/>
                    <a:pt x="11749" y="1896"/>
                    <a:pt x="11737" y="1896"/>
                  </a:cubicBezTo>
                  <a:cubicBezTo>
                    <a:pt x="11725" y="1896"/>
                    <a:pt x="11712" y="1902"/>
                    <a:pt x="11703" y="1912"/>
                  </a:cubicBezTo>
                  <a:cubicBezTo>
                    <a:pt x="11684" y="1932"/>
                    <a:pt x="11687" y="1962"/>
                    <a:pt x="11707" y="1980"/>
                  </a:cubicBezTo>
                  <a:cubicBezTo>
                    <a:pt x="12403" y="2621"/>
                    <a:pt x="13276" y="2858"/>
                    <a:pt x="14090" y="2858"/>
                  </a:cubicBezTo>
                  <a:cubicBezTo>
                    <a:pt x="14866" y="2858"/>
                    <a:pt x="15589" y="2642"/>
                    <a:pt x="16052" y="2355"/>
                  </a:cubicBezTo>
                  <a:cubicBezTo>
                    <a:pt x="17368" y="1534"/>
                    <a:pt x="17687" y="367"/>
                    <a:pt x="17742" y="108"/>
                  </a:cubicBezTo>
                  <a:lnTo>
                    <a:pt x="22503" y="1282"/>
                  </a:lnTo>
                  <a:lnTo>
                    <a:pt x="20426" y="9706"/>
                  </a:lnTo>
                  <a:cubicBezTo>
                    <a:pt x="20419" y="9733"/>
                    <a:pt x="20436" y="9757"/>
                    <a:pt x="20462" y="9764"/>
                  </a:cubicBezTo>
                  <a:cubicBezTo>
                    <a:pt x="20466" y="9765"/>
                    <a:pt x="20469" y="9765"/>
                    <a:pt x="20474" y="9765"/>
                  </a:cubicBezTo>
                  <a:cubicBezTo>
                    <a:pt x="20496" y="9761"/>
                    <a:pt x="20515" y="9747"/>
                    <a:pt x="20521" y="9726"/>
                  </a:cubicBezTo>
                  <a:lnTo>
                    <a:pt x="22609" y="1256"/>
                  </a:lnTo>
                  <a:cubicBezTo>
                    <a:pt x="22612" y="1244"/>
                    <a:pt x="22611" y="1231"/>
                    <a:pt x="22604" y="1220"/>
                  </a:cubicBezTo>
                  <a:cubicBezTo>
                    <a:pt x="22597" y="1210"/>
                    <a:pt x="22587" y="1202"/>
                    <a:pt x="22574" y="1199"/>
                  </a:cubicBezTo>
                  <a:lnTo>
                    <a:pt x="17717" y="2"/>
                  </a:lnTo>
                  <a:cubicBezTo>
                    <a:pt x="17714" y="1"/>
                    <a:pt x="17711" y="1"/>
                    <a:pt x="17708" y="1"/>
                  </a:cubicBezTo>
                  <a:close/>
                  <a:moveTo>
                    <a:pt x="3985" y="268"/>
                  </a:moveTo>
                  <a:cubicBezTo>
                    <a:pt x="3261" y="268"/>
                    <a:pt x="2302" y="459"/>
                    <a:pt x="1389" y="1343"/>
                  </a:cubicBezTo>
                  <a:cubicBezTo>
                    <a:pt x="1" y="2687"/>
                    <a:pt x="329" y="4443"/>
                    <a:pt x="333" y="4460"/>
                  </a:cubicBezTo>
                  <a:cubicBezTo>
                    <a:pt x="752" y="6858"/>
                    <a:pt x="2741" y="7485"/>
                    <a:pt x="3078" y="7573"/>
                  </a:cubicBezTo>
                  <a:lnTo>
                    <a:pt x="2273" y="10839"/>
                  </a:lnTo>
                  <a:cubicBezTo>
                    <a:pt x="2266" y="10866"/>
                    <a:pt x="2282" y="10890"/>
                    <a:pt x="2309" y="10897"/>
                  </a:cubicBezTo>
                  <a:cubicBezTo>
                    <a:pt x="2313" y="10900"/>
                    <a:pt x="2316" y="10900"/>
                    <a:pt x="2321" y="10900"/>
                  </a:cubicBezTo>
                  <a:cubicBezTo>
                    <a:pt x="2342" y="10897"/>
                    <a:pt x="2362" y="10883"/>
                    <a:pt x="2367" y="10862"/>
                  </a:cubicBezTo>
                  <a:lnTo>
                    <a:pt x="3184" y="7550"/>
                  </a:lnTo>
                  <a:cubicBezTo>
                    <a:pt x="3187" y="7537"/>
                    <a:pt x="3186" y="7523"/>
                    <a:pt x="3179" y="7513"/>
                  </a:cubicBezTo>
                  <a:cubicBezTo>
                    <a:pt x="3172" y="7502"/>
                    <a:pt x="3162" y="7493"/>
                    <a:pt x="3149" y="7492"/>
                  </a:cubicBezTo>
                  <a:cubicBezTo>
                    <a:pt x="3126" y="7486"/>
                    <a:pt x="874" y="6988"/>
                    <a:pt x="428" y="4443"/>
                  </a:cubicBezTo>
                  <a:cubicBezTo>
                    <a:pt x="425" y="4425"/>
                    <a:pt x="107" y="2718"/>
                    <a:pt x="1457" y="1411"/>
                  </a:cubicBezTo>
                  <a:cubicBezTo>
                    <a:pt x="2345" y="552"/>
                    <a:pt x="3280" y="365"/>
                    <a:pt x="3987" y="365"/>
                  </a:cubicBezTo>
                  <a:cubicBezTo>
                    <a:pt x="4342" y="365"/>
                    <a:pt x="4640" y="412"/>
                    <a:pt x="4845" y="445"/>
                  </a:cubicBezTo>
                  <a:lnTo>
                    <a:pt x="4889" y="452"/>
                  </a:lnTo>
                  <a:cubicBezTo>
                    <a:pt x="4891" y="452"/>
                    <a:pt x="4893" y="452"/>
                    <a:pt x="4895" y="452"/>
                  </a:cubicBezTo>
                  <a:cubicBezTo>
                    <a:pt x="4919" y="452"/>
                    <a:pt x="4940" y="436"/>
                    <a:pt x="4944" y="411"/>
                  </a:cubicBezTo>
                  <a:cubicBezTo>
                    <a:pt x="4947" y="384"/>
                    <a:pt x="4930" y="360"/>
                    <a:pt x="4903" y="356"/>
                  </a:cubicBezTo>
                  <a:lnTo>
                    <a:pt x="4859" y="349"/>
                  </a:lnTo>
                  <a:cubicBezTo>
                    <a:pt x="4650" y="316"/>
                    <a:pt x="4346" y="268"/>
                    <a:pt x="3985" y="268"/>
                  </a:cubicBezTo>
                  <a:close/>
                  <a:moveTo>
                    <a:pt x="6597" y="11857"/>
                  </a:moveTo>
                  <a:cubicBezTo>
                    <a:pt x="6576" y="11857"/>
                    <a:pt x="6556" y="11870"/>
                    <a:pt x="6550" y="11893"/>
                  </a:cubicBezTo>
                  <a:cubicBezTo>
                    <a:pt x="6543" y="11920"/>
                    <a:pt x="6559" y="11944"/>
                    <a:pt x="6585" y="11951"/>
                  </a:cubicBezTo>
                  <a:lnTo>
                    <a:pt x="10069" y="12812"/>
                  </a:lnTo>
                  <a:cubicBezTo>
                    <a:pt x="10073" y="12812"/>
                    <a:pt x="10076" y="12813"/>
                    <a:pt x="10081" y="12813"/>
                  </a:cubicBezTo>
                  <a:cubicBezTo>
                    <a:pt x="10103" y="12812"/>
                    <a:pt x="10122" y="12797"/>
                    <a:pt x="10127" y="12776"/>
                  </a:cubicBezTo>
                  <a:cubicBezTo>
                    <a:pt x="10134" y="12749"/>
                    <a:pt x="10118" y="12725"/>
                    <a:pt x="10091" y="12718"/>
                  </a:cubicBezTo>
                  <a:lnTo>
                    <a:pt x="6608" y="11858"/>
                  </a:lnTo>
                  <a:cubicBezTo>
                    <a:pt x="6604" y="11857"/>
                    <a:pt x="6601" y="11857"/>
                    <a:pt x="6597" y="11857"/>
                  </a:cubicBezTo>
                  <a:close/>
                  <a:moveTo>
                    <a:pt x="12951" y="13402"/>
                  </a:moveTo>
                  <a:cubicBezTo>
                    <a:pt x="12930" y="13402"/>
                    <a:pt x="12910" y="13416"/>
                    <a:pt x="12905" y="13435"/>
                  </a:cubicBezTo>
                  <a:cubicBezTo>
                    <a:pt x="12900" y="13458"/>
                    <a:pt x="12914" y="13484"/>
                    <a:pt x="12938" y="13489"/>
                  </a:cubicBezTo>
                  <a:lnTo>
                    <a:pt x="19163" y="15050"/>
                  </a:lnTo>
                  <a:cubicBezTo>
                    <a:pt x="19166" y="15053"/>
                    <a:pt x="19170" y="15053"/>
                    <a:pt x="19173" y="15053"/>
                  </a:cubicBezTo>
                  <a:cubicBezTo>
                    <a:pt x="19194" y="15053"/>
                    <a:pt x="19212" y="15040"/>
                    <a:pt x="19215" y="15019"/>
                  </a:cubicBezTo>
                  <a:cubicBezTo>
                    <a:pt x="19221" y="14995"/>
                    <a:pt x="19207" y="14970"/>
                    <a:pt x="19184" y="14965"/>
                  </a:cubicBezTo>
                  <a:lnTo>
                    <a:pt x="12959" y="13403"/>
                  </a:lnTo>
                  <a:cubicBezTo>
                    <a:pt x="12956" y="13402"/>
                    <a:pt x="12953" y="13402"/>
                    <a:pt x="12951" y="134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48"/>
            <p:cNvSpPr/>
            <p:nvPr/>
          </p:nvSpPr>
          <p:spPr>
            <a:xfrm>
              <a:off x="5549805" y="1609323"/>
              <a:ext cx="795626" cy="758485"/>
            </a:xfrm>
            <a:custGeom>
              <a:rect b="b" l="l" r="r" t="t"/>
              <a:pathLst>
                <a:path extrusionOk="0" h="18012" w="18894">
                  <a:moveTo>
                    <a:pt x="52" y="0"/>
                  </a:moveTo>
                  <a:cubicBezTo>
                    <a:pt x="30" y="0"/>
                    <a:pt x="12" y="14"/>
                    <a:pt x="6" y="37"/>
                  </a:cubicBezTo>
                  <a:cubicBezTo>
                    <a:pt x="0" y="62"/>
                    <a:pt x="14" y="88"/>
                    <a:pt x="41" y="95"/>
                  </a:cubicBezTo>
                  <a:lnTo>
                    <a:pt x="16843" y="4236"/>
                  </a:lnTo>
                  <a:lnTo>
                    <a:pt x="16038" y="7503"/>
                  </a:lnTo>
                  <a:cubicBezTo>
                    <a:pt x="16035" y="7515"/>
                    <a:pt x="16037" y="7530"/>
                    <a:pt x="16044" y="7539"/>
                  </a:cubicBezTo>
                  <a:cubicBezTo>
                    <a:pt x="16051" y="7551"/>
                    <a:pt x="16062" y="7559"/>
                    <a:pt x="16074" y="7561"/>
                  </a:cubicBezTo>
                  <a:cubicBezTo>
                    <a:pt x="16096" y="7565"/>
                    <a:pt x="18347" y="8066"/>
                    <a:pt x="18793" y="10608"/>
                  </a:cubicBezTo>
                  <a:cubicBezTo>
                    <a:pt x="18798" y="10631"/>
                    <a:pt x="18817" y="10648"/>
                    <a:pt x="18841" y="10648"/>
                  </a:cubicBezTo>
                  <a:lnTo>
                    <a:pt x="18849" y="10648"/>
                  </a:lnTo>
                  <a:cubicBezTo>
                    <a:pt x="18875" y="10643"/>
                    <a:pt x="18893" y="10619"/>
                    <a:pt x="18888" y="10593"/>
                  </a:cubicBezTo>
                  <a:cubicBezTo>
                    <a:pt x="18469" y="8194"/>
                    <a:pt x="16480" y="7568"/>
                    <a:pt x="16143" y="7480"/>
                  </a:cubicBezTo>
                  <a:lnTo>
                    <a:pt x="16948" y="4213"/>
                  </a:lnTo>
                  <a:cubicBezTo>
                    <a:pt x="16954" y="4186"/>
                    <a:pt x="16939" y="4162"/>
                    <a:pt x="16913" y="4155"/>
                  </a:cubicBezTo>
                  <a:lnTo>
                    <a:pt x="64" y="1"/>
                  </a:lnTo>
                  <a:cubicBezTo>
                    <a:pt x="60" y="1"/>
                    <a:pt x="56" y="0"/>
                    <a:pt x="52" y="0"/>
                  </a:cubicBezTo>
                  <a:close/>
                  <a:moveTo>
                    <a:pt x="7482" y="13063"/>
                  </a:moveTo>
                  <a:cubicBezTo>
                    <a:pt x="7469" y="13063"/>
                    <a:pt x="7455" y="13068"/>
                    <a:pt x="7446" y="13078"/>
                  </a:cubicBezTo>
                  <a:cubicBezTo>
                    <a:pt x="7428" y="13098"/>
                    <a:pt x="7431" y="13128"/>
                    <a:pt x="7449" y="13146"/>
                  </a:cubicBezTo>
                  <a:cubicBezTo>
                    <a:pt x="9216" y="14773"/>
                    <a:pt x="8613" y="16731"/>
                    <a:pt x="8608" y="16750"/>
                  </a:cubicBezTo>
                  <a:cubicBezTo>
                    <a:pt x="8605" y="16762"/>
                    <a:pt x="8605" y="16777"/>
                    <a:pt x="8612" y="16789"/>
                  </a:cubicBezTo>
                  <a:cubicBezTo>
                    <a:pt x="8619" y="16802"/>
                    <a:pt x="8629" y="16809"/>
                    <a:pt x="8642" y="16812"/>
                  </a:cubicBezTo>
                  <a:lnTo>
                    <a:pt x="13496" y="18009"/>
                  </a:lnTo>
                  <a:cubicBezTo>
                    <a:pt x="13500" y="18009"/>
                    <a:pt x="13503" y="18012"/>
                    <a:pt x="13509" y="18012"/>
                  </a:cubicBezTo>
                  <a:cubicBezTo>
                    <a:pt x="13530" y="18009"/>
                    <a:pt x="13550" y="17995"/>
                    <a:pt x="13554" y="17973"/>
                  </a:cubicBezTo>
                  <a:cubicBezTo>
                    <a:pt x="13561" y="17948"/>
                    <a:pt x="13545" y="17923"/>
                    <a:pt x="13518" y="17915"/>
                  </a:cubicBezTo>
                  <a:lnTo>
                    <a:pt x="8712" y="16731"/>
                  </a:lnTo>
                  <a:cubicBezTo>
                    <a:pt x="8751" y="16587"/>
                    <a:pt x="8848" y="16147"/>
                    <a:pt x="8793" y="15558"/>
                  </a:cubicBezTo>
                  <a:cubicBezTo>
                    <a:pt x="8732" y="14908"/>
                    <a:pt x="8461" y="13947"/>
                    <a:pt x="7513" y="13075"/>
                  </a:cubicBezTo>
                  <a:cubicBezTo>
                    <a:pt x="7504" y="13067"/>
                    <a:pt x="7493" y="13063"/>
                    <a:pt x="7482" y="130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48"/>
            <p:cNvSpPr/>
            <p:nvPr/>
          </p:nvSpPr>
          <p:spPr>
            <a:xfrm>
              <a:off x="4893435" y="1656696"/>
              <a:ext cx="851927" cy="592446"/>
            </a:xfrm>
            <a:custGeom>
              <a:rect b="b" l="l" r="r" t="t"/>
              <a:pathLst>
                <a:path extrusionOk="0" h="14069" w="20231">
                  <a:moveTo>
                    <a:pt x="3688" y="1"/>
                  </a:moveTo>
                  <a:cubicBezTo>
                    <a:pt x="3340" y="1"/>
                    <a:pt x="2825" y="474"/>
                    <a:pt x="2570" y="973"/>
                  </a:cubicBezTo>
                  <a:cubicBezTo>
                    <a:pt x="2301" y="1497"/>
                    <a:pt x="1194" y="1656"/>
                    <a:pt x="817" y="1815"/>
                  </a:cubicBezTo>
                  <a:cubicBezTo>
                    <a:pt x="517" y="1942"/>
                    <a:pt x="462" y="2095"/>
                    <a:pt x="462" y="2095"/>
                  </a:cubicBezTo>
                  <a:cubicBezTo>
                    <a:pt x="0" y="2679"/>
                    <a:pt x="407" y="2854"/>
                    <a:pt x="1033" y="2854"/>
                  </a:cubicBezTo>
                  <a:cubicBezTo>
                    <a:pt x="1457" y="2854"/>
                    <a:pt x="1981" y="2774"/>
                    <a:pt x="2404" y="2685"/>
                  </a:cubicBezTo>
                  <a:cubicBezTo>
                    <a:pt x="3448" y="2466"/>
                    <a:pt x="3411" y="2047"/>
                    <a:pt x="3755" y="1374"/>
                  </a:cubicBezTo>
                  <a:cubicBezTo>
                    <a:pt x="3979" y="932"/>
                    <a:pt x="4144" y="174"/>
                    <a:pt x="3816" y="27"/>
                  </a:cubicBezTo>
                  <a:cubicBezTo>
                    <a:pt x="3777" y="9"/>
                    <a:pt x="3734" y="1"/>
                    <a:pt x="3688" y="1"/>
                  </a:cubicBezTo>
                  <a:close/>
                  <a:moveTo>
                    <a:pt x="19772" y="9688"/>
                  </a:moveTo>
                  <a:cubicBezTo>
                    <a:pt x="19465" y="9688"/>
                    <a:pt x="19013" y="10082"/>
                    <a:pt x="18773" y="10411"/>
                  </a:cubicBezTo>
                  <a:cubicBezTo>
                    <a:pt x="18329" y="11022"/>
                    <a:pt x="17936" y="11181"/>
                    <a:pt x="18217" y="12212"/>
                  </a:cubicBezTo>
                  <a:cubicBezTo>
                    <a:pt x="18426" y="12989"/>
                    <a:pt x="18822" y="14069"/>
                    <a:pt x="19228" y="14069"/>
                  </a:cubicBezTo>
                  <a:cubicBezTo>
                    <a:pt x="19361" y="14069"/>
                    <a:pt x="19495" y="13953"/>
                    <a:pt x="19624" y="13672"/>
                  </a:cubicBezTo>
                  <a:cubicBezTo>
                    <a:pt x="19624" y="13672"/>
                    <a:pt x="19735" y="13555"/>
                    <a:pt x="19710" y="13229"/>
                  </a:cubicBezTo>
                  <a:cubicBezTo>
                    <a:pt x="19680" y="12821"/>
                    <a:pt x="19319" y="11762"/>
                    <a:pt x="19666" y="11286"/>
                  </a:cubicBezTo>
                  <a:cubicBezTo>
                    <a:pt x="20037" y="10772"/>
                    <a:pt x="20230" y="9977"/>
                    <a:pt x="19943" y="9745"/>
                  </a:cubicBezTo>
                  <a:cubicBezTo>
                    <a:pt x="19895" y="9706"/>
                    <a:pt x="19837" y="9688"/>
                    <a:pt x="19772" y="9688"/>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48"/>
            <p:cNvSpPr/>
            <p:nvPr/>
          </p:nvSpPr>
          <p:spPr>
            <a:xfrm>
              <a:off x="4429424" y="1707186"/>
              <a:ext cx="1379271" cy="1175164"/>
            </a:xfrm>
            <a:custGeom>
              <a:rect b="b" l="l" r="r" t="t"/>
              <a:pathLst>
                <a:path extrusionOk="0" h="27907" w="32754">
                  <a:moveTo>
                    <a:pt x="18845" y="24227"/>
                  </a:moveTo>
                  <a:cubicBezTo>
                    <a:pt x="18845" y="24229"/>
                    <a:pt x="18845" y="24229"/>
                    <a:pt x="18843" y="24230"/>
                  </a:cubicBezTo>
                  <a:lnTo>
                    <a:pt x="18843" y="24230"/>
                  </a:lnTo>
                  <a:cubicBezTo>
                    <a:pt x="18844" y="24229"/>
                    <a:pt x="18844" y="24228"/>
                    <a:pt x="18845" y="24227"/>
                  </a:cubicBezTo>
                  <a:close/>
                  <a:moveTo>
                    <a:pt x="8787" y="0"/>
                  </a:moveTo>
                  <a:cubicBezTo>
                    <a:pt x="8687" y="0"/>
                    <a:pt x="8588" y="29"/>
                    <a:pt x="8500" y="81"/>
                  </a:cubicBezTo>
                  <a:cubicBezTo>
                    <a:pt x="8361" y="165"/>
                    <a:pt x="8169" y="296"/>
                    <a:pt x="8021" y="453"/>
                  </a:cubicBezTo>
                  <a:cubicBezTo>
                    <a:pt x="7787" y="704"/>
                    <a:pt x="7031" y="787"/>
                    <a:pt x="6720" y="1103"/>
                  </a:cubicBezTo>
                  <a:cubicBezTo>
                    <a:pt x="5432" y="2406"/>
                    <a:pt x="3541" y="4521"/>
                    <a:pt x="2250" y="6749"/>
                  </a:cubicBezTo>
                  <a:cubicBezTo>
                    <a:pt x="1369" y="8276"/>
                    <a:pt x="1" y="11793"/>
                    <a:pt x="574" y="13458"/>
                  </a:cubicBezTo>
                  <a:cubicBezTo>
                    <a:pt x="1221" y="15333"/>
                    <a:pt x="4404" y="16187"/>
                    <a:pt x="7001" y="16927"/>
                  </a:cubicBezTo>
                  <a:cubicBezTo>
                    <a:pt x="6601" y="17405"/>
                    <a:pt x="6230" y="17892"/>
                    <a:pt x="5875" y="18398"/>
                  </a:cubicBezTo>
                  <a:cubicBezTo>
                    <a:pt x="4789" y="19942"/>
                    <a:pt x="5247" y="22084"/>
                    <a:pt x="6867" y="23050"/>
                  </a:cubicBezTo>
                  <a:lnTo>
                    <a:pt x="13509" y="27019"/>
                  </a:lnTo>
                  <a:cubicBezTo>
                    <a:pt x="14032" y="27331"/>
                    <a:pt x="14607" y="27479"/>
                    <a:pt x="15174" y="27479"/>
                  </a:cubicBezTo>
                  <a:cubicBezTo>
                    <a:pt x="16297" y="27479"/>
                    <a:pt x="17391" y="26897"/>
                    <a:pt x="17990" y="25850"/>
                  </a:cubicBezTo>
                  <a:cubicBezTo>
                    <a:pt x="18306" y="25298"/>
                    <a:pt x="18589" y="24757"/>
                    <a:pt x="18843" y="24230"/>
                  </a:cubicBezTo>
                  <a:lnTo>
                    <a:pt x="18843" y="24230"/>
                  </a:lnTo>
                  <a:cubicBezTo>
                    <a:pt x="20483" y="25991"/>
                    <a:pt x="22363" y="27907"/>
                    <a:pt x="24083" y="27907"/>
                  </a:cubicBezTo>
                  <a:cubicBezTo>
                    <a:pt x="24185" y="27907"/>
                    <a:pt x="24288" y="27900"/>
                    <a:pt x="24389" y="27886"/>
                  </a:cubicBezTo>
                  <a:cubicBezTo>
                    <a:pt x="26135" y="27643"/>
                    <a:pt x="28649" y="24826"/>
                    <a:pt x="29608" y="23347"/>
                  </a:cubicBezTo>
                  <a:cubicBezTo>
                    <a:pt x="31009" y="21188"/>
                    <a:pt x="32035" y="18543"/>
                    <a:pt x="32611" y="16804"/>
                  </a:cubicBezTo>
                  <a:cubicBezTo>
                    <a:pt x="32753" y="16385"/>
                    <a:pt x="32487" y="15676"/>
                    <a:pt x="32603" y="15352"/>
                  </a:cubicBezTo>
                  <a:cubicBezTo>
                    <a:pt x="32676" y="15151"/>
                    <a:pt x="32705" y="14919"/>
                    <a:pt x="32717" y="14758"/>
                  </a:cubicBezTo>
                  <a:cubicBezTo>
                    <a:pt x="32728" y="14617"/>
                    <a:pt x="32686" y="14478"/>
                    <a:pt x="32596" y="14368"/>
                  </a:cubicBezTo>
                  <a:cubicBezTo>
                    <a:pt x="32043" y="13687"/>
                    <a:pt x="30508" y="12854"/>
                    <a:pt x="29853" y="12678"/>
                  </a:cubicBezTo>
                  <a:cubicBezTo>
                    <a:pt x="29796" y="12663"/>
                    <a:pt x="29745" y="12656"/>
                    <a:pt x="29699" y="12656"/>
                  </a:cubicBezTo>
                  <a:cubicBezTo>
                    <a:pt x="29308" y="12656"/>
                    <a:pt x="29263" y="13137"/>
                    <a:pt x="29263" y="13137"/>
                  </a:cubicBezTo>
                  <a:cubicBezTo>
                    <a:pt x="29092" y="13696"/>
                    <a:pt x="28608" y="13687"/>
                    <a:pt x="28226" y="14168"/>
                  </a:cubicBezTo>
                  <a:cubicBezTo>
                    <a:pt x="26060" y="16903"/>
                    <a:pt x="25126" y="18739"/>
                    <a:pt x="25126" y="18739"/>
                  </a:cubicBezTo>
                  <a:cubicBezTo>
                    <a:pt x="23083" y="16941"/>
                    <a:pt x="21421" y="15754"/>
                    <a:pt x="20612" y="15205"/>
                  </a:cubicBezTo>
                  <a:cubicBezTo>
                    <a:pt x="20431" y="15055"/>
                    <a:pt x="20190" y="14890"/>
                    <a:pt x="19601" y="14614"/>
                  </a:cubicBezTo>
                  <a:cubicBezTo>
                    <a:pt x="19601" y="14614"/>
                    <a:pt x="19249" y="15110"/>
                    <a:pt x="18392" y="15110"/>
                  </a:cubicBezTo>
                  <a:cubicBezTo>
                    <a:pt x="17965" y="15110"/>
                    <a:pt x="17412" y="14987"/>
                    <a:pt x="16715" y="14617"/>
                  </a:cubicBezTo>
                  <a:cubicBezTo>
                    <a:pt x="14728" y="13561"/>
                    <a:pt x="15428" y="12015"/>
                    <a:pt x="15428" y="12015"/>
                  </a:cubicBezTo>
                  <a:cubicBezTo>
                    <a:pt x="14556" y="11541"/>
                    <a:pt x="13688" y="11122"/>
                    <a:pt x="13688" y="11122"/>
                  </a:cubicBezTo>
                  <a:cubicBezTo>
                    <a:pt x="12876" y="10669"/>
                    <a:pt x="11021" y="9693"/>
                    <a:pt x="8395" y="8652"/>
                  </a:cubicBezTo>
                  <a:cubicBezTo>
                    <a:pt x="8395" y="8652"/>
                    <a:pt x="9607" y="6985"/>
                    <a:pt x="11062" y="3815"/>
                  </a:cubicBezTo>
                  <a:cubicBezTo>
                    <a:pt x="11318" y="3256"/>
                    <a:pt x="11090" y="2830"/>
                    <a:pt x="11510" y="2423"/>
                  </a:cubicBezTo>
                  <a:cubicBezTo>
                    <a:pt x="11510" y="2423"/>
                    <a:pt x="12022" y="2101"/>
                    <a:pt x="11650" y="1690"/>
                  </a:cubicBezTo>
                  <a:cubicBezTo>
                    <a:pt x="11198" y="1188"/>
                    <a:pt x="9760" y="194"/>
                    <a:pt x="8903" y="13"/>
                  </a:cubicBezTo>
                  <a:cubicBezTo>
                    <a:pt x="8864" y="5"/>
                    <a:pt x="8826" y="0"/>
                    <a:pt x="878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48"/>
            <p:cNvSpPr/>
            <p:nvPr/>
          </p:nvSpPr>
          <p:spPr>
            <a:xfrm>
              <a:off x="5645521" y="544573"/>
              <a:ext cx="952991" cy="892058"/>
            </a:xfrm>
            <a:custGeom>
              <a:rect b="b" l="l" r="r" t="t"/>
              <a:pathLst>
                <a:path extrusionOk="0" h="21184" w="22631">
                  <a:moveTo>
                    <a:pt x="2404" y="1"/>
                  </a:moveTo>
                  <a:cubicBezTo>
                    <a:pt x="2388" y="1"/>
                    <a:pt x="2372" y="1"/>
                    <a:pt x="2356" y="1"/>
                  </a:cubicBezTo>
                  <a:cubicBezTo>
                    <a:pt x="2619" y="2909"/>
                    <a:pt x="1" y="8740"/>
                    <a:pt x="1" y="8740"/>
                  </a:cubicBezTo>
                  <a:cubicBezTo>
                    <a:pt x="2119" y="11093"/>
                    <a:pt x="4200" y="12746"/>
                    <a:pt x="4890" y="13269"/>
                  </a:cubicBezTo>
                  <a:cubicBezTo>
                    <a:pt x="5040" y="13392"/>
                    <a:pt x="5248" y="13541"/>
                    <a:pt x="5572" y="13742"/>
                  </a:cubicBezTo>
                  <a:cubicBezTo>
                    <a:pt x="5572" y="13742"/>
                    <a:pt x="5905" y="13374"/>
                    <a:pt x="6594" y="13374"/>
                  </a:cubicBezTo>
                  <a:cubicBezTo>
                    <a:pt x="7051" y="13374"/>
                    <a:pt x="7664" y="13535"/>
                    <a:pt x="8441" y="14071"/>
                  </a:cubicBezTo>
                  <a:cubicBezTo>
                    <a:pt x="10293" y="15352"/>
                    <a:pt x="9419" y="16805"/>
                    <a:pt x="9419" y="16805"/>
                  </a:cubicBezTo>
                  <a:cubicBezTo>
                    <a:pt x="10231" y="17375"/>
                    <a:pt x="11045" y="17894"/>
                    <a:pt x="11045" y="17894"/>
                  </a:cubicBezTo>
                  <a:cubicBezTo>
                    <a:pt x="11046" y="17894"/>
                    <a:pt x="11046" y="17891"/>
                    <a:pt x="11047" y="17891"/>
                  </a:cubicBezTo>
                  <a:cubicBezTo>
                    <a:pt x="11868" y="18478"/>
                    <a:pt x="13811" y="19811"/>
                    <a:pt x="16356" y="21184"/>
                  </a:cubicBezTo>
                  <a:cubicBezTo>
                    <a:pt x="16356" y="21184"/>
                    <a:pt x="20411" y="16420"/>
                    <a:pt x="22630" y="14987"/>
                  </a:cubicBezTo>
                  <a:cubicBezTo>
                    <a:pt x="21428" y="14163"/>
                    <a:pt x="19796" y="13504"/>
                    <a:pt x="18355" y="12907"/>
                  </a:cubicBezTo>
                  <a:cubicBezTo>
                    <a:pt x="19613" y="11713"/>
                    <a:pt x="20665" y="10427"/>
                    <a:pt x="21820" y="8851"/>
                  </a:cubicBezTo>
                  <a:lnTo>
                    <a:pt x="10600" y="233"/>
                  </a:lnTo>
                  <a:cubicBezTo>
                    <a:pt x="9299" y="1607"/>
                    <a:pt x="8265" y="2977"/>
                    <a:pt x="7440" y="4277"/>
                  </a:cubicBezTo>
                  <a:cubicBezTo>
                    <a:pt x="5943" y="2239"/>
                    <a:pt x="4205" y="1"/>
                    <a:pt x="240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48"/>
            <p:cNvSpPr/>
            <p:nvPr/>
          </p:nvSpPr>
          <p:spPr>
            <a:xfrm>
              <a:off x="5104996" y="2068869"/>
              <a:ext cx="369094" cy="177999"/>
            </a:xfrm>
            <a:custGeom>
              <a:rect b="b" l="l" r="r" t="t"/>
              <a:pathLst>
                <a:path extrusionOk="0" h="4227" w="8765">
                  <a:moveTo>
                    <a:pt x="213" y="347"/>
                  </a:moveTo>
                  <a:cubicBezTo>
                    <a:pt x="96" y="347"/>
                    <a:pt x="0" y="444"/>
                    <a:pt x="0" y="560"/>
                  </a:cubicBezTo>
                  <a:cubicBezTo>
                    <a:pt x="0" y="677"/>
                    <a:pt x="96" y="772"/>
                    <a:pt x="213" y="772"/>
                  </a:cubicBezTo>
                  <a:cubicBezTo>
                    <a:pt x="330" y="772"/>
                    <a:pt x="425" y="677"/>
                    <a:pt x="425" y="560"/>
                  </a:cubicBezTo>
                  <a:cubicBezTo>
                    <a:pt x="425" y="444"/>
                    <a:pt x="330" y="347"/>
                    <a:pt x="213" y="347"/>
                  </a:cubicBezTo>
                  <a:close/>
                  <a:moveTo>
                    <a:pt x="4571" y="0"/>
                  </a:moveTo>
                  <a:cubicBezTo>
                    <a:pt x="3989" y="0"/>
                    <a:pt x="3481" y="329"/>
                    <a:pt x="3481" y="329"/>
                  </a:cubicBezTo>
                  <a:cubicBezTo>
                    <a:pt x="3481" y="329"/>
                    <a:pt x="3641" y="1408"/>
                    <a:pt x="4497" y="1604"/>
                  </a:cubicBezTo>
                  <a:cubicBezTo>
                    <a:pt x="4614" y="1630"/>
                    <a:pt x="4728" y="1642"/>
                    <a:pt x="4835" y="1642"/>
                  </a:cubicBezTo>
                  <a:cubicBezTo>
                    <a:pt x="5512" y="1642"/>
                    <a:pt x="5971" y="1189"/>
                    <a:pt x="5971" y="1189"/>
                  </a:cubicBezTo>
                  <a:cubicBezTo>
                    <a:pt x="5642" y="251"/>
                    <a:pt x="5078" y="0"/>
                    <a:pt x="4571" y="0"/>
                  </a:cubicBezTo>
                  <a:close/>
                  <a:moveTo>
                    <a:pt x="8220" y="989"/>
                  </a:moveTo>
                  <a:cubicBezTo>
                    <a:pt x="7639" y="989"/>
                    <a:pt x="7131" y="1316"/>
                    <a:pt x="7131" y="1316"/>
                  </a:cubicBezTo>
                  <a:cubicBezTo>
                    <a:pt x="7131" y="1316"/>
                    <a:pt x="7291" y="2397"/>
                    <a:pt x="8148" y="2593"/>
                  </a:cubicBezTo>
                  <a:cubicBezTo>
                    <a:pt x="8268" y="2621"/>
                    <a:pt x="8384" y="2629"/>
                    <a:pt x="8495" y="2629"/>
                  </a:cubicBezTo>
                  <a:cubicBezTo>
                    <a:pt x="8587" y="2140"/>
                    <a:pt x="8681" y="1599"/>
                    <a:pt x="8765" y="1101"/>
                  </a:cubicBezTo>
                  <a:cubicBezTo>
                    <a:pt x="8585" y="1020"/>
                    <a:pt x="8399" y="989"/>
                    <a:pt x="8220" y="989"/>
                  </a:cubicBezTo>
                  <a:close/>
                  <a:moveTo>
                    <a:pt x="4862" y="3238"/>
                  </a:moveTo>
                  <a:lnTo>
                    <a:pt x="4862" y="3238"/>
                  </a:lnTo>
                  <a:cubicBezTo>
                    <a:pt x="5149" y="3996"/>
                    <a:pt x="5528" y="4226"/>
                    <a:pt x="5882" y="4226"/>
                  </a:cubicBezTo>
                  <a:cubicBezTo>
                    <a:pt x="6430" y="4226"/>
                    <a:pt x="6919" y="3675"/>
                    <a:pt x="6919" y="3675"/>
                  </a:cubicBezTo>
                  <a:cubicBezTo>
                    <a:pt x="6098" y="3296"/>
                    <a:pt x="4862" y="3238"/>
                    <a:pt x="4862" y="32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48"/>
            <p:cNvSpPr/>
            <p:nvPr/>
          </p:nvSpPr>
          <p:spPr>
            <a:xfrm>
              <a:off x="5989644" y="1700954"/>
              <a:ext cx="191895" cy="107759"/>
            </a:xfrm>
            <a:custGeom>
              <a:rect b="b" l="l" r="r" t="t"/>
              <a:pathLst>
                <a:path extrusionOk="0" h="2559" w="4557">
                  <a:moveTo>
                    <a:pt x="2824" y="1"/>
                  </a:moveTo>
                  <a:cubicBezTo>
                    <a:pt x="2549" y="1"/>
                    <a:pt x="2268" y="17"/>
                    <a:pt x="2019" y="40"/>
                  </a:cubicBezTo>
                  <a:cubicBezTo>
                    <a:pt x="956" y="134"/>
                    <a:pt x="943" y="556"/>
                    <a:pt x="525" y="1186"/>
                  </a:cubicBezTo>
                  <a:cubicBezTo>
                    <a:pt x="254" y="1597"/>
                    <a:pt x="1" y="2332"/>
                    <a:pt x="308" y="2515"/>
                  </a:cubicBezTo>
                  <a:cubicBezTo>
                    <a:pt x="357" y="2545"/>
                    <a:pt x="415" y="2558"/>
                    <a:pt x="479" y="2558"/>
                  </a:cubicBezTo>
                  <a:cubicBezTo>
                    <a:pt x="828" y="2558"/>
                    <a:pt x="1359" y="2164"/>
                    <a:pt x="1656" y="1719"/>
                  </a:cubicBezTo>
                  <a:cubicBezTo>
                    <a:pt x="1983" y="1229"/>
                    <a:pt x="3100" y="1200"/>
                    <a:pt x="3494" y="1087"/>
                  </a:cubicBezTo>
                  <a:cubicBezTo>
                    <a:pt x="3806" y="996"/>
                    <a:pt x="3879" y="850"/>
                    <a:pt x="3879" y="850"/>
                  </a:cubicBezTo>
                  <a:cubicBezTo>
                    <a:pt x="4557" y="174"/>
                    <a:pt x="3728" y="1"/>
                    <a:pt x="2824"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8"/>
            <p:cNvSpPr/>
            <p:nvPr/>
          </p:nvSpPr>
          <p:spPr>
            <a:xfrm>
              <a:off x="5364604" y="1144260"/>
              <a:ext cx="101948" cy="180694"/>
            </a:xfrm>
            <a:custGeom>
              <a:rect b="b" l="l" r="r" t="t"/>
              <a:pathLst>
                <a:path extrusionOk="0" h="4291" w="2421">
                  <a:moveTo>
                    <a:pt x="1446" y="0"/>
                  </a:moveTo>
                  <a:cubicBezTo>
                    <a:pt x="1321" y="0"/>
                    <a:pt x="1183" y="103"/>
                    <a:pt x="1034" y="350"/>
                  </a:cubicBezTo>
                  <a:cubicBezTo>
                    <a:pt x="1034" y="350"/>
                    <a:pt x="909" y="453"/>
                    <a:pt x="895" y="778"/>
                  </a:cubicBezTo>
                  <a:cubicBezTo>
                    <a:pt x="878" y="1187"/>
                    <a:pt x="1113" y="2281"/>
                    <a:pt x="713" y="2714"/>
                  </a:cubicBezTo>
                  <a:cubicBezTo>
                    <a:pt x="285" y="3181"/>
                    <a:pt x="1" y="3947"/>
                    <a:pt x="258" y="4212"/>
                  </a:cubicBezTo>
                  <a:cubicBezTo>
                    <a:pt x="312" y="4267"/>
                    <a:pt x="385" y="4291"/>
                    <a:pt x="469" y="4291"/>
                  </a:cubicBezTo>
                  <a:cubicBezTo>
                    <a:pt x="776" y="4291"/>
                    <a:pt x="1236" y="3971"/>
                    <a:pt x="1501" y="3684"/>
                  </a:cubicBezTo>
                  <a:cubicBezTo>
                    <a:pt x="2013" y="3130"/>
                    <a:pt x="2420" y="3018"/>
                    <a:pt x="2260" y="1962"/>
                  </a:cubicBezTo>
                  <a:cubicBezTo>
                    <a:pt x="2141" y="1149"/>
                    <a:pt x="1863" y="0"/>
                    <a:pt x="1446"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8"/>
            <p:cNvSpPr/>
            <p:nvPr/>
          </p:nvSpPr>
          <p:spPr>
            <a:xfrm>
              <a:off x="4093975" y="1669666"/>
              <a:ext cx="1710719" cy="1866526"/>
            </a:xfrm>
            <a:custGeom>
              <a:rect b="b" l="l" r="r" t="t"/>
              <a:pathLst>
                <a:path extrusionOk="0" h="44325" w="40625">
                  <a:moveTo>
                    <a:pt x="22889" y="0"/>
                  </a:moveTo>
                  <a:cubicBezTo>
                    <a:pt x="22824" y="0"/>
                    <a:pt x="22736" y="12"/>
                    <a:pt x="22657" y="65"/>
                  </a:cubicBezTo>
                  <a:cubicBezTo>
                    <a:pt x="22565" y="128"/>
                    <a:pt x="22507" y="231"/>
                    <a:pt x="22486" y="368"/>
                  </a:cubicBezTo>
                  <a:cubicBezTo>
                    <a:pt x="22446" y="614"/>
                    <a:pt x="22440" y="740"/>
                    <a:pt x="22504" y="822"/>
                  </a:cubicBezTo>
                  <a:cubicBezTo>
                    <a:pt x="22561" y="896"/>
                    <a:pt x="22660" y="918"/>
                    <a:pt x="22801" y="934"/>
                  </a:cubicBezTo>
                  <a:lnTo>
                    <a:pt x="22807" y="934"/>
                  </a:lnTo>
                  <a:cubicBezTo>
                    <a:pt x="22832" y="934"/>
                    <a:pt x="22851" y="917"/>
                    <a:pt x="22855" y="892"/>
                  </a:cubicBezTo>
                  <a:cubicBezTo>
                    <a:pt x="22858" y="865"/>
                    <a:pt x="22839" y="842"/>
                    <a:pt x="22812" y="839"/>
                  </a:cubicBezTo>
                  <a:cubicBezTo>
                    <a:pt x="22677" y="825"/>
                    <a:pt x="22613" y="804"/>
                    <a:pt x="22582" y="764"/>
                  </a:cubicBezTo>
                  <a:cubicBezTo>
                    <a:pt x="22539" y="709"/>
                    <a:pt x="22549" y="587"/>
                    <a:pt x="22580" y="382"/>
                  </a:cubicBezTo>
                  <a:cubicBezTo>
                    <a:pt x="22599" y="270"/>
                    <a:pt x="22641" y="191"/>
                    <a:pt x="22709" y="146"/>
                  </a:cubicBezTo>
                  <a:cubicBezTo>
                    <a:pt x="22768" y="106"/>
                    <a:pt x="22836" y="96"/>
                    <a:pt x="22886" y="96"/>
                  </a:cubicBezTo>
                  <a:cubicBezTo>
                    <a:pt x="22930" y="96"/>
                    <a:pt x="22960" y="103"/>
                    <a:pt x="22961" y="103"/>
                  </a:cubicBezTo>
                  <a:cubicBezTo>
                    <a:pt x="22964" y="104"/>
                    <a:pt x="22966" y="104"/>
                    <a:pt x="22969" y="104"/>
                  </a:cubicBezTo>
                  <a:cubicBezTo>
                    <a:pt x="22991" y="104"/>
                    <a:pt x="23012" y="90"/>
                    <a:pt x="23018" y="68"/>
                  </a:cubicBezTo>
                  <a:cubicBezTo>
                    <a:pt x="23023" y="41"/>
                    <a:pt x="23006" y="16"/>
                    <a:pt x="22982" y="9"/>
                  </a:cubicBezTo>
                  <a:cubicBezTo>
                    <a:pt x="22979" y="8"/>
                    <a:pt x="22942" y="0"/>
                    <a:pt x="22889" y="0"/>
                  </a:cubicBezTo>
                  <a:close/>
                  <a:moveTo>
                    <a:pt x="15988" y="1299"/>
                  </a:moveTo>
                  <a:cubicBezTo>
                    <a:pt x="15966" y="1299"/>
                    <a:pt x="15946" y="1315"/>
                    <a:pt x="15944" y="1339"/>
                  </a:cubicBezTo>
                  <a:cubicBezTo>
                    <a:pt x="15935" y="1394"/>
                    <a:pt x="15939" y="1907"/>
                    <a:pt x="18702" y="3449"/>
                  </a:cubicBezTo>
                  <a:cubicBezTo>
                    <a:pt x="18709" y="3452"/>
                    <a:pt x="18718" y="3454"/>
                    <a:pt x="18725" y="3454"/>
                  </a:cubicBezTo>
                  <a:cubicBezTo>
                    <a:pt x="18743" y="3454"/>
                    <a:pt x="18759" y="3445"/>
                    <a:pt x="18767" y="3430"/>
                  </a:cubicBezTo>
                  <a:cubicBezTo>
                    <a:pt x="18782" y="3407"/>
                    <a:pt x="18773" y="3379"/>
                    <a:pt x="18751" y="3366"/>
                  </a:cubicBezTo>
                  <a:cubicBezTo>
                    <a:pt x="16092" y="1882"/>
                    <a:pt x="16038" y="1367"/>
                    <a:pt x="16038" y="1351"/>
                  </a:cubicBezTo>
                  <a:cubicBezTo>
                    <a:pt x="16041" y="1327"/>
                    <a:pt x="16023" y="1303"/>
                    <a:pt x="15999" y="1300"/>
                  </a:cubicBezTo>
                  <a:cubicBezTo>
                    <a:pt x="15995" y="1300"/>
                    <a:pt x="15992" y="1299"/>
                    <a:pt x="15988" y="1299"/>
                  </a:cubicBezTo>
                  <a:close/>
                  <a:moveTo>
                    <a:pt x="29088" y="7951"/>
                  </a:moveTo>
                  <a:cubicBezTo>
                    <a:pt x="28899" y="7957"/>
                    <a:pt x="28711" y="7985"/>
                    <a:pt x="28531" y="8055"/>
                  </a:cubicBezTo>
                  <a:cubicBezTo>
                    <a:pt x="28350" y="8125"/>
                    <a:pt x="28189" y="8214"/>
                    <a:pt x="28034" y="8363"/>
                  </a:cubicBezTo>
                  <a:cubicBezTo>
                    <a:pt x="27993" y="8403"/>
                    <a:pt x="27976" y="8466"/>
                    <a:pt x="27993" y="8523"/>
                  </a:cubicBezTo>
                  <a:cubicBezTo>
                    <a:pt x="28011" y="8578"/>
                    <a:pt x="28058" y="8613"/>
                    <a:pt x="28110" y="8613"/>
                  </a:cubicBezTo>
                  <a:cubicBezTo>
                    <a:pt x="28127" y="8613"/>
                    <a:pt x="28145" y="8609"/>
                    <a:pt x="28163" y="8601"/>
                  </a:cubicBezTo>
                  <a:lnTo>
                    <a:pt x="28186" y="8592"/>
                  </a:lnTo>
                  <a:cubicBezTo>
                    <a:pt x="28313" y="8540"/>
                    <a:pt x="28467" y="8496"/>
                    <a:pt x="28609" y="8480"/>
                  </a:cubicBezTo>
                  <a:cubicBezTo>
                    <a:pt x="28676" y="8474"/>
                    <a:pt x="28744" y="8469"/>
                    <a:pt x="28811" y="8469"/>
                  </a:cubicBezTo>
                  <a:cubicBezTo>
                    <a:pt x="28885" y="8469"/>
                    <a:pt x="28959" y="8475"/>
                    <a:pt x="29032" y="8489"/>
                  </a:cubicBezTo>
                  <a:cubicBezTo>
                    <a:pt x="29168" y="8514"/>
                    <a:pt x="29302" y="8551"/>
                    <a:pt x="29431" y="8609"/>
                  </a:cubicBezTo>
                  <a:cubicBezTo>
                    <a:pt x="29562" y="8660"/>
                    <a:pt x="29685" y="8737"/>
                    <a:pt x="29813" y="8807"/>
                  </a:cubicBezTo>
                  <a:lnTo>
                    <a:pt x="29833" y="8819"/>
                  </a:lnTo>
                  <a:cubicBezTo>
                    <a:pt x="29869" y="8839"/>
                    <a:pt x="29909" y="8848"/>
                    <a:pt x="29949" y="8848"/>
                  </a:cubicBezTo>
                  <a:cubicBezTo>
                    <a:pt x="30040" y="8848"/>
                    <a:pt x="30133" y="8798"/>
                    <a:pt x="30191" y="8707"/>
                  </a:cubicBezTo>
                  <a:cubicBezTo>
                    <a:pt x="30275" y="8567"/>
                    <a:pt x="30243" y="8384"/>
                    <a:pt x="30120" y="8299"/>
                  </a:cubicBezTo>
                  <a:cubicBezTo>
                    <a:pt x="30045" y="8248"/>
                    <a:pt x="29970" y="8200"/>
                    <a:pt x="29889" y="8155"/>
                  </a:cubicBezTo>
                  <a:cubicBezTo>
                    <a:pt x="29804" y="8120"/>
                    <a:pt x="29725" y="8073"/>
                    <a:pt x="29637" y="8048"/>
                  </a:cubicBezTo>
                  <a:cubicBezTo>
                    <a:pt x="29463" y="7985"/>
                    <a:pt x="29277" y="7958"/>
                    <a:pt x="29088" y="7951"/>
                  </a:cubicBezTo>
                  <a:close/>
                  <a:moveTo>
                    <a:pt x="24892" y="8299"/>
                  </a:moveTo>
                  <a:cubicBezTo>
                    <a:pt x="24863" y="8299"/>
                    <a:pt x="24831" y="8302"/>
                    <a:pt x="24799" y="8311"/>
                  </a:cubicBezTo>
                  <a:cubicBezTo>
                    <a:pt x="24602" y="8360"/>
                    <a:pt x="24432" y="8565"/>
                    <a:pt x="24292" y="8918"/>
                  </a:cubicBezTo>
                  <a:cubicBezTo>
                    <a:pt x="24282" y="8942"/>
                    <a:pt x="24294" y="8970"/>
                    <a:pt x="24319" y="8978"/>
                  </a:cubicBezTo>
                  <a:cubicBezTo>
                    <a:pt x="24325" y="8981"/>
                    <a:pt x="24332" y="8983"/>
                    <a:pt x="24336" y="8983"/>
                  </a:cubicBezTo>
                  <a:cubicBezTo>
                    <a:pt x="24356" y="8983"/>
                    <a:pt x="24374" y="8971"/>
                    <a:pt x="24381" y="8953"/>
                  </a:cubicBezTo>
                  <a:cubicBezTo>
                    <a:pt x="24506" y="8636"/>
                    <a:pt x="24659" y="8446"/>
                    <a:pt x="24820" y="8403"/>
                  </a:cubicBezTo>
                  <a:cubicBezTo>
                    <a:pt x="24845" y="8396"/>
                    <a:pt x="24868" y="8394"/>
                    <a:pt x="24890" y="8394"/>
                  </a:cubicBezTo>
                  <a:cubicBezTo>
                    <a:pt x="24990" y="8394"/>
                    <a:pt x="25057" y="8449"/>
                    <a:pt x="25062" y="8452"/>
                  </a:cubicBezTo>
                  <a:cubicBezTo>
                    <a:pt x="25070" y="8460"/>
                    <a:pt x="25081" y="8463"/>
                    <a:pt x="25091" y="8463"/>
                  </a:cubicBezTo>
                  <a:cubicBezTo>
                    <a:pt x="25105" y="8463"/>
                    <a:pt x="25119" y="8458"/>
                    <a:pt x="25128" y="8446"/>
                  </a:cubicBezTo>
                  <a:cubicBezTo>
                    <a:pt x="25147" y="8427"/>
                    <a:pt x="25143" y="8397"/>
                    <a:pt x="25124" y="8380"/>
                  </a:cubicBezTo>
                  <a:cubicBezTo>
                    <a:pt x="25119" y="8375"/>
                    <a:pt x="25027" y="8299"/>
                    <a:pt x="24892" y="8299"/>
                  </a:cubicBezTo>
                  <a:close/>
                  <a:moveTo>
                    <a:pt x="32228" y="8858"/>
                  </a:moveTo>
                  <a:cubicBezTo>
                    <a:pt x="32092" y="8861"/>
                    <a:pt x="31966" y="8991"/>
                    <a:pt x="31948" y="9152"/>
                  </a:cubicBezTo>
                  <a:cubicBezTo>
                    <a:pt x="31931" y="9304"/>
                    <a:pt x="32011" y="9428"/>
                    <a:pt x="32136" y="9440"/>
                  </a:cubicBezTo>
                  <a:lnTo>
                    <a:pt x="32154" y="9442"/>
                  </a:lnTo>
                  <a:cubicBezTo>
                    <a:pt x="32284" y="9457"/>
                    <a:pt x="32413" y="9462"/>
                    <a:pt x="32535" y="9492"/>
                  </a:cubicBezTo>
                  <a:cubicBezTo>
                    <a:pt x="32659" y="9515"/>
                    <a:pt x="32773" y="9559"/>
                    <a:pt x="32884" y="9614"/>
                  </a:cubicBezTo>
                  <a:cubicBezTo>
                    <a:pt x="32900" y="9622"/>
                    <a:pt x="32914" y="9631"/>
                    <a:pt x="32930" y="9641"/>
                  </a:cubicBezTo>
                  <a:cubicBezTo>
                    <a:pt x="32966" y="9400"/>
                    <a:pt x="32999" y="9199"/>
                    <a:pt x="33022" y="9058"/>
                  </a:cubicBezTo>
                  <a:cubicBezTo>
                    <a:pt x="32922" y="8998"/>
                    <a:pt x="32821" y="8949"/>
                    <a:pt x="32710" y="8919"/>
                  </a:cubicBezTo>
                  <a:cubicBezTo>
                    <a:pt x="32632" y="8892"/>
                    <a:pt x="32552" y="8885"/>
                    <a:pt x="32471" y="8868"/>
                  </a:cubicBezTo>
                  <a:cubicBezTo>
                    <a:pt x="32391" y="8861"/>
                    <a:pt x="32308" y="8858"/>
                    <a:pt x="32228" y="8858"/>
                  </a:cubicBezTo>
                  <a:close/>
                  <a:moveTo>
                    <a:pt x="25110" y="9272"/>
                  </a:moveTo>
                  <a:cubicBezTo>
                    <a:pt x="25089" y="9272"/>
                    <a:pt x="25069" y="9286"/>
                    <a:pt x="25063" y="9307"/>
                  </a:cubicBezTo>
                  <a:cubicBezTo>
                    <a:pt x="25028" y="9424"/>
                    <a:pt x="24973" y="9442"/>
                    <a:pt x="24888" y="9471"/>
                  </a:cubicBezTo>
                  <a:cubicBezTo>
                    <a:pt x="24814" y="9495"/>
                    <a:pt x="24722" y="9526"/>
                    <a:pt x="24640" y="9639"/>
                  </a:cubicBezTo>
                  <a:cubicBezTo>
                    <a:pt x="24462" y="9884"/>
                    <a:pt x="24707" y="10173"/>
                    <a:pt x="24717" y="10185"/>
                  </a:cubicBezTo>
                  <a:cubicBezTo>
                    <a:pt x="24728" y="10195"/>
                    <a:pt x="24739" y="10201"/>
                    <a:pt x="24753" y="10201"/>
                  </a:cubicBezTo>
                  <a:cubicBezTo>
                    <a:pt x="24766" y="10201"/>
                    <a:pt x="24778" y="10195"/>
                    <a:pt x="24786" y="10188"/>
                  </a:cubicBezTo>
                  <a:cubicBezTo>
                    <a:pt x="24806" y="10171"/>
                    <a:pt x="24809" y="10141"/>
                    <a:pt x="24792" y="10122"/>
                  </a:cubicBezTo>
                  <a:cubicBezTo>
                    <a:pt x="24787" y="10120"/>
                    <a:pt x="24587" y="9880"/>
                    <a:pt x="24718" y="9693"/>
                  </a:cubicBezTo>
                  <a:cubicBezTo>
                    <a:pt x="24782" y="9607"/>
                    <a:pt x="24850" y="9584"/>
                    <a:pt x="24920" y="9561"/>
                  </a:cubicBezTo>
                  <a:cubicBezTo>
                    <a:pt x="25007" y="9533"/>
                    <a:pt x="25107" y="9499"/>
                    <a:pt x="25157" y="9335"/>
                  </a:cubicBezTo>
                  <a:cubicBezTo>
                    <a:pt x="25164" y="9310"/>
                    <a:pt x="25150" y="9283"/>
                    <a:pt x="25124" y="9274"/>
                  </a:cubicBezTo>
                  <a:cubicBezTo>
                    <a:pt x="25119" y="9273"/>
                    <a:pt x="25115" y="9272"/>
                    <a:pt x="25110" y="9272"/>
                  </a:cubicBezTo>
                  <a:close/>
                  <a:moveTo>
                    <a:pt x="38551" y="9392"/>
                  </a:moveTo>
                  <a:cubicBezTo>
                    <a:pt x="38539" y="9392"/>
                    <a:pt x="38528" y="9395"/>
                    <a:pt x="38519" y="9403"/>
                  </a:cubicBezTo>
                  <a:cubicBezTo>
                    <a:pt x="38501" y="9421"/>
                    <a:pt x="38497" y="9451"/>
                    <a:pt x="38515" y="9471"/>
                  </a:cubicBezTo>
                  <a:cubicBezTo>
                    <a:pt x="38517" y="9471"/>
                    <a:pt x="38607" y="9583"/>
                    <a:pt x="38590" y="9713"/>
                  </a:cubicBezTo>
                  <a:cubicBezTo>
                    <a:pt x="38580" y="9796"/>
                    <a:pt x="38529" y="9870"/>
                    <a:pt x="38439" y="9936"/>
                  </a:cubicBezTo>
                  <a:cubicBezTo>
                    <a:pt x="38283" y="10046"/>
                    <a:pt x="38182" y="10109"/>
                    <a:pt x="38115" y="10109"/>
                  </a:cubicBezTo>
                  <a:cubicBezTo>
                    <a:pt x="38109" y="10109"/>
                    <a:pt x="38103" y="10109"/>
                    <a:pt x="38098" y="10107"/>
                  </a:cubicBezTo>
                  <a:cubicBezTo>
                    <a:pt x="38048" y="10099"/>
                    <a:pt x="38000" y="10051"/>
                    <a:pt x="37925" y="9936"/>
                  </a:cubicBezTo>
                  <a:cubicBezTo>
                    <a:pt x="37916" y="9921"/>
                    <a:pt x="37902" y="9914"/>
                    <a:pt x="37887" y="9914"/>
                  </a:cubicBezTo>
                  <a:cubicBezTo>
                    <a:pt x="37878" y="9914"/>
                    <a:pt x="37869" y="9917"/>
                    <a:pt x="37860" y="9922"/>
                  </a:cubicBezTo>
                  <a:cubicBezTo>
                    <a:pt x="37837" y="9938"/>
                    <a:pt x="37832" y="9966"/>
                    <a:pt x="37846" y="9989"/>
                  </a:cubicBezTo>
                  <a:cubicBezTo>
                    <a:pt x="37924" y="10107"/>
                    <a:pt x="37992" y="10185"/>
                    <a:pt x="38079" y="10201"/>
                  </a:cubicBezTo>
                  <a:cubicBezTo>
                    <a:pt x="38091" y="10202"/>
                    <a:pt x="38102" y="10205"/>
                    <a:pt x="38115" y="10205"/>
                  </a:cubicBezTo>
                  <a:cubicBezTo>
                    <a:pt x="38208" y="10205"/>
                    <a:pt x="38317" y="10139"/>
                    <a:pt x="38494" y="10014"/>
                  </a:cubicBezTo>
                  <a:cubicBezTo>
                    <a:pt x="38607" y="9931"/>
                    <a:pt x="38671" y="9833"/>
                    <a:pt x="38685" y="9724"/>
                  </a:cubicBezTo>
                  <a:cubicBezTo>
                    <a:pt x="38706" y="9551"/>
                    <a:pt x="38592" y="9414"/>
                    <a:pt x="38587" y="9409"/>
                  </a:cubicBezTo>
                  <a:cubicBezTo>
                    <a:pt x="38579" y="9398"/>
                    <a:pt x="38565" y="9392"/>
                    <a:pt x="38551" y="9392"/>
                  </a:cubicBezTo>
                  <a:close/>
                  <a:moveTo>
                    <a:pt x="24921" y="10627"/>
                  </a:moveTo>
                  <a:cubicBezTo>
                    <a:pt x="24914" y="10627"/>
                    <a:pt x="24907" y="10628"/>
                    <a:pt x="24901" y="10631"/>
                  </a:cubicBezTo>
                  <a:cubicBezTo>
                    <a:pt x="24899" y="10632"/>
                    <a:pt x="24758" y="10693"/>
                    <a:pt x="24612" y="10693"/>
                  </a:cubicBezTo>
                  <a:cubicBezTo>
                    <a:pt x="24595" y="10693"/>
                    <a:pt x="24579" y="10692"/>
                    <a:pt x="24562" y="10690"/>
                  </a:cubicBezTo>
                  <a:cubicBezTo>
                    <a:pt x="24562" y="10690"/>
                    <a:pt x="24561" y="10690"/>
                    <a:pt x="24560" y="10690"/>
                  </a:cubicBezTo>
                  <a:cubicBezTo>
                    <a:pt x="24535" y="10690"/>
                    <a:pt x="24511" y="10708"/>
                    <a:pt x="24510" y="10733"/>
                  </a:cubicBezTo>
                  <a:cubicBezTo>
                    <a:pt x="24506" y="10760"/>
                    <a:pt x="24526" y="10785"/>
                    <a:pt x="24553" y="10787"/>
                  </a:cubicBezTo>
                  <a:cubicBezTo>
                    <a:pt x="24570" y="10788"/>
                    <a:pt x="24589" y="10788"/>
                    <a:pt x="24608" y="10788"/>
                  </a:cubicBezTo>
                  <a:cubicBezTo>
                    <a:pt x="24773" y="10788"/>
                    <a:pt x="24930" y="10723"/>
                    <a:pt x="24937" y="10719"/>
                  </a:cubicBezTo>
                  <a:cubicBezTo>
                    <a:pt x="24963" y="10709"/>
                    <a:pt x="24973" y="10680"/>
                    <a:pt x="24963" y="10655"/>
                  </a:cubicBezTo>
                  <a:cubicBezTo>
                    <a:pt x="24957" y="10637"/>
                    <a:pt x="24940" y="10627"/>
                    <a:pt x="24921" y="10627"/>
                  </a:cubicBezTo>
                  <a:close/>
                  <a:moveTo>
                    <a:pt x="24468" y="2698"/>
                  </a:moveTo>
                  <a:cubicBezTo>
                    <a:pt x="24395" y="2698"/>
                    <a:pt x="24320" y="2701"/>
                    <a:pt x="24243" y="2708"/>
                  </a:cubicBezTo>
                  <a:cubicBezTo>
                    <a:pt x="22221" y="2891"/>
                    <a:pt x="20339" y="7818"/>
                    <a:pt x="23431" y="7818"/>
                  </a:cubicBezTo>
                  <a:cubicBezTo>
                    <a:pt x="23585" y="7818"/>
                    <a:pt x="23750" y="7806"/>
                    <a:pt x="23929" y="7780"/>
                  </a:cubicBezTo>
                  <a:cubicBezTo>
                    <a:pt x="23992" y="7957"/>
                    <a:pt x="24080" y="8121"/>
                    <a:pt x="24195" y="8268"/>
                  </a:cubicBezTo>
                  <a:cubicBezTo>
                    <a:pt x="24195" y="8268"/>
                    <a:pt x="24438" y="7866"/>
                    <a:pt x="24868" y="7866"/>
                  </a:cubicBezTo>
                  <a:cubicBezTo>
                    <a:pt x="24996" y="7866"/>
                    <a:pt x="25141" y="7901"/>
                    <a:pt x="25301" y="7994"/>
                  </a:cubicBezTo>
                  <a:cubicBezTo>
                    <a:pt x="25301" y="7994"/>
                    <a:pt x="25793" y="8517"/>
                    <a:pt x="25549" y="9989"/>
                  </a:cubicBezTo>
                  <a:cubicBezTo>
                    <a:pt x="25460" y="10518"/>
                    <a:pt x="25546" y="10811"/>
                    <a:pt x="25748" y="10811"/>
                  </a:cubicBezTo>
                  <a:cubicBezTo>
                    <a:pt x="26108" y="10811"/>
                    <a:pt x="26838" y="9880"/>
                    <a:pt x="27609" y="7690"/>
                  </a:cubicBezTo>
                  <a:cubicBezTo>
                    <a:pt x="27609" y="7690"/>
                    <a:pt x="28027" y="7722"/>
                    <a:pt x="28670" y="7803"/>
                  </a:cubicBezTo>
                  <a:cubicBezTo>
                    <a:pt x="28672" y="7803"/>
                    <a:pt x="28674" y="7803"/>
                    <a:pt x="28676" y="7803"/>
                  </a:cubicBezTo>
                  <a:cubicBezTo>
                    <a:pt x="28862" y="7803"/>
                    <a:pt x="29248" y="6803"/>
                    <a:pt x="29469" y="6803"/>
                  </a:cubicBezTo>
                  <a:cubicBezTo>
                    <a:pt x="29472" y="6803"/>
                    <a:pt x="29476" y="6803"/>
                    <a:pt x="29479" y="6804"/>
                  </a:cubicBezTo>
                  <a:cubicBezTo>
                    <a:pt x="29701" y="6835"/>
                    <a:pt x="29738" y="7958"/>
                    <a:pt x="29980" y="8001"/>
                  </a:cubicBezTo>
                  <a:cubicBezTo>
                    <a:pt x="30373" y="8070"/>
                    <a:pt x="30788" y="8155"/>
                    <a:pt x="31208" y="8254"/>
                  </a:cubicBezTo>
                  <a:cubicBezTo>
                    <a:pt x="31211" y="8255"/>
                    <a:pt x="31215" y="8255"/>
                    <a:pt x="31219" y="8255"/>
                  </a:cubicBezTo>
                  <a:cubicBezTo>
                    <a:pt x="31368" y="8255"/>
                    <a:pt x="31624" y="7596"/>
                    <a:pt x="31775" y="7596"/>
                  </a:cubicBezTo>
                  <a:cubicBezTo>
                    <a:pt x="31779" y="7596"/>
                    <a:pt x="31784" y="7596"/>
                    <a:pt x="31788" y="7598"/>
                  </a:cubicBezTo>
                  <a:cubicBezTo>
                    <a:pt x="31952" y="7641"/>
                    <a:pt x="31994" y="8461"/>
                    <a:pt x="32156" y="8510"/>
                  </a:cubicBezTo>
                  <a:cubicBezTo>
                    <a:pt x="32467" y="8606"/>
                    <a:pt x="32771" y="8710"/>
                    <a:pt x="33058" y="8827"/>
                  </a:cubicBezTo>
                  <a:cubicBezTo>
                    <a:pt x="33058" y="8827"/>
                    <a:pt x="34245" y="5720"/>
                    <a:pt x="29680" y="4041"/>
                  </a:cubicBezTo>
                  <a:cubicBezTo>
                    <a:pt x="28943" y="3770"/>
                    <a:pt x="28266" y="3653"/>
                    <a:pt x="27654" y="3653"/>
                  </a:cubicBezTo>
                  <a:cubicBezTo>
                    <a:pt x="27147" y="3653"/>
                    <a:pt x="26685" y="3734"/>
                    <a:pt x="26270" y="3875"/>
                  </a:cubicBezTo>
                  <a:cubicBezTo>
                    <a:pt x="25968" y="3283"/>
                    <a:pt x="25427" y="2698"/>
                    <a:pt x="24468" y="2698"/>
                  </a:cubicBezTo>
                  <a:close/>
                  <a:moveTo>
                    <a:pt x="28609" y="9146"/>
                  </a:moveTo>
                  <a:cubicBezTo>
                    <a:pt x="28455" y="9146"/>
                    <a:pt x="28300" y="9169"/>
                    <a:pt x="28153" y="9216"/>
                  </a:cubicBezTo>
                  <a:cubicBezTo>
                    <a:pt x="27853" y="9314"/>
                    <a:pt x="27590" y="9502"/>
                    <a:pt x="27450" y="9776"/>
                  </a:cubicBezTo>
                  <a:cubicBezTo>
                    <a:pt x="27446" y="9789"/>
                    <a:pt x="27443" y="9803"/>
                    <a:pt x="27449" y="9817"/>
                  </a:cubicBezTo>
                  <a:cubicBezTo>
                    <a:pt x="27455" y="9836"/>
                    <a:pt x="27475" y="9848"/>
                    <a:pt x="27495" y="9848"/>
                  </a:cubicBezTo>
                  <a:cubicBezTo>
                    <a:pt x="27501" y="9848"/>
                    <a:pt x="27507" y="9847"/>
                    <a:pt x="27512" y="9844"/>
                  </a:cubicBezTo>
                  <a:lnTo>
                    <a:pt x="27519" y="9840"/>
                  </a:lnTo>
                  <a:cubicBezTo>
                    <a:pt x="27773" y="9740"/>
                    <a:pt x="28016" y="9684"/>
                    <a:pt x="28247" y="9670"/>
                  </a:cubicBezTo>
                  <a:cubicBezTo>
                    <a:pt x="28273" y="9670"/>
                    <a:pt x="28298" y="9669"/>
                    <a:pt x="28324" y="9669"/>
                  </a:cubicBezTo>
                  <a:cubicBezTo>
                    <a:pt x="28407" y="9669"/>
                    <a:pt x="28488" y="9673"/>
                    <a:pt x="28569" y="9682"/>
                  </a:cubicBezTo>
                  <a:cubicBezTo>
                    <a:pt x="28459" y="9783"/>
                    <a:pt x="28375" y="9916"/>
                    <a:pt x="28333" y="10072"/>
                  </a:cubicBezTo>
                  <a:cubicBezTo>
                    <a:pt x="28213" y="10519"/>
                    <a:pt x="28477" y="10979"/>
                    <a:pt x="28924" y="11101"/>
                  </a:cubicBezTo>
                  <a:cubicBezTo>
                    <a:pt x="28946" y="11106"/>
                    <a:pt x="28964" y="11111"/>
                    <a:pt x="28984" y="11113"/>
                  </a:cubicBezTo>
                  <a:cubicBezTo>
                    <a:pt x="29349" y="11078"/>
                    <a:pt x="29639" y="10922"/>
                    <a:pt x="29809" y="10804"/>
                  </a:cubicBezTo>
                  <a:cubicBezTo>
                    <a:pt x="29850" y="10753"/>
                    <a:pt x="29881" y="10695"/>
                    <a:pt x="29906" y="10637"/>
                  </a:cubicBezTo>
                  <a:cubicBezTo>
                    <a:pt x="29913" y="10651"/>
                    <a:pt x="29922" y="10662"/>
                    <a:pt x="29929" y="10676"/>
                  </a:cubicBezTo>
                  <a:lnTo>
                    <a:pt x="29932" y="10682"/>
                  </a:lnTo>
                  <a:cubicBezTo>
                    <a:pt x="29939" y="10695"/>
                    <a:pt x="29951" y="10703"/>
                    <a:pt x="29967" y="10707"/>
                  </a:cubicBezTo>
                  <a:cubicBezTo>
                    <a:pt x="29969" y="10708"/>
                    <a:pt x="29971" y="10708"/>
                    <a:pt x="29973" y="10708"/>
                  </a:cubicBezTo>
                  <a:cubicBezTo>
                    <a:pt x="29997" y="10708"/>
                    <a:pt x="30020" y="10691"/>
                    <a:pt x="30024" y="10666"/>
                  </a:cubicBezTo>
                  <a:cubicBezTo>
                    <a:pt x="30076" y="10371"/>
                    <a:pt x="30008" y="10064"/>
                    <a:pt x="29844" y="9791"/>
                  </a:cubicBezTo>
                  <a:cubicBezTo>
                    <a:pt x="29677" y="9520"/>
                    <a:pt x="29391" y="9307"/>
                    <a:pt x="29081" y="9218"/>
                  </a:cubicBezTo>
                  <a:cubicBezTo>
                    <a:pt x="28930" y="9171"/>
                    <a:pt x="28770" y="9146"/>
                    <a:pt x="28609" y="9146"/>
                  </a:cubicBezTo>
                  <a:close/>
                  <a:moveTo>
                    <a:pt x="32263" y="10134"/>
                  </a:moveTo>
                  <a:cubicBezTo>
                    <a:pt x="32110" y="10134"/>
                    <a:pt x="31956" y="10156"/>
                    <a:pt x="31809" y="10202"/>
                  </a:cubicBezTo>
                  <a:cubicBezTo>
                    <a:pt x="31512" y="10301"/>
                    <a:pt x="31247" y="10491"/>
                    <a:pt x="31106" y="10762"/>
                  </a:cubicBezTo>
                  <a:cubicBezTo>
                    <a:pt x="31099" y="10775"/>
                    <a:pt x="31099" y="10791"/>
                    <a:pt x="31104" y="10804"/>
                  </a:cubicBezTo>
                  <a:cubicBezTo>
                    <a:pt x="31113" y="10823"/>
                    <a:pt x="31131" y="10835"/>
                    <a:pt x="31150" y="10835"/>
                  </a:cubicBezTo>
                  <a:cubicBezTo>
                    <a:pt x="31156" y="10835"/>
                    <a:pt x="31162" y="10833"/>
                    <a:pt x="31168" y="10830"/>
                  </a:cubicBezTo>
                  <a:lnTo>
                    <a:pt x="31175" y="10826"/>
                  </a:lnTo>
                  <a:cubicBezTo>
                    <a:pt x="31424" y="10726"/>
                    <a:pt x="31666" y="10671"/>
                    <a:pt x="31897" y="10656"/>
                  </a:cubicBezTo>
                  <a:lnTo>
                    <a:pt x="31897" y="10656"/>
                  </a:lnTo>
                  <a:cubicBezTo>
                    <a:pt x="31818" y="10748"/>
                    <a:pt x="31755" y="10860"/>
                    <a:pt x="31721" y="10985"/>
                  </a:cubicBezTo>
                  <a:cubicBezTo>
                    <a:pt x="31600" y="11432"/>
                    <a:pt x="31864" y="11893"/>
                    <a:pt x="32313" y="12013"/>
                  </a:cubicBezTo>
                  <a:cubicBezTo>
                    <a:pt x="32379" y="12032"/>
                    <a:pt x="32449" y="12040"/>
                    <a:pt x="32515" y="12041"/>
                  </a:cubicBezTo>
                  <a:cubicBezTo>
                    <a:pt x="32625" y="11454"/>
                    <a:pt x="32739" y="10801"/>
                    <a:pt x="32832" y="10236"/>
                  </a:cubicBezTo>
                  <a:cubicBezTo>
                    <a:pt x="32801" y="10223"/>
                    <a:pt x="32768" y="10214"/>
                    <a:pt x="32737" y="10205"/>
                  </a:cubicBezTo>
                  <a:cubicBezTo>
                    <a:pt x="32585" y="10158"/>
                    <a:pt x="32424" y="10134"/>
                    <a:pt x="32263" y="10134"/>
                  </a:cubicBezTo>
                  <a:close/>
                  <a:moveTo>
                    <a:pt x="29986" y="11604"/>
                  </a:moveTo>
                  <a:cubicBezTo>
                    <a:pt x="29981" y="11604"/>
                    <a:pt x="29975" y="11605"/>
                    <a:pt x="29970" y="11607"/>
                  </a:cubicBezTo>
                  <a:cubicBezTo>
                    <a:pt x="29958" y="11613"/>
                    <a:pt x="29698" y="11713"/>
                    <a:pt x="29642" y="11925"/>
                  </a:cubicBezTo>
                  <a:cubicBezTo>
                    <a:pt x="29610" y="12041"/>
                    <a:pt x="29649" y="12166"/>
                    <a:pt x="29753" y="12293"/>
                  </a:cubicBezTo>
                  <a:cubicBezTo>
                    <a:pt x="29762" y="12306"/>
                    <a:pt x="29776" y="12310"/>
                    <a:pt x="29790" y="12310"/>
                  </a:cubicBezTo>
                  <a:cubicBezTo>
                    <a:pt x="29801" y="12310"/>
                    <a:pt x="29811" y="12307"/>
                    <a:pt x="29821" y="12300"/>
                  </a:cubicBezTo>
                  <a:cubicBezTo>
                    <a:pt x="29842" y="12285"/>
                    <a:pt x="29845" y="12254"/>
                    <a:pt x="29828" y="12232"/>
                  </a:cubicBezTo>
                  <a:cubicBezTo>
                    <a:pt x="29745" y="12131"/>
                    <a:pt x="29712" y="12034"/>
                    <a:pt x="29734" y="11950"/>
                  </a:cubicBezTo>
                  <a:cubicBezTo>
                    <a:pt x="29776" y="11785"/>
                    <a:pt x="30001" y="11698"/>
                    <a:pt x="30002" y="11698"/>
                  </a:cubicBezTo>
                  <a:cubicBezTo>
                    <a:pt x="30028" y="11688"/>
                    <a:pt x="30041" y="11659"/>
                    <a:pt x="30031" y="11635"/>
                  </a:cubicBezTo>
                  <a:cubicBezTo>
                    <a:pt x="30024" y="11616"/>
                    <a:pt x="30005" y="11604"/>
                    <a:pt x="29986" y="11604"/>
                  </a:cubicBezTo>
                  <a:close/>
                  <a:moveTo>
                    <a:pt x="30142" y="12155"/>
                  </a:moveTo>
                  <a:cubicBezTo>
                    <a:pt x="30098" y="12155"/>
                    <a:pt x="30051" y="12167"/>
                    <a:pt x="30001" y="12191"/>
                  </a:cubicBezTo>
                  <a:cubicBezTo>
                    <a:pt x="29978" y="12203"/>
                    <a:pt x="29967" y="12232"/>
                    <a:pt x="29980" y="12257"/>
                  </a:cubicBezTo>
                  <a:cubicBezTo>
                    <a:pt x="29988" y="12272"/>
                    <a:pt x="30005" y="12282"/>
                    <a:pt x="30022" y="12282"/>
                  </a:cubicBezTo>
                  <a:cubicBezTo>
                    <a:pt x="30029" y="12282"/>
                    <a:pt x="30037" y="12280"/>
                    <a:pt x="30043" y="12276"/>
                  </a:cubicBezTo>
                  <a:cubicBezTo>
                    <a:pt x="30080" y="12259"/>
                    <a:pt x="30112" y="12250"/>
                    <a:pt x="30141" y="12250"/>
                  </a:cubicBezTo>
                  <a:cubicBezTo>
                    <a:pt x="30155" y="12250"/>
                    <a:pt x="30169" y="12252"/>
                    <a:pt x="30182" y="12257"/>
                  </a:cubicBezTo>
                  <a:cubicBezTo>
                    <a:pt x="30227" y="12272"/>
                    <a:pt x="30247" y="12315"/>
                    <a:pt x="30247" y="12316"/>
                  </a:cubicBezTo>
                  <a:cubicBezTo>
                    <a:pt x="30254" y="12333"/>
                    <a:pt x="30271" y="12344"/>
                    <a:pt x="30291" y="12344"/>
                  </a:cubicBezTo>
                  <a:cubicBezTo>
                    <a:pt x="30297" y="12344"/>
                    <a:pt x="30304" y="12343"/>
                    <a:pt x="30309" y="12341"/>
                  </a:cubicBezTo>
                  <a:cubicBezTo>
                    <a:pt x="30333" y="12331"/>
                    <a:pt x="30346" y="12303"/>
                    <a:pt x="30335" y="12279"/>
                  </a:cubicBezTo>
                  <a:cubicBezTo>
                    <a:pt x="30332" y="12271"/>
                    <a:pt x="30299" y="12197"/>
                    <a:pt x="30217" y="12167"/>
                  </a:cubicBezTo>
                  <a:cubicBezTo>
                    <a:pt x="30194" y="12159"/>
                    <a:pt x="30168" y="12155"/>
                    <a:pt x="30142" y="12155"/>
                  </a:cubicBezTo>
                  <a:close/>
                  <a:moveTo>
                    <a:pt x="30900" y="10749"/>
                  </a:moveTo>
                  <a:cubicBezTo>
                    <a:pt x="30878" y="10749"/>
                    <a:pt x="30858" y="10764"/>
                    <a:pt x="30854" y="10788"/>
                  </a:cubicBezTo>
                  <a:cubicBezTo>
                    <a:pt x="30713" y="11572"/>
                    <a:pt x="30933" y="11808"/>
                    <a:pt x="31080" y="11964"/>
                  </a:cubicBezTo>
                  <a:lnTo>
                    <a:pt x="31103" y="11989"/>
                  </a:lnTo>
                  <a:cubicBezTo>
                    <a:pt x="31109" y="11993"/>
                    <a:pt x="31218" y="12116"/>
                    <a:pt x="31116" y="12273"/>
                  </a:cubicBezTo>
                  <a:cubicBezTo>
                    <a:pt x="31032" y="12402"/>
                    <a:pt x="30873" y="12492"/>
                    <a:pt x="30747" y="12492"/>
                  </a:cubicBezTo>
                  <a:cubicBezTo>
                    <a:pt x="30721" y="12492"/>
                    <a:pt x="30697" y="12488"/>
                    <a:pt x="30674" y="12480"/>
                  </a:cubicBezTo>
                  <a:cubicBezTo>
                    <a:pt x="30669" y="12478"/>
                    <a:pt x="30664" y="12477"/>
                    <a:pt x="30659" y="12477"/>
                  </a:cubicBezTo>
                  <a:cubicBezTo>
                    <a:pt x="30639" y="12477"/>
                    <a:pt x="30620" y="12489"/>
                    <a:pt x="30614" y="12508"/>
                  </a:cubicBezTo>
                  <a:cubicBezTo>
                    <a:pt x="30604" y="12534"/>
                    <a:pt x="30616" y="12562"/>
                    <a:pt x="30642" y="12571"/>
                  </a:cubicBezTo>
                  <a:cubicBezTo>
                    <a:pt x="30674" y="12583"/>
                    <a:pt x="30710" y="12589"/>
                    <a:pt x="30745" y="12589"/>
                  </a:cubicBezTo>
                  <a:cubicBezTo>
                    <a:pt x="30913" y="12589"/>
                    <a:pt x="31103" y="12466"/>
                    <a:pt x="31195" y="12324"/>
                  </a:cubicBezTo>
                  <a:cubicBezTo>
                    <a:pt x="31310" y="12146"/>
                    <a:pt x="31230" y="11982"/>
                    <a:pt x="31172" y="11921"/>
                  </a:cubicBezTo>
                  <a:lnTo>
                    <a:pt x="31148" y="11897"/>
                  </a:lnTo>
                  <a:cubicBezTo>
                    <a:pt x="31014" y="11756"/>
                    <a:pt x="30814" y="11539"/>
                    <a:pt x="30947" y="10804"/>
                  </a:cubicBezTo>
                  <a:cubicBezTo>
                    <a:pt x="30950" y="10779"/>
                    <a:pt x="30935" y="10754"/>
                    <a:pt x="30908" y="10750"/>
                  </a:cubicBezTo>
                  <a:cubicBezTo>
                    <a:pt x="30905" y="10749"/>
                    <a:pt x="30903" y="10749"/>
                    <a:pt x="30900" y="10749"/>
                  </a:cubicBezTo>
                  <a:close/>
                  <a:moveTo>
                    <a:pt x="25742" y="12992"/>
                  </a:moveTo>
                  <a:lnTo>
                    <a:pt x="25742" y="12992"/>
                  </a:lnTo>
                  <a:cubicBezTo>
                    <a:pt x="25742" y="12992"/>
                    <a:pt x="25771" y="14394"/>
                    <a:pt x="27611" y="15423"/>
                  </a:cubicBezTo>
                  <a:lnTo>
                    <a:pt x="27873" y="14871"/>
                  </a:lnTo>
                  <a:cubicBezTo>
                    <a:pt x="26385" y="14039"/>
                    <a:pt x="25743" y="12992"/>
                    <a:pt x="25742" y="12992"/>
                  </a:cubicBezTo>
                  <a:close/>
                  <a:moveTo>
                    <a:pt x="37494" y="14693"/>
                  </a:moveTo>
                  <a:cubicBezTo>
                    <a:pt x="37478" y="14693"/>
                    <a:pt x="37463" y="14701"/>
                    <a:pt x="37454" y="14714"/>
                  </a:cubicBezTo>
                  <a:cubicBezTo>
                    <a:pt x="37437" y="14737"/>
                    <a:pt x="37444" y="14768"/>
                    <a:pt x="37465" y="14782"/>
                  </a:cubicBezTo>
                  <a:cubicBezTo>
                    <a:pt x="39460" y="16120"/>
                    <a:pt x="40207" y="16310"/>
                    <a:pt x="40469" y="16310"/>
                  </a:cubicBezTo>
                  <a:cubicBezTo>
                    <a:pt x="40552" y="16310"/>
                    <a:pt x="40588" y="16290"/>
                    <a:pt x="40598" y="16283"/>
                  </a:cubicBezTo>
                  <a:cubicBezTo>
                    <a:pt x="40619" y="16267"/>
                    <a:pt x="40625" y="16236"/>
                    <a:pt x="40612" y="16214"/>
                  </a:cubicBezTo>
                  <a:cubicBezTo>
                    <a:pt x="40603" y="16201"/>
                    <a:pt x="40589" y="16194"/>
                    <a:pt x="40574" y="16194"/>
                  </a:cubicBezTo>
                  <a:cubicBezTo>
                    <a:pt x="40565" y="16194"/>
                    <a:pt x="40555" y="16197"/>
                    <a:pt x="40547" y="16204"/>
                  </a:cubicBezTo>
                  <a:cubicBezTo>
                    <a:pt x="40546" y="16204"/>
                    <a:pt x="40526" y="16213"/>
                    <a:pt x="40474" y="16213"/>
                  </a:cubicBezTo>
                  <a:cubicBezTo>
                    <a:pt x="40270" y="16213"/>
                    <a:pt x="39563" y="16072"/>
                    <a:pt x="37521" y="14701"/>
                  </a:cubicBezTo>
                  <a:cubicBezTo>
                    <a:pt x="37512" y="14696"/>
                    <a:pt x="37503" y="14693"/>
                    <a:pt x="37494" y="14693"/>
                  </a:cubicBezTo>
                  <a:close/>
                  <a:moveTo>
                    <a:pt x="22462" y="12371"/>
                  </a:moveTo>
                  <a:cubicBezTo>
                    <a:pt x="22449" y="12371"/>
                    <a:pt x="22436" y="12376"/>
                    <a:pt x="22426" y="12387"/>
                  </a:cubicBezTo>
                  <a:cubicBezTo>
                    <a:pt x="22408" y="12406"/>
                    <a:pt x="21983" y="12900"/>
                    <a:pt x="22106" y="13687"/>
                  </a:cubicBezTo>
                  <a:cubicBezTo>
                    <a:pt x="22248" y="14591"/>
                    <a:pt x="23039" y="15478"/>
                    <a:pt x="24455" y="16325"/>
                  </a:cubicBezTo>
                  <a:cubicBezTo>
                    <a:pt x="25430" y="16907"/>
                    <a:pt x="26250" y="17201"/>
                    <a:pt x="26904" y="17201"/>
                  </a:cubicBezTo>
                  <a:cubicBezTo>
                    <a:pt x="27177" y="17201"/>
                    <a:pt x="27420" y="17149"/>
                    <a:pt x="27635" y="17048"/>
                  </a:cubicBezTo>
                  <a:cubicBezTo>
                    <a:pt x="28316" y="16724"/>
                    <a:pt x="28428" y="16006"/>
                    <a:pt x="28432" y="15975"/>
                  </a:cubicBezTo>
                  <a:cubicBezTo>
                    <a:pt x="28438" y="15949"/>
                    <a:pt x="28418" y="15925"/>
                    <a:pt x="28392" y="15919"/>
                  </a:cubicBezTo>
                  <a:cubicBezTo>
                    <a:pt x="28390" y="15919"/>
                    <a:pt x="28389" y="15919"/>
                    <a:pt x="28387" y="15919"/>
                  </a:cubicBezTo>
                  <a:cubicBezTo>
                    <a:pt x="28362" y="15919"/>
                    <a:pt x="28340" y="15937"/>
                    <a:pt x="28337" y="15960"/>
                  </a:cubicBezTo>
                  <a:cubicBezTo>
                    <a:pt x="28336" y="15968"/>
                    <a:pt x="28225" y="16661"/>
                    <a:pt x="27590" y="16962"/>
                  </a:cubicBezTo>
                  <a:cubicBezTo>
                    <a:pt x="27389" y="17058"/>
                    <a:pt x="27159" y="17105"/>
                    <a:pt x="26902" y="17105"/>
                  </a:cubicBezTo>
                  <a:cubicBezTo>
                    <a:pt x="26268" y="17105"/>
                    <a:pt x="25465" y="16816"/>
                    <a:pt x="24503" y="16242"/>
                  </a:cubicBezTo>
                  <a:cubicBezTo>
                    <a:pt x="23112" y="15413"/>
                    <a:pt x="22338" y="14548"/>
                    <a:pt x="22200" y="13674"/>
                  </a:cubicBezTo>
                  <a:cubicBezTo>
                    <a:pt x="22084" y="12933"/>
                    <a:pt x="22494" y="12456"/>
                    <a:pt x="22497" y="12450"/>
                  </a:cubicBezTo>
                  <a:cubicBezTo>
                    <a:pt x="22515" y="12431"/>
                    <a:pt x="22514" y="12401"/>
                    <a:pt x="22494" y="12384"/>
                  </a:cubicBezTo>
                  <a:cubicBezTo>
                    <a:pt x="22485" y="12375"/>
                    <a:pt x="22473" y="12371"/>
                    <a:pt x="22462" y="12371"/>
                  </a:cubicBezTo>
                  <a:close/>
                  <a:moveTo>
                    <a:pt x="16766" y="15499"/>
                  </a:moveTo>
                  <a:cubicBezTo>
                    <a:pt x="16753" y="15499"/>
                    <a:pt x="16739" y="15505"/>
                    <a:pt x="16729" y="15515"/>
                  </a:cubicBezTo>
                  <a:cubicBezTo>
                    <a:pt x="16275" y="16000"/>
                    <a:pt x="15826" y="16555"/>
                    <a:pt x="15450" y="17055"/>
                  </a:cubicBezTo>
                  <a:lnTo>
                    <a:pt x="13929" y="17522"/>
                  </a:lnTo>
                  <a:lnTo>
                    <a:pt x="14905" y="17802"/>
                  </a:lnTo>
                  <a:cubicBezTo>
                    <a:pt x="14615" y="18216"/>
                    <a:pt x="14433" y="18496"/>
                    <a:pt x="14428" y="18503"/>
                  </a:cubicBezTo>
                  <a:cubicBezTo>
                    <a:pt x="14414" y="18524"/>
                    <a:pt x="14418" y="18554"/>
                    <a:pt x="14442" y="18568"/>
                  </a:cubicBezTo>
                  <a:cubicBezTo>
                    <a:pt x="14451" y="18572"/>
                    <a:pt x="14459" y="18575"/>
                    <a:pt x="14468" y="18575"/>
                  </a:cubicBezTo>
                  <a:cubicBezTo>
                    <a:pt x="14485" y="18575"/>
                    <a:pt x="14500" y="18568"/>
                    <a:pt x="14509" y="18554"/>
                  </a:cubicBezTo>
                  <a:cubicBezTo>
                    <a:pt x="14520" y="18535"/>
                    <a:pt x="15635" y="16816"/>
                    <a:pt x="16800" y="15578"/>
                  </a:cubicBezTo>
                  <a:cubicBezTo>
                    <a:pt x="16816" y="15560"/>
                    <a:pt x="16816" y="15529"/>
                    <a:pt x="16798" y="15512"/>
                  </a:cubicBezTo>
                  <a:cubicBezTo>
                    <a:pt x="16789" y="15503"/>
                    <a:pt x="16778" y="15499"/>
                    <a:pt x="16766" y="15499"/>
                  </a:cubicBezTo>
                  <a:close/>
                  <a:moveTo>
                    <a:pt x="28052" y="22244"/>
                  </a:moveTo>
                  <a:cubicBezTo>
                    <a:pt x="28031" y="22244"/>
                    <a:pt x="28013" y="22257"/>
                    <a:pt x="28006" y="22276"/>
                  </a:cubicBezTo>
                  <a:cubicBezTo>
                    <a:pt x="27466" y="23889"/>
                    <a:pt x="26482" y="25686"/>
                    <a:pt x="26471" y="25704"/>
                  </a:cubicBezTo>
                  <a:cubicBezTo>
                    <a:pt x="26458" y="25727"/>
                    <a:pt x="26468" y="25756"/>
                    <a:pt x="26491" y="25769"/>
                  </a:cubicBezTo>
                  <a:cubicBezTo>
                    <a:pt x="26498" y="25772"/>
                    <a:pt x="26506" y="25775"/>
                    <a:pt x="26513" y="25775"/>
                  </a:cubicBezTo>
                  <a:cubicBezTo>
                    <a:pt x="26532" y="25775"/>
                    <a:pt x="26547" y="25765"/>
                    <a:pt x="26556" y="25749"/>
                  </a:cubicBezTo>
                  <a:cubicBezTo>
                    <a:pt x="26560" y="25744"/>
                    <a:pt x="26680" y="25524"/>
                    <a:pt x="26859" y="25174"/>
                  </a:cubicBezTo>
                  <a:cubicBezTo>
                    <a:pt x="27470" y="25827"/>
                    <a:pt x="28305" y="26659"/>
                    <a:pt x="28305" y="26659"/>
                  </a:cubicBezTo>
                  <a:cubicBezTo>
                    <a:pt x="27826" y="25892"/>
                    <a:pt x="27426" y="24517"/>
                    <a:pt x="27334" y="24192"/>
                  </a:cubicBezTo>
                  <a:cubicBezTo>
                    <a:pt x="27600" y="23614"/>
                    <a:pt x="27883" y="22948"/>
                    <a:pt x="28097" y="22306"/>
                  </a:cubicBezTo>
                  <a:cubicBezTo>
                    <a:pt x="28105" y="22282"/>
                    <a:pt x="28091" y="22255"/>
                    <a:pt x="28067" y="22246"/>
                  </a:cubicBezTo>
                  <a:cubicBezTo>
                    <a:pt x="28062" y="22245"/>
                    <a:pt x="28057" y="22244"/>
                    <a:pt x="28052" y="22244"/>
                  </a:cubicBezTo>
                  <a:close/>
                  <a:moveTo>
                    <a:pt x="13575" y="22563"/>
                  </a:moveTo>
                  <a:cubicBezTo>
                    <a:pt x="11984" y="23453"/>
                    <a:pt x="4900" y="27587"/>
                    <a:pt x="0" y="33109"/>
                  </a:cubicBezTo>
                  <a:cubicBezTo>
                    <a:pt x="0" y="33109"/>
                    <a:pt x="5065" y="42697"/>
                    <a:pt x="18816" y="44324"/>
                  </a:cubicBezTo>
                  <a:cubicBezTo>
                    <a:pt x="18816" y="44324"/>
                    <a:pt x="21913" y="34788"/>
                    <a:pt x="22769" y="28354"/>
                  </a:cubicBezTo>
                  <a:cubicBezTo>
                    <a:pt x="22326" y="28303"/>
                    <a:pt x="21886" y="28160"/>
                    <a:pt x="21478" y="27915"/>
                  </a:cubicBezTo>
                  <a:lnTo>
                    <a:pt x="14839" y="23945"/>
                  </a:lnTo>
                  <a:cubicBezTo>
                    <a:pt x="14267" y="23605"/>
                    <a:pt x="13843" y="23118"/>
                    <a:pt x="13575" y="225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8"/>
            <p:cNvSpPr/>
            <p:nvPr/>
          </p:nvSpPr>
          <p:spPr>
            <a:xfrm>
              <a:off x="5385407" y="-273750"/>
              <a:ext cx="1983465" cy="2084656"/>
            </a:xfrm>
            <a:custGeom>
              <a:rect b="b" l="l" r="r" t="t"/>
              <a:pathLst>
                <a:path extrusionOk="0" h="49505" w="47102">
                  <a:moveTo>
                    <a:pt x="12315" y="22012"/>
                  </a:moveTo>
                  <a:cubicBezTo>
                    <a:pt x="12701" y="22828"/>
                    <a:pt x="12940" y="24240"/>
                    <a:pt x="12993" y="24574"/>
                  </a:cubicBezTo>
                  <a:cubicBezTo>
                    <a:pt x="12662" y="25115"/>
                    <a:pt x="12304" y="25744"/>
                    <a:pt x="12017" y="26357"/>
                  </a:cubicBezTo>
                  <a:cubicBezTo>
                    <a:pt x="12007" y="26381"/>
                    <a:pt x="12017" y="26409"/>
                    <a:pt x="12039" y="26422"/>
                  </a:cubicBezTo>
                  <a:cubicBezTo>
                    <a:pt x="12046" y="26426"/>
                    <a:pt x="12053" y="26428"/>
                    <a:pt x="12059" y="26428"/>
                  </a:cubicBezTo>
                  <a:cubicBezTo>
                    <a:pt x="12077" y="26428"/>
                    <a:pt x="12094" y="26416"/>
                    <a:pt x="12103" y="26399"/>
                  </a:cubicBezTo>
                  <a:cubicBezTo>
                    <a:pt x="12827" y="24860"/>
                    <a:pt x="14013" y="23191"/>
                    <a:pt x="14026" y="23174"/>
                  </a:cubicBezTo>
                  <a:cubicBezTo>
                    <a:pt x="14041" y="23152"/>
                    <a:pt x="14037" y="23123"/>
                    <a:pt x="14016" y="23106"/>
                  </a:cubicBezTo>
                  <a:cubicBezTo>
                    <a:pt x="14007" y="23100"/>
                    <a:pt x="13998" y="23097"/>
                    <a:pt x="13988" y="23097"/>
                  </a:cubicBezTo>
                  <a:cubicBezTo>
                    <a:pt x="13973" y="23097"/>
                    <a:pt x="13957" y="23104"/>
                    <a:pt x="13948" y="23117"/>
                  </a:cubicBezTo>
                  <a:cubicBezTo>
                    <a:pt x="13945" y="23123"/>
                    <a:pt x="13799" y="23328"/>
                    <a:pt x="13580" y="23655"/>
                  </a:cubicBezTo>
                  <a:cubicBezTo>
                    <a:pt x="13049" y="22933"/>
                    <a:pt x="12315" y="22012"/>
                    <a:pt x="12315" y="22012"/>
                  </a:cubicBezTo>
                  <a:close/>
                  <a:moveTo>
                    <a:pt x="27588" y="1"/>
                  </a:moveTo>
                  <a:cubicBezTo>
                    <a:pt x="27588" y="1"/>
                    <a:pt x="16905" y="9899"/>
                    <a:pt x="16779" y="19666"/>
                  </a:cubicBezTo>
                  <a:cubicBezTo>
                    <a:pt x="16779" y="19666"/>
                    <a:pt x="20269" y="24958"/>
                    <a:pt x="27998" y="28282"/>
                  </a:cubicBezTo>
                  <a:cubicBezTo>
                    <a:pt x="27998" y="28282"/>
                    <a:pt x="28052" y="28292"/>
                    <a:pt x="28160" y="28292"/>
                  </a:cubicBezTo>
                  <a:cubicBezTo>
                    <a:pt x="29184" y="28292"/>
                    <a:pt x="35107" y="27443"/>
                    <a:pt x="47102" y="9689"/>
                  </a:cubicBezTo>
                  <a:cubicBezTo>
                    <a:pt x="47102" y="9689"/>
                    <a:pt x="37537" y="988"/>
                    <a:pt x="27588" y="1"/>
                  </a:cubicBezTo>
                  <a:close/>
                  <a:moveTo>
                    <a:pt x="25116" y="31645"/>
                  </a:moveTo>
                  <a:cubicBezTo>
                    <a:pt x="25102" y="31645"/>
                    <a:pt x="25089" y="31651"/>
                    <a:pt x="25079" y="31662"/>
                  </a:cubicBezTo>
                  <a:cubicBezTo>
                    <a:pt x="25067" y="31678"/>
                    <a:pt x="23758" y="33255"/>
                    <a:pt x="22458" y="34350"/>
                  </a:cubicBezTo>
                  <a:cubicBezTo>
                    <a:pt x="22438" y="34366"/>
                    <a:pt x="22435" y="34399"/>
                    <a:pt x="22452" y="34417"/>
                  </a:cubicBezTo>
                  <a:cubicBezTo>
                    <a:pt x="22463" y="34430"/>
                    <a:pt x="22476" y="34435"/>
                    <a:pt x="22490" y="34435"/>
                  </a:cubicBezTo>
                  <a:cubicBezTo>
                    <a:pt x="22500" y="34435"/>
                    <a:pt x="22511" y="34431"/>
                    <a:pt x="22520" y="34424"/>
                  </a:cubicBezTo>
                  <a:cubicBezTo>
                    <a:pt x="23028" y="33997"/>
                    <a:pt x="23534" y="33496"/>
                    <a:pt x="23969" y="33043"/>
                  </a:cubicBezTo>
                  <a:lnTo>
                    <a:pt x="25533" y="32753"/>
                  </a:lnTo>
                  <a:lnTo>
                    <a:pt x="24595" y="32363"/>
                  </a:lnTo>
                  <a:cubicBezTo>
                    <a:pt x="24934" y="31986"/>
                    <a:pt x="25147" y="31729"/>
                    <a:pt x="25153" y="31722"/>
                  </a:cubicBezTo>
                  <a:cubicBezTo>
                    <a:pt x="25168" y="31703"/>
                    <a:pt x="25167" y="31672"/>
                    <a:pt x="25146" y="31655"/>
                  </a:cubicBezTo>
                  <a:cubicBezTo>
                    <a:pt x="25137" y="31648"/>
                    <a:pt x="25126" y="31645"/>
                    <a:pt x="25116" y="31645"/>
                  </a:cubicBezTo>
                  <a:close/>
                  <a:moveTo>
                    <a:pt x="11700" y="33254"/>
                  </a:moveTo>
                  <a:lnTo>
                    <a:pt x="11377" y="33772"/>
                  </a:lnTo>
                  <a:cubicBezTo>
                    <a:pt x="12759" y="34769"/>
                    <a:pt x="13276" y="35885"/>
                    <a:pt x="13276" y="35885"/>
                  </a:cubicBezTo>
                  <a:cubicBezTo>
                    <a:pt x="13276" y="35885"/>
                    <a:pt x="13410" y="34488"/>
                    <a:pt x="11700" y="33254"/>
                  </a:cubicBezTo>
                  <a:close/>
                  <a:moveTo>
                    <a:pt x="8762" y="34819"/>
                  </a:moveTo>
                  <a:cubicBezTo>
                    <a:pt x="8298" y="34819"/>
                    <a:pt x="7910" y="35110"/>
                    <a:pt x="7891" y="35124"/>
                  </a:cubicBezTo>
                  <a:cubicBezTo>
                    <a:pt x="7870" y="35141"/>
                    <a:pt x="7866" y="35171"/>
                    <a:pt x="7883" y="35192"/>
                  </a:cubicBezTo>
                  <a:cubicBezTo>
                    <a:pt x="7892" y="35205"/>
                    <a:pt x="7906" y="35211"/>
                    <a:pt x="7920" y="35211"/>
                  </a:cubicBezTo>
                  <a:cubicBezTo>
                    <a:pt x="7930" y="35211"/>
                    <a:pt x="7940" y="35208"/>
                    <a:pt x="7949" y="35202"/>
                  </a:cubicBezTo>
                  <a:cubicBezTo>
                    <a:pt x="7954" y="35200"/>
                    <a:pt x="8331" y="34917"/>
                    <a:pt x="8766" y="34917"/>
                  </a:cubicBezTo>
                  <a:cubicBezTo>
                    <a:pt x="8851" y="34917"/>
                    <a:pt x="8938" y="34928"/>
                    <a:pt x="9024" y="34953"/>
                  </a:cubicBezTo>
                  <a:cubicBezTo>
                    <a:pt x="9375" y="35056"/>
                    <a:pt x="9651" y="35376"/>
                    <a:pt x="9843" y="35902"/>
                  </a:cubicBezTo>
                  <a:cubicBezTo>
                    <a:pt x="9851" y="35922"/>
                    <a:pt x="9867" y="35935"/>
                    <a:pt x="9887" y="35935"/>
                  </a:cubicBezTo>
                  <a:cubicBezTo>
                    <a:pt x="9893" y="35935"/>
                    <a:pt x="9899" y="35934"/>
                    <a:pt x="9903" y="35931"/>
                  </a:cubicBezTo>
                  <a:cubicBezTo>
                    <a:pt x="9928" y="35922"/>
                    <a:pt x="9941" y="35894"/>
                    <a:pt x="9931" y="35870"/>
                  </a:cubicBezTo>
                  <a:cubicBezTo>
                    <a:pt x="9729" y="35311"/>
                    <a:pt x="9432" y="34972"/>
                    <a:pt x="9050" y="34860"/>
                  </a:cubicBezTo>
                  <a:cubicBezTo>
                    <a:pt x="8952" y="34831"/>
                    <a:pt x="8855" y="34819"/>
                    <a:pt x="8762" y="34819"/>
                  </a:cubicBezTo>
                  <a:close/>
                  <a:moveTo>
                    <a:pt x="8677" y="36000"/>
                  </a:moveTo>
                  <a:cubicBezTo>
                    <a:pt x="8672" y="36000"/>
                    <a:pt x="8668" y="36000"/>
                    <a:pt x="8663" y="36002"/>
                  </a:cubicBezTo>
                  <a:cubicBezTo>
                    <a:pt x="8637" y="36009"/>
                    <a:pt x="8622" y="36035"/>
                    <a:pt x="8630" y="36061"/>
                  </a:cubicBezTo>
                  <a:cubicBezTo>
                    <a:pt x="8632" y="36069"/>
                    <a:pt x="8656" y="36146"/>
                    <a:pt x="8734" y="36185"/>
                  </a:cubicBezTo>
                  <a:cubicBezTo>
                    <a:pt x="8764" y="36202"/>
                    <a:pt x="8798" y="36209"/>
                    <a:pt x="8835" y="36209"/>
                  </a:cubicBezTo>
                  <a:cubicBezTo>
                    <a:pt x="8870" y="36209"/>
                    <a:pt x="8910" y="36202"/>
                    <a:pt x="8952" y="36185"/>
                  </a:cubicBezTo>
                  <a:cubicBezTo>
                    <a:pt x="8976" y="36177"/>
                    <a:pt x="8989" y="36149"/>
                    <a:pt x="8980" y="36125"/>
                  </a:cubicBezTo>
                  <a:cubicBezTo>
                    <a:pt x="8974" y="36105"/>
                    <a:pt x="8956" y="36093"/>
                    <a:pt x="8937" y="36093"/>
                  </a:cubicBezTo>
                  <a:cubicBezTo>
                    <a:pt x="8931" y="36093"/>
                    <a:pt x="8924" y="36094"/>
                    <a:pt x="8918" y="36096"/>
                  </a:cubicBezTo>
                  <a:cubicBezTo>
                    <a:pt x="8888" y="36108"/>
                    <a:pt x="8860" y="36113"/>
                    <a:pt x="8835" y="36113"/>
                  </a:cubicBezTo>
                  <a:cubicBezTo>
                    <a:pt x="8814" y="36113"/>
                    <a:pt x="8795" y="36109"/>
                    <a:pt x="8778" y="36101"/>
                  </a:cubicBezTo>
                  <a:cubicBezTo>
                    <a:pt x="8737" y="36079"/>
                    <a:pt x="8722" y="36035"/>
                    <a:pt x="8722" y="36034"/>
                  </a:cubicBezTo>
                  <a:cubicBezTo>
                    <a:pt x="8716" y="36013"/>
                    <a:pt x="8697" y="36000"/>
                    <a:pt x="8677" y="36000"/>
                  </a:cubicBezTo>
                  <a:close/>
                  <a:moveTo>
                    <a:pt x="9168" y="36092"/>
                  </a:moveTo>
                  <a:cubicBezTo>
                    <a:pt x="9160" y="36092"/>
                    <a:pt x="9151" y="36094"/>
                    <a:pt x="9143" y="36099"/>
                  </a:cubicBezTo>
                  <a:cubicBezTo>
                    <a:pt x="9122" y="36113"/>
                    <a:pt x="9115" y="36142"/>
                    <a:pt x="9129" y="36164"/>
                  </a:cubicBezTo>
                  <a:cubicBezTo>
                    <a:pt x="9201" y="36276"/>
                    <a:pt x="9221" y="36374"/>
                    <a:pt x="9188" y="36457"/>
                  </a:cubicBezTo>
                  <a:cubicBezTo>
                    <a:pt x="9128" y="36616"/>
                    <a:pt x="8894" y="36676"/>
                    <a:pt x="8890" y="36678"/>
                  </a:cubicBezTo>
                  <a:cubicBezTo>
                    <a:pt x="8863" y="36685"/>
                    <a:pt x="8847" y="36712"/>
                    <a:pt x="8854" y="36736"/>
                  </a:cubicBezTo>
                  <a:cubicBezTo>
                    <a:pt x="8860" y="36757"/>
                    <a:pt x="8879" y="36771"/>
                    <a:pt x="8901" y="36771"/>
                  </a:cubicBezTo>
                  <a:cubicBezTo>
                    <a:pt x="8905" y="36771"/>
                    <a:pt x="8910" y="36771"/>
                    <a:pt x="8913" y="36770"/>
                  </a:cubicBezTo>
                  <a:cubicBezTo>
                    <a:pt x="8925" y="36765"/>
                    <a:pt x="9195" y="36695"/>
                    <a:pt x="9276" y="36492"/>
                  </a:cubicBezTo>
                  <a:cubicBezTo>
                    <a:pt x="9320" y="36381"/>
                    <a:pt x="9299" y="36253"/>
                    <a:pt x="9208" y="36113"/>
                  </a:cubicBezTo>
                  <a:cubicBezTo>
                    <a:pt x="9199" y="36100"/>
                    <a:pt x="9184" y="36092"/>
                    <a:pt x="9168" y="36092"/>
                  </a:cubicBezTo>
                  <a:close/>
                  <a:moveTo>
                    <a:pt x="12380" y="31555"/>
                  </a:moveTo>
                  <a:cubicBezTo>
                    <a:pt x="12198" y="31555"/>
                    <a:pt x="12028" y="31582"/>
                    <a:pt x="11869" y="31635"/>
                  </a:cubicBezTo>
                  <a:cubicBezTo>
                    <a:pt x="11155" y="31879"/>
                    <a:pt x="10960" y="32579"/>
                    <a:pt x="10953" y="32610"/>
                  </a:cubicBezTo>
                  <a:cubicBezTo>
                    <a:pt x="10946" y="32634"/>
                    <a:pt x="10961" y="32661"/>
                    <a:pt x="10985" y="32668"/>
                  </a:cubicBezTo>
                  <a:cubicBezTo>
                    <a:pt x="10990" y="32669"/>
                    <a:pt x="10994" y="32670"/>
                    <a:pt x="10998" y="32670"/>
                  </a:cubicBezTo>
                  <a:cubicBezTo>
                    <a:pt x="11020" y="32670"/>
                    <a:pt x="11039" y="32656"/>
                    <a:pt x="11045" y="32634"/>
                  </a:cubicBezTo>
                  <a:cubicBezTo>
                    <a:pt x="11046" y="32627"/>
                    <a:pt x="11233" y="31951"/>
                    <a:pt x="11901" y="31726"/>
                  </a:cubicBezTo>
                  <a:cubicBezTo>
                    <a:pt x="12049" y="31676"/>
                    <a:pt x="12209" y="31650"/>
                    <a:pt x="12381" y="31650"/>
                  </a:cubicBezTo>
                  <a:cubicBezTo>
                    <a:pt x="13050" y="31650"/>
                    <a:pt x="13889" y="32035"/>
                    <a:pt x="14883" y="32800"/>
                  </a:cubicBezTo>
                  <a:cubicBezTo>
                    <a:pt x="16168" y="33786"/>
                    <a:pt x="16835" y="34734"/>
                    <a:pt x="16871" y="35618"/>
                  </a:cubicBezTo>
                  <a:cubicBezTo>
                    <a:pt x="16902" y="36368"/>
                    <a:pt x="16439" y="36797"/>
                    <a:pt x="16435" y="36799"/>
                  </a:cubicBezTo>
                  <a:cubicBezTo>
                    <a:pt x="16415" y="36816"/>
                    <a:pt x="16414" y="36848"/>
                    <a:pt x="16431" y="36867"/>
                  </a:cubicBezTo>
                  <a:cubicBezTo>
                    <a:pt x="16439" y="36877"/>
                    <a:pt x="16453" y="36883"/>
                    <a:pt x="16466" y="36883"/>
                  </a:cubicBezTo>
                  <a:cubicBezTo>
                    <a:pt x="16476" y="36883"/>
                    <a:pt x="16489" y="36879"/>
                    <a:pt x="16499" y="36870"/>
                  </a:cubicBezTo>
                  <a:cubicBezTo>
                    <a:pt x="16520" y="36852"/>
                    <a:pt x="16998" y="36412"/>
                    <a:pt x="16967" y="35617"/>
                  </a:cubicBezTo>
                  <a:cubicBezTo>
                    <a:pt x="16932" y="34703"/>
                    <a:pt x="16251" y="33728"/>
                    <a:pt x="14945" y="32723"/>
                  </a:cubicBezTo>
                  <a:cubicBezTo>
                    <a:pt x="13932" y="31946"/>
                    <a:pt x="13072" y="31555"/>
                    <a:pt x="12380" y="31555"/>
                  </a:cubicBezTo>
                  <a:close/>
                  <a:moveTo>
                    <a:pt x="8216" y="35703"/>
                  </a:moveTo>
                  <a:cubicBezTo>
                    <a:pt x="8059" y="35703"/>
                    <a:pt x="7882" y="35796"/>
                    <a:pt x="7783" y="35914"/>
                  </a:cubicBezTo>
                  <a:cubicBezTo>
                    <a:pt x="7646" y="36076"/>
                    <a:pt x="7709" y="36249"/>
                    <a:pt x="7758" y="36317"/>
                  </a:cubicBezTo>
                  <a:lnTo>
                    <a:pt x="7778" y="36344"/>
                  </a:lnTo>
                  <a:cubicBezTo>
                    <a:pt x="7894" y="36501"/>
                    <a:pt x="8069" y="36737"/>
                    <a:pt x="7850" y="37452"/>
                  </a:cubicBezTo>
                  <a:cubicBezTo>
                    <a:pt x="7843" y="37477"/>
                    <a:pt x="7857" y="37504"/>
                    <a:pt x="7883" y="37513"/>
                  </a:cubicBezTo>
                  <a:cubicBezTo>
                    <a:pt x="7887" y="37514"/>
                    <a:pt x="7891" y="37514"/>
                    <a:pt x="7897" y="37514"/>
                  </a:cubicBezTo>
                  <a:cubicBezTo>
                    <a:pt x="7918" y="37514"/>
                    <a:pt x="7935" y="37500"/>
                    <a:pt x="7942" y="37480"/>
                  </a:cubicBezTo>
                  <a:cubicBezTo>
                    <a:pt x="8174" y="36719"/>
                    <a:pt x="7982" y="36458"/>
                    <a:pt x="7856" y="36287"/>
                  </a:cubicBezTo>
                  <a:lnTo>
                    <a:pt x="7836" y="36260"/>
                  </a:lnTo>
                  <a:cubicBezTo>
                    <a:pt x="7833" y="36255"/>
                    <a:pt x="7735" y="36120"/>
                    <a:pt x="7857" y="35976"/>
                  </a:cubicBezTo>
                  <a:cubicBezTo>
                    <a:pt x="7947" y="35867"/>
                    <a:pt x="8095" y="35798"/>
                    <a:pt x="8215" y="35798"/>
                  </a:cubicBezTo>
                  <a:cubicBezTo>
                    <a:pt x="8253" y="35798"/>
                    <a:pt x="8289" y="35805"/>
                    <a:pt x="8318" y="35820"/>
                  </a:cubicBezTo>
                  <a:cubicBezTo>
                    <a:pt x="8325" y="35824"/>
                    <a:pt x="8332" y="35825"/>
                    <a:pt x="8339" y="35825"/>
                  </a:cubicBezTo>
                  <a:cubicBezTo>
                    <a:pt x="8358" y="35825"/>
                    <a:pt x="8375" y="35815"/>
                    <a:pt x="8382" y="35799"/>
                  </a:cubicBezTo>
                  <a:cubicBezTo>
                    <a:pt x="8395" y="35775"/>
                    <a:pt x="8385" y="35745"/>
                    <a:pt x="8361" y="35736"/>
                  </a:cubicBezTo>
                  <a:cubicBezTo>
                    <a:pt x="8317" y="35713"/>
                    <a:pt x="8267" y="35703"/>
                    <a:pt x="8216" y="35703"/>
                  </a:cubicBezTo>
                  <a:close/>
                  <a:moveTo>
                    <a:pt x="6447" y="36016"/>
                  </a:moveTo>
                  <a:cubicBezTo>
                    <a:pt x="6264" y="36596"/>
                    <a:pt x="6074" y="37242"/>
                    <a:pt x="5913" y="37798"/>
                  </a:cubicBezTo>
                  <a:cubicBezTo>
                    <a:pt x="5944" y="37815"/>
                    <a:pt x="5974" y="37831"/>
                    <a:pt x="6005" y="37844"/>
                  </a:cubicBezTo>
                  <a:cubicBezTo>
                    <a:pt x="6206" y="37931"/>
                    <a:pt x="6428" y="37978"/>
                    <a:pt x="6649" y="37978"/>
                  </a:cubicBezTo>
                  <a:cubicBezTo>
                    <a:pt x="6742" y="37978"/>
                    <a:pt x="6835" y="37970"/>
                    <a:pt x="6926" y="37953"/>
                  </a:cubicBezTo>
                  <a:cubicBezTo>
                    <a:pt x="7235" y="37889"/>
                    <a:pt x="7518" y="37732"/>
                    <a:pt x="7689" y="37477"/>
                  </a:cubicBezTo>
                  <a:cubicBezTo>
                    <a:pt x="7697" y="37466"/>
                    <a:pt x="7700" y="37450"/>
                    <a:pt x="7696" y="37436"/>
                  </a:cubicBezTo>
                  <a:cubicBezTo>
                    <a:pt x="7690" y="37414"/>
                    <a:pt x="7670" y="37399"/>
                    <a:pt x="7649" y="37399"/>
                  </a:cubicBezTo>
                  <a:cubicBezTo>
                    <a:pt x="7645" y="37399"/>
                    <a:pt x="7641" y="37400"/>
                    <a:pt x="7636" y="37401"/>
                  </a:cubicBezTo>
                  <a:lnTo>
                    <a:pt x="7629" y="37402"/>
                  </a:lnTo>
                  <a:cubicBezTo>
                    <a:pt x="7412" y="37463"/>
                    <a:pt x="7202" y="37490"/>
                    <a:pt x="7005" y="37490"/>
                  </a:cubicBezTo>
                  <a:cubicBezTo>
                    <a:pt x="6966" y="37490"/>
                    <a:pt x="6926" y="37489"/>
                    <a:pt x="6888" y="37487"/>
                  </a:cubicBezTo>
                  <a:cubicBezTo>
                    <a:pt x="6851" y="37484"/>
                    <a:pt x="6817" y="37479"/>
                    <a:pt x="6782" y="37476"/>
                  </a:cubicBezTo>
                  <a:cubicBezTo>
                    <a:pt x="6887" y="37388"/>
                    <a:pt x="6971" y="37278"/>
                    <a:pt x="7024" y="37143"/>
                  </a:cubicBezTo>
                  <a:cubicBezTo>
                    <a:pt x="7198" y="36713"/>
                    <a:pt x="6987" y="36225"/>
                    <a:pt x="6557" y="36051"/>
                  </a:cubicBezTo>
                  <a:cubicBezTo>
                    <a:pt x="6520" y="36035"/>
                    <a:pt x="6483" y="36026"/>
                    <a:pt x="6447" y="36016"/>
                  </a:cubicBezTo>
                  <a:close/>
                  <a:moveTo>
                    <a:pt x="637" y="37218"/>
                  </a:moveTo>
                  <a:cubicBezTo>
                    <a:pt x="549" y="37218"/>
                    <a:pt x="440" y="37269"/>
                    <a:pt x="265" y="37367"/>
                  </a:cubicBezTo>
                  <a:cubicBezTo>
                    <a:pt x="142" y="37436"/>
                    <a:pt x="67" y="37524"/>
                    <a:pt x="42" y="37633"/>
                  </a:cubicBezTo>
                  <a:cubicBezTo>
                    <a:pt x="1" y="37803"/>
                    <a:pt x="98" y="37951"/>
                    <a:pt x="103" y="37958"/>
                  </a:cubicBezTo>
                  <a:cubicBezTo>
                    <a:pt x="111" y="37972"/>
                    <a:pt x="127" y="37979"/>
                    <a:pt x="142" y="37979"/>
                  </a:cubicBezTo>
                  <a:cubicBezTo>
                    <a:pt x="152" y="37975"/>
                    <a:pt x="161" y="37974"/>
                    <a:pt x="168" y="37968"/>
                  </a:cubicBezTo>
                  <a:cubicBezTo>
                    <a:pt x="189" y="37954"/>
                    <a:pt x="196" y="37924"/>
                    <a:pt x="182" y="37903"/>
                  </a:cubicBezTo>
                  <a:cubicBezTo>
                    <a:pt x="182" y="37902"/>
                    <a:pt x="103" y="37781"/>
                    <a:pt x="134" y="37654"/>
                  </a:cubicBezTo>
                  <a:cubicBezTo>
                    <a:pt x="154" y="37575"/>
                    <a:pt x="213" y="37505"/>
                    <a:pt x="311" y="37450"/>
                  </a:cubicBezTo>
                  <a:cubicBezTo>
                    <a:pt x="464" y="37365"/>
                    <a:pt x="566" y="37315"/>
                    <a:pt x="635" y="37315"/>
                  </a:cubicBezTo>
                  <a:cubicBezTo>
                    <a:pt x="648" y="37315"/>
                    <a:pt x="659" y="37317"/>
                    <a:pt x="670" y="37320"/>
                  </a:cubicBezTo>
                  <a:cubicBezTo>
                    <a:pt x="715" y="37334"/>
                    <a:pt x="758" y="37387"/>
                    <a:pt x="820" y="37508"/>
                  </a:cubicBezTo>
                  <a:cubicBezTo>
                    <a:pt x="829" y="37525"/>
                    <a:pt x="845" y="37535"/>
                    <a:pt x="862" y="37535"/>
                  </a:cubicBezTo>
                  <a:cubicBezTo>
                    <a:pt x="870" y="37535"/>
                    <a:pt x="877" y="37533"/>
                    <a:pt x="884" y="37529"/>
                  </a:cubicBezTo>
                  <a:cubicBezTo>
                    <a:pt x="906" y="37518"/>
                    <a:pt x="918" y="37488"/>
                    <a:pt x="905" y="37466"/>
                  </a:cubicBezTo>
                  <a:cubicBezTo>
                    <a:pt x="841" y="37338"/>
                    <a:pt x="785" y="37254"/>
                    <a:pt x="698" y="37227"/>
                  </a:cubicBezTo>
                  <a:cubicBezTo>
                    <a:pt x="679" y="37221"/>
                    <a:pt x="658" y="37218"/>
                    <a:pt x="637" y="37218"/>
                  </a:cubicBezTo>
                  <a:close/>
                  <a:moveTo>
                    <a:pt x="14066" y="38199"/>
                  </a:moveTo>
                  <a:cubicBezTo>
                    <a:pt x="13932" y="38199"/>
                    <a:pt x="13817" y="38234"/>
                    <a:pt x="13811" y="38235"/>
                  </a:cubicBezTo>
                  <a:cubicBezTo>
                    <a:pt x="13785" y="38244"/>
                    <a:pt x="13771" y="38271"/>
                    <a:pt x="13778" y="38296"/>
                  </a:cubicBezTo>
                  <a:cubicBezTo>
                    <a:pt x="13783" y="38315"/>
                    <a:pt x="13799" y="38328"/>
                    <a:pt x="13817" y="38328"/>
                  </a:cubicBezTo>
                  <a:cubicBezTo>
                    <a:pt x="13820" y="38328"/>
                    <a:pt x="13822" y="38328"/>
                    <a:pt x="13825" y="38327"/>
                  </a:cubicBezTo>
                  <a:cubicBezTo>
                    <a:pt x="13829" y="38327"/>
                    <a:pt x="13833" y="38327"/>
                    <a:pt x="13839" y="38326"/>
                  </a:cubicBezTo>
                  <a:cubicBezTo>
                    <a:pt x="13840" y="38326"/>
                    <a:pt x="13946" y="38295"/>
                    <a:pt x="14065" y="38295"/>
                  </a:cubicBezTo>
                  <a:cubicBezTo>
                    <a:pt x="14103" y="38295"/>
                    <a:pt x="14142" y="38298"/>
                    <a:pt x="14180" y="38306"/>
                  </a:cubicBezTo>
                  <a:cubicBezTo>
                    <a:pt x="14183" y="38307"/>
                    <a:pt x="14186" y="38307"/>
                    <a:pt x="14190" y="38307"/>
                  </a:cubicBezTo>
                  <a:cubicBezTo>
                    <a:pt x="14211" y="38307"/>
                    <a:pt x="14231" y="38293"/>
                    <a:pt x="14236" y="38269"/>
                  </a:cubicBezTo>
                  <a:cubicBezTo>
                    <a:pt x="14242" y="38244"/>
                    <a:pt x="14225" y="38218"/>
                    <a:pt x="14200" y="38213"/>
                  </a:cubicBezTo>
                  <a:cubicBezTo>
                    <a:pt x="14155" y="38203"/>
                    <a:pt x="14110" y="38199"/>
                    <a:pt x="14066" y="38199"/>
                  </a:cubicBezTo>
                  <a:close/>
                  <a:moveTo>
                    <a:pt x="5748" y="38381"/>
                  </a:moveTo>
                  <a:cubicBezTo>
                    <a:pt x="5683" y="38615"/>
                    <a:pt x="5627" y="38808"/>
                    <a:pt x="5588" y="38947"/>
                  </a:cubicBezTo>
                  <a:cubicBezTo>
                    <a:pt x="5680" y="39018"/>
                    <a:pt x="5777" y="39079"/>
                    <a:pt x="5882" y="39121"/>
                  </a:cubicBezTo>
                  <a:cubicBezTo>
                    <a:pt x="5956" y="39156"/>
                    <a:pt x="6036" y="39173"/>
                    <a:pt x="6111" y="39202"/>
                  </a:cubicBezTo>
                  <a:cubicBezTo>
                    <a:pt x="6190" y="39217"/>
                    <a:pt x="6272" y="39230"/>
                    <a:pt x="6355" y="39239"/>
                  </a:cubicBezTo>
                  <a:cubicBezTo>
                    <a:pt x="6362" y="39239"/>
                    <a:pt x="6370" y="39240"/>
                    <a:pt x="6377" y="39240"/>
                  </a:cubicBezTo>
                  <a:cubicBezTo>
                    <a:pt x="6504" y="39240"/>
                    <a:pt x="6630" y="39129"/>
                    <a:pt x="6667" y="38980"/>
                  </a:cubicBezTo>
                  <a:cubicBezTo>
                    <a:pt x="6704" y="38831"/>
                    <a:pt x="6635" y="38700"/>
                    <a:pt x="6514" y="38673"/>
                  </a:cubicBezTo>
                  <a:lnTo>
                    <a:pt x="6496" y="38668"/>
                  </a:lnTo>
                  <a:cubicBezTo>
                    <a:pt x="6367" y="38640"/>
                    <a:pt x="6239" y="38619"/>
                    <a:pt x="6123" y="38575"/>
                  </a:cubicBezTo>
                  <a:cubicBezTo>
                    <a:pt x="6002" y="38538"/>
                    <a:pt x="5892" y="38480"/>
                    <a:pt x="5790" y="38412"/>
                  </a:cubicBezTo>
                  <a:lnTo>
                    <a:pt x="5748" y="38381"/>
                  </a:lnTo>
                  <a:close/>
                  <a:moveTo>
                    <a:pt x="9801" y="37373"/>
                  </a:moveTo>
                  <a:cubicBezTo>
                    <a:pt x="9313" y="37373"/>
                    <a:pt x="8940" y="37603"/>
                    <a:pt x="8832" y="37677"/>
                  </a:cubicBezTo>
                  <a:cubicBezTo>
                    <a:pt x="8826" y="37671"/>
                    <a:pt x="8819" y="37668"/>
                    <a:pt x="8812" y="37667"/>
                  </a:cubicBezTo>
                  <a:cubicBezTo>
                    <a:pt x="8807" y="37665"/>
                    <a:pt x="8803" y="37665"/>
                    <a:pt x="8798" y="37665"/>
                  </a:cubicBezTo>
                  <a:cubicBezTo>
                    <a:pt x="8776" y="37665"/>
                    <a:pt x="8756" y="37678"/>
                    <a:pt x="8750" y="37699"/>
                  </a:cubicBezTo>
                  <a:cubicBezTo>
                    <a:pt x="8665" y="37986"/>
                    <a:pt x="8696" y="38299"/>
                    <a:pt x="8828" y="38589"/>
                  </a:cubicBezTo>
                  <a:cubicBezTo>
                    <a:pt x="8961" y="38878"/>
                    <a:pt x="9221" y="39124"/>
                    <a:pt x="9518" y="39247"/>
                  </a:cubicBezTo>
                  <a:cubicBezTo>
                    <a:pt x="9717" y="39336"/>
                    <a:pt x="9938" y="39384"/>
                    <a:pt x="10160" y="39384"/>
                  </a:cubicBezTo>
                  <a:cubicBezTo>
                    <a:pt x="10254" y="39384"/>
                    <a:pt x="10347" y="39375"/>
                    <a:pt x="10439" y="39357"/>
                  </a:cubicBezTo>
                  <a:cubicBezTo>
                    <a:pt x="10747" y="39294"/>
                    <a:pt x="11030" y="39135"/>
                    <a:pt x="11202" y="38881"/>
                  </a:cubicBezTo>
                  <a:cubicBezTo>
                    <a:pt x="11210" y="38871"/>
                    <a:pt x="11212" y="38855"/>
                    <a:pt x="11209" y="38841"/>
                  </a:cubicBezTo>
                  <a:cubicBezTo>
                    <a:pt x="11203" y="38818"/>
                    <a:pt x="11183" y="38804"/>
                    <a:pt x="11161" y="38804"/>
                  </a:cubicBezTo>
                  <a:cubicBezTo>
                    <a:pt x="11157" y="38804"/>
                    <a:pt x="11152" y="38804"/>
                    <a:pt x="11148" y="38806"/>
                  </a:cubicBezTo>
                  <a:lnTo>
                    <a:pt x="11141" y="38807"/>
                  </a:lnTo>
                  <a:cubicBezTo>
                    <a:pt x="10922" y="38867"/>
                    <a:pt x="10712" y="38895"/>
                    <a:pt x="10515" y="38895"/>
                  </a:cubicBezTo>
                  <a:cubicBezTo>
                    <a:pt x="10476" y="38895"/>
                    <a:pt x="10438" y="38894"/>
                    <a:pt x="10401" y="38892"/>
                  </a:cubicBezTo>
                  <a:cubicBezTo>
                    <a:pt x="10257" y="38881"/>
                    <a:pt x="10119" y="38857"/>
                    <a:pt x="9984" y="38820"/>
                  </a:cubicBezTo>
                  <a:cubicBezTo>
                    <a:pt x="10112" y="38729"/>
                    <a:pt x="10217" y="38603"/>
                    <a:pt x="10281" y="38446"/>
                  </a:cubicBezTo>
                  <a:cubicBezTo>
                    <a:pt x="10448" y="38030"/>
                    <a:pt x="10257" y="37562"/>
                    <a:pt x="9856" y="37374"/>
                  </a:cubicBezTo>
                  <a:cubicBezTo>
                    <a:pt x="9838" y="37373"/>
                    <a:pt x="9819" y="37373"/>
                    <a:pt x="9801" y="37373"/>
                  </a:cubicBezTo>
                  <a:close/>
                  <a:moveTo>
                    <a:pt x="13930" y="38769"/>
                  </a:moveTo>
                  <a:cubicBezTo>
                    <a:pt x="13920" y="38769"/>
                    <a:pt x="13911" y="38772"/>
                    <a:pt x="13902" y="38777"/>
                  </a:cubicBezTo>
                  <a:cubicBezTo>
                    <a:pt x="13881" y="38793"/>
                    <a:pt x="13876" y="38823"/>
                    <a:pt x="13890" y="38844"/>
                  </a:cubicBezTo>
                  <a:cubicBezTo>
                    <a:pt x="13891" y="38845"/>
                    <a:pt x="14065" y="39110"/>
                    <a:pt x="13911" y="39277"/>
                  </a:cubicBezTo>
                  <a:cubicBezTo>
                    <a:pt x="13836" y="39357"/>
                    <a:pt x="13768" y="39372"/>
                    <a:pt x="13695" y="39387"/>
                  </a:cubicBezTo>
                  <a:cubicBezTo>
                    <a:pt x="13605" y="39407"/>
                    <a:pt x="13502" y="39428"/>
                    <a:pt x="13433" y="39585"/>
                  </a:cubicBezTo>
                  <a:cubicBezTo>
                    <a:pt x="13423" y="39609"/>
                    <a:pt x="13433" y="39638"/>
                    <a:pt x="13457" y="39647"/>
                  </a:cubicBezTo>
                  <a:cubicBezTo>
                    <a:pt x="13464" y="39649"/>
                    <a:pt x="13468" y="39650"/>
                    <a:pt x="13475" y="39650"/>
                  </a:cubicBezTo>
                  <a:cubicBezTo>
                    <a:pt x="13495" y="39650"/>
                    <a:pt x="13513" y="39640"/>
                    <a:pt x="13520" y="39622"/>
                  </a:cubicBezTo>
                  <a:cubicBezTo>
                    <a:pt x="13570" y="39509"/>
                    <a:pt x="13628" y="39496"/>
                    <a:pt x="13714" y="39479"/>
                  </a:cubicBezTo>
                  <a:cubicBezTo>
                    <a:pt x="13792" y="39463"/>
                    <a:pt x="13888" y="39444"/>
                    <a:pt x="13982" y="39340"/>
                  </a:cubicBezTo>
                  <a:cubicBezTo>
                    <a:pt x="14187" y="39117"/>
                    <a:pt x="13977" y="38803"/>
                    <a:pt x="13969" y="38789"/>
                  </a:cubicBezTo>
                  <a:cubicBezTo>
                    <a:pt x="13959" y="38776"/>
                    <a:pt x="13945" y="38769"/>
                    <a:pt x="13930" y="38769"/>
                  </a:cubicBezTo>
                  <a:close/>
                  <a:moveTo>
                    <a:pt x="8587" y="39507"/>
                  </a:moveTo>
                  <a:cubicBezTo>
                    <a:pt x="8504" y="39507"/>
                    <a:pt x="8420" y="39546"/>
                    <a:pt x="8358" y="39622"/>
                  </a:cubicBezTo>
                  <a:cubicBezTo>
                    <a:pt x="8257" y="39751"/>
                    <a:pt x="8267" y="39935"/>
                    <a:pt x="8381" y="40034"/>
                  </a:cubicBezTo>
                  <a:cubicBezTo>
                    <a:pt x="8450" y="40094"/>
                    <a:pt x="8521" y="40151"/>
                    <a:pt x="8593" y="40206"/>
                  </a:cubicBezTo>
                  <a:cubicBezTo>
                    <a:pt x="8672" y="40252"/>
                    <a:pt x="8747" y="40307"/>
                    <a:pt x="8832" y="40343"/>
                  </a:cubicBezTo>
                  <a:cubicBezTo>
                    <a:pt x="8997" y="40427"/>
                    <a:pt x="9180" y="40475"/>
                    <a:pt x="9365" y="40503"/>
                  </a:cubicBezTo>
                  <a:cubicBezTo>
                    <a:pt x="9425" y="40509"/>
                    <a:pt x="9485" y="40512"/>
                    <a:pt x="9545" y="40512"/>
                  </a:cubicBezTo>
                  <a:cubicBezTo>
                    <a:pt x="9674" y="40512"/>
                    <a:pt x="9803" y="40498"/>
                    <a:pt x="9930" y="40465"/>
                  </a:cubicBezTo>
                  <a:cubicBezTo>
                    <a:pt x="10118" y="40417"/>
                    <a:pt x="10288" y="40346"/>
                    <a:pt x="10459" y="40216"/>
                  </a:cubicBezTo>
                  <a:cubicBezTo>
                    <a:pt x="10504" y="40181"/>
                    <a:pt x="10530" y="40121"/>
                    <a:pt x="10518" y="40062"/>
                  </a:cubicBezTo>
                  <a:cubicBezTo>
                    <a:pt x="10507" y="39998"/>
                    <a:pt x="10455" y="39956"/>
                    <a:pt x="10397" y="39956"/>
                  </a:cubicBezTo>
                  <a:cubicBezTo>
                    <a:pt x="10385" y="39956"/>
                    <a:pt x="10373" y="39958"/>
                    <a:pt x="10361" y="39962"/>
                  </a:cubicBezTo>
                  <a:lnTo>
                    <a:pt x="10339" y="39969"/>
                  </a:lnTo>
                  <a:cubicBezTo>
                    <a:pt x="10210" y="40004"/>
                    <a:pt x="10057" y="40031"/>
                    <a:pt x="9918" y="40031"/>
                  </a:cubicBezTo>
                  <a:cubicBezTo>
                    <a:pt x="9914" y="40031"/>
                    <a:pt x="9911" y="40031"/>
                    <a:pt x="9907" y="40031"/>
                  </a:cubicBezTo>
                  <a:cubicBezTo>
                    <a:pt x="9761" y="40028"/>
                    <a:pt x="9623" y="40014"/>
                    <a:pt x="9488" y="39971"/>
                  </a:cubicBezTo>
                  <a:cubicBezTo>
                    <a:pt x="9354" y="39932"/>
                    <a:pt x="9227" y="39879"/>
                    <a:pt x="9103" y="39806"/>
                  </a:cubicBezTo>
                  <a:cubicBezTo>
                    <a:pt x="8980" y="39738"/>
                    <a:pt x="8866" y="39649"/>
                    <a:pt x="8747" y="39564"/>
                  </a:cubicBezTo>
                  <a:lnTo>
                    <a:pt x="8729" y="39551"/>
                  </a:lnTo>
                  <a:cubicBezTo>
                    <a:pt x="8686" y="39521"/>
                    <a:pt x="8637" y="39507"/>
                    <a:pt x="8587" y="39507"/>
                  </a:cubicBezTo>
                  <a:close/>
                  <a:moveTo>
                    <a:pt x="14201" y="40029"/>
                  </a:moveTo>
                  <a:cubicBezTo>
                    <a:pt x="14184" y="40029"/>
                    <a:pt x="14167" y="40038"/>
                    <a:pt x="14159" y="40053"/>
                  </a:cubicBezTo>
                  <a:cubicBezTo>
                    <a:pt x="13997" y="40352"/>
                    <a:pt x="13826" y="40525"/>
                    <a:pt x="13659" y="40547"/>
                  </a:cubicBezTo>
                  <a:cubicBezTo>
                    <a:pt x="13646" y="40549"/>
                    <a:pt x="13634" y="40550"/>
                    <a:pt x="13621" y="40550"/>
                  </a:cubicBezTo>
                  <a:cubicBezTo>
                    <a:pt x="13502" y="40550"/>
                    <a:pt x="13428" y="40475"/>
                    <a:pt x="13424" y="40471"/>
                  </a:cubicBezTo>
                  <a:cubicBezTo>
                    <a:pt x="13416" y="40461"/>
                    <a:pt x="13403" y="40456"/>
                    <a:pt x="13391" y="40456"/>
                  </a:cubicBezTo>
                  <a:cubicBezTo>
                    <a:pt x="13379" y="40456"/>
                    <a:pt x="13367" y="40460"/>
                    <a:pt x="13358" y="40469"/>
                  </a:cubicBezTo>
                  <a:cubicBezTo>
                    <a:pt x="13338" y="40486"/>
                    <a:pt x="13338" y="40516"/>
                    <a:pt x="13355" y="40536"/>
                  </a:cubicBezTo>
                  <a:cubicBezTo>
                    <a:pt x="13359" y="40542"/>
                    <a:pt x="13460" y="40646"/>
                    <a:pt x="13621" y="40646"/>
                  </a:cubicBezTo>
                  <a:cubicBezTo>
                    <a:pt x="13636" y="40646"/>
                    <a:pt x="13652" y="40645"/>
                    <a:pt x="13670" y="40642"/>
                  </a:cubicBezTo>
                  <a:cubicBezTo>
                    <a:pt x="13871" y="40617"/>
                    <a:pt x="14065" y="40434"/>
                    <a:pt x="14243" y="40100"/>
                  </a:cubicBezTo>
                  <a:cubicBezTo>
                    <a:pt x="14256" y="40076"/>
                    <a:pt x="14246" y="40048"/>
                    <a:pt x="14224" y="40034"/>
                  </a:cubicBezTo>
                  <a:cubicBezTo>
                    <a:pt x="14216" y="40030"/>
                    <a:pt x="14209" y="40029"/>
                    <a:pt x="14201" y="40029"/>
                  </a:cubicBezTo>
                  <a:close/>
                  <a:moveTo>
                    <a:pt x="12897" y="40465"/>
                  </a:moveTo>
                  <a:cubicBezTo>
                    <a:pt x="12890" y="40465"/>
                    <a:pt x="12884" y="40467"/>
                    <a:pt x="12878" y="40469"/>
                  </a:cubicBezTo>
                  <a:cubicBezTo>
                    <a:pt x="12853" y="40478"/>
                    <a:pt x="12840" y="40506"/>
                    <a:pt x="12851" y="40532"/>
                  </a:cubicBezTo>
                  <a:cubicBezTo>
                    <a:pt x="12928" y="40717"/>
                    <a:pt x="13086" y="40921"/>
                    <a:pt x="13093" y="40929"/>
                  </a:cubicBezTo>
                  <a:cubicBezTo>
                    <a:pt x="13103" y="40939"/>
                    <a:pt x="13117" y="40946"/>
                    <a:pt x="13131" y="40946"/>
                  </a:cubicBezTo>
                  <a:cubicBezTo>
                    <a:pt x="13141" y="40946"/>
                    <a:pt x="13153" y="40943"/>
                    <a:pt x="13161" y="40936"/>
                  </a:cubicBezTo>
                  <a:cubicBezTo>
                    <a:pt x="13182" y="40919"/>
                    <a:pt x="13185" y="40890"/>
                    <a:pt x="13170" y="40868"/>
                  </a:cubicBezTo>
                  <a:cubicBezTo>
                    <a:pt x="13170" y="40867"/>
                    <a:pt x="13013" y="40667"/>
                    <a:pt x="12939" y="40496"/>
                  </a:cubicBezTo>
                  <a:cubicBezTo>
                    <a:pt x="12933" y="40477"/>
                    <a:pt x="12915" y="40465"/>
                    <a:pt x="12897" y="40465"/>
                  </a:cubicBezTo>
                  <a:close/>
                  <a:moveTo>
                    <a:pt x="5531" y="40141"/>
                  </a:moveTo>
                  <a:cubicBezTo>
                    <a:pt x="5531" y="40141"/>
                    <a:pt x="4428" y="40939"/>
                    <a:pt x="4836" y="41893"/>
                  </a:cubicBezTo>
                  <a:cubicBezTo>
                    <a:pt x="5245" y="42846"/>
                    <a:pt x="7779" y="43698"/>
                    <a:pt x="9723" y="44077"/>
                  </a:cubicBezTo>
                  <a:cubicBezTo>
                    <a:pt x="9993" y="44129"/>
                    <a:pt x="10245" y="44154"/>
                    <a:pt x="10478" y="44154"/>
                  </a:cubicBezTo>
                  <a:cubicBezTo>
                    <a:pt x="11951" y="44154"/>
                    <a:pt x="12673" y="43171"/>
                    <a:pt x="12537" y="42010"/>
                  </a:cubicBezTo>
                  <a:cubicBezTo>
                    <a:pt x="12537" y="42010"/>
                    <a:pt x="11940" y="41338"/>
                    <a:pt x="9829" y="41048"/>
                  </a:cubicBezTo>
                  <a:cubicBezTo>
                    <a:pt x="9694" y="41029"/>
                    <a:pt x="9583" y="41021"/>
                    <a:pt x="9492" y="41021"/>
                  </a:cubicBezTo>
                  <a:cubicBezTo>
                    <a:pt x="8854" y="41021"/>
                    <a:pt x="9135" y="41415"/>
                    <a:pt x="8487" y="41415"/>
                  </a:cubicBezTo>
                  <a:cubicBezTo>
                    <a:pt x="8146" y="41415"/>
                    <a:pt x="7548" y="41306"/>
                    <a:pt x="6425" y="40974"/>
                  </a:cubicBezTo>
                  <a:cubicBezTo>
                    <a:pt x="5673" y="40752"/>
                    <a:pt x="5622" y="40529"/>
                    <a:pt x="5531" y="40141"/>
                  </a:cubicBezTo>
                  <a:close/>
                  <a:moveTo>
                    <a:pt x="14784" y="48205"/>
                  </a:moveTo>
                  <a:cubicBezTo>
                    <a:pt x="14763" y="48205"/>
                    <a:pt x="14745" y="48220"/>
                    <a:pt x="14740" y="48242"/>
                  </a:cubicBezTo>
                  <a:cubicBezTo>
                    <a:pt x="14733" y="48266"/>
                    <a:pt x="14749" y="48293"/>
                    <a:pt x="14775" y="48299"/>
                  </a:cubicBezTo>
                  <a:cubicBezTo>
                    <a:pt x="14908" y="48329"/>
                    <a:pt x="14969" y="48357"/>
                    <a:pt x="14995" y="48399"/>
                  </a:cubicBezTo>
                  <a:cubicBezTo>
                    <a:pt x="15030" y="48457"/>
                    <a:pt x="15007" y="48578"/>
                    <a:pt x="14952" y="48777"/>
                  </a:cubicBezTo>
                  <a:cubicBezTo>
                    <a:pt x="14923" y="48886"/>
                    <a:pt x="14872" y="48958"/>
                    <a:pt x="14797" y="48996"/>
                  </a:cubicBezTo>
                  <a:cubicBezTo>
                    <a:pt x="14751" y="49020"/>
                    <a:pt x="14703" y="49027"/>
                    <a:pt x="14661" y="49027"/>
                  </a:cubicBezTo>
                  <a:cubicBezTo>
                    <a:pt x="14594" y="49027"/>
                    <a:pt x="14543" y="49009"/>
                    <a:pt x="14542" y="49009"/>
                  </a:cubicBezTo>
                  <a:cubicBezTo>
                    <a:pt x="14536" y="49007"/>
                    <a:pt x="14530" y="49006"/>
                    <a:pt x="14525" y="49006"/>
                  </a:cubicBezTo>
                  <a:cubicBezTo>
                    <a:pt x="14505" y="49006"/>
                    <a:pt x="14487" y="49019"/>
                    <a:pt x="14480" y="49037"/>
                  </a:cubicBezTo>
                  <a:cubicBezTo>
                    <a:pt x="14471" y="49063"/>
                    <a:pt x="14484" y="49091"/>
                    <a:pt x="14508" y="49100"/>
                  </a:cubicBezTo>
                  <a:cubicBezTo>
                    <a:pt x="14514" y="49100"/>
                    <a:pt x="14576" y="49122"/>
                    <a:pt x="14659" y="49122"/>
                  </a:cubicBezTo>
                  <a:cubicBezTo>
                    <a:pt x="14713" y="49122"/>
                    <a:pt x="14777" y="49114"/>
                    <a:pt x="14839" y="49085"/>
                  </a:cubicBezTo>
                  <a:cubicBezTo>
                    <a:pt x="14938" y="49036"/>
                    <a:pt x="15007" y="48940"/>
                    <a:pt x="15044" y="48805"/>
                  </a:cubicBezTo>
                  <a:cubicBezTo>
                    <a:pt x="15109" y="48569"/>
                    <a:pt x="15131" y="48442"/>
                    <a:pt x="15078" y="48351"/>
                  </a:cubicBezTo>
                  <a:cubicBezTo>
                    <a:pt x="15030" y="48273"/>
                    <a:pt x="14934" y="48238"/>
                    <a:pt x="14797" y="48207"/>
                  </a:cubicBezTo>
                  <a:cubicBezTo>
                    <a:pt x="14792" y="48206"/>
                    <a:pt x="14788" y="48205"/>
                    <a:pt x="14784" y="48205"/>
                  </a:cubicBezTo>
                  <a:close/>
                  <a:moveTo>
                    <a:pt x="17083" y="48072"/>
                  </a:moveTo>
                  <a:cubicBezTo>
                    <a:pt x="17081" y="48072"/>
                    <a:pt x="17078" y="48072"/>
                    <a:pt x="17076" y="48072"/>
                  </a:cubicBezTo>
                  <a:cubicBezTo>
                    <a:pt x="17059" y="48074"/>
                    <a:pt x="16660" y="48129"/>
                    <a:pt x="16349" y="48285"/>
                  </a:cubicBezTo>
                  <a:cubicBezTo>
                    <a:pt x="16179" y="48370"/>
                    <a:pt x="15902" y="48681"/>
                    <a:pt x="15889" y="48692"/>
                  </a:cubicBezTo>
                  <a:cubicBezTo>
                    <a:pt x="15350" y="49297"/>
                    <a:pt x="15009" y="49407"/>
                    <a:pt x="14833" y="49407"/>
                  </a:cubicBezTo>
                  <a:cubicBezTo>
                    <a:pt x="14735" y="49407"/>
                    <a:pt x="14688" y="49373"/>
                    <a:pt x="14686" y="49371"/>
                  </a:cubicBezTo>
                  <a:cubicBezTo>
                    <a:pt x="14677" y="49364"/>
                    <a:pt x="14666" y="49361"/>
                    <a:pt x="14656" y="49361"/>
                  </a:cubicBezTo>
                  <a:cubicBezTo>
                    <a:pt x="14642" y="49361"/>
                    <a:pt x="14629" y="49366"/>
                    <a:pt x="14620" y="49378"/>
                  </a:cubicBezTo>
                  <a:cubicBezTo>
                    <a:pt x="14601" y="49398"/>
                    <a:pt x="14606" y="49429"/>
                    <a:pt x="14627" y="49446"/>
                  </a:cubicBezTo>
                  <a:cubicBezTo>
                    <a:pt x="14634" y="49452"/>
                    <a:pt x="14702" y="49504"/>
                    <a:pt x="14833" y="49504"/>
                  </a:cubicBezTo>
                  <a:cubicBezTo>
                    <a:pt x="15041" y="49504"/>
                    <a:pt x="15409" y="49377"/>
                    <a:pt x="15961" y="48756"/>
                  </a:cubicBezTo>
                  <a:cubicBezTo>
                    <a:pt x="15964" y="48753"/>
                    <a:pt x="16240" y="48445"/>
                    <a:pt x="16393" y="48370"/>
                  </a:cubicBezTo>
                  <a:cubicBezTo>
                    <a:pt x="16688" y="48221"/>
                    <a:pt x="17086" y="48167"/>
                    <a:pt x="17089" y="48166"/>
                  </a:cubicBezTo>
                  <a:cubicBezTo>
                    <a:pt x="17115" y="48162"/>
                    <a:pt x="17132" y="48138"/>
                    <a:pt x="17130" y="48112"/>
                  </a:cubicBezTo>
                  <a:cubicBezTo>
                    <a:pt x="17126" y="48089"/>
                    <a:pt x="17106" y="48072"/>
                    <a:pt x="17083" y="480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8" name="Shape 778"/>
        <p:cNvGrpSpPr/>
        <p:nvPr/>
      </p:nvGrpSpPr>
      <p:grpSpPr>
        <a:xfrm>
          <a:off x="0" y="0"/>
          <a:ext cx="0" cy="0"/>
          <a:chOff x="0" y="0"/>
          <a:chExt cx="0" cy="0"/>
        </a:xfrm>
      </p:grpSpPr>
      <p:pic>
        <p:nvPicPr>
          <p:cNvPr id="779" name="Google Shape;779;p49"/>
          <p:cNvPicPr preferRelativeResize="0"/>
          <p:nvPr>
            <p:ph idx="2" type="pic"/>
          </p:nvPr>
        </p:nvPicPr>
        <p:blipFill rotWithShape="1">
          <a:blip r:embed="rId3">
            <a:alphaModFix/>
          </a:blip>
          <a:srcRect b="0" l="563" r="573" t="0"/>
          <a:stretch/>
        </p:blipFill>
        <p:spPr>
          <a:xfrm>
            <a:off x="0" y="0"/>
            <a:ext cx="9144000" cy="5202600"/>
          </a:xfrm>
          <a:prstGeom prst="rect">
            <a:avLst/>
          </a:prstGeom>
        </p:spPr>
      </p:pic>
      <p:sp>
        <p:nvSpPr>
          <p:cNvPr id="780" name="Google Shape;780;p49"/>
          <p:cNvSpPr/>
          <p:nvPr/>
        </p:nvSpPr>
        <p:spPr>
          <a:xfrm rot="-5400000">
            <a:off x="7207500" y="3266250"/>
            <a:ext cx="1977300" cy="18954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9"/>
          <p:cNvSpPr/>
          <p:nvPr/>
        </p:nvSpPr>
        <p:spPr>
          <a:xfrm>
            <a:off x="-90454" y="4587162"/>
            <a:ext cx="9324900" cy="963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9"/>
          <p:cNvSpPr txBox="1"/>
          <p:nvPr>
            <p:ph type="title"/>
          </p:nvPr>
        </p:nvSpPr>
        <p:spPr>
          <a:xfrm>
            <a:off x="713225" y="539500"/>
            <a:ext cx="3884400" cy="1138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solidFill>
                  <a:schemeClr val="dk1"/>
                </a:solidFill>
              </a:rPr>
              <a:t>A PICTURE IS WORTH </a:t>
            </a:r>
            <a:r>
              <a:rPr lang="en">
                <a:solidFill>
                  <a:schemeClr val="dk1"/>
                </a:solidFill>
              </a:rPr>
              <a:t>A THOUSAND WORDS</a:t>
            </a:r>
            <a:endParaRPr>
              <a:solidFill>
                <a:schemeClr val="dk1"/>
              </a:solidFill>
            </a:endParaRPr>
          </a:p>
        </p:txBody>
      </p:sp>
      <p:sp>
        <p:nvSpPr>
          <p:cNvPr id="783" name="Google Shape;783;p49"/>
          <p:cNvSpPr/>
          <p:nvPr/>
        </p:nvSpPr>
        <p:spPr>
          <a:xfrm rot="-3763154">
            <a:off x="95440" y="1816674"/>
            <a:ext cx="78577" cy="73065"/>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9"/>
          <p:cNvSpPr/>
          <p:nvPr/>
        </p:nvSpPr>
        <p:spPr>
          <a:xfrm rot="-3763154">
            <a:off x="337970" y="1734096"/>
            <a:ext cx="238185" cy="238217"/>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9"/>
          <p:cNvSpPr/>
          <p:nvPr/>
        </p:nvSpPr>
        <p:spPr>
          <a:xfrm rot="-3763469">
            <a:off x="113149" y="1203114"/>
            <a:ext cx="255813" cy="220968"/>
          </a:xfrm>
          <a:custGeom>
            <a:rect b="b" l="l" r="r" t="t"/>
            <a:pathLst>
              <a:path extrusionOk="0" h="9179" w="10626">
                <a:moveTo>
                  <a:pt x="0" y="1"/>
                </a:moveTo>
                <a:lnTo>
                  <a:pt x="2889" y="9179"/>
                </a:lnTo>
                <a:lnTo>
                  <a:pt x="10625" y="1700"/>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50"/>
          <p:cNvSpPr/>
          <p:nvPr/>
        </p:nvSpPr>
        <p:spPr>
          <a:xfrm>
            <a:off x="1989239" y="4177237"/>
            <a:ext cx="936673" cy="853532"/>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91" name="Google Shape;791;p50"/>
          <p:cNvPicPr preferRelativeResize="0"/>
          <p:nvPr>
            <p:ph idx="2" type="pic"/>
          </p:nvPr>
        </p:nvPicPr>
        <p:blipFill rotWithShape="1">
          <a:blip r:embed="rId3">
            <a:alphaModFix/>
          </a:blip>
          <a:srcRect b="0" l="23167" r="19644" t="0"/>
          <a:stretch/>
        </p:blipFill>
        <p:spPr>
          <a:xfrm>
            <a:off x="713225" y="539500"/>
            <a:ext cx="3488700" cy="4064499"/>
          </a:xfrm>
          <a:prstGeom prst="rect">
            <a:avLst/>
          </a:prstGeom>
        </p:spPr>
      </p:pic>
      <p:sp>
        <p:nvSpPr>
          <p:cNvPr id="792" name="Google Shape;792;p50"/>
          <p:cNvSpPr txBox="1"/>
          <p:nvPr>
            <p:ph type="title"/>
          </p:nvPr>
        </p:nvSpPr>
        <p:spPr>
          <a:xfrm>
            <a:off x="4942075" y="1344750"/>
            <a:ext cx="3488700" cy="1632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a:t>A </a:t>
            </a:r>
            <a:r>
              <a:rPr lang="en"/>
              <a:t>PICTURE</a:t>
            </a:r>
            <a:r>
              <a:rPr b="0" lang="en"/>
              <a:t> ALWAYS</a:t>
            </a:r>
            <a:r>
              <a:rPr lang="en"/>
              <a:t> REINFORCES</a:t>
            </a:r>
            <a:endParaRPr/>
          </a:p>
          <a:p>
            <a:pPr indent="0" lvl="0" marL="0" rtl="0" algn="l">
              <a:spcBef>
                <a:spcPts val="0"/>
              </a:spcBef>
              <a:spcAft>
                <a:spcPts val="0"/>
              </a:spcAft>
              <a:buNone/>
            </a:pPr>
            <a:r>
              <a:rPr lang="en"/>
              <a:t>THE CONCEPT</a:t>
            </a:r>
            <a:endParaRPr/>
          </a:p>
        </p:txBody>
      </p:sp>
      <p:sp>
        <p:nvSpPr>
          <p:cNvPr id="793" name="Google Shape;793;p50"/>
          <p:cNvSpPr txBox="1"/>
          <p:nvPr>
            <p:ph idx="1" type="subTitle"/>
          </p:nvPr>
        </p:nvSpPr>
        <p:spPr>
          <a:xfrm>
            <a:off x="4942075" y="2976750"/>
            <a:ext cx="3488700" cy="82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Images reveal large amounts of data, so remember: use an image instead of a long text. Your audience will appreciate it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 name="Shape 797"/>
        <p:cNvGrpSpPr/>
        <p:nvPr/>
      </p:nvGrpSpPr>
      <p:grpSpPr>
        <a:xfrm>
          <a:off x="0" y="0"/>
          <a:ext cx="0" cy="0"/>
          <a:chOff x="0" y="0"/>
          <a:chExt cx="0" cy="0"/>
        </a:xfrm>
      </p:grpSpPr>
      <p:grpSp>
        <p:nvGrpSpPr>
          <p:cNvPr id="798" name="Google Shape;798;p51"/>
          <p:cNvGrpSpPr/>
          <p:nvPr/>
        </p:nvGrpSpPr>
        <p:grpSpPr>
          <a:xfrm>
            <a:off x="2521440" y="539510"/>
            <a:ext cx="4101116" cy="3300436"/>
            <a:chOff x="1954776" y="472726"/>
            <a:chExt cx="5449263" cy="4385378"/>
          </a:xfrm>
        </p:grpSpPr>
        <p:sp>
          <p:nvSpPr>
            <p:cNvPr id="799" name="Google Shape;799;p51"/>
            <p:cNvSpPr/>
            <p:nvPr/>
          </p:nvSpPr>
          <p:spPr>
            <a:xfrm>
              <a:off x="2941759" y="476033"/>
              <a:ext cx="3411305" cy="159867"/>
            </a:xfrm>
            <a:custGeom>
              <a:rect b="b" l="l" r="r" t="t"/>
              <a:pathLst>
                <a:path extrusionOk="0" h="4303" w="91819">
                  <a:moveTo>
                    <a:pt x="2188" y="0"/>
                  </a:moveTo>
                  <a:cubicBezTo>
                    <a:pt x="980" y="0"/>
                    <a:pt x="0" y="978"/>
                    <a:pt x="0" y="2186"/>
                  </a:cubicBezTo>
                  <a:lnTo>
                    <a:pt x="0" y="4302"/>
                  </a:lnTo>
                  <a:lnTo>
                    <a:pt x="91819" y="4302"/>
                  </a:lnTo>
                  <a:lnTo>
                    <a:pt x="91819" y="2186"/>
                  </a:lnTo>
                  <a:cubicBezTo>
                    <a:pt x="91819" y="978"/>
                    <a:pt x="90840" y="0"/>
                    <a:pt x="89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1"/>
            <p:cNvSpPr/>
            <p:nvPr/>
          </p:nvSpPr>
          <p:spPr>
            <a:xfrm>
              <a:off x="2941759" y="635860"/>
              <a:ext cx="3411305" cy="2215106"/>
            </a:xfrm>
            <a:custGeom>
              <a:rect b="b" l="l" r="r" t="t"/>
              <a:pathLst>
                <a:path extrusionOk="0" h="59622" w="91819">
                  <a:moveTo>
                    <a:pt x="0" y="0"/>
                  </a:moveTo>
                  <a:lnTo>
                    <a:pt x="0" y="57160"/>
                  </a:lnTo>
                  <a:cubicBezTo>
                    <a:pt x="0" y="58519"/>
                    <a:pt x="1103" y="59622"/>
                    <a:pt x="2465" y="59622"/>
                  </a:cubicBezTo>
                  <a:lnTo>
                    <a:pt x="89355" y="59622"/>
                  </a:lnTo>
                  <a:cubicBezTo>
                    <a:pt x="90715" y="59622"/>
                    <a:pt x="91819" y="58522"/>
                    <a:pt x="91819" y="57160"/>
                  </a:cubicBezTo>
                  <a:lnTo>
                    <a:pt x="9181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1"/>
            <p:cNvSpPr/>
            <p:nvPr/>
          </p:nvSpPr>
          <p:spPr>
            <a:xfrm>
              <a:off x="5913669" y="511550"/>
              <a:ext cx="92250" cy="92250"/>
            </a:xfrm>
            <a:custGeom>
              <a:rect b="b" l="l" r="r" t="t"/>
              <a:pathLst>
                <a:path extrusionOk="0" h="2483" w="2483">
                  <a:moveTo>
                    <a:pt x="1241" y="1"/>
                  </a:moveTo>
                  <a:cubicBezTo>
                    <a:pt x="555" y="1"/>
                    <a:pt x="0" y="555"/>
                    <a:pt x="0" y="1242"/>
                  </a:cubicBezTo>
                  <a:cubicBezTo>
                    <a:pt x="0" y="1927"/>
                    <a:pt x="555" y="2483"/>
                    <a:pt x="1241" y="2483"/>
                  </a:cubicBezTo>
                  <a:cubicBezTo>
                    <a:pt x="1927" y="2483"/>
                    <a:pt x="2482" y="1927"/>
                    <a:pt x="2482" y="1242"/>
                  </a:cubicBezTo>
                  <a:cubicBezTo>
                    <a:pt x="2482" y="555"/>
                    <a:pt x="1927" y="1"/>
                    <a:pt x="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1"/>
            <p:cNvSpPr/>
            <p:nvPr/>
          </p:nvSpPr>
          <p:spPr>
            <a:xfrm>
              <a:off x="6041026" y="511550"/>
              <a:ext cx="92250" cy="92250"/>
            </a:xfrm>
            <a:custGeom>
              <a:rect b="b" l="l" r="r" t="t"/>
              <a:pathLst>
                <a:path extrusionOk="0" h="2483" w="2483">
                  <a:moveTo>
                    <a:pt x="1242" y="1"/>
                  </a:moveTo>
                  <a:cubicBezTo>
                    <a:pt x="557" y="1"/>
                    <a:pt x="1" y="555"/>
                    <a:pt x="1" y="1242"/>
                  </a:cubicBezTo>
                  <a:cubicBezTo>
                    <a:pt x="1" y="1927"/>
                    <a:pt x="557" y="2483"/>
                    <a:pt x="1242" y="2483"/>
                  </a:cubicBezTo>
                  <a:cubicBezTo>
                    <a:pt x="1928" y="2483"/>
                    <a:pt x="2483" y="1927"/>
                    <a:pt x="2483" y="1242"/>
                  </a:cubicBezTo>
                  <a:cubicBezTo>
                    <a:pt x="2483" y="555"/>
                    <a:pt x="1928"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1"/>
            <p:cNvSpPr/>
            <p:nvPr/>
          </p:nvSpPr>
          <p:spPr>
            <a:xfrm>
              <a:off x="6179418" y="511550"/>
              <a:ext cx="92250" cy="92250"/>
            </a:xfrm>
            <a:custGeom>
              <a:rect b="b" l="l" r="r" t="t"/>
              <a:pathLst>
                <a:path extrusionOk="0" h="2483" w="2483">
                  <a:moveTo>
                    <a:pt x="1241" y="1"/>
                  </a:moveTo>
                  <a:cubicBezTo>
                    <a:pt x="556" y="1"/>
                    <a:pt x="0" y="555"/>
                    <a:pt x="0" y="1242"/>
                  </a:cubicBezTo>
                  <a:cubicBezTo>
                    <a:pt x="0" y="1927"/>
                    <a:pt x="556" y="2483"/>
                    <a:pt x="1241" y="2483"/>
                  </a:cubicBezTo>
                  <a:cubicBezTo>
                    <a:pt x="1928" y="2483"/>
                    <a:pt x="2482" y="1927"/>
                    <a:pt x="2482" y="1242"/>
                  </a:cubicBezTo>
                  <a:cubicBezTo>
                    <a:pt x="2482" y="555"/>
                    <a:pt x="1926" y="1"/>
                    <a:pt x="1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1"/>
            <p:cNvSpPr/>
            <p:nvPr/>
          </p:nvSpPr>
          <p:spPr>
            <a:xfrm>
              <a:off x="2938527" y="472726"/>
              <a:ext cx="3417770" cy="2381512"/>
            </a:xfrm>
            <a:custGeom>
              <a:rect b="b" l="l" r="r" t="t"/>
              <a:pathLst>
                <a:path extrusionOk="0" h="64101" w="91993">
                  <a:moveTo>
                    <a:pt x="81321" y="958"/>
                  </a:moveTo>
                  <a:cubicBezTo>
                    <a:pt x="80588" y="958"/>
                    <a:pt x="79993" y="1554"/>
                    <a:pt x="79993" y="2287"/>
                  </a:cubicBezTo>
                  <a:cubicBezTo>
                    <a:pt x="79993" y="2333"/>
                    <a:pt x="80031" y="2374"/>
                    <a:pt x="80080" y="2374"/>
                  </a:cubicBezTo>
                  <a:cubicBezTo>
                    <a:pt x="80128" y="2374"/>
                    <a:pt x="80168" y="2336"/>
                    <a:pt x="80168" y="2287"/>
                  </a:cubicBezTo>
                  <a:cubicBezTo>
                    <a:pt x="80168" y="1649"/>
                    <a:pt x="80686" y="1131"/>
                    <a:pt x="81323" y="1131"/>
                  </a:cubicBezTo>
                  <a:cubicBezTo>
                    <a:pt x="81960" y="1131"/>
                    <a:pt x="82478" y="1649"/>
                    <a:pt x="82478" y="2287"/>
                  </a:cubicBezTo>
                  <a:cubicBezTo>
                    <a:pt x="82478" y="2333"/>
                    <a:pt x="82516" y="2374"/>
                    <a:pt x="82565" y="2374"/>
                  </a:cubicBezTo>
                  <a:cubicBezTo>
                    <a:pt x="82615" y="2374"/>
                    <a:pt x="82650" y="2333"/>
                    <a:pt x="82650" y="2287"/>
                  </a:cubicBezTo>
                  <a:cubicBezTo>
                    <a:pt x="82650" y="1554"/>
                    <a:pt x="82054" y="958"/>
                    <a:pt x="81321" y="958"/>
                  </a:cubicBezTo>
                  <a:close/>
                  <a:moveTo>
                    <a:pt x="88473" y="954"/>
                  </a:moveTo>
                  <a:cubicBezTo>
                    <a:pt x="87740" y="954"/>
                    <a:pt x="87145" y="1549"/>
                    <a:pt x="87145" y="2282"/>
                  </a:cubicBezTo>
                  <a:cubicBezTo>
                    <a:pt x="87145" y="3015"/>
                    <a:pt x="87740" y="3610"/>
                    <a:pt x="88473" y="3610"/>
                  </a:cubicBezTo>
                  <a:cubicBezTo>
                    <a:pt x="88475" y="3611"/>
                    <a:pt x="88478" y="3611"/>
                    <a:pt x="88480" y="3611"/>
                  </a:cubicBezTo>
                  <a:cubicBezTo>
                    <a:pt x="88526" y="3611"/>
                    <a:pt x="88560" y="3572"/>
                    <a:pt x="88560" y="3528"/>
                  </a:cubicBezTo>
                  <a:cubicBezTo>
                    <a:pt x="88560" y="3480"/>
                    <a:pt x="88522" y="3440"/>
                    <a:pt x="88473" y="3440"/>
                  </a:cubicBezTo>
                  <a:cubicBezTo>
                    <a:pt x="87836" y="3440"/>
                    <a:pt x="87317" y="2921"/>
                    <a:pt x="87317" y="2285"/>
                  </a:cubicBezTo>
                  <a:cubicBezTo>
                    <a:pt x="87317" y="1648"/>
                    <a:pt x="87836" y="1128"/>
                    <a:pt x="88473" y="1128"/>
                  </a:cubicBezTo>
                  <a:cubicBezTo>
                    <a:pt x="88521" y="1128"/>
                    <a:pt x="88560" y="1091"/>
                    <a:pt x="88560" y="1041"/>
                  </a:cubicBezTo>
                  <a:cubicBezTo>
                    <a:pt x="88560" y="993"/>
                    <a:pt x="88522" y="954"/>
                    <a:pt x="88473" y="954"/>
                  </a:cubicBezTo>
                  <a:close/>
                  <a:moveTo>
                    <a:pt x="84750" y="957"/>
                  </a:moveTo>
                  <a:cubicBezTo>
                    <a:pt x="84017" y="957"/>
                    <a:pt x="83422" y="1552"/>
                    <a:pt x="83422" y="2285"/>
                  </a:cubicBezTo>
                  <a:cubicBezTo>
                    <a:pt x="83422" y="3018"/>
                    <a:pt x="84017" y="3613"/>
                    <a:pt x="84750" y="3613"/>
                  </a:cubicBezTo>
                  <a:cubicBezTo>
                    <a:pt x="84751" y="3613"/>
                    <a:pt x="84751" y="3613"/>
                    <a:pt x="84752" y="3613"/>
                  </a:cubicBezTo>
                  <a:cubicBezTo>
                    <a:pt x="84799" y="3613"/>
                    <a:pt x="84835" y="3573"/>
                    <a:pt x="84835" y="3528"/>
                  </a:cubicBezTo>
                  <a:cubicBezTo>
                    <a:pt x="84835" y="3480"/>
                    <a:pt x="84798" y="3440"/>
                    <a:pt x="84748" y="3440"/>
                  </a:cubicBezTo>
                  <a:cubicBezTo>
                    <a:pt x="84111" y="3440"/>
                    <a:pt x="83593" y="2921"/>
                    <a:pt x="83593" y="2285"/>
                  </a:cubicBezTo>
                  <a:cubicBezTo>
                    <a:pt x="83593" y="1648"/>
                    <a:pt x="84111" y="1128"/>
                    <a:pt x="84748" y="1128"/>
                  </a:cubicBezTo>
                  <a:cubicBezTo>
                    <a:pt x="85386" y="1128"/>
                    <a:pt x="85904" y="1648"/>
                    <a:pt x="85904" y="2285"/>
                  </a:cubicBezTo>
                  <a:cubicBezTo>
                    <a:pt x="85904" y="2332"/>
                    <a:pt x="85941" y="2372"/>
                    <a:pt x="85991" y="2372"/>
                  </a:cubicBezTo>
                  <a:cubicBezTo>
                    <a:pt x="86040" y="2372"/>
                    <a:pt x="86078" y="2333"/>
                    <a:pt x="86078" y="2285"/>
                  </a:cubicBezTo>
                  <a:cubicBezTo>
                    <a:pt x="86078" y="1552"/>
                    <a:pt x="85483" y="957"/>
                    <a:pt x="84750" y="957"/>
                  </a:cubicBezTo>
                  <a:close/>
                  <a:moveTo>
                    <a:pt x="2552" y="1"/>
                  </a:moveTo>
                  <a:cubicBezTo>
                    <a:pt x="1145" y="1"/>
                    <a:pt x="3" y="1143"/>
                    <a:pt x="3" y="2549"/>
                  </a:cubicBezTo>
                  <a:lnTo>
                    <a:pt x="3" y="4367"/>
                  </a:lnTo>
                  <a:lnTo>
                    <a:pt x="3" y="4367"/>
                  </a:lnTo>
                  <a:cubicBezTo>
                    <a:pt x="13" y="4329"/>
                    <a:pt x="46" y="4301"/>
                    <a:pt x="87" y="4301"/>
                  </a:cubicBezTo>
                  <a:lnTo>
                    <a:pt x="174" y="4301"/>
                  </a:lnTo>
                  <a:lnTo>
                    <a:pt x="174" y="2551"/>
                  </a:lnTo>
                  <a:cubicBezTo>
                    <a:pt x="174" y="1242"/>
                    <a:pt x="1241" y="175"/>
                    <a:pt x="2552" y="175"/>
                  </a:cubicBezTo>
                  <a:lnTo>
                    <a:pt x="43258" y="175"/>
                  </a:lnTo>
                  <a:cubicBezTo>
                    <a:pt x="43305" y="175"/>
                    <a:pt x="43345" y="137"/>
                    <a:pt x="43345" y="88"/>
                  </a:cubicBezTo>
                  <a:cubicBezTo>
                    <a:pt x="43345" y="38"/>
                    <a:pt x="43308" y="1"/>
                    <a:pt x="43258" y="1"/>
                  </a:cubicBezTo>
                  <a:close/>
                  <a:moveTo>
                    <a:pt x="3" y="4367"/>
                  </a:moveTo>
                  <a:cubicBezTo>
                    <a:pt x="1" y="4374"/>
                    <a:pt x="0" y="4382"/>
                    <a:pt x="0" y="4390"/>
                  </a:cubicBezTo>
                  <a:cubicBezTo>
                    <a:pt x="0" y="4397"/>
                    <a:pt x="1" y="4405"/>
                    <a:pt x="3" y="4412"/>
                  </a:cubicBezTo>
                  <a:lnTo>
                    <a:pt x="3" y="4412"/>
                  </a:lnTo>
                  <a:lnTo>
                    <a:pt x="3" y="4367"/>
                  </a:lnTo>
                  <a:close/>
                  <a:moveTo>
                    <a:pt x="174" y="4301"/>
                  </a:moveTo>
                  <a:lnTo>
                    <a:pt x="174" y="4477"/>
                  </a:lnTo>
                  <a:lnTo>
                    <a:pt x="91906" y="4477"/>
                  </a:lnTo>
                  <a:cubicBezTo>
                    <a:pt x="91953" y="4477"/>
                    <a:pt x="91993" y="4438"/>
                    <a:pt x="91993" y="4390"/>
                  </a:cubicBezTo>
                  <a:cubicBezTo>
                    <a:pt x="91993" y="4340"/>
                    <a:pt x="91953" y="4301"/>
                    <a:pt x="91906" y="4301"/>
                  </a:cubicBezTo>
                  <a:close/>
                  <a:moveTo>
                    <a:pt x="3" y="4412"/>
                  </a:moveTo>
                  <a:lnTo>
                    <a:pt x="3" y="31776"/>
                  </a:lnTo>
                  <a:cubicBezTo>
                    <a:pt x="3" y="31824"/>
                    <a:pt x="41" y="31863"/>
                    <a:pt x="90" y="31863"/>
                  </a:cubicBezTo>
                  <a:cubicBezTo>
                    <a:pt x="138" y="31863"/>
                    <a:pt x="174" y="31827"/>
                    <a:pt x="174" y="31777"/>
                  </a:cubicBezTo>
                  <a:lnTo>
                    <a:pt x="174" y="4477"/>
                  </a:lnTo>
                  <a:lnTo>
                    <a:pt x="87" y="4477"/>
                  </a:lnTo>
                  <a:cubicBezTo>
                    <a:pt x="48" y="4477"/>
                    <a:pt x="13" y="4449"/>
                    <a:pt x="3" y="4412"/>
                  </a:cubicBezTo>
                  <a:close/>
                  <a:moveTo>
                    <a:pt x="91906" y="13752"/>
                  </a:moveTo>
                  <a:cubicBezTo>
                    <a:pt x="91856" y="13752"/>
                    <a:pt x="91818" y="13789"/>
                    <a:pt x="91818" y="13839"/>
                  </a:cubicBezTo>
                  <a:lnTo>
                    <a:pt x="91818" y="61551"/>
                  </a:lnTo>
                  <a:cubicBezTo>
                    <a:pt x="91818" y="61599"/>
                    <a:pt x="91856" y="61638"/>
                    <a:pt x="91906" y="61638"/>
                  </a:cubicBezTo>
                  <a:cubicBezTo>
                    <a:pt x="91955" y="61638"/>
                    <a:pt x="91993" y="61599"/>
                    <a:pt x="91993" y="61551"/>
                  </a:cubicBezTo>
                  <a:lnTo>
                    <a:pt x="91993" y="13839"/>
                  </a:lnTo>
                  <a:cubicBezTo>
                    <a:pt x="91993" y="13791"/>
                    <a:pt x="91955" y="13752"/>
                    <a:pt x="91906" y="13752"/>
                  </a:cubicBezTo>
                  <a:close/>
                  <a:moveTo>
                    <a:pt x="2552" y="63926"/>
                  </a:moveTo>
                  <a:cubicBezTo>
                    <a:pt x="2504" y="63926"/>
                    <a:pt x="2465" y="63965"/>
                    <a:pt x="2465" y="64013"/>
                  </a:cubicBezTo>
                  <a:cubicBezTo>
                    <a:pt x="2465" y="64061"/>
                    <a:pt x="2502" y="64100"/>
                    <a:pt x="2552" y="64100"/>
                  </a:cubicBezTo>
                  <a:lnTo>
                    <a:pt x="62481" y="64100"/>
                  </a:lnTo>
                  <a:cubicBezTo>
                    <a:pt x="62528" y="64100"/>
                    <a:pt x="62568" y="64061"/>
                    <a:pt x="62568" y="64013"/>
                  </a:cubicBezTo>
                  <a:cubicBezTo>
                    <a:pt x="62568" y="63967"/>
                    <a:pt x="62529" y="63926"/>
                    <a:pt x="62481" y="63926"/>
                  </a:cubicBezTo>
                  <a:close/>
                </a:path>
              </a:pathLst>
            </a:custGeom>
            <a:solidFill>
              <a:srgbClr val="1E1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1"/>
            <p:cNvSpPr/>
            <p:nvPr/>
          </p:nvSpPr>
          <p:spPr>
            <a:xfrm>
              <a:off x="3732245" y="819094"/>
              <a:ext cx="536816" cy="482908"/>
            </a:xfrm>
            <a:custGeom>
              <a:rect b="b" l="l" r="r" t="t"/>
              <a:pathLst>
                <a:path extrusionOk="0" h="12998" w="14449">
                  <a:moveTo>
                    <a:pt x="7226" y="1"/>
                  </a:moveTo>
                  <a:cubicBezTo>
                    <a:pt x="6647" y="1"/>
                    <a:pt x="6058" y="79"/>
                    <a:pt x="5472" y="243"/>
                  </a:cubicBezTo>
                  <a:cubicBezTo>
                    <a:pt x="2016" y="1211"/>
                    <a:pt x="0" y="4796"/>
                    <a:pt x="967" y="8250"/>
                  </a:cubicBezTo>
                  <a:cubicBezTo>
                    <a:pt x="1772" y="11122"/>
                    <a:pt x="4381" y="12998"/>
                    <a:pt x="7221" y="12998"/>
                  </a:cubicBezTo>
                  <a:cubicBezTo>
                    <a:pt x="7801" y="12998"/>
                    <a:pt x="8390" y="12920"/>
                    <a:pt x="8976" y="12756"/>
                  </a:cubicBezTo>
                  <a:cubicBezTo>
                    <a:pt x="12432" y="11788"/>
                    <a:pt x="14448" y="8202"/>
                    <a:pt x="13481" y="4748"/>
                  </a:cubicBezTo>
                  <a:cubicBezTo>
                    <a:pt x="12677" y="1879"/>
                    <a:pt x="10068" y="1"/>
                    <a:pt x="72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1"/>
            <p:cNvSpPr/>
            <p:nvPr/>
          </p:nvSpPr>
          <p:spPr>
            <a:xfrm>
              <a:off x="3949622" y="1237686"/>
              <a:ext cx="263077" cy="223918"/>
            </a:xfrm>
            <a:custGeom>
              <a:rect b="b" l="l" r="r" t="t"/>
              <a:pathLst>
                <a:path extrusionOk="0" h="6027" w="7081">
                  <a:moveTo>
                    <a:pt x="5789" y="1"/>
                  </a:moveTo>
                  <a:cubicBezTo>
                    <a:pt x="5788" y="1"/>
                    <a:pt x="4080" y="1726"/>
                    <a:pt x="1362" y="1726"/>
                  </a:cubicBezTo>
                  <a:cubicBezTo>
                    <a:pt x="932" y="1726"/>
                    <a:pt x="477" y="1683"/>
                    <a:pt x="0" y="1583"/>
                  </a:cubicBezTo>
                  <a:lnTo>
                    <a:pt x="0" y="1583"/>
                  </a:lnTo>
                  <a:cubicBezTo>
                    <a:pt x="0" y="1583"/>
                    <a:pt x="1448" y="6027"/>
                    <a:pt x="3832" y="6027"/>
                  </a:cubicBezTo>
                  <a:cubicBezTo>
                    <a:pt x="4008" y="6027"/>
                    <a:pt x="4189" y="6003"/>
                    <a:pt x="4375" y="5951"/>
                  </a:cubicBezTo>
                  <a:cubicBezTo>
                    <a:pt x="7080" y="5194"/>
                    <a:pt x="5789" y="1"/>
                    <a:pt x="57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1"/>
            <p:cNvSpPr/>
            <p:nvPr/>
          </p:nvSpPr>
          <p:spPr>
            <a:xfrm>
              <a:off x="3879441" y="1006415"/>
              <a:ext cx="297071" cy="401507"/>
            </a:xfrm>
            <a:custGeom>
              <a:rect b="b" l="l" r="r" t="t"/>
              <a:pathLst>
                <a:path extrusionOk="0" h="10807" w="7996">
                  <a:moveTo>
                    <a:pt x="5442" y="947"/>
                  </a:moveTo>
                  <a:cubicBezTo>
                    <a:pt x="5560" y="1092"/>
                    <a:pt x="5747" y="1632"/>
                    <a:pt x="5630" y="2407"/>
                  </a:cubicBezTo>
                  <a:cubicBezTo>
                    <a:pt x="5580" y="2728"/>
                    <a:pt x="5428" y="3359"/>
                    <a:pt x="4959" y="3835"/>
                  </a:cubicBezTo>
                  <a:cubicBezTo>
                    <a:pt x="4947" y="3809"/>
                    <a:pt x="4934" y="3786"/>
                    <a:pt x="4923" y="3764"/>
                  </a:cubicBezTo>
                  <a:cubicBezTo>
                    <a:pt x="4630" y="3149"/>
                    <a:pt x="4640" y="2487"/>
                    <a:pt x="4956" y="1735"/>
                  </a:cubicBezTo>
                  <a:cubicBezTo>
                    <a:pt x="5187" y="1187"/>
                    <a:pt x="5368" y="1002"/>
                    <a:pt x="5442" y="947"/>
                  </a:cubicBezTo>
                  <a:close/>
                  <a:moveTo>
                    <a:pt x="1033" y="2462"/>
                  </a:moveTo>
                  <a:cubicBezTo>
                    <a:pt x="1127" y="2474"/>
                    <a:pt x="1343" y="2528"/>
                    <a:pt x="1734" y="2770"/>
                  </a:cubicBezTo>
                  <a:cubicBezTo>
                    <a:pt x="2187" y="3052"/>
                    <a:pt x="2462" y="3433"/>
                    <a:pt x="2579" y="3940"/>
                  </a:cubicBezTo>
                  <a:cubicBezTo>
                    <a:pt x="2605" y="4050"/>
                    <a:pt x="2622" y="4165"/>
                    <a:pt x="2632" y="4281"/>
                  </a:cubicBezTo>
                  <a:cubicBezTo>
                    <a:pt x="2153" y="4094"/>
                    <a:pt x="1809" y="3779"/>
                    <a:pt x="1632" y="3590"/>
                  </a:cubicBezTo>
                  <a:cubicBezTo>
                    <a:pt x="1181" y="3104"/>
                    <a:pt x="1036" y="2644"/>
                    <a:pt x="1033" y="2462"/>
                  </a:cubicBezTo>
                  <a:close/>
                  <a:moveTo>
                    <a:pt x="5447" y="1"/>
                  </a:moveTo>
                  <a:cubicBezTo>
                    <a:pt x="4941" y="1"/>
                    <a:pt x="4490" y="462"/>
                    <a:pt x="4106" y="1375"/>
                  </a:cubicBezTo>
                  <a:cubicBezTo>
                    <a:pt x="3686" y="2369"/>
                    <a:pt x="3682" y="3306"/>
                    <a:pt x="4092" y="4159"/>
                  </a:cubicBezTo>
                  <a:cubicBezTo>
                    <a:pt x="4117" y="4213"/>
                    <a:pt x="4143" y="4265"/>
                    <a:pt x="4172" y="4316"/>
                  </a:cubicBezTo>
                  <a:cubicBezTo>
                    <a:pt x="4139" y="4326"/>
                    <a:pt x="4106" y="4338"/>
                    <a:pt x="4071" y="4346"/>
                  </a:cubicBezTo>
                  <a:cubicBezTo>
                    <a:pt x="3892" y="4397"/>
                    <a:pt x="3721" y="4423"/>
                    <a:pt x="3557" y="4432"/>
                  </a:cubicBezTo>
                  <a:cubicBezTo>
                    <a:pt x="3554" y="4198"/>
                    <a:pt x="3528" y="3963"/>
                    <a:pt x="3476" y="3735"/>
                  </a:cubicBezTo>
                  <a:cubicBezTo>
                    <a:pt x="3304" y="2988"/>
                    <a:pt x="2882" y="2398"/>
                    <a:pt x="2219" y="1986"/>
                  </a:cubicBezTo>
                  <a:cubicBezTo>
                    <a:pt x="1735" y="1686"/>
                    <a:pt x="1324" y="1536"/>
                    <a:pt x="988" y="1536"/>
                  </a:cubicBezTo>
                  <a:cubicBezTo>
                    <a:pt x="745" y="1536"/>
                    <a:pt x="541" y="1614"/>
                    <a:pt x="378" y="1771"/>
                  </a:cubicBezTo>
                  <a:cubicBezTo>
                    <a:pt x="1" y="2137"/>
                    <a:pt x="28" y="2793"/>
                    <a:pt x="449" y="3528"/>
                  </a:cubicBezTo>
                  <a:cubicBezTo>
                    <a:pt x="872" y="4267"/>
                    <a:pt x="1632" y="4950"/>
                    <a:pt x="2571" y="5226"/>
                  </a:cubicBezTo>
                  <a:cubicBezTo>
                    <a:pt x="2346" y="6442"/>
                    <a:pt x="1648" y="7598"/>
                    <a:pt x="1568" y="7727"/>
                  </a:cubicBezTo>
                  <a:cubicBezTo>
                    <a:pt x="1880" y="7812"/>
                    <a:pt x="2201" y="7872"/>
                    <a:pt x="2526" y="7910"/>
                  </a:cubicBezTo>
                  <a:cubicBezTo>
                    <a:pt x="2801" y="7416"/>
                    <a:pt x="3290" y="6428"/>
                    <a:pt x="3481" y="5354"/>
                  </a:cubicBezTo>
                  <a:cubicBezTo>
                    <a:pt x="3753" y="5352"/>
                    <a:pt x="4034" y="5313"/>
                    <a:pt x="4320" y="5233"/>
                  </a:cubicBezTo>
                  <a:cubicBezTo>
                    <a:pt x="4468" y="5194"/>
                    <a:pt x="4608" y="5143"/>
                    <a:pt x="4738" y="5085"/>
                  </a:cubicBezTo>
                  <a:cubicBezTo>
                    <a:pt x="5513" y="5912"/>
                    <a:pt x="6576" y="6406"/>
                    <a:pt x="7183" y="6638"/>
                  </a:cubicBezTo>
                  <a:cubicBezTo>
                    <a:pt x="7463" y="6426"/>
                    <a:pt x="7727" y="6191"/>
                    <a:pt x="7966" y="5936"/>
                  </a:cubicBezTo>
                  <a:cubicBezTo>
                    <a:pt x="7946" y="5927"/>
                    <a:pt x="7927" y="5918"/>
                    <a:pt x="7905" y="5912"/>
                  </a:cubicBezTo>
                  <a:cubicBezTo>
                    <a:pt x="7888" y="5907"/>
                    <a:pt x="6461" y="5487"/>
                    <a:pt x="5521" y="4568"/>
                  </a:cubicBezTo>
                  <a:cubicBezTo>
                    <a:pt x="6304" y="3843"/>
                    <a:pt x="6628" y="2729"/>
                    <a:pt x="6580" y="1731"/>
                  </a:cubicBezTo>
                  <a:cubicBezTo>
                    <a:pt x="6532" y="770"/>
                    <a:pt x="6155" y="112"/>
                    <a:pt x="5595" y="14"/>
                  </a:cubicBezTo>
                  <a:cubicBezTo>
                    <a:pt x="5545" y="5"/>
                    <a:pt x="5496" y="1"/>
                    <a:pt x="5447" y="1"/>
                  </a:cubicBezTo>
                  <a:close/>
                  <a:moveTo>
                    <a:pt x="7968" y="8238"/>
                  </a:moveTo>
                  <a:lnTo>
                    <a:pt x="7968" y="8238"/>
                  </a:lnTo>
                  <a:cubicBezTo>
                    <a:pt x="6458" y="9620"/>
                    <a:pt x="4922" y="9903"/>
                    <a:pt x="3918" y="9903"/>
                  </a:cubicBezTo>
                  <a:cubicBezTo>
                    <a:pt x="3259" y="9903"/>
                    <a:pt x="2828" y="9781"/>
                    <a:pt x="2785" y="9768"/>
                  </a:cubicBezTo>
                  <a:cubicBezTo>
                    <a:pt x="2777" y="9766"/>
                    <a:pt x="2767" y="9766"/>
                    <a:pt x="2760" y="9765"/>
                  </a:cubicBezTo>
                  <a:lnTo>
                    <a:pt x="2760" y="9765"/>
                  </a:lnTo>
                  <a:cubicBezTo>
                    <a:pt x="2952" y="10109"/>
                    <a:pt x="3171" y="10458"/>
                    <a:pt x="3418" y="10785"/>
                  </a:cubicBezTo>
                  <a:cubicBezTo>
                    <a:pt x="3571" y="10798"/>
                    <a:pt x="3738" y="10807"/>
                    <a:pt x="3921" y="10807"/>
                  </a:cubicBezTo>
                  <a:cubicBezTo>
                    <a:pt x="4959" y="10807"/>
                    <a:pt x="6451" y="10551"/>
                    <a:pt x="7964" y="9416"/>
                  </a:cubicBezTo>
                  <a:cubicBezTo>
                    <a:pt x="7995" y="9019"/>
                    <a:pt x="7990" y="8615"/>
                    <a:pt x="7968" y="823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1"/>
            <p:cNvSpPr/>
            <p:nvPr/>
          </p:nvSpPr>
          <p:spPr>
            <a:xfrm>
              <a:off x="4739773" y="977733"/>
              <a:ext cx="645785" cy="644930"/>
            </a:xfrm>
            <a:custGeom>
              <a:rect b="b" l="l" r="r" t="t"/>
              <a:pathLst>
                <a:path extrusionOk="0" h="17359" w="17382">
                  <a:moveTo>
                    <a:pt x="8692" y="4806"/>
                  </a:moveTo>
                  <a:cubicBezTo>
                    <a:pt x="8701" y="4806"/>
                    <a:pt x="8710" y="4806"/>
                    <a:pt x="8719" y="4806"/>
                  </a:cubicBezTo>
                  <a:cubicBezTo>
                    <a:pt x="10839" y="4819"/>
                    <a:pt x="12569" y="6563"/>
                    <a:pt x="12554" y="8669"/>
                  </a:cubicBezTo>
                  <a:cubicBezTo>
                    <a:pt x="12540" y="10833"/>
                    <a:pt x="10821" y="12540"/>
                    <a:pt x="8662" y="12540"/>
                  </a:cubicBezTo>
                  <a:cubicBezTo>
                    <a:pt x="8652" y="12540"/>
                    <a:pt x="8642" y="12540"/>
                    <a:pt x="8632" y="12540"/>
                  </a:cubicBezTo>
                  <a:cubicBezTo>
                    <a:pt x="6513" y="12522"/>
                    <a:pt x="4806" y="10766"/>
                    <a:pt x="4822" y="8621"/>
                  </a:cubicBezTo>
                  <a:cubicBezTo>
                    <a:pt x="4840" y="6512"/>
                    <a:pt x="6571" y="4806"/>
                    <a:pt x="8692" y="4806"/>
                  </a:cubicBezTo>
                  <a:close/>
                  <a:moveTo>
                    <a:pt x="6499" y="0"/>
                  </a:moveTo>
                  <a:lnTo>
                    <a:pt x="6499" y="0"/>
                  </a:lnTo>
                  <a:cubicBezTo>
                    <a:pt x="6509" y="342"/>
                    <a:pt x="6502" y="683"/>
                    <a:pt x="6509" y="1024"/>
                  </a:cubicBezTo>
                  <a:cubicBezTo>
                    <a:pt x="6510" y="1138"/>
                    <a:pt x="6477" y="1192"/>
                    <a:pt x="6361" y="1237"/>
                  </a:cubicBezTo>
                  <a:cubicBezTo>
                    <a:pt x="5918" y="1408"/>
                    <a:pt x="5483" y="1593"/>
                    <a:pt x="5050" y="1781"/>
                  </a:cubicBezTo>
                  <a:cubicBezTo>
                    <a:pt x="5013" y="1798"/>
                    <a:pt x="4983" y="1807"/>
                    <a:pt x="4955" y="1807"/>
                  </a:cubicBezTo>
                  <a:cubicBezTo>
                    <a:pt x="4920" y="1807"/>
                    <a:pt x="4889" y="1792"/>
                    <a:pt x="4856" y="1757"/>
                  </a:cubicBezTo>
                  <a:cubicBezTo>
                    <a:pt x="4670" y="1567"/>
                    <a:pt x="4480" y="1379"/>
                    <a:pt x="4291" y="1191"/>
                  </a:cubicBezTo>
                  <a:cubicBezTo>
                    <a:pt x="4191" y="1091"/>
                    <a:pt x="4089" y="993"/>
                    <a:pt x="3993" y="900"/>
                  </a:cubicBezTo>
                  <a:lnTo>
                    <a:pt x="908" y="3986"/>
                  </a:lnTo>
                  <a:cubicBezTo>
                    <a:pt x="1192" y="4268"/>
                    <a:pt x="1475" y="4551"/>
                    <a:pt x="1760" y="4830"/>
                  </a:cubicBezTo>
                  <a:cubicBezTo>
                    <a:pt x="1818" y="4888"/>
                    <a:pt x="1842" y="4934"/>
                    <a:pt x="1803" y="5023"/>
                  </a:cubicBezTo>
                  <a:cubicBezTo>
                    <a:pt x="1614" y="5457"/>
                    <a:pt x="1430" y="5892"/>
                    <a:pt x="1257" y="6332"/>
                  </a:cubicBezTo>
                  <a:cubicBezTo>
                    <a:pt x="1212" y="6450"/>
                    <a:pt x="1158" y="6494"/>
                    <a:pt x="1036" y="6494"/>
                  </a:cubicBezTo>
                  <a:cubicBezTo>
                    <a:pt x="1032" y="6494"/>
                    <a:pt x="1028" y="6494"/>
                    <a:pt x="1024" y="6494"/>
                  </a:cubicBezTo>
                  <a:cubicBezTo>
                    <a:pt x="895" y="6491"/>
                    <a:pt x="767" y="6490"/>
                    <a:pt x="638" y="6490"/>
                  </a:cubicBezTo>
                  <a:cubicBezTo>
                    <a:pt x="513" y="6490"/>
                    <a:pt x="388" y="6490"/>
                    <a:pt x="263" y="6490"/>
                  </a:cubicBezTo>
                  <a:cubicBezTo>
                    <a:pt x="176" y="6490"/>
                    <a:pt x="88" y="6490"/>
                    <a:pt x="0" y="6489"/>
                  </a:cubicBezTo>
                  <a:lnTo>
                    <a:pt x="0" y="10846"/>
                  </a:lnTo>
                  <a:cubicBezTo>
                    <a:pt x="63" y="10845"/>
                    <a:pt x="126" y="10845"/>
                    <a:pt x="189" y="10845"/>
                  </a:cubicBezTo>
                  <a:cubicBezTo>
                    <a:pt x="344" y="10845"/>
                    <a:pt x="500" y="10846"/>
                    <a:pt x="655" y="10846"/>
                  </a:cubicBezTo>
                  <a:cubicBezTo>
                    <a:pt x="778" y="10846"/>
                    <a:pt x="901" y="10846"/>
                    <a:pt x="1024" y="10843"/>
                  </a:cubicBezTo>
                  <a:cubicBezTo>
                    <a:pt x="1026" y="10843"/>
                    <a:pt x="1028" y="10843"/>
                    <a:pt x="1031" y="10843"/>
                  </a:cubicBezTo>
                  <a:cubicBezTo>
                    <a:pt x="1155" y="10843"/>
                    <a:pt x="1212" y="10883"/>
                    <a:pt x="1257" y="11005"/>
                  </a:cubicBezTo>
                  <a:cubicBezTo>
                    <a:pt x="1424" y="11444"/>
                    <a:pt x="1604" y="11876"/>
                    <a:pt x="1793" y="12305"/>
                  </a:cubicBezTo>
                  <a:cubicBezTo>
                    <a:pt x="1837" y="12402"/>
                    <a:pt x="1825" y="12453"/>
                    <a:pt x="1757" y="12521"/>
                  </a:cubicBezTo>
                  <a:cubicBezTo>
                    <a:pt x="1501" y="12773"/>
                    <a:pt x="1247" y="13030"/>
                    <a:pt x="993" y="13287"/>
                  </a:cubicBezTo>
                  <a:lnTo>
                    <a:pt x="4085" y="16361"/>
                  </a:lnTo>
                  <a:cubicBezTo>
                    <a:pt x="4329" y="16112"/>
                    <a:pt x="4586" y="15871"/>
                    <a:pt x="4827" y="15617"/>
                  </a:cubicBezTo>
                  <a:cubicBezTo>
                    <a:pt x="4875" y="15566"/>
                    <a:pt x="4917" y="15546"/>
                    <a:pt x="4963" y="15546"/>
                  </a:cubicBezTo>
                  <a:cubicBezTo>
                    <a:pt x="4998" y="15546"/>
                    <a:pt x="5036" y="15558"/>
                    <a:pt x="5082" y="15578"/>
                  </a:cubicBezTo>
                  <a:cubicBezTo>
                    <a:pt x="5509" y="15763"/>
                    <a:pt x="5937" y="15940"/>
                    <a:pt x="6368" y="16107"/>
                  </a:cubicBezTo>
                  <a:cubicBezTo>
                    <a:pt x="6470" y="16147"/>
                    <a:pt x="6510" y="16187"/>
                    <a:pt x="6509" y="16295"/>
                  </a:cubicBezTo>
                  <a:cubicBezTo>
                    <a:pt x="6504" y="16644"/>
                    <a:pt x="6516" y="16997"/>
                    <a:pt x="6506" y="17347"/>
                  </a:cubicBezTo>
                  <a:lnTo>
                    <a:pt x="10873" y="17359"/>
                  </a:lnTo>
                  <a:cubicBezTo>
                    <a:pt x="10865" y="16999"/>
                    <a:pt x="10872" y="16637"/>
                    <a:pt x="10868" y="16277"/>
                  </a:cubicBezTo>
                  <a:cubicBezTo>
                    <a:pt x="10868" y="16189"/>
                    <a:pt x="10901" y="16149"/>
                    <a:pt x="10982" y="16116"/>
                  </a:cubicBezTo>
                  <a:cubicBezTo>
                    <a:pt x="11431" y="15938"/>
                    <a:pt x="11876" y="15753"/>
                    <a:pt x="12322" y="15566"/>
                  </a:cubicBezTo>
                  <a:cubicBezTo>
                    <a:pt x="12357" y="15551"/>
                    <a:pt x="12387" y="15542"/>
                    <a:pt x="12416" y="15542"/>
                  </a:cubicBezTo>
                  <a:cubicBezTo>
                    <a:pt x="12456" y="15542"/>
                    <a:pt x="12491" y="15559"/>
                    <a:pt x="12530" y="15599"/>
                  </a:cubicBezTo>
                  <a:cubicBezTo>
                    <a:pt x="12688" y="15763"/>
                    <a:pt x="12853" y="15919"/>
                    <a:pt x="13008" y="16084"/>
                  </a:cubicBezTo>
                  <a:cubicBezTo>
                    <a:pt x="13128" y="16208"/>
                    <a:pt x="13238" y="16340"/>
                    <a:pt x="13355" y="16475"/>
                  </a:cubicBezTo>
                  <a:lnTo>
                    <a:pt x="16382" y="13277"/>
                  </a:lnTo>
                  <a:cubicBezTo>
                    <a:pt x="16128" y="13029"/>
                    <a:pt x="15882" y="12772"/>
                    <a:pt x="15625" y="12527"/>
                  </a:cubicBezTo>
                  <a:cubicBezTo>
                    <a:pt x="15540" y="12445"/>
                    <a:pt x="15546" y="12383"/>
                    <a:pt x="15589" y="12283"/>
                  </a:cubicBezTo>
                  <a:cubicBezTo>
                    <a:pt x="15772" y="11865"/>
                    <a:pt x="15954" y="11441"/>
                    <a:pt x="16115" y="11013"/>
                  </a:cubicBezTo>
                  <a:cubicBezTo>
                    <a:pt x="16164" y="10885"/>
                    <a:pt x="16222" y="10844"/>
                    <a:pt x="16345" y="10844"/>
                  </a:cubicBezTo>
                  <a:cubicBezTo>
                    <a:pt x="16350" y="10844"/>
                    <a:pt x="16354" y="10844"/>
                    <a:pt x="16358" y="10844"/>
                  </a:cubicBezTo>
                  <a:cubicBezTo>
                    <a:pt x="16472" y="10847"/>
                    <a:pt x="16586" y="10847"/>
                    <a:pt x="16700" y="10847"/>
                  </a:cubicBezTo>
                  <a:cubicBezTo>
                    <a:pt x="16830" y="10847"/>
                    <a:pt x="16959" y="10847"/>
                    <a:pt x="17089" y="10847"/>
                  </a:cubicBezTo>
                  <a:cubicBezTo>
                    <a:pt x="17187" y="10847"/>
                    <a:pt x="17284" y="10847"/>
                    <a:pt x="17382" y="10849"/>
                  </a:cubicBezTo>
                  <a:lnTo>
                    <a:pt x="17367" y="6490"/>
                  </a:lnTo>
                  <a:cubicBezTo>
                    <a:pt x="17263" y="6492"/>
                    <a:pt x="17159" y="6493"/>
                    <a:pt x="17054" y="6493"/>
                  </a:cubicBezTo>
                  <a:cubicBezTo>
                    <a:pt x="16936" y="6493"/>
                    <a:pt x="16817" y="6492"/>
                    <a:pt x="16698" y="6492"/>
                  </a:cubicBezTo>
                  <a:cubicBezTo>
                    <a:pt x="16580" y="6492"/>
                    <a:pt x="16462" y="6493"/>
                    <a:pt x="16344" y="6496"/>
                  </a:cubicBezTo>
                  <a:cubicBezTo>
                    <a:pt x="16340" y="6496"/>
                    <a:pt x="16336" y="6496"/>
                    <a:pt x="16332" y="6496"/>
                  </a:cubicBezTo>
                  <a:cubicBezTo>
                    <a:pt x="16210" y="6496"/>
                    <a:pt x="16157" y="6451"/>
                    <a:pt x="16112" y="6332"/>
                  </a:cubicBezTo>
                  <a:cubicBezTo>
                    <a:pt x="15943" y="5895"/>
                    <a:pt x="15762" y="5464"/>
                    <a:pt x="15573" y="5036"/>
                  </a:cubicBezTo>
                  <a:cubicBezTo>
                    <a:pt x="15531" y="4944"/>
                    <a:pt x="15544" y="4893"/>
                    <a:pt x="15610" y="4830"/>
                  </a:cubicBezTo>
                  <a:cubicBezTo>
                    <a:pt x="15795" y="4647"/>
                    <a:pt x="15977" y="4458"/>
                    <a:pt x="16165" y="4276"/>
                  </a:cubicBezTo>
                  <a:cubicBezTo>
                    <a:pt x="16267" y="4176"/>
                    <a:pt x="16379" y="4088"/>
                    <a:pt x="16485" y="3995"/>
                  </a:cubicBezTo>
                  <a:lnTo>
                    <a:pt x="13296" y="976"/>
                  </a:lnTo>
                  <a:cubicBezTo>
                    <a:pt x="13043" y="1234"/>
                    <a:pt x="12786" y="1487"/>
                    <a:pt x="12534" y="1744"/>
                  </a:cubicBezTo>
                  <a:cubicBezTo>
                    <a:pt x="12492" y="1786"/>
                    <a:pt x="12456" y="1806"/>
                    <a:pt x="12414" y="1806"/>
                  </a:cubicBezTo>
                  <a:cubicBezTo>
                    <a:pt x="12386" y="1806"/>
                    <a:pt x="12354" y="1797"/>
                    <a:pt x="12316" y="1780"/>
                  </a:cubicBezTo>
                  <a:cubicBezTo>
                    <a:pt x="11882" y="1591"/>
                    <a:pt x="11445" y="1408"/>
                    <a:pt x="11004" y="1236"/>
                  </a:cubicBezTo>
                  <a:cubicBezTo>
                    <a:pt x="10904" y="1196"/>
                    <a:pt x="10865" y="1154"/>
                    <a:pt x="10866" y="1047"/>
                  </a:cubicBezTo>
                  <a:cubicBezTo>
                    <a:pt x="10872" y="700"/>
                    <a:pt x="10865" y="355"/>
                    <a:pt x="10873" y="9"/>
                  </a:cubicBezTo>
                  <a:lnTo>
                    <a:pt x="649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51"/>
            <p:cNvSpPr/>
            <p:nvPr/>
          </p:nvSpPr>
          <p:spPr>
            <a:xfrm>
              <a:off x="3606485" y="761509"/>
              <a:ext cx="1933602" cy="1697906"/>
            </a:xfrm>
            <a:custGeom>
              <a:rect b="b" l="l" r="r" t="t"/>
              <a:pathLst>
                <a:path extrusionOk="0" h="45701" w="52045">
                  <a:moveTo>
                    <a:pt x="37000" y="5735"/>
                  </a:moveTo>
                  <a:cubicBezTo>
                    <a:pt x="36977" y="5735"/>
                    <a:pt x="36955" y="5744"/>
                    <a:pt x="36937" y="5761"/>
                  </a:cubicBezTo>
                  <a:cubicBezTo>
                    <a:pt x="36923" y="5777"/>
                    <a:pt x="36914" y="5799"/>
                    <a:pt x="36914" y="5822"/>
                  </a:cubicBezTo>
                  <a:cubicBezTo>
                    <a:pt x="36920" y="6005"/>
                    <a:pt x="36920" y="6191"/>
                    <a:pt x="36920" y="6375"/>
                  </a:cubicBezTo>
                  <a:cubicBezTo>
                    <a:pt x="36920" y="6532"/>
                    <a:pt x="36920" y="6687"/>
                    <a:pt x="36923" y="6844"/>
                  </a:cubicBezTo>
                  <a:cubicBezTo>
                    <a:pt x="36926" y="6890"/>
                    <a:pt x="36963" y="6929"/>
                    <a:pt x="37010" y="6929"/>
                  </a:cubicBezTo>
                  <a:lnTo>
                    <a:pt x="37013" y="6929"/>
                  </a:lnTo>
                  <a:cubicBezTo>
                    <a:pt x="37061" y="6929"/>
                    <a:pt x="37097" y="6889"/>
                    <a:pt x="37097" y="6841"/>
                  </a:cubicBezTo>
                  <a:cubicBezTo>
                    <a:pt x="37094" y="6687"/>
                    <a:pt x="37094" y="6532"/>
                    <a:pt x="37094" y="6378"/>
                  </a:cubicBezTo>
                  <a:cubicBezTo>
                    <a:pt x="37094" y="6221"/>
                    <a:pt x="37094" y="6063"/>
                    <a:pt x="37090" y="5908"/>
                  </a:cubicBezTo>
                  <a:lnTo>
                    <a:pt x="37090" y="5908"/>
                  </a:lnTo>
                  <a:lnTo>
                    <a:pt x="41289" y="5916"/>
                  </a:lnTo>
                  <a:cubicBezTo>
                    <a:pt x="41287" y="6077"/>
                    <a:pt x="41287" y="6241"/>
                    <a:pt x="41287" y="6403"/>
                  </a:cubicBezTo>
                  <a:cubicBezTo>
                    <a:pt x="41287" y="6559"/>
                    <a:pt x="41287" y="6713"/>
                    <a:pt x="41284" y="6867"/>
                  </a:cubicBezTo>
                  <a:cubicBezTo>
                    <a:pt x="41283" y="7038"/>
                    <a:pt x="41377" y="7098"/>
                    <a:pt x="41479" y="7137"/>
                  </a:cubicBezTo>
                  <a:cubicBezTo>
                    <a:pt x="41894" y="7301"/>
                    <a:pt x="42322" y="7478"/>
                    <a:pt x="42787" y="7680"/>
                  </a:cubicBezTo>
                  <a:cubicBezTo>
                    <a:pt x="42838" y="7702"/>
                    <a:pt x="42881" y="7713"/>
                    <a:pt x="42922" y="7713"/>
                  </a:cubicBezTo>
                  <a:cubicBezTo>
                    <a:pt x="42989" y="7713"/>
                    <a:pt x="43045" y="7684"/>
                    <a:pt x="43094" y="7620"/>
                  </a:cubicBezTo>
                  <a:cubicBezTo>
                    <a:pt x="43228" y="7480"/>
                    <a:pt x="43366" y="7345"/>
                    <a:pt x="43504" y="7207"/>
                  </a:cubicBezTo>
                  <a:cubicBezTo>
                    <a:pt x="43621" y="7088"/>
                    <a:pt x="43740" y="6970"/>
                    <a:pt x="43856" y="6852"/>
                  </a:cubicBezTo>
                  <a:cubicBezTo>
                    <a:pt x="43888" y="6818"/>
                    <a:pt x="43888" y="6764"/>
                    <a:pt x="43854" y="6731"/>
                  </a:cubicBezTo>
                  <a:cubicBezTo>
                    <a:pt x="43838" y="6715"/>
                    <a:pt x="43816" y="6707"/>
                    <a:pt x="43794" y="6707"/>
                  </a:cubicBezTo>
                  <a:cubicBezTo>
                    <a:pt x="43772" y="6707"/>
                    <a:pt x="43749" y="6715"/>
                    <a:pt x="43733" y="6732"/>
                  </a:cubicBezTo>
                  <a:cubicBezTo>
                    <a:pt x="43616" y="6851"/>
                    <a:pt x="43499" y="6969"/>
                    <a:pt x="43382" y="7085"/>
                  </a:cubicBezTo>
                  <a:cubicBezTo>
                    <a:pt x="43244" y="7223"/>
                    <a:pt x="43106" y="7360"/>
                    <a:pt x="42971" y="7500"/>
                  </a:cubicBezTo>
                  <a:cubicBezTo>
                    <a:pt x="42947" y="7525"/>
                    <a:pt x="42932" y="7537"/>
                    <a:pt x="42911" y="7537"/>
                  </a:cubicBezTo>
                  <a:cubicBezTo>
                    <a:pt x="42895" y="7537"/>
                    <a:pt x="42877" y="7531"/>
                    <a:pt x="42849" y="7519"/>
                  </a:cubicBezTo>
                  <a:cubicBezTo>
                    <a:pt x="42383" y="7317"/>
                    <a:pt x="41955" y="7137"/>
                    <a:pt x="41536" y="6974"/>
                  </a:cubicBezTo>
                  <a:cubicBezTo>
                    <a:pt x="41457" y="6942"/>
                    <a:pt x="41450" y="6926"/>
                    <a:pt x="41451" y="6867"/>
                  </a:cubicBezTo>
                  <a:cubicBezTo>
                    <a:pt x="41454" y="6713"/>
                    <a:pt x="41454" y="6556"/>
                    <a:pt x="41454" y="6401"/>
                  </a:cubicBezTo>
                  <a:cubicBezTo>
                    <a:pt x="41454" y="6211"/>
                    <a:pt x="41454" y="6022"/>
                    <a:pt x="41459" y="5831"/>
                  </a:cubicBezTo>
                  <a:cubicBezTo>
                    <a:pt x="41462" y="5809"/>
                    <a:pt x="41451" y="5786"/>
                    <a:pt x="41435" y="5770"/>
                  </a:cubicBezTo>
                  <a:cubicBezTo>
                    <a:pt x="41419" y="5752"/>
                    <a:pt x="41398" y="5744"/>
                    <a:pt x="41374" y="5744"/>
                  </a:cubicBezTo>
                  <a:lnTo>
                    <a:pt x="37000" y="5735"/>
                  </a:lnTo>
                  <a:close/>
                  <a:moveTo>
                    <a:pt x="14173" y="2528"/>
                  </a:moveTo>
                  <a:cubicBezTo>
                    <a:pt x="14145" y="2528"/>
                    <a:pt x="14117" y="2542"/>
                    <a:pt x="14100" y="2568"/>
                  </a:cubicBezTo>
                  <a:cubicBezTo>
                    <a:pt x="14075" y="2607"/>
                    <a:pt x="14085" y="2661"/>
                    <a:pt x="14126" y="2687"/>
                  </a:cubicBezTo>
                  <a:cubicBezTo>
                    <a:pt x="15424" y="3536"/>
                    <a:pt x="16369" y="4826"/>
                    <a:pt x="16785" y="6321"/>
                  </a:cubicBezTo>
                  <a:cubicBezTo>
                    <a:pt x="17290" y="8123"/>
                    <a:pt x="16984" y="10050"/>
                    <a:pt x="15943" y="11607"/>
                  </a:cubicBezTo>
                  <a:cubicBezTo>
                    <a:pt x="15917" y="11648"/>
                    <a:pt x="15927" y="11700"/>
                    <a:pt x="15968" y="11728"/>
                  </a:cubicBezTo>
                  <a:cubicBezTo>
                    <a:pt x="15983" y="11737"/>
                    <a:pt x="15999" y="11742"/>
                    <a:pt x="16014" y="11742"/>
                  </a:cubicBezTo>
                  <a:cubicBezTo>
                    <a:pt x="16042" y="11742"/>
                    <a:pt x="16070" y="11728"/>
                    <a:pt x="16087" y="11702"/>
                  </a:cubicBezTo>
                  <a:cubicBezTo>
                    <a:pt x="17154" y="10104"/>
                    <a:pt x="17467" y="8124"/>
                    <a:pt x="16951" y="6273"/>
                  </a:cubicBezTo>
                  <a:cubicBezTo>
                    <a:pt x="16521" y="4739"/>
                    <a:pt x="15551" y="3414"/>
                    <a:pt x="14220" y="2542"/>
                  </a:cubicBezTo>
                  <a:cubicBezTo>
                    <a:pt x="14206" y="2532"/>
                    <a:pt x="14189" y="2528"/>
                    <a:pt x="14173" y="2528"/>
                  </a:cubicBezTo>
                  <a:close/>
                  <a:moveTo>
                    <a:pt x="31414" y="9719"/>
                  </a:moveTo>
                  <a:cubicBezTo>
                    <a:pt x="31392" y="9719"/>
                    <a:pt x="31370" y="9727"/>
                    <a:pt x="31354" y="9744"/>
                  </a:cubicBezTo>
                  <a:cubicBezTo>
                    <a:pt x="31319" y="9777"/>
                    <a:pt x="31319" y="9834"/>
                    <a:pt x="31354" y="9866"/>
                  </a:cubicBezTo>
                  <a:lnTo>
                    <a:pt x="31596" y="10107"/>
                  </a:lnTo>
                  <a:cubicBezTo>
                    <a:pt x="31799" y="10311"/>
                    <a:pt x="32002" y="10512"/>
                    <a:pt x="32206" y="10712"/>
                  </a:cubicBezTo>
                  <a:cubicBezTo>
                    <a:pt x="32248" y="10754"/>
                    <a:pt x="32249" y="10763"/>
                    <a:pt x="32230" y="10808"/>
                  </a:cubicBezTo>
                  <a:cubicBezTo>
                    <a:pt x="32007" y="11322"/>
                    <a:pt x="31833" y="11738"/>
                    <a:pt x="31683" y="12121"/>
                  </a:cubicBezTo>
                  <a:cubicBezTo>
                    <a:pt x="31649" y="12208"/>
                    <a:pt x="31622" y="12229"/>
                    <a:pt x="31547" y="12229"/>
                  </a:cubicBezTo>
                  <a:cubicBezTo>
                    <a:pt x="31542" y="12229"/>
                    <a:pt x="31536" y="12229"/>
                    <a:pt x="31531" y="12229"/>
                  </a:cubicBezTo>
                  <a:cubicBezTo>
                    <a:pt x="31402" y="12225"/>
                    <a:pt x="31273" y="12224"/>
                    <a:pt x="31143" y="12224"/>
                  </a:cubicBezTo>
                  <a:cubicBezTo>
                    <a:pt x="31078" y="12224"/>
                    <a:pt x="31013" y="12224"/>
                    <a:pt x="30949" y="12224"/>
                  </a:cubicBezTo>
                  <a:cubicBezTo>
                    <a:pt x="30802" y="12224"/>
                    <a:pt x="30655" y="12224"/>
                    <a:pt x="30507" y="12223"/>
                  </a:cubicBezTo>
                  <a:cubicBezTo>
                    <a:pt x="30467" y="12230"/>
                    <a:pt x="30420" y="12261"/>
                    <a:pt x="30420" y="12309"/>
                  </a:cubicBezTo>
                  <a:cubicBezTo>
                    <a:pt x="30420" y="12355"/>
                    <a:pt x="30459" y="12396"/>
                    <a:pt x="30506" y="12396"/>
                  </a:cubicBezTo>
                  <a:cubicBezTo>
                    <a:pt x="30581" y="12397"/>
                    <a:pt x="30655" y="12397"/>
                    <a:pt x="30729" y="12397"/>
                  </a:cubicBezTo>
                  <a:cubicBezTo>
                    <a:pt x="30803" y="12397"/>
                    <a:pt x="30877" y="12397"/>
                    <a:pt x="30950" y="12397"/>
                  </a:cubicBezTo>
                  <a:cubicBezTo>
                    <a:pt x="31014" y="12397"/>
                    <a:pt x="31079" y="12396"/>
                    <a:pt x="31143" y="12396"/>
                  </a:cubicBezTo>
                  <a:cubicBezTo>
                    <a:pt x="31271" y="12396"/>
                    <a:pt x="31399" y="12398"/>
                    <a:pt x="31528" y="12401"/>
                  </a:cubicBezTo>
                  <a:lnTo>
                    <a:pt x="31544" y="12401"/>
                  </a:lnTo>
                  <a:cubicBezTo>
                    <a:pt x="31696" y="12401"/>
                    <a:pt x="31785" y="12338"/>
                    <a:pt x="31846" y="12184"/>
                  </a:cubicBezTo>
                  <a:cubicBezTo>
                    <a:pt x="31994" y="11803"/>
                    <a:pt x="32166" y="11388"/>
                    <a:pt x="32390" y="10877"/>
                  </a:cubicBezTo>
                  <a:cubicBezTo>
                    <a:pt x="32451" y="10735"/>
                    <a:pt x="32393" y="10651"/>
                    <a:pt x="32327" y="10589"/>
                  </a:cubicBezTo>
                  <a:cubicBezTo>
                    <a:pt x="32123" y="10388"/>
                    <a:pt x="31921" y="10188"/>
                    <a:pt x="31718" y="9986"/>
                  </a:cubicBezTo>
                  <a:lnTo>
                    <a:pt x="31475" y="9744"/>
                  </a:lnTo>
                  <a:cubicBezTo>
                    <a:pt x="31459" y="9727"/>
                    <a:pt x="31436" y="9719"/>
                    <a:pt x="31414" y="9719"/>
                  </a:cubicBezTo>
                  <a:close/>
                  <a:moveTo>
                    <a:pt x="8858" y="1707"/>
                  </a:moveTo>
                  <a:cubicBezTo>
                    <a:pt x="8851" y="1707"/>
                    <a:pt x="8843" y="1708"/>
                    <a:pt x="8836" y="1710"/>
                  </a:cubicBezTo>
                  <a:cubicBezTo>
                    <a:pt x="7143" y="2185"/>
                    <a:pt x="5735" y="3289"/>
                    <a:pt x="4873" y="4822"/>
                  </a:cubicBezTo>
                  <a:cubicBezTo>
                    <a:pt x="4011" y="6355"/>
                    <a:pt x="3797" y="8131"/>
                    <a:pt x="4271" y="9824"/>
                  </a:cubicBezTo>
                  <a:cubicBezTo>
                    <a:pt x="4783" y="11652"/>
                    <a:pt x="6060" y="13172"/>
                    <a:pt x="7775" y="13989"/>
                  </a:cubicBezTo>
                  <a:cubicBezTo>
                    <a:pt x="7788" y="13995"/>
                    <a:pt x="7799" y="13999"/>
                    <a:pt x="7811" y="13999"/>
                  </a:cubicBezTo>
                  <a:cubicBezTo>
                    <a:pt x="7846" y="13999"/>
                    <a:pt x="7876" y="13981"/>
                    <a:pt x="7891" y="13950"/>
                  </a:cubicBezTo>
                  <a:cubicBezTo>
                    <a:pt x="7911" y="13907"/>
                    <a:pt x="7892" y="13856"/>
                    <a:pt x="7850" y="13835"/>
                  </a:cubicBezTo>
                  <a:cubicBezTo>
                    <a:pt x="6179" y="13037"/>
                    <a:pt x="4937" y="11558"/>
                    <a:pt x="4438" y="9779"/>
                  </a:cubicBezTo>
                  <a:cubicBezTo>
                    <a:pt x="3485" y="6375"/>
                    <a:pt x="5480" y="2830"/>
                    <a:pt x="8883" y="1878"/>
                  </a:cubicBezTo>
                  <a:cubicBezTo>
                    <a:pt x="8928" y="1865"/>
                    <a:pt x="8956" y="1817"/>
                    <a:pt x="8943" y="1771"/>
                  </a:cubicBezTo>
                  <a:cubicBezTo>
                    <a:pt x="8932" y="1732"/>
                    <a:pt x="8897" y="1707"/>
                    <a:pt x="8858" y="1707"/>
                  </a:cubicBezTo>
                  <a:close/>
                  <a:moveTo>
                    <a:pt x="39199" y="10539"/>
                  </a:moveTo>
                  <a:cubicBezTo>
                    <a:pt x="37030" y="10539"/>
                    <a:pt x="35258" y="12285"/>
                    <a:pt x="35242" y="14441"/>
                  </a:cubicBezTo>
                  <a:cubicBezTo>
                    <a:pt x="35232" y="15502"/>
                    <a:pt x="35632" y="16503"/>
                    <a:pt x="36370" y="17259"/>
                  </a:cubicBezTo>
                  <a:cubicBezTo>
                    <a:pt x="37107" y="18016"/>
                    <a:pt x="38090" y="18440"/>
                    <a:pt x="39139" y="18447"/>
                  </a:cubicBezTo>
                  <a:cubicBezTo>
                    <a:pt x="39186" y="18447"/>
                    <a:pt x="39223" y="18408"/>
                    <a:pt x="39222" y="18360"/>
                  </a:cubicBezTo>
                  <a:cubicBezTo>
                    <a:pt x="39222" y="18312"/>
                    <a:pt x="39184" y="18273"/>
                    <a:pt x="39136" y="18273"/>
                  </a:cubicBezTo>
                  <a:cubicBezTo>
                    <a:pt x="38135" y="18265"/>
                    <a:pt x="37196" y="17862"/>
                    <a:pt x="36492" y="17138"/>
                  </a:cubicBezTo>
                  <a:cubicBezTo>
                    <a:pt x="35788" y="16415"/>
                    <a:pt x="35405" y="15457"/>
                    <a:pt x="35412" y="14441"/>
                  </a:cubicBezTo>
                  <a:cubicBezTo>
                    <a:pt x="35428" y="12380"/>
                    <a:pt x="37123" y="10712"/>
                    <a:pt x="39197" y="10712"/>
                  </a:cubicBezTo>
                  <a:lnTo>
                    <a:pt x="39222" y="10712"/>
                  </a:lnTo>
                  <a:cubicBezTo>
                    <a:pt x="39271" y="10712"/>
                    <a:pt x="39309" y="10674"/>
                    <a:pt x="39309" y="10626"/>
                  </a:cubicBezTo>
                  <a:cubicBezTo>
                    <a:pt x="39309" y="10580"/>
                    <a:pt x="39271" y="10539"/>
                    <a:pt x="39223" y="10539"/>
                  </a:cubicBezTo>
                  <a:close/>
                  <a:moveTo>
                    <a:pt x="19967" y="173"/>
                  </a:moveTo>
                  <a:cubicBezTo>
                    <a:pt x="20968" y="173"/>
                    <a:pt x="21784" y="987"/>
                    <a:pt x="21784" y="1990"/>
                  </a:cubicBezTo>
                  <a:lnTo>
                    <a:pt x="21784" y="17537"/>
                  </a:lnTo>
                  <a:cubicBezTo>
                    <a:pt x="21784" y="18538"/>
                    <a:pt x="20970" y="19355"/>
                    <a:pt x="19967" y="19355"/>
                  </a:cubicBezTo>
                  <a:lnTo>
                    <a:pt x="1990" y="19355"/>
                  </a:lnTo>
                  <a:cubicBezTo>
                    <a:pt x="989" y="19355"/>
                    <a:pt x="172" y="18541"/>
                    <a:pt x="172" y="17537"/>
                  </a:cubicBezTo>
                  <a:lnTo>
                    <a:pt x="172" y="1990"/>
                  </a:lnTo>
                  <a:cubicBezTo>
                    <a:pt x="172" y="989"/>
                    <a:pt x="987" y="173"/>
                    <a:pt x="1990" y="173"/>
                  </a:cubicBezTo>
                  <a:close/>
                  <a:moveTo>
                    <a:pt x="1990" y="0"/>
                  </a:moveTo>
                  <a:cubicBezTo>
                    <a:pt x="892" y="0"/>
                    <a:pt x="0" y="893"/>
                    <a:pt x="0" y="1990"/>
                  </a:cubicBezTo>
                  <a:lnTo>
                    <a:pt x="0" y="17540"/>
                  </a:lnTo>
                  <a:cubicBezTo>
                    <a:pt x="0" y="18637"/>
                    <a:pt x="892" y="19530"/>
                    <a:pt x="1990" y="19530"/>
                  </a:cubicBezTo>
                  <a:lnTo>
                    <a:pt x="19967" y="19530"/>
                  </a:lnTo>
                  <a:cubicBezTo>
                    <a:pt x="21064" y="19530"/>
                    <a:pt x="21957" y="18637"/>
                    <a:pt x="21957" y="17537"/>
                  </a:cubicBezTo>
                  <a:lnTo>
                    <a:pt x="21957" y="1990"/>
                  </a:lnTo>
                  <a:cubicBezTo>
                    <a:pt x="21957" y="893"/>
                    <a:pt x="21064" y="0"/>
                    <a:pt x="19967" y="0"/>
                  </a:cubicBezTo>
                  <a:close/>
                  <a:moveTo>
                    <a:pt x="32263" y="18255"/>
                  </a:moveTo>
                  <a:cubicBezTo>
                    <a:pt x="32242" y="18255"/>
                    <a:pt x="32220" y="18263"/>
                    <a:pt x="32203" y="18280"/>
                  </a:cubicBezTo>
                  <a:cubicBezTo>
                    <a:pt x="31985" y="18493"/>
                    <a:pt x="31770" y="18709"/>
                    <a:pt x="31557" y="18926"/>
                  </a:cubicBezTo>
                  <a:lnTo>
                    <a:pt x="31436" y="19046"/>
                  </a:lnTo>
                  <a:cubicBezTo>
                    <a:pt x="31403" y="19080"/>
                    <a:pt x="31403" y="19136"/>
                    <a:pt x="31436" y="19168"/>
                  </a:cubicBezTo>
                  <a:lnTo>
                    <a:pt x="34528" y="22244"/>
                  </a:lnTo>
                  <a:cubicBezTo>
                    <a:pt x="34545" y="22260"/>
                    <a:pt x="34569" y="22268"/>
                    <a:pt x="34590" y="22268"/>
                  </a:cubicBezTo>
                  <a:cubicBezTo>
                    <a:pt x="34592" y="22269"/>
                    <a:pt x="34593" y="22269"/>
                    <a:pt x="34595" y="22269"/>
                  </a:cubicBezTo>
                  <a:cubicBezTo>
                    <a:pt x="34609" y="22269"/>
                    <a:pt x="34637" y="22258"/>
                    <a:pt x="34650" y="22244"/>
                  </a:cubicBezTo>
                  <a:cubicBezTo>
                    <a:pt x="34760" y="22129"/>
                    <a:pt x="34873" y="22019"/>
                    <a:pt x="34985" y="21906"/>
                  </a:cubicBezTo>
                  <a:cubicBezTo>
                    <a:pt x="35122" y="21771"/>
                    <a:pt x="35258" y="21636"/>
                    <a:pt x="35390" y="21496"/>
                  </a:cubicBezTo>
                  <a:cubicBezTo>
                    <a:pt x="35420" y="21465"/>
                    <a:pt x="35439" y="21451"/>
                    <a:pt x="35466" y="21451"/>
                  </a:cubicBezTo>
                  <a:cubicBezTo>
                    <a:pt x="35486" y="21451"/>
                    <a:pt x="35512" y="21459"/>
                    <a:pt x="35550" y="21476"/>
                  </a:cubicBezTo>
                  <a:cubicBezTo>
                    <a:pt x="36004" y="21673"/>
                    <a:pt x="36426" y="21846"/>
                    <a:pt x="36839" y="22006"/>
                  </a:cubicBezTo>
                  <a:cubicBezTo>
                    <a:pt x="36849" y="22010"/>
                    <a:pt x="36859" y="22012"/>
                    <a:pt x="36869" y="22012"/>
                  </a:cubicBezTo>
                  <a:cubicBezTo>
                    <a:pt x="36903" y="22012"/>
                    <a:pt x="36934" y="21990"/>
                    <a:pt x="36949" y="21956"/>
                  </a:cubicBezTo>
                  <a:cubicBezTo>
                    <a:pt x="36966" y="21913"/>
                    <a:pt x="36945" y="21862"/>
                    <a:pt x="36900" y="21846"/>
                  </a:cubicBezTo>
                  <a:cubicBezTo>
                    <a:pt x="36487" y="21686"/>
                    <a:pt x="36069" y="21514"/>
                    <a:pt x="35617" y="21318"/>
                  </a:cubicBezTo>
                  <a:cubicBezTo>
                    <a:pt x="35562" y="21294"/>
                    <a:pt x="35511" y="21279"/>
                    <a:pt x="35461" y="21279"/>
                  </a:cubicBezTo>
                  <a:cubicBezTo>
                    <a:pt x="35395" y="21279"/>
                    <a:pt x="35332" y="21305"/>
                    <a:pt x="35265" y="21376"/>
                  </a:cubicBezTo>
                  <a:cubicBezTo>
                    <a:pt x="35135" y="21514"/>
                    <a:pt x="35000" y="21649"/>
                    <a:pt x="34865" y="21782"/>
                  </a:cubicBezTo>
                  <a:lnTo>
                    <a:pt x="34586" y="22061"/>
                  </a:lnTo>
                  <a:lnTo>
                    <a:pt x="31618" y="19107"/>
                  </a:lnTo>
                  <a:lnTo>
                    <a:pt x="31679" y="19046"/>
                  </a:lnTo>
                  <a:cubicBezTo>
                    <a:pt x="31892" y="18831"/>
                    <a:pt x="32107" y="18615"/>
                    <a:pt x="32322" y="18403"/>
                  </a:cubicBezTo>
                  <a:cubicBezTo>
                    <a:pt x="32357" y="18370"/>
                    <a:pt x="32357" y="18316"/>
                    <a:pt x="32325" y="18281"/>
                  </a:cubicBezTo>
                  <a:cubicBezTo>
                    <a:pt x="32308" y="18264"/>
                    <a:pt x="32286" y="18255"/>
                    <a:pt x="32263" y="18255"/>
                  </a:cubicBezTo>
                  <a:close/>
                  <a:moveTo>
                    <a:pt x="46618" y="12067"/>
                  </a:moveTo>
                  <a:cubicBezTo>
                    <a:pt x="46608" y="12067"/>
                    <a:pt x="46598" y="12068"/>
                    <a:pt x="46588" y="12072"/>
                  </a:cubicBezTo>
                  <a:cubicBezTo>
                    <a:pt x="46545" y="12088"/>
                    <a:pt x="46521" y="12137"/>
                    <a:pt x="46539" y="12182"/>
                  </a:cubicBezTo>
                  <a:cubicBezTo>
                    <a:pt x="46599" y="12338"/>
                    <a:pt x="46682" y="12400"/>
                    <a:pt x="46833" y="12400"/>
                  </a:cubicBezTo>
                  <a:cubicBezTo>
                    <a:pt x="46840" y="12400"/>
                    <a:pt x="46847" y="12400"/>
                    <a:pt x="46854" y="12400"/>
                  </a:cubicBezTo>
                  <a:cubicBezTo>
                    <a:pt x="46960" y="12397"/>
                    <a:pt x="47067" y="12397"/>
                    <a:pt x="47174" y="12397"/>
                  </a:cubicBezTo>
                  <a:cubicBezTo>
                    <a:pt x="47246" y="12397"/>
                    <a:pt x="47317" y="12397"/>
                    <a:pt x="47388" y="12397"/>
                  </a:cubicBezTo>
                  <a:cubicBezTo>
                    <a:pt x="47455" y="12398"/>
                    <a:pt x="47521" y="12398"/>
                    <a:pt x="47588" y="12398"/>
                  </a:cubicBezTo>
                  <a:cubicBezTo>
                    <a:pt x="47655" y="12398"/>
                    <a:pt x="47721" y="12398"/>
                    <a:pt x="47787" y="12397"/>
                  </a:cubicBezTo>
                  <a:lnTo>
                    <a:pt x="47800" y="16579"/>
                  </a:lnTo>
                  <a:lnTo>
                    <a:pt x="47417" y="16579"/>
                  </a:lnTo>
                  <a:cubicBezTo>
                    <a:pt x="47234" y="16579"/>
                    <a:pt x="47050" y="16579"/>
                    <a:pt x="46865" y="16576"/>
                  </a:cubicBezTo>
                  <a:cubicBezTo>
                    <a:pt x="46860" y="16576"/>
                    <a:pt x="46855" y="16576"/>
                    <a:pt x="46850" y="16576"/>
                  </a:cubicBezTo>
                  <a:cubicBezTo>
                    <a:pt x="46691" y="16576"/>
                    <a:pt x="46599" y="16641"/>
                    <a:pt x="46539" y="16801"/>
                  </a:cubicBezTo>
                  <a:cubicBezTo>
                    <a:pt x="46376" y="17230"/>
                    <a:pt x="46190" y="17662"/>
                    <a:pt x="46013" y="18066"/>
                  </a:cubicBezTo>
                  <a:cubicBezTo>
                    <a:pt x="45961" y="18188"/>
                    <a:pt x="45950" y="18293"/>
                    <a:pt x="46070" y="18408"/>
                  </a:cubicBezTo>
                  <a:cubicBezTo>
                    <a:pt x="46209" y="18543"/>
                    <a:pt x="46347" y="18682"/>
                    <a:pt x="46485" y="18820"/>
                  </a:cubicBezTo>
                  <a:cubicBezTo>
                    <a:pt x="46578" y="18914"/>
                    <a:pt x="46669" y="19007"/>
                    <a:pt x="46764" y="19098"/>
                  </a:cubicBezTo>
                  <a:lnTo>
                    <a:pt x="43861" y="22165"/>
                  </a:lnTo>
                  <a:lnTo>
                    <a:pt x="43816" y="22115"/>
                  </a:lnTo>
                  <a:cubicBezTo>
                    <a:pt x="43736" y="22022"/>
                    <a:pt x="43658" y="21932"/>
                    <a:pt x="43575" y="21845"/>
                  </a:cubicBezTo>
                  <a:cubicBezTo>
                    <a:pt x="43495" y="21760"/>
                    <a:pt x="43411" y="21678"/>
                    <a:pt x="43330" y="21595"/>
                  </a:cubicBezTo>
                  <a:cubicBezTo>
                    <a:pt x="43251" y="21518"/>
                    <a:pt x="43174" y="21440"/>
                    <a:pt x="43097" y="21360"/>
                  </a:cubicBezTo>
                  <a:cubicBezTo>
                    <a:pt x="43037" y="21296"/>
                    <a:pt x="42977" y="21275"/>
                    <a:pt x="42920" y="21275"/>
                  </a:cubicBezTo>
                  <a:cubicBezTo>
                    <a:pt x="42874" y="21275"/>
                    <a:pt x="42831" y="21288"/>
                    <a:pt x="42793" y="21305"/>
                  </a:cubicBezTo>
                  <a:cubicBezTo>
                    <a:pt x="42749" y="21324"/>
                    <a:pt x="42729" y="21374"/>
                    <a:pt x="42748" y="21418"/>
                  </a:cubicBezTo>
                  <a:cubicBezTo>
                    <a:pt x="42761" y="21450"/>
                    <a:pt x="42792" y="21470"/>
                    <a:pt x="42825" y="21470"/>
                  </a:cubicBezTo>
                  <a:cubicBezTo>
                    <a:pt x="42837" y="21470"/>
                    <a:pt x="42848" y="21468"/>
                    <a:pt x="42859" y="21463"/>
                  </a:cubicBezTo>
                  <a:cubicBezTo>
                    <a:pt x="42886" y="21453"/>
                    <a:pt x="42904" y="21448"/>
                    <a:pt x="42919" y="21448"/>
                  </a:cubicBezTo>
                  <a:cubicBezTo>
                    <a:pt x="42939" y="21448"/>
                    <a:pt x="42953" y="21458"/>
                    <a:pt x="42973" y="21477"/>
                  </a:cubicBezTo>
                  <a:cubicBezTo>
                    <a:pt x="43048" y="21559"/>
                    <a:pt x="43128" y="21637"/>
                    <a:pt x="43208" y="21717"/>
                  </a:cubicBezTo>
                  <a:cubicBezTo>
                    <a:pt x="43290" y="21797"/>
                    <a:pt x="43372" y="21878"/>
                    <a:pt x="43452" y="21962"/>
                  </a:cubicBezTo>
                  <a:cubicBezTo>
                    <a:pt x="43531" y="22048"/>
                    <a:pt x="43610" y="22136"/>
                    <a:pt x="43687" y="22226"/>
                  </a:cubicBezTo>
                  <a:lnTo>
                    <a:pt x="43794" y="22351"/>
                  </a:lnTo>
                  <a:cubicBezTo>
                    <a:pt x="43810" y="22369"/>
                    <a:pt x="43835" y="22380"/>
                    <a:pt x="43859" y="22380"/>
                  </a:cubicBezTo>
                  <a:cubicBezTo>
                    <a:pt x="43883" y="22380"/>
                    <a:pt x="43907" y="22370"/>
                    <a:pt x="43922" y="22356"/>
                  </a:cubicBezTo>
                  <a:lnTo>
                    <a:pt x="46948" y="19159"/>
                  </a:lnTo>
                  <a:cubicBezTo>
                    <a:pt x="46980" y="19125"/>
                    <a:pt x="46980" y="19069"/>
                    <a:pt x="46945" y="19038"/>
                  </a:cubicBezTo>
                  <a:cubicBezTo>
                    <a:pt x="46832" y="18927"/>
                    <a:pt x="46720" y="18814"/>
                    <a:pt x="46608" y="18702"/>
                  </a:cubicBezTo>
                  <a:cubicBezTo>
                    <a:pt x="46471" y="18561"/>
                    <a:pt x="46331" y="18422"/>
                    <a:pt x="46189" y="18287"/>
                  </a:cubicBezTo>
                  <a:cubicBezTo>
                    <a:pt x="46140" y="18238"/>
                    <a:pt x="46138" y="18219"/>
                    <a:pt x="46173" y="18139"/>
                  </a:cubicBezTo>
                  <a:cubicBezTo>
                    <a:pt x="46350" y="17731"/>
                    <a:pt x="46537" y="17297"/>
                    <a:pt x="46701" y="16863"/>
                  </a:cubicBezTo>
                  <a:cubicBezTo>
                    <a:pt x="46736" y="16768"/>
                    <a:pt x="46762" y="16750"/>
                    <a:pt x="46840" y="16750"/>
                  </a:cubicBezTo>
                  <a:cubicBezTo>
                    <a:pt x="46847" y="16750"/>
                    <a:pt x="46854" y="16750"/>
                    <a:pt x="46861" y="16750"/>
                  </a:cubicBezTo>
                  <a:cubicBezTo>
                    <a:pt x="46972" y="16753"/>
                    <a:pt x="47084" y="16753"/>
                    <a:pt x="47195" y="16753"/>
                  </a:cubicBezTo>
                  <a:cubicBezTo>
                    <a:pt x="47269" y="16753"/>
                    <a:pt x="47343" y="16753"/>
                    <a:pt x="47417" y="16753"/>
                  </a:cubicBezTo>
                  <a:cubicBezTo>
                    <a:pt x="47574" y="16753"/>
                    <a:pt x="47728" y="16753"/>
                    <a:pt x="47884" y="16754"/>
                  </a:cubicBezTo>
                  <a:cubicBezTo>
                    <a:pt x="47906" y="16754"/>
                    <a:pt x="47929" y="16746"/>
                    <a:pt x="47945" y="16730"/>
                  </a:cubicBezTo>
                  <a:cubicBezTo>
                    <a:pt x="47961" y="16714"/>
                    <a:pt x="47971" y="16692"/>
                    <a:pt x="47971" y="16669"/>
                  </a:cubicBezTo>
                  <a:lnTo>
                    <a:pt x="47958" y="12310"/>
                  </a:lnTo>
                  <a:cubicBezTo>
                    <a:pt x="47958" y="12287"/>
                    <a:pt x="47950" y="12265"/>
                    <a:pt x="47932" y="12248"/>
                  </a:cubicBezTo>
                  <a:cubicBezTo>
                    <a:pt x="47916" y="12232"/>
                    <a:pt x="47894" y="12224"/>
                    <a:pt x="47871" y="12223"/>
                  </a:cubicBezTo>
                  <a:cubicBezTo>
                    <a:pt x="47791" y="12224"/>
                    <a:pt x="47710" y="12225"/>
                    <a:pt x="47630" y="12225"/>
                  </a:cubicBezTo>
                  <a:cubicBezTo>
                    <a:pt x="47550" y="12225"/>
                    <a:pt x="47469" y="12224"/>
                    <a:pt x="47388" y="12224"/>
                  </a:cubicBezTo>
                  <a:cubicBezTo>
                    <a:pt x="47206" y="12224"/>
                    <a:pt x="47028" y="12224"/>
                    <a:pt x="46848" y="12229"/>
                  </a:cubicBezTo>
                  <a:cubicBezTo>
                    <a:pt x="46842" y="12229"/>
                    <a:pt x="46837" y="12229"/>
                    <a:pt x="46831" y="12229"/>
                  </a:cubicBezTo>
                  <a:cubicBezTo>
                    <a:pt x="46756" y="12229"/>
                    <a:pt x="46732" y="12208"/>
                    <a:pt x="46698" y="12121"/>
                  </a:cubicBezTo>
                  <a:cubicBezTo>
                    <a:pt x="46686" y="12087"/>
                    <a:pt x="46653" y="12067"/>
                    <a:pt x="46618" y="12067"/>
                  </a:cubicBezTo>
                  <a:close/>
                  <a:moveTo>
                    <a:pt x="50054" y="3122"/>
                  </a:moveTo>
                  <a:cubicBezTo>
                    <a:pt x="51056" y="3122"/>
                    <a:pt x="51871" y="3936"/>
                    <a:pt x="51871" y="4941"/>
                  </a:cubicBezTo>
                  <a:lnTo>
                    <a:pt x="51871" y="24331"/>
                  </a:lnTo>
                  <a:cubicBezTo>
                    <a:pt x="51871" y="25333"/>
                    <a:pt x="51057" y="26150"/>
                    <a:pt x="50054" y="26150"/>
                  </a:cubicBezTo>
                  <a:lnTo>
                    <a:pt x="28337" y="26150"/>
                  </a:lnTo>
                  <a:cubicBezTo>
                    <a:pt x="27336" y="26150"/>
                    <a:pt x="26520" y="25335"/>
                    <a:pt x="26520" y="24331"/>
                  </a:cubicBezTo>
                  <a:lnTo>
                    <a:pt x="26520" y="4941"/>
                  </a:lnTo>
                  <a:cubicBezTo>
                    <a:pt x="26520" y="3939"/>
                    <a:pt x="27334" y="3122"/>
                    <a:pt x="28337" y="3122"/>
                  </a:cubicBezTo>
                  <a:close/>
                  <a:moveTo>
                    <a:pt x="28337" y="2949"/>
                  </a:moveTo>
                  <a:cubicBezTo>
                    <a:pt x="27240" y="2949"/>
                    <a:pt x="26347" y="3842"/>
                    <a:pt x="26347" y="4941"/>
                  </a:cubicBezTo>
                  <a:lnTo>
                    <a:pt x="26347" y="24332"/>
                  </a:lnTo>
                  <a:cubicBezTo>
                    <a:pt x="26347" y="25430"/>
                    <a:pt x="27240" y="26322"/>
                    <a:pt x="28337" y="26322"/>
                  </a:cubicBezTo>
                  <a:lnTo>
                    <a:pt x="50051" y="26322"/>
                  </a:lnTo>
                  <a:cubicBezTo>
                    <a:pt x="51150" y="26322"/>
                    <a:pt x="52044" y="25430"/>
                    <a:pt x="52044" y="24331"/>
                  </a:cubicBezTo>
                  <a:lnTo>
                    <a:pt x="52044" y="4941"/>
                  </a:lnTo>
                  <a:cubicBezTo>
                    <a:pt x="52044" y="3842"/>
                    <a:pt x="51152" y="2949"/>
                    <a:pt x="50054" y="2949"/>
                  </a:cubicBezTo>
                  <a:close/>
                  <a:moveTo>
                    <a:pt x="7550" y="34075"/>
                  </a:moveTo>
                  <a:cubicBezTo>
                    <a:pt x="7507" y="34075"/>
                    <a:pt x="7471" y="34108"/>
                    <a:pt x="7465" y="34152"/>
                  </a:cubicBezTo>
                  <a:cubicBezTo>
                    <a:pt x="7460" y="34198"/>
                    <a:pt x="7493" y="34242"/>
                    <a:pt x="7541" y="34247"/>
                  </a:cubicBezTo>
                  <a:lnTo>
                    <a:pt x="38264" y="38065"/>
                  </a:lnTo>
                  <a:lnTo>
                    <a:pt x="38276" y="38065"/>
                  </a:lnTo>
                  <a:cubicBezTo>
                    <a:pt x="38319" y="38065"/>
                    <a:pt x="38355" y="38034"/>
                    <a:pt x="38360" y="37991"/>
                  </a:cubicBezTo>
                  <a:cubicBezTo>
                    <a:pt x="38366" y="37943"/>
                    <a:pt x="38334" y="37899"/>
                    <a:pt x="38286" y="37893"/>
                  </a:cubicBezTo>
                  <a:lnTo>
                    <a:pt x="7563" y="34076"/>
                  </a:lnTo>
                  <a:cubicBezTo>
                    <a:pt x="7558" y="34075"/>
                    <a:pt x="7554" y="34075"/>
                    <a:pt x="7550" y="34075"/>
                  </a:cubicBezTo>
                  <a:close/>
                  <a:moveTo>
                    <a:pt x="7252" y="36508"/>
                  </a:moveTo>
                  <a:cubicBezTo>
                    <a:pt x="7209" y="36508"/>
                    <a:pt x="7169" y="36539"/>
                    <a:pt x="7165" y="36584"/>
                  </a:cubicBezTo>
                  <a:cubicBezTo>
                    <a:pt x="7159" y="36631"/>
                    <a:pt x="7191" y="36674"/>
                    <a:pt x="7239" y="36680"/>
                  </a:cubicBezTo>
                  <a:lnTo>
                    <a:pt x="37805" y="40477"/>
                  </a:lnTo>
                  <a:lnTo>
                    <a:pt x="37815" y="40477"/>
                  </a:lnTo>
                  <a:cubicBezTo>
                    <a:pt x="37817" y="40477"/>
                    <a:pt x="37819" y="40477"/>
                    <a:pt x="37821" y="40477"/>
                  </a:cubicBezTo>
                  <a:cubicBezTo>
                    <a:pt x="37861" y="40477"/>
                    <a:pt x="37896" y="40446"/>
                    <a:pt x="37901" y="40403"/>
                  </a:cubicBezTo>
                  <a:cubicBezTo>
                    <a:pt x="37907" y="40357"/>
                    <a:pt x="37874" y="40313"/>
                    <a:pt x="37827" y="40307"/>
                  </a:cubicBezTo>
                  <a:lnTo>
                    <a:pt x="7261" y="36509"/>
                  </a:lnTo>
                  <a:cubicBezTo>
                    <a:pt x="7258" y="36509"/>
                    <a:pt x="7255" y="36508"/>
                    <a:pt x="7252" y="36508"/>
                  </a:cubicBezTo>
                  <a:close/>
                  <a:moveTo>
                    <a:pt x="18658" y="39517"/>
                  </a:moveTo>
                  <a:cubicBezTo>
                    <a:pt x="18617" y="39517"/>
                    <a:pt x="18580" y="39549"/>
                    <a:pt x="18575" y="39592"/>
                  </a:cubicBezTo>
                  <a:cubicBezTo>
                    <a:pt x="18569" y="39640"/>
                    <a:pt x="18602" y="39683"/>
                    <a:pt x="18649" y="39689"/>
                  </a:cubicBezTo>
                  <a:lnTo>
                    <a:pt x="34644" y="41675"/>
                  </a:lnTo>
                  <a:lnTo>
                    <a:pt x="34656" y="41675"/>
                  </a:lnTo>
                  <a:cubicBezTo>
                    <a:pt x="34657" y="41675"/>
                    <a:pt x="34659" y="41675"/>
                    <a:pt x="34661" y="41675"/>
                  </a:cubicBezTo>
                  <a:cubicBezTo>
                    <a:pt x="34702" y="41675"/>
                    <a:pt x="34736" y="41644"/>
                    <a:pt x="34741" y="41601"/>
                  </a:cubicBezTo>
                  <a:cubicBezTo>
                    <a:pt x="34746" y="41554"/>
                    <a:pt x="34714" y="41511"/>
                    <a:pt x="34666" y="41505"/>
                  </a:cubicBezTo>
                  <a:lnTo>
                    <a:pt x="18671" y="39518"/>
                  </a:lnTo>
                  <a:cubicBezTo>
                    <a:pt x="18667" y="39517"/>
                    <a:pt x="18662" y="39517"/>
                    <a:pt x="18658" y="39517"/>
                  </a:cubicBezTo>
                  <a:close/>
                  <a:moveTo>
                    <a:pt x="5724" y="31591"/>
                  </a:moveTo>
                  <a:cubicBezTo>
                    <a:pt x="5801" y="31591"/>
                    <a:pt x="5876" y="31597"/>
                    <a:pt x="5953" y="31607"/>
                  </a:cubicBezTo>
                  <a:lnTo>
                    <a:pt x="48446" y="36885"/>
                  </a:lnTo>
                  <a:cubicBezTo>
                    <a:pt x="49440" y="37008"/>
                    <a:pt x="50150" y="37920"/>
                    <a:pt x="50027" y="38914"/>
                  </a:cubicBezTo>
                  <a:lnTo>
                    <a:pt x="49403" y="43936"/>
                  </a:lnTo>
                  <a:cubicBezTo>
                    <a:pt x="49342" y="44416"/>
                    <a:pt x="49098" y="44846"/>
                    <a:pt x="48715" y="45146"/>
                  </a:cubicBezTo>
                  <a:cubicBezTo>
                    <a:pt x="48392" y="45397"/>
                    <a:pt x="48004" y="45530"/>
                    <a:pt x="47603" y="45530"/>
                  </a:cubicBezTo>
                  <a:cubicBezTo>
                    <a:pt x="47527" y="45530"/>
                    <a:pt x="47449" y="45525"/>
                    <a:pt x="47372" y="45515"/>
                  </a:cubicBezTo>
                  <a:lnTo>
                    <a:pt x="4879" y="40238"/>
                  </a:lnTo>
                  <a:cubicBezTo>
                    <a:pt x="4395" y="40178"/>
                    <a:pt x="3966" y="39933"/>
                    <a:pt x="3668" y="39551"/>
                  </a:cubicBezTo>
                  <a:cubicBezTo>
                    <a:pt x="3369" y="39166"/>
                    <a:pt x="3239" y="38690"/>
                    <a:pt x="3298" y="38208"/>
                  </a:cubicBezTo>
                  <a:lnTo>
                    <a:pt x="3922" y="33185"/>
                  </a:lnTo>
                  <a:cubicBezTo>
                    <a:pt x="3982" y="32705"/>
                    <a:pt x="4227" y="32273"/>
                    <a:pt x="4610" y="31976"/>
                  </a:cubicBezTo>
                  <a:cubicBezTo>
                    <a:pt x="4933" y="31723"/>
                    <a:pt x="5322" y="31591"/>
                    <a:pt x="5724" y="31591"/>
                  </a:cubicBezTo>
                  <a:close/>
                  <a:moveTo>
                    <a:pt x="5725" y="31416"/>
                  </a:moveTo>
                  <a:cubicBezTo>
                    <a:pt x="5285" y="31416"/>
                    <a:pt x="4859" y="31560"/>
                    <a:pt x="4507" y="31835"/>
                  </a:cubicBezTo>
                  <a:cubicBezTo>
                    <a:pt x="4086" y="32165"/>
                    <a:pt x="3819" y="32633"/>
                    <a:pt x="3754" y="33162"/>
                  </a:cubicBezTo>
                  <a:lnTo>
                    <a:pt x="3130" y="38184"/>
                  </a:lnTo>
                  <a:cubicBezTo>
                    <a:pt x="3065" y="38712"/>
                    <a:pt x="3208" y="39235"/>
                    <a:pt x="3535" y="39654"/>
                  </a:cubicBezTo>
                  <a:cubicBezTo>
                    <a:pt x="3861" y="40075"/>
                    <a:pt x="4330" y="40341"/>
                    <a:pt x="4859" y="40407"/>
                  </a:cubicBezTo>
                  <a:lnTo>
                    <a:pt x="47352" y="45685"/>
                  </a:lnTo>
                  <a:cubicBezTo>
                    <a:pt x="47437" y="45695"/>
                    <a:pt x="47519" y="45701"/>
                    <a:pt x="47603" y="45701"/>
                  </a:cubicBezTo>
                  <a:cubicBezTo>
                    <a:pt x="48044" y="45701"/>
                    <a:pt x="48468" y="45556"/>
                    <a:pt x="48823" y="45279"/>
                  </a:cubicBezTo>
                  <a:cubicBezTo>
                    <a:pt x="49244" y="44949"/>
                    <a:pt x="49511" y="44480"/>
                    <a:pt x="49577" y="43952"/>
                  </a:cubicBezTo>
                  <a:lnTo>
                    <a:pt x="50201" y="38930"/>
                  </a:lnTo>
                  <a:cubicBezTo>
                    <a:pt x="50334" y="37841"/>
                    <a:pt x="49558" y="36846"/>
                    <a:pt x="48469" y="36709"/>
                  </a:cubicBezTo>
                  <a:lnTo>
                    <a:pt x="5976" y="31432"/>
                  </a:lnTo>
                  <a:cubicBezTo>
                    <a:pt x="5892" y="31421"/>
                    <a:pt x="5809" y="31416"/>
                    <a:pt x="5725" y="314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51"/>
            <p:cNvSpPr/>
            <p:nvPr/>
          </p:nvSpPr>
          <p:spPr>
            <a:xfrm>
              <a:off x="6268285" y="1960776"/>
              <a:ext cx="925060" cy="1275111"/>
            </a:xfrm>
            <a:custGeom>
              <a:rect b="b" l="l" r="r" t="t"/>
              <a:pathLst>
                <a:path extrusionOk="0" h="34321" w="24899">
                  <a:moveTo>
                    <a:pt x="8179" y="0"/>
                  </a:moveTo>
                  <a:cubicBezTo>
                    <a:pt x="7249" y="0"/>
                    <a:pt x="6305" y="164"/>
                    <a:pt x="5387" y="509"/>
                  </a:cubicBezTo>
                  <a:cubicBezTo>
                    <a:pt x="5393" y="506"/>
                    <a:pt x="5395" y="505"/>
                    <a:pt x="5395" y="505"/>
                  </a:cubicBezTo>
                  <a:lnTo>
                    <a:pt x="5395" y="505"/>
                  </a:lnTo>
                  <a:cubicBezTo>
                    <a:pt x="5394" y="505"/>
                    <a:pt x="5378" y="511"/>
                    <a:pt x="5379" y="511"/>
                  </a:cubicBezTo>
                  <a:cubicBezTo>
                    <a:pt x="5379" y="511"/>
                    <a:pt x="5381" y="511"/>
                    <a:pt x="5387" y="509"/>
                  </a:cubicBezTo>
                  <a:lnTo>
                    <a:pt x="5387" y="509"/>
                  </a:lnTo>
                  <a:cubicBezTo>
                    <a:pt x="0" y="2565"/>
                    <a:pt x="3790" y="9045"/>
                    <a:pt x="3790" y="9045"/>
                  </a:cubicBezTo>
                  <a:cubicBezTo>
                    <a:pt x="3790" y="9045"/>
                    <a:pt x="11387" y="20092"/>
                    <a:pt x="17519" y="31868"/>
                  </a:cubicBezTo>
                  <a:cubicBezTo>
                    <a:pt x="18315" y="33394"/>
                    <a:pt x="19891" y="34320"/>
                    <a:pt x="21506" y="34320"/>
                  </a:cubicBezTo>
                  <a:cubicBezTo>
                    <a:pt x="22152" y="34320"/>
                    <a:pt x="22804" y="34172"/>
                    <a:pt x="23415" y="33855"/>
                  </a:cubicBezTo>
                  <a:cubicBezTo>
                    <a:pt x="24044" y="33528"/>
                    <a:pt x="24581" y="33052"/>
                    <a:pt x="24899" y="32363"/>
                  </a:cubicBezTo>
                  <a:cubicBezTo>
                    <a:pt x="24899" y="32363"/>
                    <a:pt x="21401" y="18231"/>
                    <a:pt x="15544" y="4822"/>
                  </a:cubicBezTo>
                  <a:cubicBezTo>
                    <a:pt x="14233" y="1824"/>
                    <a:pt x="11283" y="0"/>
                    <a:pt x="8179"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1"/>
            <p:cNvSpPr/>
            <p:nvPr/>
          </p:nvSpPr>
          <p:spPr>
            <a:xfrm>
              <a:off x="6098835" y="2684720"/>
              <a:ext cx="1305204" cy="2173384"/>
            </a:xfrm>
            <a:custGeom>
              <a:rect b="b" l="l" r="r" t="t"/>
              <a:pathLst>
                <a:path extrusionOk="0" h="58499" w="35131">
                  <a:moveTo>
                    <a:pt x="19144" y="1"/>
                  </a:moveTo>
                  <a:cubicBezTo>
                    <a:pt x="19144" y="1"/>
                    <a:pt x="14280" y="2618"/>
                    <a:pt x="5614" y="2618"/>
                  </a:cubicBezTo>
                  <a:cubicBezTo>
                    <a:pt x="3890" y="2618"/>
                    <a:pt x="2017" y="2515"/>
                    <a:pt x="1" y="2266"/>
                  </a:cubicBezTo>
                  <a:lnTo>
                    <a:pt x="1" y="2266"/>
                  </a:lnTo>
                  <a:lnTo>
                    <a:pt x="6277" y="58499"/>
                  </a:lnTo>
                  <a:lnTo>
                    <a:pt x="18157" y="54895"/>
                  </a:lnTo>
                  <a:lnTo>
                    <a:pt x="16574" y="20773"/>
                  </a:lnTo>
                  <a:lnTo>
                    <a:pt x="20760" y="54645"/>
                  </a:lnTo>
                  <a:lnTo>
                    <a:pt x="35131" y="50600"/>
                  </a:lnTo>
                  <a:lnTo>
                    <a:pt x="191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1"/>
            <p:cNvSpPr/>
            <p:nvPr/>
          </p:nvSpPr>
          <p:spPr>
            <a:xfrm>
              <a:off x="5819636" y="1202689"/>
              <a:ext cx="667668" cy="741490"/>
            </a:xfrm>
            <a:custGeom>
              <a:rect b="b" l="l" r="r" t="t"/>
              <a:pathLst>
                <a:path extrusionOk="0" h="19958" w="17971">
                  <a:moveTo>
                    <a:pt x="8736" y="1"/>
                  </a:moveTo>
                  <a:cubicBezTo>
                    <a:pt x="7465" y="1"/>
                    <a:pt x="5412" y="464"/>
                    <a:pt x="3709" y="3006"/>
                  </a:cubicBezTo>
                  <a:cubicBezTo>
                    <a:pt x="3129" y="3871"/>
                    <a:pt x="3359" y="4826"/>
                    <a:pt x="1916" y="5480"/>
                  </a:cubicBezTo>
                  <a:cubicBezTo>
                    <a:pt x="0" y="6351"/>
                    <a:pt x="2084" y="7547"/>
                    <a:pt x="2020" y="7939"/>
                  </a:cubicBezTo>
                  <a:cubicBezTo>
                    <a:pt x="1602" y="10560"/>
                    <a:pt x="1694" y="13488"/>
                    <a:pt x="6250" y="14204"/>
                  </a:cubicBezTo>
                  <a:lnTo>
                    <a:pt x="7115" y="14343"/>
                  </a:lnTo>
                  <a:lnTo>
                    <a:pt x="7119" y="17265"/>
                  </a:lnTo>
                  <a:cubicBezTo>
                    <a:pt x="7119" y="17265"/>
                    <a:pt x="6616" y="19958"/>
                    <a:pt x="9986" y="19958"/>
                  </a:cubicBezTo>
                  <a:cubicBezTo>
                    <a:pt x="10278" y="19958"/>
                    <a:pt x="10599" y="19937"/>
                    <a:pt x="10953" y="19893"/>
                  </a:cubicBezTo>
                  <a:cubicBezTo>
                    <a:pt x="13792" y="19539"/>
                    <a:pt x="15429" y="18228"/>
                    <a:pt x="15429" y="18228"/>
                  </a:cubicBezTo>
                  <a:lnTo>
                    <a:pt x="14923" y="13687"/>
                  </a:lnTo>
                  <a:cubicBezTo>
                    <a:pt x="15885" y="6659"/>
                    <a:pt x="17971" y="2853"/>
                    <a:pt x="13146" y="1187"/>
                  </a:cubicBezTo>
                  <a:lnTo>
                    <a:pt x="9937" y="153"/>
                  </a:lnTo>
                  <a:cubicBezTo>
                    <a:pt x="9937" y="153"/>
                    <a:pt x="9465" y="1"/>
                    <a:pt x="8736" y="1"/>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1"/>
            <p:cNvSpPr/>
            <p:nvPr/>
          </p:nvSpPr>
          <p:spPr>
            <a:xfrm>
              <a:off x="6059268" y="1453688"/>
              <a:ext cx="37" cy="37"/>
            </a:xfrm>
            <a:custGeom>
              <a:rect b="b" l="l" r="r" t="t"/>
              <a:pathLst>
                <a:path extrusionOk="0" fill="none" h="1" w="1">
                  <a:moveTo>
                    <a:pt x="0" y="0"/>
                  </a:moveTo>
                  <a:close/>
                </a:path>
              </a:pathLst>
            </a:custGeom>
            <a:noFill/>
            <a:ln cap="rnd" cmpd="sng" w="325">
              <a:solidFill>
                <a:srgbClr val="3006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1"/>
            <p:cNvSpPr/>
            <p:nvPr/>
          </p:nvSpPr>
          <p:spPr>
            <a:xfrm>
              <a:off x="5162267" y="1396437"/>
              <a:ext cx="1255383" cy="895710"/>
            </a:xfrm>
            <a:custGeom>
              <a:rect b="b" l="l" r="r" t="t"/>
              <a:pathLst>
                <a:path extrusionOk="0" h="24109" w="33790">
                  <a:moveTo>
                    <a:pt x="3607" y="0"/>
                  </a:moveTo>
                  <a:cubicBezTo>
                    <a:pt x="2888" y="0"/>
                    <a:pt x="1750" y="439"/>
                    <a:pt x="1" y="2061"/>
                  </a:cubicBezTo>
                  <a:cubicBezTo>
                    <a:pt x="1" y="2061"/>
                    <a:pt x="1738" y="17870"/>
                    <a:pt x="5628" y="19792"/>
                  </a:cubicBezTo>
                  <a:cubicBezTo>
                    <a:pt x="5628" y="19792"/>
                    <a:pt x="13994" y="22927"/>
                    <a:pt x="17427" y="23480"/>
                  </a:cubicBezTo>
                  <a:cubicBezTo>
                    <a:pt x="17426" y="23480"/>
                    <a:pt x="20382" y="24108"/>
                    <a:pt x="23238" y="24108"/>
                  </a:cubicBezTo>
                  <a:cubicBezTo>
                    <a:pt x="24994" y="24108"/>
                    <a:pt x="26712" y="23870"/>
                    <a:pt x="27680" y="23103"/>
                  </a:cubicBezTo>
                  <a:cubicBezTo>
                    <a:pt x="30770" y="20654"/>
                    <a:pt x="33789" y="15484"/>
                    <a:pt x="30185" y="13886"/>
                  </a:cubicBezTo>
                  <a:lnTo>
                    <a:pt x="30185" y="13886"/>
                  </a:lnTo>
                  <a:cubicBezTo>
                    <a:pt x="30191" y="13888"/>
                    <a:pt x="30193" y="13889"/>
                    <a:pt x="30193" y="13889"/>
                  </a:cubicBezTo>
                  <a:cubicBezTo>
                    <a:pt x="30194" y="13889"/>
                    <a:pt x="30178" y="13882"/>
                    <a:pt x="30177" y="13882"/>
                  </a:cubicBezTo>
                  <a:lnTo>
                    <a:pt x="30177" y="13882"/>
                  </a:lnTo>
                  <a:cubicBezTo>
                    <a:pt x="30177" y="13882"/>
                    <a:pt x="30179" y="13883"/>
                    <a:pt x="30185" y="13886"/>
                  </a:cubicBezTo>
                  <a:cubicBezTo>
                    <a:pt x="28290" y="13064"/>
                    <a:pt x="18812" y="12943"/>
                    <a:pt x="13368" y="12943"/>
                  </a:cubicBezTo>
                  <a:cubicBezTo>
                    <a:pt x="11079" y="12943"/>
                    <a:pt x="9503" y="12964"/>
                    <a:pt x="9503" y="12964"/>
                  </a:cubicBezTo>
                  <a:lnTo>
                    <a:pt x="4724" y="614"/>
                  </a:lnTo>
                  <a:cubicBezTo>
                    <a:pt x="4724" y="614"/>
                    <a:pt x="4458" y="0"/>
                    <a:pt x="3607"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1"/>
            <p:cNvSpPr/>
            <p:nvPr/>
          </p:nvSpPr>
          <p:spPr>
            <a:xfrm>
              <a:off x="5046947" y="1231667"/>
              <a:ext cx="336825" cy="299115"/>
            </a:xfrm>
            <a:custGeom>
              <a:rect b="b" l="l" r="r" t="t"/>
              <a:pathLst>
                <a:path extrusionOk="0" h="8051" w="9066">
                  <a:moveTo>
                    <a:pt x="3890" y="0"/>
                  </a:moveTo>
                  <a:cubicBezTo>
                    <a:pt x="3613" y="0"/>
                    <a:pt x="3325" y="104"/>
                    <a:pt x="3034" y="365"/>
                  </a:cubicBezTo>
                  <a:cubicBezTo>
                    <a:pt x="3034" y="365"/>
                    <a:pt x="2704" y="636"/>
                    <a:pt x="2756" y="1064"/>
                  </a:cubicBezTo>
                  <a:cubicBezTo>
                    <a:pt x="2756" y="1064"/>
                    <a:pt x="2670" y="1044"/>
                    <a:pt x="2543" y="1044"/>
                  </a:cubicBezTo>
                  <a:cubicBezTo>
                    <a:pt x="2327" y="1044"/>
                    <a:pt x="1995" y="1102"/>
                    <a:pt x="1774" y="1413"/>
                  </a:cubicBezTo>
                  <a:cubicBezTo>
                    <a:pt x="1425" y="1905"/>
                    <a:pt x="1816" y="2480"/>
                    <a:pt x="1816" y="2480"/>
                  </a:cubicBezTo>
                  <a:cubicBezTo>
                    <a:pt x="1816" y="2480"/>
                    <a:pt x="1599" y="2258"/>
                    <a:pt x="1348" y="2258"/>
                  </a:cubicBezTo>
                  <a:cubicBezTo>
                    <a:pt x="1237" y="2258"/>
                    <a:pt x="1119" y="2301"/>
                    <a:pt x="1010" y="2426"/>
                  </a:cubicBezTo>
                  <a:cubicBezTo>
                    <a:pt x="655" y="2832"/>
                    <a:pt x="419" y="3365"/>
                    <a:pt x="813" y="3789"/>
                  </a:cubicBezTo>
                  <a:cubicBezTo>
                    <a:pt x="813" y="3789"/>
                    <a:pt x="0" y="4236"/>
                    <a:pt x="626" y="5017"/>
                  </a:cubicBezTo>
                  <a:cubicBezTo>
                    <a:pt x="1250" y="5796"/>
                    <a:pt x="5060" y="8050"/>
                    <a:pt x="5060" y="8050"/>
                  </a:cubicBezTo>
                  <a:cubicBezTo>
                    <a:pt x="5060" y="8050"/>
                    <a:pt x="7053" y="8037"/>
                    <a:pt x="8170" y="5134"/>
                  </a:cubicBezTo>
                  <a:cubicBezTo>
                    <a:pt x="8170" y="5134"/>
                    <a:pt x="9066" y="2937"/>
                    <a:pt x="8252" y="2019"/>
                  </a:cubicBezTo>
                  <a:cubicBezTo>
                    <a:pt x="7941" y="1669"/>
                    <a:pt x="7602" y="1585"/>
                    <a:pt x="7274" y="1585"/>
                  </a:cubicBezTo>
                  <a:cubicBezTo>
                    <a:pt x="6972" y="1585"/>
                    <a:pt x="6678" y="1656"/>
                    <a:pt x="6423" y="1656"/>
                  </a:cubicBezTo>
                  <a:cubicBezTo>
                    <a:pt x="6229" y="1656"/>
                    <a:pt x="6057" y="1615"/>
                    <a:pt x="5921" y="1469"/>
                  </a:cubicBezTo>
                  <a:cubicBezTo>
                    <a:pt x="5533" y="1055"/>
                    <a:pt x="4770" y="0"/>
                    <a:pt x="3890"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1"/>
            <p:cNvSpPr/>
            <p:nvPr/>
          </p:nvSpPr>
          <p:spPr>
            <a:xfrm>
              <a:off x="5658211" y="1869716"/>
              <a:ext cx="1315496" cy="1093435"/>
            </a:xfrm>
            <a:custGeom>
              <a:rect b="b" l="l" r="r" t="t"/>
              <a:pathLst>
                <a:path extrusionOk="0" h="29431" w="35408">
                  <a:moveTo>
                    <a:pt x="2551" y="0"/>
                  </a:moveTo>
                  <a:cubicBezTo>
                    <a:pt x="2551" y="0"/>
                    <a:pt x="1" y="6780"/>
                    <a:pt x="1654" y="12287"/>
                  </a:cubicBezTo>
                  <a:lnTo>
                    <a:pt x="9657" y="12764"/>
                  </a:lnTo>
                  <a:lnTo>
                    <a:pt x="11800" y="29430"/>
                  </a:lnTo>
                  <a:cubicBezTo>
                    <a:pt x="11800" y="29430"/>
                    <a:pt x="11800" y="29430"/>
                    <a:pt x="11800" y="29430"/>
                  </a:cubicBezTo>
                  <a:cubicBezTo>
                    <a:pt x="11820" y="29430"/>
                    <a:pt x="23778" y="27625"/>
                    <a:pt x="31952" y="22480"/>
                  </a:cubicBezTo>
                  <a:lnTo>
                    <a:pt x="29118" y="14954"/>
                  </a:lnTo>
                  <a:lnTo>
                    <a:pt x="29118" y="14954"/>
                  </a:lnTo>
                  <a:lnTo>
                    <a:pt x="35408" y="12748"/>
                  </a:lnTo>
                  <a:lnTo>
                    <a:pt x="30559" y="4057"/>
                  </a:lnTo>
                  <a:cubicBezTo>
                    <a:pt x="28607" y="374"/>
                    <a:pt x="23980" y="92"/>
                    <a:pt x="21979" y="92"/>
                  </a:cubicBezTo>
                  <a:cubicBezTo>
                    <a:pt x="21919" y="92"/>
                    <a:pt x="21861" y="93"/>
                    <a:pt x="21806" y="93"/>
                  </a:cubicBezTo>
                  <a:lnTo>
                    <a:pt x="25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1"/>
            <p:cNvSpPr/>
            <p:nvPr/>
          </p:nvSpPr>
          <p:spPr>
            <a:xfrm>
              <a:off x="2399487" y="1891784"/>
              <a:ext cx="532358" cy="695829"/>
            </a:xfrm>
            <a:custGeom>
              <a:rect b="b" l="l" r="r" t="t"/>
              <a:pathLst>
                <a:path extrusionOk="0" h="18729" w="14329">
                  <a:moveTo>
                    <a:pt x="11109" y="0"/>
                  </a:moveTo>
                  <a:cubicBezTo>
                    <a:pt x="9175" y="0"/>
                    <a:pt x="6650" y="1675"/>
                    <a:pt x="5420" y="4202"/>
                  </a:cubicBezTo>
                  <a:cubicBezTo>
                    <a:pt x="5420" y="4202"/>
                    <a:pt x="0" y="14458"/>
                    <a:pt x="209" y="17889"/>
                  </a:cubicBezTo>
                  <a:cubicBezTo>
                    <a:pt x="244" y="18466"/>
                    <a:pt x="580" y="18728"/>
                    <a:pt x="1124" y="18728"/>
                  </a:cubicBezTo>
                  <a:cubicBezTo>
                    <a:pt x="3817" y="18728"/>
                    <a:pt x="11613" y="12290"/>
                    <a:pt x="13316" y="5591"/>
                  </a:cubicBezTo>
                  <a:cubicBezTo>
                    <a:pt x="14329" y="1606"/>
                    <a:pt x="13002" y="0"/>
                    <a:pt x="11109"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1"/>
            <p:cNvSpPr/>
            <p:nvPr/>
          </p:nvSpPr>
          <p:spPr>
            <a:xfrm>
              <a:off x="3005363" y="1742508"/>
              <a:ext cx="2118" cy="780"/>
            </a:xfrm>
            <a:custGeom>
              <a:rect b="b" l="l" r="r" t="t"/>
              <a:pathLst>
                <a:path extrusionOk="0" h="21" w="57">
                  <a:moveTo>
                    <a:pt x="29" y="10"/>
                  </a:moveTo>
                  <a:cubicBezTo>
                    <a:pt x="56" y="0"/>
                    <a:pt x="1" y="20"/>
                    <a:pt x="29" y="1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1"/>
            <p:cNvSpPr/>
            <p:nvPr/>
          </p:nvSpPr>
          <p:spPr>
            <a:xfrm>
              <a:off x="2767181" y="1146478"/>
              <a:ext cx="1315570" cy="994387"/>
            </a:xfrm>
            <a:custGeom>
              <a:rect b="b" l="l" r="r" t="t"/>
              <a:pathLst>
                <a:path extrusionOk="0" h="26765" w="35410">
                  <a:moveTo>
                    <a:pt x="31776" y="0"/>
                  </a:moveTo>
                  <a:cubicBezTo>
                    <a:pt x="30931" y="0"/>
                    <a:pt x="30131" y="940"/>
                    <a:pt x="29724" y="1309"/>
                  </a:cubicBezTo>
                  <a:cubicBezTo>
                    <a:pt x="29600" y="1422"/>
                    <a:pt x="29457" y="1460"/>
                    <a:pt x="29299" y="1460"/>
                  </a:cubicBezTo>
                  <a:cubicBezTo>
                    <a:pt x="28987" y="1460"/>
                    <a:pt x="28619" y="1313"/>
                    <a:pt x="28232" y="1313"/>
                  </a:cubicBezTo>
                  <a:cubicBezTo>
                    <a:pt x="27945" y="1313"/>
                    <a:pt x="27648" y="1393"/>
                    <a:pt x="27357" y="1674"/>
                  </a:cubicBezTo>
                  <a:cubicBezTo>
                    <a:pt x="26471" y="2526"/>
                    <a:pt x="27194" y="4787"/>
                    <a:pt x="27194" y="4787"/>
                  </a:cubicBezTo>
                  <a:cubicBezTo>
                    <a:pt x="27236" y="4926"/>
                    <a:pt x="27278" y="5060"/>
                    <a:pt x="27325" y="5186"/>
                  </a:cubicBezTo>
                  <a:lnTo>
                    <a:pt x="21808" y="16666"/>
                  </a:lnTo>
                  <a:cubicBezTo>
                    <a:pt x="21808" y="16666"/>
                    <a:pt x="14402" y="15747"/>
                    <a:pt x="9697" y="15747"/>
                  </a:cubicBezTo>
                  <a:cubicBezTo>
                    <a:pt x="8266" y="15747"/>
                    <a:pt x="7085" y="15832"/>
                    <a:pt x="6438" y="16053"/>
                  </a:cubicBezTo>
                  <a:cubicBezTo>
                    <a:pt x="2718" y="17364"/>
                    <a:pt x="1" y="22662"/>
                    <a:pt x="2889" y="25346"/>
                  </a:cubicBezTo>
                  <a:cubicBezTo>
                    <a:pt x="4120" y="26489"/>
                    <a:pt x="6809" y="26764"/>
                    <a:pt x="9117" y="26764"/>
                  </a:cubicBezTo>
                  <a:cubicBezTo>
                    <a:pt x="11265" y="26764"/>
                    <a:pt x="13081" y="26526"/>
                    <a:pt x="13081" y="26526"/>
                  </a:cubicBezTo>
                  <a:cubicBezTo>
                    <a:pt x="16546" y="26244"/>
                    <a:pt x="25133" y="23774"/>
                    <a:pt x="25133" y="23774"/>
                  </a:cubicBezTo>
                  <a:cubicBezTo>
                    <a:pt x="28792" y="22312"/>
                    <a:pt x="31580" y="9287"/>
                    <a:pt x="32062" y="6911"/>
                  </a:cubicBezTo>
                  <a:cubicBezTo>
                    <a:pt x="33161" y="6323"/>
                    <a:pt x="34373" y="5630"/>
                    <a:pt x="34723" y="5259"/>
                  </a:cubicBezTo>
                  <a:cubicBezTo>
                    <a:pt x="35409" y="4532"/>
                    <a:pt x="34634" y="4022"/>
                    <a:pt x="34634" y="4022"/>
                  </a:cubicBezTo>
                  <a:cubicBezTo>
                    <a:pt x="35061" y="3632"/>
                    <a:pt x="34868" y="3082"/>
                    <a:pt x="34546" y="2649"/>
                  </a:cubicBezTo>
                  <a:cubicBezTo>
                    <a:pt x="34436" y="2502"/>
                    <a:pt x="34308" y="2453"/>
                    <a:pt x="34187" y="2453"/>
                  </a:cubicBezTo>
                  <a:cubicBezTo>
                    <a:pt x="33950" y="2453"/>
                    <a:pt x="33739" y="2639"/>
                    <a:pt x="33739" y="2639"/>
                  </a:cubicBezTo>
                  <a:cubicBezTo>
                    <a:pt x="33739" y="2639"/>
                    <a:pt x="34171" y="2099"/>
                    <a:pt x="33864" y="1579"/>
                  </a:cubicBezTo>
                  <a:cubicBezTo>
                    <a:pt x="33637" y="1199"/>
                    <a:pt x="33232" y="1149"/>
                    <a:pt x="33031" y="1149"/>
                  </a:cubicBezTo>
                  <a:cubicBezTo>
                    <a:pt x="32959" y="1149"/>
                    <a:pt x="32913" y="1155"/>
                    <a:pt x="32913" y="1155"/>
                  </a:cubicBezTo>
                  <a:cubicBezTo>
                    <a:pt x="32998" y="730"/>
                    <a:pt x="32689" y="436"/>
                    <a:pt x="32689" y="436"/>
                  </a:cubicBezTo>
                  <a:cubicBezTo>
                    <a:pt x="32390" y="122"/>
                    <a:pt x="32080" y="0"/>
                    <a:pt x="31776"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1"/>
            <p:cNvSpPr/>
            <p:nvPr/>
          </p:nvSpPr>
          <p:spPr>
            <a:xfrm>
              <a:off x="2895430" y="1063963"/>
              <a:ext cx="600273" cy="751409"/>
            </a:xfrm>
            <a:custGeom>
              <a:rect b="b" l="l" r="r" t="t"/>
              <a:pathLst>
                <a:path extrusionOk="0" h="20225" w="16157">
                  <a:moveTo>
                    <a:pt x="8619" y="0"/>
                  </a:moveTo>
                  <a:cubicBezTo>
                    <a:pt x="8253" y="0"/>
                    <a:pt x="7860" y="33"/>
                    <a:pt x="7438" y="106"/>
                  </a:cubicBezTo>
                  <a:cubicBezTo>
                    <a:pt x="5744" y="401"/>
                    <a:pt x="3773" y="1339"/>
                    <a:pt x="2928" y="1906"/>
                  </a:cubicBezTo>
                  <a:cubicBezTo>
                    <a:pt x="254" y="3709"/>
                    <a:pt x="0" y="7908"/>
                    <a:pt x="3337" y="12976"/>
                  </a:cubicBezTo>
                  <a:lnTo>
                    <a:pt x="2648" y="19396"/>
                  </a:lnTo>
                  <a:cubicBezTo>
                    <a:pt x="2648" y="19396"/>
                    <a:pt x="3365" y="20225"/>
                    <a:pt x="5298" y="20225"/>
                  </a:cubicBezTo>
                  <a:cubicBezTo>
                    <a:pt x="5658" y="20225"/>
                    <a:pt x="6060" y="20196"/>
                    <a:pt x="6507" y="20128"/>
                  </a:cubicBezTo>
                  <a:cubicBezTo>
                    <a:pt x="9168" y="19723"/>
                    <a:pt x="10177" y="18350"/>
                    <a:pt x="10177" y="18350"/>
                  </a:cubicBezTo>
                  <a:lnTo>
                    <a:pt x="10686" y="14575"/>
                  </a:lnTo>
                  <a:cubicBezTo>
                    <a:pt x="16157" y="14537"/>
                    <a:pt x="15434" y="11648"/>
                    <a:pt x="14890" y="9185"/>
                  </a:cubicBezTo>
                  <a:cubicBezTo>
                    <a:pt x="14846" y="8985"/>
                    <a:pt x="15977" y="8909"/>
                    <a:pt x="15922" y="8100"/>
                  </a:cubicBezTo>
                  <a:cubicBezTo>
                    <a:pt x="15891" y="7639"/>
                    <a:pt x="15501" y="7541"/>
                    <a:pt x="14787" y="7011"/>
                  </a:cubicBezTo>
                  <a:cubicBezTo>
                    <a:pt x="14382" y="6710"/>
                    <a:pt x="14016" y="5780"/>
                    <a:pt x="13943" y="5516"/>
                  </a:cubicBezTo>
                  <a:cubicBezTo>
                    <a:pt x="13476" y="3800"/>
                    <a:pt x="13113" y="2969"/>
                    <a:pt x="13113" y="2969"/>
                  </a:cubicBezTo>
                  <a:cubicBezTo>
                    <a:pt x="13113" y="2969"/>
                    <a:pt x="12086" y="0"/>
                    <a:pt x="8619"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1"/>
            <p:cNvSpPr/>
            <p:nvPr/>
          </p:nvSpPr>
          <p:spPr>
            <a:xfrm>
              <a:off x="3378817" y="1436524"/>
              <a:ext cx="81067" cy="52014"/>
            </a:xfrm>
            <a:custGeom>
              <a:rect b="b" l="l" r="r" t="t"/>
              <a:pathLst>
                <a:path extrusionOk="0" h="1400" w="2182">
                  <a:moveTo>
                    <a:pt x="1112" y="0"/>
                  </a:moveTo>
                  <a:cubicBezTo>
                    <a:pt x="832" y="0"/>
                    <a:pt x="468" y="44"/>
                    <a:pt x="0" y="169"/>
                  </a:cubicBezTo>
                  <a:cubicBezTo>
                    <a:pt x="0" y="169"/>
                    <a:pt x="909" y="1399"/>
                    <a:pt x="1761" y="1399"/>
                  </a:cubicBezTo>
                  <a:cubicBezTo>
                    <a:pt x="1819" y="1399"/>
                    <a:pt x="1878" y="1393"/>
                    <a:pt x="1935" y="1381"/>
                  </a:cubicBezTo>
                  <a:cubicBezTo>
                    <a:pt x="1935" y="1381"/>
                    <a:pt x="2182" y="1355"/>
                    <a:pt x="2166" y="834"/>
                  </a:cubicBezTo>
                  <a:cubicBezTo>
                    <a:pt x="2153" y="420"/>
                    <a:pt x="1993" y="275"/>
                    <a:pt x="1993" y="275"/>
                  </a:cubicBezTo>
                  <a:cubicBezTo>
                    <a:pt x="1993" y="275"/>
                    <a:pt x="1810" y="0"/>
                    <a:pt x="1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1"/>
            <p:cNvSpPr/>
            <p:nvPr/>
          </p:nvSpPr>
          <p:spPr>
            <a:xfrm>
              <a:off x="3054553" y="1300361"/>
              <a:ext cx="97934" cy="163880"/>
            </a:xfrm>
            <a:custGeom>
              <a:rect b="b" l="l" r="r" t="t"/>
              <a:pathLst>
                <a:path extrusionOk="0" h="4411" w="2636">
                  <a:moveTo>
                    <a:pt x="1179" y="0"/>
                  </a:moveTo>
                  <a:cubicBezTo>
                    <a:pt x="769" y="0"/>
                    <a:pt x="22" y="246"/>
                    <a:pt x="12" y="2031"/>
                  </a:cubicBezTo>
                  <a:cubicBezTo>
                    <a:pt x="0" y="4236"/>
                    <a:pt x="1215" y="4411"/>
                    <a:pt x="1601" y="4411"/>
                  </a:cubicBezTo>
                  <a:cubicBezTo>
                    <a:pt x="1673" y="4411"/>
                    <a:pt x="1716" y="4404"/>
                    <a:pt x="1716" y="4404"/>
                  </a:cubicBezTo>
                  <a:cubicBezTo>
                    <a:pt x="2399" y="4287"/>
                    <a:pt x="2635" y="3954"/>
                    <a:pt x="2635" y="3954"/>
                  </a:cubicBezTo>
                  <a:lnTo>
                    <a:pt x="2041" y="368"/>
                  </a:lnTo>
                  <a:cubicBezTo>
                    <a:pt x="1774" y="121"/>
                    <a:pt x="1442" y="35"/>
                    <a:pt x="1442" y="35"/>
                  </a:cubicBezTo>
                  <a:cubicBezTo>
                    <a:pt x="1442" y="35"/>
                    <a:pt x="1335" y="0"/>
                    <a:pt x="1179"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1"/>
            <p:cNvSpPr/>
            <p:nvPr/>
          </p:nvSpPr>
          <p:spPr>
            <a:xfrm>
              <a:off x="2600851" y="1712526"/>
              <a:ext cx="806321" cy="741452"/>
            </a:xfrm>
            <a:custGeom>
              <a:rect b="b" l="l" r="r" t="t"/>
              <a:pathLst>
                <a:path extrusionOk="0" h="19957" w="21703">
                  <a:moveTo>
                    <a:pt x="8242" y="1"/>
                  </a:moveTo>
                  <a:cubicBezTo>
                    <a:pt x="7041" y="1"/>
                    <a:pt x="5823" y="309"/>
                    <a:pt x="4941" y="1112"/>
                  </a:cubicBezTo>
                  <a:cubicBezTo>
                    <a:pt x="1349" y="4376"/>
                    <a:pt x="1" y="9025"/>
                    <a:pt x="2" y="9025"/>
                  </a:cubicBezTo>
                  <a:cubicBezTo>
                    <a:pt x="2" y="9025"/>
                    <a:pt x="2" y="9025"/>
                    <a:pt x="2" y="9025"/>
                  </a:cubicBezTo>
                  <a:lnTo>
                    <a:pt x="3774" y="9754"/>
                  </a:lnTo>
                  <a:lnTo>
                    <a:pt x="1656" y="14586"/>
                  </a:lnTo>
                  <a:cubicBezTo>
                    <a:pt x="7326" y="18692"/>
                    <a:pt x="15322" y="19956"/>
                    <a:pt x="15322" y="19956"/>
                  </a:cubicBezTo>
                  <a:lnTo>
                    <a:pt x="16538" y="14209"/>
                  </a:lnTo>
                  <a:lnTo>
                    <a:pt x="20249" y="12612"/>
                  </a:lnTo>
                  <a:cubicBezTo>
                    <a:pt x="21702" y="8709"/>
                    <a:pt x="20271" y="820"/>
                    <a:pt x="20271" y="820"/>
                  </a:cubicBezTo>
                  <a:lnTo>
                    <a:pt x="8774" y="20"/>
                  </a:lnTo>
                  <a:cubicBezTo>
                    <a:pt x="8598" y="8"/>
                    <a:pt x="8420" y="1"/>
                    <a:pt x="824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1"/>
            <p:cNvSpPr/>
            <p:nvPr/>
          </p:nvSpPr>
          <p:spPr>
            <a:xfrm>
              <a:off x="1954776" y="2254462"/>
              <a:ext cx="1393739" cy="1739554"/>
            </a:xfrm>
            <a:custGeom>
              <a:rect b="b" l="l" r="r" t="t"/>
              <a:pathLst>
                <a:path extrusionOk="0" h="46822" w="37514">
                  <a:moveTo>
                    <a:pt x="19046" y="0"/>
                  </a:moveTo>
                  <a:cubicBezTo>
                    <a:pt x="19046" y="0"/>
                    <a:pt x="19046" y="0"/>
                    <a:pt x="19046" y="0"/>
                  </a:cubicBezTo>
                  <a:cubicBezTo>
                    <a:pt x="8327" y="7567"/>
                    <a:pt x="0" y="39531"/>
                    <a:pt x="0" y="39531"/>
                  </a:cubicBezTo>
                  <a:cubicBezTo>
                    <a:pt x="4004" y="45962"/>
                    <a:pt x="10401" y="46822"/>
                    <a:pt x="13537" y="46822"/>
                  </a:cubicBezTo>
                  <a:cubicBezTo>
                    <a:pt x="14683" y="46822"/>
                    <a:pt x="15394" y="46707"/>
                    <a:pt x="15394" y="46707"/>
                  </a:cubicBezTo>
                  <a:cubicBezTo>
                    <a:pt x="37513" y="13943"/>
                    <a:pt x="32712" y="5369"/>
                    <a:pt x="32712" y="5369"/>
                  </a:cubicBezTo>
                  <a:cubicBezTo>
                    <a:pt x="28115" y="1248"/>
                    <a:pt x="19057" y="0"/>
                    <a:pt x="1904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1"/>
            <p:cNvSpPr/>
            <p:nvPr/>
          </p:nvSpPr>
          <p:spPr>
            <a:xfrm>
              <a:off x="4348598" y="2810108"/>
              <a:ext cx="332218" cy="248067"/>
            </a:xfrm>
            <a:custGeom>
              <a:rect b="b" l="l" r="r" t="t"/>
              <a:pathLst>
                <a:path extrusionOk="0" h="6677" w="8942">
                  <a:moveTo>
                    <a:pt x="983" y="0"/>
                  </a:moveTo>
                  <a:lnTo>
                    <a:pt x="1" y="5096"/>
                  </a:lnTo>
                  <a:lnTo>
                    <a:pt x="7883" y="6677"/>
                  </a:lnTo>
                  <a:lnTo>
                    <a:pt x="8942" y="1172"/>
                  </a:lnTo>
                  <a:lnTo>
                    <a:pt x="983" y="0"/>
                  </a:ln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1"/>
            <p:cNvSpPr/>
            <p:nvPr/>
          </p:nvSpPr>
          <p:spPr>
            <a:xfrm>
              <a:off x="3771663" y="3810463"/>
              <a:ext cx="1132483" cy="968231"/>
            </a:xfrm>
            <a:custGeom>
              <a:rect b="b" l="l" r="r" t="t"/>
              <a:pathLst>
                <a:path extrusionOk="0" h="26061" w="30482">
                  <a:moveTo>
                    <a:pt x="7117" y="0"/>
                  </a:moveTo>
                  <a:cubicBezTo>
                    <a:pt x="7117" y="0"/>
                    <a:pt x="1514" y="9788"/>
                    <a:pt x="0" y="16933"/>
                  </a:cubicBezTo>
                  <a:cubicBezTo>
                    <a:pt x="0" y="16933"/>
                    <a:pt x="5667" y="26061"/>
                    <a:pt x="17767" y="26061"/>
                  </a:cubicBezTo>
                  <a:cubicBezTo>
                    <a:pt x="20780" y="26061"/>
                    <a:pt x="24191" y="25495"/>
                    <a:pt x="28014" y="24082"/>
                  </a:cubicBezTo>
                  <a:cubicBezTo>
                    <a:pt x="28014" y="24082"/>
                    <a:pt x="30481" y="12447"/>
                    <a:pt x="26022" y="2683"/>
                  </a:cubicBezTo>
                  <a:lnTo>
                    <a:pt x="711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1"/>
            <p:cNvSpPr/>
            <p:nvPr/>
          </p:nvSpPr>
          <p:spPr>
            <a:xfrm>
              <a:off x="3848717" y="1847276"/>
              <a:ext cx="300898" cy="306099"/>
            </a:xfrm>
            <a:custGeom>
              <a:rect b="b" l="l" r="r" t="t"/>
              <a:pathLst>
                <a:path extrusionOk="0" h="8239" w="8099">
                  <a:moveTo>
                    <a:pt x="2569" y="1"/>
                  </a:moveTo>
                  <a:cubicBezTo>
                    <a:pt x="2046" y="1"/>
                    <a:pt x="1541" y="176"/>
                    <a:pt x="1446" y="729"/>
                  </a:cubicBezTo>
                  <a:cubicBezTo>
                    <a:pt x="1446" y="729"/>
                    <a:pt x="1271" y="651"/>
                    <a:pt x="1051" y="651"/>
                  </a:cubicBezTo>
                  <a:cubicBezTo>
                    <a:pt x="769" y="651"/>
                    <a:pt x="413" y="780"/>
                    <a:pt x="263" y="1372"/>
                  </a:cubicBezTo>
                  <a:cubicBezTo>
                    <a:pt x="0" y="2420"/>
                    <a:pt x="545" y="7182"/>
                    <a:pt x="545" y="7182"/>
                  </a:cubicBezTo>
                  <a:cubicBezTo>
                    <a:pt x="545" y="7182"/>
                    <a:pt x="1359" y="8238"/>
                    <a:pt x="3277" y="8238"/>
                  </a:cubicBezTo>
                  <a:cubicBezTo>
                    <a:pt x="3799" y="8238"/>
                    <a:pt x="4404" y="8160"/>
                    <a:pt x="5097" y="7960"/>
                  </a:cubicBezTo>
                  <a:cubicBezTo>
                    <a:pt x="5097" y="7960"/>
                    <a:pt x="7579" y="7295"/>
                    <a:pt x="7838" y="5991"/>
                  </a:cubicBezTo>
                  <a:cubicBezTo>
                    <a:pt x="8098" y="4687"/>
                    <a:pt x="6653" y="4416"/>
                    <a:pt x="6787" y="3620"/>
                  </a:cubicBezTo>
                  <a:cubicBezTo>
                    <a:pt x="6924" y="2823"/>
                    <a:pt x="7593" y="746"/>
                    <a:pt x="5851" y="407"/>
                  </a:cubicBezTo>
                  <a:cubicBezTo>
                    <a:pt x="5851" y="407"/>
                    <a:pt x="5780" y="390"/>
                    <a:pt x="5673" y="390"/>
                  </a:cubicBezTo>
                  <a:cubicBezTo>
                    <a:pt x="5511" y="390"/>
                    <a:pt x="5267" y="429"/>
                    <a:pt x="5065" y="624"/>
                  </a:cubicBezTo>
                  <a:cubicBezTo>
                    <a:pt x="5065" y="624"/>
                    <a:pt x="4785" y="4"/>
                    <a:pt x="4153" y="4"/>
                  </a:cubicBezTo>
                  <a:cubicBezTo>
                    <a:pt x="4143" y="4"/>
                    <a:pt x="4133" y="4"/>
                    <a:pt x="4123" y="5"/>
                  </a:cubicBezTo>
                  <a:cubicBezTo>
                    <a:pt x="3469" y="26"/>
                    <a:pt x="3230" y="738"/>
                    <a:pt x="3230" y="738"/>
                  </a:cubicBezTo>
                  <a:cubicBezTo>
                    <a:pt x="3230" y="738"/>
                    <a:pt x="3333" y="47"/>
                    <a:pt x="2751" y="8"/>
                  </a:cubicBezTo>
                  <a:cubicBezTo>
                    <a:pt x="2691" y="3"/>
                    <a:pt x="2630" y="1"/>
                    <a:pt x="2569"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1"/>
            <p:cNvSpPr/>
            <p:nvPr/>
          </p:nvSpPr>
          <p:spPr>
            <a:xfrm>
              <a:off x="5099220" y="2022857"/>
              <a:ext cx="310669" cy="310000"/>
            </a:xfrm>
            <a:custGeom>
              <a:rect b="b" l="l" r="r" t="t"/>
              <a:pathLst>
                <a:path extrusionOk="0" h="8344" w="8362">
                  <a:moveTo>
                    <a:pt x="4503" y="0"/>
                  </a:moveTo>
                  <a:cubicBezTo>
                    <a:pt x="3968" y="0"/>
                    <a:pt x="3651" y="478"/>
                    <a:pt x="3651" y="478"/>
                  </a:cubicBezTo>
                  <a:cubicBezTo>
                    <a:pt x="3416" y="159"/>
                    <a:pt x="3050" y="134"/>
                    <a:pt x="2941" y="134"/>
                  </a:cubicBezTo>
                  <a:cubicBezTo>
                    <a:pt x="2921" y="134"/>
                    <a:pt x="2910" y="135"/>
                    <a:pt x="2910" y="135"/>
                  </a:cubicBezTo>
                  <a:cubicBezTo>
                    <a:pt x="1137" y="189"/>
                    <a:pt x="1461" y="2349"/>
                    <a:pt x="1467" y="3156"/>
                  </a:cubicBezTo>
                  <a:cubicBezTo>
                    <a:pt x="1473" y="3963"/>
                    <a:pt x="1" y="3998"/>
                    <a:pt x="46" y="5326"/>
                  </a:cubicBezTo>
                  <a:cubicBezTo>
                    <a:pt x="91" y="6654"/>
                    <a:pt x="2434" y="7712"/>
                    <a:pt x="2434" y="7712"/>
                  </a:cubicBezTo>
                  <a:cubicBezTo>
                    <a:pt x="3433" y="8185"/>
                    <a:pt x="4274" y="8344"/>
                    <a:pt x="4953" y="8344"/>
                  </a:cubicBezTo>
                  <a:cubicBezTo>
                    <a:pt x="6342" y="8344"/>
                    <a:pt x="7054" y="7679"/>
                    <a:pt x="7054" y="7679"/>
                  </a:cubicBezTo>
                  <a:cubicBezTo>
                    <a:pt x="7054" y="7679"/>
                    <a:pt x="8361" y="3066"/>
                    <a:pt x="8271" y="1989"/>
                  </a:cubicBezTo>
                  <a:cubicBezTo>
                    <a:pt x="8209" y="1256"/>
                    <a:pt x="7740" y="1138"/>
                    <a:pt x="7446" y="1138"/>
                  </a:cubicBezTo>
                  <a:cubicBezTo>
                    <a:pt x="7307" y="1138"/>
                    <a:pt x="7207" y="1164"/>
                    <a:pt x="7207" y="1164"/>
                  </a:cubicBezTo>
                  <a:cubicBezTo>
                    <a:pt x="7205" y="539"/>
                    <a:pt x="6620" y="296"/>
                    <a:pt x="6038" y="241"/>
                  </a:cubicBezTo>
                  <a:cubicBezTo>
                    <a:pt x="6016" y="239"/>
                    <a:pt x="5995" y="238"/>
                    <a:pt x="5975" y="238"/>
                  </a:cubicBezTo>
                  <a:cubicBezTo>
                    <a:pt x="5455" y="238"/>
                    <a:pt x="5445" y="886"/>
                    <a:pt x="5445" y="886"/>
                  </a:cubicBezTo>
                  <a:cubicBezTo>
                    <a:pt x="5445" y="886"/>
                    <a:pt x="5322" y="145"/>
                    <a:pt x="4682" y="18"/>
                  </a:cubicBezTo>
                  <a:cubicBezTo>
                    <a:pt x="4620" y="6"/>
                    <a:pt x="4560" y="0"/>
                    <a:pt x="4503"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1"/>
            <p:cNvSpPr/>
            <p:nvPr/>
          </p:nvSpPr>
          <p:spPr>
            <a:xfrm>
              <a:off x="3233366" y="2094003"/>
              <a:ext cx="2552414" cy="1858962"/>
            </a:xfrm>
            <a:custGeom>
              <a:rect b="b" l="l" r="r" t="t"/>
              <a:pathLst>
                <a:path extrusionOk="0" h="50036" w="68701">
                  <a:moveTo>
                    <a:pt x="19820" y="1"/>
                  </a:moveTo>
                  <a:cubicBezTo>
                    <a:pt x="17209" y="1"/>
                    <a:pt x="15590" y="756"/>
                    <a:pt x="15590" y="756"/>
                  </a:cubicBezTo>
                  <a:cubicBezTo>
                    <a:pt x="14182" y="4877"/>
                    <a:pt x="1" y="19470"/>
                    <a:pt x="23304" y="33742"/>
                  </a:cubicBezTo>
                  <a:cubicBezTo>
                    <a:pt x="23304" y="33742"/>
                    <a:pt x="21574" y="40641"/>
                    <a:pt x="20469" y="45200"/>
                  </a:cubicBezTo>
                  <a:cubicBezTo>
                    <a:pt x="20469" y="45200"/>
                    <a:pt x="23663" y="48791"/>
                    <a:pt x="30717" y="49800"/>
                  </a:cubicBezTo>
                  <a:cubicBezTo>
                    <a:pt x="31880" y="49966"/>
                    <a:pt x="32963" y="50035"/>
                    <a:pt x="33959" y="50035"/>
                  </a:cubicBezTo>
                  <a:cubicBezTo>
                    <a:pt x="39003" y="50035"/>
                    <a:pt x="41842" y="48255"/>
                    <a:pt x="41842" y="48255"/>
                  </a:cubicBezTo>
                  <a:cubicBezTo>
                    <a:pt x="42060" y="43568"/>
                    <a:pt x="42333" y="36462"/>
                    <a:pt x="42333" y="36462"/>
                  </a:cubicBezTo>
                  <a:cubicBezTo>
                    <a:pt x="68700" y="29290"/>
                    <a:pt x="59177" y="11307"/>
                    <a:pt x="58980" y="6958"/>
                  </a:cubicBezTo>
                  <a:cubicBezTo>
                    <a:pt x="58980" y="6958"/>
                    <a:pt x="56155" y="4478"/>
                    <a:pt x="51053" y="4478"/>
                  </a:cubicBezTo>
                  <a:cubicBezTo>
                    <a:pt x="50800" y="4478"/>
                    <a:pt x="50543" y="4484"/>
                    <a:pt x="50280" y="4496"/>
                  </a:cubicBezTo>
                  <a:cubicBezTo>
                    <a:pt x="53147" y="22799"/>
                    <a:pt x="43180" y="24159"/>
                    <a:pt x="40155" y="24159"/>
                  </a:cubicBezTo>
                  <a:cubicBezTo>
                    <a:pt x="39627" y="24159"/>
                    <a:pt x="39311" y="24117"/>
                    <a:pt x="39311" y="24117"/>
                  </a:cubicBezTo>
                  <a:lnTo>
                    <a:pt x="34485" y="23429"/>
                  </a:lnTo>
                  <a:lnTo>
                    <a:pt x="29661" y="22740"/>
                  </a:lnTo>
                  <a:cubicBezTo>
                    <a:pt x="29661" y="22740"/>
                    <a:pt x="15375" y="20524"/>
                    <a:pt x="24631" y="833"/>
                  </a:cubicBezTo>
                  <a:cubicBezTo>
                    <a:pt x="22816" y="207"/>
                    <a:pt x="21183" y="1"/>
                    <a:pt x="19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1"/>
            <p:cNvSpPr/>
            <p:nvPr/>
          </p:nvSpPr>
          <p:spPr>
            <a:xfrm>
              <a:off x="3881002" y="1858459"/>
              <a:ext cx="1535959" cy="1696197"/>
            </a:xfrm>
            <a:custGeom>
              <a:rect b="b" l="l" r="r" t="t"/>
              <a:pathLst>
                <a:path extrusionOk="0" h="45655" w="41342">
                  <a:moveTo>
                    <a:pt x="578" y="341"/>
                  </a:moveTo>
                  <a:cubicBezTo>
                    <a:pt x="540" y="341"/>
                    <a:pt x="505" y="367"/>
                    <a:pt x="494" y="405"/>
                  </a:cubicBezTo>
                  <a:lnTo>
                    <a:pt x="11" y="2283"/>
                  </a:lnTo>
                  <a:cubicBezTo>
                    <a:pt x="1" y="2328"/>
                    <a:pt x="28" y="2376"/>
                    <a:pt x="73" y="2387"/>
                  </a:cubicBezTo>
                  <a:cubicBezTo>
                    <a:pt x="81" y="2390"/>
                    <a:pt x="88" y="2390"/>
                    <a:pt x="95" y="2390"/>
                  </a:cubicBezTo>
                  <a:cubicBezTo>
                    <a:pt x="133" y="2390"/>
                    <a:pt x="168" y="2364"/>
                    <a:pt x="178" y="2325"/>
                  </a:cubicBezTo>
                  <a:lnTo>
                    <a:pt x="661" y="447"/>
                  </a:lnTo>
                  <a:cubicBezTo>
                    <a:pt x="674" y="402"/>
                    <a:pt x="645" y="355"/>
                    <a:pt x="599" y="344"/>
                  </a:cubicBezTo>
                  <a:cubicBezTo>
                    <a:pt x="592" y="342"/>
                    <a:pt x="585" y="341"/>
                    <a:pt x="578" y="341"/>
                  </a:cubicBezTo>
                  <a:close/>
                  <a:moveTo>
                    <a:pt x="2434" y="0"/>
                  </a:moveTo>
                  <a:cubicBezTo>
                    <a:pt x="2395" y="0"/>
                    <a:pt x="2359" y="27"/>
                    <a:pt x="2351" y="65"/>
                  </a:cubicBezTo>
                  <a:lnTo>
                    <a:pt x="1764" y="2551"/>
                  </a:lnTo>
                  <a:cubicBezTo>
                    <a:pt x="1753" y="2596"/>
                    <a:pt x="1782" y="2644"/>
                    <a:pt x="1828" y="2655"/>
                  </a:cubicBezTo>
                  <a:cubicBezTo>
                    <a:pt x="1836" y="2656"/>
                    <a:pt x="1840" y="2656"/>
                    <a:pt x="1847" y="2656"/>
                  </a:cubicBezTo>
                  <a:cubicBezTo>
                    <a:pt x="1888" y="2656"/>
                    <a:pt x="1921" y="2630"/>
                    <a:pt x="1931" y="2589"/>
                  </a:cubicBezTo>
                  <a:lnTo>
                    <a:pt x="2518" y="104"/>
                  </a:lnTo>
                  <a:cubicBezTo>
                    <a:pt x="2528" y="61"/>
                    <a:pt x="2499" y="13"/>
                    <a:pt x="2454" y="3"/>
                  </a:cubicBezTo>
                  <a:cubicBezTo>
                    <a:pt x="2447" y="1"/>
                    <a:pt x="2440" y="0"/>
                    <a:pt x="2434" y="0"/>
                  </a:cubicBezTo>
                  <a:close/>
                  <a:moveTo>
                    <a:pt x="4199" y="237"/>
                  </a:moveTo>
                  <a:cubicBezTo>
                    <a:pt x="4160" y="237"/>
                    <a:pt x="4123" y="264"/>
                    <a:pt x="4114" y="303"/>
                  </a:cubicBezTo>
                  <a:lnTo>
                    <a:pt x="3528" y="2788"/>
                  </a:lnTo>
                  <a:cubicBezTo>
                    <a:pt x="3516" y="2835"/>
                    <a:pt x="3545" y="2881"/>
                    <a:pt x="3592" y="2893"/>
                  </a:cubicBezTo>
                  <a:cubicBezTo>
                    <a:pt x="3599" y="2894"/>
                    <a:pt x="3603" y="2894"/>
                    <a:pt x="3611" y="2894"/>
                  </a:cubicBezTo>
                  <a:cubicBezTo>
                    <a:pt x="3651" y="2894"/>
                    <a:pt x="3686" y="2866"/>
                    <a:pt x="3695" y="2827"/>
                  </a:cubicBezTo>
                  <a:lnTo>
                    <a:pt x="4281" y="341"/>
                  </a:lnTo>
                  <a:cubicBezTo>
                    <a:pt x="4293" y="297"/>
                    <a:pt x="4264" y="251"/>
                    <a:pt x="4217" y="239"/>
                  </a:cubicBezTo>
                  <a:cubicBezTo>
                    <a:pt x="4211" y="238"/>
                    <a:pt x="4205" y="237"/>
                    <a:pt x="4199" y="237"/>
                  </a:cubicBezTo>
                  <a:close/>
                  <a:moveTo>
                    <a:pt x="36443" y="4815"/>
                  </a:moveTo>
                  <a:cubicBezTo>
                    <a:pt x="36441" y="4815"/>
                    <a:pt x="36438" y="4816"/>
                    <a:pt x="36436" y="4816"/>
                  </a:cubicBezTo>
                  <a:cubicBezTo>
                    <a:pt x="36389" y="4819"/>
                    <a:pt x="36353" y="4861"/>
                    <a:pt x="36356" y="4909"/>
                  </a:cubicBezTo>
                  <a:lnTo>
                    <a:pt x="36534" y="7456"/>
                  </a:lnTo>
                  <a:cubicBezTo>
                    <a:pt x="36537" y="7501"/>
                    <a:pt x="36576" y="7536"/>
                    <a:pt x="36620" y="7536"/>
                  </a:cubicBezTo>
                  <a:lnTo>
                    <a:pt x="36624" y="7536"/>
                  </a:lnTo>
                  <a:cubicBezTo>
                    <a:pt x="36672" y="7531"/>
                    <a:pt x="36708" y="7489"/>
                    <a:pt x="36704" y="7443"/>
                  </a:cubicBezTo>
                  <a:lnTo>
                    <a:pt x="36527" y="4896"/>
                  </a:lnTo>
                  <a:cubicBezTo>
                    <a:pt x="36526" y="4850"/>
                    <a:pt x="36488" y="4815"/>
                    <a:pt x="36443" y="4815"/>
                  </a:cubicBezTo>
                  <a:close/>
                  <a:moveTo>
                    <a:pt x="38825" y="4584"/>
                  </a:moveTo>
                  <a:cubicBezTo>
                    <a:pt x="38661" y="4584"/>
                    <a:pt x="38523" y="4626"/>
                    <a:pt x="38412" y="4711"/>
                  </a:cubicBezTo>
                  <a:cubicBezTo>
                    <a:pt x="38141" y="4920"/>
                    <a:pt x="38148" y="5298"/>
                    <a:pt x="38148" y="5318"/>
                  </a:cubicBezTo>
                  <a:lnTo>
                    <a:pt x="38312" y="7508"/>
                  </a:lnTo>
                  <a:cubicBezTo>
                    <a:pt x="38315" y="7552"/>
                    <a:pt x="38350" y="7588"/>
                    <a:pt x="38397" y="7588"/>
                  </a:cubicBezTo>
                  <a:cubicBezTo>
                    <a:pt x="38400" y="7588"/>
                    <a:pt x="38403" y="7588"/>
                    <a:pt x="38405" y="7588"/>
                  </a:cubicBezTo>
                  <a:cubicBezTo>
                    <a:pt x="38452" y="7584"/>
                    <a:pt x="38488" y="7542"/>
                    <a:pt x="38485" y="7495"/>
                  </a:cubicBezTo>
                  <a:lnTo>
                    <a:pt x="38321" y="5311"/>
                  </a:lnTo>
                  <a:cubicBezTo>
                    <a:pt x="38321" y="5306"/>
                    <a:pt x="38318" y="5002"/>
                    <a:pt x="38518" y="4849"/>
                  </a:cubicBezTo>
                  <a:cubicBezTo>
                    <a:pt x="38598" y="4788"/>
                    <a:pt x="38702" y="4758"/>
                    <a:pt x="38828" y="4758"/>
                  </a:cubicBezTo>
                  <a:cubicBezTo>
                    <a:pt x="38922" y="4758"/>
                    <a:pt x="39028" y="4775"/>
                    <a:pt x="39147" y="4809"/>
                  </a:cubicBezTo>
                  <a:cubicBezTo>
                    <a:pt x="40006" y="5057"/>
                    <a:pt x="39918" y="5552"/>
                    <a:pt x="39915" y="5572"/>
                  </a:cubicBezTo>
                  <a:cubicBezTo>
                    <a:pt x="39912" y="5581"/>
                    <a:pt x="39912" y="5589"/>
                    <a:pt x="39912" y="5597"/>
                  </a:cubicBezTo>
                  <a:lnTo>
                    <a:pt x="40085" y="7527"/>
                  </a:lnTo>
                  <a:cubicBezTo>
                    <a:pt x="40087" y="7574"/>
                    <a:pt x="40127" y="7605"/>
                    <a:pt x="40170" y="7605"/>
                  </a:cubicBezTo>
                  <a:lnTo>
                    <a:pt x="40177" y="7605"/>
                  </a:lnTo>
                  <a:cubicBezTo>
                    <a:pt x="40224" y="7603"/>
                    <a:pt x="40259" y="7560"/>
                    <a:pt x="40254" y="7513"/>
                  </a:cubicBezTo>
                  <a:lnTo>
                    <a:pt x="40085" y="5592"/>
                  </a:lnTo>
                  <a:cubicBezTo>
                    <a:pt x="40098" y="5486"/>
                    <a:pt x="40127" y="4910"/>
                    <a:pt x="39193" y="4642"/>
                  </a:cubicBezTo>
                  <a:cubicBezTo>
                    <a:pt x="39059" y="4603"/>
                    <a:pt x="38936" y="4584"/>
                    <a:pt x="38825" y="4584"/>
                  </a:cubicBezTo>
                  <a:close/>
                  <a:moveTo>
                    <a:pt x="40542" y="5527"/>
                  </a:moveTo>
                  <a:cubicBezTo>
                    <a:pt x="40504" y="5527"/>
                    <a:pt x="40469" y="5553"/>
                    <a:pt x="40459" y="5592"/>
                  </a:cubicBezTo>
                  <a:cubicBezTo>
                    <a:pt x="40447" y="5637"/>
                    <a:pt x="40475" y="5685"/>
                    <a:pt x="40520" y="5697"/>
                  </a:cubicBezTo>
                  <a:cubicBezTo>
                    <a:pt x="40643" y="5727"/>
                    <a:pt x="40738" y="5803"/>
                    <a:pt x="40810" y="5925"/>
                  </a:cubicBezTo>
                  <a:cubicBezTo>
                    <a:pt x="41157" y="6515"/>
                    <a:pt x="40790" y="7920"/>
                    <a:pt x="40787" y="7935"/>
                  </a:cubicBezTo>
                  <a:cubicBezTo>
                    <a:pt x="40774" y="7980"/>
                    <a:pt x="40802" y="8026"/>
                    <a:pt x="40848" y="8039"/>
                  </a:cubicBezTo>
                  <a:cubicBezTo>
                    <a:pt x="40855" y="8041"/>
                    <a:pt x="40863" y="8044"/>
                    <a:pt x="40870" y="8044"/>
                  </a:cubicBezTo>
                  <a:cubicBezTo>
                    <a:pt x="40908" y="8044"/>
                    <a:pt x="40942" y="8018"/>
                    <a:pt x="40954" y="7980"/>
                  </a:cubicBezTo>
                  <a:cubicBezTo>
                    <a:pt x="40968" y="7918"/>
                    <a:pt x="41342" y="6489"/>
                    <a:pt x="40960" y="5836"/>
                  </a:cubicBezTo>
                  <a:cubicBezTo>
                    <a:pt x="40865" y="5675"/>
                    <a:pt x="40730" y="5572"/>
                    <a:pt x="40564" y="5530"/>
                  </a:cubicBezTo>
                  <a:cubicBezTo>
                    <a:pt x="40556" y="5528"/>
                    <a:pt x="40549" y="5527"/>
                    <a:pt x="40542" y="5527"/>
                  </a:cubicBezTo>
                  <a:close/>
                  <a:moveTo>
                    <a:pt x="18355" y="8238"/>
                  </a:moveTo>
                  <a:cubicBezTo>
                    <a:pt x="17526" y="8238"/>
                    <a:pt x="16650" y="8670"/>
                    <a:pt x="16003" y="10086"/>
                  </a:cubicBezTo>
                  <a:cubicBezTo>
                    <a:pt x="16003" y="10086"/>
                    <a:pt x="15896" y="10070"/>
                    <a:pt x="15718" y="10070"/>
                  </a:cubicBezTo>
                  <a:cubicBezTo>
                    <a:pt x="14946" y="10070"/>
                    <a:pt x="12849" y="10365"/>
                    <a:pt x="12472" y="13509"/>
                  </a:cubicBezTo>
                  <a:cubicBezTo>
                    <a:pt x="12472" y="13509"/>
                    <a:pt x="8412" y="14004"/>
                    <a:pt x="9570" y="17805"/>
                  </a:cubicBezTo>
                  <a:cubicBezTo>
                    <a:pt x="9570" y="17805"/>
                    <a:pt x="7334" y="21566"/>
                    <a:pt x="11231" y="22943"/>
                  </a:cubicBezTo>
                  <a:cubicBezTo>
                    <a:pt x="11231" y="22943"/>
                    <a:pt x="10135" y="25742"/>
                    <a:pt x="14698" y="26656"/>
                  </a:cubicBezTo>
                  <a:cubicBezTo>
                    <a:pt x="14698" y="26656"/>
                    <a:pt x="16015" y="28305"/>
                    <a:pt x="18210" y="28305"/>
                  </a:cubicBezTo>
                  <a:cubicBezTo>
                    <a:pt x="18893" y="28305"/>
                    <a:pt x="19660" y="28146"/>
                    <a:pt x="20500" y="27727"/>
                  </a:cubicBezTo>
                  <a:cubicBezTo>
                    <a:pt x="20500" y="27727"/>
                    <a:pt x="20786" y="27765"/>
                    <a:pt x="21204" y="27765"/>
                  </a:cubicBezTo>
                  <a:cubicBezTo>
                    <a:pt x="22415" y="27765"/>
                    <a:pt x="24736" y="27443"/>
                    <a:pt x="24396" y="24932"/>
                  </a:cubicBezTo>
                  <a:cubicBezTo>
                    <a:pt x="24396" y="24932"/>
                    <a:pt x="27789" y="24093"/>
                    <a:pt x="27296" y="21365"/>
                  </a:cubicBezTo>
                  <a:cubicBezTo>
                    <a:pt x="27296" y="21365"/>
                    <a:pt x="29342" y="18962"/>
                    <a:pt x="26724" y="16427"/>
                  </a:cubicBezTo>
                  <a:cubicBezTo>
                    <a:pt x="26724" y="16427"/>
                    <a:pt x="28169" y="13474"/>
                    <a:pt x="24968" y="11931"/>
                  </a:cubicBezTo>
                  <a:cubicBezTo>
                    <a:pt x="24968" y="11931"/>
                    <a:pt x="25174" y="9174"/>
                    <a:pt x="22134" y="9174"/>
                  </a:cubicBezTo>
                  <a:cubicBezTo>
                    <a:pt x="21758" y="9174"/>
                    <a:pt x="21333" y="9216"/>
                    <a:pt x="20851" y="9311"/>
                  </a:cubicBezTo>
                  <a:cubicBezTo>
                    <a:pt x="20851" y="9311"/>
                    <a:pt x="19661" y="8238"/>
                    <a:pt x="18355" y="8238"/>
                  </a:cubicBezTo>
                  <a:close/>
                  <a:moveTo>
                    <a:pt x="6736" y="36361"/>
                  </a:moveTo>
                  <a:cubicBezTo>
                    <a:pt x="6698" y="36361"/>
                    <a:pt x="6663" y="36387"/>
                    <a:pt x="6654" y="36427"/>
                  </a:cubicBezTo>
                  <a:lnTo>
                    <a:pt x="4833" y="43895"/>
                  </a:lnTo>
                  <a:cubicBezTo>
                    <a:pt x="4821" y="43940"/>
                    <a:pt x="4849" y="43986"/>
                    <a:pt x="4895" y="43998"/>
                  </a:cubicBezTo>
                  <a:cubicBezTo>
                    <a:pt x="4902" y="43999"/>
                    <a:pt x="4910" y="43999"/>
                    <a:pt x="4916" y="43999"/>
                  </a:cubicBezTo>
                  <a:cubicBezTo>
                    <a:pt x="4917" y="44000"/>
                    <a:pt x="4918" y="44000"/>
                    <a:pt x="4919" y="44000"/>
                  </a:cubicBezTo>
                  <a:cubicBezTo>
                    <a:pt x="4955" y="44000"/>
                    <a:pt x="4990" y="43974"/>
                    <a:pt x="5000" y="43934"/>
                  </a:cubicBezTo>
                  <a:lnTo>
                    <a:pt x="6820" y="36466"/>
                  </a:lnTo>
                  <a:cubicBezTo>
                    <a:pt x="6831" y="36421"/>
                    <a:pt x="6804" y="36374"/>
                    <a:pt x="6757" y="36363"/>
                  </a:cubicBezTo>
                  <a:cubicBezTo>
                    <a:pt x="6750" y="36362"/>
                    <a:pt x="6743" y="36361"/>
                    <a:pt x="6736" y="36361"/>
                  </a:cubicBezTo>
                  <a:close/>
                  <a:moveTo>
                    <a:pt x="24790" y="40950"/>
                  </a:moveTo>
                  <a:cubicBezTo>
                    <a:pt x="24741" y="40950"/>
                    <a:pt x="24703" y="40988"/>
                    <a:pt x="24703" y="41037"/>
                  </a:cubicBezTo>
                  <a:lnTo>
                    <a:pt x="24703" y="45567"/>
                  </a:lnTo>
                  <a:cubicBezTo>
                    <a:pt x="24703" y="45615"/>
                    <a:pt x="24741" y="45654"/>
                    <a:pt x="24790" y="45654"/>
                  </a:cubicBezTo>
                  <a:cubicBezTo>
                    <a:pt x="24838" y="45654"/>
                    <a:pt x="24878" y="45615"/>
                    <a:pt x="24878" y="45567"/>
                  </a:cubicBezTo>
                  <a:lnTo>
                    <a:pt x="24878" y="41037"/>
                  </a:lnTo>
                  <a:cubicBezTo>
                    <a:pt x="24878" y="40989"/>
                    <a:pt x="24838" y="40950"/>
                    <a:pt x="24790" y="409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1"/>
            <p:cNvSpPr/>
            <p:nvPr/>
          </p:nvSpPr>
          <p:spPr>
            <a:xfrm>
              <a:off x="5073510" y="1050886"/>
              <a:ext cx="1864238" cy="3711312"/>
            </a:xfrm>
            <a:custGeom>
              <a:rect b="b" l="l" r="r" t="t"/>
              <a:pathLst>
                <a:path extrusionOk="0" h="99894" w="50178">
                  <a:moveTo>
                    <a:pt x="2037" y="5845"/>
                  </a:moveTo>
                  <a:cubicBezTo>
                    <a:pt x="2018" y="5845"/>
                    <a:pt x="1999" y="5852"/>
                    <a:pt x="1983" y="5865"/>
                  </a:cubicBezTo>
                  <a:cubicBezTo>
                    <a:pt x="1947" y="5897"/>
                    <a:pt x="1941" y="5951"/>
                    <a:pt x="1972" y="5987"/>
                  </a:cubicBezTo>
                  <a:lnTo>
                    <a:pt x="3474" y="7806"/>
                  </a:lnTo>
                  <a:cubicBezTo>
                    <a:pt x="3493" y="7825"/>
                    <a:pt x="3516" y="7836"/>
                    <a:pt x="3542" y="7836"/>
                  </a:cubicBezTo>
                  <a:cubicBezTo>
                    <a:pt x="3561" y="7836"/>
                    <a:pt x="3581" y="7830"/>
                    <a:pt x="3596" y="7816"/>
                  </a:cubicBezTo>
                  <a:cubicBezTo>
                    <a:pt x="3632" y="7785"/>
                    <a:pt x="3638" y="7730"/>
                    <a:pt x="3607" y="7694"/>
                  </a:cubicBezTo>
                  <a:lnTo>
                    <a:pt x="2105" y="5877"/>
                  </a:lnTo>
                  <a:cubicBezTo>
                    <a:pt x="2087" y="5856"/>
                    <a:pt x="2062" y="5845"/>
                    <a:pt x="2037" y="5845"/>
                  </a:cubicBezTo>
                  <a:close/>
                  <a:moveTo>
                    <a:pt x="880" y="7012"/>
                  </a:moveTo>
                  <a:cubicBezTo>
                    <a:pt x="860" y="7012"/>
                    <a:pt x="841" y="7019"/>
                    <a:pt x="825" y="7032"/>
                  </a:cubicBezTo>
                  <a:cubicBezTo>
                    <a:pt x="789" y="7062"/>
                    <a:pt x="784" y="7118"/>
                    <a:pt x="815" y="7154"/>
                  </a:cubicBezTo>
                  <a:lnTo>
                    <a:pt x="2317" y="8971"/>
                  </a:lnTo>
                  <a:cubicBezTo>
                    <a:pt x="2333" y="8991"/>
                    <a:pt x="2359" y="9003"/>
                    <a:pt x="2384" y="9003"/>
                  </a:cubicBezTo>
                  <a:cubicBezTo>
                    <a:pt x="2403" y="9003"/>
                    <a:pt x="2422" y="8994"/>
                    <a:pt x="2439" y="8983"/>
                  </a:cubicBezTo>
                  <a:cubicBezTo>
                    <a:pt x="2475" y="8952"/>
                    <a:pt x="2480" y="8897"/>
                    <a:pt x="2449" y="8861"/>
                  </a:cubicBezTo>
                  <a:lnTo>
                    <a:pt x="947" y="7044"/>
                  </a:lnTo>
                  <a:cubicBezTo>
                    <a:pt x="930" y="7023"/>
                    <a:pt x="905" y="7012"/>
                    <a:pt x="880" y="7012"/>
                  </a:cubicBezTo>
                  <a:close/>
                  <a:moveTo>
                    <a:pt x="24436" y="7246"/>
                  </a:moveTo>
                  <a:cubicBezTo>
                    <a:pt x="24233" y="7246"/>
                    <a:pt x="24044" y="7356"/>
                    <a:pt x="24015" y="7746"/>
                  </a:cubicBezTo>
                  <a:cubicBezTo>
                    <a:pt x="24008" y="8076"/>
                    <a:pt x="24265" y="8346"/>
                    <a:pt x="24590" y="8351"/>
                  </a:cubicBezTo>
                  <a:cubicBezTo>
                    <a:pt x="24578" y="8350"/>
                    <a:pt x="24590" y="8350"/>
                    <a:pt x="24593" y="8347"/>
                  </a:cubicBezTo>
                  <a:cubicBezTo>
                    <a:pt x="24599" y="8346"/>
                    <a:pt x="24606" y="8346"/>
                    <a:pt x="24613" y="8346"/>
                  </a:cubicBezTo>
                  <a:cubicBezTo>
                    <a:pt x="24628" y="8344"/>
                    <a:pt x="24642" y="8341"/>
                    <a:pt x="24658" y="8341"/>
                  </a:cubicBezTo>
                  <a:cubicBezTo>
                    <a:pt x="24669" y="8341"/>
                    <a:pt x="24680" y="8341"/>
                    <a:pt x="24690" y="8341"/>
                  </a:cubicBezTo>
                  <a:cubicBezTo>
                    <a:pt x="24712" y="8341"/>
                    <a:pt x="24735" y="8341"/>
                    <a:pt x="24758" y="8341"/>
                  </a:cubicBezTo>
                  <a:cubicBezTo>
                    <a:pt x="24828" y="8346"/>
                    <a:pt x="24900" y="8351"/>
                    <a:pt x="24970" y="8363"/>
                  </a:cubicBezTo>
                  <a:cubicBezTo>
                    <a:pt x="25114" y="8388"/>
                    <a:pt x="25259" y="8424"/>
                    <a:pt x="25398" y="8479"/>
                  </a:cubicBezTo>
                  <a:cubicBezTo>
                    <a:pt x="25539" y="8536"/>
                    <a:pt x="25678" y="8602"/>
                    <a:pt x="25808" y="8690"/>
                  </a:cubicBezTo>
                  <a:cubicBezTo>
                    <a:pt x="25940" y="8774"/>
                    <a:pt x="26062" y="8877"/>
                    <a:pt x="26181" y="8987"/>
                  </a:cubicBezTo>
                  <a:lnTo>
                    <a:pt x="26201" y="9006"/>
                  </a:lnTo>
                  <a:cubicBezTo>
                    <a:pt x="26263" y="9063"/>
                    <a:pt x="26341" y="9090"/>
                    <a:pt x="26419" y="9090"/>
                  </a:cubicBezTo>
                  <a:cubicBezTo>
                    <a:pt x="26510" y="9090"/>
                    <a:pt x="26600" y="9053"/>
                    <a:pt x="26665" y="8980"/>
                  </a:cubicBezTo>
                  <a:cubicBezTo>
                    <a:pt x="26769" y="8865"/>
                    <a:pt x="26777" y="8695"/>
                    <a:pt x="26696" y="8572"/>
                  </a:cubicBezTo>
                  <a:cubicBezTo>
                    <a:pt x="26586" y="8404"/>
                    <a:pt x="26465" y="8237"/>
                    <a:pt x="26323" y="8086"/>
                  </a:cubicBezTo>
                  <a:cubicBezTo>
                    <a:pt x="26323" y="8086"/>
                    <a:pt x="25591" y="7298"/>
                    <a:pt x="25193" y="7298"/>
                  </a:cubicBezTo>
                  <a:cubicBezTo>
                    <a:pt x="25105" y="7298"/>
                    <a:pt x="25033" y="7337"/>
                    <a:pt x="24989" y="7431"/>
                  </a:cubicBezTo>
                  <a:cubicBezTo>
                    <a:pt x="24989" y="7431"/>
                    <a:pt x="24700" y="7246"/>
                    <a:pt x="24436" y="7246"/>
                  </a:cubicBezTo>
                  <a:close/>
                  <a:moveTo>
                    <a:pt x="97" y="8567"/>
                  </a:moveTo>
                  <a:cubicBezTo>
                    <a:pt x="78" y="8567"/>
                    <a:pt x="60" y="8573"/>
                    <a:pt x="44" y="8585"/>
                  </a:cubicBezTo>
                  <a:cubicBezTo>
                    <a:pt x="5" y="8614"/>
                    <a:pt x="1" y="8669"/>
                    <a:pt x="30" y="8707"/>
                  </a:cubicBezTo>
                  <a:lnTo>
                    <a:pt x="1141" y="10109"/>
                  </a:lnTo>
                  <a:cubicBezTo>
                    <a:pt x="1157" y="10131"/>
                    <a:pt x="1184" y="10143"/>
                    <a:pt x="1208" y="10143"/>
                  </a:cubicBezTo>
                  <a:cubicBezTo>
                    <a:pt x="1229" y="10143"/>
                    <a:pt x="1246" y="10137"/>
                    <a:pt x="1263" y="10124"/>
                  </a:cubicBezTo>
                  <a:cubicBezTo>
                    <a:pt x="1301" y="10095"/>
                    <a:pt x="1307" y="10041"/>
                    <a:pt x="1278" y="10002"/>
                  </a:cubicBezTo>
                  <a:lnTo>
                    <a:pt x="165" y="8600"/>
                  </a:lnTo>
                  <a:cubicBezTo>
                    <a:pt x="148" y="8578"/>
                    <a:pt x="122" y="8567"/>
                    <a:pt x="97" y="8567"/>
                  </a:cubicBezTo>
                  <a:close/>
                  <a:moveTo>
                    <a:pt x="24531" y="8953"/>
                  </a:moveTo>
                  <a:cubicBezTo>
                    <a:pt x="24340" y="8953"/>
                    <a:pt x="24139" y="8987"/>
                    <a:pt x="23958" y="9071"/>
                  </a:cubicBezTo>
                  <a:cubicBezTo>
                    <a:pt x="23765" y="9160"/>
                    <a:pt x="23601" y="9305"/>
                    <a:pt x="23484" y="9472"/>
                  </a:cubicBezTo>
                  <a:cubicBezTo>
                    <a:pt x="23372" y="9646"/>
                    <a:pt x="23297" y="9832"/>
                    <a:pt x="23266" y="10038"/>
                  </a:cubicBezTo>
                  <a:lnTo>
                    <a:pt x="23266" y="10051"/>
                  </a:lnTo>
                  <a:cubicBezTo>
                    <a:pt x="23230" y="10269"/>
                    <a:pt x="23270" y="10502"/>
                    <a:pt x="23403" y="10710"/>
                  </a:cubicBezTo>
                  <a:cubicBezTo>
                    <a:pt x="23596" y="11009"/>
                    <a:pt x="23882" y="11314"/>
                    <a:pt x="24304" y="11508"/>
                  </a:cubicBezTo>
                  <a:cubicBezTo>
                    <a:pt x="24760" y="11482"/>
                    <a:pt x="25188" y="11174"/>
                    <a:pt x="25366" y="10690"/>
                  </a:cubicBezTo>
                  <a:cubicBezTo>
                    <a:pt x="25546" y="10205"/>
                    <a:pt x="25424" y="9685"/>
                    <a:pt x="25099" y="9354"/>
                  </a:cubicBezTo>
                  <a:lnTo>
                    <a:pt x="25099" y="9354"/>
                  </a:lnTo>
                  <a:cubicBezTo>
                    <a:pt x="25413" y="9457"/>
                    <a:pt x="25673" y="9672"/>
                    <a:pt x="25903" y="9935"/>
                  </a:cubicBezTo>
                  <a:cubicBezTo>
                    <a:pt x="26146" y="10203"/>
                    <a:pt x="26314" y="10543"/>
                    <a:pt x="26599" y="10807"/>
                  </a:cubicBezTo>
                  <a:cubicBezTo>
                    <a:pt x="26604" y="10813"/>
                    <a:pt x="26611" y="10816"/>
                    <a:pt x="26618" y="10816"/>
                  </a:cubicBezTo>
                  <a:cubicBezTo>
                    <a:pt x="26621" y="10816"/>
                    <a:pt x="26625" y="10816"/>
                    <a:pt x="26628" y="10815"/>
                  </a:cubicBezTo>
                  <a:cubicBezTo>
                    <a:pt x="26644" y="10810"/>
                    <a:pt x="26652" y="10793"/>
                    <a:pt x="26647" y="10777"/>
                  </a:cubicBezTo>
                  <a:cubicBezTo>
                    <a:pt x="26591" y="10592"/>
                    <a:pt x="26509" y="10423"/>
                    <a:pt x="26414" y="10259"/>
                  </a:cubicBezTo>
                  <a:cubicBezTo>
                    <a:pt x="26320" y="10095"/>
                    <a:pt x="26223" y="9929"/>
                    <a:pt x="26108" y="9772"/>
                  </a:cubicBezTo>
                  <a:cubicBezTo>
                    <a:pt x="25890" y="9450"/>
                    <a:pt x="25557" y="9167"/>
                    <a:pt x="25162" y="9050"/>
                  </a:cubicBezTo>
                  <a:cubicBezTo>
                    <a:pt x="24966" y="8989"/>
                    <a:pt x="24771" y="8960"/>
                    <a:pt x="24567" y="8954"/>
                  </a:cubicBezTo>
                  <a:cubicBezTo>
                    <a:pt x="24555" y="8953"/>
                    <a:pt x="24543" y="8953"/>
                    <a:pt x="24531" y="8953"/>
                  </a:cubicBezTo>
                  <a:close/>
                  <a:moveTo>
                    <a:pt x="30708" y="10901"/>
                  </a:moveTo>
                  <a:cubicBezTo>
                    <a:pt x="30454" y="10901"/>
                    <a:pt x="30195" y="10990"/>
                    <a:pt x="30149" y="11008"/>
                  </a:cubicBezTo>
                  <a:cubicBezTo>
                    <a:pt x="30105" y="11024"/>
                    <a:pt x="30082" y="11073"/>
                    <a:pt x="30098" y="11118"/>
                  </a:cubicBezTo>
                  <a:cubicBezTo>
                    <a:pt x="30111" y="11153"/>
                    <a:pt x="30143" y="11176"/>
                    <a:pt x="30179" y="11176"/>
                  </a:cubicBezTo>
                  <a:cubicBezTo>
                    <a:pt x="30189" y="11176"/>
                    <a:pt x="30199" y="11174"/>
                    <a:pt x="30208" y="11170"/>
                  </a:cubicBezTo>
                  <a:cubicBezTo>
                    <a:pt x="30308" y="11135"/>
                    <a:pt x="30526" y="11076"/>
                    <a:pt x="30716" y="11076"/>
                  </a:cubicBezTo>
                  <a:cubicBezTo>
                    <a:pt x="30846" y="11076"/>
                    <a:pt x="30962" y="11104"/>
                    <a:pt x="31018" y="11185"/>
                  </a:cubicBezTo>
                  <a:cubicBezTo>
                    <a:pt x="31319" y="11619"/>
                    <a:pt x="30989" y="12382"/>
                    <a:pt x="30497" y="12873"/>
                  </a:cubicBezTo>
                  <a:cubicBezTo>
                    <a:pt x="30462" y="12908"/>
                    <a:pt x="30462" y="12961"/>
                    <a:pt x="30493" y="12992"/>
                  </a:cubicBezTo>
                  <a:cubicBezTo>
                    <a:pt x="30512" y="13009"/>
                    <a:pt x="30534" y="13018"/>
                    <a:pt x="30555" y="13018"/>
                  </a:cubicBezTo>
                  <a:cubicBezTo>
                    <a:pt x="30579" y="13018"/>
                    <a:pt x="30600" y="13009"/>
                    <a:pt x="30616" y="12992"/>
                  </a:cubicBezTo>
                  <a:cubicBezTo>
                    <a:pt x="31152" y="12460"/>
                    <a:pt x="31522" y="11611"/>
                    <a:pt x="31158" y="11086"/>
                  </a:cubicBezTo>
                  <a:cubicBezTo>
                    <a:pt x="31059" y="10945"/>
                    <a:pt x="30885" y="10901"/>
                    <a:pt x="30708" y="10901"/>
                  </a:cubicBezTo>
                  <a:close/>
                  <a:moveTo>
                    <a:pt x="29705" y="11582"/>
                  </a:moveTo>
                  <a:cubicBezTo>
                    <a:pt x="29685" y="11582"/>
                    <a:pt x="29665" y="11589"/>
                    <a:pt x="29648" y="11603"/>
                  </a:cubicBezTo>
                  <a:cubicBezTo>
                    <a:pt x="29612" y="11633"/>
                    <a:pt x="29608" y="11688"/>
                    <a:pt x="29640" y="11725"/>
                  </a:cubicBezTo>
                  <a:cubicBezTo>
                    <a:pt x="29712" y="11810"/>
                    <a:pt x="29891" y="12074"/>
                    <a:pt x="29838" y="12249"/>
                  </a:cubicBezTo>
                  <a:cubicBezTo>
                    <a:pt x="29814" y="12328"/>
                    <a:pt x="29737" y="12388"/>
                    <a:pt x="29610" y="12424"/>
                  </a:cubicBezTo>
                  <a:cubicBezTo>
                    <a:pt x="29535" y="12446"/>
                    <a:pt x="29307" y="12510"/>
                    <a:pt x="29298" y="12677"/>
                  </a:cubicBezTo>
                  <a:cubicBezTo>
                    <a:pt x="29285" y="12880"/>
                    <a:pt x="29634" y="13035"/>
                    <a:pt x="29740" y="13079"/>
                  </a:cubicBezTo>
                  <a:cubicBezTo>
                    <a:pt x="29751" y="13083"/>
                    <a:pt x="29761" y="13085"/>
                    <a:pt x="29773" y="13085"/>
                  </a:cubicBezTo>
                  <a:cubicBezTo>
                    <a:pt x="29808" y="13085"/>
                    <a:pt x="29838" y="13063"/>
                    <a:pt x="29853" y="13031"/>
                  </a:cubicBezTo>
                  <a:cubicBezTo>
                    <a:pt x="29870" y="12987"/>
                    <a:pt x="29849" y="12937"/>
                    <a:pt x="29805" y="12918"/>
                  </a:cubicBezTo>
                  <a:cubicBezTo>
                    <a:pt x="29616" y="12842"/>
                    <a:pt x="29468" y="12728"/>
                    <a:pt x="29470" y="12684"/>
                  </a:cubicBezTo>
                  <a:cubicBezTo>
                    <a:pt x="29471" y="12675"/>
                    <a:pt x="29505" y="12632"/>
                    <a:pt x="29657" y="12588"/>
                  </a:cubicBezTo>
                  <a:cubicBezTo>
                    <a:pt x="29844" y="12535"/>
                    <a:pt x="29960" y="12437"/>
                    <a:pt x="30004" y="12298"/>
                  </a:cubicBezTo>
                  <a:cubicBezTo>
                    <a:pt x="30092" y="12002"/>
                    <a:pt x="29802" y="11652"/>
                    <a:pt x="29770" y="11611"/>
                  </a:cubicBezTo>
                  <a:cubicBezTo>
                    <a:pt x="29753" y="11592"/>
                    <a:pt x="29729" y="11582"/>
                    <a:pt x="29705" y="11582"/>
                  </a:cubicBezTo>
                  <a:close/>
                  <a:moveTo>
                    <a:pt x="27422" y="0"/>
                  </a:moveTo>
                  <a:cubicBezTo>
                    <a:pt x="26976" y="0"/>
                    <a:pt x="26512" y="95"/>
                    <a:pt x="26028" y="310"/>
                  </a:cubicBezTo>
                  <a:cubicBezTo>
                    <a:pt x="24005" y="1210"/>
                    <a:pt x="24715" y="3524"/>
                    <a:pt x="24715" y="3524"/>
                  </a:cubicBezTo>
                  <a:cubicBezTo>
                    <a:pt x="24715" y="3524"/>
                    <a:pt x="24592" y="3502"/>
                    <a:pt x="24410" y="3502"/>
                  </a:cubicBezTo>
                  <a:cubicBezTo>
                    <a:pt x="23944" y="3502"/>
                    <a:pt x="23088" y="3646"/>
                    <a:pt x="22877" y="4673"/>
                  </a:cubicBezTo>
                  <a:cubicBezTo>
                    <a:pt x="22479" y="6613"/>
                    <a:pt x="23889" y="6675"/>
                    <a:pt x="24071" y="6675"/>
                  </a:cubicBezTo>
                  <a:cubicBezTo>
                    <a:pt x="24084" y="6675"/>
                    <a:pt x="24091" y="6675"/>
                    <a:pt x="24091" y="6675"/>
                  </a:cubicBezTo>
                  <a:cubicBezTo>
                    <a:pt x="24091" y="6675"/>
                    <a:pt x="24999" y="5412"/>
                    <a:pt x="26384" y="5412"/>
                  </a:cubicBezTo>
                  <a:cubicBezTo>
                    <a:pt x="26777" y="5412"/>
                    <a:pt x="27208" y="5513"/>
                    <a:pt x="27668" y="5775"/>
                  </a:cubicBezTo>
                  <a:cubicBezTo>
                    <a:pt x="27668" y="5775"/>
                    <a:pt x="26493" y="7690"/>
                    <a:pt x="27931" y="8780"/>
                  </a:cubicBezTo>
                  <a:cubicBezTo>
                    <a:pt x="29113" y="9674"/>
                    <a:pt x="28558" y="10815"/>
                    <a:pt x="28558" y="10815"/>
                  </a:cubicBezTo>
                  <a:cubicBezTo>
                    <a:pt x="28567" y="10829"/>
                    <a:pt x="28576" y="10842"/>
                    <a:pt x="28587" y="10855"/>
                  </a:cubicBezTo>
                  <a:cubicBezTo>
                    <a:pt x="27918" y="12737"/>
                    <a:pt x="27123" y="13174"/>
                    <a:pt x="26311" y="13174"/>
                  </a:cubicBezTo>
                  <a:cubicBezTo>
                    <a:pt x="25626" y="13174"/>
                    <a:pt x="24928" y="12863"/>
                    <a:pt x="24284" y="12848"/>
                  </a:cubicBezTo>
                  <a:cubicBezTo>
                    <a:pt x="23376" y="12100"/>
                    <a:pt x="22788" y="11943"/>
                    <a:pt x="22455" y="11943"/>
                  </a:cubicBezTo>
                  <a:cubicBezTo>
                    <a:pt x="22214" y="11943"/>
                    <a:pt x="22106" y="12025"/>
                    <a:pt x="22106" y="12025"/>
                  </a:cubicBezTo>
                  <a:cubicBezTo>
                    <a:pt x="22106" y="12025"/>
                    <a:pt x="20468" y="18374"/>
                    <a:pt x="21124" y="20268"/>
                  </a:cubicBezTo>
                  <a:cubicBezTo>
                    <a:pt x="21294" y="20760"/>
                    <a:pt x="21582" y="20949"/>
                    <a:pt x="21976" y="20949"/>
                  </a:cubicBezTo>
                  <a:cubicBezTo>
                    <a:pt x="23097" y="20949"/>
                    <a:pt x="25072" y="19412"/>
                    <a:pt x="27602" y="18972"/>
                  </a:cubicBezTo>
                  <a:cubicBezTo>
                    <a:pt x="31015" y="18378"/>
                    <a:pt x="28782" y="14571"/>
                    <a:pt x="28782" y="14571"/>
                  </a:cubicBezTo>
                  <a:cubicBezTo>
                    <a:pt x="28632" y="13638"/>
                    <a:pt x="29846" y="10443"/>
                    <a:pt x="29846" y="10443"/>
                  </a:cubicBezTo>
                  <a:cubicBezTo>
                    <a:pt x="29846" y="10443"/>
                    <a:pt x="30272" y="10046"/>
                    <a:pt x="30782" y="10046"/>
                  </a:cubicBezTo>
                  <a:cubicBezTo>
                    <a:pt x="31156" y="10046"/>
                    <a:pt x="31576" y="10259"/>
                    <a:pt x="31907" y="10997"/>
                  </a:cubicBezTo>
                  <a:cubicBezTo>
                    <a:pt x="32394" y="12089"/>
                    <a:pt x="31738" y="13382"/>
                    <a:pt x="30761" y="13950"/>
                  </a:cubicBezTo>
                  <a:cubicBezTo>
                    <a:pt x="30227" y="14260"/>
                    <a:pt x="30136" y="15008"/>
                    <a:pt x="30628" y="15384"/>
                  </a:cubicBezTo>
                  <a:cubicBezTo>
                    <a:pt x="30637" y="15388"/>
                    <a:pt x="30645" y="15397"/>
                    <a:pt x="30656" y="15403"/>
                  </a:cubicBezTo>
                  <a:cubicBezTo>
                    <a:pt x="31310" y="15892"/>
                    <a:pt x="32216" y="17144"/>
                    <a:pt x="32216" y="17144"/>
                  </a:cubicBezTo>
                  <a:cubicBezTo>
                    <a:pt x="32216" y="17144"/>
                    <a:pt x="33064" y="18030"/>
                    <a:pt x="34096" y="18030"/>
                  </a:cubicBezTo>
                  <a:cubicBezTo>
                    <a:pt x="34390" y="18030"/>
                    <a:pt x="34699" y="17958"/>
                    <a:pt x="35007" y="17773"/>
                  </a:cubicBezTo>
                  <a:cubicBezTo>
                    <a:pt x="36399" y="16940"/>
                    <a:pt x="38762" y="11285"/>
                    <a:pt x="37813" y="8425"/>
                  </a:cubicBezTo>
                  <a:cubicBezTo>
                    <a:pt x="36824" y="5444"/>
                    <a:pt x="35591" y="6727"/>
                    <a:pt x="32225" y="3144"/>
                  </a:cubicBezTo>
                  <a:cubicBezTo>
                    <a:pt x="30865" y="1697"/>
                    <a:pt x="29307" y="0"/>
                    <a:pt x="27422" y="0"/>
                  </a:cubicBezTo>
                  <a:close/>
                  <a:moveTo>
                    <a:pt x="24062" y="21965"/>
                  </a:moveTo>
                  <a:cubicBezTo>
                    <a:pt x="24012" y="21965"/>
                    <a:pt x="23974" y="22002"/>
                    <a:pt x="23974" y="22049"/>
                  </a:cubicBezTo>
                  <a:cubicBezTo>
                    <a:pt x="23974" y="22097"/>
                    <a:pt x="24012" y="22136"/>
                    <a:pt x="24060" y="22136"/>
                  </a:cubicBezTo>
                  <a:lnTo>
                    <a:pt x="35191" y="22245"/>
                  </a:lnTo>
                  <a:cubicBezTo>
                    <a:pt x="35238" y="22245"/>
                    <a:pt x="35278" y="22207"/>
                    <a:pt x="35278" y="22161"/>
                  </a:cubicBezTo>
                  <a:cubicBezTo>
                    <a:pt x="35278" y="22113"/>
                    <a:pt x="35239" y="22074"/>
                    <a:pt x="35193" y="22074"/>
                  </a:cubicBezTo>
                  <a:lnTo>
                    <a:pt x="24062" y="21965"/>
                  </a:lnTo>
                  <a:close/>
                  <a:moveTo>
                    <a:pt x="18292" y="21954"/>
                  </a:moveTo>
                  <a:cubicBezTo>
                    <a:pt x="18257" y="21954"/>
                    <a:pt x="18223" y="21975"/>
                    <a:pt x="18211" y="22010"/>
                  </a:cubicBezTo>
                  <a:cubicBezTo>
                    <a:pt x="18196" y="22046"/>
                    <a:pt x="16838" y="25676"/>
                    <a:pt x="16817" y="28549"/>
                  </a:cubicBezTo>
                  <a:cubicBezTo>
                    <a:pt x="16817" y="28595"/>
                    <a:pt x="16855" y="28636"/>
                    <a:pt x="16903" y="28636"/>
                  </a:cubicBezTo>
                  <a:cubicBezTo>
                    <a:pt x="16951" y="28636"/>
                    <a:pt x="16990" y="28598"/>
                    <a:pt x="16990" y="28550"/>
                  </a:cubicBezTo>
                  <a:cubicBezTo>
                    <a:pt x="17009" y="25709"/>
                    <a:pt x="18357" y="22107"/>
                    <a:pt x="18370" y="22071"/>
                  </a:cubicBezTo>
                  <a:cubicBezTo>
                    <a:pt x="18386" y="22027"/>
                    <a:pt x="18365" y="21976"/>
                    <a:pt x="18321" y="21959"/>
                  </a:cubicBezTo>
                  <a:cubicBezTo>
                    <a:pt x="18312" y="21955"/>
                    <a:pt x="18302" y="21954"/>
                    <a:pt x="18292" y="21954"/>
                  </a:cubicBezTo>
                  <a:close/>
                  <a:moveTo>
                    <a:pt x="46294" y="26012"/>
                  </a:moveTo>
                  <a:cubicBezTo>
                    <a:pt x="46280" y="26012"/>
                    <a:pt x="46266" y="26015"/>
                    <a:pt x="46253" y="26023"/>
                  </a:cubicBezTo>
                  <a:cubicBezTo>
                    <a:pt x="46211" y="26046"/>
                    <a:pt x="46196" y="26098"/>
                    <a:pt x="46220" y="26141"/>
                  </a:cubicBezTo>
                  <a:lnTo>
                    <a:pt x="50004" y="32916"/>
                  </a:lnTo>
                  <a:cubicBezTo>
                    <a:pt x="50018" y="32942"/>
                    <a:pt x="50047" y="32960"/>
                    <a:pt x="50078" y="32960"/>
                  </a:cubicBezTo>
                  <a:cubicBezTo>
                    <a:pt x="50092" y="32960"/>
                    <a:pt x="50107" y="32955"/>
                    <a:pt x="50120" y="32948"/>
                  </a:cubicBezTo>
                  <a:cubicBezTo>
                    <a:pt x="50160" y="32925"/>
                    <a:pt x="50178" y="32872"/>
                    <a:pt x="50153" y="32830"/>
                  </a:cubicBezTo>
                  <a:lnTo>
                    <a:pt x="46371" y="26055"/>
                  </a:lnTo>
                  <a:cubicBezTo>
                    <a:pt x="46355" y="26027"/>
                    <a:pt x="46325" y="26012"/>
                    <a:pt x="46294" y="26012"/>
                  </a:cubicBezTo>
                  <a:close/>
                  <a:moveTo>
                    <a:pt x="42074" y="29581"/>
                  </a:moveTo>
                  <a:cubicBezTo>
                    <a:pt x="42064" y="29581"/>
                    <a:pt x="42054" y="29583"/>
                    <a:pt x="42044" y="29586"/>
                  </a:cubicBezTo>
                  <a:cubicBezTo>
                    <a:pt x="41999" y="29602"/>
                    <a:pt x="41977" y="29652"/>
                    <a:pt x="41993" y="29697"/>
                  </a:cubicBezTo>
                  <a:lnTo>
                    <a:pt x="45449" y="38810"/>
                  </a:lnTo>
                  <a:cubicBezTo>
                    <a:pt x="45462" y="38845"/>
                    <a:pt x="45494" y="38867"/>
                    <a:pt x="45529" y="38867"/>
                  </a:cubicBezTo>
                  <a:cubicBezTo>
                    <a:pt x="45540" y="38867"/>
                    <a:pt x="45549" y="38864"/>
                    <a:pt x="45559" y="38861"/>
                  </a:cubicBezTo>
                  <a:cubicBezTo>
                    <a:pt x="45606" y="38845"/>
                    <a:pt x="45627" y="38796"/>
                    <a:pt x="45610" y="38751"/>
                  </a:cubicBezTo>
                  <a:lnTo>
                    <a:pt x="42154" y="29637"/>
                  </a:lnTo>
                  <a:cubicBezTo>
                    <a:pt x="42142" y="29602"/>
                    <a:pt x="42109" y="29581"/>
                    <a:pt x="42074" y="29581"/>
                  </a:cubicBezTo>
                  <a:close/>
                  <a:moveTo>
                    <a:pt x="18449" y="34264"/>
                  </a:moveTo>
                  <a:cubicBezTo>
                    <a:pt x="18409" y="34264"/>
                    <a:pt x="18376" y="34303"/>
                    <a:pt x="18372" y="34346"/>
                  </a:cubicBezTo>
                  <a:cubicBezTo>
                    <a:pt x="18369" y="34392"/>
                    <a:pt x="18405" y="34433"/>
                    <a:pt x="18452" y="34436"/>
                  </a:cubicBezTo>
                  <a:lnTo>
                    <a:pt x="25404" y="34875"/>
                  </a:lnTo>
                  <a:lnTo>
                    <a:pt x="25928" y="38947"/>
                  </a:lnTo>
                  <a:lnTo>
                    <a:pt x="27384" y="35000"/>
                  </a:lnTo>
                  <a:lnTo>
                    <a:pt x="28160" y="35050"/>
                  </a:lnTo>
                  <a:lnTo>
                    <a:pt x="28166" y="35050"/>
                  </a:lnTo>
                  <a:cubicBezTo>
                    <a:pt x="28210" y="35050"/>
                    <a:pt x="28248" y="35013"/>
                    <a:pt x="28250" y="34967"/>
                  </a:cubicBezTo>
                  <a:cubicBezTo>
                    <a:pt x="28255" y="34920"/>
                    <a:pt x="28219" y="34878"/>
                    <a:pt x="28169" y="34878"/>
                  </a:cubicBezTo>
                  <a:lnTo>
                    <a:pt x="18463" y="34266"/>
                  </a:lnTo>
                  <a:cubicBezTo>
                    <a:pt x="18458" y="34265"/>
                    <a:pt x="18454" y="34264"/>
                    <a:pt x="18449" y="34264"/>
                  </a:cubicBezTo>
                  <a:close/>
                  <a:moveTo>
                    <a:pt x="43922" y="59576"/>
                  </a:moveTo>
                  <a:cubicBezTo>
                    <a:pt x="43874" y="59579"/>
                    <a:pt x="43836" y="59620"/>
                    <a:pt x="43839" y="59668"/>
                  </a:cubicBezTo>
                  <a:lnTo>
                    <a:pt x="45064" y="85259"/>
                  </a:lnTo>
                  <a:cubicBezTo>
                    <a:pt x="45066" y="85304"/>
                    <a:pt x="45105" y="85340"/>
                    <a:pt x="45151" y="85340"/>
                  </a:cubicBezTo>
                  <a:lnTo>
                    <a:pt x="45156" y="85340"/>
                  </a:lnTo>
                  <a:cubicBezTo>
                    <a:pt x="45202" y="85339"/>
                    <a:pt x="45240" y="85296"/>
                    <a:pt x="45237" y="85250"/>
                  </a:cubicBezTo>
                  <a:lnTo>
                    <a:pt x="44012" y="59658"/>
                  </a:lnTo>
                  <a:cubicBezTo>
                    <a:pt x="44010" y="59611"/>
                    <a:pt x="43968" y="59579"/>
                    <a:pt x="43922" y="59576"/>
                  </a:cubicBezTo>
                  <a:close/>
                  <a:moveTo>
                    <a:pt x="47690" y="44434"/>
                  </a:moveTo>
                  <a:cubicBezTo>
                    <a:pt x="47674" y="44434"/>
                    <a:pt x="47659" y="44438"/>
                    <a:pt x="47645" y="44448"/>
                  </a:cubicBezTo>
                  <a:cubicBezTo>
                    <a:pt x="39938" y="49558"/>
                    <a:pt x="28674" y="51126"/>
                    <a:pt x="28561" y="51141"/>
                  </a:cubicBezTo>
                  <a:cubicBezTo>
                    <a:pt x="28515" y="51146"/>
                    <a:pt x="28481" y="51190"/>
                    <a:pt x="28487" y="51236"/>
                  </a:cubicBezTo>
                  <a:cubicBezTo>
                    <a:pt x="28493" y="51280"/>
                    <a:pt x="28529" y="51310"/>
                    <a:pt x="28573" y="51310"/>
                  </a:cubicBezTo>
                  <a:lnTo>
                    <a:pt x="28583" y="51310"/>
                  </a:lnTo>
                  <a:cubicBezTo>
                    <a:pt x="28616" y="51306"/>
                    <a:pt x="29593" y="51170"/>
                    <a:pt x="31153" y="50853"/>
                  </a:cubicBezTo>
                  <a:lnTo>
                    <a:pt x="31153" y="50853"/>
                  </a:lnTo>
                  <a:cubicBezTo>
                    <a:pt x="31368" y="52884"/>
                    <a:pt x="31229" y="56119"/>
                    <a:pt x="28957" y="58944"/>
                  </a:cubicBezTo>
                  <a:cubicBezTo>
                    <a:pt x="28925" y="58981"/>
                    <a:pt x="28933" y="59037"/>
                    <a:pt x="28969" y="59066"/>
                  </a:cubicBezTo>
                  <a:cubicBezTo>
                    <a:pt x="28986" y="59080"/>
                    <a:pt x="29004" y="59086"/>
                    <a:pt x="29024" y="59086"/>
                  </a:cubicBezTo>
                  <a:cubicBezTo>
                    <a:pt x="29049" y="59086"/>
                    <a:pt x="29075" y="59074"/>
                    <a:pt x="29091" y="59053"/>
                  </a:cubicBezTo>
                  <a:cubicBezTo>
                    <a:pt x="30406" y="57414"/>
                    <a:pt x="31018" y="55643"/>
                    <a:pt x="31261" y="54039"/>
                  </a:cubicBezTo>
                  <a:lnTo>
                    <a:pt x="42247" y="99828"/>
                  </a:lnTo>
                  <a:cubicBezTo>
                    <a:pt x="42256" y="99866"/>
                    <a:pt x="42290" y="99894"/>
                    <a:pt x="42330" y="99894"/>
                  </a:cubicBezTo>
                  <a:cubicBezTo>
                    <a:pt x="42335" y="99894"/>
                    <a:pt x="42343" y="99894"/>
                    <a:pt x="42350" y="99891"/>
                  </a:cubicBezTo>
                  <a:cubicBezTo>
                    <a:pt x="42395" y="99881"/>
                    <a:pt x="42424" y="99836"/>
                    <a:pt x="42414" y="99788"/>
                  </a:cubicBezTo>
                  <a:lnTo>
                    <a:pt x="31325" y="53570"/>
                  </a:lnTo>
                  <a:cubicBezTo>
                    <a:pt x="31325" y="53567"/>
                    <a:pt x="31323" y="53566"/>
                    <a:pt x="31323" y="53565"/>
                  </a:cubicBezTo>
                  <a:cubicBezTo>
                    <a:pt x="31435" y="52535"/>
                    <a:pt x="31403" y="51592"/>
                    <a:pt x="31320" y="50821"/>
                  </a:cubicBezTo>
                  <a:cubicBezTo>
                    <a:pt x="35174" y="50030"/>
                    <a:pt x="42327" y="48181"/>
                    <a:pt x="47739" y="44593"/>
                  </a:cubicBezTo>
                  <a:cubicBezTo>
                    <a:pt x="47778" y="44565"/>
                    <a:pt x="47787" y="44513"/>
                    <a:pt x="47763" y="44473"/>
                  </a:cubicBezTo>
                  <a:cubicBezTo>
                    <a:pt x="47745" y="44448"/>
                    <a:pt x="47717" y="44434"/>
                    <a:pt x="47690" y="44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1"/>
            <p:cNvSpPr/>
            <p:nvPr/>
          </p:nvSpPr>
          <p:spPr>
            <a:xfrm>
              <a:off x="5915006" y="1398406"/>
              <a:ext cx="144226" cy="184128"/>
            </a:xfrm>
            <a:custGeom>
              <a:rect b="b" l="l" r="r" t="t"/>
              <a:pathLst>
                <a:path extrusionOk="0" h="4956" w="3882">
                  <a:moveTo>
                    <a:pt x="2448" y="0"/>
                  </a:moveTo>
                  <a:cubicBezTo>
                    <a:pt x="2772" y="330"/>
                    <a:pt x="2893" y="851"/>
                    <a:pt x="2715" y="1336"/>
                  </a:cubicBezTo>
                  <a:cubicBezTo>
                    <a:pt x="2536" y="1820"/>
                    <a:pt x="2108" y="2128"/>
                    <a:pt x="1652" y="2154"/>
                  </a:cubicBezTo>
                  <a:cubicBezTo>
                    <a:pt x="1663" y="2157"/>
                    <a:pt x="1671" y="2163"/>
                    <a:pt x="1680" y="2167"/>
                  </a:cubicBezTo>
                  <a:cubicBezTo>
                    <a:pt x="1875" y="2253"/>
                    <a:pt x="2069" y="2289"/>
                    <a:pt x="2256" y="2289"/>
                  </a:cubicBezTo>
                  <a:cubicBezTo>
                    <a:pt x="3145" y="2289"/>
                    <a:pt x="3882" y="1487"/>
                    <a:pt x="3882" y="1487"/>
                  </a:cubicBezTo>
                  <a:cubicBezTo>
                    <a:pt x="3882" y="1487"/>
                    <a:pt x="3850" y="1405"/>
                    <a:pt x="3783" y="1278"/>
                  </a:cubicBezTo>
                  <a:cubicBezTo>
                    <a:pt x="3590" y="1050"/>
                    <a:pt x="3445" y="791"/>
                    <a:pt x="3253" y="579"/>
                  </a:cubicBezTo>
                  <a:cubicBezTo>
                    <a:pt x="3023" y="317"/>
                    <a:pt x="2761" y="103"/>
                    <a:pt x="2448" y="0"/>
                  </a:cubicBezTo>
                  <a:close/>
                  <a:moveTo>
                    <a:pt x="1896" y="4382"/>
                  </a:moveTo>
                  <a:cubicBezTo>
                    <a:pt x="1871" y="4382"/>
                    <a:pt x="1846" y="4392"/>
                    <a:pt x="1828" y="4413"/>
                  </a:cubicBezTo>
                  <a:cubicBezTo>
                    <a:pt x="1587" y="4700"/>
                    <a:pt x="1290" y="4789"/>
                    <a:pt x="1012" y="4789"/>
                  </a:cubicBezTo>
                  <a:cubicBezTo>
                    <a:pt x="565" y="4789"/>
                    <a:pt x="170" y="4559"/>
                    <a:pt x="143" y="4543"/>
                  </a:cubicBezTo>
                  <a:cubicBezTo>
                    <a:pt x="129" y="4535"/>
                    <a:pt x="114" y="4531"/>
                    <a:pt x="99" y="4531"/>
                  </a:cubicBezTo>
                  <a:cubicBezTo>
                    <a:pt x="70" y="4531"/>
                    <a:pt x="41" y="4546"/>
                    <a:pt x="25" y="4572"/>
                  </a:cubicBezTo>
                  <a:cubicBezTo>
                    <a:pt x="1" y="4612"/>
                    <a:pt x="12" y="4667"/>
                    <a:pt x="54" y="4690"/>
                  </a:cubicBezTo>
                  <a:cubicBezTo>
                    <a:pt x="62" y="4694"/>
                    <a:pt x="509" y="4956"/>
                    <a:pt x="1018" y="4956"/>
                  </a:cubicBezTo>
                  <a:cubicBezTo>
                    <a:pt x="1337" y="4956"/>
                    <a:pt x="1681" y="4853"/>
                    <a:pt x="1962" y="4523"/>
                  </a:cubicBezTo>
                  <a:cubicBezTo>
                    <a:pt x="1992" y="4487"/>
                    <a:pt x="1986" y="4433"/>
                    <a:pt x="1950" y="4401"/>
                  </a:cubicBezTo>
                  <a:cubicBezTo>
                    <a:pt x="1934" y="4388"/>
                    <a:pt x="1915" y="4382"/>
                    <a:pt x="1896" y="438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1"/>
            <p:cNvSpPr/>
            <p:nvPr/>
          </p:nvSpPr>
          <p:spPr>
            <a:xfrm>
              <a:off x="3307633" y="1280188"/>
              <a:ext cx="113167" cy="87680"/>
            </a:xfrm>
            <a:custGeom>
              <a:rect b="b" l="l" r="r" t="t"/>
              <a:pathLst>
                <a:path extrusionOk="0" h="2360" w="3046">
                  <a:moveTo>
                    <a:pt x="2095" y="1"/>
                  </a:moveTo>
                  <a:cubicBezTo>
                    <a:pt x="1398" y="1"/>
                    <a:pt x="623" y="324"/>
                    <a:pt x="0" y="1426"/>
                  </a:cubicBezTo>
                  <a:cubicBezTo>
                    <a:pt x="0" y="1426"/>
                    <a:pt x="717" y="2360"/>
                    <a:pt x="1922" y="2360"/>
                  </a:cubicBezTo>
                  <a:cubicBezTo>
                    <a:pt x="1988" y="2360"/>
                    <a:pt x="2056" y="2357"/>
                    <a:pt x="2125" y="2351"/>
                  </a:cubicBezTo>
                  <a:cubicBezTo>
                    <a:pt x="2497" y="2319"/>
                    <a:pt x="2800" y="2172"/>
                    <a:pt x="3046" y="1976"/>
                  </a:cubicBezTo>
                  <a:cubicBezTo>
                    <a:pt x="2864" y="1179"/>
                    <a:pt x="2705" y="523"/>
                    <a:pt x="2587" y="52"/>
                  </a:cubicBezTo>
                  <a:cubicBezTo>
                    <a:pt x="2430" y="20"/>
                    <a:pt x="2265" y="1"/>
                    <a:pt x="20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 name="Google Shape;834;p51"/>
          <p:cNvSpPr/>
          <p:nvPr/>
        </p:nvSpPr>
        <p:spPr>
          <a:xfrm>
            <a:off x="2690630" y="910072"/>
            <a:ext cx="1413238" cy="2235514"/>
          </a:xfrm>
          <a:custGeom>
            <a:rect b="b" l="l" r="r" t="t"/>
            <a:pathLst>
              <a:path extrusionOk="0" h="79954" w="50545">
                <a:moveTo>
                  <a:pt x="48726" y="5953"/>
                </a:moveTo>
                <a:cubicBezTo>
                  <a:pt x="48704" y="5953"/>
                  <a:pt x="48682" y="5962"/>
                  <a:pt x="48665" y="5979"/>
                </a:cubicBezTo>
                <a:lnTo>
                  <a:pt x="47025" y="7673"/>
                </a:lnTo>
                <a:cubicBezTo>
                  <a:pt x="46991" y="7708"/>
                  <a:pt x="46991" y="7763"/>
                  <a:pt x="47026" y="7795"/>
                </a:cubicBezTo>
                <a:cubicBezTo>
                  <a:pt x="47044" y="7811"/>
                  <a:pt x="47065" y="7818"/>
                  <a:pt x="47087" y="7818"/>
                </a:cubicBezTo>
                <a:cubicBezTo>
                  <a:pt x="47109" y="7818"/>
                  <a:pt x="47131" y="7810"/>
                  <a:pt x="47148" y="7794"/>
                </a:cubicBezTo>
                <a:lnTo>
                  <a:pt x="48788" y="6098"/>
                </a:lnTo>
                <a:cubicBezTo>
                  <a:pt x="48822" y="6065"/>
                  <a:pt x="48822" y="6010"/>
                  <a:pt x="48787" y="5978"/>
                </a:cubicBezTo>
                <a:cubicBezTo>
                  <a:pt x="48770" y="5961"/>
                  <a:pt x="48748" y="5953"/>
                  <a:pt x="48726" y="5953"/>
                </a:cubicBezTo>
                <a:close/>
                <a:moveTo>
                  <a:pt x="45745" y="5908"/>
                </a:moveTo>
                <a:cubicBezTo>
                  <a:pt x="45723" y="5908"/>
                  <a:pt x="45700" y="5917"/>
                  <a:pt x="45684" y="5934"/>
                </a:cubicBezTo>
                <a:cubicBezTo>
                  <a:pt x="45425" y="6190"/>
                  <a:pt x="45301" y="6266"/>
                  <a:pt x="45175" y="6266"/>
                </a:cubicBezTo>
                <a:cubicBezTo>
                  <a:pt x="45109" y="6266"/>
                  <a:pt x="45043" y="6246"/>
                  <a:pt x="44958" y="6219"/>
                </a:cubicBezTo>
                <a:cubicBezTo>
                  <a:pt x="44803" y="6169"/>
                  <a:pt x="44587" y="6100"/>
                  <a:pt x="44224" y="6100"/>
                </a:cubicBezTo>
                <a:cubicBezTo>
                  <a:pt x="44121" y="6100"/>
                  <a:pt x="44006" y="6106"/>
                  <a:pt x="43877" y="6119"/>
                </a:cubicBezTo>
                <a:cubicBezTo>
                  <a:pt x="42489" y="6257"/>
                  <a:pt x="42647" y="8020"/>
                  <a:pt x="42649" y="8039"/>
                </a:cubicBezTo>
                <a:cubicBezTo>
                  <a:pt x="42653" y="8084"/>
                  <a:pt x="42691" y="8116"/>
                  <a:pt x="42734" y="8116"/>
                </a:cubicBezTo>
                <a:cubicBezTo>
                  <a:pt x="42734" y="8116"/>
                  <a:pt x="42737" y="8116"/>
                  <a:pt x="42742" y="8115"/>
                </a:cubicBezTo>
                <a:cubicBezTo>
                  <a:pt x="42788" y="8109"/>
                  <a:pt x="42823" y="8068"/>
                  <a:pt x="42820" y="8020"/>
                </a:cubicBezTo>
                <a:cubicBezTo>
                  <a:pt x="42813" y="7955"/>
                  <a:pt x="42675" y="6411"/>
                  <a:pt x="43894" y="6290"/>
                </a:cubicBezTo>
                <a:cubicBezTo>
                  <a:pt x="44017" y="6278"/>
                  <a:pt x="44126" y="6272"/>
                  <a:pt x="44223" y="6272"/>
                </a:cubicBezTo>
                <a:cubicBezTo>
                  <a:pt x="44557" y="6272"/>
                  <a:pt x="44753" y="6334"/>
                  <a:pt x="44906" y="6381"/>
                </a:cubicBezTo>
                <a:cubicBezTo>
                  <a:pt x="45008" y="6414"/>
                  <a:pt x="45093" y="6438"/>
                  <a:pt x="45178" y="6438"/>
                </a:cubicBezTo>
                <a:cubicBezTo>
                  <a:pt x="45343" y="6438"/>
                  <a:pt x="45509" y="6348"/>
                  <a:pt x="45806" y="6055"/>
                </a:cubicBezTo>
                <a:cubicBezTo>
                  <a:pt x="45840" y="6023"/>
                  <a:pt x="45840" y="5966"/>
                  <a:pt x="45806" y="5934"/>
                </a:cubicBezTo>
                <a:cubicBezTo>
                  <a:pt x="45790" y="5917"/>
                  <a:pt x="45767" y="5908"/>
                  <a:pt x="45745" y="5908"/>
                </a:cubicBezTo>
                <a:close/>
                <a:moveTo>
                  <a:pt x="31809" y="6508"/>
                </a:moveTo>
                <a:cubicBezTo>
                  <a:pt x="31782" y="6508"/>
                  <a:pt x="31755" y="6509"/>
                  <a:pt x="31728" y="6512"/>
                </a:cubicBezTo>
                <a:cubicBezTo>
                  <a:pt x="31514" y="6524"/>
                  <a:pt x="31307" y="6595"/>
                  <a:pt x="31111" y="6692"/>
                </a:cubicBezTo>
                <a:cubicBezTo>
                  <a:pt x="30919" y="6807"/>
                  <a:pt x="30741" y="6955"/>
                  <a:pt x="30596" y="7154"/>
                </a:cubicBezTo>
                <a:cubicBezTo>
                  <a:pt x="30449" y="7353"/>
                  <a:pt x="30333" y="7570"/>
                  <a:pt x="30259" y="7866"/>
                </a:cubicBezTo>
                <a:cubicBezTo>
                  <a:pt x="30239" y="7945"/>
                  <a:pt x="30255" y="8042"/>
                  <a:pt x="30305" y="8112"/>
                </a:cubicBezTo>
                <a:cubicBezTo>
                  <a:pt x="30340" y="8160"/>
                  <a:pt x="30385" y="8184"/>
                  <a:pt x="30428" y="8184"/>
                </a:cubicBezTo>
                <a:cubicBezTo>
                  <a:pt x="30464" y="8184"/>
                  <a:pt x="30500" y="8166"/>
                  <a:pt x="30526" y="8129"/>
                </a:cubicBezTo>
                <a:lnTo>
                  <a:pt x="30543" y="8104"/>
                </a:lnTo>
                <a:cubicBezTo>
                  <a:pt x="30644" y="7959"/>
                  <a:pt x="30777" y="7808"/>
                  <a:pt x="30915" y="7708"/>
                </a:cubicBezTo>
                <a:cubicBezTo>
                  <a:pt x="31054" y="7605"/>
                  <a:pt x="31199" y="7521"/>
                  <a:pt x="31355" y="7477"/>
                </a:cubicBezTo>
                <a:cubicBezTo>
                  <a:pt x="31490" y="7439"/>
                  <a:pt x="31627" y="7415"/>
                  <a:pt x="31770" y="7415"/>
                </a:cubicBezTo>
                <a:cubicBezTo>
                  <a:pt x="31791" y="7415"/>
                  <a:pt x="31812" y="7415"/>
                  <a:pt x="31834" y="7416"/>
                </a:cubicBezTo>
                <a:cubicBezTo>
                  <a:pt x="31837" y="7416"/>
                  <a:pt x="31841" y="7416"/>
                  <a:pt x="31844" y="7416"/>
                </a:cubicBezTo>
                <a:cubicBezTo>
                  <a:pt x="32004" y="7416"/>
                  <a:pt x="32170" y="7449"/>
                  <a:pt x="32337" y="7474"/>
                </a:cubicBezTo>
                <a:lnTo>
                  <a:pt x="32364" y="7477"/>
                </a:lnTo>
                <a:cubicBezTo>
                  <a:pt x="32375" y="7479"/>
                  <a:pt x="32386" y="7480"/>
                  <a:pt x="32397" y="7480"/>
                </a:cubicBezTo>
                <a:cubicBezTo>
                  <a:pt x="32543" y="7480"/>
                  <a:pt x="32660" y="7331"/>
                  <a:pt x="32670" y="7119"/>
                </a:cubicBezTo>
                <a:cubicBezTo>
                  <a:pt x="32681" y="6875"/>
                  <a:pt x="32546" y="6641"/>
                  <a:pt x="32371" y="6595"/>
                </a:cubicBezTo>
                <a:cubicBezTo>
                  <a:pt x="32265" y="6566"/>
                  <a:pt x="32159" y="6541"/>
                  <a:pt x="32053" y="6524"/>
                </a:cubicBezTo>
                <a:cubicBezTo>
                  <a:pt x="31970" y="6518"/>
                  <a:pt x="31890" y="6508"/>
                  <a:pt x="31809" y="6508"/>
                </a:cubicBezTo>
                <a:close/>
                <a:moveTo>
                  <a:pt x="49789" y="7205"/>
                </a:moveTo>
                <a:cubicBezTo>
                  <a:pt x="49767" y="7205"/>
                  <a:pt x="49745" y="7214"/>
                  <a:pt x="49729" y="7231"/>
                </a:cubicBezTo>
                <a:lnTo>
                  <a:pt x="48089" y="8926"/>
                </a:lnTo>
                <a:cubicBezTo>
                  <a:pt x="48055" y="8961"/>
                  <a:pt x="48055" y="9014"/>
                  <a:pt x="48090" y="9048"/>
                </a:cubicBezTo>
                <a:cubicBezTo>
                  <a:pt x="48106" y="9064"/>
                  <a:pt x="48128" y="9071"/>
                  <a:pt x="48150" y="9071"/>
                </a:cubicBezTo>
                <a:cubicBezTo>
                  <a:pt x="48151" y="9071"/>
                  <a:pt x="48153" y="9071"/>
                  <a:pt x="48154" y="9071"/>
                </a:cubicBezTo>
                <a:cubicBezTo>
                  <a:pt x="48175" y="9071"/>
                  <a:pt x="48196" y="9062"/>
                  <a:pt x="48212" y="9045"/>
                </a:cubicBezTo>
                <a:lnTo>
                  <a:pt x="49852" y="7351"/>
                </a:lnTo>
                <a:cubicBezTo>
                  <a:pt x="49884" y="7316"/>
                  <a:pt x="49884" y="7263"/>
                  <a:pt x="49849" y="7229"/>
                </a:cubicBezTo>
                <a:cubicBezTo>
                  <a:pt x="49833" y="7213"/>
                  <a:pt x="49811" y="7205"/>
                  <a:pt x="49789" y="7205"/>
                </a:cubicBezTo>
                <a:close/>
                <a:moveTo>
                  <a:pt x="50450" y="8817"/>
                </a:moveTo>
                <a:cubicBezTo>
                  <a:pt x="50427" y="8817"/>
                  <a:pt x="50404" y="8826"/>
                  <a:pt x="50386" y="8845"/>
                </a:cubicBezTo>
                <a:lnTo>
                  <a:pt x="49167" y="10155"/>
                </a:lnTo>
                <a:cubicBezTo>
                  <a:pt x="49135" y="10190"/>
                  <a:pt x="49137" y="10245"/>
                  <a:pt x="49172" y="10277"/>
                </a:cubicBezTo>
                <a:cubicBezTo>
                  <a:pt x="49187" y="10293"/>
                  <a:pt x="49209" y="10300"/>
                  <a:pt x="49230" y="10300"/>
                </a:cubicBezTo>
                <a:cubicBezTo>
                  <a:pt x="49253" y="10300"/>
                  <a:pt x="49276" y="10292"/>
                  <a:pt x="49293" y="10274"/>
                </a:cubicBezTo>
                <a:lnTo>
                  <a:pt x="50511" y="8962"/>
                </a:lnTo>
                <a:cubicBezTo>
                  <a:pt x="50545" y="8927"/>
                  <a:pt x="50543" y="8872"/>
                  <a:pt x="50508" y="8840"/>
                </a:cubicBezTo>
                <a:cubicBezTo>
                  <a:pt x="50492" y="8825"/>
                  <a:pt x="50471" y="8817"/>
                  <a:pt x="50450" y="8817"/>
                </a:cubicBezTo>
                <a:close/>
                <a:moveTo>
                  <a:pt x="32308" y="7989"/>
                </a:moveTo>
                <a:cubicBezTo>
                  <a:pt x="32213" y="7989"/>
                  <a:pt x="32118" y="7994"/>
                  <a:pt x="32022" y="8006"/>
                </a:cubicBezTo>
                <a:cubicBezTo>
                  <a:pt x="31546" y="8064"/>
                  <a:pt x="31101" y="8295"/>
                  <a:pt x="30768" y="8607"/>
                </a:cubicBezTo>
                <a:cubicBezTo>
                  <a:pt x="30607" y="8766"/>
                  <a:pt x="30458" y="8936"/>
                  <a:pt x="30346" y="9125"/>
                </a:cubicBezTo>
                <a:cubicBezTo>
                  <a:pt x="30297" y="9202"/>
                  <a:pt x="30255" y="9276"/>
                  <a:pt x="30217" y="9354"/>
                </a:cubicBezTo>
                <a:cubicBezTo>
                  <a:pt x="30134" y="9292"/>
                  <a:pt x="30048" y="9234"/>
                  <a:pt x="29956" y="9178"/>
                </a:cubicBezTo>
                <a:cubicBezTo>
                  <a:pt x="29941" y="9169"/>
                  <a:pt x="29925" y="9164"/>
                  <a:pt x="29907" y="9164"/>
                </a:cubicBezTo>
                <a:cubicBezTo>
                  <a:pt x="29900" y="9164"/>
                  <a:pt x="29892" y="9165"/>
                  <a:pt x="29884" y="9167"/>
                </a:cubicBezTo>
                <a:cubicBezTo>
                  <a:pt x="29837" y="9180"/>
                  <a:pt x="29805" y="9231"/>
                  <a:pt x="29818" y="9280"/>
                </a:cubicBezTo>
                <a:cubicBezTo>
                  <a:pt x="29889" y="9557"/>
                  <a:pt x="29993" y="9807"/>
                  <a:pt x="30102" y="10057"/>
                </a:cubicBezTo>
                <a:cubicBezTo>
                  <a:pt x="30117" y="10089"/>
                  <a:pt x="30138" y="10119"/>
                  <a:pt x="30166" y="10145"/>
                </a:cubicBezTo>
                <a:cubicBezTo>
                  <a:pt x="30216" y="10190"/>
                  <a:pt x="30279" y="10212"/>
                  <a:pt x="30342" y="10212"/>
                </a:cubicBezTo>
                <a:cubicBezTo>
                  <a:pt x="30413" y="10212"/>
                  <a:pt x="30484" y="10183"/>
                  <a:pt x="30535" y="10126"/>
                </a:cubicBezTo>
                <a:lnTo>
                  <a:pt x="30649" y="10001"/>
                </a:lnTo>
                <a:cubicBezTo>
                  <a:pt x="30864" y="9763"/>
                  <a:pt x="31125" y="9515"/>
                  <a:pt x="31378" y="9340"/>
                </a:cubicBezTo>
                <a:cubicBezTo>
                  <a:pt x="31391" y="9331"/>
                  <a:pt x="31406" y="9321"/>
                  <a:pt x="31419" y="9312"/>
                </a:cubicBezTo>
                <a:lnTo>
                  <a:pt x="31419" y="9312"/>
                </a:lnTo>
                <a:cubicBezTo>
                  <a:pt x="31379" y="9463"/>
                  <a:pt x="31368" y="9624"/>
                  <a:pt x="31390" y="9788"/>
                </a:cubicBezTo>
                <a:cubicBezTo>
                  <a:pt x="31455" y="10299"/>
                  <a:pt x="31815" y="10700"/>
                  <a:pt x="32278" y="10842"/>
                </a:cubicBezTo>
                <a:cubicBezTo>
                  <a:pt x="32348" y="10842"/>
                  <a:pt x="32416" y="10840"/>
                  <a:pt x="32488" y="10835"/>
                </a:cubicBezTo>
                <a:cubicBezTo>
                  <a:pt x="32860" y="10801"/>
                  <a:pt x="33163" y="10655"/>
                  <a:pt x="33409" y="10459"/>
                </a:cubicBezTo>
                <a:cubicBezTo>
                  <a:pt x="33153" y="9332"/>
                  <a:pt x="32938" y="8485"/>
                  <a:pt x="32824" y="8043"/>
                </a:cubicBezTo>
                <a:cubicBezTo>
                  <a:pt x="32657" y="8008"/>
                  <a:pt x="32484" y="7989"/>
                  <a:pt x="32308" y="7989"/>
                </a:cubicBezTo>
                <a:close/>
                <a:moveTo>
                  <a:pt x="24871" y="9673"/>
                </a:moveTo>
                <a:cubicBezTo>
                  <a:pt x="24771" y="9673"/>
                  <a:pt x="24628" y="9697"/>
                  <a:pt x="24497" y="9805"/>
                </a:cubicBezTo>
                <a:cubicBezTo>
                  <a:pt x="24256" y="10003"/>
                  <a:pt x="24151" y="10395"/>
                  <a:pt x="24186" y="10972"/>
                </a:cubicBezTo>
                <a:cubicBezTo>
                  <a:pt x="24190" y="11017"/>
                  <a:pt x="24228" y="11054"/>
                  <a:pt x="24272" y="11054"/>
                </a:cubicBezTo>
                <a:lnTo>
                  <a:pt x="24277" y="11054"/>
                </a:lnTo>
                <a:cubicBezTo>
                  <a:pt x="24324" y="11049"/>
                  <a:pt x="24360" y="11010"/>
                  <a:pt x="24359" y="10962"/>
                </a:cubicBezTo>
                <a:cubicBezTo>
                  <a:pt x="24325" y="10451"/>
                  <a:pt x="24411" y="10097"/>
                  <a:pt x="24604" y="9940"/>
                </a:cubicBezTo>
                <a:cubicBezTo>
                  <a:pt x="24698" y="9862"/>
                  <a:pt x="24801" y="9845"/>
                  <a:pt x="24870" y="9845"/>
                </a:cubicBezTo>
                <a:cubicBezTo>
                  <a:pt x="24919" y="9845"/>
                  <a:pt x="24952" y="9853"/>
                  <a:pt x="24955" y="9855"/>
                </a:cubicBezTo>
                <a:cubicBezTo>
                  <a:pt x="24962" y="9856"/>
                  <a:pt x="24969" y="9857"/>
                  <a:pt x="24976" y="9857"/>
                </a:cubicBezTo>
                <a:cubicBezTo>
                  <a:pt x="25014" y="9857"/>
                  <a:pt x="25050" y="9833"/>
                  <a:pt x="25061" y="9792"/>
                </a:cubicBezTo>
                <a:cubicBezTo>
                  <a:pt x="25073" y="9747"/>
                  <a:pt x="25047" y="9701"/>
                  <a:pt x="24999" y="9688"/>
                </a:cubicBezTo>
                <a:cubicBezTo>
                  <a:pt x="24995" y="9686"/>
                  <a:pt x="24944" y="9673"/>
                  <a:pt x="24871" y="9673"/>
                </a:cubicBezTo>
                <a:close/>
                <a:moveTo>
                  <a:pt x="34485" y="11184"/>
                </a:moveTo>
                <a:cubicBezTo>
                  <a:pt x="34456" y="11184"/>
                  <a:pt x="34424" y="11188"/>
                  <a:pt x="34391" y="11199"/>
                </a:cubicBezTo>
                <a:cubicBezTo>
                  <a:pt x="34290" y="11229"/>
                  <a:pt x="34207" y="11308"/>
                  <a:pt x="34147" y="11433"/>
                </a:cubicBezTo>
                <a:cubicBezTo>
                  <a:pt x="34126" y="11476"/>
                  <a:pt x="34143" y="11527"/>
                  <a:pt x="34187" y="11549"/>
                </a:cubicBezTo>
                <a:cubicBezTo>
                  <a:pt x="34200" y="11554"/>
                  <a:pt x="34213" y="11557"/>
                  <a:pt x="34224" y="11557"/>
                </a:cubicBezTo>
                <a:cubicBezTo>
                  <a:pt x="34258" y="11557"/>
                  <a:pt x="34287" y="11540"/>
                  <a:pt x="34303" y="11509"/>
                </a:cubicBezTo>
                <a:cubicBezTo>
                  <a:pt x="34343" y="11430"/>
                  <a:pt x="34388" y="11380"/>
                  <a:pt x="34442" y="11364"/>
                </a:cubicBezTo>
                <a:cubicBezTo>
                  <a:pt x="34458" y="11359"/>
                  <a:pt x="34473" y="11357"/>
                  <a:pt x="34487" y="11357"/>
                </a:cubicBezTo>
                <a:cubicBezTo>
                  <a:pt x="34530" y="11357"/>
                  <a:pt x="34563" y="11375"/>
                  <a:pt x="34564" y="11375"/>
                </a:cubicBezTo>
                <a:cubicBezTo>
                  <a:pt x="34578" y="11383"/>
                  <a:pt x="34593" y="11387"/>
                  <a:pt x="34608" y="11387"/>
                </a:cubicBezTo>
                <a:cubicBezTo>
                  <a:pt x="34637" y="11387"/>
                  <a:pt x="34665" y="11371"/>
                  <a:pt x="34682" y="11344"/>
                </a:cubicBezTo>
                <a:cubicBezTo>
                  <a:pt x="34703" y="11302"/>
                  <a:pt x="34689" y="11250"/>
                  <a:pt x="34648" y="11226"/>
                </a:cubicBezTo>
                <a:cubicBezTo>
                  <a:pt x="34638" y="11221"/>
                  <a:pt x="34574" y="11184"/>
                  <a:pt x="34485" y="11184"/>
                </a:cubicBezTo>
                <a:close/>
                <a:moveTo>
                  <a:pt x="33555" y="10809"/>
                </a:moveTo>
                <a:cubicBezTo>
                  <a:pt x="33526" y="10809"/>
                  <a:pt x="33498" y="10823"/>
                  <a:pt x="33483" y="10849"/>
                </a:cubicBezTo>
                <a:cubicBezTo>
                  <a:pt x="33472" y="10864"/>
                  <a:pt x="33247" y="11231"/>
                  <a:pt x="33378" y="11544"/>
                </a:cubicBezTo>
                <a:cubicBezTo>
                  <a:pt x="33451" y="11719"/>
                  <a:pt x="33612" y="11836"/>
                  <a:pt x="33860" y="11894"/>
                </a:cubicBezTo>
                <a:cubicBezTo>
                  <a:pt x="33867" y="11896"/>
                  <a:pt x="33873" y="11896"/>
                  <a:pt x="33880" y="11896"/>
                </a:cubicBezTo>
                <a:cubicBezTo>
                  <a:pt x="33920" y="11896"/>
                  <a:pt x="33954" y="11868"/>
                  <a:pt x="33963" y="11829"/>
                </a:cubicBezTo>
                <a:cubicBezTo>
                  <a:pt x="33975" y="11781"/>
                  <a:pt x="33946" y="11736"/>
                  <a:pt x="33901" y="11726"/>
                </a:cubicBezTo>
                <a:cubicBezTo>
                  <a:pt x="33709" y="11679"/>
                  <a:pt x="33589" y="11597"/>
                  <a:pt x="33539" y="11479"/>
                </a:cubicBezTo>
                <a:cubicBezTo>
                  <a:pt x="33442" y="11248"/>
                  <a:pt x="33628" y="10942"/>
                  <a:pt x="33629" y="10939"/>
                </a:cubicBezTo>
                <a:cubicBezTo>
                  <a:pt x="33655" y="10900"/>
                  <a:pt x="33642" y="10845"/>
                  <a:pt x="33600" y="10822"/>
                </a:cubicBezTo>
                <a:cubicBezTo>
                  <a:pt x="33586" y="10813"/>
                  <a:pt x="33571" y="10809"/>
                  <a:pt x="33555" y="10809"/>
                </a:cubicBezTo>
                <a:close/>
                <a:moveTo>
                  <a:pt x="25580" y="10914"/>
                </a:moveTo>
                <a:cubicBezTo>
                  <a:pt x="25575" y="10914"/>
                  <a:pt x="25570" y="10915"/>
                  <a:pt x="25565" y="10916"/>
                </a:cubicBezTo>
                <a:cubicBezTo>
                  <a:pt x="25518" y="10923"/>
                  <a:pt x="25485" y="10967"/>
                  <a:pt x="25492" y="11013"/>
                </a:cubicBezTo>
                <a:cubicBezTo>
                  <a:pt x="25520" y="11190"/>
                  <a:pt x="25457" y="11248"/>
                  <a:pt x="25363" y="11338"/>
                </a:cubicBezTo>
                <a:cubicBezTo>
                  <a:pt x="25276" y="11422"/>
                  <a:pt x="25166" y="11525"/>
                  <a:pt x="25127" y="11736"/>
                </a:cubicBezTo>
                <a:cubicBezTo>
                  <a:pt x="25037" y="12199"/>
                  <a:pt x="25566" y="12441"/>
                  <a:pt x="25588" y="12453"/>
                </a:cubicBezTo>
                <a:cubicBezTo>
                  <a:pt x="25600" y="12459"/>
                  <a:pt x="25613" y="12460"/>
                  <a:pt x="25623" y="12460"/>
                </a:cubicBezTo>
                <a:cubicBezTo>
                  <a:pt x="25656" y="12460"/>
                  <a:pt x="25687" y="12441"/>
                  <a:pt x="25701" y="12409"/>
                </a:cubicBezTo>
                <a:cubicBezTo>
                  <a:pt x="25722" y="12366"/>
                  <a:pt x="25701" y="12315"/>
                  <a:pt x="25658" y="12295"/>
                </a:cubicBezTo>
                <a:cubicBezTo>
                  <a:pt x="25653" y="12293"/>
                  <a:pt x="25230" y="12097"/>
                  <a:pt x="25293" y="11768"/>
                </a:cubicBezTo>
                <a:cubicBezTo>
                  <a:pt x="25322" y="11613"/>
                  <a:pt x="25398" y="11540"/>
                  <a:pt x="25479" y="11463"/>
                </a:cubicBezTo>
                <a:cubicBezTo>
                  <a:pt x="25584" y="11366"/>
                  <a:pt x="25701" y="11253"/>
                  <a:pt x="25664" y="10988"/>
                </a:cubicBezTo>
                <a:cubicBezTo>
                  <a:pt x="25657" y="10946"/>
                  <a:pt x="25622" y="10914"/>
                  <a:pt x="25580" y="10914"/>
                </a:cubicBezTo>
                <a:close/>
                <a:moveTo>
                  <a:pt x="32342" y="12806"/>
                </a:moveTo>
                <a:cubicBezTo>
                  <a:pt x="32317" y="12806"/>
                  <a:pt x="32292" y="12817"/>
                  <a:pt x="32275" y="12838"/>
                </a:cubicBezTo>
                <a:cubicBezTo>
                  <a:pt x="32243" y="12874"/>
                  <a:pt x="32249" y="12928"/>
                  <a:pt x="32285" y="12960"/>
                </a:cubicBezTo>
                <a:cubicBezTo>
                  <a:pt x="32307" y="12977"/>
                  <a:pt x="32841" y="13414"/>
                  <a:pt x="34432" y="13666"/>
                </a:cubicBezTo>
                <a:cubicBezTo>
                  <a:pt x="34438" y="13666"/>
                  <a:pt x="34441" y="13668"/>
                  <a:pt x="34446" y="13668"/>
                </a:cubicBezTo>
                <a:cubicBezTo>
                  <a:pt x="34489" y="13668"/>
                  <a:pt x="34525" y="13637"/>
                  <a:pt x="34532" y="13595"/>
                </a:cubicBezTo>
                <a:cubicBezTo>
                  <a:pt x="34539" y="13547"/>
                  <a:pt x="34506" y="13504"/>
                  <a:pt x="34459" y="13497"/>
                </a:cubicBezTo>
                <a:cubicBezTo>
                  <a:pt x="32925" y="13253"/>
                  <a:pt x="32401" y="12830"/>
                  <a:pt x="32395" y="12826"/>
                </a:cubicBezTo>
                <a:cubicBezTo>
                  <a:pt x="32380" y="12813"/>
                  <a:pt x="32361" y="12806"/>
                  <a:pt x="32342" y="12806"/>
                </a:cubicBezTo>
                <a:close/>
                <a:moveTo>
                  <a:pt x="27276" y="16743"/>
                </a:moveTo>
                <a:cubicBezTo>
                  <a:pt x="27276" y="16744"/>
                  <a:pt x="27813" y="17870"/>
                  <a:pt x="29825" y="18180"/>
                </a:cubicBezTo>
                <a:lnTo>
                  <a:pt x="29954" y="17236"/>
                </a:lnTo>
                <a:lnTo>
                  <a:pt x="29954" y="17236"/>
                </a:lnTo>
                <a:cubicBezTo>
                  <a:pt x="29941" y="17236"/>
                  <a:pt x="29929" y="17236"/>
                  <a:pt x="29916" y="17236"/>
                </a:cubicBezTo>
                <a:cubicBezTo>
                  <a:pt x="29025" y="17236"/>
                  <a:pt x="28185" y="17084"/>
                  <a:pt x="27276" y="16743"/>
                </a:cubicBezTo>
                <a:close/>
                <a:moveTo>
                  <a:pt x="28284" y="1"/>
                </a:moveTo>
                <a:cubicBezTo>
                  <a:pt x="27124" y="1"/>
                  <a:pt x="25888" y="311"/>
                  <a:pt x="24841" y="1055"/>
                </a:cubicBezTo>
                <a:cubicBezTo>
                  <a:pt x="24841" y="1055"/>
                  <a:pt x="18943" y="1650"/>
                  <a:pt x="17710" y="5815"/>
                </a:cubicBezTo>
                <a:cubicBezTo>
                  <a:pt x="17071" y="7971"/>
                  <a:pt x="15762" y="8287"/>
                  <a:pt x="14122" y="9978"/>
                </a:cubicBezTo>
                <a:cubicBezTo>
                  <a:pt x="11261" y="12926"/>
                  <a:pt x="13352" y="14077"/>
                  <a:pt x="13352" y="14077"/>
                </a:cubicBezTo>
                <a:cubicBezTo>
                  <a:pt x="11453" y="15685"/>
                  <a:pt x="14958" y="18597"/>
                  <a:pt x="20343" y="18597"/>
                </a:cubicBezTo>
                <a:cubicBezTo>
                  <a:pt x="21597" y="18597"/>
                  <a:pt x="22953" y="18439"/>
                  <a:pt x="24366" y="18070"/>
                </a:cubicBezTo>
                <a:cubicBezTo>
                  <a:pt x="24797" y="17957"/>
                  <a:pt x="25164" y="17671"/>
                  <a:pt x="25366" y="17273"/>
                </a:cubicBezTo>
                <a:cubicBezTo>
                  <a:pt x="25472" y="17064"/>
                  <a:pt x="25794" y="15754"/>
                  <a:pt x="25839" y="14738"/>
                </a:cubicBezTo>
                <a:cubicBezTo>
                  <a:pt x="25877" y="13890"/>
                  <a:pt x="25775" y="13515"/>
                  <a:pt x="25716" y="13375"/>
                </a:cubicBezTo>
                <a:cubicBezTo>
                  <a:pt x="26044" y="13240"/>
                  <a:pt x="26241" y="13041"/>
                  <a:pt x="26246" y="13036"/>
                </a:cubicBezTo>
                <a:cubicBezTo>
                  <a:pt x="26278" y="13003"/>
                  <a:pt x="26278" y="12948"/>
                  <a:pt x="26244" y="12916"/>
                </a:cubicBezTo>
                <a:cubicBezTo>
                  <a:pt x="26227" y="12899"/>
                  <a:pt x="26205" y="12891"/>
                  <a:pt x="26183" y="12891"/>
                </a:cubicBezTo>
                <a:cubicBezTo>
                  <a:pt x="26160" y="12891"/>
                  <a:pt x="26138" y="12900"/>
                  <a:pt x="26122" y="12917"/>
                </a:cubicBezTo>
                <a:cubicBezTo>
                  <a:pt x="26102" y="12939"/>
                  <a:pt x="25722" y="13323"/>
                  <a:pt x="25135" y="13323"/>
                </a:cubicBezTo>
                <a:cubicBezTo>
                  <a:pt x="24937" y="13323"/>
                  <a:pt x="24716" y="13279"/>
                  <a:pt x="24478" y="13164"/>
                </a:cubicBezTo>
                <a:cubicBezTo>
                  <a:pt x="24119" y="12991"/>
                  <a:pt x="23838" y="12499"/>
                  <a:pt x="23706" y="11820"/>
                </a:cubicBezTo>
                <a:cubicBezTo>
                  <a:pt x="23523" y="10880"/>
                  <a:pt x="23675" y="9853"/>
                  <a:pt x="24060" y="9430"/>
                </a:cubicBezTo>
                <a:cubicBezTo>
                  <a:pt x="24246" y="9225"/>
                  <a:pt x="24459" y="9116"/>
                  <a:pt x="24691" y="9107"/>
                </a:cubicBezTo>
                <a:cubicBezTo>
                  <a:pt x="24701" y="9107"/>
                  <a:pt x="24711" y="9107"/>
                  <a:pt x="24720" y="9107"/>
                </a:cubicBezTo>
                <a:cubicBezTo>
                  <a:pt x="25155" y="9107"/>
                  <a:pt x="25530" y="9450"/>
                  <a:pt x="25534" y="9454"/>
                </a:cubicBezTo>
                <a:cubicBezTo>
                  <a:pt x="25551" y="9470"/>
                  <a:pt x="25572" y="9478"/>
                  <a:pt x="25593" y="9478"/>
                </a:cubicBezTo>
                <a:cubicBezTo>
                  <a:pt x="25610" y="9478"/>
                  <a:pt x="25628" y="9472"/>
                  <a:pt x="25643" y="9461"/>
                </a:cubicBezTo>
                <a:cubicBezTo>
                  <a:pt x="25791" y="9664"/>
                  <a:pt x="26252" y="10231"/>
                  <a:pt x="26756" y="10231"/>
                </a:cubicBezTo>
                <a:cubicBezTo>
                  <a:pt x="27103" y="10231"/>
                  <a:pt x="27469" y="9962"/>
                  <a:pt x="27768" y="9120"/>
                </a:cubicBezTo>
                <a:cubicBezTo>
                  <a:pt x="28015" y="8425"/>
                  <a:pt x="27681" y="8180"/>
                  <a:pt x="27681" y="8180"/>
                </a:cubicBezTo>
                <a:cubicBezTo>
                  <a:pt x="29739" y="7323"/>
                  <a:pt x="29220" y="5394"/>
                  <a:pt x="29220" y="5394"/>
                </a:cubicBezTo>
                <a:cubicBezTo>
                  <a:pt x="29879" y="4421"/>
                  <a:pt x="30573" y="4213"/>
                  <a:pt x="31045" y="4213"/>
                </a:cubicBezTo>
                <a:cubicBezTo>
                  <a:pt x="31396" y="4213"/>
                  <a:pt x="31625" y="4328"/>
                  <a:pt x="31625" y="4328"/>
                </a:cubicBezTo>
                <a:cubicBezTo>
                  <a:pt x="31625" y="4328"/>
                  <a:pt x="32780" y="3708"/>
                  <a:pt x="32204" y="1921"/>
                </a:cubicBezTo>
                <a:cubicBezTo>
                  <a:pt x="31847" y="815"/>
                  <a:pt x="30165" y="1"/>
                  <a:pt x="28284" y="1"/>
                </a:cubicBezTo>
                <a:close/>
                <a:moveTo>
                  <a:pt x="31610" y="20851"/>
                </a:moveTo>
                <a:cubicBezTo>
                  <a:pt x="31605" y="20851"/>
                  <a:pt x="31600" y="20852"/>
                  <a:pt x="31594" y="20853"/>
                </a:cubicBezTo>
                <a:cubicBezTo>
                  <a:pt x="31546" y="20863"/>
                  <a:pt x="31517" y="20909"/>
                  <a:pt x="31528" y="20954"/>
                </a:cubicBezTo>
                <a:cubicBezTo>
                  <a:pt x="31535" y="20990"/>
                  <a:pt x="32279" y="24551"/>
                  <a:pt x="32144" y="27296"/>
                </a:cubicBezTo>
                <a:cubicBezTo>
                  <a:pt x="32141" y="27344"/>
                  <a:pt x="32178" y="27384"/>
                  <a:pt x="32226" y="27387"/>
                </a:cubicBezTo>
                <a:lnTo>
                  <a:pt x="32229" y="27387"/>
                </a:lnTo>
                <a:cubicBezTo>
                  <a:pt x="32230" y="27387"/>
                  <a:pt x="32230" y="27387"/>
                  <a:pt x="32231" y="27387"/>
                </a:cubicBezTo>
                <a:cubicBezTo>
                  <a:pt x="32278" y="27387"/>
                  <a:pt x="32314" y="27353"/>
                  <a:pt x="32316" y="27306"/>
                </a:cubicBezTo>
                <a:cubicBezTo>
                  <a:pt x="32452" y="24538"/>
                  <a:pt x="31703" y="20956"/>
                  <a:pt x="31696" y="20919"/>
                </a:cubicBezTo>
                <a:cubicBezTo>
                  <a:pt x="31688" y="20878"/>
                  <a:pt x="31650" y="20851"/>
                  <a:pt x="31610" y="20851"/>
                </a:cubicBezTo>
                <a:close/>
                <a:moveTo>
                  <a:pt x="32240" y="27899"/>
                </a:moveTo>
                <a:cubicBezTo>
                  <a:pt x="32240" y="27899"/>
                  <a:pt x="32211" y="29579"/>
                  <a:pt x="32043" y="30903"/>
                </a:cubicBezTo>
                <a:lnTo>
                  <a:pt x="34174" y="30429"/>
                </a:lnTo>
                <a:lnTo>
                  <a:pt x="32240" y="27899"/>
                </a:lnTo>
                <a:close/>
                <a:moveTo>
                  <a:pt x="17647" y="22733"/>
                </a:moveTo>
                <a:cubicBezTo>
                  <a:pt x="17612" y="22733"/>
                  <a:pt x="17578" y="22754"/>
                  <a:pt x="17566" y="22789"/>
                </a:cubicBezTo>
                <a:lnTo>
                  <a:pt x="14429" y="31215"/>
                </a:lnTo>
                <a:cubicBezTo>
                  <a:pt x="14412" y="31258"/>
                  <a:pt x="14434" y="31309"/>
                  <a:pt x="14480" y="31325"/>
                </a:cubicBezTo>
                <a:cubicBezTo>
                  <a:pt x="14490" y="31329"/>
                  <a:pt x="14499" y="31331"/>
                  <a:pt x="14511" y="31331"/>
                </a:cubicBezTo>
                <a:cubicBezTo>
                  <a:pt x="14547" y="31331"/>
                  <a:pt x="14579" y="31309"/>
                  <a:pt x="14590" y="31274"/>
                </a:cubicBezTo>
                <a:lnTo>
                  <a:pt x="17727" y="22848"/>
                </a:lnTo>
                <a:cubicBezTo>
                  <a:pt x="17743" y="22805"/>
                  <a:pt x="17721" y="22754"/>
                  <a:pt x="17676" y="22738"/>
                </a:cubicBezTo>
                <a:cubicBezTo>
                  <a:pt x="17667" y="22735"/>
                  <a:pt x="17657" y="22733"/>
                  <a:pt x="17647" y="22733"/>
                </a:cubicBezTo>
                <a:close/>
                <a:moveTo>
                  <a:pt x="30837" y="32975"/>
                </a:moveTo>
                <a:cubicBezTo>
                  <a:pt x="30826" y="32975"/>
                  <a:pt x="30814" y="32978"/>
                  <a:pt x="30803" y="32982"/>
                </a:cubicBezTo>
                <a:lnTo>
                  <a:pt x="27117" y="34560"/>
                </a:lnTo>
                <a:cubicBezTo>
                  <a:pt x="27073" y="34579"/>
                  <a:pt x="27053" y="34630"/>
                  <a:pt x="27072" y="34673"/>
                </a:cubicBezTo>
                <a:cubicBezTo>
                  <a:pt x="27086" y="34705"/>
                  <a:pt x="27117" y="34726"/>
                  <a:pt x="27151" y="34726"/>
                </a:cubicBezTo>
                <a:cubicBezTo>
                  <a:pt x="27160" y="34726"/>
                  <a:pt x="27170" y="34721"/>
                  <a:pt x="27183" y="34718"/>
                </a:cubicBezTo>
                <a:lnTo>
                  <a:pt x="30870" y="33139"/>
                </a:lnTo>
                <a:cubicBezTo>
                  <a:pt x="30914" y="33122"/>
                  <a:pt x="30934" y="33071"/>
                  <a:pt x="30915" y="33027"/>
                </a:cubicBezTo>
                <a:cubicBezTo>
                  <a:pt x="30902" y="32995"/>
                  <a:pt x="30870" y="32975"/>
                  <a:pt x="30837" y="32975"/>
                </a:cubicBezTo>
                <a:close/>
                <a:moveTo>
                  <a:pt x="11690" y="35632"/>
                </a:moveTo>
                <a:cubicBezTo>
                  <a:pt x="11652" y="35632"/>
                  <a:pt x="11616" y="35657"/>
                  <a:pt x="11606" y="35695"/>
                </a:cubicBezTo>
                <a:cubicBezTo>
                  <a:pt x="11593" y="35742"/>
                  <a:pt x="11622" y="35788"/>
                  <a:pt x="11667" y="35801"/>
                </a:cubicBezTo>
                <a:cubicBezTo>
                  <a:pt x="11766" y="35826"/>
                  <a:pt x="21451" y="38375"/>
                  <a:pt x="27003" y="42150"/>
                </a:cubicBezTo>
                <a:cubicBezTo>
                  <a:pt x="27018" y="42160"/>
                  <a:pt x="27037" y="42164"/>
                  <a:pt x="27053" y="42164"/>
                </a:cubicBezTo>
                <a:cubicBezTo>
                  <a:pt x="27080" y="42164"/>
                  <a:pt x="27108" y="42151"/>
                  <a:pt x="27125" y="42127"/>
                </a:cubicBezTo>
                <a:cubicBezTo>
                  <a:pt x="27153" y="42086"/>
                  <a:pt x="27141" y="42034"/>
                  <a:pt x="27102" y="42006"/>
                </a:cubicBezTo>
                <a:cubicBezTo>
                  <a:pt x="21524" y="38215"/>
                  <a:pt x="11808" y="35659"/>
                  <a:pt x="11711" y="35634"/>
                </a:cubicBezTo>
                <a:cubicBezTo>
                  <a:pt x="11704" y="35632"/>
                  <a:pt x="11697" y="35632"/>
                  <a:pt x="11690" y="35632"/>
                </a:cubicBezTo>
                <a:close/>
                <a:moveTo>
                  <a:pt x="14921" y="46146"/>
                </a:moveTo>
                <a:cubicBezTo>
                  <a:pt x="14885" y="46146"/>
                  <a:pt x="14852" y="46167"/>
                  <a:pt x="14839" y="46201"/>
                </a:cubicBezTo>
                <a:cubicBezTo>
                  <a:pt x="12629" y="51878"/>
                  <a:pt x="145" y="79551"/>
                  <a:pt x="21" y="79831"/>
                </a:cubicBezTo>
                <a:cubicBezTo>
                  <a:pt x="0" y="79875"/>
                  <a:pt x="21" y="79926"/>
                  <a:pt x="64" y="79946"/>
                </a:cubicBezTo>
                <a:cubicBezTo>
                  <a:pt x="76" y="79952"/>
                  <a:pt x="87" y="79953"/>
                  <a:pt x="100" y="79953"/>
                </a:cubicBezTo>
                <a:cubicBezTo>
                  <a:pt x="102" y="79953"/>
                  <a:pt x="103" y="79953"/>
                  <a:pt x="104" y="79953"/>
                </a:cubicBezTo>
                <a:cubicBezTo>
                  <a:pt x="136" y="79953"/>
                  <a:pt x="165" y="79933"/>
                  <a:pt x="179" y="79904"/>
                </a:cubicBezTo>
                <a:cubicBezTo>
                  <a:pt x="304" y="79625"/>
                  <a:pt x="12789" y="51946"/>
                  <a:pt x="15000" y="46265"/>
                </a:cubicBezTo>
                <a:cubicBezTo>
                  <a:pt x="15019" y="46221"/>
                  <a:pt x="14995" y="46170"/>
                  <a:pt x="14952" y="46152"/>
                </a:cubicBezTo>
                <a:cubicBezTo>
                  <a:pt x="14942" y="46148"/>
                  <a:pt x="14931" y="46146"/>
                  <a:pt x="14921" y="461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1"/>
          <p:cNvSpPr txBox="1"/>
          <p:nvPr>
            <p:ph type="title"/>
          </p:nvPr>
        </p:nvSpPr>
        <p:spPr>
          <a:xfrm>
            <a:off x="1284000" y="2726425"/>
            <a:ext cx="6576000" cy="1223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4,498,300,000</a:t>
            </a:r>
            <a:endParaRPr/>
          </a:p>
        </p:txBody>
      </p:sp>
      <p:sp>
        <p:nvSpPr>
          <p:cNvPr id="836" name="Google Shape;836;p51"/>
          <p:cNvSpPr txBox="1"/>
          <p:nvPr>
            <p:ph idx="1" type="subTitle"/>
          </p:nvPr>
        </p:nvSpPr>
        <p:spPr>
          <a:xfrm>
            <a:off x="1284000" y="4030700"/>
            <a:ext cx="6576000" cy="49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sp>
        <p:nvSpPr>
          <p:cNvPr id="837" name="Google Shape;837;p51"/>
          <p:cNvSpPr/>
          <p:nvPr/>
        </p:nvSpPr>
        <p:spPr>
          <a:xfrm rot="8881454">
            <a:off x="2057075" y="1003220"/>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1"/>
          <p:cNvSpPr/>
          <p:nvPr/>
        </p:nvSpPr>
        <p:spPr>
          <a:xfrm>
            <a:off x="1284010" y="1042453"/>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1"/>
          <p:cNvSpPr/>
          <p:nvPr/>
        </p:nvSpPr>
        <p:spPr>
          <a:xfrm>
            <a:off x="2079059" y="1674512"/>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1"/>
          <p:cNvSpPr/>
          <p:nvPr/>
        </p:nvSpPr>
        <p:spPr>
          <a:xfrm rot="-5801643">
            <a:off x="1608061" y="562159"/>
            <a:ext cx="197128" cy="170307"/>
          </a:xfrm>
          <a:custGeom>
            <a:rect b="b" l="l" r="r" t="t"/>
            <a:pathLst>
              <a:path extrusionOk="0" h="9179" w="10626">
                <a:moveTo>
                  <a:pt x="0" y="1"/>
                </a:moveTo>
                <a:lnTo>
                  <a:pt x="2889" y="9179"/>
                </a:lnTo>
                <a:lnTo>
                  <a:pt x="10625" y="170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1"/>
          <p:cNvSpPr/>
          <p:nvPr/>
        </p:nvSpPr>
        <p:spPr>
          <a:xfrm>
            <a:off x="7148497" y="1674491"/>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1"/>
          <p:cNvSpPr/>
          <p:nvPr/>
        </p:nvSpPr>
        <p:spPr>
          <a:xfrm>
            <a:off x="7771259" y="1928687"/>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1"/>
          <p:cNvSpPr/>
          <p:nvPr/>
        </p:nvSpPr>
        <p:spPr>
          <a:xfrm rot="-5400000">
            <a:off x="7437499" y="2348796"/>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52"/>
          <p:cNvSpPr txBox="1"/>
          <p:nvPr>
            <p:ph idx="1" type="subTitle"/>
          </p:nvPr>
        </p:nvSpPr>
        <p:spPr>
          <a:xfrm>
            <a:off x="713225" y="1353543"/>
            <a:ext cx="4223100" cy="3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Jupiter’s rotation period</a:t>
            </a:r>
            <a:endParaRPr/>
          </a:p>
        </p:txBody>
      </p:sp>
      <p:sp>
        <p:nvSpPr>
          <p:cNvPr id="849" name="Google Shape;849;p52"/>
          <p:cNvSpPr txBox="1"/>
          <p:nvPr>
            <p:ph type="title"/>
          </p:nvPr>
        </p:nvSpPr>
        <p:spPr>
          <a:xfrm>
            <a:off x="713225" y="541375"/>
            <a:ext cx="4223100" cy="768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850" name="Google Shape;850;p52"/>
          <p:cNvSpPr txBox="1"/>
          <p:nvPr>
            <p:ph idx="2" type="title"/>
          </p:nvPr>
        </p:nvSpPr>
        <p:spPr>
          <a:xfrm>
            <a:off x="713225" y="1976794"/>
            <a:ext cx="4223100" cy="768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851" name="Google Shape;851;p52"/>
          <p:cNvSpPr txBox="1"/>
          <p:nvPr>
            <p:ph idx="3" type="subTitle"/>
          </p:nvPr>
        </p:nvSpPr>
        <p:spPr>
          <a:xfrm>
            <a:off x="713225" y="2791534"/>
            <a:ext cx="4223100" cy="3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Sun’s mass compared to Earth’s</a:t>
            </a:r>
            <a:endParaRPr/>
          </a:p>
        </p:txBody>
      </p:sp>
      <p:sp>
        <p:nvSpPr>
          <p:cNvPr id="852" name="Google Shape;852;p52"/>
          <p:cNvSpPr txBox="1"/>
          <p:nvPr>
            <p:ph idx="4" type="title"/>
          </p:nvPr>
        </p:nvSpPr>
        <p:spPr>
          <a:xfrm>
            <a:off x="713225" y="3412214"/>
            <a:ext cx="4223100" cy="7689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853" name="Google Shape;853;p52"/>
          <p:cNvSpPr txBox="1"/>
          <p:nvPr>
            <p:ph idx="5" type="subTitle"/>
          </p:nvPr>
        </p:nvSpPr>
        <p:spPr>
          <a:xfrm>
            <a:off x="713225" y="4229524"/>
            <a:ext cx="4223100" cy="37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Distance between Earth and the Moon</a:t>
            </a:r>
            <a:endParaRPr/>
          </a:p>
        </p:txBody>
      </p:sp>
      <p:grpSp>
        <p:nvGrpSpPr>
          <p:cNvPr id="854" name="Google Shape;854;p52"/>
          <p:cNvGrpSpPr/>
          <p:nvPr/>
        </p:nvGrpSpPr>
        <p:grpSpPr>
          <a:xfrm>
            <a:off x="5345325" y="1081295"/>
            <a:ext cx="3085408" cy="3141628"/>
            <a:chOff x="5345325" y="1005095"/>
            <a:chExt cx="3085408" cy="3141628"/>
          </a:xfrm>
        </p:grpSpPr>
        <p:sp>
          <p:nvSpPr>
            <p:cNvPr id="855" name="Google Shape;855;p52"/>
            <p:cNvSpPr/>
            <p:nvPr/>
          </p:nvSpPr>
          <p:spPr>
            <a:xfrm>
              <a:off x="5793147" y="2551179"/>
              <a:ext cx="341173" cy="1501558"/>
            </a:xfrm>
            <a:custGeom>
              <a:rect b="b" l="l" r="r" t="t"/>
              <a:pathLst>
                <a:path extrusionOk="0" h="51410" w="11681">
                  <a:moveTo>
                    <a:pt x="6037" y="0"/>
                  </a:moveTo>
                  <a:cubicBezTo>
                    <a:pt x="4556" y="0"/>
                    <a:pt x="2499" y="1195"/>
                    <a:pt x="1053" y="2518"/>
                  </a:cubicBezTo>
                  <a:cubicBezTo>
                    <a:pt x="2053" y="5216"/>
                    <a:pt x="2666" y="8490"/>
                    <a:pt x="2256" y="10570"/>
                  </a:cubicBezTo>
                  <a:lnTo>
                    <a:pt x="0" y="22075"/>
                  </a:lnTo>
                  <a:cubicBezTo>
                    <a:pt x="722" y="24699"/>
                    <a:pt x="1376" y="26502"/>
                    <a:pt x="1376" y="26502"/>
                  </a:cubicBezTo>
                  <a:cubicBezTo>
                    <a:pt x="1687" y="34921"/>
                    <a:pt x="6939" y="51004"/>
                    <a:pt x="6939" y="51004"/>
                  </a:cubicBezTo>
                  <a:cubicBezTo>
                    <a:pt x="8013" y="51310"/>
                    <a:pt x="8911" y="51410"/>
                    <a:pt x="9628" y="51410"/>
                  </a:cubicBezTo>
                  <a:cubicBezTo>
                    <a:pt x="10980" y="51410"/>
                    <a:pt x="11681" y="51054"/>
                    <a:pt x="11681" y="51054"/>
                  </a:cubicBezTo>
                  <a:lnTo>
                    <a:pt x="7899" y="2221"/>
                  </a:lnTo>
                  <a:cubicBezTo>
                    <a:pt x="7861" y="611"/>
                    <a:pt x="7096" y="0"/>
                    <a:pt x="6037"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2"/>
            <p:cNvSpPr/>
            <p:nvPr/>
          </p:nvSpPr>
          <p:spPr>
            <a:xfrm>
              <a:off x="5462684" y="2490075"/>
              <a:ext cx="361180" cy="1572532"/>
            </a:xfrm>
            <a:custGeom>
              <a:rect b="b" l="l" r="r" t="t"/>
              <a:pathLst>
                <a:path extrusionOk="0" h="53840" w="12366">
                  <a:moveTo>
                    <a:pt x="9014" y="1"/>
                  </a:moveTo>
                  <a:cubicBezTo>
                    <a:pt x="8780" y="1"/>
                    <a:pt x="8555" y="92"/>
                    <a:pt x="8345" y="291"/>
                  </a:cubicBezTo>
                  <a:cubicBezTo>
                    <a:pt x="8345" y="291"/>
                    <a:pt x="8273" y="241"/>
                    <a:pt x="8143" y="241"/>
                  </a:cubicBezTo>
                  <a:cubicBezTo>
                    <a:pt x="7665" y="241"/>
                    <a:pt x="6397" y="906"/>
                    <a:pt x="4946" y="7104"/>
                  </a:cubicBezTo>
                  <a:cubicBezTo>
                    <a:pt x="3100" y="14997"/>
                    <a:pt x="2396" y="27353"/>
                    <a:pt x="2396" y="27353"/>
                  </a:cubicBezTo>
                  <a:cubicBezTo>
                    <a:pt x="1" y="31643"/>
                    <a:pt x="1323" y="52624"/>
                    <a:pt x="1322" y="52625"/>
                  </a:cubicBezTo>
                  <a:lnTo>
                    <a:pt x="1322" y="52625"/>
                  </a:lnTo>
                  <a:cubicBezTo>
                    <a:pt x="1322" y="52625"/>
                    <a:pt x="1322" y="52625"/>
                    <a:pt x="1322" y="52625"/>
                  </a:cubicBezTo>
                  <a:lnTo>
                    <a:pt x="1322" y="52625"/>
                  </a:lnTo>
                  <a:cubicBezTo>
                    <a:pt x="1322" y="52625"/>
                    <a:pt x="1322" y="52625"/>
                    <a:pt x="1322" y="52625"/>
                  </a:cubicBezTo>
                  <a:cubicBezTo>
                    <a:pt x="1322" y="52625"/>
                    <a:pt x="1322" y="52625"/>
                    <a:pt x="1322" y="52625"/>
                  </a:cubicBezTo>
                  <a:lnTo>
                    <a:pt x="1322" y="52625"/>
                  </a:lnTo>
                  <a:cubicBezTo>
                    <a:pt x="2988" y="53659"/>
                    <a:pt x="4260" y="53840"/>
                    <a:pt x="4945" y="53840"/>
                  </a:cubicBezTo>
                  <a:cubicBezTo>
                    <a:pt x="5312" y="53840"/>
                    <a:pt x="5510" y="53788"/>
                    <a:pt x="5510" y="53788"/>
                  </a:cubicBezTo>
                  <a:lnTo>
                    <a:pt x="11313" y="24165"/>
                  </a:lnTo>
                  <a:cubicBezTo>
                    <a:pt x="9813" y="18704"/>
                    <a:pt x="8022" y="9675"/>
                    <a:pt x="11210" y="5878"/>
                  </a:cubicBezTo>
                  <a:cubicBezTo>
                    <a:pt x="11508" y="5466"/>
                    <a:pt x="11906" y="5030"/>
                    <a:pt x="12366" y="4610"/>
                  </a:cubicBezTo>
                  <a:cubicBezTo>
                    <a:pt x="11415" y="2044"/>
                    <a:pt x="10116" y="1"/>
                    <a:pt x="9014"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2"/>
            <p:cNvSpPr/>
            <p:nvPr/>
          </p:nvSpPr>
          <p:spPr>
            <a:xfrm>
              <a:off x="7724752" y="1454319"/>
              <a:ext cx="371403" cy="428941"/>
            </a:xfrm>
            <a:custGeom>
              <a:rect b="b" l="l" r="r" t="t"/>
              <a:pathLst>
                <a:path extrusionOk="0" h="14686" w="12716">
                  <a:moveTo>
                    <a:pt x="5738" y="0"/>
                  </a:moveTo>
                  <a:cubicBezTo>
                    <a:pt x="4430" y="0"/>
                    <a:pt x="0" y="588"/>
                    <a:pt x="1231" y="8711"/>
                  </a:cubicBezTo>
                  <a:cubicBezTo>
                    <a:pt x="1468" y="10272"/>
                    <a:pt x="2627" y="11523"/>
                    <a:pt x="4335" y="11523"/>
                  </a:cubicBezTo>
                  <a:cubicBezTo>
                    <a:pt x="4762" y="11523"/>
                    <a:pt x="5224" y="11444"/>
                    <a:pt x="5714" y="11273"/>
                  </a:cubicBezTo>
                  <a:lnTo>
                    <a:pt x="5954" y="11187"/>
                  </a:lnTo>
                  <a:lnTo>
                    <a:pt x="5265" y="14429"/>
                  </a:lnTo>
                  <a:cubicBezTo>
                    <a:pt x="5265" y="14429"/>
                    <a:pt x="5979" y="14686"/>
                    <a:pt x="7439" y="14686"/>
                  </a:cubicBezTo>
                  <a:cubicBezTo>
                    <a:pt x="7691" y="14686"/>
                    <a:pt x="7966" y="14678"/>
                    <a:pt x="8263" y="14660"/>
                  </a:cubicBezTo>
                  <a:cubicBezTo>
                    <a:pt x="11228" y="14482"/>
                    <a:pt x="11720" y="12937"/>
                    <a:pt x="11720" y="12937"/>
                  </a:cubicBezTo>
                  <a:lnTo>
                    <a:pt x="11391" y="7623"/>
                  </a:lnTo>
                  <a:lnTo>
                    <a:pt x="11391" y="7623"/>
                  </a:lnTo>
                  <a:cubicBezTo>
                    <a:pt x="11391" y="7623"/>
                    <a:pt x="11489" y="7649"/>
                    <a:pt x="11629" y="7649"/>
                  </a:cubicBezTo>
                  <a:cubicBezTo>
                    <a:pt x="12013" y="7649"/>
                    <a:pt x="12715" y="7457"/>
                    <a:pt x="12627" y="6026"/>
                  </a:cubicBezTo>
                  <a:cubicBezTo>
                    <a:pt x="12541" y="4627"/>
                    <a:pt x="11870" y="4399"/>
                    <a:pt x="11441" y="4399"/>
                  </a:cubicBezTo>
                  <a:cubicBezTo>
                    <a:pt x="11233" y="4399"/>
                    <a:pt x="11082" y="4452"/>
                    <a:pt x="11082" y="4452"/>
                  </a:cubicBezTo>
                  <a:lnTo>
                    <a:pt x="11062" y="4324"/>
                  </a:lnTo>
                  <a:cubicBezTo>
                    <a:pt x="10878" y="1551"/>
                    <a:pt x="8929" y="126"/>
                    <a:pt x="6623" y="41"/>
                  </a:cubicBezTo>
                  <a:lnTo>
                    <a:pt x="6091" y="17"/>
                  </a:lnTo>
                  <a:cubicBezTo>
                    <a:pt x="6091" y="17"/>
                    <a:pt x="5959" y="0"/>
                    <a:pt x="5738"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2"/>
            <p:cNvSpPr/>
            <p:nvPr/>
          </p:nvSpPr>
          <p:spPr>
            <a:xfrm>
              <a:off x="7051208" y="2168404"/>
              <a:ext cx="67995" cy="68053"/>
            </a:xfrm>
            <a:custGeom>
              <a:rect b="b" l="l" r="r" t="t"/>
              <a:pathLst>
                <a:path extrusionOk="0" h="2330" w="2328">
                  <a:moveTo>
                    <a:pt x="958" y="1"/>
                  </a:moveTo>
                  <a:cubicBezTo>
                    <a:pt x="744" y="1"/>
                    <a:pt x="541" y="77"/>
                    <a:pt x="385" y="236"/>
                  </a:cubicBezTo>
                  <a:cubicBezTo>
                    <a:pt x="0" y="623"/>
                    <a:pt x="41" y="1354"/>
                    <a:pt x="473" y="1866"/>
                  </a:cubicBezTo>
                  <a:cubicBezTo>
                    <a:pt x="728" y="2169"/>
                    <a:pt x="1063" y="2329"/>
                    <a:pt x="1373" y="2329"/>
                  </a:cubicBezTo>
                  <a:cubicBezTo>
                    <a:pt x="1587" y="2329"/>
                    <a:pt x="1790" y="2253"/>
                    <a:pt x="1946" y="2095"/>
                  </a:cubicBezTo>
                  <a:cubicBezTo>
                    <a:pt x="2328" y="1707"/>
                    <a:pt x="2290" y="979"/>
                    <a:pt x="1858" y="464"/>
                  </a:cubicBezTo>
                  <a:cubicBezTo>
                    <a:pt x="1603" y="161"/>
                    <a:pt x="1268" y="1"/>
                    <a:pt x="9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2"/>
            <p:cNvSpPr/>
            <p:nvPr/>
          </p:nvSpPr>
          <p:spPr>
            <a:xfrm>
              <a:off x="7721509" y="1598141"/>
              <a:ext cx="226358" cy="65483"/>
            </a:xfrm>
            <a:custGeom>
              <a:rect b="b" l="l" r="r" t="t"/>
              <a:pathLst>
                <a:path extrusionOk="0" h="2242" w="7750">
                  <a:moveTo>
                    <a:pt x="1612" y="0"/>
                  </a:moveTo>
                  <a:cubicBezTo>
                    <a:pt x="1118" y="0"/>
                    <a:pt x="562" y="215"/>
                    <a:pt x="1" y="853"/>
                  </a:cubicBezTo>
                  <a:cubicBezTo>
                    <a:pt x="1" y="853"/>
                    <a:pt x="480" y="1851"/>
                    <a:pt x="1597" y="1990"/>
                  </a:cubicBezTo>
                  <a:cubicBezTo>
                    <a:pt x="1655" y="1997"/>
                    <a:pt x="1713" y="2001"/>
                    <a:pt x="1769" y="2001"/>
                  </a:cubicBezTo>
                  <a:cubicBezTo>
                    <a:pt x="2288" y="2001"/>
                    <a:pt x="2697" y="1710"/>
                    <a:pt x="2972" y="1426"/>
                  </a:cubicBezTo>
                  <a:cubicBezTo>
                    <a:pt x="2969" y="1349"/>
                    <a:pt x="2979" y="1271"/>
                    <a:pt x="3007" y="1195"/>
                  </a:cubicBezTo>
                  <a:cubicBezTo>
                    <a:pt x="3069" y="1034"/>
                    <a:pt x="3126" y="872"/>
                    <a:pt x="3197" y="717"/>
                  </a:cubicBezTo>
                  <a:cubicBezTo>
                    <a:pt x="2918" y="454"/>
                    <a:pt x="2331" y="0"/>
                    <a:pt x="1612" y="0"/>
                  </a:cubicBezTo>
                  <a:close/>
                  <a:moveTo>
                    <a:pt x="5990" y="240"/>
                  </a:moveTo>
                  <a:cubicBezTo>
                    <a:pt x="5496" y="240"/>
                    <a:pt x="4940" y="455"/>
                    <a:pt x="4378" y="1093"/>
                  </a:cubicBezTo>
                  <a:cubicBezTo>
                    <a:pt x="4378" y="1093"/>
                    <a:pt x="4858" y="2092"/>
                    <a:pt x="5974" y="2231"/>
                  </a:cubicBezTo>
                  <a:cubicBezTo>
                    <a:pt x="6033" y="2238"/>
                    <a:pt x="6091" y="2241"/>
                    <a:pt x="6147" y="2241"/>
                  </a:cubicBezTo>
                  <a:cubicBezTo>
                    <a:pt x="7158" y="2241"/>
                    <a:pt x="7750" y="1137"/>
                    <a:pt x="7750" y="1137"/>
                  </a:cubicBezTo>
                  <a:cubicBezTo>
                    <a:pt x="7750" y="1137"/>
                    <a:pt x="7000" y="240"/>
                    <a:pt x="5990" y="24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2"/>
            <p:cNvSpPr/>
            <p:nvPr/>
          </p:nvSpPr>
          <p:spPr>
            <a:xfrm>
              <a:off x="7822512" y="1712083"/>
              <a:ext cx="47521" cy="26170"/>
            </a:xfrm>
            <a:custGeom>
              <a:rect b="b" l="l" r="r" t="t"/>
              <a:pathLst>
                <a:path extrusionOk="0" h="896" w="1627">
                  <a:moveTo>
                    <a:pt x="1594" y="0"/>
                  </a:moveTo>
                  <a:cubicBezTo>
                    <a:pt x="1435" y="0"/>
                    <a:pt x="726" y="25"/>
                    <a:pt x="182" y="459"/>
                  </a:cubicBezTo>
                  <a:cubicBezTo>
                    <a:pt x="1" y="602"/>
                    <a:pt x="90" y="872"/>
                    <a:pt x="323" y="892"/>
                  </a:cubicBezTo>
                  <a:cubicBezTo>
                    <a:pt x="353" y="894"/>
                    <a:pt x="385" y="896"/>
                    <a:pt x="418" y="896"/>
                  </a:cubicBezTo>
                  <a:cubicBezTo>
                    <a:pt x="572" y="896"/>
                    <a:pt x="764" y="866"/>
                    <a:pt x="998" y="779"/>
                  </a:cubicBezTo>
                  <a:cubicBezTo>
                    <a:pt x="998" y="779"/>
                    <a:pt x="1485" y="558"/>
                    <a:pt x="1626" y="0"/>
                  </a:cubicBezTo>
                  <a:cubicBezTo>
                    <a:pt x="1626" y="0"/>
                    <a:pt x="1615" y="0"/>
                    <a:pt x="15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2"/>
            <p:cNvSpPr/>
            <p:nvPr/>
          </p:nvSpPr>
          <p:spPr>
            <a:xfrm>
              <a:off x="7798765" y="1690089"/>
              <a:ext cx="74187" cy="12968"/>
            </a:xfrm>
            <a:custGeom>
              <a:rect b="b" l="l" r="r" t="t"/>
              <a:pathLst>
                <a:path extrusionOk="0" h="444" w="2540">
                  <a:moveTo>
                    <a:pt x="2540" y="1"/>
                  </a:moveTo>
                  <a:lnTo>
                    <a:pt x="0" y="63"/>
                  </a:lnTo>
                  <a:cubicBezTo>
                    <a:pt x="0" y="63"/>
                    <a:pt x="424" y="444"/>
                    <a:pt x="1145" y="444"/>
                  </a:cubicBezTo>
                  <a:cubicBezTo>
                    <a:pt x="1531" y="444"/>
                    <a:pt x="2002" y="335"/>
                    <a:pt x="25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2"/>
            <p:cNvSpPr/>
            <p:nvPr/>
          </p:nvSpPr>
          <p:spPr>
            <a:xfrm>
              <a:off x="7822599" y="1664386"/>
              <a:ext cx="13114" cy="8295"/>
            </a:xfrm>
            <a:custGeom>
              <a:rect b="b" l="l" r="r" t="t"/>
              <a:pathLst>
                <a:path extrusionOk="0" h="284" w="449">
                  <a:moveTo>
                    <a:pt x="167" y="1"/>
                  </a:moveTo>
                  <a:cubicBezTo>
                    <a:pt x="116" y="1"/>
                    <a:pt x="85" y="10"/>
                    <a:pt x="78" y="14"/>
                  </a:cubicBezTo>
                  <a:cubicBezTo>
                    <a:pt x="26" y="33"/>
                    <a:pt x="0" y="90"/>
                    <a:pt x="17" y="142"/>
                  </a:cubicBezTo>
                  <a:cubicBezTo>
                    <a:pt x="32" y="184"/>
                    <a:pt x="70" y="208"/>
                    <a:pt x="111" y="208"/>
                  </a:cubicBezTo>
                  <a:cubicBezTo>
                    <a:pt x="122" y="208"/>
                    <a:pt x="133" y="207"/>
                    <a:pt x="143" y="203"/>
                  </a:cubicBezTo>
                  <a:cubicBezTo>
                    <a:pt x="145" y="203"/>
                    <a:pt x="153" y="201"/>
                    <a:pt x="167" y="201"/>
                  </a:cubicBezTo>
                  <a:cubicBezTo>
                    <a:pt x="176" y="201"/>
                    <a:pt x="188" y="202"/>
                    <a:pt x="201" y="205"/>
                  </a:cubicBezTo>
                  <a:cubicBezTo>
                    <a:pt x="217" y="206"/>
                    <a:pt x="242" y="230"/>
                    <a:pt x="252" y="244"/>
                  </a:cubicBezTo>
                  <a:cubicBezTo>
                    <a:pt x="272" y="270"/>
                    <a:pt x="302" y="284"/>
                    <a:pt x="334" y="284"/>
                  </a:cubicBezTo>
                  <a:cubicBezTo>
                    <a:pt x="357" y="282"/>
                    <a:pt x="378" y="277"/>
                    <a:pt x="394" y="265"/>
                  </a:cubicBezTo>
                  <a:cubicBezTo>
                    <a:pt x="439" y="233"/>
                    <a:pt x="449" y="171"/>
                    <a:pt x="418" y="127"/>
                  </a:cubicBezTo>
                  <a:cubicBezTo>
                    <a:pt x="411" y="117"/>
                    <a:pt x="341" y="23"/>
                    <a:pt x="235" y="6"/>
                  </a:cubicBezTo>
                  <a:cubicBezTo>
                    <a:pt x="209" y="2"/>
                    <a:pt x="187" y="1"/>
                    <a:pt x="167" y="1"/>
                  </a:cubicBezTo>
                  <a:close/>
                </a:path>
              </a:pathLst>
            </a:custGeom>
            <a:solidFill>
              <a:srgbClr val="160C0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2"/>
            <p:cNvSpPr/>
            <p:nvPr/>
          </p:nvSpPr>
          <p:spPr>
            <a:xfrm>
              <a:off x="7836882" y="1649373"/>
              <a:ext cx="12033" cy="24972"/>
            </a:xfrm>
            <a:custGeom>
              <a:rect b="b" l="l" r="r" t="t"/>
              <a:pathLst>
                <a:path extrusionOk="0" h="855" w="412">
                  <a:moveTo>
                    <a:pt x="114" y="0"/>
                  </a:moveTo>
                  <a:cubicBezTo>
                    <a:pt x="82" y="0"/>
                    <a:pt x="49" y="15"/>
                    <a:pt x="31" y="45"/>
                  </a:cubicBezTo>
                  <a:cubicBezTo>
                    <a:pt x="1" y="90"/>
                    <a:pt x="14" y="153"/>
                    <a:pt x="59" y="182"/>
                  </a:cubicBezTo>
                  <a:cubicBezTo>
                    <a:pt x="63" y="185"/>
                    <a:pt x="165" y="257"/>
                    <a:pt x="188" y="383"/>
                  </a:cubicBezTo>
                  <a:cubicBezTo>
                    <a:pt x="206" y="478"/>
                    <a:pt x="173" y="584"/>
                    <a:pt x="94" y="697"/>
                  </a:cubicBezTo>
                  <a:cubicBezTo>
                    <a:pt x="63" y="744"/>
                    <a:pt x="73" y="805"/>
                    <a:pt x="120" y="837"/>
                  </a:cubicBezTo>
                  <a:cubicBezTo>
                    <a:pt x="137" y="850"/>
                    <a:pt x="157" y="854"/>
                    <a:pt x="176" y="854"/>
                  </a:cubicBezTo>
                  <a:cubicBezTo>
                    <a:pt x="207" y="854"/>
                    <a:pt x="237" y="840"/>
                    <a:pt x="257" y="812"/>
                  </a:cubicBezTo>
                  <a:cubicBezTo>
                    <a:pt x="369" y="652"/>
                    <a:pt x="411" y="494"/>
                    <a:pt x="383" y="342"/>
                  </a:cubicBezTo>
                  <a:cubicBezTo>
                    <a:pt x="342" y="131"/>
                    <a:pt x="173" y="20"/>
                    <a:pt x="166" y="15"/>
                  </a:cubicBezTo>
                  <a:cubicBezTo>
                    <a:pt x="150" y="5"/>
                    <a:pt x="132" y="0"/>
                    <a:pt x="1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2"/>
            <p:cNvSpPr/>
            <p:nvPr/>
          </p:nvSpPr>
          <p:spPr>
            <a:xfrm>
              <a:off x="5491191" y="3743754"/>
              <a:ext cx="643062" cy="318946"/>
            </a:xfrm>
            <a:custGeom>
              <a:rect b="b" l="l" r="r" t="t"/>
              <a:pathLst>
                <a:path extrusionOk="0" h="10920" w="22017">
                  <a:moveTo>
                    <a:pt x="19529" y="372"/>
                  </a:moveTo>
                  <a:cubicBezTo>
                    <a:pt x="16023" y="372"/>
                    <a:pt x="14405" y="716"/>
                    <a:pt x="14405" y="716"/>
                  </a:cubicBezTo>
                  <a:cubicBezTo>
                    <a:pt x="15771" y="5719"/>
                    <a:pt x="17275" y="10176"/>
                    <a:pt x="17275" y="10176"/>
                  </a:cubicBezTo>
                  <a:cubicBezTo>
                    <a:pt x="18349" y="10481"/>
                    <a:pt x="19247" y="10581"/>
                    <a:pt x="19963" y="10581"/>
                  </a:cubicBezTo>
                  <a:cubicBezTo>
                    <a:pt x="21315" y="10581"/>
                    <a:pt x="22016" y="10225"/>
                    <a:pt x="22016" y="10225"/>
                  </a:cubicBezTo>
                  <a:lnTo>
                    <a:pt x="21256" y="398"/>
                  </a:lnTo>
                  <a:cubicBezTo>
                    <a:pt x="20637" y="380"/>
                    <a:pt x="20061" y="372"/>
                    <a:pt x="19529" y="372"/>
                  </a:cubicBezTo>
                  <a:close/>
                  <a:moveTo>
                    <a:pt x="2667" y="0"/>
                  </a:moveTo>
                  <a:cubicBezTo>
                    <a:pt x="837" y="0"/>
                    <a:pt x="1" y="197"/>
                    <a:pt x="1" y="199"/>
                  </a:cubicBezTo>
                  <a:cubicBezTo>
                    <a:pt x="73" y="5348"/>
                    <a:pt x="347" y="9706"/>
                    <a:pt x="347" y="9706"/>
                  </a:cubicBezTo>
                  <a:cubicBezTo>
                    <a:pt x="2012" y="10739"/>
                    <a:pt x="3285" y="10919"/>
                    <a:pt x="3970" y="10919"/>
                  </a:cubicBezTo>
                  <a:cubicBezTo>
                    <a:pt x="4337" y="10919"/>
                    <a:pt x="4535" y="10867"/>
                    <a:pt x="4535" y="10867"/>
                  </a:cubicBezTo>
                  <a:lnTo>
                    <a:pt x="6616" y="244"/>
                  </a:lnTo>
                  <a:cubicBezTo>
                    <a:pt x="4981" y="60"/>
                    <a:pt x="3674" y="0"/>
                    <a:pt x="26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2"/>
            <p:cNvSpPr/>
            <p:nvPr/>
          </p:nvSpPr>
          <p:spPr>
            <a:xfrm>
              <a:off x="5444838" y="3957910"/>
              <a:ext cx="938787" cy="187979"/>
            </a:xfrm>
            <a:custGeom>
              <a:rect b="b" l="l" r="r" t="t"/>
              <a:pathLst>
                <a:path extrusionOk="0" h="6436" w="32142">
                  <a:moveTo>
                    <a:pt x="7059" y="0"/>
                  </a:moveTo>
                  <a:cubicBezTo>
                    <a:pt x="6903" y="0"/>
                    <a:pt x="6780" y="123"/>
                    <a:pt x="6713" y="423"/>
                  </a:cubicBezTo>
                  <a:cubicBezTo>
                    <a:pt x="6476" y="1490"/>
                    <a:pt x="6276" y="1808"/>
                    <a:pt x="6276" y="1808"/>
                  </a:cubicBezTo>
                  <a:cubicBezTo>
                    <a:pt x="6128" y="1855"/>
                    <a:pt x="4956" y="2158"/>
                    <a:pt x="3792" y="2158"/>
                  </a:cubicBezTo>
                  <a:cubicBezTo>
                    <a:pt x="3026" y="2158"/>
                    <a:pt x="2264" y="2027"/>
                    <a:pt x="1798" y="1606"/>
                  </a:cubicBezTo>
                  <a:cubicBezTo>
                    <a:pt x="1685" y="1503"/>
                    <a:pt x="1544" y="1445"/>
                    <a:pt x="1399" y="1445"/>
                  </a:cubicBezTo>
                  <a:cubicBezTo>
                    <a:pt x="926" y="1445"/>
                    <a:pt x="408" y="2067"/>
                    <a:pt x="640" y="3789"/>
                  </a:cubicBezTo>
                  <a:cubicBezTo>
                    <a:pt x="894" y="5672"/>
                    <a:pt x="0" y="6436"/>
                    <a:pt x="1998" y="6436"/>
                  </a:cubicBezTo>
                  <a:lnTo>
                    <a:pt x="11930" y="6436"/>
                  </a:lnTo>
                  <a:cubicBezTo>
                    <a:pt x="12851" y="6436"/>
                    <a:pt x="13714" y="5870"/>
                    <a:pt x="13988" y="4988"/>
                  </a:cubicBezTo>
                  <a:cubicBezTo>
                    <a:pt x="14038" y="4826"/>
                    <a:pt x="14176" y="4437"/>
                    <a:pt x="13861" y="3960"/>
                  </a:cubicBezTo>
                  <a:cubicBezTo>
                    <a:pt x="12856" y="2438"/>
                    <a:pt x="11477" y="2395"/>
                    <a:pt x="10127" y="2333"/>
                  </a:cubicBezTo>
                  <a:cubicBezTo>
                    <a:pt x="9989" y="2326"/>
                    <a:pt x="9871" y="2324"/>
                    <a:pt x="9770" y="2324"/>
                  </a:cubicBezTo>
                  <a:cubicBezTo>
                    <a:pt x="9388" y="2324"/>
                    <a:pt x="9253" y="2361"/>
                    <a:pt x="9175" y="2361"/>
                  </a:cubicBezTo>
                  <a:cubicBezTo>
                    <a:pt x="9051" y="2361"/>
                    <a:pt x="9067" y="2270"/>
                    <a:pt x="8483" y="1805"/>
                  </a:cubicBezTo>
                  <a:cubicBezTo>
                    <a:pt x="8483" y="1805"/>
                    <a:pt x="8315" y="1058"/>
                    <a:pt x="7772" y="478"/>
                  </a:cubicBezTo>
                  <a:cubicBezTo>
                    <a:pt x="7508" y="196"/>
                    <a:pt x="7256" y="0"/>
                    <a:pt x="7059" y="0"/>
                  </a:cubicBezTo>
                  <a:close/>
                  <a:moveTo>
                    <a:pt x="24772" y="230"/>
                  </a:moveTo>
                  <a:cubicBezTo>
                    <a:pt x="23946" y="230"/>
                    <a:pt x="22888" y="497"/>
                    <a:pt x="22592" y="842"/>
                  </a:cubicBezTo>
                  <a:lnTo>
                    <a:pt x="21671" y="1914"/>
                  </a:lnTo>
                  <a:cubicBezTo>
                    <a:pt x="21530" y="1959"/>
                    <a:pt x="20935" y="2198"/>
                    <a:pt x="20232" y="2198"/>
                  </a:cubicBezTo>
                  <a:cubicBezTo>
                    <a:pt x="19702" y="2198"/>
                    <a:pt x="19110" y="2062"/>
                    <a:pt x="18606" y="1606"/>
                  </a:cubicBezTo>
                  <a:cubicBezTo>
                    <a:pt x="18492" y="1503"/>
                    <a:pt x="18352" y="1445"/>
                    <a:pt x="18207" y="1445"/>
                  </a:cubicBezTo>
                  <a:cubicBezTo>
                    <a:pt x="17734" y="1445"/>
                    <a:pt x="17216" y="2066"/>
                    <a:pt x="17447" y="3789"/>
                  </a:cubicBezTo>
                  <a:cubicBezTo>
                    <a:pt x="17701" y="5672"/>
                    <a:pt x="16805" y="6436"/>
                    <a:pt x="18806" y="6436"/>
                  </a:cubicBezTo>
                  <a:lnTo>
                    <a:pt x="29895" y="6436"/>
                  </a:lnTo>
                  <a:cubicBezTo>
                    <a:pt x="30817" y="6436"/>
                    <a:pt x="31679" y="5870"/>
                    <a:pt x="31953" y="4988"/>
                  </a:cubicBezTo>
                  <a:cubicBezTo>
                    <a:pt x="32001" y="4829"/>
                    <a:pt x="32141" y="4437"/>
                    <a:pt x="31825" y="3960"/>
                  </a:cubicBezTo>
                  <a:cubicBezTo>
                    <a:pt x="30821" y="2439"/>
                    <a:pt x="29442" y="2397"/>
                    <a:pt x="28092" y="2333"/>
                  </a:cubicBezTo>
                  <a:cubicBezTo>
                    <a:pt x="27954" y="2326"/>
                    <a:pt x="27836" y="2324"/>
                    <a:pt x="27735" y="2324"/>
                  </a:cubicBezTo>
                  <a:cubicBezTo>
                    <a:pt x="27353" y="2324"/>
                    <a:pt x="27218" y="2361"/>
                    <a:pt x="27139" y="2361"/>
                  </a:cubicBezTo>
                  <a:cubicBezTo>
                    <a:pt x="27015" y="2361"/>
                    <a:pt x="27030" y="2270"/>
                    <a:pt x="26447" y="1805"/>
                  </a:cubicBezTo>
                  <a:cubicBezTo>
                    <a:pt x="26447" y="1805"/>
                    <a:pt x="26279" y="1055"/>
                    <a:pt x="25737" y="478"/>
                  </a:cubicBezTo>
                  <a:cubicBezTo>
                    <a:pt x="25575" y="304"/>
                    <a:pt x="25205" y="230"/>
                    <a:pt x="24772" y="23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2"/>
            <p:cNvSpPr/>
            <p:nvPr/>
          </p:nvSpPr>
          <p:spPr>
            <a:xfrm>
              <a:off x="7344780" y="3702893"/>
              <a:ext cx="907010" cy="363487"/>
            </a:xfrm>
            <a:custGeom>
              <a:rect b="b" l="l" r="r" t="t"/>
              <a:pathLst>
                <a:path extrusionOk="0" h="12445" w="31054">
                  <a:moveTo>
                    <a:pt x="3536" y="106"/>
                  </a:moveTo>
                  <a:lnTo>
                    <a:pt x="0" y="10207"/>
                  </a:lnTo>
                  <a:cubicBezTo>
                    <a:pt x="0" y="10207"/>
                    <a:pt x="2161" y="12408"/>
                    <a:pt x="4313" y="12408"/>
                  </a:cubicBezTo>
                  <a:cubicBezTo>
                    <a:pt x="5621" y="12408"/>
                    <a:pt x="6926" y="11594"/>
                    <a:pt x="7740" y="8977"/>
                  </a:cubicBezTo>
                  <a:lnTo>
                    <a:pt x="10167" y="1176"/>
                  </a:lnTo>
                  <a:lnTo>
                    <a:pt x="3536" y="106"/>
                  </a:lnTo>
                  <a:close/>
                  <a:moveTo>
                    <a:pt x="30312" y="0"/>
                  </a:moveTo>
                  <a:lnTo>
                    <a:pt x="24452" y="883"/>
                  </a:lnTo>
                  <a:lnTo>
                    <a:pt x="24796" y="11445"/>
                  </a:lnTo>
                  <a:cubicBezTo>
                    <a:pt x="24797" y="11445"/>
                    <a:pt x="26513" y="12445"/>
                    <a:pt x="28118" y="12445"/>
                  </a:cubicBezTo>
                  <a:cubicBezTo>
                    <a:pt x="29635" y="12445"/>
                    <a:pt x="31053" y="11551"/>
                    <a:pt x="30830" y="8072"/>
                  </a:cubicBezTo>
                  <a:lnTo>
                    <a:pt x="30312" y="0"/>
                  </a:ln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2"/>
            <p:cNvSpPr/>
            <p:nvPr/>
          </p:nvSpPr>
          <p:spPr>
            <a:xfrm>
              <a:off x="6992820" y="2112675"/>
              <a:ext cx="798913" cy="317077"/>
            </a:xfrm>
            <a:custGeom>
              <a:rect b="b" l="l" r="r" t="t"/>
              <a:pathLst>
                <a:path extrusionOk="0" h="10856" w="27353">
                  <a:moveTo>
                    <a:pt x="24011" y="0"/>
                  </a:moveTo>
                  <a:cubicBezTo>
                    <a:pt x="24011" y="0"/>
                    <a:pt x="22198" y="3127"/>
                    <a:pt x="21775" y="4106"/>
                  </a:cubicBezTo>
                  <a:cubicBezTo>
                    <a:pt x="21775" y="4106"/>
                    <a:pt x="17551" y="4481"/>
                    <a:pt x="9297" y="6009"/>
                  </a:cubicBezTo>
                  <a:cubicBezTo>
                    <a:pt x="8996" y="5951"/>
                    <a:pt x="8708" y="5928"/>
                    <a:pt x="8441" y="5802"/>
                  </a:cubicBezTo>
                  <a:cubicBezTo>
                    <a:pt x="7855" y="5529"/>
                    <a:pt x="6967" y="5400"/>
                    <a:pt x="6190" y="5400"/>
                  </a:cubicBezTo>
                  <a:cubicBezTo>
                    <a:pt x="5732" y="5400"/>
                    <a:pt x="5313" y="5445"/>
                    <a:pt x="5016" y="5531"/>
                  </a:cubicBezTo>
                  <a:cubicBezTo>
                    <a:pt x="4240" y="5754"/>
                    <a:pt x="3461" y="5945"/>
                    <a:pt x="3580" y="6673"/>
                  </a:cubicBezTo>
                  <a:cubicBezTo>
                    <a:pt x="3614" y="6882"/>
                    <a:pt x="3782" y="6951"/>
                    <a:pt x="4015" y="6951"/>
                  </a:cubicBezTo>
                  <a:cubicBezTo>
                    <a:pt x="4348" y="6951"/>
                    <a:pt x="4813" y="6811"/>
                    <a:pt x="5208" y="6745"/>
                  </a:cubicBezTo>
                  <a:cubicBezTo>
                    <a:pt x="5334" y="6724"/>
                    <a:pt x="5438" y="6714"/>
                    <a:pt x="5523" y="6714"/>
                  </a:cubicBezTo>
                  <a:cubicBezTo>
                    <a:pt x="6121" y="6714"/>
                    <a:pt x="5779" y="7174"/>
                    <a:pt x="5102" y="7379"/>
                  </a:cubicBezTo>
                  <a:cubicBezTo>
                    <a:pt x="4809" y="7466"/>
                    <a:pt x="3204" y="7725"/>
                    <a:pt x="2170" y="7725"/>
                  </a:cubicBezTo>
                  <a:cubicBezTo>
                    <a:pt x="2083" y="7725"/>
                    <a:pt x="2000" y="7723"/>
                    <a:pt x="1922" y="7720"/>
                  </a:cubicBezTo>
                  <a:cubicBezTo>
                    <a:pt x="1833" y="7715"/>
                    <a:pt x="1746" y="7713"/>
                    <a:pt x="1663" y="7713"/>
                  </a:cubicBezTo>
                  <a:cubicBezTo>
                    <a:pt x="809" y="7713"/>
                    <a:pt x="264" y="7949"/>
                    <a:pt x="344" y="8404"/>
                  </a:cubicBezTo>
                  <a:cubicBezTo>
                    <a:pt x="384" y="8618"/>
                    <a:pt x="517" y="8728"/>
                    <a:pt x="655" y="8782"/>
                  </a:cubicBezTo>
                  <a:cubicBezTo>
                    <a:pt x="648" y="8782"/>
                    <a:pt x="640" y="8782"/>
                    <a:pt x="632" y="8782"/>
                  </a:cubicBezTo>
                  <a:cubicBezTo>
                    <a:pt x="249" y="8782"/>
                    <a:pt x="0" y="8957"/>
                    <a:pt x="2" y="9361"/>
                  </a:cubicBezTo>
                  <a:cubicBezTo>
                    <a:pt x="3" y="9750"/>
                    <a:pt x="722" y="9903"/>
                    <a:pt x="722" y="9903"/>
                  </a:cubicBezTo>
                  <a:cubicBezTo>
                    <a:pt x="807" y="10463"/>
                    <a:pt x="1415" y="10476"/>
                    <a:pt x="1415" y="10476"/>
                  </a:cubicBezTo>
                  <a:cubicBezTo>
                    <a:pt x="1514" y="10827"/>
                    <a:pt x="1966" y="10851"/>
                    <a:pt x="2089" y="10851"/>
                  </a:cubicBezTo>
                  <a:cubicBezTo>
                    <a:pt x="2108" y="10851"/>
                    <a:pt x="2120" y="10850"/>
                    <a:pt x="2120" y="10850"/>
                  </a:cubicBezTo>
                  <a:cubicBezTo>
                    <a:pt x="2180" y="10854"/>
                    <a:pt x="2250" y="10855"/>
                    <a:pt x="2328" y="10855"/>
                  </a:cubicBezTo>
                  <a:cubicBezTo>
                    <a:pt x="3383" y="10855"/>
                    <a:pt x="5998" y="10565"/>
                    <a:pt x="7946" y="10011"/>
                  </a:cubicBezTo>
                  <a:cubicBezTo>
                    <a:pt x="7947" y="10017"/>
                    <a:pt x="7949" y="10024"/>
                    <a:pt x="7951" y="10030"/>
                  </a:cubicBezTo>
                  <a:cubicBezTo>
                    <a:pt x="7951" y="10030"/>
                    <a:pt x="10404" y="10153"/>
                    <a:pt x="13569" y="10153"/>
                  </a:cubicBezTo>
                  <a:cubicBezTo>
                    <a:pt x="17281" y="10153"/>
                    <a:pt x="21974" y="9984"/>
                    <a:pt x="24841" y="9247"/>
                  </a:cubicBezTo>
                  <a:cubicBezTo>
                    <a:pt x="24841" y="9247"/>
                    <a:pt x="25382" y="9171"/>
                    <a:pt x="26269" y="8602"/>
                  </a:cubicBezTo>
                  <a:cubicBezTo>
                    <a:pt x="26637" y="7130"/>
                    <a:pt x="27040" y="5340"/>
                    <a:pt x="27353" y="3503"/>
                  </a:cubicBezTo>
                  <a:cubicBezTo>
                    <a:pt x="25201" y="1742"/>
                    <a:pt x="24011" y="0"/>
                    <a:pt x="24011"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2"/>
            <p:cNvSpPr/>
            <p:nvPr/>
          </p:nvSpPr>
          <p:spPr>
            <a:xfrm>
              <a:off x="6777526" y="2033959"/>
              <a:ext cx="740644" cy="336909"/>
            </a:xfrm>
            <a:custGeom>
              <a:rect b="b" l="l" r="r" t="t"/>
              <a:pathLst>
                <a:path extrusionOk="0" h="11535" w="25358">
                  <a:moveTo>
                    <a:pt x="14876" y="1"/>
                  </a:moveTo>
                  <a:cubicBezTo>
                    <a:pt x="14863" y="1"/>
                    <a:pt x="14850" y="2"/>
                    <a:pt x="14837" y="3"/>
                  </a:cubicBezTo>
                  <a:lnTo>
                    <a:pt x="408" y="1749"/>
                  </a:lnTo>
                  <a:cubicBezTo>
                    <a:pt x="139" y="1783"/>
                    <a:pt x="0" y="2118"/>
                    <a:pt x="157" y="2362"/>
                  </a:cubicBezTo>
                  <a:lnTo>
                    <a:pt x="5904" y="11368"/>
                  </a:lnTo>
                  <a:cubicBezTo>
                    <a:pt x="5972" y="11472"/>
                    <a:pt x="6082" y="11535"/>
                    <a:pt x="6197" y="11535"/>
                  </a:cubicBezTo>
                  <a:cubicBezTo>
                    <a:pt x="6210" y="11535"/>
                    <a:pt x="6222" y="11534"/>
                    <a:pt x="6235" y="11532"/>
                  </a:cubicBezTo>
                  <a:lnTo>
                    <a:pt x="15226" y="10444"/>
                  </a:lnTo>
                  <a:lnTo>
                    <a:pt x="25358" y="9219"/>
                  </a:lnTo>
                  <a:lnTo>
                    <a:pt x="25164" y="7281"/>
                  </a:lnTo>
                  <a:lnTo>
                    <a:pt x="20099" y="7895"/>
                  </a:lnTo>
                  <a:lnTo>
                    <a:pt x="15168" y="169"/>
                  </a:lnTo>
                  <a:cubicBezTo>
                    <a:pt x="15101" y="63"/>
                    <a:pt x="14991" y="1"/>
                    <a:pt x="148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2"/>
            <p:cNvSpPr/>
            <p:nvPr/>
          </p:nvSpPr>
          <p:spPr>
            <a:xfrm>
              <a:off x="7694112" y="1827835"/>
              <a:ext cx="515980" cy="691984"/>
            </a:xfrm>
            <a:custGeom>
              <a:rect b="b" l="l" r="r" t="t"/>
              <a:pathLst>
                <a:path extrusionOk="0" h="23692" w="17666">
                  <a:moveTo>
                    <a:pt x="12491" y="1"/>
                  </a:moveTo>
                  <a:cubicBezTo>
                    <a:pt x="12400" y="1"/>
                    <a:pt x="12307" y="2"/>
                    <a:pt x="12213" y="6"/>
                  </a:cubicBezTo>
                  <a:cubicBezTo>
                    <a:pt x="10818" y="60"/>
                    <a:pt x="7325" y="528"/>
                    <a:pt x="6689" y="1102"/>
                  </a:cubicBezTo>
                  <a:cubicBezTo>
                    <a:pt x="6689" y="1102"/>
                    <a:pt x="2321" y="4322"/>
                    <a:pt x="1" y="9754"/>
                  </a:cubicBezTo>
                  <a:cubicBezTo>
                    <a:pt x="1" y="9754"/>
                    <a:pt x="1191" y="11495"/>
                    <a:pt x="3343" y="13260"/>
                  </a:cubicBezTo>
                  <a:cubicBezTo>
                    <a:pt x="2581" y="17746"/>
                    <a:pt x="1270" y="21949"/>
                    <a:pt x="1270" y="21949"/>
                  </a:cubicBezTo>
                  <a:cubicBezTo>
                    <a:pt x="1270" y="21949"/>
                    <a:pt x="2534" y="23691"/>
                    <a:pt x="9228" y="23691"/>
                  </a:cubicBezTo>
                  <a:cubicBezTo>
                    <a:pt x="11378" y="23691"/>
                    <a:pt x="14087" y="23512"/>
                    <a:pt x="17493" y="23037"/>
                  </a:cubicBezTo>
                  <a:cubicBezTo>
                    <a:pt x="17493" y="23037"/>
                    <a:pt x="17666" y="19418"/>
                    <a:pt x="17666" y="12094"/>
                  </a:cubicBezTo>
                  <a:cubicBezTo>
                    <a:pt x="17666" y="4905"/>
                    <a:pt x="17271" y="1"/>
                    <a:pt x="12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2"/>
            <p:cNvSpPr/>
            <p:nvPr/>
          </p:nvSpPr>
          <p:spPr>
            <a:xfrm>
              <a:off x="7291388" y="1844805"/>
              <a:ext cx="624515" cy="633306"/>
            </a:xfrm>
            <a:custGeom>
              <a:rect b="b" l="l" r="r" t="t"/>
              <a:pathLst>
                <a:path extrusionOk="0" h="21683" w="21382">
                  <a:moveTo>
                    <a:pt x="5271" y="0"/>
                  </a:moveTo>
                  <a:cubicBezTo>
                    <a:pt x="5037" y="0"/>
                    <a:pt x="4792" y="25"/>
                    <a:pt x="4535" y="80"/>
                  </a:cubicBezTo>
                  <a:cubicBezTo>
                    <a:pt x="1556" y="717"/>
                    <a:pt x="563" y="2805"/>
                    <a:pt x="563" y="2805"/>
                  </a:cubicBezTo>
                  <a:cubicBezTo>
                    <a:pt x="563" y="2805"/>
                    <a:pt x="0" y="3478"/>
                    <a:pt x="194" y="3792"/>
                  </a:cubicBezTo>
                  <a:cubicBezTo>
                    <a:pt x="298" y="3962"/>
                    <a:pt x="402" y="4001"/>
                    <a:pt x="477" y="4001"/>
                  </a:cubicBezTo>
                  <a:cubicBezTo>
                    <a:pt x="540" y="4001"/>
                    <a:pt x="582" y="3972"/>
                    <a:pt x="582" y="3972"/>
                  </a:cubicBezTo>
                  <a:lnTo>
                    <a:pt x="582" y="3972"/>
                  </a:lnTo>
                  <a:cubicBezTo>
                    <a:pt x="582" y="3972"/>
                    <a:pt x="546" y="4531"/>
                    <a:pt x="1054" y="4531"/>
                  </a:cubicBezTo>
                  <a:cubicBezTo>
                    <a:pt x="1108" y="4531"/>
                    <a:pt x="1170" y="4524"/>
                    <a:pt x="1238" y="4510"/>
                  </a:cubicBezTo>
                  <a:cubicBezTo>
                    <a:pt x="1238" y="4510"/>
                    <a:pt x="1446" y="4697"/>
                    <a:pt x="1698" y="4697"/>
                  </a:cubicBezTo>
                  <a:cubicBezTo>
                    <a:pt x="1871" y="4697"/>
                    <a:pt x="2066" y="4609"/>
                    <a:pt x="2229" y="4312"/>
                  </a:cubicBezTo>
                  <a:cubicBezTo>
                    <a:pt x="2552" y="3717"/>
                    <a:pt x="3592" y="3136"/>
                    <a:pt x="4138" y="3136"/>
                  </a:cubicBezTo>
                  <a:cubicBezTo>
                    <a:pt x="4265" y="3136"/>
                    <a:pt x="4366" y="3168"/>
                    <a:pt x="4424" y="3238"/>
                  </a:cubicBezTo>
                  <a:cubicBezTo>
                    <a:pt x="4612" y="3463"/>
                    <a:pt x="5207" y="4064"/>
                    <a:pt x="6024" y="4329"/>
                  </a:cubicBezTo>
                  <a:cubicBezTo>
                    <a:pt x="6029" y="5728"/>
                    <a:pt x="6244" y="19891"/>
                    <a:pt x="13451" y="21681"/>
                  </a:cubicBezTo>
                  <a:cubicBezTo>
                    <a:pt x="13451" y="21681"/>
                    <a:pt x="13468" y="21683"/>
                    <a:pt x="13503" y="21683"/>
                  </a:cubicBezTo>
                  <a:cubicBezTo>
                    <a:pt x="13873" y="21683"/>
                    <a:pt x="16214" y="21465"/>
                    <a:pt x="21382" y="16479"/>
                  </a:cubicBezTo>
                  <a:cubicBezTo>
                    <a:pt x="21382" y="16479"/>
                    <a:pt x="18842" y="12912"/>
                    <a:pt x="17532" y="10211"/>
                  </a:cubicBezTo>
                  <a:cubicBezTo>
                    <a:pt x="17532" y="10211"/>
                    <a:pt x="14863" y="12059"/>
                    <a:pt x="13817" y="13000"/>
                  </a:cubicBezTo>
                  <a:cubicBezTo>
                    <a:pt x="13817" y="13000"/>
                    <a:pt x="11327" y="7717"/>
                    <a:pt x="9052" y="3010"/>
                  </a:cubicBezTo>
                  <a:cubicBezTo>
                    <a:pt x="9028" y="2878"/>
                    <a:pt x="8953" y="2805"/>
                    <a:pt x="8953" y="2805"/>
                  </a:cubicBezTo>
                  <a:cubicBezTo>
                    <a:pt x="8953" y="2805"/>
                    <a:pt x="7748" y="0"/>
                    <a:pt x="5271"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2"/>
            <p:cNvSpPr/>
            <p:nvPr/>
          </p:nvSpPr>
          <p:spPr>
            <a:xfrm>
              <a:off x="7325474" y="2468841"/>
              <a:ext cx="1030295" cy="1349124"/>
            </a:xfrm>
            <a:custGeom>
              <a:rect b="b" l="l" r="r" t="t"/>
              <a:pathLst>
                <a:path extrusionOk="0" h="46191" w="35275">
                  <a:moveTo>
                    <a:pt x="13891" y="0"/>
                  </a:moveTo>
                  <a:cubicBezTo>
                    <a:pt x="13891" y="0"/>
                    <a:pt x="9361" y="10266"/>
                    <a:pt x="7247" y="16910"/>
                  </a:cubicBezTo>
                  <a:cubicBezTo>
                    <a:pt x="5133" y="23552"/>
                    <a:pt x="0" y="43584"/>
                    <a:pt x="0" y="43584"/>
                  </a:cubicBezTo>
                  <a:cubicBezTo>
                    <a:pt x="4365" y="45800"/>
                    <a:pt x="8562" y="46190"/>
                    <a:pt x="10979" y="46190"/>
                  </a:cubicBezTo>
                  <a:cubicBezTo>
                    <a:pt x="12296" y="46190"/>
                    <a:pt x="13084" y="46074"/>
                    <a:pt x="13084" y="46074"/>
                  </a:cubicBezTo>
                  <a:cubicBezTo>
                    <a:pt x="14393" y="41216"/>
                    <a:pt x="17213" y="25467"/>
                    <a:pt x="17414" y="24710"/>
                  </a:cubicBezTo>
                  <a:cubicBezTo>
                    <a:pt x="17616" y="23953"/>
                    <a:pt x="19314" y="17414"/>
                    <a:pt x="19314" y="17414"/>
                  </a:cubicBezTo>
                  <a:cubicBezTo>
                    <a:pt x="19400" y="19830"/>
                    <a:pt x="19314" y="24710"/>
                    <a:pt x="19314" y="24710"/>
                  </a:cubicBezTo>
                  <a:cubicBezTo>
                    <a:pt x="19501" y="29176"/>
                    <a:pt x="21566" y="45967"/>
                    <a:pt x="21566" y="45967"/>
                  </a:cubicBezTo>
                  <a:cubicBezTo>
                    <a:pt x="22712" y="46042"/>
                    <a:pt x="23766" y="46076"/>
                    <a:pt x="24734" y="46076"/>
                  </a:cubicBezTo>
                  <a:cubicBezTo>
                    <a:pt x="33450" y="46076"/>
                    <a:pt x="35274" y="43338"/>
                    <a:pt x="35274" y="43338"/>
                  </a:cubicBezTo>
                  <a:lnTo>
                    <a:pt x="30097" y="807"/>
                  </a:lnTo>
                  <a:cubicBezTo>
                    <a:pt x="28608" y="968"/>
                    <a:pt x="27065" y="1033"/>
                    <a:pt x="25551" y="1033"/>
                  </a:cubicBezTo>
                  <a:cubicBezTo>
                    <a:pt x="19496" y="1033"/>
                    <a:pt x="13891" y="0"/>
                    <a:pt x="1389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2"/>
            <p:cNvSpPr/>
            <p:nvPr/>
          </p:nvSpPr>
          <p:spPr>
            <a:xfrm>
              <a:off x="7119876" y="3927213"/>
              <a:ext cx="1236003" cy="216632"/>
            </a:xfrm>
            <a:custGeom>
              <a:rect b="b" l="l" r="r" t="t"/>
              <a:pathLst>
                <a:path extrusionOk="0" h="7417" w="42318">
                  <a:moveTo>
                    <a:pt x="8661" y="1"/>
                  </a:moveTo>
                  <a:cubicBezTo>
                    <a:pt x="7075" y="1597"/>
                    <a:pt x="6452" y="2470"/>
                    <a:pt x="6452" y="2470"/>
                  </a:cubicBezTo>
                  <a:cubicBezTo>
                    <a:pt x="1199" y="2470"/>
                    <a:pt x="553" y="3773"/>
                    <a:pt x="173" y="5696"/>
                  </a:cubicBezTo>
                  <a:cubicBezTo>
                    <a:pt x="1" y="6574"/>
                    <a:pt x="553" y="7416"/>
                    <a:pt x="1298" y="7416"/>
                  </a:cubicBezTo>
                  <a:lnTo>
                    <a:pt x="14156" y="7416"/>
                  </a:lnTo>
                  <a:cubicBezTo>
                    <a:pt x="14750" y="7416"/>
                    <a:pt x="15231" y="6835"/>
                    <a:pt x="15228" y="6119"/>
                  </a:cubicBezTo>
                  <a:lnTo>
                    <a:pt x="16296" y="1183"/>
                  </a:lnTo>
                  <a:cubicBezTo>
                    <a:pt x="16357" y="528"/>
                    <a:pt x="15928" y="249"/>
                    <a:pt x="15385" y="249"/>
                  </a:cubicBezTo>
                  <a:cubicBezTo>
                    <a:pt x="15319" y="249"/>
                    <a:pt x="15251" y="253"/>
                    <a:pt x="15182" y="262"/>
                  </a:cubicBezTo>
                  <a:cubicBezTo>
                    <a:pt x="14704" y="318"/>
                    <a:pt x="14149" y="340"/>
                    <a:pt x="13568" y="340"/>
                  </a:cubicBezTo>
                  <a:cubicBezTo>
                    <a:pt x="11310" y="340"/>
                    <a:pt x="8661" y="1"/>
                    <a:pt x="8661" y="1"/>
                  </a:cubicBezTo>
                  <a:close/>
                  <a:moveTo>
                    <a:pt x="38481" y="0"/>
                  </a:moveTo>
                  <a:cubicBezTo>
                    <a:pt x="38468" y="0"/>
                    <a:pt x="38455" y="3"/>
                    <a:pt x="38442" y="7"/>
                  </a:cubicBezTo>
                  <a:cubicBezTo>
                    <a:pt x="38174" y="96"/>
                    <a:pt x="37110" y="200"/>
                    <a:pt x="35692" y="200"/>
                  </a:cubicBezTo>
                  <a:cubicBezTo>
                    <a:pt x="34691" y="200"/>
                    <a:pt x="33513" y="148"/>
                    <a:pt x="32316" y="1"/>
                  </a:cubicBezTo>
                  <a:cubicBezTo>
                    <a:pt x="32316" y="1"/>
                    <a:pt x="31579" y="1119"/>
                    <a:pt x="31725" y="6826"/>
                  </a:cubicBezTo>
                  <a:cubicBezTo>
                    <a:pt x="31735" y="7153"/>
                    <a:pt x="32003" y="7416"/>
                    <a:pt x="32332" y="7416"/>
                  </a:cubicBezTo>
                  <a:lnTo>
                    <a:pt x="41679" y="7416"/>
                  </a:lnTo>
                  <a:cubicBezTo>
                    <a:pt x="42007" y="7416"/>
                    <a:pt x="42276" y="7157"/>
                    <a:pt x="42285" y="6829"/>
                  </a:cubicBezTo>
                  <a:cubicBezTo>
                    <a:pt x="42317" y="5523"/>
                    <a:pt x="42129" y="2493"/>
                    <a:pt x="39660" y="2493"/>
                  </a:cubicBezTo>
                  <a:cubicBezTo>
                    <a:pt x="39660" y="2493"/>
                    <a:pt x="38940" y="0"/>
                    <a:pt x="384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2"/>
            <p:cNvSpPr/>
            <p:nvPr/>
          </p:nvSpPr>
          <p:spPr>
            <a:xfrm>
              <a:off x="5722404" y="1442022"/>
              <a:ext cx="359807" cy="444597"/>
            </a:xfrm>
            <a:custGeom>
              <a:rect b="b" l="l" r="r" t="t"/>
              <a:pathLst>
                <a:path extrusionOk="0" h="15222" w="12319">
                  <a:moveTo>
                    <a:pt x="7836" y="1"/>
                  </a:moveTo>
                  <a:cubicBezTo>
                    <a:pt x="7756" y="1"/>
                    <a:pt x="7710" y="5"/>
                    <a:pt x="7706" y="5"/>
                  </a:cubicBezTo>
                  <a:cubicBezTo>
                    <a:pt x="7705" y="5"/>
                    <a:pt x="7705" y="5"/>
                    <a:pt x="7705" y="5"/>
                  </a:cubicBezTo>
                  <a:lnTo>
                    <a:pt x="4777" y="337"/>
                  </a:lnTo>
                  <a:cubicBezTo>
                    <a:pt x="2591" y="562"/>
                    <a:pt x="1701" y="2160"/>
                    <a:pt x="1700" y="3502"/>
                  </a:cubicBezTo>
                  <a:lnTo>
                    <a:pt x="1629" y="4886"/>
                  </a:lnTo>
                  <a:cubicBezTo>
                    <a:pt x="1629" y="4886"/>
                    <a:pt x="1267" y="4658"/>
                    <a:pt x="886" y="4658"/>
                  </a:cubicBezTo>
                  <a:cubicBezTo>
                    <a:pt x="470" y="4658"/>
                    <a:pt x="33" y="4930"/>
                    <a:pt x="20" y="6066"/>
                  </a:cubicBezTo>
                  <a:cubicBezTo>
                    <a:pt x="1" y="7805"/>
                    <a:pt x="916" y="8042"/>
                    <a:pt x="1417" y="8042"/>
                  </a:cubicBezTo>
                  <a:cubicBezTo>
                    <a:pt x="1605" y="8042"/>
                    <a:pt x="1735" y="8008"/>
                    <a:pt x="1735" y="8008"/>
                  </a:cubicBezTo>
                  <a:lnTo>
                    <a:pt x="1735" y="8008"/>
                  </a:lnTo>
                  <a:lnTo>
                    <a:pt x="1107" y="13158"/>
                  </a:lnTo>
                  <a:cubicBezTo>
                    <a:pt x="1107" y="13158"/>
                    <a:pt x="2394" y="14972"/>
                    <a:pt x="5214" y="15203"/>
                  </a:cubicBezTo>
                  <a:cubicBezTo>
                    <a:pt x="5369" y="15215"/>
                    <a:pt x="5516" y="15221"/>
                    <a:pt x="5653" y="15221"/>
                  </a:cubicBezTo>
                  <a:cubicBezTo>
                    <a:pt x="7287" y="15221"/>
                    <a:pt x="7719" y="14400"/>
                    <a:pt x="7719" y="14400"/>
                  </a:cubicBezTo>
                  <a:lnTo>
                    <a:pt x="7427" y="10844"/>
                  </a:lnTo>
                  <a:lnTo>
                    <a:pt x="8626" y="11166"/>
                  </a:lnTo>
                  <a:cubicBezTo>
                    <a:pt x="8772" y="11189"/>
                    <a:pt x="8916" y="11199"/>
                    <a:pt x="9058" y="11199"/>
                  </a:cubicBezTo>
                  <a:cubicBezTo>
                    <a:pt x="10678" y="11199"/>
                    <a:pt x="11982" y="9789"/>
                    <a:pt x="12044" y="8059"/>
                  </a:cubicBezTo>
                  <a:cubicBezTo>
                    <a:pt x="12318" y="371"/>
                    <a:pt x="8587" y="1"/>
                    <a:pt x="7836"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2"/>
            <p:cNvSpPr/>
            <p:nvPr/>
          </p:nvSpPr>
          <p:spPr>
            <a:xfrm>
              <a:off x="5894675" y="1563061"/>
              <a:ext cx="178545" cy="70186"/>
            </a:xfrm>
            <a:custGeom>
              <a:rect b="b" l="l" r="r" t="t"/>
              <a:pathLst>
                <a:path extrusionOk="0" h="2403" w="6113">
                  <a:moveTo>
                    <a:pt x="5759" y="0"/>
                  </a:moveTo>
                  <a:cubicBezTo>
                    <a:pt x="5105" y="0"/>
                    <a:pt x="4580" y="400"/>
                    <a:pt x="4287" y="685"/>
                  </a:cubicBezTo>
                  <a:cubicBezTo>
                    <a:pt x="4307" y="719"/>
                    <a:pt x="4319" y="756"/>
                    <a:pt x="4321" y="797"/>
                  </a:cubicBezTo>
                  <a:cubicBezTo>
                    <a:pt x="4326" y="1025"/>
                    <a:pt x="4422" y="1172"/>
                    <a:pt x="4538" y="1356"/>
                  </a:cubicBezTo>
                  <a:cubicBezTo>
                    <a:pt x="4580" y="1423"/>
                    <a:pt x="4606" y="1499"/>
                    <a:pt x="4606" y="1574"/>
                  </a:cubicBezTo>
                  <a:cubicBezTo>
                    <a:pt x="4852" y="1761"/>
                    <a:pt x="5170" y="1918"/>
                    <a:pt x="5541" y="1918"/>
                  </a:cubicBezTo>
                  <a:cubicBezTo>
                    <a:pt x="5622" y="1918"/>
                    <a:pt x="5706" y="1910"/>
                    <a:pt x="5793" y="1894"/>
                  </a:cubicBezTo>
                  <a:cubicBezTo>
                    <a:pt x="5907" y="1871"/>
                    <a:pt x="6013" y="1840"/>
                    <a:pt x="6113" y="1802"/>
                  </a:cubicBezTo>
                  <a:cubicBezTo>
                    <a:pt x="6063" y="1130"/>
                    <a:pt x="5977" y="533"/>
                    <a:pt x="5859" y="4"/>
                  </a:cubicBezTo>
                  <a:cubicBezTo>
                    <a:pt x="5826" y="1"/>
                    <a:pt x="5792" y="0"/>
                    <a:pt x="5759" y="0"/>
                  </a:cubicBezTo>
                  <a:close/>
                  <a:moveTo>
                    <a:pt x="1721" y="485"/>
                  </a:moveTo>
                  <a:cubicBezTo>
                    <a:pt x="705" y="485"/>
                    <a:pt x="1" y="1449"/>
                    <a:pt x="1" y="1449"/>
                  </a:cubicBezTo>
                  <a:cubicBezTo>
                    <a:pt x="1" y="1449"/>
                    <a:pt x="594" y="2403"/>
                    <a:pt x="1506" y="2403"/>
                  </a:cubicBezTo>
                  <a:cubicBezTo>
                    <a:pt x="1587" y="2403"/>
                    <a:pt x="1670" y="2395"/>
                    <a:pt x="1756" y="2379"/>
                  </a:cubicBezTo>
                  <a:cubicBezTo>
                    <a:pt x="2809" y="2177"/>
                    <a:pt x="3199" y="1198"/>
                    <a:pt x="3199" y="1198"/>
                  </a:cubicBezTo>
                  <a:cubicBezTo>
                    <a:pt x="2669" y="669"/>
                    <a:pt x="2165" y="485"/>
                    <a:pt x="1721" y="48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2"/>
            <p:cNvSpPr/>
            <p:nvPr/>
          </p:nvSpPr>
          <p:spPr>
            <a:xfrm>
              <a:off x="5894675" y="1605384"/>
              <a:ext cx="29" cy="29"/>
            </a:xfrm>
            <a:custGeom>
              <a:rect b="b" l="l" r="r" t="t"/>
              <a:pathLst>
                <a:path extrusionOk="0" fill="none" h="1" w="1">
                  <a:moveTo>
                    <a:pt x="1" y="0"/>
                  </a:moveTo>
                  <a:close/>
                </a:path>
              </a:pathLst>
            </a:custGeom>
            <a:noFill/>
            <a:ln cap="rnd" cmpd="sng" w="325">
              <a:solidFill>
                <a:srgbClr val="3006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2"/>
            <p:cNvSpPr/>
            <p:nvPr/>
          </p:nvSpPr>
          <p:spPr>
            <a:xfrm>
              <a:off x="5618773" y="1814720"/>
              <a:ext cx="529678" cy="710618"/>
            </a:xfrm>
            <a:custGeom>
              <a:rect b="b" l="l" r="r" t="t"/>
              <a:pathLst>
                <a:path extrusionOk="0" h="24330" w="18135">
                  <a:moveTo>
                    <a:pt x="208" y="24100"/>
                  </a:moveTo>
                  <a:lnTo>
                    <a:pt x="208" y="24100"/>
                  </a:lnTo>
                  <a:cubicBezTo>
                    <a:pt x="208" y="24100"/>
                    <a:pt x="208" y="24100"/>
                    <a:pt x="208" y="24100"/>
                  </a:cubicBezTo>
                  <a:cubicBezTo>
                    <a:pt x="208" y="24100"/>
                    <a:pt x="208" y="24100"/>
                    <a:pt x="208" y="24100"/>
                  </a:cubicBezTo>
                  <a:close/>
                  <a:moveTo>
                    <a:pt x="6051" y="0"/>
                  </a:moveTo>
                  <a:cubicBezTo>
                    <a:pt x="5726" y="0"/>
                    <a:pt x="5402" y="11"/>
                    <a:pt x="5085" y="33"/>
                  </a:cubicBezTo>
                  <a:cubicBezTo>
                    <a:pt x="1991" y="251"/>
                    <a:pt x="0" y="19535"/>
                    <a:pt x="208" y="24100"/>
                  </a:cubicBezTo>
                  <a:lnTo>
                    <a:pt x="208" y="24100"/>
                  </a:lnTo>
                  <a:cubicBezTo>
                    <a:pt x="208" y="24098"/>
                    <a:pt x="1545" y="23310"/>
                    <a:pt x="5357" y="23310"/>
                  </a:cubicBezTo>
                  <a:cubicBezTo>
                    <a:pt x="7494" y="23310"/>
                    <a:pt x="10408" y="23557"/>
                    <a:pt x="14301" y="24329"/>
                  </a:cubicBezTo>
                  <a:cubicBezTo>
                    <a:pt x="13677" y="14973"/>
                    <a:pt x="14451" y="11278"/>
                    <a:pt x="14451" y="11278"/>
                  </a:cubicBezTo>
                  <a:cubicBezTo>
                    <a:pt x="18135" y="6140"/>
                    <a:pt x="11270" y="1100"/>
                    <a:pt x="11270" y="1100"/>
                  </a:cubicBezTo>
                  <a:cubicBezTo>
                    <a:pt x="10525" y="483"/>
                    <a:pt x="8251" y="0"/>
                    <a:pt x="605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2"/>
            <p:cNvSpPr/>
            <p:nvPr/>
          </p:nvSpPr>
          <p:spPr>
            <a:xfrm>
              <a:off x="5790197" y="1779875"/>
              <a:ext cx="771867" cy="591715"/>
            </a:xfrm>
            <a:custGeom>
              <a:rect b="b" l="l" r="r" t="t"/>
              <a:pathLst>
                <a:path extrusionOk="0" h="20259" w="26427">
                  <a:moveTo>
                    <a:pt x="24442" y="1"/>
                  </a:moveTo>
                  <a:cubicBezTo>
                    <a:pt x="23764" y="1"/>
                    <a:pt x="23210" y="1281"/>
                    <a:pt x="22332" y="2436"/>
                  </a:cubicBezTo>
                  <a:cubicBezTo>
                    <a:pt x="21449" y="3596"/>
                    <a:pt x="20649" y="4670"/>
                    <a:pt x="20649" y="4670"/>
                  </a:cubicBezTo>
                  <a:cubicBezTo>
                    <a:pt x="20649" y="4670"/>
                    <a:pt x="20647" y="4670"/>
                    <a:pt x="20644" y="4670"/>
                  </a:cubicBezTo>
                  <a:cubicBezTo>
                    <a:pt x="20587" y="4670"/>
                    <a:pt x="20009" y="4695"/>
                    <a:pt x="19358" y="5696"/>
                  </a:cubicBezTo>
                  <a:cubicBezTo>
                    <a:pt x="19044" y="6177"/>
                    <a:pt x="19170" y="6878"/>
                    <a:pt x="19423" y="7526"/>
                  </a:cubicBezTo>
                  <a:cubicBezTo>
                    <a:pt x="18688" y="8085"/>
                    <a:pt x="15376" y="10608"/>
                    <a:pt x="12931" y="12671"/>
                  </a:cubicBezTo>
                  <a:cubicBezTo>
                    <a:pt x="12931" y="12671"/>
                    <a:pt x="9992" y="9678"/>
                    <a:pt x="6005" y="6109"/>
                  </a:cubicBezTo>
                  <a:cubicBezTo>
                    <a:pt x="4987" y="5197"/>
                    <a:pt x="4057" y="4822"/>
                    <a:pt x="3277" y="4822"/>
                  </a:cubicBezTo>
                  <a:cubicBezTo>
                    <a:pt x="1003" y="4822"/>
                    <a:pt x="0" y="8005"/>
                    <a:pt x="1779" y="10359"/>
                  </a:cubicBezTo>
                  <a:cubicBezTo>
                    <a:pt x="3717" y="12925"/>
                    <a:pt x="8240" y="20259"/>
                    <a:pt x="13011" y="20259"/>
                  </a:cubicBezTo>
                  <a:cubicBezTo>
                    <a:pt x="14120" y="20259"/>
                    <a:pt x="15241" y="19863"/>
                    <a:pt x="16348" y="18920"/>
                  </a:cubicBezTo>
                  <a:cubicBezTo>
                    <a:pt x="20907" y="15035"/>
                    <a:pt x="22854" y="11261"/>
                    <a:pt x="23496" y="9770"/>
                  </a:cubicBezTo>
                  <a:cubicBezTo>
                    <a:pt x="23733" y="9615"/>
                    <a:pt x="23866" y="9467"/>
                    <a:pt x="23866" y="9467"/>
                  </a:cubicBezTo>
                  <a:cubicBezTo>
                    <a:pt x="25237" y="8227"/>
                    <a:pt x="25696" y="6891"/>
                    <a:pt x="25696" y="6891"/>
                  </a:cubicBezTo>
                  <a:cubicBezTo>
                    <a:pt x="26427" y="5793"/>
                    <a:pt x="25176" y="5430"/>
                    <a:pt x="25176" y="5430"/>
                  </a:cubicBezTo>
                  <a:cubicBezTo>
                    <a:pt x="25569" y="4346"/>
                    <a:pt x="24686" y="4081"/>
                    <a:pt x="24686" y="4081"/>
                  </a:cubicBezTo>
                  <a:cubicBezTo>
                    <a:pt x="24626" y="3419"/>
                    <a:pt x="24310" y="3268"/>
                    <a:pt x="24034" y="3268"/>
                  </a:cubicBezTo>
                  <a:cubicBezTo>
                    <a:pt x="23801" y="3268"/>
                    <a:pt x="23596" y="3375"/>
                    <a:pt x="23596" y="3375"/>
                  </a:cubicBezTo>
                  <a:cubicBezTo>
                    <a:pt x="24106" y="2505"/>
                    <a:pt x="24695" y="1474"/>
                    <a:pt x="24819" y="1291"/>
                  </a:cubicBezTo>
                  <a:cubicBezTo>
                    <a:pt x="25361" y="495"/>
                    <a:pt x="24836" y="143"/>
                    <a:pt x="24836" y="143"/>
                  </a:cubicBezTo>
                  <a:cubicBezTo>
                    <a:pt x="24699" y="45"/>
                    <a:pt x="24568" y="1"/>
                    <a:pt x="24442"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2"/>
            <p:cNvSpPr/>
            <p:nvPr/>
          </p:nvSpPr>
          <p:spPr>
            <a:xfrm>
              <a:off x="5712444" y="1891363"/>
              <a:ext cx="376339" cy="369212"/>
            </a:xfrm>
            <a:custGeom>
              <a:rect b="b" l="l" r="r" t="t"/>
              <a:pathLst>
                <a:path extrusionOk="0" h="12641" w="12885">
                  <a:moveTo>
                    <a:pt x="6014" y="1"/>
                  </a:moveTo>
                  <a:cubicBezTo>
                    <a:pt x="5222" y="1"/>
                    <a:pt x="4441" y="294"/>
                    <a:pt x="3724" y="1018"/>
                  </a:cubicBezTo>
                  <a:cubicBezTo>
                    <a:pt x="0" y="4782"/>
                    <a:pt x="6864" y="12641"/>
                    <a:pt x="6864" y="12641"/>
                  </a:cubicBezTo>
                  <a:cubicBezTo>
                    <a:pt x="10079" y="9609"/>
                    <a:pt x="12885" y="5148"/>
                    <a:pt x="12885" y="5148"/>
                  </a:cubicBezTo>
                  <a:cubicBezTo>
                    <a:pt x="12885" y="5148"/>
                    <a:pt x="9340" y="1"/>
                    <a:pt x="601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2"/>
            <p:cNvSpPr/>
            <p:nvPr/>
          </p:nvSpPr>
          <p:spPr>
            <a:xfrm>
              <a:off x="5684959" y="2498545"/>
              <a:ext cx="29" cy="29"/>
            </a:xfrm>
            <a:custGeom>
              <a:rect b="b" l="l" r="r" t="t"/>
              <a:pathLst>
                <a:path extrusionOk="0" h="1" w="1">
                  <a:moveTo>
                    <a:pt x="1" y="1"/>
                  </a:moveTo>
                  <a:close/>
                </a:path>
              </a:pathLst>
            </a:custGeom>
            <a:solidFill>
              <a:srgbClr val="F4F4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2"/>
            <p:cNvSpPr/>
            <p:nvPr/>
          </p:nvSpPr>
          <p:spPr>
            <a:xfrm>
              <a:off x="5345325" y="2456602"/>
              <a:ext cx="860891" cy="889018"/>
            </a:xfrm>
            <a:custGeom>
              <a:rect b="b" l="l" r="r" t="t"/>
              <a:pathLst>
                <a:path extrusionOk="0" h="30438" w="29475">
                  <a:moveTo>
                    <a:pt x="9522" y="0"/>
                  </a:moveTo>
                  <a:cubicBezTo>
                    <a:pt x="8961" y="0"/>
                    <a:pt x="8473" y="427"/>
                    <a:pt x="8510" y="970"/>
                  </a:cubicBezTo>
                  <a:cubicBezTo>
                    <a:pt x="8568" y="1806"/>
                    <a:pt x="8657" y="2740"/>
                    <a:pt x="8519" y="3113"/>
                  </a:cubicBezTo>
                  <a:cubicBezTo>
                    <a:pt x="5147" y="12261"/>
                    <a:pt x="0" y="25488"/>
                    <a:pt x="312" y="27906"/>
                  </a:cubicBezTo>
                  <a:cubicBezTo>
                    <a:pt x="538" y="29658"/>
                    <a:pt x="2422" y="30394"/>
                    <a:pt x="4002" y="30394"/>
                  </a:cubicBezTo>
                  <a:cubicBezTo>
                    <a:pt x="5048" y="30394"/>
                    <a:pt x="5961" y="30071"/>
                    <a:pt x="6170" y="29507"/>
                  </a:cubicBezTo>
                  <a:cubicBezTo>
                    <a:pt x="6514" y="28584"/>
                    <a:pt x="9318" y="27776"/>
                    <a:pt x="11439" y="27776"/>
                  </a:cubicBezTo>
                  <a:cubicBezTo>
                    <a:pt x="12567" y="27776"/>
                    <a:pt x="13501" y="28004"/>
                    <a:pt x="13771" y="28565"/>
                  </a:cubicBezTo>
                  <a:cubicBezTo>
                    <a:pt x="14273" y="29615"/>
                    <a:pt x="15884" y="30437"/>
                    <a:pt x="17426" y="30437"/>
                  </a:cubicBezTo>
                  <a:cubicBezTo>
                    <a:pt x="18261" y="30437"/>
                    <a:pt x="19075" y="30196"/>
                    <a:pt x="19682" y="29621"/>
                  </a:cubicBezTo>
                  <a:cubicBezTo>
                    <a:pt x="20608" y="28744"/>
                    <a:pt x="21489" y="28310"/>
                    <a:pt x="22592" y="28310"/>
                  </a:cubicBezTo>
                  <a:cubicBezTo>
                    <a:pt x="23550" y="28310"/>
                    <a:pt x="24675" y="28636"/>
                    <a:pt x="26143" y="29284"/>
                  </a:cubicBezTo>
                  <a:cubicBezTo>
                    <a:pt x="26684" y="29523"/>
                    <a:pt x="27137" y="29622"/>
                    <a:pt x="27516" y="29622"/>
                  </a:cubicBezTo>
                  <a:cubicBezTo>
                    <a:pt x="29354" y="29622"/>
                    <a:pt x="29475" y="27306"/>
                    <a:pt x="29475" y="27306"/>
                  </a:cubicBezTo>
                  <a:cubicBezTo>
                    <a:pt x="27345" y="20137"/>
                    <a:pt x="24715" y="5057"/>
                    <a:pt x="24715" y="5057"/>
                  </a:cubicBezTo>
                  <a:cubicBezTo>
                    <a:pt x="24335" y="3782"/>
                    <a:pt x="24363" y="2376"/>
                    <a:pt x="24406" y="1243"/>
                  </a:cubicBezTo>
                  <a:cubicBezTo>
                    <a:pt x="24426" y="718"/>
                    <a:pt x="23953" y="299"/>
                    <a:pt x="23392" y="299"/>
                  </a:cubicBezTo>
                  <a:cubicBezTo>
                    <a:pt x="23327" y="299"/>
                    <a:pt x="23261" y="304"/>
                    <a:pt x="23194" y="316"/>
                  </a:cubicBezTo>
                  <a:cubicBezTo>
                    <a:pt x="20143" y="851"/>
                    <a:pt x="17895" y="1099"/>
                    <a:pt x="16005" y="1099"/>
                  </a:cubicBezTo>
                  <a:cubicBezTo>
                    <a:pt x="13694" y="1099"/>
                    <a:pt x="11920" y="728"/>
                    <a:pt x="9870" y="56"/>
                  </a:cubicBezTo>
                  <a:cubicBezTo>
                    <a:pt x="9754" y="18"/>
                    <a:pt x="9636" y="0"/>
                    <a:pt x="9522"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2"/>
            <p:cNvSpPr/>
            <p:nvPr/>
          </p:nvSpPr>
          <p:spPr>
            <a:xfrm>
              <a:off x="5347545" y="1387870"/>
              <a:ext cx="1180859" cy="2758853"/>
            </a:xfrm>
            <a:custGeom>
              <a:rect b="b" l="l" r="r" t="t"/>
              <a:pathLst>
                <a:path extrusionOk="0" h="94457" w="40430">
                  <a:moveTo>
                    <a:pt x="23855" y="4711"/>
                  </a:moveTo>
                  <a:cubicBezTo>
                    <a:pt x="23806" y="4711"/>
                    <a:pt x="23757" y="4713"/>
                    <a:pt x="23708" y="4717"/>
                  </a:cubicBezTo>
                  <a:cubicBezTo>
                    <a:pt x="23564" y="4735"/>
                    <a:pt x="23438" y="4758"/>
                    <a:pt x="23283" y="4830"/>
                  </a:cubicBezTo>
                  <a:cubicBezTo>
                    <a:pt x="23161" y="4887"/>
                    <a:pt x="23083" y="5017"/>
                    <a:pt x="23099" y="5155"/>
                  </a:cubicBezTo>
                  <a:cubicBezTo>
                    <a:pt x="23118" y="5318"/>
                    <a:pt x="23257" y="5436"/>
                    <a:pt x="23417" y="5436"/>
                  </a:cubicBezTo>
                  <a:cubicBezTo>
                    <a:pt x="23428" y="5436"/>
                    <a:pt x="23439" y="5435"/>
                    <a:pt x="23451" y="5434"/>
                  </a:cubicBezTo>
                  <a:lnTo>
                    <a:pt x="23510" y="5427"/>
                  </a:lnTo>
                  <a:cubicBezTo>
                    <a:pt x="23584" y="5417"/>
                    <a:pt x="23699" y="5389"/>
                    <a:pt x="23793" y="5375"/>
                  </a:cubicBezTo>
                  <a:cubicBezTo>
                    <a:pt x="23897" y="5352"/>
                    <a:pt x="23997" y="5338"/>
                    <a:pt x="24102" y="5329"/>
                  </a:cubicBezTo>
                  <a:cubicBezTo>
                    <a:pt x="24202" y="5317"/>
                    <a:pt x="24305" y="5315"/>
                    <a:pt x="24412" y="5310"/>
                  </a:cubicBezTo>
                  <a:cubicBezTo>
                    <a:pt x="24351" y="5112"/>
                    <a:pt x="24287" y="4925"/>
                    <a:pt x="24218" y="4749"/>
                  </a:cubicBezTo>
                  <a:cubicBezTo>
                    <a:pt x="24189" y="4742"/>
                    <a:pt x="24161" y="4737"/>
                    <a:pt x="24131" y="4734"/>
                  </a:cubicBezTo>
                  <a:cubicBezTo>
                    <a:pt x="24040" y="4718"/>
                    <a:pt x="23947" y="4711"/>
                    <a:pt x="23855" y="4711"/>
                  </a:cubicBezTo>
                  <a:close/>
                  <a:moveTo>
                    <a:pt x="20644" y="4923"/>
                  </a:moveTo>
                  <a:cubicBezTo>
                    <a:pt x="20515" y="4923"/>
                    <a:pt x="20397" y="4938"/>
                    <a:pt x="20270" y="4957"/>
                  </a:cubicBezTo>
                  <a:cubicBezTo>
                    <a:pt x="20079" y="4993"/>
                    <a:pt x="19893" y="5047"/>
                    <a:pt x="19716" y="5120"/>
                  </a:cubicBezTo>
                  <a:cubicBezTo>
                    <a:pt x="19539" y="5196"/>
                    <a:pt x="19368" y="5280"/>
                    <a:pt x="19215" y="5399"/>
                  </a:cubicBezTo>
                  <a:cubicBezTo>
                    <a:pt x="19061" y="5512"/>
                    <a:pt x="18925" y="5646"/>
                    <a:pt x="18819" y="5809"/>
                  </a:cubicBezTo>
                  <a:cubicBezTo>
                    <a:pt x="18809" y="5826"/>
                    <a:pt x="18803" y="5847"/>
                    <a:pt x="18806" y="5869"/>
                  </a:cubicBezTo>
                  <a:cubicBezTo>
                    <a:pt x="18815" y="5910"/>
                    <a:pt x="18849" y="5938"/>
                    <a:pt x="18888" y="5938"/>
                  </a:cubicBezTo>
                  <a:cubicBezTo>
                    <a:pt x="18893" y="5938"/>
                    <a:pt x="18899" y="5937"/>
                    <a:pt x="18904" y="5936"/>
                  </a:cubicBezTo>
                  <a:lnTo>
                    <a:pt x="18908" y="5936"/>
                  </a:lnTo>
                  <a:cubicBezTo>
                    <a:pt x="19093" y="5902"/>
                    <a:pt x="19256" y="5852"/>
                    <a:pt x="19420" y="5812"/>
                  </a:cubicBezTo>
                  <a:cubicBezTo>
                    <a:pt x="19583" y="5768"/>
                    <a:pt x="19740" y="5727"/>
                    <a:pt x="19898" y="5692"/>
                  </a:cubicBezTo>
                  <a:cubicBezTo>
                    <a:pt x="20055" y="5658"/>
                    <a:pt x="20212" y="5634"/>
                    <a:pt x="20370" y="5614"/>
                  </a:cubicBezTo>
                  <a:cubicBezTo>
                    <a:pt x="20521" y="5593"/>
                    <a:pt x="20695" y="5584"/>
                    <a:pt x="20815" y="5576"/>
                  </a:cubicBezTo>
                  <a:lnTo>
                    <a:pt x="20858" y="5571"/>
                  </a:lnTo>
                  <a:cubicBezTo>
                    <a:pt x="21005" y="5563"/>
                    <a:pt x="21131" y="5450"/>
                    <a:pt x="21152" y="5296"/>
                  </a:cubicBezTo>
                  <a:cubicBezTo>
                    <a:pt x="21175" y="5120"/>
                    <a:pt x="21053" y="4962"/>
                    <a:pt x="20877" y="4939"/>
                  </a:cubicBezTo>
                  <a:cubicBezTo>
                    <a:pt x="20794" y="4928"/>
                    <a:pt x="20717" y="4923"/>
                    <a:pt x="20644" y="4923"/>
                  </a:cubicBezTo>
                  <a:close/>
                  <a:moveTo>
                    <a:pt x="13682" y="7017"/>
                  </a:moveTo>
                  <a:cubicBezTo>
                    <a:pt x="13626" y="7017"/>
                    <a:pt x="13566" y="7029"/>
                    <a:pt x="13508" y="7063"/>
                  </a:cubicBezTo>
                  <a:cubicBezTo>
                    <a:pt x="13280" y="7197"/>
                    <a:pt x="13202" y="7589"/>
                    <a:pt x="13272" y="8267"/>
                  </a:cubicBezTo>
                  <a:cubicBezTo>
                    <a:pt x="13277" y="8316"/>
                    <a:pt x="13320" y="8353"/>
                    <a:pt x="13366" y="8353"/>
                  </a:cubicBezTo>
                  <a:lnTo>
                    <a:pt x="13378" y="8353"/>
                  </a:lnTo>
                  <a:cubicBezTo>
                    <a:pt x="13429" y="8350"/>
                    <a:pt x="13468" y="8302"/>
                    <a:pt x="13463" y="8250"/>
                  </a:cubicBezTo>
                  <a:cubicBezTo>
                    <a:pt x="13383" y="7455"/>
                    <a:pt x="13535" y="7273"/>
                    <a:pt x="13605" y="7231"/>
                  </a:cubicBezTo>
                  <a:cubicBezTo>
                    <a:pt x="13630" y="7216"/>
                    <a:pt x="13657" y="7210"/>
                    <a:pt x="13683" y="7210"/>
                  </a:cubicBezTo>
                  <a:cubicBezTo>
                    <a:pt x="13765" y="7210"/>
                    <a:pt x="13845" y="7264"/>
                    <a:pt x="13845" y="7264"/>
                  </a:cubicBezTo>
                  <a:cubicBezTo>
                    <a:pt x="13861" y="7275"/>
                    <a:pt x="13881" y="7281"/>
                    <a:pt x="13900" y="7281"/>
                  </a:cubicBezTo>
                  <a:cubicBezTo>
                    <a:pt x="13930" y="7281"/>
                    <a:pt x="13961" y="7266"/>
                    <a:pt x="13979" y="7239"/>
                  </a:cubicBezTo>
                  <a:cubicBezTo>
                    <a:pt x="14009" y="7196"/>
                    <a:pt x="13999" y="7136"/>
                    <a:pt x="13956" y="7105"/>
                  </a:cubicBezTo>
                  <a:cubicBezTo>
                    <a:pt x="13949" y="7100"/>
                    <a:pt x="13827" y="7017"/>
                    <a:pt x="13682" y="7017"/>
                  </a:cubicBezTo>
                  <a:close/>
                  <a:moveTo>
                    <a:pt x="20372" y="6155"/>
                  </a:moveTo>
                  <a:cubicBezTo>
                    <a:pt x="20329" y="6155"/>
                    <a:pt x="20286" y="6156"/>
                    <a:pt x="20242" y="6160"/>
                  </a:cubicBezTo>
                  <a:cubicBezTo>
                    <a:pt x="19879" y="6193"/>
                    <a:pt x="19526" y="6335"/>
                    <a:pt x="19255" y="6553"/>
                  </a:cubicBezTo>
                  <a:cubicBezTo>
                    <a:pt x="19113" y="6655"/>
                    <a:pt x="19000" y="6784"/>
                    <a:pt x="18878" y="6906"/>
                  </a:cubicBezTo>
                  <a:cubicBezTo>
                    <a:pt x="18818" y="6983"/>
                    <a:pt x="18759" y="7064"/>
                    <a:pt x="18701" y="7145"/>
                  </a:cubicBezTo>
                  <a:cubicBezTo>
                    <a:pt x="18627" y="7073"/>
                    <a:pt x="18550" y="7000"/>
                    <a:pt x="18467" y="6932"/>
                  </a:cubicBezTo>
                  <a:cubicBezTo>
                    <a:pt x="18450" y="6917"/>
                    <a:pt x="18428" y="6910"/>
                    <a:pt x="18407" y="6910"/>
                  </a:cubicBezTo>
                  <a:cubicBezTo>
                    <a:pt x="18378" y="6910"/>
                    <a:pt x="18350" y="6923"/>
                    <a:pt x="18329" y="6945"/>
                  </a:cubicBezTo>
                  <a:cubicBezTo>
                    <a:pt x="18304" y="6975"/>
                    <a:pt x="18301" y="7017"/>
                    <a:pt x="18317" y="7051"/>
                  </a:cubicBezTo>
                  <a:cubicBezTo>
                    <a:pt x="18399" y="7218"/>
                    <a:pt x="18494" y="7374"/>
                    <a:pt x="18587" y="7529"/>
                  </a:cubicBezTo>
                  <a:cubicBezTo>
                    <a:pt x="18616" y="7578"/>
                    <a:pt x="18668" y="7605"/>
                    <a:pt x="18722" y="7605"/>
                  </a:cubicBezTo>
                  <a:cubicBezTo>
                    <a:pt x="18750" y="7605"/>
                    <a:pt x="18779" y="7598"/>
                    <a:pt x="18805" y="7582"/>
                  </a:cubicBezTo>
                  <a:cubicBezTo>
                    <a:pt x="18813" y="7576"/>
                    <a:pt x="18822" y="7569"/>
                    <a:pt x="18829" y="7565"/>
                  </a:cubicBezTo>
                  <a:lnTo>
                    <a:pt x="18870" y="7527"/>
                  </a:lnTo>
                  <a:cubicBezTo>
                    <a:pt x="18982" y="7425"/>
                    <a:pt x="19091" y="7320"/>
                    <a:pt x="19195" y="7215"/>
                  </a:cubicBezTo>
                  <a:cubicBezTo>
                    <a:pt x="19316" y="7135"/>
                    <a:pt x="19419" y="7027"/>
                    <a:pt x="19540" y="6956"/>
                  </a:cubicBezTo>
                  <a:cubicBezTo>
                    <a:pt x="19751" y="6811"/>
                    <a:pt x="19979" y="6720"/>
                    <a:pt x="20211" y="6676"/>
                  </a:cubicBezTo>
                  <a:lnTo>
                    <a:pt x="20211" y="6676"/>
                  </a:lnTo>
                  <a:cubicBezTo>
                    <a:pt x="19980" y="6897"/>
                    <a:pt x="19857" y="7224"/>
                    <a:pt x="19908" y="7562"/>
                  </a:cubicBezTo>
                  <a:cubicBezTo>
                    <a:pt x="19965" y="7940"/>
                    <a:pt x="20218" y="8237"/>
                    <a:pt x="20548" y="8366"/>
                  </a:cubicBezTo>
                  <a:cubicBezTo>
                    <a:pt x="21412" y="8169"/>
                    <a:pt x="21811" y="7447"/>
                    <a:pt x="21909" y="7248"/>
                  </a:cubicBezTo>
                  <a:cubicBezTo>
                    <a:pt x="21912" y="7248"/>
                    <a:pt x="21916" y="7248"/>
                    <a:pt x="21919" y="7248"/>
                  </a:cubicBezTo>
                  <a:cubicBezTo>
                    <a:pt x="21949" y="7248"/>
                    <a:pt x="21977" y="7237"/>
                    <a:pt x="21997" y="7211"/>
                  </a:cubicBezTo>
                  <a:cubicBezTo>
                    <a:pt x="22022" y="7177"/>
                    <a:pt x="22022" y="7135"/>
                    <a:pt x="22001" y="7101"/>
                  </a:cubicBezTo>
                  <a:cubicBezTo>
                    <a:pt x="21817" y="6815"/>
                    <a:pt x="21569" y="6587"/>
                    <a:pt x="21272" y="6406"/>
                  </a:cubicBezTo>
                  <a:cubicBezTo>
                    <a:pt x="21010" y="6254"/>
                    <a:pt x="20695" y="6155"/>
                    <a:pt x="20372" y="6155"/>
                  </a:cubicBezTo>
                  <a:close/>
                  <a:moveTo>
                    <a:pt x="22783" y="8626"/>
                  </a:moveTo>
                  <a:cubicBezTo>
                    <a:pt x="22756" y="8626"/>
                    <a:pt x="22724" y="8629"/>
                    <a:pt x="22686" y="8639"/>
                  </a:cubicBezTo>
                  <a:cubicBezTo>
                    <a:pt x="22574" y="8664"/>
                    <a:pt x="22509" y="8767"/>
                    <a:pt x="22502" y="8780"/>
                  </a:cubicBezTo>
                  <a:cubicBezTo>
                    <a:pt x="22473" y="8825"/>
                    <a:pt x="22487" y="8883"/>
                    <a:pt x="22533" y="8912"/>
                  </a:cubicBezTo>
                  <a:cubicBezTo>
                    <a:pt x="22548" y="8922"/>
                    <a:pt x="22567" y="8926"/>
                    <a:pt x="22584" y="8926"/>
                  </a:cubicBezTo>
                  <a:cubicBezTo>
                    <a:pt x="22616" y="8926"/>
                    <a:pt x="22647" y="8910"/>
                    <a:pt x="22666" y="8881"/>
                  </a:cubicBezTo>
                  <a:cubicBezTo>
                    <a:pt x="22674" y="8866"/>
                    <a:pt x="22703" y="8833"/>
                    <a:pt x="22729" y="8827"/>
                  </a:cubicBezTo>
                  <a:cubicBezTo>
                    <a:pt x="22751" y="8822"/>
                    <a:pt x="22767" y="8821"/>
                    <a:pt x="22779" y="8821"/>
                  </a:cubicBezTo>
                  <a:cubicBezTo>
                    <a:pt x="22793" y="8821"/>
                    <a:pt x="22801" y="8823"/>
                    <a:pt x="22802" y="8823"/>
                  </a:cubicBezTo>
                  <a:cubicBezTo>
                    <a:pt x="22808" y="8824"/>
                    <a:pt x="22815" y="8824"/>
                    <a:pt x="22822" y="8824"/>
                  </a:cubicBezTo>
                  <a:cubicBezTo>
                    <a:pt x="22868" y="8824"/>
                    <a:pt x="22908" y="8796"/>
                    <a:pt x="22919" y="8752"/>
                  </a:cubicBezTo>
                  <a:cubicBezTo>
                    <a:pt x="22930" y="8701"/>
                    <a:pt x="22905" y="8650"/>
                    <a:pt x="22852" y="8634"/>
                  </a:cubicBezTo>
                  <a:cubicBezTo>
                    <a:pt x="22847" y="8633"/>
                    <a:pt x="22822" y="8626"/>
                    <a:pt x="22783" y="8626"/>
                  </a:cubicBezTo>
                  <a:close/>
                  <a:moveTo>
                    <a:pt x="24454" y="5685"/>
                  </a:moveTo>
                  <a:cubicBezTo>
                    <a:pt x="24396" y="5685"/>
                    <a:pt x="24338" y="5688"/>
                    <a:pt x="24280" y="5693"/>
                  </a:cubicBezTo>
                  <a:cubicBezTo>
                    <a:pt x="23919" y="5736"/>
                    <a:pt x="23578" y="5884"/>
                    <a:pt x="23312" y="6101"/>
                  </a:cubicBezTo>
                  <a:cubicBezTo>
                    <a:pt x="23209" y="6178"/>
                    <a:pt x="23019" y="6357"/>
                    <a:pt x="22922" y="6457"/>
                  </a:cubicBezTo>
                  <a:cubicBezTo>
                    <a:pt x="22886" y="6478"/>
                    <a:pt x="22867" y="6521"/>
                    <a:pt x="22878" y="6563"/>
                  </a:cubicBezTo>
                  <a:cubicBezTo>
                    <a:pt x="23169" y="7743"/>
                    <a:pt x="23691" y="8087"/>
                    <a:pt x="23713" y="8101"/>
                  </a:cubicBezTo>
                  <a:cubicBezTo>
                    <a:pt x="23717" y="8104"/>
                    <a:pt x="23942" y="8268"/>
                    <a:pt x="23871" y="8487"/>
                  </a:cubicBezTo>
                  <a:cubicBezTo>
                    <a:pt x="23832" y="8612"/>
                    <a:pt x="23785" y="8626"/>
                    <a:pt x="23682" y="8654"/>
                  </a:cubicBezTo>
                  <a:cubicBezTo>
                    <a:pt x="23602" y="8677"/>
                    <a:pt x="23503" y="8705"/>
                    <a:pt x="23396" y="8794"/>
                  </a:cubicBezTo>
                  <a:cubicBezTo>
                    <a:pt x="23355" y="8827"/>
                    <a:pt x="23348" y="8889"/>
                    <a:pt x="23382" y="8930"/>
                  </a:cubicBezTo>
                  <a:cubicBezTo>
                    <a:pt x="23401" y="8953"/>
                    <a:pt x="23428" y="8965"/>
                    <a:pt x="23457" y="8965"/>
                  </a:cubicBezTo>
                  <a:cubicBezTo>
                    <a:pt x="23478" y="8965"/>
                    <a:pt x="23499" y="8958"/>
                    <a:pt x="23517" y="8944"/>
                  </a:cubicBezTo>
                  <a:cubicBezTo>
                    <a:pt x="23594" y="8881"/>
                    <a:pt x="23666" y="8861"/>
                    <a:pt x="23735" y="8841"/>
                  </a:cubicBezTo>
                  <a:cubicBezTo>
                    <a:pt x="23853" y="8808"/>
                    <a:pt x="23983" y="8770"/>
                    <a:pt x="24055" y="8548"/>
                  </a:cubicBezTo>
                  <a:cubicBezTo>
                    <a:pt x="24171" y="8194"/>
                    <a:pt x="23836" y="7953"/>
                    <a:pt x="23820" y="7941"/>
                  </a:cubicBezTo>
                  <a:cubicBezTo>
                    <a:pt x="23813" y="7936"/>
                    <a:pt x="23411" y="7665"/>
                    <a:pt x="23138" y="6780"/>
                  </a:cubicBezTo>
                  <a:cubicBezTo>
                    <a:pt x="23161" y="6760"/>
                    <a:pt x="23185" y="6739"/>
                    <a:pt x="23209" y="6719"/>
                  </a:cubicBezTo>
                  <a:cubicBezTo>
                    <a:pt x="23334" y="6640"/>
                    <a:pt x="23447" y="6545"/>
                    <a:pt x="23571" y="6477"/>
                  </a:cubicBezTo>
                  <a:cubicBezTo>
                    <a:pt x="23635" y="6446"/>
                    <a:pt x="23697" y="6412"/>
                    <a:pt x="23757" y="6376"/>
                  </a:cubicBezTo>
                  <a:cubicBezTo>
                    <a:pt x="23813" y="6341"/>
                    <a:pt x="23878" y="6328"/>
                    <a:pt x="23939" y="6304"/>
                  </a:cubicBezTo>
                  <a:lnTo>
                    <a:pt x="23939" y="6304"/>
                  </a:lnTo>
                  <a:cubicBezTo>
                    <a:pt x="23769" y="6518"/>
                    <a:pt x="23684" y="6799"/>
                    <a:pt x="23727" y="7091"/>
                  </a:cubicBezTo>
                  <a:cubicBezTo>
                    <a:pt x="23785" y="7486"/>
                    <a:pt x="24061" y="7793"/>
                    <a:pt x="24414" y="7911"/>
                  </a:cubicBezTo>
                  <a:cubicBezTo>
                    <a:pt x="24450" y="7904"/>
                    <a:pt x="24487" y="7899"/>
                    <a:pt x="24525" y="7892"/>
                  </a:cubicBezTo>
                  <a:cubicBezTo>
                    <a:pt x="24639" y="7870"/>
                    <a:pt x="24745" y="7839"/>
                    <a:pt x="24845" y="7800"/>
                  </a:cubicBezTo>
                  <a:cubicBezTo>
                    <a:pt x="24784" y="6990"/>
                    <a:pt x="24669" y="6290"/>
                    <a:pt x="24515" y="5686"/>
                  </a:cubicBezTo>
                  <a:cubicBezTo>
                    <a:pt x="24495" y="5685"/>
                    <a:pt x="24475" y="5685"/>
                    <a:pt x="24454" y="5685"/>
                  </a:cubicBezTo>
                  <a:close/>
                  <a:moveTo>
                    <a:pt x="22242" y="8091"/>
                  </a:moveTo>
                  <a:cubicBezTo>
                    <a:pt x="22222" y="8091"/>
                    <a:pt x="22202" y="8097"/>
                    <a:pt x="22185" y="8110"/>
                  </a:cubicBezTo>
                  <a:cubicBezTo>
                    <a:pt x="22178" y="8115"/>
                    <a:pt x="22004" y="8247"/>
                    <a:pt x="21974" y="8479"/>
                  </a:cubicBezTo>
                  <a:cubicBezTo>
                    <a:pt x="21953" y="8646"/>
                    <a:pt x="22011" y="8813"/>
                    <a:pt x="22145" y="8981"/>
                  </a:cubicBezTo>
                  <a:cubicBezTo>
                    <a:pt x="22165" y="9004"/>
                    <a:pt x="22193" y="9016"/>
                    <a:pt x="22221" y="9016"/>
                  </a:cubicBezTo>
                  <a:cubicBezTo>
                    <a:pt x="22243" y="9016"/>
                    <a:pt x="22264" y="9009"/>
                    <a:pt x="22282" y="8995"/>
                  </a:cubicBezTo>
                  <a:cubicBezTo>
                    <a:pt x="22325" y="8964"/>
                    <a:pt x="22329" y="8902"/>
                    <a:pt x="22298" y="8861"/>
                  </a:cubicBezTo>
                  <a:cubicBezTo>
                    <a:pt x="22199" y="8736"/>
                    <a:pt x="22155" y="8616"/>
                    <a:pt x="22166" y="8506"/>
                  </a:cubicBezTo>
                  <a:cubicBezTo>
                    <a:pt x="22185" y="8357"/>
                    <a:pt x="22301" y="8265"/>
                    <a:pt x="22301" y="8264"/>
                  </a:cubicBezTo>
                  <a:cubicBezTo>
                    <a:pt x="22343" y="8231"/>
                    <a:pt x="22350" y="8169"/>
                    <a:pt x="22319" y="8129"/>
                  </a:cubicBezTo>
                  <a:cubicBezTo>
                    <a:pt x="22300" y="8104"/>
                    <a:pt x="22271" y="8091"/>
                    <a:pt x="22242" y="8091"/>
                  </a:cubicBezTo>
                  <a:close/>
                  <a:moveTo>
                    <a:pt x="14336" y="7761"/>
                  </a:moveTo>
                  <a:cubicBezTo>
                    <a:pt x="14308" y="7761"/>
                    <a:pt x="14281" y="7773"/>
                    <a:pt x="14262" y="7794"/>
                  </a:cubicBezTo>
                  <a:cubicBezTo>
                    <a:pt x="14228" y="7835"/>
                    <a:pt x="14234" y="7897"/>
                    <a:pt x="14273" y="7931"/>
                  </a:cubicBezTo>
                  <a:cubicBezTo>
                    <a:pt x="14317" y="7968"/>
                    <a:pt x="14403" y="8063"/>
                    <a:pt x="14398" y="8132"/>
                  </a:cubicBezTo>
                  <a:cubicBezTo>
                    <a:pt x="14396" y="8144"/>
                    <a:pt x="14393" y="8179"/>
                    <a:pt x="14327" y="8218"/>
                  </a:cubicBezTo>
                  <a:cubicBezTo>
                    <a:pt x="14152" y="8325"/>
                    <a:pt x="14067" y="8426"/>
                    <a:pt x="14060" y="8535"/>
                  </a:cubicBezTo>
                  <a:cubicBezTo>
                    <a:pt x="14051" y="8674"/>
                    <a:pt x="14170" y="8769"/>
                    <a:pt x="14268" y="8844"/>
                  </a:cubicBezTo>
                  <a:cubicBezTo>
                    <a:pt x="14389" y="8939"/>
                    <a:pt x="14395" y="8960"/>
                    <a:pt x="14379" y="8981"/>
                  </a:cubicBezTo>
                  <a:cubicBezTo>
                    <a:pt x="14350" y="9025"/>
                    <a:pt x="14361" y="9086"/>
                    <a:pt x="14405" y="9115"/>
                  </a:cubicBezTo>
                  <a:cubicBezTo>
                    <a:pt x="14422" y="9128"/>
                    <a:pt x="14440" y="9134"/>
                    <a:pt x="14460" y="9134"/>
                  </a:cubicBezTo>
                  <a:cubicBezTo>
                    <a:pt x="14490" y="9134"/>
                    <a:pt x="14519" y="9120"/>
                    <a:pt x="14539" y="9093"/>
                  </a:cubicBezTo>
                  <a:cubicBezTo>
                    <a:pt x="14665" y="8912"/>
                    <a:pt x="14491" y="8774"/>
                    <a:pt x="14389" y="8692"/>
                  </a:cubicBezTo>
                  <a:cubicBezTo>
                    <a:pt x="14333" y="8647"/>
                    <a:pt x="14252" y="8585"/>
                    <a:pt x="14256" y="8548"/>
                  </a:cubicBezTo>
                  <a:cubicBezTo>
                    <a:pt x="14256" y="8537"/>
                    <a:pt x="14269" y="8483"/>
                    <a:pt x="14429" y="8384"/>
                  </a:cubicBezTo>
                  <a:cubicBezTo>
                    <a:pt x="14555" y="8308"/>
                    <a:pt x="14589" y="8211"/>
                    <a:pt x="14592" y="8145"/>
                  </a:cubicBezTo>
                  <a:cubicBezTo>
                    <a:pt x="14606" y="7957"/>
                    <a:pt x="14419" y="7798"/>
                    <a:pt x="14398" y="7783"/>
                  </a:cubicBezTo>
                  <a:cubicBezTo>
                    <a:pt x="14379" y="7768"/>
                    <a:pt x="14357" y="7761"/>
                    <a:pt x="14336" y="7761"/>
                  </a:cubicBezTo>
                  <a:close/>
                  <a:moveTo>
                    <a:pt x="24068" y="9557"/>
                  </a:moveTo>
                  <a:cubicBezTo>
                    <a:pt x="24045" y="9557"/>
                    <a:pt x="24023" y="9569"/>
                    <a:pt x="24013" y="9589"/>
                  </a:cubicBezTo>
                  <a:cubicBezTo>
                    <a:pt x="24010" y="9595"/>
                    <a:pt x="23723" y="10104"/>
                    <a:pt x="23193" y="10198"/>
                  </a:cubicBezTo>
                  <a:cubicBezTo>
                    <a:pt x="23137" y="10208"/>
                    <a:pt x="23079" y="10213"/>
                    <a:pt x="23021" y="10213"/>
                  </a:cubicBezTo>
                  <a:cubicBezTo>
                    <a:pt x="22691" y="10213"/>
                    <a:pt x="22338" y="10050"/>
                    <a:pt x="21968" y="9729"/>
                  </a:cubicBezTo>
                  <a:cubicBezTo>
                    <a:pt x="21956" y="9719"/>
                    <a:pt x="21941" y="9714"/>
                    <a:pt x="21926" y="9714"/>
                  </a:cubicBezTo>
                  <a:cubicBezTo>
                    <a:pt x="21908" y="9714"/>
                    <a:pt x="21891" y="9721"/>
                    <a:pt x="21878" y="9735"/>
                  </a:cubicBezTo>
                  <a:cubicBezTo>
                    <a:pt x="21855" y="9761"/>
                    <a:pt x="21856" y="9802"/>
                    <a:pt x="21885" y="9824"/>
                  </a:cubicBezTo>
                  <a:cubicBezTo>
                    <a:pt x="22280" y="10168"/>
                    <a:pt x="22660" y="10341"/>
                    <a:pt x="23022" y="10341"/>
                  </a:cubicBezTo>
                  <a:cubicBezTo>
                    <a:pt x="23087" y="10341"/>
                    <a:pt x="23151" y="10336"/>
                    <a:pt x="23218" y="10324"/>
                  </a:cubicBezTo>
                  <a:cubicBezTo>
                    <a:pt x="23806" y="10219"/>
                    <a:pt x="24112" y="9674"/>
                    <a:pt x="24124" y="9652"/>
                  </a:cubicBezTo>
                  <a:cubicBezTo>
                    <a:pt x="24141" y="9619"/>
                    <a:pt x="24130" y="9581"/>
                    <a:pt x="24099" y="9565"/>
                  </a:cubicBezTo>
                  <a:cubicBezTo>
                    <a:pt x="24089" y="9560"/>
                    <a:pt x="24078" y="9557"/>
                    <a:pt x="24068" y="9557"/>
                  </a:cubicBezTo>
                  <a:close/>
                  <a:moveTo>
                    <a:pt x="18513" y="0"/>
                  </a:moveTo>
                  <a:cubicBezTo>
                    <a:pt x="16766" y="0"/>
                    <a:pt x="14558" y="668"/>
                    <a:pt x="12790" y="3383"/>
                  </a:cubicBezTo>
                  <a:cubicBezTo>
                    <a:pt x="9310" y="8726"/>
                    <a:pt x="14324" y="11869"/>
                    <a:pt x="14324" y="11869"/>
                  </a:cubicBezTo>
                  <a:lnTo>
                    <a:pt x="14558" y="9957"/>
                  </a:lnTo>
                  <a:cubicBezTo>
                    <a:pt x="14560" y="9957"/>
                    <a:pt x="14565" y="9959"/>
                    <a:pt x="14569" y="9959"/>
                  </a:cubicBezTo>
                  <a:cubicBezTo>
                    <a:pt x="14575" y="9959"/>
                    <a:pt x="14582" y="9959"/>
                    <a:pt x="14587" y="9957"/>
                  </a:cubicBezTo>
                  <a:lnTo>
                    <a:pt x="15091" y="9864"/>
                  </a:lnTo>
                  <a:cubicBezTo>
                    <a:pt x="15145" y="9855"/>
                    <a:pt x="15177" y="9803"/>
                    <a:pt x="15169" y="9751"/>
                  </a:cubicBezTo>
                  <a:cubicBezTo>
                    <a:pt x="15161" y="9703"/>
                    <a:pt x="15121" y="9672"/>
                    <a:pt x="15073" y="9672"/>
                  </a:cubicBezTo>
                  <a:cubicBezTo>
                    <a:pt x="15067" y="9672"/>
                    <a:pt x="15061" y="9672"/>
                    <a:pt x="15056" y="9673"/>
                  </a:cubicBezTo>
                  <a:lnTo>
                    <a:pt x="14552" y="9766"/>
                  </a:lnTo>
                  <a:cubicBezTo>
                    <a:pt x="14498" y="9775"/>
                    <a:pt x="14466" y="9827"/>
                    <a:pt x="14474" y="9879"/>
                  </a:cubicBezTo>
                  <a:cubicBezTo>
                    <a:pt x="14420" y="9887"/>
                    <a:pt x="14346" y="9894"/>
                    <a:pt x="14259" y="9894"/>
                  </a:cubicBezTo>
                  <a:cubicBezTo>
                    <a:pt x="13764" y="9894"/>
                    <a:pt x="12853" y="9660"/>
                    <a:pt x="12853" y="7920"/>
                  </a:cubicBezTo>
                  <a:cubicBezTo>
                    <a:pt x="12853" y="6800"/>
                    <a:pt x="13278" y="6531"/>
                    <a:pt x="13699" y="6531"/>
                  </a:cubicBezTo>
                  <a:cubicBezTo>
                    <a:pt x="14017" y="6531"/>
                    <a:pt x="14333" y="6684"/>
                    <a:pt x="14461" y="6740"/>
                  </a:cubicBezTo>
                  <a:cubicBezTo>
                    <a:pt x="14461" y="6740"/>
                    <a:pt x="14849" y="7269"/>
                    <a:pt x="15071" y="7787"/>
                  </a:cubicBezTo>
                  <a:cubicBezTo>
                    <a:pt x="15126" y="7915"/>
                    <a:pt x="15267" y="7982"/>
                    <a:pt x="15455" y="7982"/>
                  </a:cubicBezTo>
                  <a:cubicBezTo>
                    <a:pt x="16028" y="7982"/>
                    <a:pt x="17045" y="7362"/>
                    <a:pt x="17437" y="5975"/>
                  </a:cubicBezTo>
                  <a:cubicBezTo>
                    <a:pt x="17956" y="4134"/>
                    <a:pt x="22551" y="5395"/>
                    <a:pt x="21924" y="3172"/>
                  </a:cubicBezTo>
                  <a:lnTo>
                    <a:pt x="21924" y="3172"/>
                  </a:lnTo>
                  <a:cubicBezTo>
                    <a:pt x="21926" y="3175"/>
                    <a:pt x="22192" y="4128"/>
                    <a:pt x="23959" y="4162"/>
                  </a:cubicBezTo>
                  <a:cubicBezTo>
                    <a:pt x="23959" y="4162"/>
                    <a:pt x="24596" y="2897"/>
                    <a:pt x="23959" y="1488"/>
                  </a:cubicBezTo>
                  <a:cubicBezTo>
                    <a:pt x="23601" y="696"/>
                    <a:pt x="22857" y="523"/>
                    <a:pt x="22275" y="523"/>
                  </a:cubicBezTo>
                  <a:cubicBezTo>
                    <a:pt x="21821" y="523"/>
                    <a:pt x="21465" y="628"/>
                    <a:pt x="21465" y="628"/>
                  </a:cubicBezTo>
                  <a:cubicBezTo>
                    <a:pt x="21465" y="628"/>
                    <a:pt x="20206" y="0"/>
                    <a:pt x="18513" y="0"/>
                  </a:cubicBezTo>
                  <a:close/>
                  <a:moveTo>
                    <a:pt x="17754" y="11521"/>
                  </a:moveTo>
                  <a:cubicBezTo>
                    <a:pt x="17754" y="11521"/>
                    <a:pt x="18072" y="12725"/>
                    <a:pt x="20348" y="13770"/>
                  </a:cubicBezTo>
                  <a:lnTo>
                    <a:pt x="20261" y="12698"/>
                  </a:lnTo>
                  <a:cubicBezTo>
                    <a:pt x="18946" y="12362"/>
                    <a:pt x="17754" y="11521"/>
                    <a:pt x="17754" y="11521"/>
                  </a:cubicBezTo>
                  <a:close/>
                  <a:moveTo>
                    <a:pt x="38748" y="16698"/>
                  </a:moveTo>
                  <a:cubicBezTo>
                    <a:pt x="38716" y="16698"/>
                    <a:pt x="38684" y="16715"/>
                    <a:pt x="38666" y="16745"/>
                  </a:cubicBezTo>
                  <a:lnTo>
                    <a:pt x="38258" y="17432"/>
                  </a:lnTo>
                  <a:cubicBezTo>
                    <a:pt x="38231" y="17477"/>
                    <a:pt x="38245" y="17535"/>
                    <a:pt x="38292" y="17563"/>
                  </a:cubicBezTo>
                  <a:cubicBezTo>
                    <a:pt x="38308" y="17573"/>
                    <a:pt x="38323" y="17577"/>
                    <a:pt x="38342" y="17577"/>
                  </a:cubicBezTo>
                  <a:cubicBezTo>
                    <a:pt x="38374" y="17577"/>
                    <a:pt x="38407" y="17560"/>
                    <a:pt x="38425" y="17531"/>
                  </a:cubicBezTo>
                  <a:lnTo>
                    <a:pt x="38831" y="16844"/>
                  </a:lnTo>
                  <a:cubicBezTo>
                    <a:pt x="38858" y="16798"/>
                    <a:pt x="38844" y="16740"/>
                    <a:pt x="38797" y="16711"/>
                  </a:cubicBezTo>
                  <a:cubicBezTo>
                    <a:pt x="38782" y="16702"/>
                    <a:pt x="38765" y="16698"/>
                    <a:pt x="38748" y="16698"/>
                  </a:cubicBezTo>
                  <a:close/>
                  <a:moveTo>
                    <a:pt x="39836" y="17403"/>
                  </a:moveTo>
                  <a:cubicBezTo>
                    <a:pt x="39784" y="17403"/>
                    <a:pt x="39745" y="17448"/>
                    <a:pt x="39745" y="17498"/>
                  </a:cubicBezTo>
                  <a:cubicBezTo>
                    <a:pt x="39744" y="17504"/>
                    <a:pt x="39735" y="17992"/>
                    <a:pt x="39530" y="18396"/>
                  </a:cubicBezTo>
                  <a:cubicBezTo>
                    <a:pt x="39507" y="18445"/>
                    <a:pt x="39524" y="18503"/>
                    <a:pt x="39573" y="18525"/>
                  </a:cubicBezTo>
                  <a:cubicBezTo>
                    <a:pt x="39587" y="18532"/>
                    <a:pt x="39601" y="18537"/>
                    <a:pt x="39616" y="18537"/>
                  </a:cubicBezTo>
                  <a:cubicBezTo>
                    <a:pt x="39652" y="18537"/>
                    <a:pt x="39686" y="18517"/>
                    <a:pt x="39703" y="18483"/>
                  </a:cubicBezTo>
                  <a:cubicBezTo>
                    <a:pt x="39928" y="18036"/>
                    <a:pt x="39936" y="17524"/>
                    <a:pt x="39938" y="17500"/>
                  </a:cubicBezTo>
                  <a:cubicBezTo>
                    <a:pt x="39938" y="17447"/>
                    <a:pt x="39895" y="17403"/>
                    <a:pt x="39843" y="17403"/>
                  </a:cubicBezTo>
                  <a:cubicBezTo>
                    <a:pt x="39840" y="17403"/>
                    <a:pt x="39838" y="17403"/>
                    <a:pt x="39836" y="17403"/>
                  </a:cubicBezTo>
                  <a:close/>
                  <a:moveTo>
                    <a:pt x="40330" y="18753"/>
                  </a:moveTo>
                  <a:cubicBezTo>
                    <a:pt x="40282" y="18753"/>
                    <a:pt x="40239" y="18791"/>
                    <a:pt x="40233" y="18842"/>
                  </a:cubicBezTo>
                  <a:cubicBezTo>
                    <a:pt x="40233" y="18846"/>
                    <a:pt x="40202" y="19233"/>
                    <a:pt x="40059" y="19568"/>
                  </a:cubicBezTo>
                  <a:cubicBezTo>
                    <a:pt x="40037" y="19617"/>
                    <a:pt x="40061" y="19674"/>
                    <a:pt x="40110" y="19695"/>
                  </a:cubicBezTo>
                  <a:cubicBezTo>
                    <a:pt x="40123" y="19699"/>
                    <a:pt x="40134" y="19702"/>
                    <a:pt x="40147" y="19702"/>
                  </a:cubicBezTo>
                  <a:cubicBezTo>
                    <a:pt x="40184" y="19702"/>
                    <a:pt x="40219" y="19681"/>
                    <a:pt x="40236" y="19643"/>
                  </a:cubicBezTo>
                  <a:cubicBezTo>
                    <a:pt x="40390" y="19279"/>
                    <a:pt x="40424" y="18876"/>
                    <a:pt x="40426" y="18858"/>
                  </a:cubicBezTo>
                  <a:cubicBezTo>
                    <a:pt x="40430" y="18805"/>
                    <a:pt x="40390" y="18759"/>
                    <a:pt x="40338" y="18753"/>
                  </a:cubicBezTo>
                  <a:cubicBezTo>
                    <a:pt x="40335" y="18753"/>
                    <a:pt x="40333" y="18753"/>
                    <a:pt x="40330" y="18753"/>
                  </a:cubicBezTo>
                  <a:close/>
                  <a:moveTo>
                    <a:pt x="20711" y="17789"/>
                  </a:moveTo>
                  <a:cubicBezTo>
                    <a:pt x="20677" y="17789"/>
                    <a:pt x="20644" y="17807"/>
                    <a:pt x="20627" y="17839"/>
                  </a:cubicBezTo>
                  <a:cubicBezTo>
                    <a:pt x="20602" y="17886"/>
                    <a:pt x="20617" y="17945"/>
                    <a:pt x="20665" y="17971"/>
                  </a:cubicBezTo>
                  <a:cubicBezTo>
                    <a:pt x="22959" y="19228"/>
                    <a:pt x="24970" y="21976"/>
                    <a:pt x="25263" y="22388"/>
                  </a:cubicBezTo>
                  <a:cubicBezTo>
                    <a:pt x="25036" y="22744"/>
                    <a:pt x="23711" y="24784"/>
                    <a:pt x="21950" y="26925"/>
                  </a:cubicBezTo>
                  <a:cubicBezTo>
                    <a:pt x="21916" y="26964"/>
                    <a:pt x="21922" y="27027"/>
                    <a:pt x="21961" y="27061"/>
                  </a:cubicBezTo>
                  <a:cubicBezTo>
                    <a:pt x="21980" y="27075"/>
                    <a:pt x="22001" y="27082"/>
                    <a:pt x="22023" y="27082"/>
                  </a:cubicBezTo>
                  <a:cubicBezTo>
                    <a:pt x="22052" y="27082"/>
                    <a:pt x="22079" y="27069"/>
                    <a:pt x="22098" y="27046"/>
                  </a:cubicBezTo>
                  <a:cubicBezTo>
                    <a:pt x="24034" y="24694"/>
                    <a:pt x="25446" y="22458"/>
                    <a:pt x="25460" y="22437"/>
                  </a:cubicBezTo>
                  <a:cubicBezTo>
                    <a:pt x="25481" y="22406"/>
                    <a:pt x="25480" y="22364"/>
                    <a:pt x="25459" y="22331"/>
                  </a:cubicBezTo>
                  <a:cubicBezTo>
                    <a:pt x="25436" y="22300"/>
                    <a:pt x="23268" y="19179"/>
                    <a:pt x="20757" y="17801"/>
                  </a:cubicBezTo>
                  <a:cubicBezTo>
                    <a:pt x="20742" y="17793"/>
                    <a:pt x="20727" y="17789"/>
                    <a:pt x="20711" y="17789"/>
                  </a:cubicBezTo>
                  <a:close/>
                  <a:moveTo>
                    <a:pt x="15347" y="22719"/>
                  </a:moveTo>
                  <a:cubicBezTo>
                    <a:pt x="15339" y="22719"/>
                    <a:pt x="15330" y="22721"/>
                    <a:pt x="15322" y="22723"/>
                  </a:cubicBezTo>
                  <a:cubicBezTo>
                    <a:pt x="15269" y="22734"/>
                    <a:pt x="15238" y="22788"/>
                    <a:pt x="15252" y="22839"/>
                  </a:cubicBezTo>
                  <a:cubicBezTo>
                    <a:pt x="16136" y="26305"/>
                    <a:pt x="19255" y="29904"/>
                    <a:pt x="19286" y="29941"/>
                  </a:cubicBezTo>
                  <a:cubicBezTo>
                    <a:pt x="19304" y="29961"/>
                    <a:pt x="19328" y="29974"/>
                    <a:pt x="19354" y="29975"/>
                  </a:cubicBezTo>
                  <a:lnTo>
                    <a:pt x="19358" y="29975"/>
                  </a:lnTo>
                  <a:cubicBezTo>
                    <a:pt x="19383" y="29975"/>
                    <a:pt x="19406" y="29967"/>
                    <a:pt x="19426" y="29948"/>
                  </a:cubicBezTo>
                  <a:cubicBezTo>
                    <a:pt x="19434" y="29940"/>
                    <a:pt x="20340" y="29084"/>
                    <a:pt x="21013" y="28313"/>
                  </a:cubicBezTo>
                  <a:cubicBezTo>
                    <a:pt x="21049" y="28272"/>
                    <a:pt x="21043" y="28212"/>
                    <a:pt x="21005" y="28177"/>
                  </a:cubicBezTo>
                  <a:cubicBezTo>
                    <a:pt x="20984" y="28161"/>
                    <a:pt x="20960" y="28152"/>
                    <a:pt x="20937" y="28152"/>
                  </a:cubicBezTo>
                  <a:cubicBezTo>
                    <a:pt x="20909" y="28152"/>
                    <a:pt x="20883" y="28163"/>
                    <a:pt x="20865" y="28185"/>
                  </a:cubicBezTo>
                  <a:cubicBezTo>
                    <a:pt x="20310" y="28822"/>
                    <a:pt x="19591" y="29518"/>
                    <a:pt x="19364" y="29737"/>
                  </a:cubicBezTo>
                  <a:cubicBezTo>
                    <a:pt x="18911" y="29200"/>
                    <a:pt x="16238" y="25936"/>
                    <a:pt x="15438" y="22791"/>
                  </a:cubicBezTo>
                  <a:cubicBezTo>
                    <a:pt x="15427" y="22748"/>
                    <a:pt x="15390" y="22719"/>
                    <a:pt x="15347" y="22719"/>
                  </a:cubicBezTo>
                  <a:close/>
                  <a:moveTo>
                    <a:pt x="9478" y="39606"/>
                  </a:moveTo>
                  <a:cubicBezTo>
                    <a:pt x="9437" y="39606"/>
                    <a:pt x="9400" y="39631"/>
                    <a:pt x="9388" y="39672"/>
                  </a:cubicBezTo>
                  <a:cubicBezTo>
                    <a:pt x="9370" y="39722"/>
                    <a:pt x="9396" y="39778"/>
                    <a:pt x="9447" y="39794"/>
                  </a:cubicBezTo>
                  <a:cubicBezTo>
                    <a:pt x="9494" y="39809"/>
                    <a:pt x="12553" y="40846"/>
                    <a:pt x="16653" y="40846"/>
                  </a:cubicBezTo>
                  <a:cubicBezTo>
                    <a:pt x="18718" y="40846"/>
                    <a:pt x="21047" y="40582"/>
                    <a:pt x="23389" y="39794"/>
                  </a:cubicBezTo>
                  <a:cubicBezTo>
                    <a:pt x="23440" y="39775"/>
                    <a:pt x="23467" y="39722"/>
                    <a:pt x="23448" y="39672"/>
                  </a:cubicBezTo>
                  <a:cubicBezTo>
                    <a:pt x="23435" y="39631"/>
                    <a:pt x="23397" y="39606"/>
                    <a:pt x="23358" y="39606"/>
                  </a:cubicBezTo>
                  <a:cubicBezTo>
                    <a:pt x="23347" y="39606"/>
                    <a:pt x="23337" y="39608"/>
                    <a:pt x="23326" y="39611"/>
                  </a:cubicBezTo>
                  <a:cubicBezTo>
                    <a:pt x="21004" y="40394"/>
                    <a:pt x="18694" y="40655"/>
                    <a:pt x="16647" y="40655"/>
                  </a:cubicBezTo>
                  <a:cubicBezTo>
                    <a:pt x="12585" y="40655"/>
                    <a:pt x="9555" y="39628"/>
                    <a:pt x="9510" y="39611"/>
                  </a:cubicBezTo>
                  <a:cubicBezTo>
                    <a:pt x="9499" y="39608"/>
                    <a:pt x="9488" y="39606"/>
                    <a:pt x="9478" y="39606"/>
                  </a:cubicBezTo>
                  <a:close/>
                  <a:moveTo>
                    <a:pt x="14810" y="54325"/>
                  </a:moveTo>
                  <a:cubicBezTo>
                    <a:pt x="14767" y="54325"/>
                    <a:pt x="14730" y="54355"/>
                    <a:pt x="14720" y="54397"/>
                  </a:cubicBezTo>
                  <a:cubicBezTo>
                    <a:pt x="14679" y="54556"/>
                    <a:pt x="13712" y="58274"/>
                    <a:pt x="13600" y="59639"/>
                  </a:cubicBezTo>
                  <a:cubicBezTo>
                    <a:pt x="13597" y="59693"/>
                    <a:pt x="13635" y="59738"/>
                    <a:pt x="13689" y="59744"/>
                  </a:cubicBezTo>
                  <a:lnTo>
                    <a:pt x="13696" y="59744"/>
                  </a:lnTo>
                  <a:cubicBezTo>
                    <a:pt x="13745" y="59744"/>
                    <a:pt x="13788" y="59705"/>
                    <a:pt x="13791" y="59655"/>
                  </a:cubicBezTo>
                  <a:cubicBezTo>
                    <a:pt x="13903" y="58308"/>
                    <a:pt x="14897" y="54486"/>
                    <a:pt x="14906" y="54447"/>
                  </a:cubicBezTo>
                  <a:cubicBezTo>
                    <a:pt x="14920" y="54396"/>
                    <a:pt x="14887" y="54343"/>
                    <a:pt x="14836" y="54329"/>
                  </a:cubicBezTo>
                  <a:cubicBezTo>
                    <a:pt x="14827" y="54327"/>
                    <a:pt x="14818" y="54325"/>
                    <a:pt x="14810" y="54325"/>
                  </a:cubicBezTo>
                  <a:close/>
                  <a:moveTo>
                    <a:pt x="20293" y="46976"/>
                  </a:moveTo>
                  <a:cubicBezTo>
                    <a:pt x="20290" y="46976"/>
                    <a:pt x="20287" y="46976"/>
                    <a:pt x="20285" y="46977"/>
                  </a:cubicBezTo>
                  <a:cubicBezTo>
                    <a:pt x="20232" y="46982"/>
                    <a:pt x="20193" y="47028"/>
                    <a:pt x="20197" y="47081"/>
                  </a:cubicBezTo>
                  <a:cubicBezTo>
                    <a:pt x="20205" y="47187"/>
                    <a:pt x="21125" y="57745"/>
                    <a:pt x="23546" y="61819"/>
                  </a:cubicBezTo>
                  <a:cubicBezTo>
                    <a:pt x="23564" y="61850"/>
                    <a:pt x="23595" y="61867"/>
                    <a:pt x="23629" y="61867"/>
                  </a:cubicBezTo>
                  <a:cubicBezTo>
                    <a:pt x="23648" y="61867"/>
                    <a:pt x="23663" y="61864"/>
                    <a:pt x="23679" y="61853"/>
                  </a:cubicBezTo>
                  <a:cubicBezTo>
                    <a:pt x="23725" y="61826"/>
                    <a:pt x="23740" y="61767"/>
                    <a:pt x="23713" y="61720"/>
                  </a:cubicBezTo>
                  <a:cubicBezTo>
                    <a:pt x="21315" y="57684"/>
                    <a:pt x="20398" y="47172"/>
                    <a:pt x="20389" y="47066"/>
                  </a:cubicBezTo>
                  <a:cubicBezTo>
                    <a:pt x="20384" y="47015"/>
                    <a:pt x="20344" y="46976"/>
                    <a:pt x="20293" y="46976"/>
                  </a:cubicBezTo>
                  <a:close/>
                  <a:moveTo>
                    <a:pt x="10695" y="50070"/>
                  </a:moveTo>
                  <a:cubicBezTo>
                    <a:pt x="10652" y="50070"/>
                    <a:pt x="10612" y="50100"/>
                    <a:pt x="10600" y="50143"/>
                  </a:cubicBezTo>
                  <a:cubicBezTo>
                    <a:pt x="10579" y="50224"/>
                    <a:pt x="8475" y="58236"/>
                    <a:pt x="7247" y="62128"/>
                  </a:cubicBezTo>
                  <a:cubicBezTo>
                    <a:pt x="7232" y="62179"/>
                    <a:pt x="7260" y="62232"/>
                    <a:pt x="7311" y="62248"/>
                  </a:cubicBezTo>
                  <a:cubicBezTo>
                    <a:pt x="7322" y="62252"/>
                    <a:pt x="7331" y="62254"/>
                    <a:pt x="7339" y="62254"/>
                  </a:cubicBezTo>
                  <a:cubicBezTo>
                    <a:pt x="7380" y="62254"/>
                    <a:pt x="7420" y="62227"/>
                    <a:pt x="7431" y="62186"/>
                  </a:cubicBezTo>
                  <a:cubicBezTo>
                    <a:pt x="8661" y="58288"/>
                    <a:pt x="10767" y="50273"/>
                    <a:pt x="10789" y="50192"/>
                  </a:cubicBezTo>
                  <a:cubicBezTo>
                    <a:pt x="10803" y="50142"/>
                    <a:pt x="10770" y="50088"/>
                    <a:pt x="10719" y="50074"/>
                  </a:cubicBezTo>
                  <a:cubicBezTo>
                    <a:pt x="10711" y="50071"/>
                    <a:pt x="10703" y="50070"/>
                    <a:pt x="10695" y="50070"/>
                  </a:cubicBezTo>
                  <a:close/>
                  <a:moveTo>
                    <a:pt x="24639" y="41549"/>
                  </a:moveTo>
                  <a:cubicBezTo>
                    <a:pt x="24633" y="41549"/>
                    <a:pt x="24627" y="41550"/>
                    <a:pt x="24621" y="41551"/>
                  </a:cubicBezTo>
                  <a:cubicBezTo>
                    <a:pt x="24570" y="41561"/>
                    <a:pt x="24535" y="41610"/>
                    <a:pt x="24543" y="41663"/>
                  </a:cubicBezTo>
                  <a:cubicBezTo>
                    <a:pt x="24570" y="41813"/>
                    <a:pt x="27200" y="56831"/>
                    <a:pt x="29307" y="63923"/>
                  </a:cubicBezTo>
                  <a:cubicBezTo>
                    <a:pt x="29318" y="63965"/>
                    <a:pt x="29358" y="63992"/>
                    <a:pt x="29399" y="63992"/>
                  </a:cubicBezTo>
                  <a:cubicBezTo>
                    <a:pt x="29407" y="63992"/>
                    <a:pt x="29416" y="63989"/>
                    <a:pt x="29424" y="63988"/>
                  </a:cubicBezTo>
                  <a:cubicBezTo>
                    <a:pt x="29477" y="63972"/>
                    <a:pt x="29505" y="63919"/>
                    <a:pt x="29491" y="63868"/>
                  </a:cubicBezTo>
                  <a:cubicBezTo>
                    <a:pt x="27387" y="56787"/>
                    <a:pt x="24760" y="41782"/>
                    <a:pt x="24733" y="41629"/>
                  </a:cubicBezTo>
                  <a:cubicBezTo>
                    <a:pt x="24725" y="41582"/>
                    <a:pt x="24687" y="41549"/>
                    <a:pt x="24639" y="41549"/>
                  </a:cubicBezTo>
                  <a:close/>
                  <a:moveTo>
                    <a:pt x="8444" y="39607"/>
                  </a:moveTo>
                  <a:cubicBezTo>
                    <a:pt x="8403" y="39607"/>
                    <a:pt x="8365" y="39635"/>
                    <a:pt x="8354" y="39676"/>
                  </a:cubicBezTo>
                  <a:cubicBezTo>
                    <a:pt x="8042" y="40766"/>
                    <a:pt x="7424" y="42383"/>
                    <a:pt x="6568" y="44621"/>
                  </a:cubicBezTo>
                  <a:cubicBezTo>
                    <a:pt x="5750" y="46764"/>
                    <a:pt x="4732" y="49431"/>
                    <a:pt x="3522" y="52825"/>
                  </a:cubicBezTo>
                  <a:cubicBezTo>
                    <a:pt x="1075" y="59694"/>
                    <a:pt x="1" y="63407"/>
                    <a:pt x="142" y="64506"/>
                  </a:cubicBezTo>
                  <a:cubicBezTo>
                    <a:pt x="149" y="64555"/>
                    <a:pt x="190" y="64591"/>
                    <a:pt x="237" y="64591"/>
                  </a:cubicBezTo>
                  <a:lnTo>
                    <a:pt x="250" y="64591"/>
                  </a:lnTo>
                  <a:cubicBezTo>
                    <a:pt x="304" y="64584"/>
                    <a:pt x="340" y="64537"/>
                    <a:pt x="333" y="64483"/>
                  </a:cubicBezTo>
                  <a:cubicBezTo>
                    <a:pt x="197" y="63428"/>
                    <a:pt x="1301" y="59636"/>
                    <a:pt x="3703" y="52890"/>
                  </a:cubicBezTo>
                  <a:cubicBezTo>
                    <a:pt x="4913" y="49499"/>
                    <a:pt x="5930" y="46832"/>
                    <a:pt x="6749" y="44690"/>
                  </a:cubicBezTo>
                  <a:cubicBezTo>
                    <a:pt x="7605" y="42448"/>
                    <a:pt x="8224" y="40828"/>
                    <a:pt x="8538" y="39730"/>
                  </a:cubicBezTo>
                  <a:cubicBezTo>
                    <a:pt x="8552" y="39679"/>
                    <a:pt x="8521" y="39625"/>
                    <a:pt x="8471" y="39611"/>
                  </a:cubicBezTo>
                  <a:cubicBezTo>
                    <a:pt x="8462" y="39608"/>
                    <a:pt x="8453" y="39607"/>
                    <a:pt x="8444" y="39607"/>
                  </a:cubicBezTo>
                  <a:close/>
                  <a:moveTo>
                    <a:pt x="22513" y="64802"/>
                  </a:moveTo>
                  <a:cubicBezTo>
                    <a:pt x="21392" y="64802"/>
                    <a:pt x="20493" y="65244"/>
                    <a:pt x="19543" y="66144"/>
                  </a:cubicBezTo>
                  <a:cubicBezTo>
                    <a:pt x="18999" y="66660"/>
                    <a:pt x="18227" y="66933"/>
                    <a:pt x="17355" y="66933"/>
                  </a:cubicBezTo>
                  <a:cubicBezTo>
                    <a:pt x="17086" y="66933"/>
                    <a:pt x="16808" y="66907"/>
                    <a:pt x="16524" y="66854"/>
                  </a:cubicBezTo>
                  <a:cubicBezTo>
                    <a:pt x="15275" y="66624"/>
                    <a:pt x="14176" y="65925"/>
                    <a:pt x="13786" y="65117"/>
                  </a:cubicBezTo>
                  <a:cubicBezTo>
                    <a:pt x="13769" y="65082"/>
                    <a:pt x="13733" y="65062"/>
                    <a:pt x="13697" y="65062"/>
                  </a:cubicBezTo>
                  <a:cubicBezTo>
                    <a:pt x="13683" y="65062"/>
                    <a:pt x="13669" y="65065"/>
                    <a:pt x="13656" y="65070"/>
                  </a:cubicBezTo>
                  <a:cubicBezTo>
                    <a:pt x="13610" y="65093"/>
                    <a:pt x="13588" y="65152"/>
                    <a:pt x="13611" y="65199"/>
                  </a:cubicBezTo>
                  <a:cubicBezTo>
                    <a:pt x="13762" y="65517"/>
                    <a:pt x="14017" y="65820"/>
                    <a:pt x="14343" y="66086"/>
                  </a:cubicBezTo>
                  <a:lnTo>
                    <a:pt x="10639" y="84974"/>
                  </a:lnTo>
                  <a:cubicBezTo>
                    <a:pt x="10627" y="85026"/>
                    <a:pt x="10661" y="85075"/>
                    <a:pt x="10714" y="85087"/>
                  </a:cubicBezTo>
                  <a:cubicBezTo>
                    <a:pt x="10721" y="85088"/>
                    <a:pt x="10726" y="85088"/>
                    <a:pt x="10733" y="85088"/>
                  </a:cubicBezTo>
                  <a:cubicBezTo>
                    <a:pt x="10780" y="85088"/>
                    <a:pt x="10818" y="85056"/>
                    <a:pt x="10830" y="85010"/>
                  </a:cubicBezTo>
                  <a:lnTo>
                    <a:pt x="14512" y="66215"/>
                  </a:lnTo>
                  <a:cubicBezTo>
                    <a:pt x="15048" y="66605"/>
                    <a:pt x="15743" y="66904"/>
                    <a:pt x="16486" y="67043"/>
                  </a:cubicBezTo>
                  <a:lnTo>
                    <a:pt x="16489" y="67043"/>
                  </a:lnTo>
                  <a:cubicBezTo>
                    <a:pt x="16842" y="69874"/>
                    <a:pt x="17864" y="76544"/>
                    <a:pt x="20450" y="85626"/>
                  </a:cubicBezTo>
                  <a:cubicBezTo>
                    <a:pt x="20461" y="85668"/>
                    <a:pt x="20501" y="85697"/>
                    <a:pt x="20542" y="85697"/>
                  </a:cubicBezTo>
                  <a:cubicBezTo>
                    <a:pt x="20551" y="85697"/>
                    <a:pt x="20559" y="85695"/>
                    <a:pt x="20568" y="85692"/>
                  </a:cubicBezTo>
                  <a:cubicBezTo>
                    <a:pt x="20620" y="85678"/>
                    <a:pt x="20650" y="85626"/>
                    <a:pt x="20636" y="85575"/>
                  </a:cubicBezTo>
                  <a:cubicBezTo>
                    <a:pt x="18069" y="76563"/>
                    <a:pt x="17048" y="69930"/>
                    <a:pt x="16688" y="67077"/>
                  </a:cubicBezTo>
                  <a:lnTo>
                    <a:pt x="16688" y="67077"/>
                  </a:lnTo>
                  <a:cubicBezTo>
                    <a:pt x="16915" y="67108"/>
                    <a:pt x="17137" y="67126"/>
                    <a:pt x="17353" y="67126"/>
                  </a:cubicBezTo>
                  <a:cubicBezTo>
                    <a:pt x="18276" y="67126"/>
                    <a:pt x="19095" y="66833"/>
                    <a:pt x="19676" y="66284"/>
                  </a:cubicBezTo>
                  <a:cubicBezTo>
                    <a:pt x="20584" y="65424"/>
                    <a:pt x="21446" y="65001"/>
                    <a:pt x="22525" y="65001"/>
                  </a:cubicBezTo>
                  <a:cubicBezTo>
                    <a:pt x="23469" y="65001"/>
                    <a:pt x="24579" y="65325"/>
                    <a:pt x="26030" y="65966"/>
                  </a:cubicBezTo>
                  <a:cubicBezTo>
                    <a:pt x="26043" y="65971"/>
                    <a:pt x="26056" y="65974"/>
                    <a:pt x="26069" y="65974"/>
                  </a:cubicBezTo>
                  <a:cubicBezTo>
                    <a:pt x="26106" y="65974"/>
                    <a:pt x="26142" y="65953"/>
                    <a:pt x="26159" y="65916"/>
                  </a:cubicBezTo>
                  <a:cubicBezTo>
                    <a:pt x="26180" y="65867"/>
                    <a:pt x="26159" y="65810"/>
                    <a:pt x="26109" y="65789"/>
                  </a:cubicBezTo>
                  <a:cubicBezTo>
                    <a:pt x="24625" y="65134"/>
                    <a:pt x="23485" y="64802"/>
                    <a:pt x="22513" y="64802"/>
                  </a:cubicBezTo>
                  <a:close/>
                  <a:moveTo>
                    <a:pt x="26077" y="80031"/>
                  </a:moveTo>
                  <a:cubicBezTo>
                    <a:pt x="26074" y="80031"/>
                    <a:pt x="26070" y="80031"/>
                    <a:pt x="26067" y="80032"/>
                  </a:cubicBezTo>
                  <a:cubicBezTo>
                    <a:pt x="26013" y="80036"/>
                    <a:pt x="25975" y="80083"/>
                    <a:pt x="25978" y="80136"/>
                  </a:cubicBezTo>
                  <a:lnTo>
                    <a:pt x="26479" y="86243"/>
                  </a:lnTo>
                  <a:cubicBezTo>
                    <a:pt x="26484" y="86294"/>
                    <a:pt x="26527" y="86332"/>
                    <a:pt x="26576" y="86332"/>
                  </a:cubicBezTo>
                  <a:lnTo>
                    <a:pt x="26583" y="86332"/>
                  </a:lnTo>
                  <a:cubicBezTo>
                    <a:pt x="26636" y="86328"/>
                    <a:pt x="26675" y="86279"/>
                    <a:pt x="26671" y="86227"/>
                  </a:cubicBezTo>
                  <a:lnTo>
                    <a:pt x="26170" y="80121"/>
                  </a:lnTo>
                  <a:cubicBezTo>
                    <a:pt x="26166" y="80070"/>
                    <a:pt x="26126" y="80031"/>
                    <a:pt x="26077" y="80031"/>
                  </a:cubicBezTo>
                  <a:close/>
                  <a:moveTo>
                    <a:pt x="4900" y="76649"/>
                  </a:moveTo>
                  <a:cubicBezTo>
                    <a:pt x="4846" y="76649"/>
                    <a:pt x="4804" y="76693"/>
                    <a:pt x="4804" y="76745"/>
                  </a:cubicBezTo>
                  <a:cubicBezTo>
                    <a:pt x="4804" y="76807"/>
                    <a:pt x="4812" y="83041"/>
                    <a:pt x="4975" y="86439"/>
                  </a:cubicBezTo>
                  <a:cubicBezTo>
                    <a:pt x="4979" y="86489"/>
                    <a:pt x="5019" y="86529"/>
                    <a:pt x="5068" y="86529"/>
                  </a:cubicBezTo>
                  <a:cubicBezTo>
                    <a:pt x="5069" y="86529"/>
                    <a:pt x="5071" y="86529"/>
                    <a:pt x="5073" y="86528"/>
                  </a:cubicBezTo>
                  <a:lnTo>
                    <a:pt x="5077" y="86528"/>
                  </a:lnTo>
                  <a:cubicBezTo>
                    <a:pt x="5131" y="86527"/>
                    <a:pt x="5172" y="86482"/>
                    <a:pt x="5170" y="86428"/>
                  </a:cubicBezTo>
                  <a:cubicBezTo>
                    <a:pt x="5006" y="83037"/>
                    <a:pt x="4998" y="76806"/>
                    <a:pt x="4998" y="76744"/>
                  </a:cubicBezTo>
                  <a:cubicBezTo>
                    <a:pt x="4998" y="76691"/>
                    <a:pt x="4954" y="76649"/>
                    <a:pt x="4900" y="76649"/>
                  </a:cubicBezTo>
                  <a:close/>
                  <a:moveTo>
                    <a:pt x="12642" y="90510"/>
                  </a:moveTo>
                  <a:cubicBezTo>
                    <a:pt x="13030" y="90692"/>
                    <a:pt x="13922" y="91316"/>
                    <a:pt x="13952" y="93184"/>
                  </a:cubicBezTo>
                  <a:lnTo>
                    <a:pt x="13052" y="93184"/>
                  </a:lnTo>
                  <a:cubicBezTo>
                    <a:pt x="13066" y="92795"/>
                    <a:pt x="13082" y="91429"/>
                    <a:pt x="12642" y="90510"/>
                  </a:cubicBezTo>
                  <a:close/>
                  <a:moveTo>
                    <a:pt x="11812" y="89702"/>
                  </a:moveTo>
                  <a:cubicBezTo>
                    <a:pt x="11772" y="89702"/>
                    <a:pt x="11736" y="89726"/>
                    <a:pt x="11722" y="89765"/>
                  </a:cubicBezTo>
                  <a:cubicBezTo>
                    <a:pt x="11704" y="89815"/>
                    <a:pt x="11729" y="89872"/>
                    <a:pt x="11780" y="89890"/>
                  </a:cubicBezTo>
                  <a:cubicBezTo>
                    <a:pt x="12541" y="90163"/>
                    <a:pt x="12772" y="91366"/>
                    <a:pt x="12839" y="92261"/>
                  </a:cubicBezTo>
                  <a:lnTo>
                    <a:pt x="4000" y="92261"/>
                  </a:lnTo>
                  <a:cubicBezTo>
                    <a:pt x="3948" y="92261"/>
                    <a:pt x="3904" y="92304"/>
                    <a:pt x="3904" y="92359"/>
                  </a:cubicBezTo>
                  <a:cubicBezTo>
                    <a:pt x="3904" y="92411"/>
                    <a:pt x="3945" y="92455"/>
                    <a:pt x="4000" y="92455"/>
                  </a:cubicBezTo>
                  <a:lnTo>
                    <a:pt x="12850" y="92455"/>
                  </a:lnTo>
                  <a:cubicBezTo>
                    <a:pt x="12868" y="92786"/>
                    <a:pt x="12863" y="93056"/>
                    <a:pt x="12857" y="93189"/>
                  </a:cubicBezTo>
                  <a:lnTo>
                    <a:pt x="4000" y="93189"/>
                  </a:lnTo>
                  <a:cubicBezTo>
                    <a:pt x="3997" y="93189"/>
                    <a:pt x="3994" y="93189"/>
                    <a:pt x="3992" y="93189"/>
                  </a:cubicBezTo>
                  <a:cubicBezTo>
                    <a:pt x="3943" y="93189"/>
                    <a:pt x="3906" y="93232"/>
                    <a:pt x="3906" y="93281"/>
                  </a:cubicBezTo>
                  <a:cubicBezTo>
                    <a:pt x="3906" y="93335"/>
                    <a:pt x="3948" y="93379"/>
                    <a:pt x="4003" y="93379"/>
                  </a:cubicBezTo>
                  <a:lnTo>
                    <a:pt x="17019" y="93379"/>
                  </a:lnTo>
                  <a:cubicBezTo>
                    <a:pt x="16743" y="93789"/>
                    <a:pt x="16368" y="94024"/>
                    <a:pt x="16363" y="94028"/>
                  </a:cubicBezTo>
                  <a:cubicBezTo>
                    <a:pt x="16316" y="94057"/>
                    <a:pt x="16302" y="94115"/>
                    <a:pt x="16330" y="94160"/>
                  </a:cubicBezTo>
                  <a:cubicBezTo>
                    <a:pt x="16349" y="94191"/>
                    <a:pt x="16380" y="94207"/>
                    <a:pt x="16412" y="94207"/>
                  </a:cubicBezTo>
                  <a:cubicBezTo>
                    <a:pt x="16429" y="94207"/>
                    <a:pt x="16448" y="94201"/>
                    <a:pt x="16462" y="94192"/>
                  </a:cubicBezTo>
                  <a:cubicBezTo>
                    <a:pt x="16510" y="94164"/>
                    <a:pt x="17609" y="93478"/>
                    <a:pt x="17489" y="92323"/>
                  </a:cubicBezTo>
                  <a:cubicBezTo>
                    <a:pt x="17365" y="91135"/>
                    <a:pt x="15457" y="90216"/>
                    <a:pt x="13195" y="90216"/>
                  </a:cubicBezTo>
                  <a:cubicBezTo>
                    <a:pt x="13116" y="90216"/>
                    <a:pt x="13038" y="90217"/>
                    <a:pt x="12959" y="90220"/>
                  </a:cubicBezTo>
                  <a:cubicBezTo>
                    <a:pt x="12905" y="90222"/>
                    <a:pt x="12863" y="90266"/>
                    <a:pt x="12864" y="90319"/>
                  </a:cubicBezTo>
                  <a:cubicBezTo>
                    <a:pt x="12867" y="90372"/>
                    <a:pt x="12902" y="90413"/>
                    <a:pt x="12960" y="90413"/>
                  </a:cubicBezTo>
                  <a:cubicBezTo>
                    <a:pt x="12961" y="90413"/>
                    <a:pt x="12962" y="90413"/>
                    <a:pt x="12963" y="90413"/>
                  </a:cubicBezTo>
                  <a:cubicBezTo>
                    <a:pt x="13055" y="90411"/>
                    <a:pt x="13146" y="90409"/>
                    <a:pt x="13235" y="90409"/>
                  </a:cubicBezTo>
                  <a:cubicBezTo>
                    <a:pt x="15628" y="90409"/>
                    <a:pt x="17197" y="91393"/>
                    <a:pt x="17297" y="92342"/>
                  </a:cubicBezTo>
                  <a:cubicBezTo>
                    <a:pt x="17331" y="92663"/>
                    <a:pt x="17253" y="92947"/>
                    <a:pt x="17130" y="93186"/>
                  </a:cubicBezTo>
                  <a:lnTo>
                    <a:pt x="14143" y="93186"/>
                  </a:lnTo>
                  <a:cubicBezTo>
                    <a:pt x="14105" y="90692"/>
                    <a:pt x="12580" y="90275"/>
                    <a:pt x="12515" y="90258"/>
                  </a:cubicBezTo>
                  <a:cubicBezTo>
                    <a:pt x="12509" y="90255"/>
                    <a:pt x="12502" y="90255"/>
                    <a:pt x="12496" y="90255"/>
                  </a:cubicBezTo>
                  <a:cubicBezTo>
                    <a:pt x="12332" y="90003"/>
                    <a:pt x="12120" y="89807"/>
                    <a:pt x="11845" y="89707"/>
                  </a:cubicBezTo>
                  <a:cubicBezTo>
                    <a:pt x="11834" y="89703"/>
                    <a:pt x="11823" y="89702"/>
                    <a:pt x="11812" y="89702"/>
                  </a:cubicBezTo>
                  <a:close/>
                  <a:moveTo>
                    <a:pt x="21047" y="89606"/>
                  </a:moveTo>
                  <a:cubicBezTo>
                    <a:pt x="21029" y="89606"/>
                    <a:pt x="21010" y="89611"/>
                    <a:pt x="20993" y="89621"/>
                  </a:cubicBezTo>
                  <a:cubicBezTo>
                    <a:pt x="20938" y="89657"/>
                    <a:pt x="20447" y="90029"/>
                    <a:pt x="20686" y="91787"/>
                  </a:cubicBezTo>
                  <a:cubicBezTo>
                    <a:pt x="20686" y="91787"/>
                    <a:pt x="20730" y="92630"/>
                    <a:pt x="20715" y="93134"/>
                  </a:cubicBezTo>
                  <a:cubicBezTo>
                    <a:pt x="20712" y="93219"/>
                    <a:pt x="20702" y="93307"/>
                    <a:pt x="20694" y="93392"/>
                  </a:cubicBezTo>
                  <a:cubicBezTo>
                    <a:pt x="20651" y="93805"/>
                    <a:pt x="20602" y="94276"/>
                    <a:pt x="21364" y="94456"/>
                  </a:cubicBezTo>
                  <a:cubicBezTo>
                    <a:pt x="21373" y="94457"/>
                    <a:pt x="21380" y="94457"/>
                    <a:pt x="21387" y="94457"/>
                  </a:cubicBezTo>
                  <a:cubicBezTo>
                    <a:pt x="21431" y="94457"/>
                    <a:pt x="21470" y="94427"/>
                    <a:pt x="21480" y="94383"/>
                  </a:cubicBezTo>
                  <a:cubicBezTo>
                    <a:pt x="21493" y="94330"/>
                    <a:pt x="21459" y="94279"/>
                    <a:pt x="21408" y="94266"/>
                  </a:cubicBezTo>
                  <a:cubicBezTo>
                    <a:pt x="20811" y="94127"/>
                    <a:pt x="20842" y="93826"/>
                    <a:pt x="20885" y="93410"/>
                  </a:cubicBezTo>
                  <a:cubicBezTo>
                    <a:pt x="20886" y="93399"/>
                    <a:pt x="20886" y="93386"/>
                    <a:pt x="20889" y="93373"/>
                  </a:cubicBezTo>
                  <a:lnTo>
                    <a:pt x="35160" y="93373"/>
                  </a:lnTo>
                  <a:cubicBezTo>
                    <a:pt x="35215" y="93373"/>
                    <a:pt x="35257" y="93329"/>
                    <a:pt x="35257" y="93276"/>
                  </a:cubicBezTo>
                  <a:cubicBezTo>
                    <a:pt x="35257" y="93222"/>
                    <a:pt x="35214" y="93179"/>
                    <a:pt x="35160" y="93179"/>
                  </a:cubicBezTo>
                  <a:lnTo>
                    <a:pt x="28356" y="93179"/>
                  </a:lnTo>
                  <a:cubicBezTo>
                    <a:pt x="28415" y="91889"/>
                    <a:pt x="28738" y="90986"/>
                    <a:pt x="29290" y="90563"/>
                  </a:cubicBezTo>
                  <a:cubicBezTo>
                    <a:pt x="29583" y="90340"/>
                    <a:pt x="29875" y="90296"/>
                    <a:pt x="30061" y="90296"/>
                  </a:cubicBezTo>
                  <a:cubicBezTo>
                    <a:pt x="30174" y="90296"/>
                    <a:pt x="30247" y="90312"/>
                    <a:pt x="30255" y="90314"/>
                  </a:cubicBezTo>
                  <a:cubicBezTo>
                    <a:pt x="30263" y="90317"/>
                    <a:pt x="30271" y="90318"/>
                    <a:pt x="30279" y="90318"/>
                  </a:cubicBezTo>
                  <a:cubicBezTo>
                    <a:pt x="30321" y="90318"/>
                    <a:pt x="30360" y="90288"/>
                    <a:pt x="30371" y="90244"/>
                  </a:cubicBezTo>
                  <a:cubicBezTo>
                    <a:pt x="30383" y="90190"/>
                    <a:pt x="30351" y="90139"/>
                    <a:pt x="30300" y="90126"/>
                  </a:cubicBezTo>
                  <a:cubicBezTo>
                    <a:pt x="30291" y="90124"/>
                    <a:pt x="30202" y="90103"/>
                    <a:pt x="30065" y="90103"/>
                  </a:cubicBezTo>
                  <a:cubicBezTo>
                    <a:pt x="29849" y="90103"/>
                    <a:pt x="29513" y="90154"/>
                    <a:pt x="29179" y="90408"/>
                  </a:cubicBezTo>
                  <a:cubicBezTo>
                    <a:pt x="28567" y="90873"/>
                    <a:pt x="28226" y="91804"/>
                    <a:pt x="28164" y="93181"/>
                  </a:cubicBezTo>
                  <a:lnTo>
                    <a:pt x="26085" y="93181"/>
                  </a:lnTo>
                  <a:cubicBezTo>
                    <a:pt x="26112" y="91864"/>
                    <a:pt x="26708" y="90911"/>
                    <a:pt x="27857" y="90350"/>
                  </a:cubicBezTo>
                  <a:cubicBezTo>
                    <a:pt x="28742" y="89915"/>
                    <a:pt x="29643" y="89890"/>
                    <a:pt x="29653" y="89890"/>
                  </a:cubicBezTo>
                  <a:cubicBezTo>
                    <a:pt x="29706" y="89887"/>
                    <a:pt x="29748" y="89843"/>
                    <a:pt x="29747" y="89791"/>
                  </a:cubicBezTo>
                  <a:cubicBezTo>
                    <a:pt x="29745" y="89737"/>
                    <a:pt x="29704" y="89700"/>
                    <a:pt x="29648" y="89696"/>
                  </a:cubicBezTo>
                  <a:cubicBezTo>
                    <a:pt x="29614" y="89696"/>
                    <a:pt x="26682" y="89798"/>
                    <a:pt x="26020" y="92233"/>
                  </a:cubicBezTo>
                  <a:lnTo>
                    <a:pt x="23418" y="92233"/>
                  </a:lnTo>
                  <a:cubicBezTo>
                    <a:pt x="23363" y="92233"/>
                    <a:pt x="23322" y="92275"/>
                    <a:pt x="23322" y="92331"/>
                  </a:cubicBezTo>
                  <a:cubicBezTo>
                    <a:pt x="23322" y="92384"/>
                    <a:pt x="23366" y="92427"/>
                    <a:pt x="23418" y="92427"/>
                  </a:cubicBezTo>
                  <a:lnTo>
                    <a:pt x="25975" y="92427"/>
                  </a:lnTo>
                  <a:cubicBezTo>
                    <a:pt x="25927" y="92659"/>
                    <a:pt x="25896" y="92912"/>
                    <a:pt x="25891" y="93184"/>
                  </a:cubicBezTo>
                  <a:lnTo>
                    <a:pt x="20904" y="93184"/>
                  </a:lnTo>
                  <a:cubicBezTo>
                    <a:pt x="20904" y="93169"/>
                    <a:pt x="20906" y="93158"/>
                    <a:pt x="20906" y="93144"/>
                  </a:cubicBezTo>
                  <a:cubicBezTo>
                    <a:pt x="20921" y="92630"/>
                    <a:pt x="20876" y="91780"/>
                    <a:pt x="20876" y="91772"/>
                  </a:cubicBezTo>
                  <a:cubicBezTo>
                    <a:pt x="20654" y="90123"/>
                    <a:pt x="21095" y="89784"/>
                    <a:pt x="21100" y="89780"/>
                  </a:cubicBezTo>
                  <a:cubicBezTo>
                    <a:pt x="21142" y="89750"/>
                    <a:pt x="21155" y="89689"/>
                    <a:pt x="21125" y="89647"/>
                  </a:cubicBezTo>
                  <a:cubicBezTo>
                    <a:pt x="21106" y="89620"/>
                    <a:pt x="21077" y="89606"/>
                    <a:pt x="21047" y="896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2"/>
            <p:cNvSpPr/>
            <p:nvPr/>
          </p:nvSpPr>
          <p:spPr>
            <a:xfrm>
              <a:off x="5517596" y="1333542"/>
              <a:ext cx="264036" cy="254894"/>
            </a:xfrm>
            <a:custGeom>
              <a:rect b="b" l="l" r="r" t="t"/>
              <a:pathLst>
                <a:path extrusionOk="0" h="8727" w="9040">
                  <a:moveTo>
                    <a:pt x="6437" y="0"/>
                  </a:moveTo>
                  <a:cubicBezTo>
                    <a:pt x="6115" y="0"/>
                    <a:pt x="5754" y="60"/>
                    <a:pt x="5349" y="195"/>
                  </a:cubicBezTo>
                  <a:cubicBezTo>
                    <a:pt x="1899" y="1342"/>
                    <a:pt x="2167" y="3518"/>
                    <a:pt x="2455" y="4564"/>
                  </a:cubicBezTo>
                  <a:cubicBezTo>
                    <a:pt x="2745" y="5608"/>
                    <a:pt x="2834" y="6735"/>
                    <a:pt x="1090" y="7239"/>
                  </a:cubicBezTo>
                  <a:cubicBezTo>
                    <a:pt x="0" y="7553"/>
                    <a:pt x="1548" y="8727"/>
                    <a:pt x="3335" y="8727"/>
                  </a:cubicBezTo>
                  <a:cubicBezTo>
                    <a:pt x="4411" y="8727"/>
                    <a:pt x="5573" y="8302"/>
                    <a:pt x="6299" y="7008"/>
                  </a:cubicBezTo>
                  <a:lnTo>
                    <a:pt x="9040" y="3347"/>
                  </a:lnTo>
                  <a:cubicBezTo>
                    <a:pt x="9040" y="3347"/>
                    <a:pt x="8850" y="0"/>
                    <a:pt x="64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p>
          </p:txBody>
        </p:sp>
        <p:sp>
          <p:nvSpPr>
            <p:cNvPr id="883" name="Google Shape;883;p52"/>
            <p:cNvSpPr/>
            <p:nvPr/>
          </p:nvSpPr>
          <p:spPr>
            <a:xfrm>
              <a:off x="6590038" y="1008045"/>
              <a:ext cx="438375" cy="435513"/>
            </a:xfrm>
            <a:custGeom>
              <a:rect b="b" l="l" r="r" t="t"/>
              <a:pathLst>
                <a:path extrusionOk="0" h="14911" w="15009">
                  <a:moveTo>
                    <a:pt x="7507" y="0"/>
                  </a:moveTo>
                  <a:cubicBezTo>
                    <a:pt x="7475" y="0"/>
                    <a:pt x="7444" y="0"/>
                    <a:pt x="7412" y="1"/>
                  </a:cubicBezTo>
                  <a:cubicBezTo>
                    <a:pt x="3297" y="50"/>
                    <a:pt x="0" y="3429"/>
                    <a:pt x="48" y="7546"/>
                  </a:cubicBezTo>
                  <a:cubicBezTo>
                    <a:pt x="96" y="11631"/>
                    <a:pt x="3425" y="14910"/>
                    <a:pt x="7499" y="14910"/>
                  </a:cubicBezTo>
                  <a:cubicBezTo>
                    <a:pt x="7531" y="14910"/>
                    <a:pt x="7562" y="14910"/>
                    <a:pt x="7594" y="14910"/>
                  </a:cubicBezTo>
                  <a:cubicBezTo>
                    <a:pt x="11711" y="14862"/>
                    <a:pt x="15008" y="11480"/>
                    <a:pt x="14958" y="7365"/>
                  </a:cubicBezTo>
                  <a:cubicBezTo>
                    <a:pt x="14910" y="3279"/>
                    <a:pt x="11581" y="0"/>
                    <a:pt x="75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2"/>
            <p:cNvSpPr/>
            <p:nvPr/>
          </p:nvSpPr>
          <p:spPr>
            <a:xfrm>
              <a:off x="6712216" y="1417107"/>
              <a:ext cx="201064" cy="181700"/>
            </a:xfrm>
            <a:custGeom>
              <a:rect b="b" l="l" r="r" t="t"/>
              <a:pathLst>
                <a:path extrusionOk="0" h="6221" w="6884">
                  <a:moveTo>
                    <a:pt x="6884" y="1"/>
                  </a:moveTo>
                  <a:lnTo>
                    <a:pt x="6884" y="1"/>
                  </a:lnTo>
                  <a:cubicBezTo>
                    <a:pt x="5625" y="674"/>
                    <a:pt x="4407" y="893"/>
                    <a:pt x="3355" y="893"/>
                  </a:cubicBezTo>
                  <a:cubicBezTo>
                    <a:pt x="1389" y="893"/>
                    <a:pt x="1" y="127"/>
                    <a:pt x="1" y="127"/>
                  </a:cubicBezTo>
                  <a:lnTo>
                    <a:pt x="1" y="127"/>
                  </a:lnTo>
                  <a:cubicBezTo>
                    <a:pt x="1" y="127"/>
                    <a:pt x="251" y="6220"/>
                    <a:pt x="3446" y="6220"/>
                  </a:cubicBezTo>
                  <a:cubicBezTo>
                    <a:pt x="3456" y="6220"/>
                    <a:pt x="3467" y="6220"/>
                    <a:pt x="3477" y="6220"/>
                  </a:cubicBezTo>
                  <a:cubicBezTo>
                    <a:pt x="6700" y="6182"/>
                    <a:pt x="6884" y="1"/>
                    <a:pt x="68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2"/>
            <p:cNvSpPr/>
            <p:nvPr/>
          </p:nvSpPr>
          <p:spPr>
            <a:xfrm>
              <a:off x="6587964" y="1005095"/>
              <a:ext cx="442669" cy="390533"/>
            </a:xfrm>
            <a:custGeom>
              <a:rect b="b" l="l" r="r" t="t"/>
              <a:pathLst>
                <a:path extrusionOk="0" h="13371" w="15156">
                  <a:moveTo>
                    <a:pt x="7571" y="1"/>
                  </a:moveTo>
                  <a:cubicBezTo>
                    <a:pt x="7542" y="1"/>
                    <a:pt x="7513" y="1"/>
                    <a:pt x="7483" y="1"/>
                  </a:cubicBezTo>
                  <a:cubicBezTo>
                    <a:pt x="7428" y="3"/>
                    <a:pt x="7386" y="45"/>
                    <a:pt x="7386" y="102"/>
                  </a:cubicBezTo>
                  <a:cubicBezTo>
                    <a:pt x="7386" y="158"/>
                    <a:pt x="7431" y="199"/>
                    <a:pt x="7488" y="199"/>
                  </a:cubicBezTo>
                  <a:cubicBezTo>
                    <a:pt x="7518" y="199"/>
                    <a:pt x="7548" y="199"/>
                    <a:pt x="7579" y="199"/>
                  </a:cubicBezTo>
                  <a:cubicBezTo>
                    <a:pt x="11592" y="199"/>
                    <a:pt x="14883" y="3440"/>
                    <a:pt x="14932" y="7466"/>
                  </a:cubicBezTo>
                  <a:cubicBezTo>
                    <a:pt x="14959" y="9588"/>
                    <a:pt x="14066" y="11618"/>
                    <a:pt x="12483" y="13034"/>
                  </a:cubicBezTo>
                  <a:cubicBezTo>
                    <a:pt x="12442" y="13072"/>
                    <a:pt x="12439" y="13133"/>
                    <a:pt x="12476" y="13174"/>
                  </a:cubicBezTo>
                  <a:cubicBezTo>
                    <a:pt x="12494" y="13198"/>
                    <a:pt x="12521" y="13209"/>
                    <a:pt x="12549" y="13209"/>
                  </a:cubicBezTo>
                  <a:cubicBezTo>
                    <a:pt x="12558" y="13209"/>
                    <a:pt x="12568" y="13208"/>
                    <a:pt x="12577" y="13205"/>
                  </a:cubicBezTo>
                  <a:cubicBezTo>
                    <a:pt x="12591" y="13201"/>
                    <a:pt x="12604" y="13193"/>
                    <a:pt x="12616" y="13184"/>
                  </a:cubicBezTo>
                  <a:cubicBezTo>
                    <a:pt x="14239" y="11728"/>
                    <a:pt x="15156" y="9643"/>
                    <a:pt x="15129" y="7464"/>
                  </a:cubicBezTo>
                  <a:cubicBezTo>
                    <a:pt x="15106" y="5448"/>
                    <a:pt x="14296" y="3559"/>
                    <a:pt x="12853" y="2150"/>
                  </a:cubicBezTo>
                  <a:cubicBezTo>
                    <a:pt x="11429" y="760"/>
                    <a:pt x="9556" y="1"/>
                    <a:pt x="7571" y="1"/>
                  </a:cubicBezTo>
                  <a:close/>
                  <a:moveTo>
                    <a:pt x="1901" y="2619"/>
                  </a:moveTo>
                  <a:cubicBezTo>
                    <a:pt x="1873" y="2619"/>
                    <a:pt x="1845" y="2631"/>
                    <a:pt x="1824" y="2654"/>
                  </a:cubicBezTo>
                  <a:cubicBezTo>
                    <a:pt x="640" y="4045"/>
                    <a:pt x="1" y="5817"/>
                    <a:pt x="22" y="7645"/>
                  </a:cubicBezTo>
                  <a:cubicBezTo>
                    <a:pt x="49" y="9850"/>
                    <a:pt x="1033" y="11926"/>
                    <a:pt x="2724" y="13344"/>
                  </a:cubicBezTo>
                  <a:cubicBezTo>
                    <a:pt x="2743" y="13362"/>
                    <a:pt x="2765" y="13371"/>
                    <a:pt x="2787" y="13371"/>
                  </a:cubicBezTo>
                  <a:cubicBezTo>
                    <a:pt x="2797" y="13371"/>
                    <a:pt x="2806" y="13369"/>
                    <a:pt x="2816" y="13365"/>
                  </a:cubicBezTo>
                  <a:cubicBezTo>
                    <a:pt x="2834" y="13361"/>
                    <a:pt x="2851" y="13350"/>
                    <a:pt x="2864" y="13334"/>
                  </a:cubicBezTo>
                  <a:cubicBezTo>
                    <a:pt x="2898" y="13292"/>
                    <a:pt x="2894" y="13229"/>
                    <a:pt x="2851" y="13194"/>
                  </a:cubicBezTo>
                  <a:cubicBezTo>
                    <a:pt x="1207" y="11815"/>
                    <a:pt x="247" y="9792"/>
                    <a:pt x="220" y="7642"/>
                  </a:cubicBezTo>
                  <a:cubicBezTo>
                    <a:pt x="197" y="5863"/>
                    <a:pt x="821" y="4138"/>
                    <a:pt x="1974" y="2783"/>
                  </a:cubicBezTo>
                  <a:cubicBezTo>
                    <a:pt x="2012" y="2743"/>
                    <a:pt x="2005" y="2681"/>
                    <a:pt x="1964" y="2644"/>
                  </a:cubicBezTo>
                  <a:cubicBezTo>
                    <a:pt x="1946" y="2627"/>
                    <a:pt x="1923" y="2619"/>
                    <a:pt x="1901" y="26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2"/>
            <p:cNvSpPr/>
            <p:nvPr/>
          </p:nvSpPr>
          <p:spPr>
            <a:xfrm>
              <a:off x="6697612" y="1198512"/>
              <a:ext cx="228286" cy="342925"/>
            </a:xfrm>
            <a:custGeom>
              <a:rect b="b" l="l" r="r" t="t"/>
              <a:pathLst>
                <a:path extrusionOk="0" h="11741" w="7816">
                  <a:moveTo>
                    <a:pt x="6601" y="1323"/>
                  </a:moveTo>
                  <a:lnTo>
                    <a:pt x="6601" y="1323"/>
                  </a:lnTo>
                  <a:cubicBezTo>
                    <a:pt x="6658" y="1523"/>
                    <a:pt x="6648" y="2077"/>
                    <a:pt x="6306" y="2758"/>
                  </a:cubicBezTo>
                  <a:cubicBezTo>
                    <a:pt x="6171" y="3022"/>
                    <a:pt x="5894" y="3479"/>
                    <a:pt x="5429" y="3842"/>
                  </a:cubicBezTo>
                  <a:cubicBezTo>
                    <a:pt x="5400" y="3711"/>
                    <a:pt x="5383" y="3580"/>
                    <a:pt x="5376" y="3450"/>
                  </a:cubicBezTo>
                  <a:cubicBezTo>
                    <a:pt x="5341" y="2855"/>
                    <a:pt x="5521" y="2343"/>
                    <a:pt x="5929" y="1888"/>
                  </a:cubicBezTo>
                  <a:cubicBezTo>
                    <a:pt x="6280" y="1494"/>
                    <a:pt x="6501" y="1367"/>
                    <a:pt x="6601" y="1323"/>
                  </a:cubicBezTo>
                  <a:close/>
                  <a:moveTo>
                    <a:pt x="1255" y="1071"/>
                  </a:moveTo>
                  <a:lnTo>
                    <a:pt x="1255" y="1071"/>
                  </a:lnTo>
                  <a:cubicBezTo>
                    <a:pt x="1354" y="1111"/>
                    <a:pt x="1616" y="1254"/>
                    <a:pt x="2046" y="1783"/>
                  </a:cubicBezTo>
                  <a:cubicBezTo>
                    <a:pt x="2637" y="2509"/>
                    <a:pt x="2861" y="3235"/>
                    <a:pt x="2738" y="4006"/>
                  </a:cubicBezTo>
                  <a:cubicBezTo>
                    <a:pt x="2732" y="4038"/>
                    <a:pt x="2726" y="4068"/>
                    <a:pt x="2719" y="4096"/>
                  </a:cubicBezTo>
                  <a:cubicBezTo>
                    <a:pt x="2051" y="3727"/>
                    <a:pt x="1679" y="3079"/>
                    <a:pt x="1521" y="2739"/>
                  </a:cubicBezTo>
                  <a:cubicBezTo>
                    <a:pt x="1140" y="1925"/>
                    <a:pt x="1171" y="1271"/>
                    <a:pt x="1255" y="1071"/>
                  </a:cubicBezTo>
                  <a:close/>
                  <a:moveTo>
                    <a:pt x="1214" y="0"/>
                  </a:moveTo>
                  <a:cubicBezTo>
                    <a:pt x="1067" y="0"/>
                    <a:pt x="924" y="34"/>
                    <a:pt x="788" y="101"/>
                  </a:cubicBezTo>
                  <a:cubicBezTo>
                    <a:pt x="204" y="389"/>
                    <a:pt x="0" y="1237"/>
                    <a:pt x="258" y="2308"/>
                  </a:cubicBezTo>
                  <a:cubicBezTo>
                    <a:pt x="526" y="3428"/>
                    <a:pt x="1241" y="4546"/>
                    <a:pt x="2342" y="5092"/>
                  </a:cubicBezTo>
                  <a:cubicBezTo>
                    <a:pt x="1600" y="6408"/>
                    <a:pt x="166" y="7330"/>
                    <a:pt x="149" y="7342"/>
                  </a:cubicBezTo>
                  <a:cubicBezTo>
                    <a:pt x="127" y="7356"/>
                    <a:pt x="108" y="7371"/>
                    <a:pt x="91" y="7387"/>
                  </a:cubicBezTo>
                  <a:cubicBezTo>
                    <a:pt x="434" y="7589"/>
                    <a:pt x="799" y="7761"/>
                    <a:pt x="1176" y="7902"/>
                  </a:cubicBezTo>
                  <a:cubicBezTo>
                    <a:pt x="1769" y="7451"/>
                    <a:pt x="2779" y="6565"/>
                    <a:pt x="3367" y="5405"/>
                  </a:cubicBezTo>
                  <a:cubicBezTo>
                    <a:pt x="3509" y="5423"/>
                    <a:pt x="3656" y="5435"/>
                    <a:pt x="3807" y="5435"/>
                  </a:cubicBezTo>
                  <a:cubicBezTo>
                    <a:pt x="3830" y="5435"/>
                    <a:pt x="3853" y="5435"/>
                    <a:pt x="3875" y="5435"/>
                  </a:cubicBezTo>
                  <a:cubicBezTo>
                    <a:pt x="4218" y="5432"/>
                    <a:pt x="4540" y="5382"/>
                    <a:pt x="4839" y="5297"/>
                  </a:cubicBezTo>
                  <a:cubicBezTo>
                    <a:pt x="5396" y="6418"/>
                    <a:pt x="6255" y="7349"/>
                    <a:pt x="6715" y="7803"/>
                  </a:cubicBezTo>
                  <a:cubicBezTo>
                    <a:pt x="7060" y="7657"/>
                    <a:pt x="7394" y="7486"/>
                    <a:pt x="7711" y="7294"/>
                  </a:cubicBezTo>
                  <a:cubicBezTo>
                    <a:pt x="7579" y="7175"/>
                    <a:pt x="6437" y="6129"/>
                    <a:pt x="5799" y="4863"/>
                  </a:cubicBezTo>
                  <a:cubicBezTo>
                    <a:pt x="6744" y="4259"/>
                    <a:pt x="7360" y="3257"/>
                    <a:pt x="7586" y="2309"/>
                  </a:cubicBezTo>
                  <a:cubicBezTo>
                    <a:pt x="7815" y="1364"/>
                    <a:pt x="7631" y="633"/>
                    <a:pt x="7098" y="354"/>
                  </a:cubicBezTo>
                  <a:cubicBezTo>
                    <a:pt x="6959" y="282"/>
                    <a:pt x="6813" y="245"/>
                    <a:pt x="6661" y="245"/>
                  </a:cubicBezTo>
                  <a:cubicBezTo>
                    <a:pt x="6211" y="245"/>
                    <a:pt x="5703" y="559"/>
                    <a:pt x="5143" y="1183"/>
                  </a:cubicBezTo>
                  <a:cubicBezTo>
                    <a:pt x="4544" y="1854"/>
                    <a:pt x="4268" y="2638"/>
                    <a:pt x="4322" y="3516"/>
                  </a:cubicBezTo>
                  <a:cubicBezTo>
                    <a:pt x="4338" y="3784"/>
                    <a:pt x="4386" y="4051"/>
                    <a:pt x="4457" y="4310"/>
                  </a:cubicBezTo>
                  <a:cubicBezTo>
                    <a:pt x="4274" y="4352"/>
                    <a:pt x="4076" y="4379"/>
                    <a:pt x="3862" y="4383"/>
                  </a:cubicBezTo>
                  <a:cubicBezTo>
                    <a:pt x="3821" y="4383"/>
                    <a:pt x="3780" y="4383"/>
                    <a:pt x="3741" y="4381"/>
                  </a:cubicBezTo>
                  <a:cubicBezTo>
                    <a:pt x="3756" y="4316"/>
                    <a:pt x="3769" y="4249"/>
                    <a:pt x="3779" y="4181"/>
                  </a:cubicBezTo>
                  <a:cubicBezTo>
                    <a:pt x="3954" y="3110"/>
                    <a:pt x="3646" y="2079"/>
                    <a:pt x="2866" y="1118"/>
                  </a:cubicBezTo>
                  <a:cubicBezTo>
                    <a:pt x="2260" y="374"/>
                    <a:pt x="1707" y="0"/>
                    <a:pt x="1214" y="0"/>
                  </a:cubicBezTo>
                  <a:close/>
                  <a:moveTo>
                    <a:pt x="7054" y="9920"/>
                  </a:moveTo>
                  <a:cubicBezTo>
                    <a:pt x="7047" y="9924"/>
                    <a:pt x="7039" y="9927"/>
                    <a:pt x="7032" y="9932"/>
                  </a:cubicBezTo>
                  <a:cubicBezTo>
                    <a:pt x="6958" y="9980"/>
                    <a:pt x="5807" y="10702"/>
                    <a:pt x="4033" y="10702"/>
                  </a:cubicBezTo>
                  <a:cubicBezTo>
                    <a:pt x="3112" y="10702"/>
                    <a:pt x="2023" y="10507"/>
                    <a:pt x="829" y="9922"/>
                  </a:cubicBezTo>
                  <a:lnTo>
                    <a:pt x="829" y="9922"/>
                  </a:lnTo>
                  <a:cubicBezTo>
                    <a:pt x="927" y="10347"/>
                    <a:pt x="1053" y="10790"/>
                    <a:pt x="1213" y="11218"/>
                  </a:cubicBezTo>
                  <a:cubicBezTo>
                    <a:pt x="2240" y="11601"/>
                    <a:pt x="3188" y="11740"/>
                    <a:pt x="4022" y="11740"/>
                  </a:cubicBezTo>
                  <a:cubicBezTo>
                    <a:pt x="4839" y="11740"/>
                    <a:pt x="5546" y="11607"/>
                    <a:pt x="6112" y="11440"/>
                  </a:cubicBezTo>
                  <a:cubicBezTo>
                    <a:pt x="6313" y="11381"/>
                    <a:pt x="6494" y="11319"/>
                    <a:pt x="6659" y="11255"/>
                  </a:cubicBezTo>
                  <a:cubicBezTo>
                    <a:pt x="6826" y="10816"/>
                    <a:pt x="6955" y="10358"/>
                    <a:pt x="7054" y="992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2"/>
            <p:cNvSpPr/>
            <p:nvPr/>
          </p:nvSpPr>
          <p:spPr>
            <a:xfrm>
              <a:off x="6917521" y="1399233"/>
              <a:ext cx="1513211" cy="2715772"/>
            </a:xfrm>
            <a:custGeom>
              <a:rect b="b" l="l" r="r" t="t"/>
              <a:pathLst>
                <a:path extrusionOk="0" h="92982" w="51809">
                  <a:moveTo>
                    <a:pt x="29564" y="5349"/>
                  </a:moveTo>
                  <a:cubicBezTo>
                    <a:pt x="29422" y="5349"/>
                    <a:pt x="29279" y="5365"/>
                    <a:pt x="29141" y="5400"/>
                  </a:cubicBezTo>
                  <a:cubicBezTo>
                    <a:pt x="29079" y="5417"/>
                    <a:pt x="29017" y="5436"/>
                    <a:pt x="28954" y="5457"/>
                  </a:cubicBezTo>
                  <a:cubicBezTo>
                    <a:pt x="28905" y="5638"/>
                    <a:pt x="28862" y="5829"/>
                    <a:pt x="28824" y="6029"/>
                  </a:cubicBezTo>
                  <a:lnTo>
                    <a:pt x="28888" y="6029"/>
                  </a:lnTo>
                  <a:cubicBezTo>
                    <a:pt x="28985" y="6027"/>
                    <a:pt x="29077" y="6022"/>
                    <a:pt x="29168" y="6022"/>
                  </a:cubicBezTo>
                  <a:cubicBezTo>
                    <a:pt x="29186" y="6022"/>
                    <a:pt x="29204" y="6022"/>
                    <a:pt x="29222" y="6023"/>
                  </a:cubicBezTo>
                  <a:cubicBezTo>
                    <a:pt x="29329" y="6026"/>
                    <a:pt x="29438" y="6033"/>
                    <a:pt x="29546" y="6044"/>
                  </a:cubicBezTo>
                  <a:cubicBezTo>
                    <a:pt x="29648" y="6051"/>
                    <a:pt x="29768" y="6071"/>
                    <a:pt x="29846" y="6075"/>
                  </a:cubicBezTo>
                  <a:lnTo>
                    <a:pt x="29912" y="6078"/>
                  </a:lnTo>
                  <a:cubicBezTo>
                    <a:pt x="29917" y="6078"/>
                    <a:pt x="29921" y="6078"/>
                    <a:pt x="29925" y="6078"/>
                  </a:cubicBezTo>
                  <a:cubicBezTo>
                    <a:pt x="30103" y="6078"/>
                    <a:pt x="30252" y="5938"/>
                    <a:pt x="30259" y="5758"/>
                  </a:cubicBezTo>
                  <a:cubicBezTo>
                    <a:pt x="30263" y="5610"/>
                    <a:pt x="30171" y="5481"/>
                    <a:pt x="30039" y="5433"/>
                  </a:cubicBezTo>
                  <a:cubicBezTo>
                    <a:pt x="29870" y="5371"/>
                    <a:pt x="29737" y="5356"/>
                    <a:pt x="29582" y="5349"/>
                  </a:cubicBezTo>
                  <a:cubicBezTo>
                    <a:pt x="29576" y="5349"/>
                    <a:pt x="29570" y="5349"/>
                    <a:pt x="29564" y="5349"/>
                  </a:cubicBezTo>
                  <a:close/>
                  <a:moveTo>
                    <a:pt x="33099" y="5303"/>
                  </a:moveTo>
                  <a:cubicBezTo>
                    <a:pt x="32930" y="5303"/>
                    <a:pt x="32767" y="5316"/>
                    <a:pt x="32572" y="5369"/>
                  </a:cubicBezTo>
                  <a:cubicBezTo>
                    <a:pt x="32392" y="5417"/>
                    <a:pt x="32289" y="5601"/>
                    <a:pt x="32336" y="5780"/>
                  </a:cubicBezTo>
                  <a:cubicBezTo>
                    <a:pt x="32376" y="5928"/>
                    <a:pt x="32512" y="6026"/>
                    <a:pt x="32660" y="6026"/>
                  </a:cubicBezTo>
                  <a:cubicBezTo>
                    <a:pt x="32667" y="6026"/>
                    <a:pt x="32674" y="6026"/>
                    <a:pt x="32681" y="6026"/>
                  </a:cubicBezTo>
                  <a:lnTo>
                    <a:pt x="32725" y="6021"/>
                  </a:lnTo>
                  <a:cubicBezTo>
                    <a:pt x="32852" y="6013"/>
                    <a:pt x="33035" y="5999"/>
                    <a:pt x="33196" y="5999"/>
                  </a:cubicBezTo>
                  <a:cubicBezTo>
                    <a:pt x="33236" y="5998"/>
                    <a:pt x="33277" y="5997"/>
                    <a:pt x="33318" y="5997"/>
                  </a:cubicBezTo>
                  <a:cubicBezTo>
                    <a:pt x="33443" y="5997"/>
                    <a:pt x="33570" y="6002"/>
                    <a:pt x="33698" y="6013"/>
                  </a:cubicBezTo>
                  <a:cubicBezTo>
                    <a:pt x="33866" y="6027"/>
                    <a:pt x="34036" y="6048"/>
                    <a:pt x="34210" y="6070"/>
                  </a:cubicBezTo>
                  <a:cubicBezTo>
                    <a:pt x="34387" y="6087"/>
                    <a:pt x="34564" y="6119"/>
                    <a:pt x="34762" y="6126"/>
                  </a:cubicBezTo>
                  <a:lnTo>
                    <a:pt x="34768" y="6128"/>
                  </a:lnTo>
                  <a:cubicBezTo>
                    <a:pt x="34769" y="6128"/>
                    <a:pt x="34769" y="6128"/>
                    <a:pt x="34770" y="6128"/>
                  </a:cubicBezTo>
                  <a:cubicBezTo>
                    <a:pt x="34817" y="6128"/>
                    <a:pt x="34857" y="6091"/>
                    <a:pt x="34858" y="6044"/>
                  </a:cubicBezTo>
                  <a:cubicBezTo>
                    <a:pt x="34858" y="6021"/>
                    <a:pt x="34851" y="6000"/>
                    <a:pt x="34837" y="5983"/>
                  </a:cubicBezTo>
                  <a:cubicBezTo>
                    <a:pt x="34703" y="5829"/>
                    <a:pt x="34541" y="5707"/>
                    <a:pt x="34366" y="5611"/>
                  </a:cubicBezTo>
                  <a:cubicBezTo>
                    <a:pt x="34193" y="5511"/>
                    <a:pt x="33999" y="5448"/>
                    <a:pt x="33806" y="5393"/>
                  </a:cubicBezTo>
                  <a:cubicBezTo>
                    <a:pt x="33610" y="5341"/>
                    <a:pt x="33409" y="5313"/>
                    <a:pt x="33204" y="5304"/>
                  </a:cubicBezTo>
                  <a:cubicBezTo>
                    <a:pt x="33169" y="5303"/>
                    <a:pt x="33134" y="5303"/>
                    <a:pt x="33099" y="5303"/>
                  </a:cubicBezTo>
                  <a:close/>
                  <a:moveTo>
                    <a:pt x="39056" y="6694"/>
                  </a:moveTo>
                  <a:cubicBezTo>
                    <a:pt x="38836" y="6694"/>
                    <a:pt x="38641" y="6809"/>
                    <a:pt x="38630" y="6815"/>
                  </a:cubicBezTo>
                  <a:cubicBezTo>
                    <a:pt x="38581" y="6849"/>
                    <a:pt x="38565" y="6911"/>
                    <a:pt x="38593" y="6957"/>
                  </a:cubicBezTo>
                  <a:cubicBezTo>
                    <a:pt x="38612" y="6988"/>
                    <a:pt x="38645" y="7005"/>
                    <a:pt x="38679" y="7005"/>
                  </a:cubicBezTo>
                  <a:cubicBezTo>
                    <a:pt x="38696" y="7005"/>
                    <a:pt x="38714" y="7000"/>
                    <a:pt x="38731" y="6991"/>
                  </a:cubicBezTo>
                  <a:cubicBezTo>
                    <a:pt x="38734" y="6990"/>
                    <a:pt x="38891" y="6897"/>
                    <a:pt x="39053" y="6897"/>
                  </a:cubicBezTo>
                  <a:cubicBezTo>
                    <a:pt x="39109" y="6897"/>
                    <a:pt x="39166" y="6908"/>
                    <a:pt x="39217" y="6938"/>
                  </a:cubicBezTo>
                  <a:cubicBezTo>
                    <a:pt x="39381" y="7034"/>
                    <a:pt x="39459" y="7315"/>
                    <a:pt x="39445" y="7745"/>
                  </a:cubicBezTo>
                  <a:cubicBezTo>
                    <a:pt x="39444" y="7798"/>
                    <a:pt x="39486" y="7845"/>
                    <a:pt x="39543" y="7847"/>
                  </a:cubicBezTo>
                  <a:lnTo>
                    <a:pt x="39547" y="7847"/>
                  </a:lnTo>
                  <a:cubicBezTo>
                    <a:pt x="39599" y="7847"/>
                    <a:pt x="39643" y="7804"/>
                    <a:pt x="39647" y="7749"/>
                  </a:cubicBezTo>
                  <a:cubicBezTo>
                    <a:pt x="39664" y="7232"/>
                    <a:pt x="39555" y="6903"/>
                    <a:pt x="39321" y="6763"/>
                  </a:cubicBezTo>
                  <a:cubicBezTo>
                    <a:pt x="39235" y="6712"/>
                    <a:pt x="39143" y="6694"/>
                    <a:pt x="39056" y="6694"/>
                  </a:cubicBezTo>
                  <a:close/>
                  <a:moveTo>
                    <a:pt x="38793" y="7402"/>
                  </a:moveTo>
                  <a:cubicBezTo>
                    <a:pt x="38766" y="7402"/>
                    <a:pt x="38739" y="7413"/>
                    <a:pt x="38719" y="7435"/>
                  </a:cubicBezTo>
                  <a:cubicBezTo>
                    <a:pt x="38702" y="7452"/>
                    <a:pt x="38561" y="7614"/>
                    <a:pt x="38599" y="7777"/>
                  </a:cubicBezTo>
                  <a:cubicBezTo>
                    <a:pt x="38613" y="7837"/>
                    <a:pt x="38653" y="7917"/>
                    <a:pt x="38776" y="7968"/>
                  </a:cubicBezTo>
                  <a:cubicBezTo>
                    <a:pt x="38917" y="8032"/>
                    <a:pt x="38927" y="8073"/>
                    <a:pt x="38927" y="8073"/>
                  </a:cubicBezTo>
                  <a:cubicBezTo>
                    <a:pt x="38933" y="8094"/>
                    <a:pt x="38869" y="8162"/>
                    <a:pt x="38839" y="8193"/>
                  </a:cubicBezTo>
                  <a:cubicBezTo>
                    <a:pt x="38764" y="8275"/>
                    <a:pt x="38623" y="8424"/>
                    <a:pt x="38764" y="8569"/>
                  </a:cubicBezTo>
                  <a:cubicBezTo>
                    <a:pt x="38784" y="8591"/>
                    <a:pt x="38811" y="8602"/>
                    <a:pt x="38837" y="8602"/>
                  </a:cubicBezTo>
                  <a:cubicBezTo>
                    <a:pt x="38862" y="8602"/>
                    <a:pt x="38886" y="8594"/>
                    <a:pt x="38906" y="8574"/>
                  </a:cubicBezTo>
                  <a:cubicBezTo>
                    <a:pt x="38947" y="8534"/>
                    <a:pt x="38947" y="8473"/>
                    <a:pt x="38910" y="8432"/>
                  </a:cubicBezTo>
                  <a:cubicBezTo>
                    <a:pt x="38910" y="8412"/>
                    <a:pt x="38957" y="8360"/>
                    <a:pt x="38985" y="8329"/>
                  </a:cubicBezTo>
                  <a:cubicBezTo>
                    <a:pt x="39059" y="8251"/>
                    <a:pt x="39151" y="8155"/>
                    <a:pt x="39124" y="8030"/>
                  </a:cubicBezTo>
                  <a:cubicBezTo>
                    <a:pt x="39096" y="7903"/>
                    <a:pt x="38954" y="7831"/>
                    <a:pt x="38851" y="7787"/>
                  </a:cubicBezTo>
                  <a:cubicBezTo>
                    <a:pt x="38815" y="7773"/>
                    <a:pt x="38797" y="7755"/>
                    <a:pt x="38793" y="7735"/>
                  </a:cubicBezTo>
                  <a:cubicBezTo>
                    <a:pt x="38783" y="7688"/>
                    <a:pt x="38835" y="7605"/>
                    <a:pt x="38868" y="7569"/>
                  </a:cubicBezTo>
                  <a:cubicBezTo>
                    <a:pt x="38905" y="7528"/>
                    <a:pt x="38900" y="7465"/>
                    <a:pt x="38861" y="7428"/>
                  </a:cubicBezTo>
                  <a:cubicBezTo>
                    <a:pt x="38841" y="7411"/>
                    <a:pt x="38817" y="7402"/>
                    <a:pt x="38793" y="7402"/>
                  </a:cubicBezTo>
                  <a:close/>
                  <a:moveTo>
                    <a:pt x="33597" y="6531"/>
                  </a:moveTo>
                  <a:cubicBezTo>
                    <a:pt x="33176" y="6531"/>
                    <a:pt x="32782" y="6693"/>
                    <a:pt x="32480" y="6920"/>
                  </a:cubicBezTo>
                  <a:cubicBezTo>
                    <a:pt x="32176" y="7159"/>
                    <a:pt x="31940" y="7438"/>
                    <a:pt x="31787" y="7781"/>
                  </a:cubicBezTo>
                  <a:cubicBezTo>
                    <a:pt x="31753" y="7858"/>
                    <a:pt x="31787" y="7946"/>
                    <a:pt x="31862" y="7981"/>
                  </a:cubicBezTo>
                  <a:cubicBezTo>
                    <a:pt x="31883" y="7991"/>
                    <a:pt x="31904" y="7994"/>
                    <a:pt x="31925" y="7994"/>
                  </a:cubicBezTo>
                  <a:cubicBezTo>
                    <a:pt x="31935" y="7994"/>
                    <a:pt x="31944" y="7994"/>
                    <a:pt x="31954" y="7992"/>
                  </a:cubicBezTo>
                  <a:cubicBezTo>
                    <a:pt x="32091" y="8220"/>
                    <a:pt x="32517" y="8828"/>
                    <a:pt x="33303" y="9007"/>
                  </a:cubicBezTo>
                  <a:cubicBezTo>
                    <a:pt x="33615" y="8888"/>
                    <a:pt x="33864" y="8625"/>
                    <a:pt x="33954" y="8296"/>
                  </a:cubicBezTo>
                  <a:cubicBezTo>
                    <a:pt x="34052" y="7938"/>
                    <a:pt x="33964" y="7592"/>
                    <a:pt x="33763" y="7336"/>
                  </a:cubicBezTo>
                  <a:lnTo>
                    <a:pt x="33763" y="7336"/>
                  </a:lnTo>
                  <a:cubicBezTo>
                    <a:pt x="33769" y="7337"/>
                    <a:pt x="33775" y="7337"/>
                    <a:pt x="33777" y="7339"/>
                  </a:cubicBezTo>
                  <a:lnTo>
                    <a:pt x="33869" y="7356"/>
                  </a:lnTo>
                  <a:lnTo>
                    <a:pt x="33960" y="7391"/>
                  </a:lnTo>
                  <a:cubicBezTo>
                    <a:pt x="34019" y="7415"/>
                    <a:pt x="34083" y="7428"/>
                    <a:pt x="34144" y="7462"/>
                  </a:cubicBezTo>
                  <a:cubicBezTo>
                    <a:pt x="34203" y="7494"/>
                    <a:pt x="34264" y="7528"/>
                    <a:pt x="34328" y="7558"/>
                  </a:cubicBezTo>
                  <a:cubicBezTo>
                    <a:pt x="34455" y="7619"/>
                    <a:pt x="34564" y="7725"/>
                    <a:pt x="34694" y="7798"/>
                  </a:cubicBezTo>
                  <a:cubicBezTo>
                    <a:pt x="34809" y="7900"/>
                    <a:pt x="34928" y="7999"/>
                    <a:pt x="35056" y="8094"/>
                  </a:cubicBezTo>
                  <a:lnTo>
                    <a:pt x="35148" y="8163"/>
                  </a:lnTo>
                  <a:cubicBezTo>
                    <a:pt x="35192" y="8197"/>
                    <a:pt x="35245" y="8213"/>
                    <a:pt x="35297" y="8213"/>
                  </a:cubicBezTo>
                  <a:cubicBezTo>
                    <a:pt x="35373" y="8213"/>
                    <a:pt x="35449" y="8179"/>
                    <a:pt x="35498" y="8114"/>
                  </a:cubicBezTo>
                  <a:cubicBezTo>
                    <a:pt x="35516" y="8088"/>
                    <a:pt x="35530" y="8060"/>
                    <a:pt x="35539" y="8035"/>
                  </a:cubicBezTo>
                  <a:cubicBezTo>
                    <a:pt x="35601" y="7824"/>
                    <a:pt x="35656" y="7610"/>
                    <a:pt x="35692" y="7385"/>
                  </a:cubicBezTo>
                  <a:cubicBezTo>
                    <a:pt x="35703" y="7300"/>
                    <a:pt x="35645" y="7221"/>
                    <a:pt x="35561" y="7208"/>
                  </a:cubicBezTo>
                  <a:cubicBezTo>
                    <a:pt x="35554" y="7207"/>
                    <a:pt x="35546" y="7207"/>
                    <a:pt x="35538" y="7207"/>
                  </a:cubicBezTo>
                  <a:cubicBezTo>
                    <a:pt x="35494" y="7207"/>
                    <a:pt x="35450" y="7227"/>
                    <a:pt x="35423" y="7258"/>
                  </a:cubicBezTo>
                  <a:cubicBezTo>
                    <a:pt x="35373" y="7313"/>
                    <a:pt x="35327" y="7370"/>
                    <a:pt x="35283" y="7426"/>
                  </a:cubicBezTo>
                  <a:lnTo>
                    <a:pt x="35177" y="7288"/>
                  </a:lnTo>
                  <a:cubicBezTo>
                    <a:pt x="35111" y="7223"/>
                    <a:pt x="35042" y="7159"/>
                    <a:pt x="34971" y="7095"/>
                  </a:cubicBezTo>
                  <a:cubicBezTo>
                    <a:pt x="34901" y="7033"/>
                    <a:pt x="34837" y="6962"/>
                    <a:pt x="34751" y="6911"/>
                  </a:cubicBezTo>
                  <a:cubicBezTo>
                    <a:pt x="34441" y="6678"/>
                    <a:pt x="34026" y="6536"/>
                    <a:pt x="33608" y="6531"/>
                  </a:cubicBezTo>
                  <a:cubicBezTo>
                    <a:pt x="33604" y="6531"/>
                    <a:pt x="33600" y="6531"/>
                    <a:pt x="33597" y="6531"/>
                  </a:cubicBezTo>
                  <a:close/>
                  <a:moveTo>
                    <a:pt x="29160" y="6284"/>
                  </a:moveTo>
                  <a:cubicBezTo>
                    <a:pt x="29122" y="6284"/>
                    <a:pt x="29083" y="6285"/>
                    <a:pt x="29045" y="6287"/>
                  </a:cubicBezTo>
                  <a:cubicBezTo>
                    <a:pt x="28951" y="6292"/>
                    <a:pt x="28861" y="6304"/>
                    <a:pt x="28775" y="6323"/>
                  </a:cubicBezTo>
                  <a:cubicBezTo>
                    <a:pt x="28670" y="7003"/>
                    <a:pt x="28629" y="7787"/>
                    <a:pt x="28671" y="8688"/>
                  </a:cubicBezTo>
                  <a:cubicBezTo>
                    <a:pt x="28809" y="8739"/>
                    <a:pt x="28959" y="8779"/>
                    <a:pt x="29121" y="8799"/>
                  </a:cubicBezTo>
                  <a:cubicBezTo>
                    <a:pt x="29152" y="8801"/>
                    <a:pt x="29185" y="8806"/>
                    <a:pt x="29216" y="8807"/>
                  </a:cubicBezTo>
                  <a:cubicBezTo>
                    <a:pt x="29539" y="8653"/>
                    <a:pt x="29775" y="8313"/>
                    <a:pt x="29809" y="7903"/>
                  </a:cubicBezTo>
                  <a:cubicBezTo>
                    <a:pt x="29830" y="7633"/>
                    <a:pt x="29759" y="7380"/>
                    <a:pt x="29626" y="7180"/>
                  </a:cubicBezTo>
                  <a:lnTo>
                    <a:pt x="29626" y="7180"/>
                  </a:lnTo>
                  <a:cubicBezTo>
                    <a:pt x="29933" y="7300"/>
                    <a:pt x="30245" y="7537"/>
                    <a:pt x="30559" y="7890"/>
                  </a:cubicBezTo>
                  <a:cubicBezTo>
                    <a:pt x="30375" y="8356"/>
                    <a:pt x="30163" y="8521"/>
                    <a:pt x="30161" y="8524"/>
                  </a:cubicBezTo>
                  <a:cubicBezTo>
                    <a:pt x="30146" y="8536"/>
                    <a:pt x="29851" y="8780"/>
                    <a:pt x="29979" y="9099"/>
                  </a:cubicBezTo>
                  <a:cubicBezTo>
                    <a:pt x="30061" y="9301"/>
                    <a:pt x="30182" y="9326"/>
                    <a:pt x="30291" y="9349"/>
                  </a:cubicBezTo>
                  <a:cubicBezTo>
                    <a:pt x="30358" y="9365"/>
                    <a:pt x="30417" y="9376"/>
                    <a:pt x="30488" y="9428"/>
                  </a:cubicBezTo>
                  <a:cubicBezTo>
                    <a:pt x="30506" y="9440"/>
                    <a:pt x="30525" y="9445"/>
                    <a:pt x="30546" y="9445"/>
                  </a:cubicBezTo>
                  <a:cubicBezTo>
                    <a:pt x="30578" y="9445"/>
                    <a:pt x="30608" y="9431"/>
                    <a:pt x="30628" y="9403"/>
                  </a:cubicBezTo>
                  <a:cubicBezTo>
                    <a:pt x="30659" y="9359"/>
                    <a:pt x="30649" y="9295"/>
                    <a:pt x="30605" y="9263"/>
                  </a:cubicBezTo>
                  <a:cubicBezTo>
                    <a:pt x="30501" y="9189"/>
                    <a:pt x="30409" y="9169"/>
                    <a:pt x="30337" y="9154"/>
                  </a:cubicBezTo>
                  <a:cubicBezTo>
                    <a:pt x="30242" y="9134"/>
                    <a:pt x="30206" y="9125"/>
                    <a:pt x="30167" y="9022"/>
                  </a:cubicBezTo>
                  <a:cubicBezTo>
                    <a:pt x="30092" y="8838"/>
                    <a:pt x="30283" y="8681"/>
                    <a:pt x="30284" y="8681"/>
                  </a:cubicBezTo>
                  <a:cubicBezTo>
                    <a:pt x="30301" y="8670"/>
                    <a:pt x="30750" y="8329"/>
                    <a:pt x="30942" y="7252"/>
                  </a:cubicBezTo>
                  <a:lnTo>
                    <a:pt x="30942" y="7228"/>
                  </a:lnTo>
                  <a:cubicBezTo>
                    <a:pt x="30939" y="7196"/>
                    <a:pt x="30939" y="7165"/>
                    <a:pt x="30942" y="7132"/>
                  </a:cubicBezTo>
                  <a:cubicBezTo>
                    <a:pt x="30372" y="6570"/>
                    <a:pt x="29772" y="6284"/>
                    <a:pt x="29160" y="6284"/>
                  </a:cubicBezTo>
                  <a:close/>
                  <a:moveTo>
                    <a:pt x="32711" y="9959"/>
                  </a:moveTo>
                  <a:cubicBezTo>
                    <a:pt x="32174" y="10294"/>
                    <a:pt x="31704" y="10403"/>
                    <a:pt x="31318" y="10403"/>
                  </a:cubicBezTo>
                  <a:cubicBezTo>
                    <a:pt x="30596" y="10403"/>
                    <a:pt x="30171" y="10021"/>
                    <a:pt x="30171" y="10021"/>
                  </a:cubicBezTo>
                  <a:lnTo>
                    <a:pt x="30171" y="10021"/>
                  </a:lnTo>
                  <a:cubicBezTo>
                    <a:pt x="30171" y="10021"/>
                    <a:pt x="30347" y="11399"/>
                    <a:pt x="31208" y="11576"/>
                  </a:cubicBezTo>
                  <a:cubicBezTo>
                    <a:pt x="31052" y="11499"/>
                    <a:pt x="31013" y="11292"/>
                    <a:pt x="31166" y="11170"/>
                  </a:cubicBezTo>
                  <a:cubicBezTo>
                    <a:pt x="31708" y="10737"/>
                    <a:pt x="32413" y="10711"/>
                    <a:pt x="32576" y="10711"/>
                  </a:cubicBezTo>
                  <a:cubicBezTo>
                    <a:pt x="32598" y="10711"/>
                    <a:pt x="32610" y="10711"/>
                    <a:pt x="32610" y="10711"/>
                  </a:cubicBezTo>
                  <a:cubicBezTo>
                    <a:pt x="32609" y="10717"/>
                    <a:pt x="32609" y="10720"/>
                    <a:pt x="32607" y="10726"/>
                  </a:cubicBezTo>
                  <a:cubicBezTo>
                    <a:pt x="32739" y="10334"/>
                    <a:pt x="32711" y="9959"/>
                    <a:pt x="32711" y="9959"/>
                  </a:cubicBezTo>
                  <a:close/>
                  <a:moveTo>
                    <a:pt x="34977" y="12678"/>
                  </a:moveTo>
                  <a:lnTo>
                    <a:pt x="33591" y="13074"/>
                  </a:lnTo>
                  <a:lnTo>
                    <a:pt x="33298" y="14446"/>
                  </a:lnTo>
                  <a:lnTo>
                    <a:pt x="34977" y="12678"/>
                  </a:lnTo>
                  <a:close/>
                  <a:moveTo>
                    <a:pt x="15062" y="16439"/>
                  </a:moveTo>
                  <a:cubicBezTo>
                    <a:pt x="15045" y="16439"/>
                    <a:pt x="15029" y="16443"/>
                    <a:pt x="15014" y="16451"/>
                  </a:cubicBezTo>
                  <a:cubicBezTo>
                    <a:pt x="14296" y="16880"/>
                    <a:pt x="13433" y="17777"/>
                    <a:pt x="13397" y="17814"/>
                  </a:cubicBezTo>
                  <a:cubicBezTo>
                    <a:pt x="13362" y="17850"/>
                    <a:pt x="13362" y="17911"/>
                    <a:pt x="13401" y="17947"/>
                  </a:cubicBezTo>
                  <a:cubicBezTo>
                    <a:pt x="13418" y="17964"/>
                    <a:pt x="13441" y="17974"/>
                    <a:pt x="13467" y="17974"/>
                  </a:cubicBezTo>
                  <a:cubicBezTo>
                    <a:pt x="13491" y="17974"/>
                    <a:pt x="13516" y="17964"/>
                    <a:pt x="13533" y="17945"/>
                  </a:cubicBezTo>
                  <a:cubicBezTo>
                    <a:pt x="13543" y="17935"/>
                    <a:pt x="14416" y="17028"/>
                    <a:pt x="15111" y="16615"/>
                  </a:cubicBezTo>
                  <a:cubicBezTo>
                    <a:pt x="15156" y="16587"/>
                    <a:pt x="15170" y="16528"/>
                    <a:pt x="15143" y="16484"/>
                  </a:cubicBezTo>
                  <a:cubicBezTo>
                    <a:pt x="15125" y="16455"/>
                    <a:pt x="15094" y="16439"/>
                    <a:pt x="15062" y="16439"/>
                  </a:cubicBezTo>
                  <a:close/>
                  <a:moveTo>
                    <a:pt x="16175" y="16438"/>
                  </a:moveTo>
                  <a:cubicBezTo>
                    <a:pt x="16166" y="16438"/>
                    <a:pt x="16158" y="16439"/>
                    <a:pt x="16149" y="16441"/>
                  </a:cubicBezTo>
                  <a:cubicBezTo>
                    <a:pt x="14021" y="17071"/>
                    <a:pt x="13298" y="19173"/>
                    <a:pt x="13291" y="19195"/>
                  </a:cubicBezTo>
                  <a:cubicBezTo>
                    <a:pt x="13276" y="19244"/>
                    <a:pt x="13302" y="19298"/>
                    <a:pt x="13349" y="19313"/>
                  </a:cubicBezTo>
                  <a:cubicBezTo>
                    <a:pt x="13360" y="19318"/>
                    <a:pt x="13369" y="19319"/>
                    <a:pt x="13379" y="19319"/>
                  </a:cubicBezTo>
                  <a:cubicBezTo>
                    <a:pt x="13418" y="19319"/>
                    <a:pt x="13455" y="19294"/>
                    <a:pt x="13468" y="19255"/>
                  </a:cubicBezTo>
                  <a:cubicBezTo>
                    <a:pt x="13475" y="19236"/>
                    <a:pt x="14168" y="17225"/>
                    <a:pt x="16200" y="16622"/>
                  </a:cubicBezTo>
                  <a:cubicBezTo>
                    <a:pt x="16254" y="16608"/>
                    <a:pt x="16282" y="16555"/>
                    <a:pt x="16266" y="16505"/>
                  </a:cubicBezTo>
                  <a:cubicBezTo>
                    <a:pt x="16255" y="16464"/>
                    <a:pt x="16216" y="16438"/>
                    <a:pt x="16175" y="16438"/>
                  </a:cubicBezTo>
                  <a:close/>
                  <a:moveTo>
                    <a:pt x="16855" y="17020"/>
                  </a:moveTo>
                  <a:cubicBezTo>
                    <a:pt x="16852" y="17020"/>
                    <a:pt x="16849" y="17020"/>
                    <a:pt x="16847" y="17020"/>
                  </a:cubicBezTo>
                  <a:cubicBezTo>
                    <a:pt x="14792" y="17160"/>
                    <a:pt x="13958" y="19710"/>
                    <a:pt x="13949" y="19735"/>
                  </a:cubicBezTo>
                  <a:cubicBezTo>
                    <a:pt x="13933" y="19784"/>
                    <a:pt x="13960" y="19837"/>
                    <a:pt x="14010" y="19852"/>
                  </a:cubicBezTo>
                  <a:cubicBezTo>
                    <a:pt x="14018" y="19857"/>
                    <a:pt x="14028" y="19857"/>
                    <a:pt x="14038" y="19857"/>
                  </a:cubicBezTo>
                  <a:cubicBezTo>
                    <a:pt x="14078" y="19857"/>
                    <a:pt x="14113" y="19831"/>
                    <a:pt x="14127" y="19792"/>
                  </a:cubicBezTo>
                  <a:cubicBezTo>
                    <a:pt x="14134" y="19766"/>
                    <a:pt x="14932" y="17338"/>
                    <a:pt x="16858" y="17205"/>
                  </a:cubicBezTo>
                  <a:cubicBezTo>
                    <a:pt x="16910" y="17201"/>
                    <a:pt x="16948" y="17157"/>
                    <a:pt x="16946" y="17106"/>
                  </a:cubicBezTo>
                  <a:cubicBezTo>
                    <a:pt x="16942" y="17058"/>
                    <a:pt x="16907" y="17020"/>
                    <a:pt x="16855" y="17020"/>
                  </a:cubicBezTo>
                  <a:close/>
                  <a:moveTo>
                    <a:pt x="21751" y="17969"/>
                  </a:moveTo>
                  <a:cubicBezTo>
                    <a:pt x="21738" y="17969"/>
                    <a:pt x="21724" y="17972"/>
                    <a:pt x="21711" y="17978"/>
                  </a:cubicBezTo>
                  <a:cubicBezTo>
                    <a:pt x="21665" y="18000"/>
                    <a:pt x="21645" y="18056"/>
                    <a:pt x="21667" y="18104"/>
                  </a:cubicBezTo>
                  <a:cubicBezTo>
                    <a:pt x="23942" y="22808"/>
                    <a:pt x="26504" y="28244"/>
                    <a:pt x="26528" y="28299"/>
                  </a:cubicBezTo>
                  <a:cubicBezTo>
                    <a:pt x="26541" y="28326"/>
                    <a:pt x="26563" y="28343"/>
                    <a:pt x="26592" y="28350"/>
                  </a:cubicBezTo>
                  <a:cubicBezTo>
                    <a:pt x="26599" y="28352"/>
                    <a:pt x="26606" y="28352"/>
                    <a:pt x="26613" y="28352"/>
                  </a:cubicBezTo>
                  <a:cubicBezTo>
                    <a:pt x="26634" y="28352"/>
                    <a:pt x="26654" y="28345"/>
                    <a:pt x="26672" y="28331"/>
                  </a:cubicBezTo>
                  <a:lnTo>
                    <a:pt x="28247" y="27079"/>
                  </a:lnTo>
                  <a:cubicBezTo>
                    <a:pt x="28289" y="27045"/>
                    <a:pt x="28296" y="26987"/>
                    <a:pt x="28265" y="26946"/>
                  </a:cubicBezTo>
                  <a:cubicBezTo>
                    <a:pt x="28247" y="26923"/>
                    <a:pt x="28219" y="26910"/>
                    <a:pt x="28192" y="26910"/>
                  </a:cubicBezTo>
                  <a:cubicBezTo>
                    <a:pt x="28171" y="26910"/>
                    <a:pt x="28150" y="26917"/>
                    <a:pt x="28132" y="26932"/>
                  </a:cubicBezTo>
                  <a:lnTo>
                    <a:pt x="26648" y="28112"/>
                  </a:lnTo>
                  <a:cubicBezTo>
                    <a:pt x="26278" y="27324"/>
                    <a:pt x="23935" y="22361"/>
                    <a:pt x="21836" y="18022"/>
                  </a:cubicBezTo>
                  <a:cubicBezTo>
                    <a:pt x="21820" y="17989"/>
                    <a:pt x="21787" y="17969"/>
                    <a:pt x="21751" y="17969"/>
                  </a:cubicBezTo>
                  <a:close/>
                  <a:moveTo>
                    <a:pt x="7934" y="32812"/>
                  </a:moveTo>
                  <a:cubicBezTo>
                    <a:pt x="7927" y="32812"/>
                    <a:pt x="7920" y="32813"/>
                    <a:pt x="7912" y="32815"/>
                  </a:cubicBezTo>
                  <a:cubicBezTo>
                    <a:pt x="6411" y="33122"/>
                    <a:pt x="5257" y="33200"/>
                    <a:pt x="4472" y="33200"/>
                  </a:cubicBezTo>
                  <a:cubicBezTo>
                    <a:pt x="3667" y="33200"/>
                    <a:pt x="3249" y="33118"/>
                    <a:pt x="3240" y="33116"/>
                  </a:cubicBezTo>
                  <a:cubicBezTo>
                    <a:pt x="3235" y="33115"/>
                    <a:pt x="3230" y="33115"/>
                    <a:pt x="3225" y="33115"/>
                  </a:cubicBezTo>
                  <a:cubicBezTo>
                    <a:pt x="3181" y="33115"/>
                    <a:pt x="3140" y="33147"/>
                    <a:pt x="3132" y="33191"/>
                  </a:cubicBezTo>
                  <a:cubicBezTo>
                    <a:pt x="3120" y="33242"/>
                    <a:pt x="3154" y="33291"/>
                    <a:pt x="3204" y="33303"/>
                  </a:cubicBezTo>
                  <a:cubicBezTo>
                    <a:pt x="3238" y="33310"/>
                    <a:pt x="3662" y="33392"/>
                    <a:pt x="4468" y="33392"/>
                  </a:cubicBezTo>
                  <a:cubicBezTo>
                    <a:pt x="5261" y="33392"/>
                    <a:pt x="6424" y="33311"/>
                    <a:pt x="7950" y="32999"/>
                  </a:cubicBezTo>
                  <a:cubicBezTo>
                    <a:pt x="8001" y="32987"/>
                    <a:pt x="8034" y="32938"/>
                    <a:pt x="8022" y="32887"/>
                  </a:cubicBezTo>
                  <a:cubicBezTo>
                    <a:pt x="8014" y="32843"/>
                    <a:pt x="7977" y="32812"/>
                    <a:pt x="7934" y="32812"/>
                  </a:cubicBezTo>
                  <a:close/>
                  <a:moveTo>
                    <a:pt x="8302" y="33600"/>
                  </a:moveTo>
                  <a:cubicBezTo>
                    <a:pt x="8295" y="33600"/>
                    <a:pt x="8287" y="33601"/>
                    <a:pt x="8280" y="33603"/>
                  </a:cubicBezTo>
                  <a:cubicBezTo>
                    <a:pt x="5970" y="34220"/>
                    <a:pt x="3594" y="34237"/>
                    <a:pt x="3327" y="34237"/>
                  </a:cubicBezTo>
                  <a:cubicBezTo>
                    <a:pt x="3312" y="34237"/>
                    <a:pt x="3304" y="34237"/>
                    <a:pt x="3303" y="34237"/>
                  </a:cubicBezTo>
                  <a:lnTo>
                    <a:pt x="3301" y="34237"/>
                  </a:lnTo>
                  <a:cubicBezTo>
                    <a:pt x="3250" y="34237"/>
                    <a:pt x="3208" y="34276"/>
                    <a:pt x="3208" y="34329"/>
                  </a:cubicBezTo>
                  <a:cubicBezTo>
                    <a:pt x="3208" y="34379"/>
                    <a:pt x="3248" y="34422"/>
                    <a:pt x="3300" y="34423"/>
                  </a:cubicBezTo>
                  <a:lnTo>
                    <a:pt x="3332" y="34423"/>
                  </a:lnTo>
                  <a:cubicBezTo>
                    <a:pt x="3639" y="34423"/>
                    <a:pt x="6012" y="34402"/>
                    <a:pt x="8327" y="33785"/>
                  </a:cubicBezTo>
                  <a:cubicBezTo>
                    <a:pt x="8376" y="33771"/>
                    <a:pt x="8407" y="33720"/>
                    <a:pt x="8395" y="33671"/>
                  </a:cubicBezTo>
                  <a:cubicBezTo>
                    <a:pt x="8383" y="33629"/>
                    <a:pt x="8343" y="33600"/>
                    <a:pt x="8302" y="33600"/>
                  </a:cubicBezTo>
                  <a:close/>
                  <a:moveTo>
                    <a:pt x="35263" y="1"/>
                  </a:moveTo>
                  <a:cubicBezTo>
                    <a:pt x="32606" y="1"/>
                    <a:pt x="30202" y="1525"/>
                    <a:pt x="29284" y="2489"/>
                  </a:cubicBezTo>
                  <a:cubicBezTo>
                    <a:pt x="27742" y="4106"/>
                    <a:pt x="28889" y="5714"/>
                    <a:pt x="28889" y="5714"/>
                  </a:cubicBezTo>
                  <a:cubicBezTo>
                    <a:pt x="29355" y="3148"/>
                    <a:pt x="30997" y="3121"/>
                    <a:pt x="31066" y="3121"/>
                  </a:cubicBezTo>
                  <a:cubicBezTo>
                    <a:pt x="31067" y="3121"/>
                    <a:pt x="31068" y="3121"/>
                    <a:pt x="31068" y="3121"/>
                  </a:cubicBezTo>
                  <a:cubicBezTo>
                    <a:pt x="31770" y="5714"/>
                    <a:pt x="36141" y="5262"/>
                    <a:pt x="36410" y="6580"/>
                  </a:cubicBezTo>
                  <a:cubicBezTo>
                    <a:pt x="36679" y="7903"/>
                    <a:pt x="37197" y="8286"/>
                    <a:pt x="37631" y="8286"/>
                  </a:cubicBezTo>
                  <a:cubicBezTo>
                    <a:pt x="38030" y="8286"/>
                    <a:pt x="38358" y="7963"/>
                    <a:pt x="38358" y="7747"/>
                  </a:cubicBezTo>
                  <a:cubicBezTo>
                    <a:pt x="38358" y="7414"/>
                    <a:pt x="38559" y="6790"/>
                    <a:pt x="38663" y="6497"/>
                  </a:cubicBezTo>
                  <a:cubicBezTo>
                    <a:pt x="38701" y="6382"/>
                    <a:pt x="38807" y="6309"/>
                    <a:pt x="38927" y="6302"/>
                  </a:cubicBezTo>
                  <a:cubicBezTo>
                    <a:pt x="38948" y="6300"/>
                    <a:pt x="38968" y="6300"/>
                    <a:pt x="38990" y="6300"/>
                  </a:cubicBezTo>
                  <a:cubicBezTo>
                    <a:pt x="39509" y="6300"/>
                    <a:pt x="40227" y="6692"/>
                    <a:pt x="40264" y="7912"/>
                  </a:cubicBezTo>
                  <a:cubicBezTo>
                    <a:pt x="40308" y="9349"/>
                    <a:pt x="39609" y="9534"/>
                    <a:pt x="39243" y="9534"/>
                  </a:cubicBezTo>
                  <a:cubicBezTo>
                    <a:pt x="39198" y="9534"/>
                    <a:pt x="39158" y="9531"/>
                    <a:pt x="39125" y="9527"/>
                  </a:cubicBezTo>
                  <a:cubicBezTo>
                    <a:pt x="39134" y="9478"/>
                    <a:pt x="39104" y="9428"/>
                    <a:pt x="39055" y="9414"/>
                  </a:cubicBezTo>
                  <a:lnTo>
                    <a:pt x="38460" y="9247"/>
                  </a:lnTo>
                  <a:cubicBezTo>
                    <a:pt x="38451" y="9244"/>
                    <a:pt x="38442" y="9243"/>
                    <a:pt x="38433" y="9243"/>
                  </a:cubicBezTo>
                  <a:cubicBezTo>
                    <a:pt x="38390" y="9243"/>
                    <a:pt x="38350" y="9272"/>
                    <a:pt x="38337" y="9316"/>
                  </a:cubicBezTo>
                  <a:cubicBezTo>
                    <a:pt x="38323" y="9369"/>
                    <a:pt x="38353" y="9424"/>
                    <a:pt x="38405" y="9440"/>
                  </a:cubicBezTo>
                  <a:lnTo>
                    <a:pt x="38999" y="9607"/>
                  </a:lnTo>
                  <a:cubicBezTo>
                    <a:pt x="39009" y="9608"/>
                    <a:pt x="39018" y="9609"/>
                    <a:pt x="39026" y="9609"/>
                  </a:cubicBezTo>
                  <a:lnTo>
                    <a:pt x="39033" y="9609"/>
                  </a:lnTo>
                  <a:lnTo>
                    <a:pt x="39357" y="14826"/>
                  </a:lnTo>
                  <a:cubicBezTo>
                    <a:pt x="39357" y="14826"/>
                    <a:pt x="37286" y="25615"/>
                    <a:pt x="41324" y="28004"/>
                  </a:cubicBezTo>
                  <a:lnTo>
                    <a:pt x="41324" y="28004"/>
                  </a:lnTo>
                  <a:cubicBezTo>
                    <a:pt x="39594" y="30803"/>
                    <a:pt x="37140" y="34118"/>
                    <a:pt x="36700" y="34706"/>
                  </a:cubicBezTo>
                  <a:cubicBezTo>
                    <a:pt x="33202" y="30851"/>
                    <a:pt x="30744" y="26082"/>
                    <a:pt x="30444" y="25488"/>
                  </a:cubicBezTo>
                  <a:cubicBezTo>
                    <a:pt x="35063" y="21073"/>
                    <a:pt x="38317" y="19255"/>
                    <a:pt x="38349" y="19236"/>
                  </a:cubicBezTo>
                  <a:cubicBezTo>
                    <a:pt x="38395" y="19212"/>
                    <a:pt x="38411" y="19155"/>
                    <a:pt x="38387" y="19108"/>
                  </a:cubicBezTo>
                  <a:cubicBezTo>
                    <a:pt x="38369" y="19077"/>
                    <a:pt x="38337" y="19060"/>
                    <a:pt x="38304" y="19060"/>
                  </a:cubicBezTo>
                  <a:cubicBezTo>
                    <a:pt x="38289" y="19060"/>
                    <a:pt x="38273" y="19063"/>
                    <a:pt x="38259" y="19071"/>
                  </a:cubicBezTo>
                  <a:cubicBezTo>
                    <a:pt x="38227" y="19088"/>
                    <a:pt x="35008" y="20889"/>
                    <a:pt x="30436" y="25236"/>
                  </a:cubicBezTo>
                  <a:lnTo>
                    <a:pt x="30436" y="25236"/>
                  </a:lnTo>
                  <a:cubicBezTo>
                    <a:pt x="30458" y="24801"/>
                    <a:pt x="30516" y="23699"/>
                    <a:pt x="30649" y="21428"/>
                  </a:cubicBezTo>
                  <a:cubicBezTo>
                    <a:pt x="30829" y="18344"/>
                    <a:pt x="33251" y="15931"/>
                    <a:pt x="33275" y="15905"/>
                  </a:cubicBezTo>
                  <a:cubicBezTo>
                    <a:pt x="33312" y="15868"/>
                    <a:pt x="33312" y="15810"/>
                    <a:pt x="33277" y="15772"/>
                  </a:cubicBezTo>
                  <a:cubicBezTo>
                    <a:pt x="33258" y="15754"/>
                    <a:pt x="33234" y="15744"/>
                    <a:pt x="33210" y="15744"/>
                  </a:cubicBezTo>
                  <a:cubicBezTo>
                    <a:pt x="33187" y="15744"/>
                    <a:pt x="33163" y="15753"/>
                    <a:pt x="33145" y="15771"/>
                  </a:cubicBezTo>
                  <a:cubicBezTo>
                    <a:pt x="33119" y="15796"/>
                    <a:pt x="30648" y="18261"/>
                    <a:pt x="30464" y="21416"/>
                  </a:cubicBezTo>
                  <a:cubicBezTo>
                    <a:pt x="30281" y="24535"/>
                    <a:pt x="30238" y="25449"/>
                    <a:pt x="30238" y="25461"/>
                  </a:cubicBezTo>
                  <a:lnTo>
                    <a:pt x="30238" y="25462"/>
                  </a:lnTo>
                  <a:lnTo>
                    <a:pt x="30238" y="25478"/>
                  </a:lnTo>
                  <a:cubicBezTo>
                    <a:pt x="30238" y="25480"/>
                    <a:pt x="30239" y="25483"/>
                    <a:pt x="30239" y="25485"/>
                  </a:cubicBezTo>
                  <a:cubicBezTo>
                    <a:pt x="30239" y="25489"/>
                    <a:pt x="30240" y="25492"/>
                    <a:pt x="30240" y="25496"/>
                  </a:cubicBezTo>
                  <a:cubicBezTo>
                    <a:pt x="30240" y="25497"/>
                    <a:pt x="30242" y="25499"/>
                    <a:pt x="30242" y="25502"/>
                  </a:cubicBezTo>
                  <a:cubicBezTo>
                    <a:pt x="30242" y="25503"/>
                    <a:pt x="30245" y="25504"/>
                    <a:pt x="30245" y="25507"/>
                  </a:cubicBezTo>
                  <a:cubicBezTo>
                    <a:pt x="30270" y="25560"/>
                    <a:pt x="32858" y="30784"/>
                    <a:pt x="36637" y="34916"/>
                  </a:cubicBezTo>
                  <a:cubicBezTo>
                    <a:pt x="36655" y="34934"/>
                    <a:pt x="36679" y="34945"/>
                    <a:pt x="36706" y="34945"/>
                  </a:cubicBezTo>
                  <a:lnTo>
                    <a:pt x="36712" y="34945"/>
                  </a:lnTo>
                  <a:cubicBezTo>
                    <a:pt x="36740" y="34943"/>
                    <a:pt x="36764" y="34931"/>
                    <a:pt x="36782" y="34907"/>
                  </a:cubicBezTo>
                  <a:cubicBezTo>
                    <a:pt x="36940" y="34701"/>
                    <a:pt x="39629" y="31114"/>
                    <a:pt x="41491" y="28096"/>
                  </a:cubicBezTo>
                  <a:lnTo>
                    <a:pt x="41491" y="28096"/>
                  </a:lnTo>
                  <a:cubicBezTo>
                    <a:pt x="41958" y="28336"/>
                    <a:pt x="42501" y="28469"/>
                    <a:pt x="43132" y="28469"/>
                  </a:cubicBezTo>
                  <a:cubicBezTo>
                    <a:pt x="43446" y="28469"/>
                    <a:pt x="43783" y="28436"/>
                    <a:pt x="44142" y="28367"/>
                  </a:cubicBezTo>
                  <a:cubicBezTo>
                    <a:pt x="51809" y="26888"/>
                    <a:pt x="44725" y="7854"/>
                    <a:pt x="40639" y="2762"/>
                  </a:cubicBezTo>
                  <a:cubicBezTo>
                    <a:pt x="38988" y="704"/>
                    <a:pt x="37067" y="1"/>
                    <a:pt x="35263" y="1"/>
                  </a:cubicBezTo>
                  <a:close/>
                  <a:moveTo>
                    <a:pt x="9043" y="34180"/>
                  </a:moveTo>
                  <a:cubicBezTo>
                    <a:pt x="9036" y="34180"/>
                    <a:pt x="9029" y="34180"/>
                    <a:pt x="9023" y="34181"/>
                  </a:cubicBezTo>
                  <a:cubicBezTo>
                    <a:pt x="6092" y="34720"/>
                    <a:pt x="4126" y="34763"/>
                    <a:pt x="3595" y="34763"/>
                  </a:cubicBezTo>
                  <a:cubicBezTo>
                    <a:pt x="3503" y="34763"/>
                    <a:pt x="3454" y="34762"/>
                    <a:pt x="3451" y="34761"/>
                  </a:cubicBezTo>
                  <a:cubicBezTo>
                    <a:pt x="3389" y="34763"/>
                    <a:pt x="3335" y="34811"/>
                    <a:pt x="3332" y="34875"/>
                  </a:cubicBezTo>
                  <a:cubicBezTo>
                    <a:pt x="3331" y="34938"/>
                    <a:pt x="3382" y="34993"/>
                    <a:pt x="3446" y="34995"/>
                  </a:cubicBezTo>
                  <a:cubicBezTo>
                    <a:pt x="3450" y="34995"/>
                    <a:pt x="3499" y="34996"/>
                    <a:pt x="3591" y="34996"/>
                  </a:cubicBezTo>
                  <a:cubicBezTo>
                    <a:pt x="4125" y="34996"/>
                    <a:pt x="6110" y="34955"/>
                    <a:pt x="9065" y="34411"/>
                  </a:cubicBezTo>
                  <a:cubicBezTo>
                    <a:pt x="9129" y="34399"/>
                    <a:pt x="9171" y="34338"/>
                    <a:pt x="9159" y="34275"/>
                  </a:cubicBezTo>
                  <a:cubicBezTo>
                    <a:pt x="9147" y="34218"/>
                    <a:pt x="9097" y="34180"/>
                    <a:pt x="9043" y="34180"/>
                  </a:cubicBezTo>
                  <a:close/>
                  <a:moveTo>
                    <a:pt x="18823" y="19378"/>
                  </a:moveTo>
                  <a:cubicBezTo>
                    <a:pt x="18772" y="19378"/>
                    <a:pt x="18730" y="19419"/>
                    <a:pt x="18730" y="19470"/>
                  </a:cubicBezTo>
                  <a:cubicBezTo>
                    <a:pt x="18728" y="19560"/>
                    <a:pt x="18707" y="24375"/>
                    <a:pt x="19980" y="28965"/>
                  </a:cubicBezTo>
                  <a:lnTo>
                    <a:pt x="15350" y="29527"/>
                  </a:lnTo>
                  <a:lnTo>
                    <a:pt x="10998" y="22705"/>
                  </a:lnTo>
                  <a:cubicBezTo>
                    <a:pt x="10980" y="22677"/>
                    <a:pt x="10951" y="22662"/>
                    <a:pt x="10921" y="22662"/>
                  </a:cubicBezTo>
                  <a:cubicBezTo>
                    <a:pt x="10903" y="22662"/>
                    <a:pt x="10885" y="22667"/>
                    <a:pt x="10869" y="22678"/>
                  </a:cubicBezTo>
                  <a:cubicBezTo>
                    <a:pt x="10827" y="22706"/>
                    <a:pt x="10812" y="22763"/>
                    <a:pt x="10841" y="22806"/>
                  </a:cubicBezTo>
                  <a:lnTo>
                    <a:pt x="15145" y="29551"/>
                  </a:lnTo>
                  <a:lnTo>
                    <a:pt x="90" y="31373"/>
                  </a:lnTo>
                  <a:cubicBezTo>
                    <a:pt x="39" y="31379"/>
                    <a:pt x="1" y="31425"/>
                    <a:pt x="8" y="31472"/>
                  </a:cubicBezTo>
                  <a:cubicBezTo>
                    <a:pt x="15" y="31520"/>
                    <a:pt x="54" y="31556"/>
                    <a:pt x="102" y="31556"/>
                  </a:cubicBezTo>
                  <a:lnTo>
                    <a:pt x="112" y="31556"/>
                  </a:lnTo>
                  <a:lnTo>
                    <a:pt x="15256" y="29723"/>
                  </a:lnTo>
                  <a:lnTo>
                    <a:pt x="16306" y="31367"/>
                  </a:lnTo>
                  <a:lnTo>
                    <a:pt x="8352" y="32329"/>
                  </a:lnTo>
                  <a:cubicBezTo>
                    <a:pt x="8301" y="32337"/>
                    <a:pt x="8263" y="32383"/>
                    <a:pt x="8270" y="32434"/>
                  </a:cubicBezTo>
                  <a:cubicBezTo>
                    <a:pt x="8277" y="32482"/>
                    <a:pt x="8317" y="32518"/>
                    <a:pt x="8363" y="32518"/>
                  </a:cubicBezTo>
                  <a:lnTo>
                    <a:pt x="8375" y="32518"/>
                  </a:lnTo>
                  <a:lnTo>
                    <a:pt x="16480" y="31536"/>
                  </a:lnTo>
                  <a:lnTo>
                    <a:pt x="18253" y="31322"/>
                  </a:lnTo>
                  <a:cubicBezTo>
                    <a:pt x="18305" y="31315"/>
                    <a:pt x="18342" y="31268"/>
                    <a:pt x="18335" y="31217"/>
                  </a:cubicBezTo>
                  <a:cubicBezTo>
                    <a:pt x="18330" y="31171"/>
                    <a:pt x="18291" y="31134"/>
                    <a:pt x="18243" y="31134"/>
                  </a:cubicBezTo>
                  <a:cubicBezTo>
                    <a:pt x="18239" y="31134"/>
                    <a:pt x="18235" y="31135"/>
                    <a:pt x="18230" y="31135"/>
                  </a:cubicBezTo>
                  <a:lnTo>
                    <a:pt x="16513" y="31345"/>
                  </a:lnTo>
                  <a:lnTo>
                    <a:pt x="15463" y="29699"/>
                  </a:lnTo>
                  <a:lnTo>
                    <a:pt x="20031" y="29146"/>
                  </a:lnTo>
                  <a:cubicBezTo>
                    <a:pt x="21061" y="32767"/>
                    <a:pt x="22912" y="36205"/>
                    <a:pt x="26224" y="37027"/>
                  </a:cubicBezTo>
                  <a:cubicBezTo>
                    <a:pt x="26232" y="37029"/>
                    <a:pt x="26239" y="37029"/>
                    <a:pt x="26246" y="37029"/>
                  </a:cubicBezTo>
                  <a:cubicBezTo>
                    <a:pt x="26289" y="37029"/>
                    <a:pt x="26328" y="37002"/>
                    <a:pt x="26338" y="36959"/>
                  </a:cubicBezTo>
                  <a:cubicBezTo>
                    <a:pt x="26351" y="36909"/>
                    <a:pt x="26320" y="36858"/>
                    <a:pt x="26270" y="36845"/>
                  </a:cubicBezTo>
                  <a:cubicBezTo>
                    <a:pt x="23040" y="36045"/>
                    <a:pt x="21230" y="32683"/>
                    <a:pt x="20212" y="29126"/>
                  </a:cubicBezTo>
                  <a:lnTo>
                    <a:pt x="20379" y="29107"/>
                  </a:lnTo>
                  <a:cubicBezTo>
                    <a:pt x="20430" y="29099"/>
                    <a:pt x="20467" y="29054"/>
                    <a:pt x="20460" y="29003"/>
                  </a:cubicBezTo>
                  <a:cubicBezTo>
                    <a:pt x="20456" y="28955"/>
                    <a:pt x="20416" y="28920"/>
                    <a:pt x="20369" y="28920"/>
                  </a:cubicBezTo>
                  <a:cubicBezTo>
                    <a:pt x="20365" y="28920"/>
                    <a:pt x="20361" y="28921"/>
                    <a:pt x="20357" y="28921"/>
                  </a:cubicBezTo>
                  <a:lnTo>
                    <a:pt x="20161" y="28945"/>
                  </a:lnTo>
                  <a:cubicBezTo>
                    <a:pt x="18894" y="24378"/>
                    <a:pt x="18916" y="19561"/>
                    <a:pt x="18916" y="19475"/>
                  </a:cubicBezTo>
                  <a:cubicBezTo>
                    <a:pt x="18918" y="19421"/>
                    <a:pt x="18875" y="19378"/>
                    <a:pt x="18824" y="19378"/>
                  </a:cubicBezTo>
                  <a:close/>
                  <a:moveTo>
                    <a:pt x="27207" y="38033"/>
                  </a:moveTo>
                  <a:cubicBezTo>
                    <a:pt x="27170" y="38033"/>
                    <a:pt x="27134" y="38054"/>
                    <a:pt x="27118" y="38089"/>
                  </a:cubicBezTo>
                  <a:cubicBezTo>
                    <a:pt x="27098" y="38137"/>
                    <a:pt x="27119" y="38192"/>
                    <a:pt x="27167" y="38214"/>
                  </a:cubicBezTo>
                  <a:cubicBezTo>
                    <a:pt x="27208" y="38233"/>
                    <a:pt x="31212" y="39906"/>
                    <a:pt x="41185" y="39906"/>
                  </a:cubicBezTo>
                  <a:cubicBezTo>
                    <a:pt x="42181" y="39906"/>
                    <a:pt x="43234" y="39890"/>
                    <a:pt x="44350" y="39853"/>
                  </a:cubicBezTo>
                  <a:cubicBezTo>
                    <a:pt x="44402" y="39849"/>
                    <a:pt x="44443" y="39807"/>
                    <a:pt x="44442" y="39754"/>
                  </a:cubicBezTo>
                  <a:cubicBezTo>
                    <a:pt x="44439" y="39702"/>
                    <a:pt x="44397" y="39664"/>
                    <a:pt x="44347" y="39664"/>
                  </a:cubicBezTo>
                  <a:lnTo>
                    <a:pt x="44344" y="39664"/>
                  </a:lnTo>
                  <a:cubicBezTo>
                    <a:pt x="43227" y="39700"/>
                    <a:pt x="42172" y="39717"/>
                    <a:pt x="41176" y="39717"/>
                  </a:cubicBezTo>
                  <a:cubicBezTo>
                    <a:pt x="31258" y="39717"/>
                    <a:pt x="27285" y="38058"/>
                    <a:pt x="27241" y="38040"/>
                  </a:cubicBezTo>
                  <a:cubicBezTo>
                    <a:pt x="27230" y="38035"/>
                    <a:pt x="27218" y="38033"/>
                    <a:pt x="27207" y="38033"/>
                  </a:cubicBezTo>
                  <a:close/>
                  <a:moveTo>
                    <a:pt x="40977" y="41307"/>
                  </a:moveTo>
                  <a:cubicBezTo>
                    <a:pt x="40937" y="41307"/>
                    <a:pt x="40899" y="41332"/>
                    <a:pt x="40887" y="41371"/>
                  </a:cubicBezTo>
                  <a:cubicBezTo>
                    <a:pt x="40874" y="41411"/>
                    <a:pt x="39633" y="45300"/>
                    <a:pt x="43480" y="47093"/>
                  </a:cubicBezTo>
                  <a:cubicBezTo>
                    <a:pt x="43491" y="47098"/>
                    <a:pt x="43505" y="47101"/>
                    <a:pt x="43518" y="47101"/>
                  </a:cubicBezTo>
                  <a:cubicBezTo>
                    <a:pt x="43554" y="47101"/>
                    <a:pt x="43588" y="47081"/>
                    <a:pt x="43603" y="47046"/>
                  </a:cubicBezTo>
                  <a:cubicBezTo>
                    <a:pt x="43624" y="46999"/>
                    <a:pt x="43605" y="46944"/>
                    <a:pt x="43558" y="46923"/>
                  </a:cubicBezTo>
                  <a:cubicBezTo>
                    <a:pt x="39865" y="45200"/>
                    <a:pt x="41014" y="41584"/>
                    <a:pt x="41065" y="41431"/>
                  </a:cubicBezTo>
                  <a:cubicBezTo>
                    <a:pt x="41082" y="41380"/>
                    <a:pt x="41055" y="41327"/>
                    <a:pt x="41006" y="41312"/>
                  </a:cubicBezTo>
                  <a:cubicBezTo>
                    <a:pt x="40996" y="41309"/>
                    <a:pt x="40986" y="41307"/>
                    <a:pt x="40977" y="41307"/>
                  </a:cubicBezTo>
                  <a:close/>
                  <a:moveTo>
                    <a:pt x="33282" y="48117"/>
                  </a:moveTo>
                  <a:cubicBezTo>
                    <a:pt x="33281" y="48117"/>
                    <a:pt x="33280" y="48117"/>
                    <a:pt x="33279" y="48117"/>
                  </a:cubicBezTo>
                  <a:cubicBezTo>
                    <a:pt x="33227" y="48118"/>
                    <a:pt x="33185" y="48162"/>
                    <a:pt x="33187" y="48215"/>
                  </a:cubicBezTo>
                  <a:cubicBezTo>
                    <a:pt x="33337" y="54380"/>
                    <a:pt x="33189" y="61260"/>
                    <a:pt x="33187" y="61330"/>
                  </a:cubicBezTo>
                  <a:cubicBezTo>
                    <a:pt x="33185" y="61381"/>
                    <a:pt x="33227" y="61425"/>
                    <a:pt x="33279" y="61425"/>
                  </a:cubicBezTo>
                  <a:lnTo>
                    <a:pt x="33281" y="61425"/>
                  </a:lnTo>
                  <a:cubicBezTo>
                    <a:pt x="33332" y="61425"/>
                    <a:pt x="33373" y="61384"/>
                    <a:pt x="33374" y="61333"/>
                  </a:cubicBezTo>
                  <a:cubicBezTo>
                    <a:pt x="33376" y="61263"/>
                    <a:pt x="33524" y="54379"/>
                    <a:pt x="33374" y="48209"/>
                  </a:cubicBezTo>
                  <a:cubicBezTo>
                    <a:pt x="33373" y="48159"/>
                    <a:pt x="33333" y="48117"/>
                    <a:pt x="33282" y="48117"/>
                  </a:cubicBezTo>
                  <a:close/>
                  <a:moveTo>
                    <a:pt x="48782" y="76093"/>
                  </a:moveTo>
                  <a:cubicBezTo>
                    <a:pt x="48770" y="76093"/>
                    <a:pt x="48758" y="76095"/>
                    <a:pt x="48746" y="76100"/>
                  </a:cubicBezTo>
                  <a:cubicBezTo>
                    <a:pt x="48684" y="76125"/>
                    <a:pt x="43325" y="78291"/>
                    <a:pt x="37532" y="78291"/>
                  </a:cubicBezTo>
                  <a:cubicBezTo>
                    <a:pt x="36699" y="78291"/>
                    <a:pt x="35858" y="78247"/>
                    <a:pt x="35022" y="78145"/>
                  </a:cubicBezTo>
                  <a:cubicBezTo>
                    <a:pt x="35018" y="78144"/>
                    <a:pt x="35013" y="78144"/>
                    <a:pt x="35009" y="78144"/>
                  </a:cubicBezTo>
                  <a:cubicBezTo>
                    <a:pt x="34960" y="78144"/>
                    <a:pt x="34924" y="78178"/>
                    <a:pt x="34918" y="78225"/>
                  </a:cubicBezTo>
                  <a:cubicBezTo>
                    <a:pt x="34911" y="78276"/>
                    <a:pt x="34949" y="78324"/>
                    <a:pt x="35000" y="78330"/>
                  </a:cubicBezTo>
                  <a:cubicBezTo>
                    <a:pt x="35843" y="78432"/>
                    <a:pt x="36692" y="78478"/>
                    <a:pt x="37532" y="78478"/>
                  </a:cubicBezTo>
                  <a:cubicBezTo>
                    <a:pt x="43364" y="78478"/>
                    <a:pt x="48754" y="76297"/>
                    <a:pt x="48817" y="76273"/>
                  </a:cubicBezTo>
                  <a:cubicBezTo>
                    <a:pt x="48865" y="76253"/>
                    <a:pt x="48887" y="76199"/>
                    <a:pt x="48868" y="76151"/>
                  </a:cubicBezTo>
                  <a:cubicBezTo>
                    <a:pt x="48854" y="76115"/>
                    <a:pt x="48819" y="76093"/>
                    <a:pt x="48782" y="76093"/>
                  </a:cubicBezTo>
                  <a:close/>
                  <a:moveTo>
                    <a:pt x="15207" y="75324"/>
                  </a:moveTo>
                  <a:cubicBezTo>
                    <a:pt x="15175" y="75324"/>
                    <a:pt x="15144" y="75340"/>
                    <a:pt x="15128" y="75372"/>
                  </a:cubicBezTo>
                  <a:cubicBezTo>
                    <a:pt x="15101" y="75415"/>
                    <a:pt x="15116" y="75473"/>
                    <a:pt x="15160" y="75499"/>
                  </a:cubicBezTo>
                  <a:cubicBezTo>
                    <a:pt x="20099" y="78304"/>
                    <a:pt x="26242" y="78484"/>
                    <a:pt x="27722" y="78484"/>
                  </a:cubicBezTo>
                  <a:cubicBezTo>
                    <a:pt x="27929" y="78484"/>
                    <a:pt x="28045" y="78480"/>
                    <a:pt x="28053" y="78480"/>
                  </a:cubicBezTo>
                  <a:cubicBezTo>
                    <a:pt x="28104" y="78478"/>
                    <a:pt x="28145" y="78435"/>
                    <a:pt x="28144" y="78382"/>
                  </a:cubicBezTo>
                  <a:cubicBezTo>
                    <a:pt x="28141" y="78331"/>
                    <a:pt x="28098" y="78293"/>
                    <a:pt x="28049" y="78293"/>
                  </a:cubicBezTo>
                  <a:lnTo>
                    <a:pt x="28046" y="78293"/>
                  </a:lnTo>
                  <a:cubicBezTo>
                    <a:pt x="28038" y="78293"/>
                    <a:pt x="27923" y="78297"/>
                    <a:pt x="27719" y="78297"/>
                  </a:cubicBezTo>
                  <a:cubicBezTo>
                    <a:pt x="26253" y="78297"/>
                    <a:pt x="20153" y="78119"/>
                    <a:pt x="15255" y="75336"/>
                  </a:cubicBezTo>
                  <a:cubicBezTo>
                    <a:pt x="15240" y="75328"/>
                    <a:pt x="15223" y="75324"/>
                    <a:pt x="15207" y="75324"/>
                  </a:cubicBezTo>
                  <a:close/>
                  <a:moveTo>
                    <a:pt x="45021" y="87753"/>
                  </a:moveTo>
                  <a:cubicBezTo>
                    <a:pt x="44021" y="87753"/>
                    <a:pt x="42593" y="87858"/>
                    <a:pt x="41528" y="88362"/>
                  </a:cubicBezTo>
                  <a:cubicBezTo>
                    <a:pt x="41479" y="88383"/>
                    <a:pt x="41460" y="88440"/>
                    <a:pt x="41482" y="88488"/>
                  </a:cubicBezTo>
                  <a:cubicBezTo>
                    <a:pt x="41499" y="88522"/>
                    <a:pt x="41532" y="88540"/>
                    <a:pt x="41567" y="88540"/>
                  </a:cubicBezTo>
                  <a:cubicBezTo>
                    <a:pt x="41581" y="88540"/>
                    <a:pt x="41594" y="88538"/>
                    <a:pt x="41608" y="88532"/>
                  </a:cubicBezTo>
                  <a:cubicBezTo>
                    <a:pt x="42638" y="88044"/>
                    <a:pt x="44054" y="87944"/>
                    <a:pt x="45040" y="87944"/>
                  </a:cubicBezTo>
                  <a:cubicBezTo>
                    <a:pt x="45715" y="87944"/>
                    <a:pt x="46188" y="87991"/>
                    <a:pt x="46199" y="87993"/>
                  </a:cubicBezTo>
                  <a:cubicBezTo>
                    <a:pt x="46201" y="87993"/>
                    <a:pt x="46203" y="87993"/>
                    <a:pt x="46205" y="87993"/>
                  </a:cubicBezTo>
                  <a:cubicBezTo>
                    <a:pt x="46253" y="87993"/>
                    <a:pt x="46297" y="87957"/>
                    <a:pt x="46303" y="87908"/>
                  </a:cubicBezTo>
                  <a:cubicBezTo>
                    <a:pt x="46307" y="87857"/>
                    <a:pt x="46270" y="87810"/>
                    <a:pt x="46219" y="87805"/>
                  </a:cubicBezTo>
                  <a:cubicBezTo>
                    <a:pt x="46171" y="87800"/>
                    <a:pt x="45692" y="87753"/>
                    <a:pt x="45021" y="87753"/>
                  </a:cubicBezTo>
                  <a:close/>
                  <a:moveTo>
                    <a:pt x="14863" y="87916"/>
                  </a:moveTo>
                  <a:cubicBezTo>
                    <a:pt x="14369" y="87916"/>
                    <a:pt x="14079" y="88051"/>
                    <a:pt x="14054" y="88064"/>
                  </a:cubicBezTo>
                  <a:cubicBezTo>
                    <a:pt x="14007" y="88086"/>
                    <a:pt x="13989" y="88141"/>
                    <a:pt x="14011" y="88190"/>
                  </a:cubicBezTo>
                  <a:cubicBezTo>
                    <a:pt x="14028" y="88222"/>
                    <a:pt x="14061" y="88242"/>
                    <a:pt x="14097" y="88242"/>
                  </a:cubicBezTo>
                  <a:cubicBezTo>
                    <a:pt x="14110" y="88242"/>
                    <a:pt x="14124" y="88239"/>
                    <a:pt x="14137" y="88233"/>
                  </a:cubicBezTo>
                  <a:cubicBezTo>
                    <a:pt x="14142" y="88230"/>
                    <a:pt x="14402" y="88111"/>
                    <a:pt x="14856" y="88111"/>
                  </a:cubicBezTo>
                  <a:cubicBezTo>
                    <a:pt x="15429" y="88111"/>
                    <a:pt x="16312" y="88301"/>
                    <a:pt x="17386" y="89153"/>
                  </a:cubicBezTo>
                  <a:cubicBezTo>
                    <a:pt x="17403" y="89167"/>
                    <a:pt x="17422" y="89174"/>
                    <a:pt x="17444" y="89174"/>
                  </a:cubicBezTo>
                  <a:cubicBezTo>
                    <a:pt x="17472" y="89174"/>
                    <a:pt x="17499" y="89161"/>
                    <a:pt x="17519" y="89139"/>
                  </a:cubicBezTo>
                  <a:cubicBezTo>
                    <a:pt x="17547" y="89095"/>
                    <a:pt x="17540" y="89036"/>
                    <a:pt x="17500" y="89004"/>
                  </a:cubicBezTo>
                  <a:cubicBezTo>
                    <a:pt x="16386" y="88120"/>
                    <a:pt x="15470" y="87916"/>
                    <a:pt x="14863" y="87916"/>
                  </a:cubicBezTo>
                  <a:close/>
                  <a:moveTo>
                    <a:pt x="11604" y="88984"/>
                  </a:moveTo>
                  <a:cubicBezTo>
                    <a:pt x="11554" y="88984"/>
                    <a:pt x="11514" y="89023"/>
                    <a:pt x="11510" y="89074"/>
                  </a:cubicBezTo>
                  <a:cubicBezTo>
                    <a:pt x="11507" y="89125"/>
                    <a:pt x="11548" y="89169"/>
                    <a:pt x="11599" y="89173"/>
                  </a:cubicBezTo>
                  <a:cubicBezTo>
                    <a:pt x="11606" y="89173"/>
                    <a:pt x="12343" y="89219"/>
                    <a:pt x="12911" y="89883"/>
                  </a:cubicBezTo>
                  <a:cubicBezTo>
                    <a:pt x="13458" y="90521"/>
                    <a:pt x="13675" y="91502"/>
                    <a:pt x="13557" y="92795"/>
                  </a:cubicBezTo>
                  <a:lnTo>
                    <a:pt x="7100" y="92795"/>
                  </a:lnTo>
                  <a:cubicBezTo>
                    <a:pt x="7049" y="92795"/>
                    <a:pt x="7007" y="92834"/>
                    <a:pt x="7007" y="92888"/>
                  </a:cubicBezTo>
                  <a:cubicBezTo>
                    <a:pt x="7007" y="92939"/>
                    <a:pt x="7049" y="92981"/>
                    <a:pt x="7100" y="92981"/>
                  </a:cubicBezTo>
                  <a:lnTo>
                    <a:pt x="22156" y="92981"/>
                  </a:lnTo>
                  <a:cubicBezTo>
                    <a:pt x="22209" y="92981"/>
                    <a:pt x="22251" y="92939"/>
                    <a:pt x="22251" y="92888"/>
                  </a:cubicBezTo>
                  <a:cubicBezTo>
                    <a:pt x="22251" y="92836"/>
                    <a:pt x="22209" y="92795"/>
                    <a:pt x="22156" y="92795"/>
                  </a:cubicBezTo>
                  <a:lnTo>
                    <a:pt x="13745" y="92795"/>
                  </a:lnTo>
                  <a:cubicBezTo>
                    <a:pt x="13866" y="91455"/>
                    <a:pt x="13632" y="90433"/>
                    <a:pt x="13051" y="89757"/>
                  </a:cubicBezTo>
                  <a:cubicBezTo>
                    <a:pt x="12428" y="89034"/>
                    <a:pt x="11641" y="88986"/>
                    <a:pt x="11609" y="88985"/>
                  </a:cubicBezTo>
                  <a:cubicBezTo>
                    <a:pt x="11607" y="88985"/>
                    <a:pt x="11605" y="88984"/>
                    <a:pt x="11604" y="88984"/>
                  </a:cubicBezTo>
                  <a:close/>
                  <a:moveTo>
                    <a:pt x="45846" y="88928"/>
                  </a:moveTo>
                  <a:cubicBezTo>
                    <a:pt x="44647" y="88928"/>
                    <a:pt x="42304" y="89104"/>
                    <a:pt x="40926" y="90371"/>
                  </a:cubicBezTo>
                  <a:cubicBezTo>
                    <a:pt x="40247" y="90995"/>
                    <a:pt x="39891" y="91810"/>
                    <a:pt x="39869" y="92796"/>
                  </a:cubicBezTo>
                  <a:lnTo>
                    <a:pt x="38640" y="92796"/>
                  </a:lnTo>
                  <a:cubicBezTo>
                    <a:pt x="38639" y="92796"/>
                    <a:pt x="38638" y="92796"/>
                    <a:pt x="38637" y="92796"/>
                  </a:cubicBezTo>
                  <a:cubicBezTo>
                    <a:pt x="38590" y="92796"/>
                    <a:pt x="38549" y="92835"/>
                    <a:pt x="38549" y="92888"/>
                  </a:cubicBezTo>
                  <a:cubicBezTo>
                    <a:pt x="38549" y="92939"/>
                    <a:pt x="38592" y="92981"/>
                    <a:pt x="38643" y="92981"/>
                  </a:cubicBezTo>
                  <a:lnTo>
                    <a:pt x="49214" y="92981"/>
                  </a:lnTo>
                  <a:cubicBezTo>
                    <a:pt x="49265" y="92981"/>
                    <a:pt x="49308" y="92939"/>
                    <a:pt x="49308" y="92888"/>
                  </a:cubicBezTo>
                  <a:cubicBezTo>
                    <a:pt x="49308" y="92836"/>
                    <a:pt x="49265" y="92795"/>
                    <a:pt x="49214" y="92795"/>
                  </a:cubicBezTo>
                  <a:lnTo>
                    <a:pt x="40059" y="92795"/>
                  </a:lnTo>
                  <a:cubicBezTo>
                    <a:pt x="40080" y="91864"/>
                    <a:pt x="40414" y="91094"/>
                    <a:pt x="41052" y="90507"/>
                  </a:cubicBezTo>
                  <a:cubicBezTo>
                    <a:pt x="42386" y="89281"/>
                    <a:pt x="44737" y="89117"/>
                    <a:pt x="45896" y="89117"/>
                  </a:cubicBezTo>
                  <a:cubicBezTo>
                    <a:pt x="46309" y="89117"/>
                    <a:pt x="46570" y="89138"/>
                    <a:pt x="46580" y="89139"/>
                  </a:cubicBezTo>
                  <a:cubicBezTo>
                    <a:pt x="46583" y="89139"/>
                    <a:pt x="46587" y="89139"/>
                    <a:pt x="46590" y="89139"/>
                  </a:cubicBezTo>
                  <a:cubicBezTo>
                    <a:pt x="46639" y="89139"/>
                    <a:pt x="46676" y="89102"/>
                    <a:pt x="46680" y="89054"/>
                  </a:cubicBezTo>
                  <a:cubicBezTo>
                    <a:pt x="46685" y="89003"/>
                    <a:pt x="46646" y="88956"/>
                    <a:pt x="46595" y="88954"/>
                  </a:cubicBezTo>
                  <a:cubicBezTo>
                    <a:pt x="46555" y="88950"/>
                    <a:pt x="46273" y="88928"/>
                    <a:pt x="45846" y="889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 name="Google Shape;888;p52"/>
          <p:cNvSpPr/>
          <p:nvPr/>
        </p:nvSpPr>
        <p:spPr>
          <a:xfrm rot="-6138111">
            <a:off x="8165017" y="1158880"/>
            <a:ext cx="197122" cy="170297"/>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52"/>
          <p:cNvSpPr/>
          <p:nvPr/>
        </p:nvSpPr>
        <p:spPr>
          <a:xfrm>
            <a:off x="6411610" y="2935441"/>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2"/>
          <p:cNvSpPr/>
          <p:nvPr/>
        </p:nvSpPr>
        <p:spPr>
          <a:xfrm>
            <a:off x="6843659" y="3525587"/>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sp>
        <p:nvSpPr>
          <p:cNvPr id="895" name="Google Shape;895;p53"/>
          <p:cNvSpPr txBox="1"/>
          <p:nvPr>
            <p:ph idx="3" type="title"/>
          </p:nvPr>
        </p:nvSpPr>
        <p:spPr>
          <a:xfrm>
            <a:off x="4055400" y="3121271"/>
            <a:ext cx="103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40%</a:t>
            </a:r>
            <a:endParaRPr/>
          </a:p>
        </p:txBody>
      </p:sp>
      <p:sp>
        <p:nvSpPr>
          <p:cNvPr id="896" name="Google Shape;896;p53"/>
          <p:cNvSpPr txBox="1"/>
          <p:nvPr>
            <p:ph idx="6" type="title"/>
          </p:nvPr>
        </p:nvSpPr>
        <p:spPr>
          <a:xfrm>
            <a:off x="6373700" y="3121271"/>
            <a:ext cx="103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897" name="Google Shape;897;p53"/>
          <p:cNvSpPr txBox="1"/>
          <p:nvPr>
            <p:ph type="title"/>
          </p:nvPr>
        </p:nvSpPr>
        <p:spPr>
          <a:xfrm>
            <a:off x="1737100" y="3121271"/>
            <a:ext cx="10332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10%</a:t>
            </a:r>
            <a:endParaRPr/>
          </a:p>
        </p:txBody>
      </p:sp>
      <p:sp>
        <p:nvSpPr>
          <p:cNvPr id="898" name="Google Shape;898;p53"/>
          <p:cNvSpPr txBox="1"/>
          <p:nvPr>
            <p:ph idx="1" type="subTitle"/>
          </p:nvPr>
        </p:nvSpPr>
        <p:spPr>
          <a:xfrm>
            <a:off x="1167100" y="3828246"/>
            <a:ext cx="21732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899" name="Google Shape;899;p53"/>
          <p:cNvSpPr txBox="1"/>
          <p:nvPr>
            <p:ph idx="2" type="subTitle"/>
          </p:nvPr>
        </p:nvSpPr>
        <p:spPr>
          <a:xfrm>
            <a:off x="1167100" y="1375600"/>
            <a:ext cx="21732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900" name="Google Shape;900;p53"/>
          <p:cNvSpPr txBox="1"/>
          <p:nvPr>
            <p:ph idx="4" type="subTitle"/>
          </p:nvPr>
        </p:nvSpPr>
        <p:spPr>
          <a:xfrm>
            <a:off x="3485400" y="3828246"/>
            <a:ext cx="21732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901" name="Google Shape;901;p53"/>
          <p:cNvSpPr txBox="1"/>
          <p:nvPr>
            <p:ph idx="5" type="subTitle"/>
          </p:nvPr>
        </p:nvSpPr>
        <p:spPr>
          <a:xfrm>
            <a:off x="3485400" y="1375600"/>
            <a:ext cx="21732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902" name="Google Shape;902;p53"/>
          <p:cNvSpPr txBox="1"/>
          <p:nvPr>
            <p:ph idx="7" type="subTitle"/>
          </p:nvPr>
        </p:nvSpPr>
        <p:spPr>
          <a:xfrm>
            <a:off x="5803700" y="3828246"/>
            <a:ext cx="2173200" cy="759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903" name="Google Shape;903;p53"/>
          <p:cNvSpPr txBox="1"/>
          <p:nvPr>
            <p:ph idx="8" type="subTitle"/>
          </p:nvPr>
        </p:nvSpPr>
        <p:spPr>
          <a:xfrm>
            <a:off x="5803700" y="1375600"/>
            <a:ext cx="2173200" cy="440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904" name="Google Shape;904;p53"/>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LET’S USE </a:t>
            </a:r>
            <a:r>
              <a:rPr lang="en"/>
              <a:t>SOME PERCENTAGES</a:t>
            </a:r>
            <a:endParaRPr/>
          </a:p>
        </p:txBody>
      </p:sp>
      <p:grpSp>
        <p:nvGrpSpPr>
          <p:cNvPr id="905" name="Google Shape;905;p53"/>
          <p:cNvGrpSpPr/>
          <p:nvPr/>
        </p:nvGrpSpPr>
        <p:grpSpPr>
          <a:xfrm rot="-5400000">
            <a:off x="1744757" y="1886849"/>
            <a:ext cx="1017887" cy="1017887"/>
            <a:chOff x="5681300" y="2527788"/>
            <a:chExt cx="805800" cy="805800"/>
          </a:xfrm>
        </p:grpSpPr>
        <p:sp>
          <p:nvSpPr>
            <p:cNvPr id="906" name="Google Shape;906;p53"/>
            <p:cNvSpPr/>
            <p:nvPr/>
          </p:nvSpPr>
          <p:spPr>
            <a:xfrm>
              <a:off x="5681300" y="2527788"/>
              <a:ext cx="805800" cy="805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3"/>
            <p:cNvSpPr/>
            <p:nvPr/>
          </p:nvSpPr>
          <p:spPr>
            <a:xfrm>
              <a:off x="5681300" y="2527788"/>
              <a:ext cx="805800" cy="805800"/>
            </a:xfrm>
            <a:prstGeom prst="pie">
              <a:avLst>
                <a:gd fmla="val 0" name="adj1"/>
                <a:gd fmla="val 2278858" name="adj2"/>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 name="Google Shape;908;p53"/>
          <p:cNvGrpSpPr/>
          <p:nvPr/>
        </p:nvGrpSpPr>
        <p:grpSpPr>
          <a:xfrm rot="-5400000">
            <a:off x="4063057" y="1887006"/>
            <a:ext cx="1017887" cy="1017887"/>
            <a:chOff x="5681300" y="2527788"/>
            <a:chExt cx="805800" cy="805800"/>
          </a:xfrm>
        </p:grpSpPr>
        <p:sp>
          <p:nvSpPr>
            <p:cNvPr id="909" name="Google Shape;909;p53"/>
            <p:cNvSpPr/>
            <p:nvPr/>
          </p:nvSpPr>
          <p:spPr>
            <a:xfrm>
              <a:off x="5681300" y="2527788"/>
              <a:ext cx="805800" cy="805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53"/>
            <p:cNvSpPr/>
            <p:nvPr/>
          </p:nvSpPr>
          <p:spPr>
            <a:xfrm>
              <a:off x="5681300" y="2527788"/>
              <a:ext cx="805800" cy="805800"/>
            </a:xfrm>
            <a:prstGeom prst="pie">
              <a:avLst>
                <a:gd fmla="val 0" name="adj1"/>
                <a:gd fmla="val 8679252" name="adj2"/>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 name="Google Shape;911;p53"/>
          <p:cNvGrpSpPr/>
          <p:nvPr/>
        </p:nvGrpSpPr>
        <p:grpSpPr>
          <a:xfrm rot="-5400000">
            <a:off x="6381357" y="1887006"/>
            <a:ext cx="1017887" cy="1017887"/>
            <a:chOff x="5681300" y="2527788"/>
            <a:chExt cx="805800" cy="805800"/>
          </a:xfrm>
        </p:grpSpPr>
        <p:sp>
          <p:nvSpPr>
            <p:cNvPr id="912" name="Google Shape;912;p53"/>
            <p:cNvSpPr/>
            <p:nvPr/>
          </p:nvSpPr>
          <p:spPr>
            <a:xfrm>
              <a:off x="5681300" y="2527788"/>
              <a:ext cx="805800" cy="805800"/>
            </a:xfrm>
            <a:prstGeom prst="ellipse">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3"/>
            <p:cNvSpPr/>
            <p:nvPr/>
          </p:nvSpPr>
          <p:spPr>
            <a:xfrm>
              <a:off x="5681300" y="2527788"/>
              <a:ext cx="805800" cy="805800"/>
            </a:xfrm>
            <a:prstGeom prst="pie">
              <a:avLst>
                <a:gd fmla="val 0" name="adj1"/>
                <a:gd fmla="val 10784894" name="adj2"/>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7" name="Shape 917"/>
        <p:cNvGrpSpPr/>
        <p:nvPr/>
      </p:nvGrpSpPr>
      <p:grpSpPr>
        <a:xfrm>
          <a:off x="0" y="0"/>
          <a:ext cx="0" cy="0"/>
          <a:chOff x="0" y="0"/>
          <a:chExt cx="0" cy="0"/>
        </a:xfrm>
      </p:grpSpPr>
      <p:sp>
        <p:nvSpPr>
          <p:cNvPr id="918" name="Google Shape;918;p54"/>
          <p:cNvSpPr/>
          <p:nvPr/>
        </p:nvSpPr>
        <p:spPr>
          <a:xfrm>
            <a:off x="2807527" y="639950"/>
            <a:ext cx="3528946" cy="2148391"/>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 name="Google Shape;919;p54"/>
          <p:cNvGrpSpPr/>
          <p:nvPr/>
        </p:nvGrpSpPr>
        <p:grpSpPr>
          <a:xfrm>
            <a:off x="2555374" y="539500"/>
            <a:ext cx="4033253" cy="2708245"/>
            <a:chOff x="2555374" y="539500"/>
            <a:chExt cx="4033253" cy="2708245"/>
          </a:xfrm>
        </p:grpSpPr>
        <p:sp>
          <p:nvSpPr>
            <p:cNvPr id="920" name="Google Shape;920;p54"/>
            <p:cNvSpPr/>
            <p:nvPr/>
          </p:nvSpPr>
          <p:spPr>
            <a:xfrm>
              <a:off x="4119203" y="2865390"/>
              <a:ext cx="905593" cy="382344"/>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4"/>
            <p:cNvSpPr/>
            <p:nvPr/>
          </p:nvSpPr>
          <p:spPr>
            <a:xfrm>
              <a:off x="2555374" y="539500"/>
              <a:ext cx="4033253" cy="2349310"/>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54"/>
            <p:cNvSpPr/>
            <p:nvPr/>
          </p:nvSpPr>
          <p:spPr>
            <a:xfrm>
              <a:off x="4021240" y="3125346"/>
              <a:ext cx="1101520" cy="122399"/>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23" name="Google Shape;923;p54"/>
          <p:cNvPicPr preferRelativeResize="0"/>
          <p:nvPr/>
        </p:nvPicPr>
        <p:blipFill rotWithShape="1">
          <a:blip r:embed="rId3">
            <a:alphaModFix/>
          </a:blip>
          <a:srcRect b="0" l="9" r="0" t="0"/>
          <a:stretch/>
        </p:blipFill>
        <p:spPr>
          <a:xfrm>
            <a:off x="2661115" y="639555"/>
            <a:ext cx="3821770" cy="2149983"/>
          </a:xfrm>
          <a:prstGeom prst="rect">
            <a:avLst/>
          </a:prstGeom>
          <a:noFill/>
          <a:ln>
            <a:noFill/>
          </a:ln>
        </p:spPr>
      </p:pic>
      <p:sp>
        <p:nvSpPr>
          <p:cNvPr id="924" name="Google Shape;924;p54"/>
          <p:cNvSpPr txBox="1"/>
          <p:nvPr>
            <p:ph type="title"/>
          </p:nvPr>
        </p:nvSpPr>
        <p:spPr>
          <a:xfrm>
            <a:off x="2046450" y="3534800"/>
            <a:ext cx="50511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0" lang="en"/>
              <a:t>COMPUTER</a:t>
            </a:r>
            <a:r>
              <a:rPr lang="en"/>
              <a:t> MOCKUP</a:t>
            </a:r>
            <a:endParaRPr/>
          </a:p>
        </p:txBody>
      </p:sp>
      <p:sp>
        <p:nvSpPr>
          <p:cNvPr id="925" name="Google Shape;925;p54"/>
          <p:cNvSpPr txBox="1"/>
          <p:nvPr>
            <p:ph idx="1" type="subTitle"/>
          </p:nvPr>
        </p:nvSpPr>
        <p:spPr>
          <a:xfrm>
            <a:off x="2046450" y="4031300"/>
            <a:ext cx="5051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sp>
        <p:nvSpPr>
          <p:cNvPr id="926" name="Google Shape;926;p54"/>
          <p:cNvSpPr/>
          <p:nvPr/>
        </p:nvSpPr>
        <p:spPr>
          <a:xfrm rot="8881454">
            <a:off x="2027550" y="1612770"/>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4"/>
          <p:cNvSpPr/>
          <p:nvPr/>
        </p:nvSpPr>
        <p:spPr>
          <a:xfrm>
            <a:off x="1254485" y="1652003"/>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4"/>
          <p:cNvSpPr/>
          <p:nvPr/>
        </p:nvSpPr>
        <p:spPr>
          <a:xfrm>
            <a:off x="2049534" y="2284062"/>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54"/>
          <p:cNvSpPr/>
          <p:nvPr/>
        </p:nvSpPr>
        <p:spPr>
          <a:xfrm rot="-5801643">
            <a:off x="7184436" y="759921"/>
            <a:ext cx="197128" cy="170307"/>
          </a:xfrm>
          <a:custGeom>
            <a:rect b="b" l="l" r="r" t="t"/>
            <a:pathLst>
              <a:path extrusionOk="0" h="9179" w="10626">
                <a:moveTo>
                  <a:pt x="0" y="1"/>
                </a:moveTo>
                <a:lnTo>
                  <a:pt x="2889" y="9179"/>
                </a:lnTo>
                <a:lnTo>
                  <a:pt x="10625" y="170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54"/>
          <p:cNvSpPr/>
          <p:nvPr/>
        </p:nvSpPr>
        <p:spPr>
          <a:xfrm>
            <a:off x="7502272" y="1149041"/>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4"/>
          <p:cNvSpPr/>
          <p:nvPr/>
        </p:nvSpPr>
        <p:spPr>
          <a:xfrm>
            <a:off x="7008809" y="1675662"/>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54"/>
          <p:cNvSpPr/>
          <p:nvPr/>
        </p:nvSpPr>
        <p:spPr>
          <a:xfrm rot="-5400000">
            <a:off x="7437499" y="2348796"/>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54"/>
          <p:cNvSpPr/>
          <p:nvPr/>
        </p:nvSpPr>
        <p:spPr>
          <a:xfrm rot="-5400000">
            <a:off x="1748349" y="952871"/>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CONTENTS OF </a:t>
            </a:r>
            <a:r>
              <a:rPr lang="en"/>
              <a:t>THIS TEMPLATE</a:t>
            </a:r>
            <a:endParaRPr/>
          </a:p>
        </p:txBody>
      </p:sp>
      <p:graphicFrame>
        <p:nvGraphicFramePr>
          <p:cNvPr id="392" name="Google Shape;392;p37"/>
          <p:cNvGraphicFramePr/>
          <p:nvPr/>
        </p:nvGraphicFramePr>
        <p:xfrm>
          <a:off x="720000" y="1614825"/>
          <a:ext cx="3000000" cy="3000000"/>
        </p:xfrm>
        <a:graphic>
          <a:graphicData uri="http://schemas.openxmlformats.org/drawingml/2006/table">
            <a:tbl>
              <a:tblPr>
                <a:noFill/>
                <a:tableStyleId>{790FE732-E50D-4A7C-9367-E762BFA58D08}</a:tableStyleId>
              </a:tblPr>
              <a:tblGrid>
                <a:gridCol w="2117875"/>
                <a:gridCol w="5586125"/>
              </a:tblGrid>
              <a:tr h="361525">
                <a:tc>
                  <a:txBody>
                    <a:bodyPr/>
                    <a:lstStyle/>
                    <a:p>
                      <a:pPr indent="0" lvl="0" marL="0" rtl="0" algn="l">
                        <a:spcBef>
                          <a:spcPts val="0"/>
                        </a:spcBef>
                        <a:spcAft>
                          <a:spcPts val="0"/>
                        </a:spcAft>
                        <a:buNone/>
                      </a:pPr>
                      <a:r>
                        <a:rPr b="1" lang="en" sz="1100" u="sng">
                          <a:solidFill>
                            <a:schemeClr val="dk1"/>
                          </a:solidFill>
                          <a:latin typeface="Mukta Mahee"/>
                          <a:ea typeface="Mukta Mahee"/>
                          <a:cs typeface="Mukta Mahee"/>
                          <a:sym typeface="Mukta Mahee"/>
                          <a:hlinkClick action="ppaction://hlinksldjump" r:id="rId3">
                            <a:extLst>
                              <a:ext uri="{A12FA001-AC4F-418D-AE19-62706E023703}">
                                <ahyp:hlinkClr val="tx"/>
                              </a:ext>
                            </a:extLst>
                          </a:hlinkClick>
                        </a:rPr>
                        <a:t>Fonts</a:t>
                      </a:r>
                      <a:endParaRPr b="1" sz="1100" u="sng">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accent5">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100">
                          <a:solidFill>
                            <a:schemeClr val="dk1"/>
                          </a:solidFill>
                          <a:latin typeface="Mukta Mahee"/>
                          <a:ea typeface="Mukta Mahee"/>
                          <a:cs typeface="Mukta Mahee"/>
                          <a:sym typeface="Mukta Mahee"/>
                        </a:rPr>
                        <a:t>To view this template correctly in PowerPoint, download and install the fonts we used</a:t>
                      </a:r>
                      <a:endParaRPr sz="1100">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u="sng">
                          <a:solidFill>
                            <a:schemeClr val="dk1"/>
                          </a:solidFill>
                          <a:latin typeface="Mukta Mahee"/>
                          <a:ea typeface="Mukta Mahee"/>
                          <a:cs typeface="Mukta Mahee"/>
                          <a:sym typeface="Mukta Mahee"/>
                          <a:hlinkClick action="ppaction://hlinksldjump" r:id="rId4">
                            <a:extLst>
                              <a:ext uri="{A12FA001-AC4F-418D-AE19-62706E023703}">
                                <ahyp:hlinkClr val="tx"/>
                              </a:ext>
                            </a:extLst>
                          </a:hlinkClick>
                        </a:rPr>
                        <a:t>Used</a:t>
                      </a:r>
                      <a:r>
                        <a:rPr b="1" lang="en" sz="1100">
                          <a:solidFill>
                            <a:schemeClr val="dk1"/>
                          </a:solidFill>
                          <a:uFill>
                            <a:noFill/>
                          </a:uFill>
                          <a:latin typeface="Mukta Mahee"/>
                          <a:ea typeface="Mukta Mahee"/>
                          <a:cs typeface="Mukta Mahee"/>
                          <a:sym typeface="Mukta Mahee"/>
                          <a:hlinkClick action="ppaction://hlinksldjump" r:id="rId5">
                            <a:extLst>
                              <a:ext uri="{A12FA001-AC4F-418D-AE19-62706E023703}">
                                <ahyp:hlinkClr val="tx"/>
                              </a:ext>
                            </a:extLst>
                          </a:hlinkClick>
                        </a:rPr>
                        <a:t> </a:t>
                      </a:r>
                      <a:r>
                        <a:rPr b="1" lang="en" sz="1100">
                          <a:solidFill>
                            <a:schemeClr val="dk1"/>
                          </a:solidFill>
                          <a:latin typeface="Mukta Mahee"/>
                          <a:ea typeface="Mukta Mahee"/>
                          <a:cs typeface="Mukta Mahee"/>
                          <a:sym typeface="Mukta Mahee"/>
                        </a:rPr>
                        <a:t>and </a:t>
                      </a:r>
                      <a:r>
                        <a:rPr b="1" lang="en" sz="1100" u="sng">
                          <a:solidFill>
                            <a:schemeClr val="dk1"/>
                          </a:solidFill>
                          <a:latin typeface="Mukta Mahee"/>
                          <a:ea typeface="Mukta Mahee"/>
                          <a:cs typeface="Mukta Mahee"/>
                          <a:sym typeface="Mukta Mahee"/>
                          <a:hlinkClick action="ppaction://hlinksldjump" r:id="rId6">
                            <a:extLst>
                              <a:ext uri="{A12FA001-AC4F-418D-AE19-62706E023703}">
                                <ahyp:hlinkClr val="tx"/>
                              </a:ext>
                            </a:extLst>
                          </a:hlinkClick>
                        </a:rPr>
                        <a:t>alternative</a:t>
                      </a:r>
                      <a:r>
                        <a:rPr b="1" lang="en" sz="1100" u="sng">
                          <a:solidFill>
                            <a:schemeClr val="dk1"/>
                          </a:solidFill>
                          <a:latin typeface="Mukta Mahee"/>
                          <a:ea typeface="Mukta Mahee"/>
                          <a:cs typeface="Mukta Mahee"/>
                          <a:sym typeface="Mukta Mahee"/>
                          <a:hlinkClick action="ppaction://hlinksldjump" r:id="rId7">
                            <a:extLst>
                              <a:ext uri="{A12FA001-AC4F-418D-AE19-62706E023703}">
                                <ahyp:hlinkClr val="tx"/>
                              </a:ext>
                            </a:extLst>
                          </a:hlinkClick>
                        </a:rPr>
                        <a:t> resources</a:t>
                      </a:r>
                      <a:endParaRPr b="1" sz="1100" u="sng">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9525">
                      <a:solidFill>
                        <a:schemeClr val="accent5">
                          <a:alpha val="0"/>
                        </a:schemeClr>
                      </a:solidFill>
                      <a:prstDash val="solid"/>
                      <a:round/>
                      <a:headEnd len="sm" w="sm" type="none"/>
                      <a:tailEnd len="sm" w="sm" type="none"/>
                    </a:lnB>
                    <a:solidFill>
                      <a:schemeClr val="lt2"/>
                    </a:solidFill>
                  </a:tcPr>
                </a:tc>
                <a:tc>
                  <a:txBody>
                    <a:bodyPr/>
                    <a:lstStyle/>
                    <a:p>
                      <a:pPr indent="0" lvl="0" marL="0" marR="0" rtl="0" algn="l">
                        <a:lnSpc>
                          <a:spcPct val="100000"/>
                        </a:lnSpc>
                        <a:spcBef>
                          <a:spcPts val="0"/>
                        </a:spcBef>
                        <a:spcAft>
                          <a:spcPts val="1600"/>
                        </a:spcAft>
                        <a:buNone/>
                      </a:pPr>
                      <a:r>
                        <a:rPr lang="en" sz="1100">
                          <a:solidFill>
                            <a:schemeClr val="dk1"/>
                          </a:solidFill>
                          <a:latin typeface="Mukta Mahee"/>
                          <a:ea typeface="Mukta Mahee"/>
                          <a:cs typeface="Mukta Mahee"/>
                          <a:sym typeface="Mukta Mahee"/>
                        </a:rPr>
                        <a:t>An assortment of graphic resources that are suitable for use in this presentation</a:t>
                      </a:r>
                      <a:endParaRPr sz="1100">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u="sng">
                          <a:solidFill>
                            <a:schemeClr val="dk1"/>
                          </a:solidFill>
                          <a:latin typeface="Mukta Mahee"/>
                          <a:ea typeface="Mukta Mahee"/>
                          <a:cs typeface="Mukta Mahee"/>
                          <a:sym typeface="Mukta Mahee"/>
                          <a:hlinkClick action="ppaction://hlinksldjump" r:id="rId8">
                            <a:extLst>
                              <a:ext uri="{A12FA001-AC4F-418D-AE19-62706E023703}">
                                <ahyp:hlinkClr val="tx"/>
                              </a:ext>
                            </a:extLst>
                          </a:hlinkClick>
                        </a:rPr>
                        <a:t>Thanks slide</a:t>
                      </a:r>
                      <a:endParaRPr b="1" sz="1100" u="sng">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9525">
                      <a:solidFill>
                        <a:schemeClr val="accent5">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100">
                          <a:solidFill>
                            <a:schemeClr val="dk1"/>
                          </a:solidFill>
                          <a:latin typeface="Mukta Mahee"/>
                          <a:ea typeface="Mukta Mahee"/>
                          <a:cs typeface="Mukta Mahee"/>
                          <a:sym typeface="Mukta Mahee"/>
                        </a:rPr>
                        <a:t>You must keep it so that proper credits for our design are given</a:t>
                      </a:r>
                      <a:endParaRPr sz="1100">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u="sng">
                          <a:solidFill>
                            <a:schemeClr val="dk1"/>
                          </a:solidFill>
                          <a:latin typeface="Mukta Mahee"/>
                          <a:ea typeface="Mukta Mahee"/>
                          <a:cs typeface="Mukta Mahee"/>
                          <a:sym typeface="Mukta Mahee"/>
                          <a:hlinkClick action="ppaction://hlinksldjump" r:id="rId9">
                            <a:extLst>
                              <a:ext uri="{A12FA001-AC4F-418D-AE19-62706E023703}">
                                <ahyp:hlinkClr val="tx"/>
                              </a:ext>
                            </a:extLst>
                          </a:hlinkClick>
                        </a:rPr>
                        <a:t>Colors</a:t>
                      </a:r>
                      <a:endParaRPr b="1" sz="1100" u="sng">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9525">
                      <a:solidFill>
                        <a:schemeClr val="accent5">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100">
                          <a:solidFill>
                            <a:schemeClr val="dk1"/>
                          </a:solidFill>
                          <a:latin typeface="Mukta Mahee"/>
                          <a:ea typeface="Mukta Mahee"/>
                          <a:cs typeface="Mukta Mahee"/>
                          <a:sym typeface="Mukta Mahee"/>
                        </a:rPr>
                        <a:t>All the colors used in this presentation</a:t>
                      </a:r>
                      <a:endParaRPr sz="1100">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u="sng">
                          <a:solidFill>
                            <a:schemeClr val="dk1"/>
                          </a:solidFill>
                          <a:latin typeface="Mukta Mahee"/>
                          <a:ea typeface="Mukta Mahee"/>
                          <a:cs typeface="Mukta Mahee"/>
                          <a:sym typeface="Mukta Mahee"/>
                          <a:hlinkClick action="ppaction://hlinksldjump" r:id="rId10">
                            <a:extLst>
                              <a:ext uri="{A12FA001-AC4F-418D-AE19-62706E023703}">
                                <ahyp:hlinkClr val="tx"/>
                              </a:ext>
                            </a:extLst>
                          </a:hlinkClick>
                        </a:rPr>
                        <a:t>Icons</a:t>
                      </a:r>
                      <a:r>
                        <a:rPr b="1" lang="en" sz="1100">
                          <a:solidFill>
                            <a:schemeClr val="dk1"/>
                          </a:solidFill>
                          <a:latin typeface="Mukta Mahee"/>
                          <a:ea typeface="Mukta Mahee"/>
                          <a:cs typeface="Mukta Mahee"/>
                          <a:sym typeface="Mukta Mahee"/>
                        </a:rPr>
                        <a:t> and </a:t>
                      </a:r>
                      <a:r>
                        <a:rPr b="1" lang="en" sz="1100" u="sng">
                          <a:solidFill>
                            <a:schemeClr val="dk1"/>
                          </a:solidFill>
                          <a:latin typeface="Mukta Mahee"/>
                          <a:ea typeface="Mukta Mahee"/>
                          <a:cs typeface="Mukta Mahee"/>
                          <a:sym typeface="Mukta Mahee"/>
                          <a:hlinkClick action="ppaction://hlinksldjump" r:id="rId11">
                            <a:extLst>
                              <a:ext uri="{A12FA001-AC4F-418D-AE19-62706E023703}">
                                <ahyp:hlinkClr val="tx"/>
                              </a:ext>
                            </a:extLst>
                          </a:hlinkClick>
                        </a:rPr>
                        <a:t>infographic resources</a:t>
                      </a:r>
                      <a:endParaRPr b="1" sz="1100" u="sng">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9525">
                      <a:solidFill>
                        <a:schemeClr val="accent5">
                          <a:alpha val="0"/>
                        </a:schemeClr>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lang="en" sz="1100">
                          <a:solidFill>
                            <a:schemeClr val="dk1"/>
                          </a:solidFill>
                          <a:latin typeface="Mukta Mahee"/>
                          <a:ea typeface="Mukta Mahee"/>
                          <a:cs typeface="Mukta Mahee"/>
                          <a:sym typeface="Mukta Mahee"/>
                        </a:rPr>
                        <a:t>These can be used in the template, and their size and color can be edited</a:t>
                      </a:r>
                      <a:endParaRPr sz="1100">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r>
              <a:tr h="361525">
                <a:tc>
                  <a:txBody>
                    <a:bodyPr/>
                    <a:lstStyle/>
                    <a:p>
                      <a:pPr indent="0" lvl="0" marL="0" rtl="0" algn="l">
                        <a:spcBef>
                          <a:spcPts val="0"/>
                        </a:spcBef>
                        <a:spcAft>
                          <a:spcPts val="0"/>
                        </a:spcAft>
                        <a:buNone/>
                      </a:pPr>
                      <a:r>
                        <a:rPr b="1" lang="en" sz="1100">
                          <a:solidFill>
                            <a:schemeClr val="dk1"/>
                          </a:solidFill>
                          <a:latin typeface="Mukta Mahee"/>
                          <a:ea typeface="Mukta Mahee"/>
                          <a:cs typeface="Mukta Mahee"/>
                          <a:sym typeface="Mukta Mahee"/>
                        </a:rPr>
                        <a:t>Editable presentation theme </a:t>
                      </a:r>
                      <a:endParaRPr b="1" sz="1100">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accent5">
                          <a:alpha val="0"/>
                        </a:scheme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l">
                        <a:spcBef>
                          <a:spcPts val="0"/>
                        </a:spcBef>
                        <a:spcAft>
                          <a:spcPts val="1600"/>
                        </a:spcAft>
                        <a:buNone/>
                      </a:pPr>
                      <a:r>
                        <a:rPr lang="en" sz="1100">
                          <a:solidFill>
                            <a:schemeClr val="dk1"/>
                          </a:solidFill>
                          <a:latin typeface="Mukta Mahee"/>
                          <a:ea typeface="Mukta Mahee"/>
                          <a:cs typeface="Mukta Mahee"/>
                          <a:sym typeface="Mukta Mahee"/>
                        </a:rPr>
                        <a:t>You can edit the master slides easily. For more info, click </a:t>
                      </a:r>
                      <a:r>
                        <a:rPr b="1" lang="en" sz="1100" u="sng">
                          <a:solidFill>
                            <a:schemeClr val="dk1"/>
                          </a:solidFill>
                          <a:latin typeface="Mukta Mahee"/>
                          <a:ea typeface="Mukta Mahee"/>
                          <a:cs typeface="Mukta Mahee"/>
                          <a:sym typeface="Mukta Mahee"/>
                          <a:hlinkClick r:id="rId12">
                            <a:extLst>
                              <a:ext uri="{A12FA001-AC4F-418D-AE19-62706E023703}">
                                <ahyp:hlinkClr val="tx"/>
                              </a:ext>
                            </a:extLst>
                          </a:hlinkClick>
                        </a:rPr>
                        <a:t>here</a:t>
                      </a:r>
                      <a:endParaRPr b="1" sz="1100" u="sng">
                        <a:solidFill>
                          <a:schemeClr val="dk1"/>
                        </a:solidFill>
                        <a:latin typeface="Mukta Mahee"/>
                        <a:ea typeface="Mukta Mahee"/>
                        <a:cs typeface="Mukta Mahee"/>
                        <a:sym typeface="Mukta Mahee"/>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lt1"/>
                    </a:solidFill>
                  </a:tcPr>
                </a:tc>
              </a:tr>
            </a:tbl>
          </a:graphicData>
        </a:graphic>
      </p:graphicFrame>
      <p:sp>
        <p:nvSpPr>
          <p:cNvPr id="393" name="Google Shape;393;p37"/>
          <p:cNvSpPr txBox="1"/>
          <p:nvPr/>
        </p:nvSpPr>
        <p:spPr>
          <a:xfrm>
            <a:off x="720000" y="1063725"/>
            <a:ext cx="7704000" cy="369900"/>
          </a:xfrm>
          <a:prstGeom prst="rect">
            <a:avLst/>
          </a:prstGeom>
          <a:noFill/>
          <a:ln>
            <a:noFill/>
          </a:ln>
        </p:spPr>
        <p:txBody>
          <a:bodyPr anchorCtr="0" anchor="t" bIns="91425" lIns="91425" spcFirstLastPara="1" rIns="0" wrap="square" tIns="91425">
            <a:noAutofit/>
          </a:bodyPr>
          <a:lstStyle/>
          <a:p>
            <a:pPr indent="0" lvl="0" marL="0" rtl="0" algn="l">
              <a:spcBef>
                <a:spcPts val="0"/>
              </a:spcBef>
              <a:spcAft>
                <a:spcPts val="0"/>
              </a:spcAft>
              <a:buNone/>
            </a:pPr>
            <a:r>
              <a:rPr lang="en" sz="1200">
                <a:solidFill>
                  <a:schemeClr val="dk1"/>
                </a:solidFill>
                <a:latin typeface="Mukta Mahee"/>
                <a:ea typeface="Mukta Mahee"/>
                <a:cs typeface="Mukta Mahee"/>
                <a:sym typeface="Mukta Mahee"/>
              </a:rPr>
              <a:t>You can delete this slide when you’re done editing the presentation</a:t>
            </a:r>
            <a:endParaRPr sz="1200">
              <a:solidFill>
                <a:schemeClr val="dk1"/>
              </a:solidFill>
              <a:latin typeface="Mukta Mahee"/>
              <a:ea typeface="Mukta Mahee"/>
              <a:cs typeface="Mukta Mahee"/>
              <a:sym typeface="Mukta Mahee"/>
            </a:endParaRPr>
          </a:p>
        </p:txBody>
      </p:sp>
      <p:sp>
        <p:nvSpPr>
          <p:cNvPr id="394" name="Google Shape;394;p37"/>
          <p:cNvSpPr txBox="1"/>
          <p:nvPr/>
        </p:nvSpPr>
        <p:spPr>
          <a:xfrm>
            <a:off x="825850" y="4133675"/>
            <a:ext cx="34647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kta Mahee"/>
                <a:ea typeface="Mukta Mahee"/>
                <a:cs typeface="Mukta Mahee"/>
                <a:sym typeface="Mukta Mahee"/>
              </a:rPr>
              <a:t>For more info:</a:t>
            </a:r>
            <a:br>
              <a:rPr lang="en" sz="1200">
                <a:solidFill>
                  <a:schemeClr val="dk1"/>
                </a:solidFill>
                <a:latin typeface="Mukta Mahee"/>
                <a:ea typeface="Mukta Mahee"/>
                <a:cs typeface="Mukta Mahee"/>
                <a:sym typeface="Mukta Mahee"/>
              </a:rPr>
            </a:br>
            <a:r>
              <a:rPr b="1" lang="en" sz="1200" u="sng">
                <a:solidFill>
                  <a:schemeClr val="dk1"/>
                </a:solidFill>
                <a:latin typeface="Mukta Mahee"/>
                <a:ea typeface="Mukta Mahee"/>
                <a:cs typeface="Mukta Mahee"/>
                <a:sym typeface="Mukta Mahee"/>
                <a:hlinkClick r:id="rId13">
                  <a:extLst>
                    <a:ext uri="{A12FA001-AC4F-418D-AE19-62706E023703}">
                      <ahyp:hlinkClr val="tx"/>
                    </a:ext>
                  </a:extLst>
                </a:hlinkClick>
              </a:rPr>
              <a:t>SLIDESGO</a:t>
            </a:r>
            <a:r>
              <a:rPr b="1" lang="en" sz="1200">
                <a:solidFill>
                  <a:schemeClr val="dk1"/>
                </a:solidFill>
                <a:uFill>
                  <a:noFill/>
                </a:uFill>
                <a:latin typeface="Mukta Mahee"/>
                <a:ea typeface="Mukta Mahee"/>
                <a:cs typeface="Mukta Mahee"/>
                <a:sym typeface="Mukta Mahee"/>
                <a:hlinkClick r:id="rId14">
                  <a:extLst>
                    <a:ext uri="{A12FA001-AC4F-418D-AE19-62706E023703}">
                      <ahyp:hlinkClr val="tx"/>
                    </a:ext>
                  </a:extLst>
                </a:hlinkClick>
              </a:rPr>
              <a:t> </a:t>
            </a:r>
            <a:r>
              <a:rPr b="1" lang="en" sz="1200">
                <a:solidFill>
                  <a:schemeClr val="dk1"/>
                </a:solidFill>
                <a:latin typeface="Mukta Mahee"/>
                <a:ea typeface="Mukta Mahee"/>
                <a:cs typeface="Mukta Mahee"/>
                <a:sym typeface="Mukta Mahee"/>
              </a:rPr>
              <a:t>| </a:t>
            </a:r>
            <a:r>
              <a:rPr b="1" lang="en" sz="1200" u="sng">
                <a:solidFill>
                  <a:schemeClr val="dk1"/>
                </a:solidFill>
                <a:latin typeface="Mukta Mahee"/>
                <a:ea typeface="Mukta Mahee"/>
                <a:cs typeface="Mukta Mahee"/>
                <a:sym typeface="Mukta Mahee"/>
                <a:hlinkClick r:id="rId15">
                  <a:extLst>
                    <a:ext uri="{A12FA001-AC4F-418D-AE19-62706E023703}">
                      <ahyp:hlinkClr val="tx"/>
                    </a:ext>
                  </a:extLst>
                </a:hlinkClick>
              </a:rPr>
              <a:t>BLOG</a:t>
            </a:r>
            <a:r>
              <a:rPr b="1" lang="en" sz="1200">
                <a:solidFill>
                  <a:schemeClr val="dk1"/>
                </a:solidFill>
                <a:latin typeface="Mukta Mahee"/>
                <a:ea typeface="Mukta Mahee"/>
                <a:cs typeface="Mukta Mahee"/>
                <a:sym typeface="Mukta Mahee"/>
              </a:rPr>
              <a:t> | </a:t>
            </a:r>
            <a:r>
              <a:rPr b="1" lang="en" sz="1200" u="sng">
                <a:solidFill>
                  <a:schemeClr val="dk1"/>
                </a:solidFill>
                <a:latin typeface="Mukta Mahee"/>
                <a:ea typeface="Mukta Mahee"/>
                <a:cs typeface="Mukta Mahee"/>
                <a:sym typeface="Mukta Mahee"/>
                <a:hlinkClick r:id="rId16">
                  <a:extLst>
                    <a:ext uri="{A12FA001-AC4F-418D-AE19-62706E023703}">
                      <ahyp:hlinkClr val="tx"/>
                    </a:ext>
                  </a:extLst>
                </a:hlinkClick>
              </a:rPr>
              <a:t>FAQ</a:t>
            </a:r>
            <a:r>
              <a:rPr b="1" lang="en" sz="1200" u="sng">
                <a:solidFill>
                  <a:schemeClr val="dk1"/>
                </a:solidFill>
                <a:latin typeface="Mukta Mahee"/>
                <a:ea typeface="Mukta Mahee"/>
                <a:cs typeface="Mukta Mahee"/>
                <a:sym typeface="Mukta Mahee"/>
              </a:rPr>
              <a:t>s</a:t>
            </a:r>
            <a:endParaRPr b="1" sz="1200" u="sng">
              <a:solidFill>
                <a:schemeClr val="dk1"/>
              </a:solidFill>
              <a:latin typeface="Mukta Mahee"/>
              <a:ea typeface="Mukta Mahee"/>
              <a:cs typeface="Mukta Mahee"/>
              <a:sym typeface="Mukta Mahee"/>
            </a:endParaRPr>
          </a:p>
        </p:txBody>
      </p:sp>
      <p:sp>
        <p:nvSpPr>
          <p:cNvPr id="395" name="Google Shape;395;p37"/>
          <p:cNvSpPr txBox="1"/>
          <p:nvPr/>
        </p:nvSpPr>
        <p:spPr>
          <a:xfrm>
            <a:off x="4853329" y="4133675"/>
            <a:ext cx="34647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kta Mahee"/>
                <a:ea typeface="Mukta Mahee"/>
                <a:cs typeface="Mukta Mahee"/>
                <a:sym typeface="Mukta Mahee"/>
              </a:rPr>
              <a:t>You can visit our sister </a:t>
            </a:r>
            <a:r>
              <a:rPr lang="en" sz="1200">
                <a:solidFill>
                  <a:schemeClr val="dk1"/>
                </a:solidFill>
                <a:latin typeface="Mukta Mahee"/>
                <a:ea typeface="Mukta Mahee"/>
                <a:cs typeface="Mukta Mahee"/>
                <a:sym typeface="Mukta Mahee"/>
              </a:rPr>
              <a:t>projects</a:t>
            </a:r>
            <a:r>
              <a:rPr lang="en" sz="1200">
                <a:solidFill>
                  <a:schemeClr val="dk1"/>
                </a:solidFill>
                <a:latin typeface="Mukta Mahee"/>
                <a:ea typeface="Mukta Mahee"/>
                <a:cs typeface="Mukta Mahee"/>
                <a:sym typeface="Mukta Mahee"/>
              </a:rPr>
              <a:t>:</a:t>
            </a:r>
            <a:br>
              <a:rPr lang="en" sz="1200">
                <a:solidFill>
                  <a:schemeClr val="dk1"/>
                </a:solidFill>
                <a:latin typeface="Mukta Mahee"/>
                <a:ea typeface="Mukta Mahee"/>
                <a:cs typeface="Mukta Mahee"/>
                <a:sym typeface="Mukta Mahee"/>
              </a:rPr>
            </a:br>
            <a:r>
              <a:rPr b="1" lang="en" sz="1200" u="sng">
                <a:solidFill>
                  <a:schemeClr val="dk1"/>
                </a:solidFill>
                <a:latin typeface="Mukta Mahee"/>
                <a:ea typeface="Mukta Mahee"/>
                <a:cs typeface="Mukta Mahee"/>
                <a:sym typeface="Mukta Mahee"/>
                <a:hlinkClick r:id="rId17">
                  <a:extLst>
                    <a:ext uri="{A12FA001-AC4F-418D-AE19-62706E023703}">
                      <ahyp:hlinkClr val="tx"/>
                    </a:ext>
                  </a:extLst>
                </a:hlinkClick>
              </a:rPr>
              <a:t>FREEPIK</a:t>
            </a:r>
            <a:r>
              <a:rPr b="1" lang="en" sz="1200">
                <a:solidFill>
                  <a:schemeClr val="dk1"/>
                </a:solidFill>
                <a:latin typeface="Mukta Mahee"/>
                <a:ea typeface="Mukta Mahee"/>
                <a:cs typeface="Mukta Mahee"/>
                <a:sym typeface="Mukta Mahee"/>
              </a:rPr>
              <a:t> | </a:t>
            </a:r>
            <a:r>
              <a:rPr b="1" lang="en" sz="1200" u="sng">
                <a:solidFill>
                  <a:schemeClr val="dk1"/>
                </a:solidFill>
                <a:latin typeface="Mukta Mahee"/>
                <a:ea typeface="Mukta Mahee"/>
                <a:cs typeface="Mukta Mahee"/>
                <a:sym typeface="Mukta Mahee"/>
                <a:hlinkClick r:id="rId18">
                  <a:extLst>
                    <a:ext uri="{A12FA001-AC4F-418D-AE19-62706E023703}">
                      <ahyp:hlinkClr val="tx"/>
                    </a:ext>
                  </a:extLst>
                </a:hlinkClick>
              </a:rPr>
              <a:t>FLATICON</a:t>
            </a:r>
            <a:r>
              <a:rPr b="1" lang="en" sz="1200">
                <a:solidFill>
                  <a:schemeClr val="dk1"/>
                </a:solidFill>
                <a:latin typeface="Mukta Mahee"/>
                <a:ea typeface="Mukta Mahee"/>
                <a:cs typeface="Mukta Mahee"/>
                <a:sym typeface="Mukta Mahee"/>
              </a:rPr>
              <a:t> | </a:t>
            </a:r>
            <a:r>
              <a:rPr b="1" lang="en" sz="1200" u="sng">
                <a:solidFill>
                  <a:schemeClr val="dk1"/>
                </a:solidFill>
                <a:latin typeface="Mukta Mahee"/>
                <a:ea typeface="Mukta Mahee"/>
                <a:cs typeface="Mukta Mahee"/>
                <a:sym typeface="Mukta Mahee"/>
                <a:hlinkClick r:id="rId19">
                  <a:extLst>
                    <a:ext uri="{A12FA001-AC4F-418D-AE19-62706E023703}">
                      <ahyp:hlinkClr val="tx"/>
                    </a:ext>
                  </a:extLst>
                </a:hlinkClick>
              </a:rPr>
              <a:t>STORYSET</a:t>
            </a:r>
            <a:r>
              <a:rPr b="1" lang="en" sz="1200">
                <a:solidFill>
                  <a:schemeClr val="dk1"/>
                </a:solidFill>
                <a:latin typeface="Mukta Mahee"/>
                <a:ea typeface="Mukta Mahee"/>
                <a:cs typeface="Mukta Mahee"/>
                <a:sym typeface="Mukta Mahee"/>
              </a:rPr>
              <a:t> | </a:t>
            </a:r>
            <a:r>
              <a:rPr b="1" lang="en" sz="1200" u="sng">
                <a:solidFill>
                  <a:schemeClr val="dk1"/>
                </a:solidFill>
                <a:latin typeface="Mukta Mahee"/>
                <a:ea typeface="Mukta Mahee"/>
                <a:cs typeface="Mukta Mahee"/>
                <a:sym typeface="Mukta Mahee"/>
                <a:hlinkClick r:id="rId20">
                  <a:extLst>
                    <a:ext uri="{A12FA001-AC4F-418D-AE19-62706E023703}">
                      <ahyp:hlinkClr val="tx"/>
                    </a:ext>
                  </a:extLst>
                </a:hlinkClick>
              </a:rPr>
              <a:t>WEPIK</a:t>
            </a:r>
            <a:r>
              <a:rPr b="1" lang="en" sz="1200">
                <a:solidFill>
                  <a:schemeClr val="dk1"/>
                </a:solidFill>
                <a:uFill>
                  <a:noFill/>
                </a:uFill>
                <a:latin typeface="Mukta Mahee"/>
                <a:ea typeface="Mukta Mahee"/>
                <a:cs typeface="Mukta Mahee"/>
                <a:sym typeface="Mukta Mahee"/>
                <a:hlinkClick r:id="rId21">
                  <a:extLst>
                    <a:ext uri="{A12FA001-AC4F-418D-AE19-62706E023703}">
                      <ahyp:hlinkClr val="tx"/>
                    </a:ext>
                  </a:extLst>
                </a:hlinkClick>
              </a:rPr>
              <a:t> </a:t>
            </a:r>
            <a:r>
              <a:rPr b="1" lang="en" sz="1200">
                <a:solidFill>
                  <a:schemeClr val="dk1"/>
                </a:solidFill>
                <a:latin typeface="Mukta Mahee"/>
                <a:ea typeface="Mukta Mahee"/>
                <a:cs typeface="Mukta Mahee"/>
                <a:sym typeface="Mukta Mahee"/>
              </a:rPr>
              <a:t>| </a:t>
            </a:r>
            <a:r>
              <a:rPr b="1" lang="en" sz="1200" u="sng">
                <a:solidFill>
                  <a:schemeClr val="dk1"/>
                </a:solidFill>
                <a:latin typeface="Mukta Mahee"/>
                <a:ea typeface="Mukta Mahee"/>
                <a:cs typeface="Mukta Mahee"/>
                <a:sym typeface="Mukta Mahee"/>
                <a:hlinkClick r:id="rId22">
                  <a:extLst>
                    <a:ext uri="{A12FA001-AC4F-418D-AE19-62706E023703}">
                      <ahyp:hlinkClr val="tx"/>
                    </a:ext>
                  </a:extLst>
                </a:hlinkClick>
              </a:rPr>
              <a:t>VIDEVO</a:t>
            </a:r>
            <a:endParaRPr b="1" sz="1200" u="sng">
              <a:solidFill>
                <a:schemeClr val="dk1"/>
              </a:solidFill>
              <a:latin typeface="Mukta Mahee"/>
              <a:ea typeface="Mukta Mahee"/>
              <a:cs typeface="Mukta Mahee"/>
              <a:sym typeface="Mukta Mahee"/>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55"/>
          <p:cNvSpPr/>
          <p:nvPr/>
        </p:nvSpPr>
        <p:spPr>
          <a:xfrm>
            <a:off x="1418000" y="539500"/>
            <a:ext cx="2984983" cy="4064643"/>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39" name="Google Shape;939;p55"/>
          <p:cNvPicPr preferRelativeResize="0"/>
          <p:nvPr/>
        </p:nvPicPr>
        <p:blipFill rotWithShape="1">
          <a:blip r:embed="rId3">
            <a:alphaModFix/>
          </a:blip>
          <a:srcRect b="0" l="54108" r="2642" t="0"/>
          <a:stretch/>
        </p:blipFill>
        <p:spPr>
          <a:xfrm>
            <a:off x="1522062" y="653512"/>
            <a:ext cx="2780702" cy="3616612"/>
          </a:xfrm>
          <a:prstGeom prst="rect">
            <a:avLst/>
          </a:prstGeom>
          <a:noFill/>
          <a:ln>
            <a:noFill/>
          </a:ln>
        </p:spPr>
      </p:pic>
      <p:sp>
        <p:nvSpPr>
          <p:cNvPr id="940" name="Google Shape;940;p55"/>
          <p:cNvSpPr txBox="1"/>
          <p:nvPr>
            <p:ph type="title"/>
          </p:nvPr>
        </p:nvSpPr>
        <p:spPr>
          <a:xfrm>
            <a:off x="4883725" y="1897500"/>
            <a:ext cx="32421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0" lang="en"/>
              <a:t>TABLET</a:t>
            </a:r>
            <a:r>
              <a:rPr lang="en"/>
              <a:t> MOCKUP</a:t>
            </a:r>
            <a:endParaRPr/>
          </a:p>
        </p:txBody>
      </p:sp>
      <p:sp>
        <p:nvSpPr>
          <p:cNvPr id="941" name="Google Shape;941;p55"/>
          <p:cNvSpPr txBox="1"/>
          <p:nvPr>
            <p:ph idx="1" type="subTitle"/>
          </p:nvPr>
        </p:nvSpPr>
        <p:spPr>
          <a:xfrm>
            <a:off x="4883875" y="2394000"/>
            <a:ext cx="3242100" cy="85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942" name="Google Shape;942;p55"/>
          <p:cNvSpPr/>
          <p:nvPr/>
        </p:nvSpPr>
        <p:spPr>
          <a:xfrm>
            <a:off x="2828936" y="4368184"/>
            <a:ext cx="163200" cy="163200"/>
          </a:xfrm>
          <a:prstGeom prst="round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5"/>
          <p:cNvSpPr/>
          <p:nvPr/>
        </p:nvSpPr>
        <p:spPr>
          <a:xfrm rot="8881454">
            <a:off x="838975" y="884370"/>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55"/>
          <p:cNvSpPr/>
          <p:nvPr/>
        </p:nvSpPr>
        <p:spPr>
          <a:xfrm>
            <a:off x="4696085" y="854016"/>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55"/>
          <p:cNvSpPr/>
          <p:nvPr/>
        </p:nvSpPr>
        <p:spPr>
          <a:xfrm rot="-5400000">
            <a:off x="5340999" y="653471"/>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56"/>
          <p:cNvSpPr/>
          <p:nvPr/>
        </p:nvSpPr>
        <p:spPr>
          <a:xfrm>
            <a:off x="6556650" y="1061715"/>
            <a:ext cx="1413246" cy="1287856"/>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6"/>
          <p:cNvSpPr txBox="1"/>
          <p:nvPr>
            <p:ph type="title"/>
          </p:nvPr>
        </p:nvSpPr>
        <p:spPr>
          <a:xfrm>
            <a:off x="1018025" y="1853075"/>
            <a:ext cx="3233100" cy="572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b="0" lang="en"/>
              <a:t>PHONE</a:t>
            </a:r>
            <a:r>
              <a:rPr lang="en"/>
              <a:t> MOCKUP</a:t>
            </a:r>
            <a:endParaRPr/>
          </a:p>
        </p:txBody>
      </p:sp>
      <p:sp>
        <p:nvSpPr>
          <p:cNvPr id="952" name="Google Shape;952;p56"/>
          <p:cNvSpPr txBox="1"/>
          <p:nvPr>
            <p:ph idx="1" type="subTitle"/>
          </p:nvPr>
        </p:nvSpPr>
        <p:spPr>
          <a:xfrm>
            <a:off x="1018025" y="2349575"/>
            <a:ext cx="3233100" cy="805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sp>
        <p:nvSpPr>
          <p:cNvPr id="953" name="Google Shape;953;p56"/>
          <p:cNvSpPr/>
          <p:nvPr/>
        </p:nvSpPr>
        <p:spPr>
          <a:xfrm>
            <a:off x="5279867" y="738677"/>
            <a:ext cx="1816388" cy="3465793"/>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6"/>
          <p:cNvSpPr/>
          <p:nvPr/>
        </p:nvSpPr>
        <p:spPr>
          <a:xfrm>
            <a:off x="5137200" y="539500"/>
            <a:ext cx="2101773" cy="4064274"/>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55" name="Google Shape;955;p56"/>
          <p:cNvPicPr preferRelativeResize="0"/>
          <p:nvPr/>
        </p:nvPicPr>
        <p:blipFill rotWithShape="1">
          <a:blip r:embed="rId3">
            <a:alphaModFix/>
          </a:blip>
          <a:srcRect b="0" l="4919" r="64254" t="0"/>
          <a:stretch/>
        </p:blipFill>
        <p:spPr>
          <a:xfrm>
            <a:off x="5238385" y="770896"/>
            <a:ext cx="1899454" cy="3466063"/>
          </a:xfrm>
          <a:prstGeom prst="rect">
            <a:avLst/>
          </a:prstGeom>
          <a:noFill/>
          <a:ln>
            <a:noFill/>
          </a:ln>
        </p:spPr>
      </p:pic>
      <p:sp>
        <p:nvSpPr>
          <p:cNvPr id="956" name="Google Shape;956;p56"/>
          <p:cNvSpPr/>
          <p:nvPr/>
        </p:nvSpPr>
        <p:spPr>
          <a:xfrm>
            <a:off x="6091791" y="4316634"/>
            <a:ext cx="192600" cy="1926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6"/>
          <p:cNvSpPr/>
          <p:nvPr/>
        </p:nvSpPr>
        <p:spPr>
          <a:xfrm>
            <a:off x="5973780" y="648346"/>
            <a:ext cx="428700" cy="42900"/>
          </a:xfrm>
          <a:prstGeom prst="roundRect">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6"/>
          <p:cNvSpPr/>
          <p:nvPr/>
        </p:nvSpPr>
        <p:spPr>
          <a:xfrm>
            <a:off x="4696085" y="854016"/>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6"/>
          <p:cNvSpPr/>
          <p:nvPr/>
        </p:nvSpPr>
        <p:spPr>
          <a:xfrm rot="-3222553">
            <a:off x="7775288" y="2600499"/>
            <a:ext cx="197122" cy="170311"/>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6"/>
          <p:cNvSpPr/>
          <p:nvPr/>
        </p:nvSpPr>
        <p:spPr>
          <a:xfrm rot="-5400000">
            <a:off x="8287299" y="1342471"/>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57"/>
          <p:cNvSpPr txBox="1"/>
          <p:nvPr/>
        </p:nvSpPr>
        <p:spPr>
          <a:xfrm flipH="1">
            <a:off x="6239401" y="3776332"/>
            <a:ext cx="2184600" cy="3849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500">
                <a:solidFill>
                  <a:schemeClr val="dk1"/>
                </a:solidFill>
                <a:latin typeface="Carlito"/>
                <a:ea typeface="Carlito"/>
                <a:cs typeface="Carlito"/>
                <a:sym typeface="Carlito"/>
              </a:rPr>
              <a:t>Venus</a:t>
            </a:r>
            <a:endParaRPr b="1" sz="2500">
              <a:solidFill>
                <a:schemeClr val="dk1"/>
              </a:solidFill>
              <a:latin typeface="Carlito"/>
              <a:ea typeface="Carlito"/>
              <a:cs typeface="Carlito"/>
              <a:sym typeface="Carlito"/>
            </a:endParaRPr>
          </a:p>
        </p:txBody>
      </p:sp>
      <p:sp>
        <p:nvSpPr>
          <p:cNvPr id="966" name="Google Shape;966;p57"/>
          <p:cNvSpPr txBox="1"/>
          <p:nvPr/>
        </p:nvSpPr>
        <p:spPr>
          <a:xfrm flipH="1">
            <a:off x="720092" y="3776332"/>
            <a:ext cx="2184600" cy="38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500">
                <a:solidFill>
                  <a:schemeClr val="dk1"/>
                </a:solidFill>
                <a:latin typeface="Carlito"/>
                <a:ea typeface="Carlito"/>
                <a:cs typeface="Carlito"/>
                <a:sym typeface="Carlito"/>
              </a:rPr>
              <a:t>Mercury</a:t>
            </a:r>
            <a:endParaRPr b="1" sz="2500">
              <a:solidFill>
                <a:schemeClr val="dk1"/>
              </a:solidFill>
              <a:latin typeface="Carlito"/>
              <a:ea typeface="Carlito"/>
              <a:cs typeface="Carlito"/>
              <a:sym typeface="Carlito"/>
            </a:endParaRPr>
          </a:p>
        </p:txBody>
      </p:sp>
      <p:sp>
        <p:nvSpPr>
          <p:cNvPr id="967" name="Google Shape;967;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THIS IS</a:t>
            </a:r>
            <a:r>
              <a:rPr lang="en"/>
              <a:t> A</a:t>
            </a:r>
            <a:r>
              <a:rPr lang="en">
                <a:solidFill>
                  <a:srgbClr val="F4C5B1"/>
                </a:solidFill>
              </a:rPr>
              <a:t> </a:t>
            </a:r>
            <a:r>
              <a:rPr lang="en"/>
              <a:t>MAP</a:t>
            </a:r>
            <a:endParaRPr/>
          </a:p>
        </p:txBody>
      </p:sp>
      <p:sp>
        <p:nvSpPr>
          <p:cNvPr id="968" name="Google Shape;968;p57"/>
          <p:cNvSpPr txBox="1"/>
          <p:nvPr/>
        </p:nvSpPr>
        <p:spPr>
          <a:xfrm flipH="1">
            <a:off x="6239400" y="4125775"/>
            <a:ext cx="2184600" cy="489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Mukta Mahee"/>
                <a:ea typeface="Mukta Mahee"/>
                <a:cs typeface="Mukta Mahee"/>
                <a:sym typeface="Mukta Mahee"/>
              </a:rPr>
              <a:t>Venus is the second planet from the Sun</a:t>
            </a:r>
            <a:endParaRPr>
              <a:solidFill>
                <a:schemeClr val="dk1"/>
              </a:solidFill>
              <a:latin typeface="Mukta Mahee"/>
              <a:ea typeface="Mukta Mahee"/>
              <a:cs typeface="Mukta Mahee"/>
              <a:sym typeface="Mukta Mahee"/>
            </a:endParaRPr>
          </a:p>
        </p:txBody>
      </p:sp>
      <p:sp>
        <p:nvSpPr>
          <p:cNvPr id="969" name="Google Shape;969;p57"/>
          <p:cNvSpPr txBox="1"/>
          <p:nvPr/>
        </p:nvSpPr>
        <p:spPr>
          <a:xfrm flipH="1">
            <a:off x="720099" y="4125775"/>
            <a:ext cx="2184600" cy="48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ukta Mahee"/>
                <a:ea typeface="Mukta Mahee"/>
                <a:cs typeface="Mukta Mahee"/>
                <a:sym typeface="Mukta Mahee"/>
              </a:rPr>
              <a:t>Mercury is the closest planet to the Sun</a:t>
            </a:r>
            <a:endParaRPr>
              <a:solidFill>
                <a:schemeClr val="dk1"/>
              </a:solidFill>
              <a:latin typeface="Mukta Mahee"/>
              <a:ea typeface="Mukta Mahee"/>
              <a:cs typeface="Mukta Mahee"/>
              <a:sym typeface="Mukta Mahee"/>
            </a:endParaRPr>
          </a:p>
        </p:txBody>
      </p:sp>
      <p:grpSp>
        <p:nvGrpSpPr>
          <p:cNvPr id="970" name="Google Shape;970;p57"/>
          <p:cNvGrpSpPr/>
          <p:nvPr/>
        </p:nvGrpSpPr>
        <p:grpSpPr>
          <a:xfrm>
            <a:off x="2056102" y="1167185"/>
            <a:ext cx="5031797" cy="2680241"/>
            <a:chOff x="233350" y="949250"/>
            <a:chExt cx="7137300" cy="3802300"/>
          </a:xfrm>
        </p:grpSpPr>
        <p:sp>
          <p:nvSpPr>
            <p:cNvPr id="971" name="Google Shape;971;p57"/>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7"/>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7"/>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7"/>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7"/>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7"/>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57"/>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57"/>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7"/>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7"/>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7"/>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7"/>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7"/>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57"/>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7"/>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7"/>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7"/>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7"/>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7"/>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7"/>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7"/>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7"/>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7"/>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7"/>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7"/>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7"/>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7"/>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7"/>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7"/>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7"/>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7"/>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7"/>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7"/>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7"/>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7"/>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7"/>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7"/>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7"/>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7"/>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7"/>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7"/>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7"/>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7"/>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7"/>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7"/>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7"/>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7"/>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7"/>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7"/>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7"/>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7"/>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 name="Google Shape;1022;p57"/>
          <p:cNvSpPr/>
          <p:nvPr/>
        </p:nvSpPr>
        <p:spPr>
          <a:xfrm>
            <a:off x="7993439" y="3340930"/>
            <a:ext cx="296100" cy="296100"/>
          </a:xfrm>
          <a:prstGeom prst="rect">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7"/>
          <p:cNvSpPr/>
          <p:nvPr/>
        </p:nvSpPr>
        <p:spPr>
          <a:xfrm>
            <a:off x="827653" y="3340930"/>
            <a:ext cx="296100" cy="2961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7"/>
          <p:cNvSpPr/>
          <p:nvPr/>
        </p:nvSpPr>
        <p:spPr>
          <a:xfrm>
            <a:off x="2786719" y="1758975"/>
            <a:ext cx="125400" cy="125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7"/>
          <p:cNvSpPr/>
          <p:nvPr/>
        </p:nvSpPr>
        <p:spPr>
          <a:xfrm>
            <a:off x="4233594" y="2356650"/>
            <a:ext cx="125400" cy="125400"/>
          </a:xfrm>
          <a:prstGeom prst="rect">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7"/>
          <p:cNvSpPr/>
          <p:nvPr/>
        </p:nvSpPr>
        <p:spPr>
          <a:xfrm>
            <a:off x="2481944" y="2024725"/>
            <a:ext cx="125400" cy="125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7"/>
          <p:cNvSpPr/>
          <p:nvPr/>
        </p:nvSpPr>
        <p:spPr>
          <a:xfrm>
            <a:off x="4194219" y="1884375"/>
            <a:ext cx="125400" cy="125400"/>
          </a:xfrm>
          <a:prstGeom prst="rect">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7"/>
          <p:cNvSpPr/>
          <p:nvPr/>
        </p:nvSpPr>
        <p:spPr>
          <a:xfrm>
            <a:off x="4509294" y="1719600"/>
            <a:ext cx="125400" cy="125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7"/>
          <p:cNvSpPr/>
          <p:nvPr/>
        </p:nvSpPr>
        <p:spPr>
          <a:xfrm>
            <a:off x="3347719" y="3340925"/>
            <a:ext cx="125400" cy="125400"/>
          </a:xfrm>
          <a:prstGeom prst="rect">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7"/>
          <p:cNvSpPr/>
          <p:nvPr/>
        </p:nvSpPr>
        <p:spPr>
          <a:xfrm>
            <a:off x="3062319" y="2628225"/>
            <a:ext cx="125400" cy="1254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4" name="Shape 1034"/>
        <p:cNvGrpSpPr/>
        <p:nvPr/>
      </p:nvGrpSpPr>
      <p:grpSpPr>
        <a:xfrm>
          <a:off x="0" y="0"/>
          <a:ext cx="0" cy="0"/>
          <a:chOff x="0" y="0"/>
          <a:chExt cx="0" cy="0"/>
        </a:xfrm>
      </p:grpSpPr>
      <p:sp>
        <p:nvSpPr>
          <p:cNvPr id="1035" name="Google Shape;1035;p5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A TIMELINE ALWAYS</a:t>
            </a:r>
            <a:r>
              <a:rPr lang="en"/>
              <a:t> WORKS WELL</a:t>
            </a:r>
            <a:endParaRPr/>
          </a:p>
        </p:txBody>
      </p:sp>
      <p:sp>
        <p:nvSpPr>
          <p:cNvPr id="1036" name="Google Shape;1036;p58"/>
          <p:cNvSpPr txBox="1"/>
          <p:nvPr/>
        </p:nvSpPr>
        <p:spPr>
          <a:xfrm flipH="1">
            <a:off x="982600" y="1929800"/>
            <a:ext cx="21432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Venus</a:t>
            </a:r>
            <a:endParaRPr b="1" sz="2400">
              <a:solidFill>
                <a:schemeClr val="dk1"/>
              </a:solidFill>
              <a:latin typeface="Carlito"/>
              <a:ea typeface="Carlito"/>
              <a:cs typeface="Carlito"/>
              <a:sym typeface="Carlito"/>
            </a:endParaRPr>
          </a:p>
        </p:txBody>
      </p:sp>
      <p:sp>
        <p:nvSpPr>
          <p:cNvPr id="1037" name="Google Shape;1037;p58"/>
          <p:cNvSpPr txBox="1"/>
          <p:nvPr/>
        </p:nvSpPr>
        <p:spPr>
          <a:xfrm flipH="1">
            <a:off x="982600" y="1419103"/>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Venus is the second planet from the Sun</a:t>
            </a:r>
            <a:endParaRPr>
              <a:solidFill>
                <a:schemeClr val="dk1"/>
              </a:solidFill>
              <a:latin typeface="Mukta Mahee"/>
              <a:ea typeface="Mukta Mahee"/>
              <a:cs typeface="Mukta Mahee"/>
              <a:sym typeface="Mukta Mahee"/>
            </a:endParaRPr>
          </a:p>
        </p:txBody>
      </p:sp>
      <p:sp>
        <p:nvSpPr>
          <p:cNvPr id="1038" name="Google Shape;1038;p58"/>
          <p:cNvSpPr txBox="1"/>
          <p:nvPr/>
        </p:nvSpPr>
        <p:spPr>
          <a:xfrm flipH="1">
            <a:off x="2662287" y="3566771"/>
            <a:ext cx="2143200" cy="38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Mercury</a:t>
            </a:r>
            <a:endParaRPr b="1" sz="2400">
              <a:solidFill>
                <a:schemeClr val="dk1"/>
              </a:solidFill>
              <a:latin typeface="Carlito"/>
              <a:ea typeface="Carlito"/>
              <a:cs typeface="Carlito"/>
              <a:sym typeface="Carlito"/>
            </a:endParaRPr>
          </a:p>
        </p:txBody>
      </p:sp>
      <p:sp>
        <p:nvSpPr>
          <p:cNvPr id="1039" name="Google Shape;1039;p58"/>
          <p:cNvSpPr txBox="1"/>
          <p:nvPr/>
        </p:nvSpPr>
        <p:spPr>
          <a:xfrm flipH="1">
            <a:off x="2662287" y="3886687"/>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Mercury is the closest planet to the Sun</a:t>
            </a:r>
            <a:endParaRPr>
              <a:solidFill>
                <a:schemeClr val="dk1"/>
              </a:solidFill>
              <a:latin typeface="Mukta Mahee"/>
              <a:ea typeface="Mukta Mahee"/>
              <a:cs typeface="Mukta Mahee"/>
              <a:sym typeface="Mukta Mahee"/>
            </a:endParaRPr>
          </a:p>
        </p:txBody>
      </p:sp>
      <p:sp>
        <p:nvSpPr>
          <p:cNvPr id="1040" name="Google Shape;1040;p58"/>
          <p:cNvSpPr txBox="1"/>
          <p:nvPr/>
        </p:nvSpPr>
        <p:spPr>
          <a:xfrm flipH="1">
            <a:off x="4339675" y="1929800"/>
            <a:ext cx="2143200" cy="38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Mars</a:t>
            </a:r>
            <a:endParaRPr b="1" sz="2400">
              <a:solidFill>
                <a:schemeClr val="dk1"/>
              </a:solidFill>
              <a:latin typeface="Carlito"/>
              <a:ea typeface="Carlito"/>
              <a:cs typeface="Carlito"/>
              <a:sym typeface="Carlito"/>
            </a:endParaRPr>
          </a:p>
        </p:txBody>
      </p:sp>
      <p:sp>
        <p:nvSpPr>
          <p:cNvPr id="1041" name="Google Shape;1041;p58"/>
          <p:cNvSpPr txBox="1"/>
          <p:nvPr/>
        </p:nvSpPr>
        <p:spPr>
          <a:xfrm flipH="1">
            <a:off x="4339675" y="1419103"/>
            <a:ext cx="2143200" cy="57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Despite being red, Mars is a very cold place</a:t>
            </a:r>
            <a:endParaRPr>
              <a:solidFill>
                <a:schemeClr val="dk1"/>
              </a:solidFill>
              <a:latin typeface="Mukta Mahee"/>
              <a:ea typeface="Mukta Mahee"/>
              <a:cs typeface="Mukta Mahee"/>
              <a:sym typeface="Mukta Mahee"/>
            </a:endParaRPr>
          </a:p>
        </p:txBody>
      </p:sp>
      <p:sp>
        <p:nvSpPr>
          <p:cNvPr id="1042" name="Google Shape;1042;p58"/>
          <p:cNvSpPr txBox="1"/>
          <p:nvPr/>
        </p:nvSpPr>
        <p:spPr>
          <a:xfrm flipH="1">
            <a:off x="6018200" y="3566771"/>
            <a:ext cx="2143200" cy="384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Jupiter</a:t>
            </a:r>
            <a:endParaRPr b="1" sz="2400">
              <a:solidFill>
                <a:schemeClr val="dk1"/>
              </a:solidFill>
              <a:latin typeface="Carlito"/>
              <a:ea typeface="Carlito"/>
              <a:cs typeface="Carlito"/>
              <a:sym typeface="Carlito"/>
            </a:endParaRPr>
          </a:p>
        </p:txBody>
      </p:sp>
      <p:sp>
        <p:nvSpPr>
          <p:cNvPr id="1043" name="Google Shape;1043;p58"/>
          <p:cNvSpPr txBox="1"/>
          <p:nvPr/>
        </p:nvSpPr>
        <p:spPr>
          <a:xfrm flipH="1">
            <a:off x="6018200" y="3886687"/>
            <a:ext cx="2143200" cy="571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Jupiter is the biggest planet of them all</a:t>
            </a:r>
            <a:endParaRPr>
              <a:solidFill>
                <a:schemeClr val="dk1"/>
              </a:solidFill>
              <a:latin typeface="Mukta Mahee"/>
              <a:ea typeface="Mukta Mahee"/>
              <a:cs typeface="Mukta Mahee"/>
              <a:sym typeface="Mukta Mahee"/>
            </a:endParaRPr>
          </a:p>
        </p:txBody>
      </p:sp>
      <p:grpSp>
        <p:nvGrpSpPr>
          <p:cNvPr id="1044" name="Google Shape;1044;p58"/>
          <p:cNvGrpSpPr/>
          <p:nvPr/>
        </p:nvGrpSpPr>
        <p:grpSpPr>
          <a:xfrm>
            <a:off x="6782450" y="2777708"/>
            <a:ext cx="614700" cy="614700"/>
            <a:chOff x="7649126" y="2577509"/>
            <a:chExt cx="614700" cy="614700"/>
          </a:xfrm>
        </p:grpSpPr>
        <p:sp>
          <p:nvSpPr>
            <p:cNvPr id="1045" name="Google Shape;1045;p58"/>
            <p:cNvSpPr/>
            <p:nvPr/>
          </p:nvSpPr>
          <p:spPr>
            <a:xfrm>
              <a:off x="7649126"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8"/>
            <p:cNvSpPr/>
            <p:nvPr/>
          </p:nvSpPr>
          <p:spPr>
            <a:xfrm>
              <a:off x="7725852" y="2708288"/>
              <a:ext cx="466556" cy="353142"/>
            </a:xfrm>
            <a:custGeom>
              <a:rect b="b" l="l" r="r" t="t"/>
              <a:pathLst>
                <a:path extrusionOk="0" h="11278" w="14900">
                  <a:moveTo>
                    <a:pt x="12090" y="1399"/>
                  </a:moveTo>
                  <a:cubicBezTo>
                    <a:pt x="11834" y="1555"/>
                    <a:pt x="11588" y="1706"/>
                    <a:pt x="11340" y="1852"/>
                  </a:cubicBezTo>
                  <a:cubicBezTo>
                    <a:pt x="11315" y="1868"/>
                    <a:pt x="11279" y="1869"/>
                    <a:pt x="11247" y="1869"/>
                  </a:cubicBezTo>
                  <a:cubicBezTo>
                    <a:pt x="11242" y="1869"/>
                    <a:pt x="11238" y="1869"/>
                    <a:pt x="11233" y="1869"/>
                  </a:cubicBezTo>
                  <a:cubicBezTo>
                    <a:pt x="8785" y="1869"/>
                    <a:pt x="6339" y="1869"/>
                    <a:pt x="3891" y="1872"/>
                  </a:cubicBezTo>
                  <a:cubicBezTo>
                    <a:pt x="3700" y="1872"/>
                    <a:pt x="3529" y="1851"/>
                    <a:pt x="3367" y="1736"/>
                  </a:cubicBezTo>
                  <a:cubicBezTo>
                    <a:pt x="3193" y="1614"/>
                    <a:pt x="3002" y="1518"/>
                    <a:pt x="2798" y="1399"/>
                  </a:cubicBezTo>
                  <a:close/>
                  <a:moveTo>
                    <a:pt x="10559" y="2332"/>
                  </a:moveTo>
                  <a:cubicBezTo>
                    <a:pt x="10438" y="2404"/>
                    <a:pt x="10329" y="2467"/>
                    <a:pt x="10220" y="2534"/>
                  </a:cubicBezTo>
                  <a:cubicBezTo>
                    <a:pt x="10126" y="2591"/>
                    <a:pt x="10036" y="2651"/>
                    <a:pt x="9941" y="2705"/>
                  </a:cubicBezTo>
                  <a:cubicBezTo>
                    <a:pt x="9801" y="2784"/>
                    <a:pt x="9722" y="2892"/>
                    <a:pt x="9729" y="3055"/>
                  </a:cubicBezTo>
                  <a:cubicBezTo>
                    <a:pt x="9729" y="3079"/>
                    <a:pt x="9723" y="3111"/>
                    <a:pt x="9708" y="3122"/>
                  </a:cubicBezTo>
                  <a:cubicBezTo>
                    <a:pt x="9579" y="3211"/>
                    <a:pt x="9445" y="3302"/>
                    <a:pt x="9287" y="3302"/>
                  </a:cubicBezTo>
                  <a:cubicBezTo>
                    <a:pt x="9263" y="3302"/>
                    <a:pt x="9239" y="3300"/>
                    <a:pt x="9214" y="3295"/>
                  </a:cubicBezTo>
                  <a:cubicBezTo>
                    <a:pt x="9098" y="3277"/>
                    <a:pt x="8978" y="3238"/>
                    <a:pt x="8873" y="3185"/>
                  </a:cubicBezTo>
                  <a:cubicBezTo>
                    <a:pt x="8701" y="3096"/>
                    <a:pt x="8528" y="3055"/>
                    <a:pt x="8353" y="3055"/>
                  </a:cubicBezTo>
                  <a:cubicBezTo>
                    <a:pt x="8215" y="3055"/>
                    <a:pt x="8075" y="3080"/>
                    <a:pt x="7934" y="3128"/>
                  </a:cubicBezTo>
                  <a:cubicBezTo>
                    <a:pt x="7809" y="3168"/>
                    <a:pt x="7679" y="3200"/>
                    <a:pt x="7550" y="3224"/>
                  </a:cubicBezTo>
                  <a:cubicBezTo>
                    <a:pt x="7539" y="3227"/>
                    <a:pt x="7526" y="3228"/>
                    <a:pt x="7513" y="3228"/>
                  </a:cubicBezTo>
                  <a:cubicBezTo>
                    <a:pt x="7477" y="3228"/>
                    <a:pt x="7438" y="3218"/>
                    <a:pt x="7407" y="3202"/>
                  </a:cubicBezTo>
                  <a:cubicBezTo>
                    <a:pt x="7234" y="3106"/>
                    <a:pt x="7053" y="3045"/>
                    <a:pt x="6856" y="3045"/>
                  </a:cubicBezTo>
                  <a:cubicBezTo>
                    <a:pt x="6835" y="3045"/>
                    <a:pt x="6814" y="3046"/>
                    <a:pt x="6793" y="3047"/>
                  </a:cubicBezTo>
                  <a:cubicBezTo>
                    <a:pt x="6621" y="3060"/>
                    <a:pt x="6464" y="3128"/>
                    <a:pt x="6305" y="3182"/>
                  </a:cubicBezTo>
                  <a:cubicBezTo>
                    <a:pt x="6178" y="3227"/>
                    <a:pt x="6049" y="3265"/>
                    <a:pt x="5917" y="3295"/>
                  </a:cubicBezTo>
                  <a:cubicBezTo>
                    <a:pt x="5899" y="3299"/>
                    <a:pt x="5881" y="3301"/>
                    <a:pt x="5864" y="3301"/>
                  </a:cubicBezTo>
                  <a:cubicBezTo>
                    <a:pt x="5768" y="3301"/>
                    <a:pt x="5683" y="3245"/>
                    <a:pt x="5601" y="3200"/>
                  </a:cubicBezTo>
                  <a:cubicBezTo>
                    <a:pt x="5470" y="3128"/>
                    <a:pt x="5343" y="3050"/>
                    <a:pt x="5214" y="2973"/>
                  </a:cubicBezTo>
                  <a:cubicBezTo>
                    <a:pt x="5187" y="2956"/>
                    <a:pt x="5153" y="2937"/>
                    <a:pt x="5144" y="2912"/>
                  </a:cubicBezTo>
                  <a:cubicBezTo>
                    <a:pt x="5074" y="2728"/>
                    <a:pt x="4919" y="2641"/>
                    <a:pt x="4759" y="2552"/>
                  </a:cubicBezTo>
                  <a:cubicBezTo>
                    <a:pt x="4641" y="2486"/>
                    <a:pt x="4524" y="2415"/>
                    <a:pt x="4388" y="2332"/>
                  </a:cubicBezTo>
                  <a:close/>
                  <a:moveTo>
                    <a:pt x="462" y="560"/>
                  </a:moveTo>
                  <a:cubicBezTo>
                    <a:pt x="742" y="723"/>
                    <a:pt x="1007" y="876"/>
                    <a:pt x="1273" y="1034"/>
                  </a:cubicBezTo>
                  <a:lnTo>
                    <a:pt x="2143" y="1548"/>
                  </a:lnTo>
                  <a:cubicBezTo>
                    <a:pt x="2519" y="1771"/>
                    <a:pt x="2894" y="1996"/>
                    <a:pt x="3272" y="2218"/>
                  </a:cubicBezTo>
                  <a:cubicBezTo>
                    <a:pt x="3628" y="2428"/>
                    <a:pt x="3983" y="2634"/>
                    <a:pt x="4339" y="2842"/>
                  </a:cubicBezTo>
                  <a:cubicBezTo>
                    <a:pt x="4443" y="2903"/>
                    <a:pt x="4549" y="2961"/>
                    <a:pt x="4654" y="3023"/>
                  </a:cubicBezTo>
                  <a:cubicBezTo>
                    <a:pt x="4725" y="3066"/>
                    <a:pt x="4736" y="3124"/>
                    <a:pt x="4697" y="3193"/>
                  </a:cubicBezTo>
                  <a:cubicBezTo>
                    <a:pt x="4368" y="3741"/>
                    <a:pt x="4040" y="4290"/>
                    <a:pt x="3713" y="4840"/>
                  </a:cubicBezTo>
                  <a:cubicBezTo>
                    <a:pt x="3645" y="4950"/>
                    <a:pt x="3583" y="5064"/>
                    <a:pt x="3518" y="5175"/>
                  </a:cubicBezTo>
                  <a:cubicBezTo>
                    <a:pt x="3495" y="5213"/>
                    <a:pt x="3469" y="5238"/>
                    <a:pt x="3434" y="5238"/>
                  </a:cubicBezTo>
                  <a:cubicBezTo>
                    <a:pt x="3417" y="5238"/>
                    <a:pt x="3398" y="5232"/>
                    <a:pt x="3377" y="5219"/>
                  </a:cubicBezTo>
                  <a:cubicBezTo>
                    <a:pt x="3122" y="5069"/>
                    <a:pt x="2866" y="4919"/>
                    <a:pt x="2610" y="4769"/>
                  </a:cubicBezTo>
                  <a:cubicBezTo>
                    <a:pt x="2342" y="4609"/>
                    <a:pt x="2079" y="4458"/>
                    <a:pt x="1815" y="4304"/>
                  </a:cubicBezTo>
                  <a:cubicBezTo>
                    <a:pt x="1496" y="4118"/>
                    <a:pt x="1181" y="3930"/>
                    <a:pt x="862" y="3744"/>
                  </a:cubicBezTo>
                  <a:cubicBezTo>
                    <a:pt x="763" y="3684"/>
                    <a:pt x="666" y="3623"/>
                    <a:pt x="562" y="3571"/>
                  </a:cubicBezTo>
                  <a:cubicBezTo>
                    <a:pt x="490" y="3534"/>
                    <a:pt x="461" y="3492"/>
                    <a:pt x="461" y="3405"/>
                  </a:cubicBezTo>
                  <a:cubicBezTo>
                    <a:pt x="463" y="2729"/>
                    <a:pt x="462" y="2053"/>
                    <a:pt x="462" y="1377"/>
                  </a:cubicBezTo>
                  <a:lnTo>
                    <a:pt x="462" y="560"/>
                  </a:lnTo>
                  <a:close/>
                  <a:moveTo>
                    <a:pt x="14442" y="518"/>
                  </a:moveTo>
                  <a:lnTo>
                    <a:pt x="14442" y="611"/>
                  </a:lnTo>
                  <a:cubicBezTo>
                    <a:pt x="14442" y="1532"/>
                    <a:pt x="14442" y="2452"/>
                    <a:pt x="14443" y="3373"/>
                  </a:cubicBezTo>
                  <a:cubicBezTo>
                    <a:pt x="14446" y="3432"/>
                    <a:pt x="14427" y="3469"/>
                    <a:pt x="14374" y="3503"/>
                  </a:cubicBezTo>
                  <a:cubicBezTo>
                    <a:pt x="13895" y="3792"/>
                    <a:pt x="13420" y="4085"/>
                    <a:pt x="12945" y="4376"/>
                  </a:cubicBezTo>
                  <a:cubicBezTo>
                    <a:pt x="12581" y="4600"/>
                    <a:pt x="12219" y="4823"/>
                    <a:pt x="11857" y="5048"/>
                  </a:cubicBezTo>
                  <a:cubicBezTo>
                    <a:pt x="11742" y="5119"/>
                    <a:pt x="11626" y="5189"/>
                    <a:pt x="11503" y="5263"/>
                  </a:cubicBezTo>
                  <a:cubicBezTo>
                    <a:pt x="11434" y="5146"/>
                    <a:pt x="11364" y="5030"/>
                    <a:pt x="11298" y="4914"/>
                  </a:cubicBezTo>
                  <a:cubicBezTo>
                    <a:pt x="11197" y="4742"/>
                    <a:pt x="11098" y="4570"/>
                    <a:pt x="10995" y="4400"/>
                  </a:cubicBezTo>
                  <a:cubicBezTo>
                    <a:pt x="10948" y="4322"/>
                    <a:pt x="10864" y="4281"/>
                    <a:pt x="10780" y="4281"/>
                  </a:cubicBezTo>
                  <a:cubicBezTo>
                    <a:pt x="10742" y="4281"/>
                    <a:pt x="10703" y="4290"/>
                    <a:pt x="10668" y="4308"/>
                  </a:cubicBezTo>
                  <a:cubicBezTo>
                    <a:pt x="10561" y="4363"/>
                    <a:pt x="10535" y="4540"/>
                    <a:pt x="10598" y="4641"/>
                  </a:cubicBezTo>
                  <a:cubicBezTo>
                    <a:pt x="10755" y="4892"/>
                    <a:pt x="10900" y="5151"/>
                    <a:pt x="11056" y="5414"/>
                  </a:cubicBezTo>
                  <a:cubicBezTo>
                    <a:pt x="10889" y="5511"/>
                    <a:pt x="10726" y="5608"/>
                    <a:pt x="10562" y="5702"/>
                  </a:cubicBezTo>
                  <a:cubicBezTo>
                    <a:pt x="10559" y="5704"/>
                    <a:pt x="10554" y="5705"/>
                    <a:pt x="10549" y="5705"/>
                  </a:cubicBezTo>
                  <a:cubicBezTo>
                    <a:pt x="10533" y="5705"/>
                    <a:pt x="10509" y="5694"/>
                    <a:pt x="10494" y="5685"/>
                  </a:cubicBezTo>
                  <a:cubicBezTo>
                    <a:pt x="10265" y="5549"/>
                    <a:pt x="10035" y="5410"/>
                    <a:pt x="9805" y="5274"/>
                  </a:cubicBezTo>
                  <a:cubicBezTo>
                    <a:pt x="9464" y="5073"/>
                    <a:pt x="9121" y="4871"/>
                    <a:pt x="8778" y="4670"/>
                  </a:cubicBezTo>
                  <a:cubicBezTo>
                    <a:pt x="8548" y="4533"/>
                    <a:pt x="8316" y="4399"/>
                    <a:pt x="8086" y="4260"/>
                  </a:cubicBezTo>
                  <a:cubicBezTo>
                    <a:pt x="8036" y="4230"/>
                    <a:pt x="7987" y="4212"/>
                    <a:pt x="7937" y="4212"/>
                  </a:cubicBezTo>
                  <a:cubicBezTo>
                    <a:pt x="7904" y="4212"/>
                    <a:pt x="7872" y="4219"/>
                    <a:pt x="7840" y="4236"/>
                  </a:cubicBezTo>
                  <a:cubicBezTo>
                    <a:pt x="7755" y="4281"/>
                    <a:pt x="7707" y="4355"/>
                    <a:pt x="7717" y="4458"/>
                  </a:cubicBezTo>
                  <a:cubicBezTo>
                    <a:pt x="7733" y="4659"/>
                    <a:pt x="7557" y="4861"/>
                    <a:pt x="7329" y="4878"/>
                  </a:cubicBezTo>
                  <a:cubicBezTo>
                    <a:pt x="7329" y="4592"/>
                    <a:pt x="7314" y="4304"/>
                    <a:pt x="7335" y="4019"/>
                  </a:cubicBezTo>
                  <a:cubicBezTo>
                    <a:pt x="7346" y="3848"/>
                    <a:pt x="7457" y="3725"/>
                    <a:pt x="7653" y="3671"/>
                  </a:cubicBezTo>
                  <a:cubicBezTo>
                    <a:pt x="7830" y="3625"/>
                    <a:pt x="8009" y="3582"/>
                    <a:pt x="8187" y="3533"/>
                  </a:cubicBezTo>
                  <a:cubicBezTo>
                    <a:pt x="8237" y="3519"/>
                    <a:pt x="8285" y="3513"/>
                    <a:pt x="8332" y="3513"/>
                  </a:cubicBezTo>
                  <a:cubicBezTo>
                    <a:pt x="8432" y="3513"/>
                    <a:pt x="8529" y="3540"/>
                    <a:pt x="8625" y="3578"/>
                  </a:cubicBezTo>
                  <a:cubicBezTo>
                    <a:pt x="8794" y="3645"/>
                    <a:pt x="8964" y="3712"/>
                    <a:pt x="9139" y="3751"/>
                  </a:cubicBezTo>
                  <a:cubicBezTo>
                    <a:pt x="9189" y="3761"/>
                    <a:pt x="9239" y="3766"/>
                    <a:pt x="9289" y="3766"/>
                  </a:cubicBezTo>
                  <a:cubicBezTo>
                    <a:pt x="9414" y="3766"/>
                    <a:pt x="9539" y="3735"/>
                    <a:pt x="9657" y="3681"/>
                  </a:cubicBezTo>
                  <a:cubicBezTo>
                    <a:pt x="9750" y="3637"/>
                    <a:pt x="9841" y="3585"/>
                    <a:pt x="9940" y="3533"/>
                  </a:cubicBezTo>
                  <a:cubicBezTo>
                    <a:pt x="9984" y="3603"/>
                    <a:pt x="10025" y="3669"/>
                    <a:pt x="10063" y="3736"/>
                  </a:cubicBezTo>
                  <a:cubicBezTo>
                    <a:pt x="10111" y="3818"/>
                    <a:pt x="10193" y="3868"/>
                    <a:pt x="10274" y="3868"/>
                  </a:cubicBezTo>
                  <a:cubicBezTo>
                    <a:pt x="10286" y="3868"/>
                    <a:pt x="10297" y="3867"/>
                    <a:pt x="10309" y="3865"/>
                  </a:cubicBezTo>
                  <a:cubicBezTo>
                    <a:pt x="10407" y="3847"/>
                    <a:pt x="10494" y="3753"/>
                    <a:pt x="10504" y="3652"/>
                  </a:cubicBezTo>
                  <a:cubicBezTo>
                    <a:pt x="10507" y="3611"/>
                    <a:pt x="10494" y="3564"/>
                    <a:pt x="10473" y="3527"/>
                  </a:cubicBezTo>
                  <a:cubicBezTo>
                    <a:pt x="10401" y="3397"/>
                    <a:pt x="10327" y="3265"/>
                    <a:pt x="10245" y="3139"/>
                  </a:cubicBezTo>
                  <a:cubicBezTo>
                    <a:pt x="10214" y="3090"/>
                    <a:pt x="10226" y="3074"/>
                    <a:pt x="10269" y="3047"/>
                  </a:cubicBezTo>
                  <a:cubicBezTo>
                    <a:pt x="10716" y="2777"/>
                    <a:pt x="11158" y="2503"/>
                    <a:pt x="11604" y="2233"/>
                  </a:cubicBezTo>
                  <a:cubicBezTo>
                    <a:pt x="12086" y="1940"/>
                    <a:pt x="12571" y="1653"/>
                    <a:pt x="13054" y="1360"/>
                  </a:cubicBezTo>
                  <a:cubicBezTo>
                    <a:pt x="13488" y="1094"/>
                    <a:pt x="13922" y="825"/>
                    <a:pt x="14355" y="557"/>
                  </a:cubicBezTo>
                  <a:cubicBezTo>
                    <a:pt x="14379" y="543"/>
                    <a:pt x="14406" y="533"/>
                    <a:pt x="14442" y="518"/>
                  </a:cubicBezTo>
                  <a:close/>
                  <a:moveTo>
                    <a:pt x="4736" y="5967"/>
                  </a:moveTo>
                  <a:cubicBezTo>
                    <a:pt x="4762" y="5967"/>
                    <a:pt x="4790" y="5972"/>
                    <a:pt x="4817" y="5980"/>
                  </a:cubicBezTo>
                  <a:cubicBezTo>
                    <a:pt x="4906" y="6010"/>
                    <a:pt x="4946" y="6068"/>
                    <a:pt x="4960" y="6178"/>
                  </a:cubicBezTo>
                  <a:cubicBezTo>
                    <a:pt x="4934" y="6228"/>
                    <a:pt x="4917" y="6283"/>
                    <a:pt x="4885" y="6328"/>
                  </a:cubicBezTo>
                  <a:cubicBezTo>
                    <a:pt x="4814" y="6432"/>
                    <a:pt x="4739" y="6528"/>
                    <a:pt x="4664" y="6627"/>
                  </a:cubicBezTo>
                  <a:cubicBezTo>
                    <a:pt x="4619" y="6688"/>
                    <a:pt x="4554" y="6722"/>
                    <a:pt x="4491" y="6722"/>
                  </a:cubicBezTo>
                  <a:cubicBezTo>
                    <a:pt x="4456" y="6722"/>
                    <a:pt x="4423" y="6712"/>
                    <a:pt x="4394" y="6691"/>
                  </a:cubicBezTo>
                  <a:cubicBezTo>
                    <a:pt x="4290" y="6616"/>
                    <a:pt x="4251" y="6504"/>
                    <a:pt x="4331" y="6391"/>
                  </a:cubicBezTo>
                  <a:cubicBezTo>
                    <a:pt x="4416" y="6273"/>
                    <a:pt x="4496" y="6156"/>
                    <a:pt x="4580" y="6038"/>
                  </a:cubicBezTo>
                  <a:cubicBezTo>
                    <a:pt x="4614" y="5992"/>
                    <a:pt x="4673" y="5967"/>
                    <a:pt x="4736" y="5967"/>
                  </a:cubicBezTo>
                  <a:close/>
                  <a:moveTo>
                    <a:pt x="5717" y="6089"/>
                  </a:moveTo>
                  <a:cubicBezTo>
                    <a:pt x="5754" y="6089"/>
                    <a:pt x="5793" y="6101"/>
                    <a:pt x="5833" y="6126"/>
                  </a:cubicBezTo>
                  <a:cubicBezTo>
                    <a:pt x="5932" y="6187"/>
                    <a:pt x="5963" y="6314"/>
                    <a:pt x="5893" y="6413"/>
                  </a:cubicBezTo>
                  <a:cubicBezTo>
                    <a:pt x="5726" y="6652"/>
                    <a:pt x="5555" y="6887"/>
                    <a:pt x="5384" y="7121"/>
                  </a:cubicBezTo>
                  <a:cubicBezTo>
                    <a:pt x="5339" y="7181"/>
                    <a:pt x="5274" y="7229"/>
                    <a:pt x="5201" y="7229"/>
                  </a:cubicBezTo>
                  <a:cubicBezTo>
                    <a:pt x="5181" y="7229"/>
                    <a:pt x="5159" y="7225"/>
                    <a:pt x="5138" y="7217"/>
                  </a:cubicBezTo>
                  <a:cubicBezTo>
                    <a:pt x="5059" y="7184"/>
                    <a:pt x="4998" y="7104"/>
                    <a:pt x="4982" y="7007"/>
                  </a:cubicBezTo>
                  <a:cubicBezTo>
                    <a:pt x="5009" y="6958"/>
                    <a:pt x="5032" y="6907"/>
                    <a:pt x="5064" y="6860"/>
                  </a:cubicBezTo>
                  <a:cubicBezTo>
                    <a:pt x="5223" y="6638"/>
                    <a:pt x="5386" y="6419"/>
                    <a:pt x="5543" y="6195"/>
                  </a:cubicBezTo>
                  <a:cubicBezTo>
                    <a:pt x="5593" y="6125"/>
                    <a:pt x="5653" y="6089"/>
                    <a:pt x="5717" y="6089"/>
                  </a:cubicBezTo>
                  <a:close/>
                  <a:moveTo>
                    <a:pt x="5090" y="3441"/>
                  </a:moveTo>
                  <a:cubicBezTo>
                    <a:pt x="5101" y="3441"/>
                    <a:pt x="5114" y="3446"/>
                    <a:pt x="5131" y="3456"/>
                  </a:cubicBezTo>
                  <a:cubicBezTo>
                    <a:pt x="5279" y="3543"/>
                    <a:pt x="5428" y="3633"/>
                    <a:pt x="5588" y="3698"/>
                  </a:cubicBezTo>
                  <a:cubicBezTo>
                    <a:pt x="5688" y="3741"/>
                    <a:pt x="5789" y="3759"/>
                    <a:pt x="5889" y="3759"/>
                  </a:cubicBezTo>
                  <a:cubicBezTo>
                    <a:pt x="6048" y="3759"/>
                    <a:pt x="6206" y="3714"/>
                    <a:pt x="6362" y="3653"/>
                  </a:cubicBezTo>
                  <a:cubicBezTo>
                    <a:pt x="6476" y="3606"/>
                    <a:pt x="6595" y="3570"/>
                    <a:pt x="6708" y="3524"/>
                  </a:cubicBezTo>
                  <a:cubicBezTo>
                    <a:pt x="6759" y="3503"/>
                    <a:pt x="6808" y="3493"/>
                    <a:pt x="6857" y="3493"/>
                  </a:cubicBezTo>
                  <a:cubicBezTo>
                    <a:pt x="6919" y="3493"/>
                    <a:pt x="6981" y="3510"/>
                    <a:pt x="7045" y="3540"/>
                  </a:cubicBezTo>
                  <a:cubicBezTo>
                    <a:pt x="6904" y="3739"/>
                    <a:pt x="6857" y="3964"/>
                    <a:pt x="6864" y="4205"/>
                  </a:cubicBezTo>
                  <a:cubicBezTo>
                    <a:pt x="6870" y="4431"/>
                    <a:pt x="6863" y="4658"/>
                    <a:pt x="6865" y="4884"/>
                  </a:cubicBezTo>
                  <a:cubicBezTo>
                    <a:pt x="6870" y="5106"/>
                    <a:pt x="7005" y="5283"/>
                    <a:pt x="7196" y="5317"/>
                  </a:cubicBezTo>
                  <a:cubicBezTo>
                    <a:pt x="7244" y="5325"/>
                    <a:pt x="7292" y="5330"/>
                    <a:pt x="7339" y="5330"/>
                  </a:cubicBezTo>
                  <a:cubicBezTo>
                    <a:pt x="7478" y="5330"/>
                    <a:pt x="7614" y="5292"/>
                    <a:pt x="7741" y="5216"/>
                  </a:cubicBezTo>
                  <a:cubicBezTo>
                    <a:pt x="7904" y="5117"/>
                    <a:pt x="8026" y="4980"/>
                    <a:pt x="8108" y="4800"/>
                  </a:cubicBezTo>
                  <a:cubicBezTo>
                    <a:pt x="8359" y="4950"/>
                    <a:pt x="8613" y="5099"/>
                    <a:pt x="8866" y="5249"/>
                  </a:cubicBezTo>
                  <a:lnTo>
                    <a:pt x="9900" y="5860"/>
                  </a:lnTo>
                  <a:cubicBezTo>
                    <a:pt x="10098" y="5976"/>
                    <a:pt x="10302" y="6086"/>
                    <a:pt x="10494" y="6211"/>
                  </a:cubicBezTo>
                  <a:cubicBezTo>
                    <a:pt x="10605" y="6287"/>
                    <a:pt x="10650" y="6391"/>
                    <a:pt x="10572" y="6507"/>
                  </a:cubicBezTo>
                  <a:cubicBezTo>
                    <a:pt x="10530" y="6569"/>
                    <a:pt x="10470" y="6602"/>
                    <a:pt x="10405" y="6602"/>
                  </a:cubicBezTo>
                  <a:cubicBezTo>
                    <a:pt x="10366" y="6602"/>
                    <a:pt x="10326" y="6591"/>
                    <a:pt x="10286" y="6567"/>
                  </a:cubicBezTo>
                  <a:cubicBezTo>
                    <a:pt x="9778" y="6266"/>
                    <a:pt x="9271" y="5966"/>
                    <a:pt x="8761" y="5665"/>
                  </a:cubicBezTo>
                  <a:cubicBezTo>
                    <a:pt x="8572" y="5553"/>
                    <a:pt x="8385" y="5444"/>
                    <a:pt x="8192" y="5338"/>
                  </a:cubicBezTo>
                  <a:cubicBezTo>
                    <a:pt x="8154" y="5317"/>
                    <a:pt x="8113" y="5307"/>
                    <a:pt x="8073" y="5307"/>
                  </a:cubicBezTo>
                  <a:cubicBezTo>
                    <a:pt x="7994" y="5307"/>
                    <a:pt x="7920" y="5347"/>
                    <a:pt x="7883" y="5417"/>
                  </a:cubicBezTo>
                  <a:cubicBezTo>
                    <a:pt x="7819" y="5539"/>
                    <a:pt x="7864" y="5679"/>
                    <a:pt x="7983" y="5747"/>
                  </a:cubicBezTo>
                  <a:cubicBezTo>
                    <a:pt x="8252" y="5903"/>
                    <a:pt x="8521" y="6060"/>
                    <a:pt x="8788" y="6217"/>
                  </a:cubicBezTo>
                  <a:cubicBezTo>
                    <a:pt x="9071" y="6385"/>
                    <a:pt x="9350" y="6555"/>
                    <a:pt x="9633" y="6722"/>
                  </a:cubicBezTo>
                  <a:cubicBezTo>
                    <a:pt x="9750" y="6790"/>
                    <a:pt x="9797" y="6917"/>
                    <a:pt x="9735" y="7010"/>
                  </a:cubicBezTo>
                  <a:cubicBezTo>
                    <a:pt x="9690" y="7078"/>
                    <a:pt x="9633" y="7119"/>
                    <a:pt x="9566" y="7119"/>
                  </a:cubicBezTo>
                  <a:cubicBezTo>
                    <a:pt x="9537" y="7119"/>
                    <a:pt x="9505" y="7111"/>
                    <a:pt x="9473" y="7094"/>
                  </a:cubicBezTo>
                  <a:cubicBezTo>
                    <a:pt x="9316" y="7009"/>
                    <a:pt x="9163" y="6916"/>
                    <a:pt x="9009" y="6825"/>
                  </a:cubicBezTo>
                  <a:lnTo>
                    <a:pt x="8071" y="6273"/>
                  </a:lnTo>
                  <a:cubicBezTo>
                    <a:pt x="7966" y="6212"/>
                    <a:pt x="7861" y="6150"/>
                    <a:pt x="7758" y="6088"/>
                  </a:cubicBezTo>
                  <a:cubicBezTo>
                    <a:pt x="7718" y="6063"/>
                    <a:pt x="7670" y="6051"/>
                    <a:pt x="7624" y="6051"/>
                  </a:cubicBezTo>
                  <a:cubicBezTo>
                    <a:pt x="7553" y="6051"/>
                    <a:pt x="7485" y="6079"/>
                    <a:pt x="7453" y="6130"/>
                  </a:cubicBezTo>
                  <a:cubicBezTo>
                    <a:pt x="7373" y="6253"/>
                    <a:pt x="7395" y="6406"/>
                    <a:pt x="7511" y="6476"/>
                  </a:cubicBezTo>
                  <a:lnTo>
                    <a:pt x="8328" y="6958"/>
                  </a:lnTo>
                  <a:cubicBezTo>
                    <a:pt x="8512" y="7065"/>
                    <a:pt x="8696" y="7173"/>
                    <a:pt x="8877" y="7288"/>
                  </a:cubicBezTo>
                  <a:cubicBezTo>
                    <a:pt x="8996" y="7361"/>
                    <a:pt x="9020" y="7479"/>
                    <a:pt x="8945" y="7593"/>
                  </a:cubicBezTo>
                  <a:cubicBezTo>
                    <a:pt x="8911" y="7645"/>
                    <a:pt x="8853" y="7673"/>
                    <a:pt x="8788" y="7673"/>
                  </a:cubicBezTo>
                  <a:cubicBezTo>
                    <a:pt x="8746" y="7673"/>
                    <a:pt x="8701" y="7661"/>
                    <a:pt x="8658" y="7636"/>
                  </a:cubicBezTo>
                  <a:cubicBezTo>
                    <a:pt x="8205" y="7367"/>
                    <a:pt x="7752" y="7097"/>
                    <a:pt x="7297" y="6831"/>
                  </a:cubicBezTo>
                  <a:cubicBezTo>
                    <a:pt x="7246" y="6801"/>
                    <a:pt x="7175" y="6802"/>
                    <a:pt x="7102" y="6787"/>
                  </a:cubicBezTo>
                  <a:cubicBezTo>
                    <a:pt x="7054" y="6390"/>
                    <a:pt x="6797" y="6135"/>
                    <a:pt x="6374" y="6135"/>
                  </a:cubicBezTo>
                  <a:cubicBezTo>
                    <a:pt x="6370" y="6135"/>
                    <a:pt x="6367" y="6135"/>
                    <a:pt x="6363" y="6135"/>
                  </a:cubicBezTo>
                  <a:cubicBezTo>
                    <a:pt x="6286" y="5831"/>
                    <a:pt x="6020" y="5632"/>
                    <a:pt x="5724" y="5632"/>
                  </a:cubicBezTo>
                  <a:cubicBezTo>
                    <a:pt x="5580" y="5632"/>
                    <a:pt x="5428" y="5679"/>
                    <a:pt x="5288" y="5785"/>
                  </a:cubicBezTo>
                  <a:cubicBezTo>
                    <a:pt x="5152" y="5596"/>
                    <a:pt x="4961" y="5505"/>
                    <a:pt x="4733" y="5505"/>
                  </a:cubicBezTo>
                  <a:cubicBezTo>
                    <a:pt x="4728" y="5505"/>
                    <a:pt x="4723" y="5505"/>
                    <a:pt x="4718" y="5505"/>
                  </a:cubicBezTo>
                  <a:cubicBezTo>
                    <a:pt x="4650" y="5506"/>
                    <a:pt x="4572" y="5512"/>
                    <a:pt x="4515" y="5543"/>
                  </a:cubicBezTo>
                  <a:cubicBezTo>
                    <a:pt x="4484" y="5561"/>
                    <a:pt x="4457" y="5569"/>
                    <a:pt x="4431" y="5569"/>
                  </a:cubicBezTo>
                  <a:cubicBezTo>
                    <a:pt x="4394" y="5569"/>
                    <a:pt x="4360" y="5553"/>
                    <a:pt x="4323" y="5529"/>
                  </a:cubicBezTo>
                  <a:cubicBezTo>
                    <a:pt x="4218" y="5464"/>
                    <a:pt x="4112" y="5399"/>
                    <a:pt x="4006" y="5337"/>
                  </a:cubicBezTo>
                  <a:cubicBezTo>
                    <a:pt x="3971" y="5315"/>
                    <a:pt x="3964" y="5303"/>
                    <a:pt x="3986" y="5264"/>
                  </a:cubicBezTo>
                  <a:cubicBezTo>
                    <a:pt x="4275" y="4783"/>
                    <a:pt x="4564" y="4300"/>
                    <a:pt x="4849" y="3817"/>
                  </a:cubicBezTo>
                  <a:cubicBezTo>
                    <a:pt x="4916" y="3705"/>
                    <a:pt x="4982" y="3595"/>
                    <a:pt x="5045" y="3482"/>
                  </a:cubicBezTo>
                  <a:cubicBezTo>
                    <a:pt x="5059" y="3455"/>
                    <a:pt x="5071" y="3441"/>
                    <a:pt x="5090" y="3441"/>
                  </a:cubicBezTo>
                  <a:close/>
                  <a:moveTo>
                    <a:pt x="6442" y="6598"/>
                  </a:moveTo>
                  <a:cubicBezTo>
                    <a:pt x="6477" y="6598"/>
                    <a:pt x="6511" y="6607"/>
                    <a:pt x="6539" y="6627"/>
                  </a:cubicBezTo>
                  <a:cubicBezTo>
                    <a:pt x="6652" y="6716"/>
                    <a:pt x="6672" y="6829"/>
                    <a:pt x="6592" y="6938"/>
                  </a:cubicBezTo>
                  <a:cubicBezTo>
                    <a:pt x="6431" y="7163"/>
                    <a:pt x="6271" y="7389"/>
                    <a:pt x="6107" y="7610"/>
                  </a:cubicBezTo>
                  <a:cubicBezTo>
                    <a:pt x="6065" y="7668"/>
                    <a:pt x="6020" y="7730"/>
                    <a:pt x="5937" y="7730"/>
                  </a:cubicBezTo>
                  <a:cubicBezTo>
                    <a:pt x="5930" y="7730"/>
                    <a:pt x="5923" y="7730"/>
                    <a:pt x="5916" y="7729"/>
                  </a:cubicBezTo>
                  <a:cubicBezTo>
                    <a:pt x="5838" y="7722"/>
                    <a:pt x="5772" y="7702"/>
                    <a:pt x="5732" y="7624"/>
                  </a:cubicBezTo>
                  <a:cubicBezTo>
                    <a:pt x="5695" y="7551"/>
                    <a:pt x="5694" y="7486"/>
                    <a:pt x="5745" y="7415"/>
                  </a:cubicBezTo>
                  <a:cubicBezTo>
                    <a:pt x="5917" y="7174"/>
                    <a:pt x="6087" y="6931"/>
                    <a:pt x="6261" y="6689"/>
                  </a:cubicBezTo>
                  <a:cubicBezTo>
                    <a:pt x="6304" y="6630"/>
                    <a:pt x="6375" y="6598"/>
                    <a:pt x="6442" y="6598"/>
                  </a:cubicBezTo>
                  <a:close/>
                  <a:moveTo>
                    <a:pt x="6918" y="7428"/>
                  </a:moveTo>
                  <a:cubicBezTo>
                    <a:pt x="6975" y="7428"/>
                    <a:pt x="7024" y="7454"/>
                    <a:pt x="7066" y="7504"/>
                  </a:cubicBezTo>
                  <a:cubicBezTo>
                    <a:pt x="7131" y="7588"/>
                    <a:pt x="7137" y="7672"/>
                    <a:pt x="7076" y="7759"/>
                  </a:cubicBezTo>
                  <a:cubicBezTo>
                    <a:pt x="7018" y="7841"/>
                    <a:pt x="6955" y="7920"/>
                    <a:pt x="6894" y="7999"/>
                  </a:cubicBezTo>
                  <a:cubicBezTo>
                    <a:pt x="6853" y="8055"/>
                    <a:pt x="6802" y="8085"/>
                    <a:pt x="6742" y="8085"/>
                  </a:cubicBezTo>
                  <a:cubicBezTo>
                    <a:pt x="6723" y="8085"/>
                    <a:pt x="6703" y="8082"/>
                    <a:pt x="6681" y="8076"/>
                  </a:cubicBezTo>
                  <a:cubicBezTo>
                    <a:pt x="6587" y="8049"/>
                    <a:pt x="6536" y="7970"/>
                    <a:pt x="6536" y="7865"/>
                  </a:cubicBezTo>
                  <a:lnTo>
                    <a:pt x="6536" y="7856"/>
                  </a:lnTo>
                  <a:cubicBezTo>
                    <a:pt x="6537" y="7776"/>
                    <a:pt x="6751" y="7474"/>
                    <a:pt x="6827" y="7446"/>
                  </a:cubicBezTo>
                  <a:cubicBezTo>
                    <a:pt x="6860" y="7434"/>
                    <a:pt x="6890" y="7428"/>
                    <a:pt x="6918" y="7428"/>
                  </a:cubicBezTo>
                  <a:close/>
                  <a:moveTo>
                    <a:pt x="7587" y="7537"/>
                  </a:moveTo>
                  <a:cubicBezTo>
                    <a:pt x="7608" y="7547"/>
                    <a:pt x="7651" y="7571"/>
                    <a:pt x="7693" y="7593"/>
                  </a:cubicBezTo>
                  <a:cubicBezTo>
                    <a:pt x="7735" y="7616"/>
                    <a:pt x="7778" y="7641"/>
                    <a:pt x="7820" y="7665"/>
                  </a:cubicBezTo>
                  <a:cubicBezTo>
                    <a:pt x="7866" y="7692"/>
                    <a:pt x="7910" y="7719"/>
                    <a:pt x="7952" y="7747"/>
                  </a:cubicBezTo>
                  <a:cubicBezTo>
                    <a:pt x="8052" y="7814"/>
                    <a:pt x="8086" y="7936"/>
                    <a:pt x="8031" y="8025"/>
                  </a:cubicBezTo>
                  <a:cubicBezTo>
                    <a:pt x="7985" y="8097"/>
                    <a:pt x="7926" y="8135"/>
                    <a:pt x="7859" y="8135"/>
                  </a:cubicBezTo>
                  <a:cubicBezTo>
                    <a:pt x="7820" y="8135"/>
                    <a:pt x="7778" y="8122"/>
                    <a:pt x="7735" y="8097"/>
                  </a:cubicBezTo>
                  <a:cubicBezTo>
                    <a:pt x="7653" y="8052"/>
                    <a:pt x="7573" y="7999"/>
                    <a:pt x="7516" y="7964"/>
                  </a:cubicBezTo>
                  <a:cubicBezTo>
                    <a:pt x="7542" y="7814"/>
                    <a:pt x="7564" y="7677"/>
                    <a:pt x="7587" y="7537"/>
                  </a:cubicBezTo>
                  <a:close/>
                  <a:moveTo>
                    <a:pt x="2535" y="5259"/>
                  </a:moveTo>
                  <a:cubicBezTo>
                    <a:pt x="2649" y="5324"/>
                    <a:pt x="2760" y="5386"/>
                    <a:pt x="2871" y="5450"/>
                  </a:cubicBezTo>
                  <a:cubicBezTo>
                    <a:pt x="2973" y="5508"/>
                    <a:pt x="3077" y="5566"/>
                    <a:pt x="3177" y="5628"/>
                  </a:cubicBezTo>
                  <a:cubicBezTo>
                    <a:pt x="3252" y="5673"/>
                    <a:pt x="3332" y="5687"/>
                    <a:pt x="3413" y="5687"/>
                  </a:cubicBezTo>
                  <a:cubicBezTo>
                    <a:pt x="3459" y="5687"/>
                    <a:pt x="3505" y="5682"/>
                    <a:pt x="3551" y="5676"/>
                  </a:cubicBezTo>
                  <a:cubicBezTo>
                    <a:pt x="3572" y="5673"/>
                    <a:pt x="3591" y="5671"/>
                    <a:pt x="3609" y="5671"/>
                  </a:cubicBezTo>
                  <a:cubicBezTo>
                    <a:pt x="3647" y="5671"/>
                    <a:pt x="3680" y="5679"/>
                    <a:pt x="3715" y="5700"/>
                  </a:cubicBezTo>
                  <a:cubicBezTo>
                    <a:pt x="3842" y="5778"/>
                    <a:pt x="3971" y="5854"/>
                    <a:pt x="4098" y="5932"/>
                  </a:cubicBezTo>
                  <a:cubicBezTo>
                    <a:pt x="3993" y="6077"/>
                    <a:pt x="3883" y="6208"/>
                    <a:pt x="3849" y="6386"/>
                  </a:cubicBezTo>
                  <a:cubicBezTo>
                    <a:pt x="3809" y="6584"/>
                    <a:pt x="3856" y="6761"/>
                    <a:pt x="3971" y="6917"/>
                  </a:cubicBezTo>
                  <a:cubicBezTo>
                    <a:pt x="4111" y="7105"/>
                    <a:pt x="4308" y="7179"/>
                    <a:pt x="4530" y="7179"/>
                  </a:cubicBezTo>
                  <a:cubicBezTo>
                    <a:pt x="4532" y="7179"/>
                    <a:pt x="4535" y="7179"/>
                    <a:pt x="4537" y="7179"/>
                  </a:cubicBezTo>
                  <a:cubicBezTo>
                    <a:pt x="4605" y="7285"/>
                    <a:pt x="4661" y="7399"/>
                    <a:pt x="4742" y="7491"/>
                  </a:cubicBezTo>
                  <a:cubicBezTo>
                    <a:pt x="4849" y="7611"/>
                    <a:pt x="4992" y="7676"/>
                    <a:pt x="5154" y="7676"/>
                  </a:cubicBezTo>
                  <a:cubicBezTo>
                    <a:pt x="5161" y="7676"/>
                    <a:pt x="5168" y="7675"/>
                    <a:pt x="5175" y="7675"/>
                  </a:cubicBezTo>
                  <a:cubicBezTo>
                    <a:pt x="5179" y="7675"/>
                    <a:pt x="5183" y="7675"/>
                    <a:pt x="5187" y="7675"/>
                  </a:cubicBezTo>
                  <a:cubicBezTo>
                    <a:pt x="5240" y="7675"/>
                    <a:pt x="5267" y="7686"/>
                    <a:pt x="5291" y="7753"/>
                  </a:cubicBezTo>
                  <a:cubicBezTo>
                    <a:pt x="5388" y="8027"/>
                    <a:pt x="5629" y="8190"/>
                    <a:pt x="5900" y="8190"/>
                  </a:cubicBezTo>
                  <a:cubicBezTo>
                    <a:pt x="5950" y="8190"/>
                    <a:pt x="6000" y="8184"/>
                    <a:pt x="6050" y="8173"/>
                  </a:cubicBezTo>
                  <a:cubicBezTo>
                    <a:pt x="6066" y="8170"/>
                    <a:pt x="6080" y="8168"/>
                    <a:pt x="6092" y="8168"/>
                  </a:cubicBezTo>
                  <a:cubicBezTo>
                    <a:pt x="6130" y="8168"/>
                    <a:pt x="6157" y="8184"/>
                    <a:pt x="6182" y="8230"/>
                  </a:cubicBezTo>
                  <a:cubicBezTo>
                    <a:pt x="6277" y="8401"/>
                    <a:pt x="6431" y="8492"/>
                    <a:pt x="6625" y="8524"/>
                  </a:cubicBezTo>
                  <a:cubicBezTo>
                    <a:pt x="6670" y="8532"/>
                    <a:pt x="6715" y="8537"/>
                    <a:pt x="6758" y="8537"/>
                  </a:cubicBezTo>
                  <a:cubicBezTo>
                    <a:pt x="6921" y="8537"/>
                    <a:pt x="7065" y="8476"/>
                    <a:pt x="7189" y="8354"/>
                  </a:cubicBezTo>
                  <a:cubicBezTo>
                    <a:pt x="7205" y="8340"/>
                    <a:pt x="7217" y="8335"/>
                    <a:pt x="7229" y="8335"/>
                  </a:cubicBezTo>
                  <a:cubicBezTo>
                    <a:pt x="7249" y="8335"/>
                    <a:pt x="7266" y="8351"/>
                    <a:pt x="7287" y="8361"/>
                  </a:cubicBezTo>
                  <a:cubicBezTo>
                    <a:pt x="7420" y="8431"/>
                    <a:pt x="7544" y="8516"/>
                    <a:pt x="7685" y="8562"/>
                  </a:cubicBezTo>
                  <a:cubicBezTo>
                    <a:pt x="7746" y="8582"/>
                    <a:pt x="7808" y="8592"/>
                    <a:pt x="7869" y="8592"/>
                  </a:cubicBezTo>
                  <a:cubicBezTo>
                    <a:pt x="8166" y="8592"/>
                    <a:pt x="8444" y="8370"/>
                    <a:pt x="8504" y="8070"/>
                  </a:cubicBezTo>
                  <a:cubicBezTo>
                    <a:pt x="8603" y="8112"/>
                    <a:pt x="8700" y="8133"/>
                    <a:pt x="8794" y="8133"/>
                  </a:cubicBezTo>
                  <a:cubicBezTo>
                    <a:pt x="8952" y="8133"/>
                    <a:pt x="9101" y="8075"/>
                    <a:pt x="9238" y="7964"/>
                  </a:cubicBezTo>
                  <a:cubicBezTo>
                    <a:pt x="9334" y="7886"/>
                    <a:pt x="9404" y="7777"/>
                    <a:pt x="9425" y="7651"/>
                  </a:cubicBezTo>
                  <a:cubicBezTo>
                    <a:pt x="9436" y="7583"/>
                    <a:pt x="9466" y="7568"/>
                    <a:pt x="9515" y="7568"/>
                  </a:cubicBezTo>
                  <a:cubicBezTo>
                    <a:pt x="9522" y="7568"/>
                    <a:pt x="9530" y="7569"/>
                    <a:pt x="9538" y="7569"/>
                  </a:cubicBezTo>
                  <a:cubicBezTo>
                    <a:pt x="9555" y="7571"/>
                    <a:pt x="9573" y="7571"/>
                    <a:pt x="9590" y="7571"/>
                  </a:cubicBezTo>
                  <a:cubicBezTo>
                    <a:pt x="9719" y="7571"/>
                    <a:pt x="9837" y="7530"/>
                    <a:pt x="9947" y="7455"/>
                  </a:cubicBezTo>
                  <a:cubicBezTo>
                    <a:pt x="10074" y="7367"/>
                    <a:pt x="10141" y="7269"/>
                    <a:pt x="10221" y="7043"/>
                  </a:cubicBezTo>
                  <a:cubicBezTo>
                    <a:pt x="10287" y="7056"/>
                    <a:pt x="10350" y="7063"/>
                    <a:pt x="10411" y="7063"/>
                  </a:cubicBezTo>
                  <a:cubicBezTo>
                    <a:pt x="10616" y="7063"/>
                    <a:pt x="10794" y="6985"/>
                    <a:pt x="10930" y="6804"/>
                  </a:cubicBezTo>
                  <a:cubicBezTo>
                    <a:pt x="11117" y="6549"/>
                    <a:pt x="11100" y="6283"/>
                    <a:pt x="10947" y="6011"/>
                  </a:cubicBezTo>
                  <a:cubicBezTo>
                    <a:pt x="11081" y="5932"/>
                    <a:pt x="11214" y="5850"/>
                    <a:pt x="11347" y="5772"/>
                  </a:cubicBezTo>
                  <a:cubicBezTo>
                    <a:pt x="11363" y="5763"/>
                    <a:pt x="11383" y="5754"/>
                    <a:pt x="11400" y="5754"/>
                  </a:cubicBezTo>
                  <a:cubicBezTo>
                    <a:pt x="11402" y="5754"/>
                    <a:pt x="11403" y="5754"/>
                    <a:pt x="11404" y="5754"/>
                  </a:cubicBezTo>
                  <a:cubicBezTo>
                    <a:pt x="11422" y="5756"/>
                    <a:pt x="11440" y="5758"/>
                    <a:pt x="11457" y="5758"/>
                  </a:cubicBezTo>
                  <a:cubicBezTo>
                    <a:pt x="11620" y="5758"/>
                    <a:pt x="11742" y="5656"/>
                    <a:pt x="11872" y="5577"/>
                  </a:cubicBezTo>
                  <a:cubicBezTo>
                    <a:pt x="12036" y="5478"/>
                    <a:pt x="12199" y="5375"/>
                    <a:pt x="12373" y="5269"/>
                  </a:cubicBezTo>
                  <a:lnTo>
                    <a:pt x="12373" y="9116"/>
                  </a:lnTo>
                  <a:lnTo>
                    <a:pt x="2535" y="9116"/>
                  </a:lnTo>
                  <a:lnTo>
                    <a:pt x="2535" y="5259"/>
                  </a:lnTo>
                  <a:close/>
                  <a:moveTo>
                    <a:pt x="13308" y="4694"/>
                  </a:moveTo>
                  <a:lnTo>
                    <a:pt x="13308" y="9118"/>
                  </a:lnTo>
                  <a:lnTo>
                    <a:pt x="12836" y="9118"/>
                  </a:lnTo>
                  <a:lnTo>
                    <a:pt x="12836" y="9025"/>
                  </a:lnTo>
                  <a:cubicBezTo>
                    <a:pt x="12836" y="7706"/>
                    <a:pt x="12836" y="6385"/>
                    <a:pt x="12834" y="5065"/>
                  </a:cubicBezTo>
                  <a:cubicBezTo>
                    <a:pt x="12834" y="5006"/>
                    <a:pt x="12853" y="4970"/>
                    <a:pt x="12902" y="4940"/>
                  </a:cubicBezTo>
                  <a:cubicBezTo>
                    <a:pt x="13034" y="4860"/>
                    <a:pt x="13167" y="4779"/>
                    <a:pt x="13308" y="4694"/>
                  </a:cubicBezTo>
                  <a:close/>
                  <a:moveTo>
                    <a:pt x="8985" y="9567"/>
                  </a:moveTo>
                  <a:cubicBezTo>
                    <a:pt x="8900" y="9730"/>
                    <a:pt x="8781" y="9837"/>
                    <a:pt x="8608" y="9881"/>
                  </a:cubicBezTo>
                  <a:cubicBezTo>
                    <a:pt x="8553" y="9895"/>
                    <a:pt x="8492" y="9899"/>
                    <a:pt x="8436" y="9901"/>
                  </a:cubicBezTo>
                  <a:cubicBezTo>
                    <a:pt x="8099" y="9901"/>
                    <a:pt x="7763" y="9902"/>
                    <a:pt x="7426" y="9902"/>
                  </a:cubicBezTo>
                  <a:cubicBezTo>
                    <a:pt x="7090" y="9902"/>
                    <a:pt x="6754" y="9901"/>
                    <a:pt x="6417" y="9901"/>
                  </a:cubicBezTo>
                  <a:cubicBezTo>
                    <a:pt x="6212" y="9901"/>
                    <a:pt x="5997" y="9758"/>
                    <a:pt x="5925" y="9568"/>
                  </a:cubicBezTo>
                  <a:cubicBezTo>
                    <a:pt x="6947" y="9567"/>
                    <a:pt x="7960" y="9567"/>
                    <a:pt x="8985" y="9567"/>
                  </a:cubicBezTo>
                  <a:close/>
                  <a:moveTo>
                    <a:pt x="9639" y="9563"/>
                  </a:moveTo>
                  <a:cubicBezTo>
                    <a:pt x="9684" y="9563"/>
                    <a:pt x="9729" y="9564"/>
                    <a:pt x="9774" y="9564"/>
                  </a:cubicBezTo>
                  <a:lnTo>
                    <a:pt x="14235" y="9565"/>
                  </a:lnTo>
                  <a:cubicBezTo>
                    <a:pt x="14413" y="9565"/>
                    <a:pt x="14447" y="9618"/>
                    <a:pt x="14430" y="9800"/>
                  </a:cubicBezTo>
                  <a:cubicBezTo>
                    <a:pt x="14396" y="10147"/>
                    <a:pt x="14222" y="10409"/>
                    <a:pt x="13952" y="10612"/>
                  </a:cubicBezTo>
                  <a:cubicBezTo>
                    <a:pt x="13782" y="10741"/>
                    <a:pt x="13584" y="10815"/>
                    <a:pt x="13376" y="10815"/>
                  </a:cubicBezTo>
                  <a:cubicBezTo>
                    <a:pt x="11402" y="10817"/>
                    <a:pt x="9428" y="10818"/>
                    <a:pt x="7453" y="10818"/>
                  </a:cubicBezTo>
                  <a:cubicBezTo>
                    <a:pt x="5479" y="10818"/>
                    <a:pt x="3505" y="10817"/>
                    <a:pt x="1532" y="10815"/>
                  </a:cubicBezTo>
                  <a:cubicBezTo>
                    <a:pt x="1284" y="10815"/>
                    <a:pt x="1063" y="10713"/>
                    <a:pt x="872" y="10550"/>
                  </a:cubicBezTo>
                  <a:cubicBezTo>
                    <a:pt x="695" y="10400"/>
                    <a:pt x="575" y="10213"/>
                    <a:pt x="512" y="9993"/>
                  </a:cubicBezTo>
                  <a:cubicBezTo>
                    <a:pt x="485" y="9899"/>
                    <a:pt x="471" y="9800"/>
                    <a:pt x="466" y="9703"/>
                  </a:cubicBezTo>
                  <a:cubicBezTo>
                    <a:pt x="461" y="9622"/>
                    <a:pt x="519" y="9568"/>
                    <a:pt x="601" y="9565"/>
                  </a:cubicBezTo>
                  <a:lnTo>
                    <a:pt x="5434" y="9565"/>
                  </a:lnTo>
                  <a:cubicBezTo>
                    <a:pt x="5554" y="9973"/>
                    <a:pt x="5809" y="10235"/>
                    <a:pt x="6220" y="10332"/>
                  </a:cubicBezTo>
                  <a:cubicBezTo>
                    <a:pt x="6291" y="10348"/>
                    <a:pt x="6363" y="10356"/>
                    <a:pt x="6437" y="10356"/>
                  </a:cubicBezTo>
                  <a:cubicBezTo>
                    <a:pt x="6808" y="10358"/>
                    <a:pt x="7179" y="10359"/>
                    <a:pt x="7550" y="10359"/>
                  </a:cubicBezTo>
                  <a:cubicBezTo>
                    <a:pt x="7855" y="10359"/>
                    <a:pt x="8160" y="10358"/>
                    <a:pt x="8466" y="10356"/>
                  </a:cubicBezTo>
                  <a:cubicBezTo>
                    <a:pt x="8917" y="10355"/>
                    <a:pt x="9334" y="10070"/>
                    <a:pt x="9454" y="9618"/>
                  </a:cubicBezTo>
                  <a:cubicBezTo>
                    <a:pt x="9460" y="9595"/>
                    <a:pt x="9501" y="9568"/>
                    <a:pt x="9527" y="9567"/>
                  </a:cubicBezTo>
                  <a:cubicBezTo>
                    <a:pt x="9564" y="9564"/>
                    <a:pt x="9602" y="9563"/>
                    <a:pt x="9639" y="9563"/>
                  </a:cubicBezTo>
                  <a:close/>
                  <a:moveTo>
                    <a:pt x="14542" y="0"/>
                  </a:moveTo>
                  <a:cubicBezTo>
                    <a:pt x="14519" y="0"/>
                    <a:pt x="14494" y="2"/>
                    <a:pt x="14467" y="4"/>
                  </a:cubicBezTo>
                  <a:cubicBezTo>
                    <a:pt x="14374" y="13"/>
                    <a:pt x="14277" y="68"/>
                    <a:pt x="14193" y="119"/>
                  </a:cubicBezTo>
                  <a:cubicBezTo>
                    <a:pt x="13794" y="358"/>
                    <a:pt x="13392" y="597"/>
                    <a:pt x="12999" y="850"/>
                  </a:cubicBezTo>
                  <a:cubicBezTo>
                    <a:pt x="12870" y="932"/>
                    <a:pt x="12744" y="954"/>
                    <a:pt x="12598" y="954"/>
                  </a:cubicBezTo>
                  <a:cubicBezTo>
                    <a:pt x="11053" y="953"/>
                    <a:pt x="9508" y="952"/>
                    <a:pt x="7964" y="952"/>
                  </a:cubicBezTo>
                  <a:cubicBezTo>
                    <a:pt x="6055" y="952"/>
                    <a:pt x="4146" y="953"/>
                    <a:pt x="2238" y="956"/>
                  </a:cubicBezTo>
                  <a:cubicBezTo>
                    <a:pt x="2086" y="956"/>
                    <a:pt x="1962" y="914"/>
                    <a:pt x="1839" y="839"/>
                  </a:cubicBezTo>
                  <a:cubicBezTo>
                    <a:pt x="1459" y="613"/>
                    <a:pt x="1082" y="388"/>
                    <a:pt x="701" y="166"/>
                  </a:cubicBezTo>
                  <a:cubicBezTo>
                    <a:pt x="623" y="119"/>
                    <a:pt x="538" y="69"/>
                    <a:pt x="452" y="55"/>
                  </a:cubicBezTo>
                  <a:cubicBezTo>
                    <a:pt x="424" y="51"/>
                    <a:pt x="397" y="49"/>
                    <a:pt x="371" y="49"/>
                  </a:cubicBezTo>
                  <a:cubicBezTo>
                    <a:pt x="186" y="49"/>
                    <a:pt x="64" y="158"/>
                    <a:pt x="1" y="351"/>
                  </a:cubicBezTo>
                  <a:lnTo>
                    <a:pt x="1" y="3615"/>
                  </a:lnTo>
                  <a:cubicBezTo>
                    <a:pt x="45" y="3797"/>
                    <a:pt x="185" y="3886"/>
                    <a:pt x="336" y="3971"/>
                  </a:cubicBezTo>
                  <a:cubicBezTo>
                    <a:pt x="594" y="4113"/>
                    <a:pt x="845" y="4263"/>
                    <a:pt x="1099" y="4416"/>
                  </a:cubicBezTo>
                  <a:cubicBezTo>
                    <a:pt x="1121" y="4430"/>
                    <a:pt x="1131" y="4479"/>
                    <a:pt x="1131" y="4512"/>
                  </a:cubicBezTo>
                  <a:cubicBezTo>
                    <a:pt x="1133" y="5453"/>
                    <a:pt x="1133" y="6393"/>
                    <a:pt x="1133" y="7334"/>
                  </a:cubicBezTo>
                  <a:cubicBezTo>
                    <a:pt x="1133" y="7372"/>
                    <a:pt x="1138" y="7409"/>
                    <a:pt x="1148" y="7445"/>
                  </a:cubicBezTo>
                  <a:cubicBezTo>
                    <a:pt x="1183" y="7555"/>
                    <a:pt x="1252" y="7607"/>
                    <a:pt x="1360" y="7607"/>
                  </a:cubicBezTo>
                  <a:cubicBezTo>
                    <a:pt x="1378" y="7607"/>
                    <a:pt x="1397" y="7606"/>
                    <a:pt x="1417" y="7603"/>
                  </a:cubicBezTo>
                  <a:cubicBezTo>
                    <a:pt x="1510" y="7592"/>
                    <a:pt x="1588" y="7489"/>
                    <a:pt x="1588" y="7377"/>
                  </a:cubicBezTo>
                  <a:lnTo>
                    <a:pt x="1588" y="4809"/>
                  </a:lnTo>
                  <a:lnTo>
                    <a:pt x="1588" y="4701"/>
                  </a:lnTo>
                  <a:cubicBezTo>
                    <a:pt x="1741" y="4792"/>
                    <a:pt x="1884" y="4871"/>
                    <a:pt x="2020" y="4960"/>
                  </a:cubicBezTo>
                  <a:cubicBezTo>
                    <a:pt x="2045" y="4976"/>
                    <a:pt x="2062" y="5018"/>
                    <a:pt x="2062" y="5049"/>
                  </a:cubicBezTo>
                  <a:cubicBezTo>
                    <a:pt x="2066" y="5417"/>
                    <a:pt x="2065" y="5785"/>
                    <a:pt x="2065" y="6153"/>
                  </a:cubicBezTo>
                  <a:lnTo>
                    <a:pt x="2065" y="9002"/>
                  </a:lnTo>
                  <a:lnTo>
                    <a:pt x="2065" y="9116"/>
                  </a:lnTo>
                  <a:lnTo>
                    <a:pt x="1587" y="9116"/>
                  </a:lnTo>
                  <a:lnTo>
                    <a:pt x="1587" y="8796"/>
                  </a:lnTo>
                  <a:lnTo>
                    <a:pt x="1587" y="8424"/>
                  </a:lnTo>
                  <a:cubicBezTo>
                    <a:pt x="1587" y="8278"/>
                    <a:pt x="1515" y="8189"/>
                    <a:pt x="1394" y="8187"/>
                  </a:cubicBezTo>
                  <a:cubicBezTo>
                    <a:pt x="1393" y="8187"/>
                    <a:pt x="1392" y="8187"/>
                    <a:pt x="1390" y="8187"/>
                  </a:cubicBezTo>
                  <a:cubicBezTo>
                    <a:pt x="1224" y="8187"/>
                    <a:pt x="1131" y="8269"/>
                    <a:pt x="1128" y="8427"/>
                  </a:cubicBezTo>
                  <a:cubicBezTo>
                    <a:pt x="1127" y="8643"/>
                    <a:pt x="1128" y="8861"/>
                    <a:pt x="1128" y="9079"/>
                  </a:cubicBezTo>
                  <a:cubicBezTo>
                    <a:pt x="1128" y="9089"/>
                    <a:pt x="1127" y="9101"/>
                    <a:pt x="1126" y="9123"/>
                  </a:cubicBezTo>
                  <a:cubicBezTo>
                    <a:pt x="1010" y="9123"/>
                    <a:pt x="894" y="9125"/>
                    <a:pt x="779" y="9125"/>
                  </a:cubicBezTo>
                  <a:cubicBezTo>
                    <a:pt x="710" y="9125"/>
                    <a:pt x="641" y="9124"/>
                    <a:pt x="572" y="9121"/>
                  </a:cubicBezTo>
                  <a:cubicBezTo>
                    <a:pt x="564" y="9121"/>
                    <a:pt x="556" y="9121"/>
                    <a:pt x="548" y="9121"/>
                  </a:cubicBezTo>
                  <a:cubicBezTo>
                    <a:pt x="259" y="9121"/>
                    <a:pt x="15" y="9391"/>
                    <a:pt x="14" y="9672"/>
                  </a:cubicBezTo>
                  <a:cubicBezTo>
                    <a:pt x="11" y="10048"/>
                    <a:pt x="117" y="10382"/>
                    <a:pt x="346" y="10669"/>
                  </a:cubicBezTo>
                  <a:cubicBezTo>
                    <a:pt x="581" y="10967"/>
                    <a:pt x="891" y="11173"/>
                    <a:pt x="1273" y="11238"/>
                  </a:cubicBezTo>
                  <a:cubicBezTo>
                    <a:pt x="1426" y="11265"/>
                    <a:pt x="1585" y="11273"/>
                    <a:pt x="1741" y="11274"/>
                  </a:cubicBezTo>
                  <a:cubicBezTo>
                    <a:pt x="3806" y="11276"/>
                    <a:pt x="5870" y="11278"/>
                    <a:pt x="7935" y="11278"/>
                  </a:cubicBezTo>
                  <a:cubicBezTo>
                    <a:pt x="9733" y="11278"/>
                    <a:pt x="11531" y="11276"/>
                    <a:pt x="13330" y="11273"/>
                  </a:cubicBezTo>
                  <a:cubicBezTo>
                    <a:pt x="13973" y="11272"/>
                    <a:pt x="14534" y="10887"/>
                    <a:pt x="14780" y="10269"/>
                  </a:cubicBezTo>
                  <a:cubicBezTo>
                    <a:pt x="14866" y="10049"/>
                    <a:pt x="14899" y="9824"/>
                    <a:pt x="14880" y="9595"/>
                  </a:cubicBezTo>
                  <a:cubicBezTo>
                    <a:pt x="14862" y="9352"/>
                    <a:pt x="14633" y="9131"/>
                    <a:pt x="14385" y="9123"/>
                  </a:cubicBezTo>
                  <a:cubicBezTo>
                    <a:pt x="14308" y="9120"/>
                    <a:pt x="14230" y="9119"/>
                    <a:pt x="14152" y="9119"/>
                  </a:cubicBezTo>
                  <a:cubicBezTo>
                    <a:pt x="14026" y="9119"/>
                    <a:pt x="13899" y="9121"/>
                    <a:pt x="13770" y="9121"/>
                  </a:cubicBezTo>
                  <a:lnTo>
                    <a:pt x="13770" y="9009"/>
                  </a:lnTo>
                  <a:cubicBezTo>
                    <a:pt x="13770" y="7513"/>
                    <a:pt x="13772" y="6016"/>
                    <a:pt x="13767" y="4519"/>
                  </a:cubicBezTo>
                  <a:cubicBezTo>
                    <a:pt x="13767" y="4427"/>
                    <a:pt x="13801" y="4382"/>
                    <a:pt x="13871" y="4339"/>
                  </a:cubicBezTo>
                  <a:cubicBezTo>
                    <a:pt x="14150" y="4172"/>
                    <a:pt x="14426" y="4001"/>
                    <a:pt x="14708" y="3834"/>
                  </a:cubicBezTo>
                  <a:cubicBezTo>
                    <a:pt x="14814" y="3770"/>
                    <a:pt x="14858" y="3669"/>
                    <a:pt x="14900" y="3562"/>
                  </a:cubicBezTo>
                  <a:lnTo>
                    <a:pt x="14900" y="316"/>
                  </a:lnTo>
                  <a:cubicBezTo>
                    <a:pt x="14810" y="84"/>
                    <a:pt x="14728" y="0"/>
                    <a:pt x="14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 name="Google Shape;1047;p58"/>
          <p:cNvGrpSpPr/>
          <p:nvPr/>
        </p:nvGrpSpPr>
        <p:grpSpPr>
          <a:xfrm>
            <a:off x="1746850" y="2509737"/>
            <a:ext cx="614700" cy="614700"/>
            <a:chOff x="6896413" y="2577509"/>
            <a:chExt cx="614700" cy="614700"/>
          </a:xfrm>
        </p:grpSpPr>
        <p:sp>
          <p:nvSpPr>
            <p:cNvPr id="1048" name="Google Shape;1048;p58"/>
            <p:cNvSpPr/>
            <p:nvPr/>
          </p:nvSpPr>
          <p:spPr>
            <a:xfrm>
              <a:off x="6896413"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8"/>
            <p:cNvSpPr/>
            <p:nvPr/>
          </p:nvSpPr>
          <p:spPr>
            <a:xfrm>
              <a:off x="6973175" y="2655166"/>
              <a:ext cx="466650" cy="459386"/>
            </a:xfrm>
            <a:custGeom>
              <a:rect b="b" l="l" r="r" t="t"/>
              <a:pathLst>
                <a:path extrusionOk="0" h="14671" w="14903">
                  <a:moveTo>
                    <a:pt x="8178" y="6441"/>
                  </a:moveTo>
                  <a:cubicBezTo>
                    <a:pt x="8084" y="6441"/>
                    <a:pt x="7997" y="6499"/>
                    <a:pt x="7966" y="6586"/>
                  </a:cubicBezTo>
                  <a:cubicBezTo>
                    <a:pt x="7924" y="6708"/>
                    <a:pt x="7970" y="6832"/>
                    <a:pt x="8077" y="6880"/>
                  </a:cubicBezTo>
                  <a:cubicBezTo>
                    <a:pt x="8154" y="6916"/>
                    <a:pt x="8229" y="6954"/>
                    <a:pt x="8300" y="6989"/>
                  </a:cubicBezTo>
                  <a:cubicBezTo>
                    <a:pt x="8228" y="7111"/>
                    <a:pt x="8161" y="7214"/>
                    <a:pt x="8105" y="7320"/>
                  </a:cubicBezTo>
                  <a:cubicBezTo>
                    <a:pt x="8052" y="7415"/>
                    <a:pt x="8040" y="7517"/>
                    <a:pt x="8102" y="7612"/>
                  </a:cubicBezTo>
                  <a:cubicBezTo>
                    <a:pt x="8146" y="7681"/>
                    <a:pt x="8211" y="7702"/>
                    <a:pt x="8280" y="7702"/>
                  </a:cubicBezTo>
                  <a:cubicBezTo>
                    <a:pt x="8301" y="7702"/>
                    <a:pt x="8322" y="7700"/>
                    <a:pt x="8343" y="7697"/>
                  </a:cubicBezTo>
                  <a:cubicBezTo>
                    <a:pt x="8426" y="7684"/>
                    <a:pt x="8484" y="7630"/>
                    <a:pt x="8507" y="7548"/>
                  </a:cubicBezTo>
                  <a:cubicBezTo>
                    <a:pt x="8561" y="7353"/>
                    <a:pt x="8738" y="7220"/>
                    <a:pt x="8944" y="7220"/>
                  </a:cubicBezTo>
                  <a:cubicBezTo>
                    <a:pt x="8986" y="7220"/>
                    <a:pt x="9029" y="7225"/>
                    <a:pt x="9073" y="7237"/>
                  </a:cubicBezTo>
                  <a:cubicBezTo>
                    <a:pt x="9092" y="7243"/>
                    <a:pt x="9113" y="7245"/>
                    <a:pt x="9133" y="7245"/>
                  </a:cubicBezTo>
                  <a:cubicBezTo>
                    <a:pt x="9234" y="7245"/>
                    <a:pt x="9333" y="7183"/>
                    <a:pt x="9356" y="7104"/>
                  </a:cubicBezTo>
                  <a:cubicBezTo>
                    <a:pt x="9398" y="6954"/>
                    <a:pt x="9339" y="6828"/>
                    <a:pt x="9187" y="6793"/>
                  </a:cubicBezTo>
                  <a:cubicBezTo>
                    <a:pt x="9100" y="6775"/>
                    <a:pt x="9008" y="6763"/>
                    <a:pt x="8918" y="6763"/>
                  </a:cubicBezTo>
                  <a:cubicBezTo>
                    <a:pt x="8884" y="6763"/>
                    <a:pt x="8850" y="6765"/>
                    <a:pt x="8816" y="6769"/>
                  </a:cubicBezTo>
                  <a:cubicBezTo>
                    <a:pt x="8801" y="6770"/>
                    <a:pt x="8787" y="6771"/>
                    <a:pt x="8774" y="6771"/>
                  </a:cubicBezTo>
                  <a:cubicBezTo>
                    <a:pt x="8722" y="6771"/>
                    <a:pt x="8687" y="6756"/>
                    <a:pt x="8652" y="6714"/>
                  </a:cubicBezTo>
                  <a:cubicBezTo>
                    <a:pt x="8543" y="6585"/>
                    <a:pt x="8405" y="6506"/>
                    <a:pt x="8249" y="6452"/>
                  </a:cubicBezTo>
                  <a:cubicBezTo>
                    <a:pt x="8226" y="6444"/>
                    <a:pt x="8202" y="6441"/>
                    <a:pt x="8178" y="6441"/>
                  </a:cubicBezTo>
                  <a:close/>
                  <a:moveTo>
                    <a:pt x="5333" y="6447"/>
                  </a:moveTo>
                  <a:cubicBezTo>
                    <a:pt x="5309" y="6447"/>
                    <a:pt x="5283" y="6451"/>
                    <a:pt x="5257" y="6459"/>
                  </a:cubicBezTo>
                  <a:cubicBezTo>
                    <a:pt x="5077" y="6508"/>
                    <a:pt x="4934" y="6613"/>
                    <a:pt x="4811" y="6748"/>
                  </a:cubicBezTo>
                  <a:cubicBezTo>
                    <a:pt x="4793" y="6767"/>
                    <a:pt x="4762" y="6781"/>
                    <a:pt x="4735" y="6781"/>
                  </a:cubicBezTo>
                  <a:cubicBezTo>
                    <a:pt x="4656" y="6779"/>
                    <a:pt x="4578" y="6765"/>
                    <a:pt x="4500" y="6765"/>
                  </a:cubicBezTo>
                  <a:cubicBezTo>
                    <a:pt x="4480" y="6765"/>
                    <a:pt x="4459" y="6766"/>
                    <a:pt x="4439" y="6769"/>
                  </a:cubicBezTo>
                  <a:cubicBezTo>
                    <a:pt x="4341" y="6777"/>
                    <a:pt x="4235" y="6789"/>
                    <a:pt x="4170" y="6882"/>
                  </a:cubicBezTo>
                  <a:cubicBezTo>
                    <a:pt x="4115" y="6961"/>
                    <a:pt x="4118" y="7073"/>
                    <a:pt x="4167" y="7144"/>
                  </a:cubicBezTo>
                  <a:cubicBezTo>
                    <a:pt x="4214" y="7212"/>
                    <a:pt x="4277" y="7246"/>
                    <a:pt x="4355" y="7246"/>
                  </a:cubicBezTo>
                  <a:cubicBezTo>
                    <a:pt x="4377" y="7246"/>
                    <a:pt x="4400" y="7243"/>
                    <a:pt x="4425" y="7237"/>
                  </a:cubicBezTo>
                  <a:cubicBezTo>
                    <a:pt x="4472" y="7226"/>
                    <a:pt x="4518" y="7220"/>
                    <a:pt x="4564" y="7220"/>
                  </a:cubicBezTo>
                  <a:cubicBezTo>
                    <a:pt x="4649" y="7220"/>
                    <a:pt x="4731" y="7242"/>
                    <a:pt x="4807" y="7295"/>
                  </a:cubicBezTo>
                  <a:cubicBezTo>
                    <a:pt x="4905" y="7364"/>
                    <a:pt x="4963" y="7462"/>
                    <a:pt x="5006" y="7574"/>
                  </a:cubicBezTo>
                  <a:cubicBezTo>
                    <a:pt x="5043" y="7660"/>
                    <a:pt x="5123" y="7708"/>
                    <a:pt x="5208" y="7708"/>
                  </a:cubicBezTo>
                  <a:cubicBezTo>
                    <a:pt x="5239" y="7708"/>
                    <a:pt x="5270" y="7702"/>
                    <a:pt x="5299" y="7690"/>
                  </a:cubicBezTo>
                  <a:cubicBezTo>
                    <a:pt x="5412" y="7642"/>
                    <a:pt x="5459" y="7527"/>
                    <a:pt x="5424" y="7401"/>
                  </a:cubicBezTo>
                  <a:cubicBezTo>
                    <a:pt x="5384" y="7257"/>
                    <a:pt x="5309" y="7131"/>
                    <a:pt x="5180" y="7008"/>
                  </a:cubicBezTo>
                  <a:cubicBezTo>
                    <a:pt x="5271" y="6958"/>
                    <a:pt x="5353" y="6916"/>
                    <a:pt x="5435" y="6869"/>
                  </a:cubicBezTo>
                  <a:cubicBezTo>
                    <a:pt x="5543" y="6811"/>
                    <a:pt x="5579" y="6692"/>
                    <a:pt x="5530" y="6578"/>
                  </a:cubicBezTo>
                  <a:cubicBezTo>
                    <a:pt x="5494" y="6494"/>
                    <a:pt x="5420" y="6447"/>
                    <a:pt x="5333" y="6447"/>
                  </a:cubicBezTo>
                  <a:close/>
                  <a:moveTo>
                    <a:pt x="6787" y="0"/>
                  </a:moveTo>
                  <a:cubicBezTo>
                    <a:pt x="6625" y="0"/>
                    <a:pt x="6462" y="11"/>
                    <a:pt x="6300" y="22"/>
                  </a:cubicBezTo>
                  <a:cubicBezTo>
                    <a:pt x="6065" y="36"/>
                    <a:pt x="5828" y="53"/>
                    <a:pt x="5599" y="94"/>
                  </a:cubicBezTo>
                  <a:cubicBezTo>
                    <a:pt x="5169" y="172"/>
                    <a:pt x="4748" y="283"/>
                    <a:pt x="4339" y="442"/>
                  </a:cubicBezTo>
                  <a:cubicBezTo>
                    <a:pt x="3916" y="607"/>
                    <a:pt x="3505" y="798"/>
                    <a:pt x="3130" y="1053"/>
                  </a:cubicBezTo>
                  <a:cubicBezTo>
                    <a:pt x="2863" y="1235"/>
                    <a:pt x="2597" y="1422"/>
                    <a:pt x="2357" y="1636"/>
                  </a:cubicBezTo>
                  <a:cubicBezTo>
                    <a:pt x="2074" y="1888"/>
                    <a:pt x="1802" y="2157"/>
                    <a:pt x="1553" y="2441"/>
                  </a:cubicBezTo>
                  <a:cubicBezTo>
                    <a:pt x="1353" y="2669"/>
                    <a:pt x="1172" y="2922"/>
                    <a:pt x="1021" y="3185"/>
                  </a:cubicBezTo>
                  <a:cubicBezTo>
                    <a:pt x="821" y="3529"/>
                    <a:pt x="645" y="3885"/>
                    <a:pt x="482" y="4249"/>
                  </a:cubicBezTo>
                  <a:cubicBezTo>
                    <a:pt x="326" y="4596"/>
                    <a:pt x="220" y="4961"/>
                    <a:pt x="154" y="5336"/>
                  </a:cubicBezTo>
                  <a:cubicBezTo>
                    <a:pt x="94" y="5671"/>
                    <a:pt x="62" y="6012"/>
                    <a:pt x="18" y="6350"/>
                  </a:cubicBezTo>
                  <a:cubicBezTo>
                    <a:pt x="14" y="6375"/>
                    <a:pt x="5" y="6402"/>
                    <a:pt x="1" y="6429"/>
                  </a:cubicBezTo>
                  <a:lnTo>
                    <a:pt x="1" y="7081"/>
                  </a:lnTo>
                  <a:cubicBezTo>
                    <a:pt x="8" y="7096"/>
                    <a:pt x="16" y="7110"/>
                    <a:pt x="18" y="7125"/>
                  </a:cubicBezTo>
                  <a:cubicBezTo>
                    <a:pt x="31" y="7271"/>
                    <a:pt x="33" y="7418"/>
                    <a:pt x="57" y="7560"/>
                  </a:cubicBezTo>
                  <a:cubicBezTo>
                    <a:pt x="100" y="7838"/>
                    <a:pt x="138" y="8120"/>
                    <a:pt x="203" y="8394"/>
                  </a:cubicBezTo>
                  <a:cubicBezTo>
                    <a:pt x="315" y="8858"/>
                    <a:pt x="483" y="9308"/>
                    <a:pt x="696" y="9736"/>
                  </a:cubicBezTo>
                  <a:cubicBezTo>
                    <a:pt x="895" y="10139"/>
                    <a:pt x="1134" y="10521"/>
                    <a:pt x="1411" y="10877"/>
                  </a:cubicBezTo>
                  <a:cubicBezTo>
                    <a:pt x="1455" y="10934"/>
                    <a:pt x="1533" y="10979"/>
                    <a:pt x="1604" y="10998"/>
                  </a:cubicBezTo>
                  <a:cubicBezTo>
                    <a:pt x="1619" y="11001"/>
                    <a:pt x="1633" y="11003"/>
                    <a:pt x="1647" y="11003"/>
                  </a:cubicBezTo>
                  <a:cubicBezTo>
                    <a:pt x="1714" y="11003"/>
                    <a:pt x="1775" y="10963"/>
                    <a:pt x="1815" y="10896"/>
                  </a:cubicBezTo>
                  <a:cubicBezTo>
                    <a:pt x="1877" y="10792"/>
                    <a:pt x="1851" y="10700"/>
                    <a:pt x="1786" y="10603"/>
                  </a:cubicBezTo>
                  <a:cubicBezTo>
                    <a:pt x="1594" y="10320"/>
                    <a:pt x="1393" y="10040"/>
                    <a:pt x="1223" y="9743"/>
                  </a:cubicBezTo>
                  <a:cubicBezTo>
                    <a:pt x="936" y="9238"/>
                    <a:pt x="727" y="8699"/>
                    <a:pt x="615" y="8126"/>
                  </a:cubicBezTo>
                  <a:cubicBezTo>
                    <a:pt x="548" y="7783"/>
                    <a:pt x="489" y="7435"/>
                    <a:pt x="468" y="7088"/>
                  </a:cubicBezTo>
                  <a:cubicBezTo>
                    <a:pt x="441" y="6664"/>
                    <a:pt x="447" y="6237"/>
                    <a:pt x="533" y="5815"/>
                  </a:cubicBezTo>
                  <a:cubicBezTo>
                    <a:pt x="602" y="5486"/>
                    <a:pt x="670" y="5157"/>
                    <a:pt x="761" y="4833"/>
                  </a:cubicBezTo>
                  <a:cubicBezTo>
                    <a:pt x="878" y="4415"/>
                    <a:pt x="1066" y="4025"/>
                    <a:pt x="1277" y="3646"/>
                  </a:cubicBezTo>
                  <a:cubicBezTo>
                    <a:pt x="1518" y="3215"/>
                    <a:pt x="1809" y="2821"/>
                    <a:pt x="2146" y="2461"/>
                  </a:cubicBezTo>
                  <a:cubicBezTo>
                    <a:pt x="2432" y="2154"/>
                    <a:pt x="2748" y="1878"/>
                    <a:pt x="3089" y="1633"/>
                  </a:cubicBezTo>
                  <a:cubicBezTo>
                    <a:pt x="3556" y="1296"/>
                    <a:pt x="4061" y="1035"/>
                    <a:pt x="4596" y="835"/>
                  </a:cubicBezTo>
                  <a:cubicBezTo>
                    <a:pt x="4989" y="688"/>
                    <a:pt x="5391" y="580"/>
                    <a:pt x="5809" y="531"/>
                  </a:cubicBezTo>
                  <a:cubicBezTo>
                    <a:pt x="6021" y="505"/>
                    <a:pt x="6233" y="467"/>
                    <a:pt x="6447" y="466"/>
                  </a:cubicBezTo>
                  <a:cubicBezTo>
                    <a:pt x="6489" y="465"/>
                    <a:pt x="6531" y="465"/>
                    <a:pt x="6573" y="465"/>
                  </a:cubicBezTo>
                  <a:cubicBezTo>
                    <a:pt x="6864" y="465"/>
                    <a:pt x="7155" y="478"/>
                    <a:pt x="7446" y="501"/>
                  </a:cubicBezTo>
                  <a:cubicBezTo>
                    <a:pt x="7686" y="520"/>
                    <a:pt x="7925" y="565"/>
                    <a:pt x="8161" y="616"/>
                  </a:cubicBezTo>
                  <a:cubicBezTo>
                    <a:pt x="8515" y="692"/>
                    <a:pt x="8859" y="808"/>
                    <a:pt x="9193" y="950"/>
                  </a:cubicBezTo>
                  <a:cubicBezTo>
                    <a:pt x="9658" y="1148"/>
                    <a:pt x="10090" y="1400"/>
                    <a:pt x="10496" y="1694"/>
                  </a:cubicBezTo>
                  <a:cubicBezTo>
                    <a:pt x="10578" y="1755"/>
                    <a:pt x="10648" y="1844"/>
                    <a:pt x="10764" y="1844"/>
                  </a:cubicBezTo>
                  <a:cubicBezTo>
                    <a:pt x="10775" y="1844"/>
                    <a:pt x="10787" y="1843"/>
                    <a:pt x="10799" y="1841"/>
                  </a:cubicBezTo>
                  <a:cubicBezTo>
                    <a:pt x="10895" y="1828"/>
                    <a:pt x="10956" y="1786"/>
                    <a:pt x="10990" y="1684"/>
                  </a:cubicBezTo>
                  <a:cubicBezTo>
                    <a:pt x="11016" y="1598"/>
                    <a:pt x="10988" y="1486"/>
                    <a:pt x="10925" y="1438"/>
                  </a:cubicBezTo>
                  <a:cubicBezTo>
                    <a:pt x="10813" y="1356"/>
                    <a:pt x="10705" y="1271"/>
                    <a:pt x="10591" y="1193"/>
                  </a:cubicBezTo>
                  <a:cubicBezTo>
                    <a:pt x="10088" y="851"/>
                    <a:pt x="9552" y="572"/>
                    <a:pt x="8978" y="374"/>
                  </a:cubicBezTo>
                  <a:cubicBezTo>
                    <a:pt x="8635" y="256"/>
                    <a:pt x="8293" y="153"/>
                    <a:pt x="7934" y="108"/>
                  </a:cubicBezTo>
                  <a:cubicBezTo>
                    <a:pt x="7615" y="68"/>
                    <a:pt x="7296" y="26"/>
                    <a:pt x="6976" y="6"/>
                  </a:cubicBezTo>
                  <a:cubicBezTo>
                    <a:pt x="6913" y="2"/>
                    <a:pt x="6850" y="0"/>
                    <a:pt x="6787" y="0"/>
                  </a:cubicBezTo>
                  <a:close/>
                  <a:moveTo>
                    <a:pt x="5939" y="2254"/>
                  </a:moveTo>
                  <a:cubicBezTo>
                    <a:pt x="5944" y="2254"/>
                    <a:pt x="5949" y="2254"/>
                    <a:pt x="5954" y="2254"/>
                  </a:cubicBezTo>
                  <a:cubicBezTo>
                    <a:pt x="6249" y="2264"/>
                    <a:pt x="6483" y="2489"/>
                    <a:pt x="6512" y="2765"/>
                  </a:cubicBezTo>
                  <a:cubicBezTo>
                    <a:pt x="6534" y="3004"/>
                    <a:pt x="6517" y="3246"/>
                    <a:pt x="6517" y="3492"/>
                  </a:cubicBezTo>
                  <a:cubicBezTo>
                    <a:pt x="6388" y="3438"/>
                    <a:pt x="6259" y="3414"/>
                    <a:pt x="6131" y="3414"/>
                  </a:cubicBezTo>
                  <a:cubicBezTo>
                    <a:pt x="6030" y="3414"/>
                    <a:pt x="5929" y="3429"/>
                    <a:pt x="5827" y="3457"/>
                  </a:cubicBezTo>
                  <a:cubicBezTo>
                    <a:pt x="5691" y="3493"/>
                    <a:pt x="5592" y="3556"/>
                    <a:pt x="5598" y="3716"/>
                  </a:cubicBezTo>
                  <a:cubicBezTo>
                    <a:pt x="5600" y="3843"/>
                    <a:pt x="5701" y="3937"/>
                    <a:pt x="5816" y="3937"/>
                  </a:cubicBezTo>
                  <a:cubicBezTo>
                    <a:pt x="5838" y="3937"/>
                    <a:pt x="5860" y="3933"/>
                    <a:pt x="5882" y="3926"/>
                  </a:cubicBezTo>
                  <a:cubicBezTo>
                    <a:pt x="5964" y="3900"/>
                    <a:pt x="6045" y="3868"/>
                    <a:pt x="6131" y="3868"/>
                  </a:cubicBezTo>
                  <a:cubicBezTo>
                    <a:pt x="6162" y="3868"/>
                    <a:pt x="6194" y="3872"/>
                    <a:pt x="6227" y="3883"/>
                  </a:cubicBezTo>
                  <a:cubicBezTo>
                    <a:pt x="6335" y="3915"/>
                    <a:pt x="6428" y="3969"/>
                    <a:pt x="6502" y="4057"/>
                  </a:cubicBezTo>
                  <a:cubicBezTo>
                    <a:pt x="6512" y="4071"/>
                    <a:pt x="6516" y="4095"/>
                    <a:pt x="6516" y="4113"/>
                  </a:cubicBezTo>
                  <a:lnTo>
                    <a:pt x="6516" y="8643"/>
                  </a:lnTo>
                  <a:cubicBezTo>
                    <a:pt x="6516" y="8648"/>
                    <a:pt x="6513" y="8653"/>
                    <a:pt x="6509" y="8673"/>
                  </a:cubicBezTo>
                  <a:cubicBezTo>
                    <a:pt x="6377" y="8604"/>
                    <a:pt x="6244" y="8578"/>
                    <a:pt x="6106" y="8578"/>
                  </a:cubicBezTo>
                  <a:cubicBezTo>
                    <a:pt x="6078" y="8578"/>
                    <a:pt x="6050" y="8579"/>
                    <a:pt x="6022" y="8581"/>
                  </a:cubicBezTo>
                  <a:cubicBezTo>
                    <a:pt x="5731" y="8598"/>
                    <a:pt x="5507" y="8735"/>
                    <a:pt x="5349" y="8977"/>
                  </a:cubicBezTo>
                  <a:cubicBezTo>
                    <a:pt x="5275" y="9086"/>
                    <a:pt x="5226" y="9204"/>
                    <a:pt x="5224" y="9339"/>
                  </a:cubicBezTo>
                  <a:cubicBezTo>
                    <a:pt x="5224" y="9461"/>
                    <a:pt x="5304" y="9523"/>
                    <a:pt x="5386" y="9549"/>
                  </a:cubicBezTo>
                  <a:cubicBezTo>
                    <a:pt x="5406" y="9555"/>
                    <a:pt x="5426" y="9558"/>
                    <a:pt x="5446" y="9558"/>
                  </a:cubicBezTo>
                  <a:cubicBezTo>
                    <a:pt x="5531" y="9558"/>
                    <a:pt x="5610" y="9507"/>
                    <a:pt x="5649" y="9430"/>
                  </a:cubicBezTo>
                  <a:cubicBezTo>
                    <a:pt x="5693" y="9339"/>
                    <a:pt x="5724" y="9238"/>
                    <a:pt x="5785" y="9164"/>
                  </a:cubicBezTo>
                  <a:cubicBezTo>
                    <a:pt x="5867" y="9070"/>
                    <a:pt x="5968" y="9025"/>
                    <a:pt x="6077" y="9025"/>
                  </a:cubicBezTo>
                  <a:cubicBezTo>
                    <a:pt x="6135" y="9025"/>
                    <a:pt x="6196" y="9038"/>
                    <a:pt x="6257" y="9062"/>
                  </a:cubicBezTo>
                  <a:cubicBezTo>
                    <a:pt x="6404" y="9120"/>
                    <a:pt x="6517" y="9283"/>
                    <a:pt x="6516" y="9461"/>
                  </a:cubicBezTo>
                  <a:cubicBezTo>
                    <a:pt x="6512" y="9754"/>
                    <a:pt x="6505" y="10045"/>
                    <a:pt x="6517" y="10335"/>
                  </a:cubicBezTo>
                  <a:cubicBezTo>
                    <a:pt x="6530" y="10621"/>
                    <a:pt x="6318" y="10850"/>
                    <a:pt x="6093" y="10944"/>
                  </a:cubicBezTo>
                  <a:cubicBezTo>
                    <a:pt x="5987" y="10988"/>
                    <a:pt x="5880" y="11010"/>
                    <a:pt x="5773" y="11010"/>
                  </a:cubicBezTo>
                  <a:cubicBezTo>
                    <a:pt x="5659" y="11010"/>
                    <a:pt x="5545" y="10986"/>
                    <a:pt x="5431" y="10937"/>
                  </a:cubicBezTo>
                  <a:cubicBezTo>
                    <a:pt x="5364" y="10907"/>
                    <a:pt x="5293" y="10899"/>
                    <a:pt x="5218" y="10899"/>
                  </a:cubicBezTo>
                  <a:cubicBezTo>
                    <a:pt x="5186" y="10899"/>
                    <a:pt x="5152" y="10901"/>
                    <a:pt x="5118" y="10903"/>
                  </a:cubicBezTo>
                  <a:cubicBezTo>
                    <a:pt x="5096" y="10904"/>
                    <a:pt x="5073" y="10905"/>
                    <a:pt x="5050" y="10905"/>
                  </a:cubicBezTo>
                  <a:cubicBezTo>
                    <a:pt x="4913" y="10905"/>
                    <a:pt x="4771" y="10883"/>
                    <a:pt x="4637" y="10852"/>
                  </a:cubicBezTo>
                  <a:cubicBezTo>
                    <a:pt x="4356" y="10787"/>
                    <a:pt x="4111" y="10645"/>
                    <a:pt x="3913" y="10433"/>
                  </a:cubicBezTo>
                  <a:cubicBezTo>
                    <a:pt x="3719" y="10226"/>
                    <a:pt x="3592" y="9986"/>
                    <a:pt x="3566" y="9696"/>
                  </a:cubicBezTo>
                  <a:cubicBezTo>
                    <a:pt x="3527" y="9273"/>
                    <a:pt x="3669" y="8925"/>
                    <a:pt x="3976" y="8639"/>
                  </a:cubicBezTo>
                  <a:cubicBezTo>
                    <a:pt x="4040" y="8580"/>
                    <a:pt x="4128" y="8547"/>
                    <a:pt x="4153" y="8448"/>
                  </a:cubicBezTo>
                  <a:cubicBezTo>
                    <a:pt x="4177" y="8349"/>
                    <a:pt x="4156" y="8261"/>
                    <a:pt x="4071" y="8193"/>
                  </a:cubicBezTo>
                  <a:cubicBezTo>
                    <a:pt x="4038" y="8167"/>
                    <a:pt x="3986" y="8154"/>
                    <a:pt x="3934" y="8154"/>
                  </a:cubicBezTo>
                  <a:cubicBezTo>
                    <a:pt x="3888" y="8154"/>
                    <a:pt x="3841" y="8164"/>
                    <a:pt x="3810" y="8186"/>
                  </a:cubicBezTo>
                  <a:cubicBezTo>
                    <a:pt x="3490" y="8411"/>
                    <a:pt x="3279" y="8714"/>
                    <a:pt x="3167" y="9097"/>
                  </a:cubicBezTo>
                  <a:cubicBezTo>
                    <a:pt x="3046" y="8964"/>
                    <a:pt x="2965" y="8819"/>
                    <a:pt x="2931" y="8645"/>
                  </a:cubicBezTo>
                  <a:cubicBezTo>
                    <a:pt x="2888" y="8431"/>
                    <a:pt x="2931" y="8226"/>
                    <a:pt x="3026" y="8042"/>
                  </a:cubicBezTo>
                  <a:cubicBezTo>
                    <a:pt x="3146" y="7814"/>
                    <a:pt x="3106" y="7632"/>
                    <a:pt x="2952" y="7439"/>
                  </a:cubicBezTo>
                  <a:cubicBezTo>
                    <a:pt x="2669" y="7086"/>
                    <a:pt x="2671" y="6630"/>
                    <a:pt x="2944" y="6262"/>
                  </a:cubicBezTo>
                  <a:cubicBezTo>
                    <a:pt x="3012" y="6170"/>
                    <a:pt x="3089" y="6083"/>
                    <a:pt x="3142" y="5982"/>
                  </a:cubicBezTo>
                  <a:cubicBezTo>
                    <a:pt x="3195" y="5873"/>
                    <a:pt x="3174" y="5756"/>
                    <a:pt x="3130" y="5640"/>
                  </a:cubicBezTo>
                  <a:cubicBezTo>
                    <a:pt x="3004" y="5313"/>
                    <a:pt x="3060" y="5016"/>
                    <a:pt x="3278" y="4744"/>
                  </a:cubicBezTo>
                  <a:cubicBezTo>
                    <a:pt x="3389" y="4604"/>
                    <a:pt x="3528" y="4511"/>
                    <a:pt x="3694" y="4440"/>
                  </a:cubicBezTo>
                  <a:cubicBezTo>
                    <a:pt x="3849" y="4696"/>
                    <a:pt x="4043" y="4901"/>
                    <a:pt x="4309" y="5010"/>
                  </a:cubicBezTo>
                  <a:cubicBezTo>
                    <a:pt x="4309" y="5128"/>
                    <a:pt x="4298" y="5239"/>
                    <a:pt x="4312" y="5347"/>
                  </a:cubicBezTo>
                  <a:cubicBezTo>
                    <a:pt x="4320" y="5423"/>
                    <a:pt x="4419" y="5484"/>
                    <a:pt x="4500" y="5488"/>
                  </a:cubicBezTo>
                  <a:cubicBezTo>
                    <a:pt x="4504" y="5488"/>
                    <a:pt x="4508" y="5489"/>
                    <a:pt x="4511" y="5489"/>
                  </a:cubicBezTo>
                  <a:cubicBezTo>
                    <a:pt x="4600" y="5489"/>
                    <a:pt x="4673" y="5456"/>
                    <a:pt x="4712" y="5370"/>
                  </a:cubicBezTo>
                  <a:cubicBezTo>
                    <a:pt x="4729" y="5331"/>
                    <a:pt x="4748" y="5289"/>
                    <a:pt x="4749" y="5248"/>
                  </a:cubicBezTo>
                  <a:cubicBezTo>
                    <a:pt x="4756" y="5071"/>
                    <a:pt x="4886" y="4956"/>
                    <a:pt x="5063" y="4942"/>
                  </a:cubicBezTo>
                  <a:cubicBezTo>
                    <a:pt x="5200" y="4931"/>
                    <a:pt x="5285" y="4845"/>
                    <a:pt x="5279" y="4713"/>
                  </a:cubicBezTo>
                  <a:cubicBezTo>
                    <a:pt x="5275" y="4598"/>
                    <a:pt x="5190" y="4497"/>
                    <a:pt x="5052" y="4497"/>
                  </a:cubicBezTo>
                  <a:cubicBezTo>
                    <a:pt x="4900" y="4497"/>
                    <a:pt x="4769" y="4540"/>
                    <a:pt x="4637" y="4606"/>
                  </a:cubicBezTo>
                  <a:cubicBezTo>
                    <a:pt x="4618" y="4614"/>
                    <a:pt x="4594" y="4621"/>
                    <a:pt x="4572" y="4621"/>
                  </a:cubicBezTo>
                  <a:cubicBezTo>
                    <a:pt x="4562" y="4621"/>
                    <a:pt x="4553" y="4620"/>
                    <a:pt x="4545" y="4617"/>
                  </a:cubicBezTo>
                  <a:cubicBezTo>
                    <a:pt x="4196" y="4465"/>
                    <a:pt x="3950" y="4117"/>
                    <a:pt x="3995" y="3726"/>
                  </a:cubicBezTo>
                  <a:cubicBezTo>
                    <a:pt x="4030" y="3410"/>
                    <a:pt x="4225" y="3196"/>
                    <a:pt x="4511" y="3069"/>
                  </a:cubicBezTo>
                  <a:cubicBezTo>
                    <a:pt x="4658" y="3004"/>
                    <a:pt x="4815" y="2983"/>
                    <a:pt x="4977" y="2979"/>
                  </a:cubicBezTo>
                  <a:cubicBezTo>
                    <a:pt x="5122" y="2977"/>
                    <a:pt x="5311" y="2841"/>
                    <a:pt x="5349" y="2693"/>
                  </a:cubicBezTo>
                  <a:cubicBezTo>
                    <a:pt x="5419" y="2409"/>
                    <a:pt x="5705" y="2254"/>
                    <a:pt x="5939" y="2254"/>
                  </a:cubicBezTo>
                  <a:close/>
                  <a:moveTo>
                    <a:pt x="7570" y="2260"/>
                  </a:moveTo>
                  <a:cubicBezTo>
                    <a:pt x="7672" y="2260"/>
                    <a:pt x="7777" y="2287"/>
                    <a:pt x="7876" y="2345"/>
                  </a:cubicBezTo>
                  <a:cubicBezTo>
                    <a:pt x="8009" y="2423"/>
                    <a:pt x="8095" y="2533"/>
                    <a:pt x="8140" y="2681"/>
                  </a:cubicBezTo>
                  <a:cubicBezTo>
                    <a:pt x="8200" y="2878"/>
                    <a:pt x="8408" y="2991"/>
                    <a:pt x="8569" y="2991"/>
                  </a:cubicBezTo>
                  <a:cubicBezTo>
                    <a:pt x="8573" y="2991"/>
                    <a:pt x="8577" y="2991"/>
                    <a:pt x="8582" y="2991"/>
                  </a:cubicBezTo>
                  <a:cubicBezTo>
                    <a:pt x="8839" y="2991"/>
                    <a:pt x="9076" y="3075"/>
                    <a:pt x="9262" y="3257"/>
                  </a:cubicBezTo>
                  <a:cubicBezTo>
                    <a:pt x="9460" y="3452"/>
                    <a:pt x="9538" y="3692"/>
                    <a:pt x="9484" y="3970"/>
                  </a:cubicBezTo>
                  <a:cubicBezTo>
                    <a:pt x="9423" y="4289"/>
                    <a:pt x="9234" y="4499"/>
                    <a:pt x="8944" y="4627"/>
                  </a:cubicBezTo>
                  <a:cubicBezTo>
                    <a:pt x="8935" y="4630"/>
                    <a:pt x="8924" y="4632"/>
                    <a:pt x="8913" y="4632"/>
                  </a:cubicBezTo>
                  <a:cubicBezTo>
                    <a:pt x="8894" y="4632"/>
                    <a:pt x="8875" y="4628"/>
                    <a:pt x="8862" y="4620"/>
                  </a:cubicBezTo>
                  <a:cubicBezTo>
                    <a:pt x="8738" y="4545"/>
                    <a:pt x="8605" y="4505"/>
                    <a:pt x="8464" y="4505"/>
                  </a:cubicBezTo>
                  <a:cubicBezTo>
                    <a:pt x="8443" y="4505"/>
                    <a:pt x="8421" y="4506"/>
                    <a:pt x="8399" y="4508"/>
                  </a:cubicBezTo>
                  <a:cubicBezTo>
                    <a:pt x="8309" y="4515"/>
                    <a:pt x="8207" y="4621"/>
                    <a:pt x="8214" y="4719"/>
                  </a:cubicBezTo>
                  <a:cubicBezTo>
                    <a:pt x="8222" y="4838"/>
                    <a:pt x="8279" y="4944"/>
                    <a:pt x="8395" y="4949"/>
                  </a:cubicBezTo>
                  <a:cubicBezTo>
                    <a:pt x="8610" y="4958"/>
                    <a:pt x="8754" y="5094"/>
                    <a:pt x="8761" y="5307"/>
                  </a:cubicBezTo>
                  <a:cubicBezTo>
                    <a:pt x="8765" y="5413"/>
                    <a:pt x="8877" y="5500"/>
                    <a:pt x="8984" y="5500"/>
                  </a:cubicBezTo>
                  <a:cubicBezTo>
                    <a:pt x="8996" y="5500"/>
                    <a:pt x="9008" y="5499"/>
                    <a:pt x="9020" y="5497"/>
                  </a:cubicBezTo>
                  <a:cubicBezTo>
                    <a:pt x="9150" y="5473"/>
                    <a:pt x="9232" y="5353"/>
                    <a:pt x="9207" y="5227"/>
                  </a:cubicBezTo>
                  <a:cubicBezTo>
                    <a:pt x="9197" y="5173"/>
                    <a:pt x="9187" y="5118"/>
                    <a:pt x="9186" y="5064"/>
                  </a:cubicBezTo>
                  <a:cubicBezTo>
                    <a:pt x="9186" y="5048"/>
                    <a:pt x="9204" y="5023"/>
                    <a:pt x="9220" y="5014"/>
                  </a:cubicBezTo>
                  <a:cubicBezTo>
                    <a:pt x="9447" y="4890"/>
                    <a:pt x="9636" y="4726"/>
                    <a:pt x="9770" y="4501"/>
                  </a:cubicBezTo>
                  <a:cubicBezTo>
                    <a:pt x="9785" y="4475"/>
                    <a:pt x="9803" y="4459"/>
                    <a:pt x="9827" y="4459"/>
                  </a:cubicBezTo>
                  <a:cubicBezTo>
                    <a:pt x="9840" y="4459"/>
                    <a:pt x="9854" y="4464"/>
                    <a:pt x="9870" y="4473"/>
                  </a:cubicBezTo>
                  <a:cubicBezTo>
                    <a:pt x="10223" y="4665"/>
                    <a:pt x="10436" y="4946"/>
                    <a:pt x="10432" y="5358"/>
                  </a:cubicBezTo>
                  <a:cubicBezTo>
                    <a:pt x="10432" y="5450"/>
                    <a:pt x="10408" y="5551"/>
                    <a:pt x="10373" y="5635"/>
                  </a:cubicBezTo>
                  <a:cubicBezTo>
                    <a:pt x="10282" y="5849"/>
                    <a:pt x="10326" y="6030"/>
                    <a:pt x="10485" y="6190"/>
                  </a:cubicBezTo>
                  <a:cubicBezTo>
                    <a:pt x="10742" y="6452"/>
                    <a:pt x="10835" y="6875"/>
                    <a:pt x="10677" y="7217"/>
                  </a:cubicBezTo>
                  <a:cubicBezTo>
                    <a:pt x="10627" y="7323"/>
                    <a:pt x="10558" y="7421"/>
                    <a:pt x="10489" y="7516"/>
                  </a:cubicBezTo>
                  <a:cubicBezTo>
                    <a:pt x="10378" y="7673"/>
                    <a:pt x="10364" y="7838"/>
                    <a:pt x="10445" y="8007"/>
                  </a:cubicBezTo>
                  <a:cubicBezTo>
                    <a:pt x="10527" y="8172"/>
                    <a:pt x="10576" y="8345"/>
                    <a:pt x="10576" y="8530"/>
                  </a:cubicBezTo>
                  <a:cubicBezTo>
                    <a:pt x="10576" y="8751"/>
                    <a:pt x="10468" y="8925"/>
                    <a:pt x="10354" y="9083"/>
                  </a:cubicBezTo>
                  <a:cubicBezTo>
                    <a:pt x="10252" y="8904"/>
                    <a:pt x="10163" y="8714"/>
                    <a:pt x="10043" y="8547"/>
                  </a:cubicBezTo>
                  <a:cubicBezTo>
                    <a:pt x="9950" y="8417"/>
                    <a:pt x="9822" y="8309"/>
                    <a:pt x="9696" y="8205"/>
                  </a:cubicBezTo>
                  <a:cubicBezTo>
                    <a:pt x="9658" y="8173"/>
                    <a:pt x="9608" y="8159"/>
                    <a:pt x="9559" y="8159"/>
                  </a:cubicBezTo>
                  <a:cubicBezTo>
                    <a:pt x="9483" y="8159"/>
                    <a:pt x="9409" y="8192"/>
                    <a:pt x="9378" y="8247"/>
                  </a:cubicBezTo>
                  <a:cubicBezTo>
                    <a:pt x="9310" y="8367"/>
                    <a:pt x="9316" y="8502"/>
                    <a:pt x="9457" y="8607"/>
                  </a:cubicBezTo>
                  <a:cubicBezTo>
                    <a:pt x="9725" y="8800"/>
                    <a:pt x="9858" y="9072"/>
                    <a:pt x="9928" y="9393"/>
                  </a:cubicBezTo>
                  <a:cubicBezTo>
                    <a:pt x="9975" y="9597"/>
                    <a:pt x="9858" y="9699"/>
                    <a:pt x="9756" y="9825"/>
                  </a:cubicBezTo>
                  <a:cubicBezTo>
                    <a:pt x="9573" y="10038"/>
                    <a:pt x="9384" y="10256"/>
                    <a:pt x="9207" y="10481"/>
                  </a:cubicBezTo>
                  <a:cubicBezTo>
                    <a:pt x="9166" y="10532"/>
                    <a:pt x="9157" y="10613"/>
                    <a:pt x="9149" y="10682"/>
                  </a:cubicBezTo>
                  <a:cubicBezTo>
                    <a:pt x="9143" y="10734"/>
                    <a:pt x="9133" y="10760"/>
                    <a:pt x="9078" y="10781"/>
                  </a:cubicBezTo>
                  <a:cubicBezTo>
                    <a:pt x="8902" y="10855"/>
                    <a:pt x="8719" y="10911"/>
                    <a:pt x="8533" y="10911"/>
                  </a:cubicBezTo>
                  <a:cubicBezTo>
                    <a:pt x="8505" y="10911"/>
                    <a:pt x="8476" y="10910"/>
                    <a:pt x="8447" y="10907"/>
                  </a:cubicBezTo>
                  <a:cubicBezTo>
                    <a:pt x="8416" y="10904"/>
                    <a:pt x="8385" y="10902"/>
                    <a:pt x="8355" y="10902"/>
                  </a:cubicBezTo>
                  <a:cubicBezTo>
                    <a:pt x="8196" y="10902"/>
                    <a:pt x="8050" y="10945"/>
                    <a:pt x="7898" y="10988"/>
                  </a:cubicBezTo>
                  <a:cubicBezTo>
                    <a:pt x="7832" y="11006"/>
                    <a:pt x="7768" y="11015"/>
                    <a:pt x="7706" y="11015"/>
                  </a:cubicBezTo>
                  <a:cubicBezTo>
                    <a:pt x="7530" y="11015"/>
                    <a:pt x="7368" y="10947"/>
                    <a:pt x="7219" y="10832"/>
                  </a:cubicBezTo>
                  <a:cubicBezTo>
                    <a:pt x="7041" y="10695"/>
                    <a:pt x="6966" y="10512"/>
                    <a:pt x="6972" y="10290"/>
                  </a:cubicBezTo>
                  <a:cubicBezTo>
                    <a:pt x="6979" y="10023"/>
                    <a:pt x="6976" y="9754"/>
                    <a:pt x="6973" y="9487"/>
                  </a:cubicBezTo>
                  <a:cubicBezTo>
                    <a:pt x="6972" y="9230"/>
                    <a:pt x="7157" y="9039"/>
                    <a:pt x="7396" y="9031"/>
                  </a:cubicBezTo>
                  <a:cubicBezTo>
                    <a:pt x="7401" y="9031"/>
                    <a:pt x="7407" y="9031"/>
                    <a:pt x="7412" y="9031"/>
                  </a:cubicBezTo>
                  <a:cubicBezTo>
                    <a:pt x="7596" y="9031"/>
                    <a:pt x="7765" y="9148"/>
                    <a:pt x="7819" y="9363"/>
                  </a:cubicBezTo>
                  <a:cubicBezTo>
                    <a:pt x="7848" y="9483"/>
                    <a:pt x="7951" y="9556"/>
                    <a:pt x="8039" y="9556"/>
                  </a:cubicBezTo>
                  <a:cubicBezTo>
                    <a:pt x="8040" y="9556"/>
                    <a:pt x="8040" y="9556"/>
                    <a:pt x="8041" y="9556"/>
                  </a:cubicBezTo>
                  <a:cubicBezTo>
                    <a:pt x="8160" y="9552"/>
                    <a:pt x="8251" y="9495"/>
                    <a:pt x="8270" y="9373"/>
                  </a:cubicBezTo>
                  <a:cubicBezTo>
                    <a:pt x="8280" y="9304"/>
                    <a:pt x="8263" y="9223"/>
                    <a:pt x="8236" y="9155"/>
                  </a:cubicBezTo>
                  <a:cubicBezTo>
                    <a:pt x="8115" y="8844"/>
                    <a:pt x="7883" y="8646"/>
                    <a:pt x="7556" y="8590"/>
                  </a:cubicBezTo>
                  <a:cubicBezTo>
                    <a:pt x="7498" y="8580"/>
                    <a:pt x="7438" y="8574"/>
                    <a:pt x="7379" y="8574"/>
                  </a:cubicBezTo>
                  <a:cubicBezTo>
                    <a:pt x="7265" y="8574"/>
                    <a:pt x="7151" y="8596"/>
                    <a:pt x="7044" y="8653"/>
                  </a:cubicBezTo>
                  <a:cubicBezTo>
                    <a:pt x="7025" y="8665"/>
                    <a:pt x="7004" y="8672"/>
                    <a:pt x="6973" y="8686"/>
                  </a:cubicBezTo>
                  <a:lnTo>
                    <a:pt x="6973" y="8574"/>
                  </a:lnTo>
                  <a:lnTo>
                    <a:pt x="6973" y="4231"/>
                  </a:lnTo>
                  <a:cubicBezTo>
                    <a:pt x="6973" y="4052"/>
                    <a:pt x="7030" y="3970"/>
                    <a:pt x="7197" y="3905"/>
                  </a:cubicBezTo>
                  <a:cubicBezTo>
                    <a:pt x="7255" y="3882"/>
                    <a:pt x="7315" y="3871"/>
                    <a:pt x="7374" y="3871"/>
                  </a:cubicBezTo>
                  <a:cubicBezTo>
                    <a:pt x="7438" y="3871"/>
                    <a:pt x="7503" y="3884"/>
                    <a:pt x="7567" y="3909"/>
                  </a:cubicBezTo>
                  <a:cubicBezTo>
                    <a:pt x="7611" y="3926"/>
                    <a:pt x="7653" y="3934"/>
                    <a:pt x="7690" y="3934"/>
                  </a:cubicBezTo>
                  <a:cubicBezTo>
                    <a:pt x="7783" y="3934"/>
                    <a:pt x="7854" y="3885"/>
                    <a:pt x="7886" y="3792"/>
                  </a:cubicBezTo>
                  <a:cubicBezTo>
                    <a:pt x="7928" y="3669"/>
                    <a:pt x="7870" y="3529"/>
                    <a:pt x="7719" y="3478"/>
                  </a:cubicBezTo>
                  <a:cubicBezTo>
                    <a:pt x="7605" y="3439"/>
                    <a:pt x="7493" y="3420"/>
                    <a:pt x="7381" y="3420"/>
                  </a:cubicBezTo>
                  <a:cubicBezTo>
                    <a:pt x="7247" y="3420"/>
                    <a:pt x="7112" y="3448"/>
                    <a:pt x="6973" y="3502"/>
                  </a:cubicBezTo>
                  <a:cubicBezTo>
                    <a:pt x="6973" y="3361"/>
                    <a:pt x="6972" y="3226"/>
                    <a:pt x="6973" y="3093"/>
                  </a:cubicBezTo>
                  <a:cubicBezTo>
                    <a:pt x="6976" y="2973"/>
                    <a:pt x="6972" y="2853"/>
                    <a:pt x="6993" y="2737"/>
                  </a:cubicBezTo>
                  <a:cubicBezTo>
                    <a:pt x="7044" y="2450"/>
                    <a:pt x="7297" y="2260"/>
                    <a:pt x="7570" y="2260"/>
                  </a:cubicBezTo>
                  <a:close/>
                  <a:moveTo>
                    <a:pt x="11938" y="8066"/>
                  </a:moveTo>
                  <a:cubicBezTo>
                    <a:pt x="11945" y="8066"/>
                    <a:pt x="11953" y="8066"/>
                    <a:pt x="11960" y="8066"/>
                  </a:cubicBezTo>
                  <a:cubicBezTo>
                    <a:pt x="12246" y="8077"/>
                    <a:pt x="12529" y="8079"/>
                    <a:pt x="12813" y="8086"/>
                  </a:cubicBezTo>
                  <a:cubicBezTo>
                    <a:pt x="12992" y="8089"/>
                    <a:pt x="13170" y="8099"/>
                    <a:pt x="13347" y="8103"/>
                  </a:cubicBezTo>
                  <a:cubicBezTo>
                    <a:pt x="13526" y="8109"/>
                    <a:pt x="13705" y="8114"/>
                    <a:pt x="13881" y="8121"/>
                  </a:cubicBezTo>
                  <a:cubicBezTo>
                    <a:pt x="13993" y="8127"/>
                    <a:pt x="14102" y="8137"/>
                    <a:pt x="14221" y="8145"/>
                  </a:cubicBezTo>
                  <a:cubicBezTo>
                    <a:pt x="14177" y="8192"/>
                    <a:pt x="14135" y="8234"/>
                    <a:pt x="14088" y="8274"/>
                  </a:cubicBezTo>
                  <a:cubicBezTo>
                    <a:pt x="13887" y="8444"/>
                    <a:pt x="13682" y="8609"/>
                    <a:pt x="13480" y="8778"/>
                  </a:cubicBezTo>
                  <a:cubicBezTo>
                    <a:pt x="13279" y="8943"/>
                    <a:pt x="13076" y="9107"/>
                    <a:pt x="12877" y="9276"/>
                  </a:cubicBezTo>
                  <a:cubicBezTo>
                    <a:pt x="12675" y="9446"/>
                    <a:pt x="12472" y="9614"/>
                    <a:pt x="12274" y="9791"/>
                  </a:cubicBezTo>
                  <a:cubicBezTo>
                    <a:pt x="12079" y="9965"/>
                    <a:pt x="12168" y="10279"/>
                    <a:pt x="12404" y="10345"/>
                  </a:cubicBezTo>
                  <a:cubicBezTo>
                    <a:pt x="12658" y="10419"/>
                    <a:pt x="12914" y="10487"/>
                    <a:pt x="13168" y="10558"/>
                  </a:cubicBezTo>
                  <a:cubicBezTo>
                    <a:pt x="13283" y="10590"/>
                    <a:pt x="13400" y="10623"/>
                    <a:pt x="13535" y="10659"/>
                  </a:cubicBezTo>
                  <a:cubicBezTo>
                    <a:pt x="12196" y="11702"/>
                    <a:pt x="10864" y="12741"/>
                    <a:pt x="9532" y="13776"/>
                  </a:cubicBezTo>
                  <a:cubicBezTo>
                    <a:pt x="9527" y="13772"/>
                    <a:pt x="9522" y="13766"/>
                    <a:pt x="9517" y="13762"/>
                  </a:cubicBezTo>
                  <a:cubicBezTo>
                    <a:pt x="9582" y="13656"/>
                    <a:pt x="9647" y="13553"/>
                    <a:pt x="9713" y="13447"/>
                  </a:cubicBezTo>
                  <a:cubicBezTo>
                    <a:pt x="10032" y="12932"/>
                    <a:pt x="10347" y="12417"/>
                    <a:pt x="10666" y="11902"/>
                  </a:cubicBezTo>
                  <a:cubicBezTo>
                    <a:pt x="10753" y="11763"/>
                    <a:pt x="10835" y="11621"/>
                    <a:pt x="10930" y="11487"/>
                  </a:cubicBezTo>
                  <a:cubicBezTo>
                    <a:pt x="11094" y="11251"/>
                    <a:pt x="11022" y="10979"/>
                    <a:pt x="10715" y="10901"/>
                  </a:cubicBezTo>
                  <a:cubicBezTo>
                    <a:pt x="10390" y="10818"/>
                    <a:pt x="10069" y="10723"/>
                    <a:pt x="9745" y="10633"/>
                  </a:cubicBezTo>
                  <a:cubicBezTo>
                    <a:pt x="9730" y="10628"/>
                    <a:pt x="9716" y="10628"/>
                    <a:pt x="9685" y="10627"/>
                  </a:cubicBezTo>
                  <a:cubicBezTo>
                    <a:pt x="9798" y="10491"/>
                    <a:pt x="9902" y="10367"/>
                    <a:pt x="10005" y="10242"/>
                  </a:cubicBezTo>
                  <a:cubicBezTo>
                    <a:pt x="10162" y="10052"/>
                    <a:pt x="10316" y="9861"/>
                    <a:pt x="10473" y="9670"/>
                  </a:cubicBezTo>
                  <a:cubicBezTo>
                    <a:pt x="10599" y="9518"/>
                    <a:pt x="10726" y="9368"/>
                    <a:pt x="10852" y="9216"/>
                  </a:cubicBezTo>
                  <a:cubicBezTo>
                    <a:pt x="11009" y="9027"/>
                    <a:pt x="11164" y="8834"/>
                    <a:pt x="11321" y="8645"/>
                  </a:cubicBezTo>
                  <a:cubicBezTo>
                    <a:pt x="11451" y="8485"/>
                    <a:pt x="11592" y="8335"/>
                    <a:pt x="11715" y="8169"/>
                  </a:cubicBezTo>
                  <a:cubicBezTo>
                    <a:pt x="11777" y="8084"/>
                    <a:pt x="11848" y="8066"/>
                    <a:pt x="11938" y="8066"/>
                  </a:cubicBezTo>
                  <a:close/>
                  <a:moveTo>
                    <a:pt x="5949" y="1803"/>
                  </a:moveTo>
                  <a:cubicBezTo>
                    <a:pt x="5890" y="1803"/>
                    <a:pt x="5829" y="1807"/>
                    <a:pt x="5766" y="1817"/>
                  </a:cubicBezTo>
                  <a:cubicBezTo>
                    <a:pt x="5427" y="1868"/>
                    <a:pt x="5161" y="2035"/>
                    <a:pt x="5005" y="2342"/>
                  </a:cubicBezTo>
                  <a:cubicBezTo>
                    <a:pt x="4950" y="2454"/>
                    <a:pt x="4905" y="2551"/>
                    <a:pt x="4785" y="2551"/>
                  </a:cubicBezTo>
                  <a:cubicBezTo>
                    <a:pt x="4764" y="2551"/>
                    <a:pt x="4741" y="2548"/>
                    <a:pt x="4715" y="2541"/>
                  </a:cubicBezTo>
                  <a:cubicBezTo>
                    <a:pt x="4713" y="2541"/>
                    <a:pt x="4711" y="2541"/>
                    <a:pt x="4708" y="2541"/>
                  </a:cubicBezTo>
                  <a:cubicBezTo>
                    <a:pt x="4690" y="2541"/>
                    <a:pt x="4669" y="2555"/>
                    <a:pt x="4648" y="2558"/>
                  </a:cubicBezTo>
                  <a:cubicBezTo>
                    <a:pt x="4257" y="2625"/>
                    <a:pt x="3948" y="2821"/>
                    <a:pt x="3730" y="3154"/>
                  </a:cubicBezTo>
                  <a:cubicBezTo>
                    <a:pt x="3587" y="3369"/>
                    <a:pt x="3519" y="3615"/>
                    <a:pt x="3541" y="3870"/>
                  </a:cubicBezTo>
                  <a:cubicBezTo>
                    <a:pt x="3549" y="3979"/>
                    <a:pt x="3524" y="4020"/>
                    <a:pt x="3435" y="4061"/>
                  </a:cubicBezTo>
                  <a:cubicBezTo>
                    <a:pt x="3102" y="4209"/>
                    <a:pt x="2863" y="4454"/>
                    <a:pt x="2720" y="4791"/>
                  </a:cubicBezTo>
                  <a:cubicBezTo>
                    <a:pt x="2594" y="5085"/>
                    <a:pt x="2576" y="5389"/>
                    <a:pt x="2669" y="5689"/>
                  </a:cubicBezTo>
                  <a:cubicBezTo>
                    <a:pt x="2705" y="5801"/>
                    <a:pt x="2676" y="5869"/>
                    <a:pt x="2611" y="5948"/>
                  </a:cubicBezTo>
                  <a:cubicBezTo>
                    <a:pt x="2315" y="6305"/>
                    <a:pt x="2241" y="6721"/>
                    <a:pt x="2324" y="7166"/>
                  </a:cubicBezTo>
                  <a:cubicBezTo>
                    <a:pt x="2365" y="7384"/>
                    <a:pt x="2471" y="7577"/>
                    <a:pt x="2606" y="7753"/>
                  </a:cubicBezTo>
                  <a:cubicBezTo>
                    <a:pt x="2620" y="7772"/>
                    <a:pt x="2625" y="7807"/>
                    <a:pt x="2618" y="7828"/>
                  </a:cubicBezTo>
                  <a:cubicBezTo>
                    <a:pt x="2580" y="7951"/>
                    <a:pt x="2526" y="8070"/>
                    <a:pt x="2501" y="8196"/>
                  </a:cubicBezTo>
                  <a:cubicBezTo>
                    <a:pt x="2444" y="8491"/>
                    <a:pt x="2453" y="8783"/>
                    <a:pt x="2591" y="9062"/>
                  </a:cubicBezTo>
                  <a:cubicBezTo>
                    <a:pt x="2693" y="9269"/>
                    <a:pt x="2842" y="9437"/>
                    <a:pt x="3002" y="9600"/>
                  </a:cubicBezTo>
                  <a:cubicBezTo>
                    <a:pt x="3051" y="9649"/>
                    <a:pt x="3082" y="9724"/>
                    <a:pt x="3108" y="9791"/>
                  </a:cubicBezTo>
                  <a:cubicBezTo>
                    <a:pt x="3135" y="9863"/>
                    <a:pt x="3137" y="9944"/>
                    <a:pt x="3159" y="10017"/>
                  </a:cubicBezTo>
                  <a:cubicBezTo>
                    <a:pt x="3255" y="10358"/>
                    <a:pt x="3442" y="10638"/>
                    <a:pt x="3710" y="10870"/>
                  </a:cubicBezTo>
                  <a:cubicBezTo>
                    <a:pt x="3903" y="11036"/>
                    <a:pt x="4119" y="11159"/>
                    <a:pt x="4358" y="11248"/>
                  </a:cubicBezTo>
                  <a:cubicBezTo>
                    <a:pt x="4576" y="11327"/>
                    <a:pt x="4802" y="11357"/>
                    <a:pt x="5032" y="11357"/>
                  </a:cubicBezTo>
                  <a:cubicBezTo>
                    <a:pt x="5076" y="11357"/>
                    <a:pt x="5120" y="11356"/>
                    <a:pt x="5165" y="11354"/>
                  </a:cubicBezTo>
                  <a:cubicBezTo>
                    <a:pt x="5173" y="11354"/>
                    <a:pt x="5182" y="11353"/>
                    <a:pt x="5190" y="11353"/>
                  </a:cubicBezTo>
                  <a:cubicBezTo>
                    <a:pt x="5217" y="11353"/>
                    <a:pt x="5244" y="11356"/>
                    <a:pt x="5267" y="11365"/>
                  </a:cubicBezTo>
                  <a:cubicBezTo>
                    <a:pt x="5431" y="11434"/>
                    <a:pt x="5601" y="11460"/>
                    <a:pt x="5777" y="11460"/>
                  </a:cubicBezTo>
                  <a:cubicBezTo>
                    <a:pt x="5782" y="11460"/>
                    <a:pt x="5787" y="11460"/>
                    <a:pt x="5792" y="11460"/>
                  </a:cubicBezTo>
                  <a:cubicBezTo>
                    <a:pt x="6181" y="11459"/>
                    <a:pt x="6495" y="11303"/>
                    <a:pt x="6757" y="11015"/>
                  </a:cubicBezTo>
                  <a:cubicBezTo>
                    <a:pt x="6895" y="11169"/>
                    <a:pt x="7051" y="11297"/>
                    <a:pt x="7249" y="11374"/>
                  </a:cubicBezTo>
                  <a:cubicBezTo>
                    <a:pt x="7401" y="11432"/>
                    <a:pt x="7556" y="11465"/>
                    <a:pt x="7712" y="11465"/>
                  </a:cubicBezTo>
                  <a:cubicBezTo>
                    <a:pt x="7790" y="11465"/>
                    <a:pt x="7869" y="11457"/>
                    <a:pt x="7948" y="11439"/>
                  </a:cubicBezTo>
                  <a:cubicBezTo>
                    <a:pt x="8152" y="11392"/>
                    <a:pt x="8354" y="11348"/>
                    <a:pt x="8562" y="11348"/>
                  </a:cubicBezTo>
                  <a:cubicBezTo>
                    <a:pt x="8600" y="11348"/>
                    <a:pt x="8639" y="11349"/>
                    <a:pt x="8678" y="11353"/>
                  </a:cubicBezTo>
                  <a:cubicBezTo>
                    <a:pt x="8679" y="11353"/>
                    <a:pt x="8680" y="11353"/>
                    <a:pt x="8682" y="11353"/>
                  </a:cubicBezTo>
                  <a:cubicBezTo>
                    <a:pt x="8709" y="11353"/>
                    <a:pt x="8736" y="11340"/>
                    <a:pt x="8763" y="11337"/>
                  </a:cubicBezTo>
                  <a:cubicBezTo>
                    <a:pt x="9029" y="11306"/>
                    <a:pt x="9271" y="11217"/>
                    <a:pt x="9501" y="11084"/>
                  </a:cubicBezTo>
                  <a:cubicBezTo>
                    <a:pt x="9518" y="11074"/>
                    <a:pt x="9543" y="11068"/>
                    <a:pt x="9567" y="11068"/>
                  </a:cubicBezTo>
                  <a:cubicBezTo>
                    <a:pt x="9576" y="11068"/>
                    <a:pt x="9586" y="11069"/>
                    <a:pt x="9595" y="11071"/>
                  </a:cubicBezTo>
                  <a:cubicBezTo>
                    <a:pt x="9788" y="11121"/>
                    <a:pt x="9982" y="11176"/>
                    <a:pt x="10176" y="11228"/>
                  </a:cubicBezTo>
                  <a:cubicBezTo>
                    <a:pt x="10281" y="11256"/>
                    <a:pt x="10385" y="11285"/>
                    <a:pt x="10492" y="11316"/>
                  </a:cubicBezTo>
                  <a:cubicBezTo>
                    <a:pt x="10364" y="11524"/>
                    <a:pt x="10244" y="11723"/>
                    <a:pt x="10119" y="11921"/>
                  </a:cubicBezTo>
                  <a:cubicBezTo>
                    <a:pt x="10067" y="12006"/>
                    <a:pt x="10020" y="12110"/>
                    <a:pt x="9941" y="12160"/>
                  </a:cubicBezTo>
                  <a:cubicBezTo>
                    <a:pt x="9773" y="12271"/>
                    <a:pt x="9589" y="12357"/>
                    <a:pt x="9406" y="12443"/>
                  </a:cubicBezTo>
                  <a:cubicBezTo>
                    <a:pt x="9002" y="12640"/>
                    <a:pt x="8576" y="12776"/>
                    <a:pt x="8137" y="12879"/>
                  </a:cubicBezTo>
                  <a:cubicBezTo>
                    <a:pt x="7796" y="12958"/>
                    <a:pt x="7450" y="13008"/>
                    <a:pt x="7100" y="13028"/>
                  </a:cubicBezTo>
                  <a:cubicBezTo>
                    <a:pt x="7016" y="13033"/>
                    <a:pt x="6932" y="13035"/>
                    <a:pt x="6847" y="13035"/>
                  </a:cubicBezTo>
                  <a:cubicBezTo>
                    <a:pt x="6659" y="13035"/>
                    <a:pt x="6470" y="13024"/>
                    <a:pt x="6284" y="13011"/>
                  </a:cubicBezTo>
                  <a:cubicBezTo>
                    <a:pt x="6022" y="12992"/>
                    <a:pt x="5761" y="12954"/>
                    <a:pt x="5502" y="12907"/>
                  </a:cubicBezTo>
                  <a:cubicBezTo>
                    <a:pt x="4896" y="12796"/>
                    <a:pt x="4323" y="12584"/>
                    <a:pt x="3778" y="12292"/>
                  </a:cubicBezTo>
                  <a:cubicBezTo>
                    <a:pt x="3300" y="12035"/>
                    <a:pt x="2870" y="11719"/>
                    <a:pt x="2470" y="11355"/>
                  </a:cubicBezTo>
                  <a:cubicBezTo>
                    <a:pt x="2430" y="11321"/>
                    <a:pt x="2373" y="11301"/>
                    <a:pt x="2314" y="11301"/>
                  </a:cubicBezTo>
                  <a:cubicBezTo>
                    <a:pt x="2254" y="11301"/>
                    <a:pt x="2192" y="11323"/>
                    <a:pt x="2149" y="11372"/>
                  </a:cubicBezTo>
                  <a:cubicBezTo>
                    <a:pt x="2059" y="11476"/>
                    <a:pt x="2064" y="11602"/>
                    <a:pt x="2156" y="11692"/>
                  </a:cubicBezTo>
                  <a:cubicBezTo>
                    <a:pt x="2304" y="11835"/>
                    <a:pt x="2460" y="11971"/>
                    <a:pt x="2628" y="12091"/>
                  </a:cubicBezTo>
                  <a:cubicBezTo>
                    <a:pt x="2876" y="12271"/>
                    <a:pt x="3135" y="12434"/>
                    <a:pt x="3391" y="12598"/>
                  </a:cubicBezTo>
                  <a:cubicBezTo>
                    <a:pt x="3701" y="12796"/>
                    <a:pt x="4036" y="12940"/>
                    <a:pt x="4381" y="13067"/>
                  </a:cubicBezTo>
                  <a:cubicBezTo>
                    <a:pt x="4773" y="13213"/>
                    <a:pt x="5172" y="13335"/>
                    <a:pt x="5586" y="13389"/>
                  </a:cubicBezTo>
                  <a:cubicBezTo>
                    <a:pt x="5888" y="13427"/>
                    <a:pt x="6191" y="13476"/>
                    <a:pt x="6492" y="13488"/>
                  </a:cubicBezTo>
                  <a:cubicBezTo>
                    <a:pt x="6544" y="13489"/>
                    <a:pt x="6596" y="13490"/>
                    <a:pt x="6649" y="13490"/>
                  </a:cubicBezTo>
                  <a:cubicBezTo>
                    <a:pt x="6897" y="13490"/>
                    <a:pt x="7146" y="13472"/>
                    <a:pt x="7395" y="13454"/>
                  </a:cubicBezTo>
                  <a:cubicBezTo>
                    <a:pt x="7622" y="13435"/>
                    <a:pt x="7850" y="13411"/>
                    <a:pt x="8074" y="13363"/>
                  </a:cubicBezTo>
                  <a:cubicBezTo>
                    <a:pt x="8466" y="13278"/>
                    <a:pt x="8857" y="13181"/>
                    <a:pt x="9228" y="13018"/>
                  </a:cubicBezTo>
                  <a:cubicBezTo>
                    <a:pt x="9310" y="12982"/>
                    <a:pt x="9392" y="12957"/>
                    <a:pt x="9501" y="12917"/>
                  </a:cubicBezTo>
                  <a:lnTo>
                    <a:pt x="9501" y="12917"/>
                  </a:lnTo>
                  <a:cubicBezTo>
                    <a:pt x="9275" y="13280"/>
                    <a:pt x="9064" y="13616"/>
                    <a:pt x="8855" y="13954"/>
                  </a:cubicBezTo>
                  <a:cubicBezTo>
                    <a:pt x="8795" y="14051"/>
                    <a:pt x="8727" y="14150"/>
                    <a:pt x="8692" y="14259"/>
                  </a:cubicBezTo>
                  <a:cubicBezTo>
                    <a:pt x="8650" y="14393"/>
                    <a:pt x="8720" y="14542"/>
                    <a:pt x="8836" y="14617"/>
                  </a:cubicBezTo>
                  <a:cubicBezTo>
                    <a:pt x="8890" y="14653"/>
                    <a:pt x="8952" y="14670"/>
                    <a:pt x="9016" y="14670"/>
                  </a:cubicBezTo>
                  <a:cubicBezTo>
                    <a:pt x="9090" y="14670"/>
                    <a:pt x="9166" y="14646"/>
                    <a:pt x="9232" y="14598"/>
                  </a:cubicBezTo>
                  <a:cubicBezTo>
                    <a:pt x="9336" y="14520"/>
                    <a:pt x="9439" y="14440"/>
                    <a:pt x="9541" y="14360"/>
                  </a:cubicBezTo>
                  <a:cubicBezTo>
                    <a:pt x="9906" y="14075"/>
                    <a:pt x="10267" y="13786"/>
                    <a:pt x="10630" y="13502"/>
                  </a:cubicBezTo>
                  <a:cubicBezTo>
                    <a:pt x="10998" y="13213"/>
                    <a:pt x="11370" y="12926"/>
                    <a:pt x="11739" y="12639"/>
                  </a:cubicBezTo>
                  <a:cubicBezTo>
                    <a:pt x="12102" y="12357"/>
                    <a:pt x="12467" y="12076"/>
                    <a:pt x="12829" y="11794"/>
                  </a:cubicBezTo>
                  <a:cubicBezTo>
                    <a:pt x="13219" y="11493"/>
                    <a:pt x="13613" y="11191"/>
                    <a:pt x="14000" y="10886"/>
                  </a:cubicBezTo>
                  <a:cubicBezTo>
                    <a:pt x="14113" y="10795"/>
                    <a:pt x="14164" y="10672"/>
                    <a:pt x="14123" y="10525"/>
                  </a:cubicBezTo>
                  <a:cubicBezTo>
                    <a:pt x="14092" y="10408"/>
                    <a:pt x="14021" y="10326"/>
                    <a:pt x="13903" y="10292"/>
                  </a:cubicBezTo>
                  <a:cubicBezTo>
                    <a:pt x="13654" y="10222"/>
                    <a:pt x="13406" y="10153"/>
                    <a:pt x="13156" y="10082"/>
                  </a:cubicBezTo>
                  <a:cubicBezTo>
                    <a:pt x="13028" y="10047"/>
                    <a:pt x="12904" y="10011"/>
                    <a:pt x="12769" y="9975"/>
                  </a:cubicBezTo>
                  <a:cubicBezTo>
                    <a:pt x="12871" y="9888"/>
                    <a:pt x="12962" y="9812"/>
                    <a:pt x="13054" y="9736"/>
                  </a:cubicBezTo>
                  <a:cubicBezTo>
                    <a:pt x="13212" y="9601"/>
                    <a:pt x="13372" y="9464"/>
                    <a:pt x="13531" y="9331"/>
                  </a:cubicBezTo>
                  <a:cubicBezTo>
                    <a:pt x="13731" y="9163"/>
                    <a:pt x="13932" y="8998"/>
                    <a:pt x="14135" y="8833"/>
                  </a:cubicBezTo>
                  <a:cubicBezTo>
                    <a:pt x="14299" y="8696"/>
                    <a:pt x="14467" y="8560"/>
                    <a:pt x="14630" y="8423"/>
                  </a:cubicBezTo>
                  <a:cubicBezTo>
                    <a:pt x="14739" y="8328"/>
                    <a:pt x="14868" y="8247"/>
                    <a:pt x="14903" y="8090"/>
                  </a:cubicBezTo>
                  <a:lnTo>
                    <a:pt x="14903" y="7984"/>
                  </a:lnTo>
                  <a:cubicBezTo>
                    <a:pt x="14853" y="7844"/>
                    <a:pt x="14780" y="7722"/>
                    <a:pt x="14620" y="7702"/>
                  </a:cubicBezTo>
                  <a:cubicBezTo>
                    <a:pt x="14493" y="7687"/>
                    <a:pt x="14364" y="7687"/>
                    <a:pt x="14235" y="7683"/>
                  </a:cubicBezTo>
                  <a:cubicBezTo>
                    <a:pt x="13976" y="7676"/>
                    <a:pt x="13719" y="7670"/>
                    <a:pt x="13463" y="7663"/>
                  </a:cubicBezTo>
                  <a:cubicBezTo>
                    <a:pt x="13453" y="7663"/>
                    <a:pt x="13446" y="7657"/>
                    <a:pt x="13437" y="7653"/>
                  </a:cubicBezTo>
                  <a:cubicBezTo>
                    <a:pt x="13437" y="7628"/>
                    <a:pt x="13436" y="7605"/>
                    <a:pt x="13437" y="7582"/>
                  </a:cubicBezTo>
                  <a:cubicBezTo>
                    <a:pt x="13453" y="7417"/>
                    <a:pt x="13487" y="7253"/>
                    <a:pt x="13487" y="7088"/>
                  </a:cubicBezTo>
                  <a:cubicBezTo>
                    <a:pt x="13485" y="6743"/>
                    <a:pt x="13478" y="6397"/>
                    <a:pt x="13451" y="6054"/>
                  </a:cubicBezTo>
                  <a:cubicBezTo>
                    <a:pt x="13430" y="5787"/>
                    <a:pt x="13382" y="5521"/>
                    <a:pt x="13330" y="5258"/>
                  </a:cubicBezTo>
                  <a:cubicBezTo>
                    <a:pt x="13233" y="4788"/>
                    <a:pt x="13075" y="4338"/>
                    <a:pt x="12873" y="3905"/>
                  </a:cubicBezTo>
                  <a:cubicBezTo>
                    <a:pt x="12665" y="3452"/>
                    <a:pt x="12410" y="3028"/>
                    <a:pt x="12104" y="2633"/>
                  </a:cubicBezTo>
                  <a:cubicBezTo>
                    <a:pt x="11974" y="2465"/>
                    <a:pt x="11833" y="2306"/>
                    <a:pt x="11691" y="2149"/>
                  </a:cubicBezTo>
                  <a:cubicBezTo>
                    <a:pt x="11649" y="2102"/>
                    <a:pt x="11591" y="2080"/>
                    <a:pt x="11532" y="2080"/>
                  </a:cubicBezTo>
                  <a:cubicBezTo>
                    <a:pt x="11473" y="2080"/>
                    <a:pt x="11414" y="2102"/>
                    <a:pt x="11370" y="2144"/>
                  </a:cubicBezTo>
                  <a:cubicBezTo>
                    <a:pt x="11285" y="2226"/>
                    <a:pt x="11278" y="2367"/>
                    <a:pt x="11352" y="2461"/>
                  </a:cubicBezTo>
                  <a:cubicBezTo>
                    <a:pt x="11529" y="2677"/>
                    <a:pt x="11711" y="2892"/>
                    <a:pt x="11881" y="3116"/>
                  </a:cubicBezTo>
                  <a:cubicBezTo>
                    <a:pt x="12158" y="3481"/>
                    <a:pt x="12369" y="3885"/>
                    <a:pt x="12550" y="4304"/>
                  </a:cubicBezTo>
                  <a:cubicBezTo>
                    <a:pt x="12703" y="4664"/>
                    <a:pt x="12820" y="5038"/>
                    <a:pt x="12898" y="5422"/>
                  </a:cubicBezTo>
                  <a:cubicBezTo>
                    <a:pt x="12969" y="5768"/>
                    <a:pt x="13024" y="6118"/>
                    <a:pt x="13028" y="6473"/>
                  </a:cubicBezTo>
                  <a:cubicBezTo>
                    <a:pt x="13031" y="6623"/>
                    <a:pt x="13031" y="6773"/>
                    <a:pt x="13028" y="6926"/>
                  </a:cubicBezTo>
                  <a:cubicBezTo>
                    <a:pt x="13025" y="7074"/>
                    <a:pt x="13021" y="7224"/>
                    <a:pt x="13011" y="7373"/>
                  </a:cubicBezTo>
                  <a:cubicBezTo>
                    <a:pt x="13004" y="7463"/>
                    <a:pt x="12984" y="7554"/>
                    <a:pt x="12969" y="7654"/>
                  </a:cubicBezTo>
                  <a:cubicBezTo>
                    <a:pt x="12863" y="7646"/>
                    <a:pt x="12764" y="7633"/>
                    <a:pt x="12666" y="7629"/>
                  </a:cubicBezTo>
                  <a:cubicBezTo>
                    <a:pt x="12346" y="7620"/>
                    <a:pt x="12028" y="7613"/>
                    <a:pt x="11708" y="7613"/>
                  </a:cubicBezTo>
                  <a:cubicBezTo>
                    <a:pt x="11653" y="7613"/>
                    <a:pt x="11584" y="7640"/>
                    <a:pt x="11544" y="7678"/>
                  </a:cubicBezTo>
                  <a:cubicBezTo>
                    <a:pt x="11438" y="7785"/>
                    <a:pt x="11343" y="7903"/>
                    <a:pt x="11246" y="8018"/>
                  </a:cubicBezTo>
                  <a:cubicBezTo>
                    <a:pt x="11174" y="8103"/>
                    <a:pt x="11101" y="8191"/>
                    <a:pt x="11029" y="8278"/>
                  </a:cubicBezTo>
                  <a:cubicBezTo>
                    <a:pt x="10974" y="8107"/>
                    <a:pt x="10920" y="7940"/>
                    <a:pt x="10871" y="7785"/>
                  </a:cubicBezTo>
                  <a:cubicBezTo>
                    <a:pt x="10940" y="7673"/>
                    <a:pt x="11025" y="7567"/>
                    <a:pt x="11076" y="7445"/>
                  </a:cubicBezTo>
                  <a:cubicBezTo>
                    <a:pt x="11182" y="7200"/>
                    <a:pt x="11234" y="6944"/>
                    <a:pt x="11195" y="6667"/>
                  </a:cubicBezTo>
                  <a:cubicBezTo>
                    <a:pt x="11151" y="6366"/>
                    <a:pt x="11032" y="6105"/>
                    <a:pt x="10833" y="5879"/>
                  </a:cubicBezTo>
                  <a:cubicBezTo>
                    <a:pt x="10813" y="5856"/>
                    <a:pt x="10799" y="5814"/>
                    <a:pt x="10806" y="5787"/>
                  </a:cubicBezTo>
                  <a:cubicBezTo>
                    <a:pt x="10859" y="5592"/>
                    <a:pt x="10902" y="5398"/>
                    <a:pt x="10878" y="5191"/>
                  </a:cubicBezTo>
                  <a:cubicBezTo>
                    <a:pt x="10861" y="5037"/>
                    <a:pt x="10827" y="4890"/>
                    <a:pt x="10762" y="4751"/>
                  </a:cubicBezTo>
                  <a:cubicBezTo>
                    <a:pt x="10668" y="4556"/>
                    <a:pt x="10541" y="4386"/>
                    <a:pt x="10371" y="4249"/>
                  </a:cubicBezTo>
                  <a:cubicBezTo>
                    <a:pt x="10240" y="4143"/>
                    <a:pt x="10105" y="4047"/>
                    <a:pt x="9948" y="3996"/>
                  </a:cubicBezTo>
                  <a:cubicBezTo>
                    <a:pt x="9991" y="3676"/>
                    <a:pt x="9934" y="3375"/>
                    <a:pt x="9743" y="3114"/>
                  </a:cubicBezTo>
                  <a:cubicBezTo>
                    <a:pt x="9474" y="2749"/>
                    <a:pt x="9109" y="2551"/>
                    <a:pt x="8650" y="2541"/>
                  </a:cubicBezTo>
                  <a:cubicBezTo>
                    <a:pt x="8593" y="2540"/>
                    <a:pt x="8569" y="2516"/>
                    <a:pt x="8553" y="2466"/>
                  </a:cubicBezTo>
                  <a:cubicBezTo>
                    <a:pt x="8487" y="2268"/>
                    <a:pt x="8365" y="2108"/>
                    <a:pt x="8190" y="1994"/>
                  </a:cubicBezTo>
                  <a:cubicBezTo>
                    <a:pt x="8000" y="1868"/>
                    <a:pt x="7797" y="1803"/>
                    <a:pt x="7576" y="1803"/>
                  </a:cubicBezTo>
                  <a:cubicBezTo>
                    <a:pt x="7521" y="1803"/>
                    <a:pt x="7465" y="1807"/>
                    <a:pt x="7407" y="1816"/>
                  </a:cubicBezTo>
                  <a:cubicBezTo>
                    <a:pt x="7136" y="1852"/>
                    <a:pt x="6929" y="1985"/>
                    <a:pt x="6749" y="2179"/>
                  </a:cubicBezTo>
                  <a:cubicBezTo>
                    <a:pt x="6745" y="2176"/>
                    <a:pt x="6735" y="2169"/>
                    <a:pt x="6728" y="2159"/>
                  </a:cubicBezTo>
                  <a:cubicBezTo>
                    <a:pt x="6509" y="1925"/>
                    <a:pt x="6251" y="1803"/>
                    <a:pt x="5949" y="18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 name="Google Shape;1050;p58"/>
          <p:cNvGrpSpPr/>
          <p:nvPr/>
        </p:nvGrpSpPr>
        <p:grpSpPr>
          <a:xfrm>
            <a:off x="5103925" y="2509727"/>
            <a:ext cx="614700" cy="614700"/>
            <a:chOff x="2382868" y="1864970"/>
            <a:chExt cx="614700" cy="614700"/>
          </a:xfrm>
        </p:grpSpPr>
        <p:sp>
          <p:nvSpPr>
            <p:cNvPr id="1051" name="Google Shape;1051;p58"/>
            <p:cNvSpPr/>
            <p:nvPr/>
          </p:nvSpPr>
          <p:spPr>
            <a:xfrm>
              <a:off x="2382868"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8"/>
            <p:cNvSpPr/>
            <p:nvPr/>
          </p:nvSpPr>
          <p:spPr>
            <a:xfrm>
              <a:off x="2457117" y="1939652"/>
              <a:ext cx="466807" cy="465335"/>
            </a:xfrm>
            <a:custGeom>
              <a:rect b="b" l="l" r="r" t="t"/>
              <a:pathLst>
                <a:path extrusionOk="0" h="14861" w="14908">
                  <a:moveTo>
                    <a:pt x="13558" y="457"/>
                  </a:moveTo>
                  <a:cubicBezTo>
                    <a:pt x="13623" y="457"/>
                    <a:pt x="13644" y="477"/>
                    <a:pt x="13644" y="544"/>
                  </a:cubicBezTo>
                  <a:cubicBezTo>
                    <a:pt x="13640" y="761"/>
                    <a:pt x="13640" y="979"/>
                    <a:pt x="13644" y="1197"/>
                  </a:cubicBezTo>
                  <a:cubicBezTo>
                    <a:pt x="13646" y="1275"/>
                    <a:pt x="13616" y="1291"/>
                    <a:pt x="13547" y="1291"/>
                  </a:cubicBezTo>
                  <a:cubicBezTo>
                    <a:pt x="12876" y="1289"/>
                    <a:pt x="12204" y="1289"/>
                    <a:pt x="11535" y="1289"/>
                  </a:cubicBezTo>
                  <a:cubicBezTo>
                    <a:pt x="11424" y="1289"/>
                    <a:pt x="11348" y="1336"/>
                    <a:pt x="11316" y="1425"/>
                  </a:cubicBezTo>
                  <a:cubicBezTo>
                    <a:pt x="11277" y="1523"/>
                    <a:pt x="11297" y="1615"/>
                    <a:pt x="11382" y="1681"/>
                  </a:cubicBezTo>
                  <a:cubicBezTo>
                    <a:pt x="11417" y="1709"/>
                    <a:pt x="11471" y="1728"/>
                    <a:pt x="11515" y="1728"/>
                  </a:cubicBezTo>
                  <a:cubicBezTo>
                    <a:pt x="11780" y="1729"/>
                    <a:pt x="12045" y="1730"/>
                    <a:pt x="12309" y="1730"/>
                  </a:cubicBezTo>
                  <a:cubicBezTo>
                    <a:pt x="12574" y="1730"/>
                    <a:pt x="12839" y="1729"/>
                    <a:pt x="13102" y="1729"/>
                  </a:cubicBezTo>
                  <a:cubicBezTo>
                    <a:pt x="13121" y="1729"/>
                    <a:pt x="13136" y="1731"/>
                    <a:pt x="13142" y="1731"/>
                  </a:cubicBezTo>
                  <a:cubicBezTo>
                    <a:pt x="13169" y="1909"/>
                    <a:pt x="13179" y="2079"/>
                    <a:pt x="13221" y="2240"/>
                  </a:cubicBezTo>
                  <a:cubicBezTo>
                    <a:pt x="13262" y="2397"/>
                    <a:pt x="13327" y="2550"/>
                    <a:pt x="13397" y="2698"/>
                  </a:cubicBezTo>
                  <a:cubicBezTo>
                    <a:pt x="13575" y="3080"/>
                    <a:pt x="13757" y="3461"/>
                    <a:pt x="13947" y="3837"/>
                  </a:cubicBezTo>
                  <a:cubicBezTo>
                    <a:pt x="14062" y="4068"/>
                    <a:pt x="14196" y="4287"/>
                    <a:pt x="14311" y="4516"/>
                  </a:cubicBezTo>
                  <a:cubicBezTo>
                    <a:pt x="14428" y="4747"/>
                    <a:pt x="14462" y="4992"/>
                    <a:pt x="14422" y="5251"/>
                  </a:cubicBezTo>
                  <a:cubicBezTo>
                    <a:pt x="14388" y="5477"/>
                    <a:pt x="14374" y="5705"/>
                    <a:pt x="14349" y="5932"/>
                  </a:cubicBezTo>
                  <a:cubicBezTo>
                    <a:pt x="14322" y="6150"/>
                    <a:pt x="14289" y="6368"/>
                    <a:pt x="14264" y="6586"/>
                  </a:cubicBezTo>
                  <a:cubicBezTo>
                    <a:pt x="14243" y="6759"/>
                    <a:pt x="14229" y="6933"/>
                    <a:pt x="14209" y="7104"/>
                  </a:cubicBezTo>
                  <a:cubicBezTo>
                    <a:pt x="14193" y="7241"/>
                    <a:pt x="14179" y="7380"/>
                    <a:pt x="14154" y="7516"/>
                  </a:cubicBezTo>
                  <a:cubicBezTo>
                    <a:pt x="14125" y="7680"/>
                    <a:pt x="14012" y="7789"/>
                    <a:pt x="13886" y="7885"/>
                  </a:cubicBezTo>
                  <a:cubicBezTo>
                    <a:pt x="13745" y="7995"/>
                    <a:pt x="13610" y="8116"/>
                    <a:pt x="13470" y="8230"/>
                  </a:cubicBezTo>
                  <a:cubicBezTo>
                    <a:pt x="13433" y="8263"/>
                    <a:pt x="13395" y="8292"/>
                    <a:pt x="13343" y="8335"/>
                  </a:cubicBezTo>
                  <a:lnTo>
                    <a:pt x="13343" y="8230"/>
                  </a:lnTo>
                  <a:cubicBezTo>
                    <a:pt x="13343" y="7654"/>
                    <a:pt x="13342" y="7077"/>
                    <a:pt x="13343" y="6501"/>
                  </a:cubicBezTo>
                  <a:cubicBezTo>
                    <a:pt x="13346" y="6114"/>
                    <a:pt x="13214" y="5784"/>
                    <a:pt x="12935" y="5512"/>
                  </a:cubicBezTo>
                  <a:cubicBezTo>
                    <a:pt x="12653" y="5238"/>
                    <a:pt x="12377" y="4956"/>
                    <a:pt x="12098" y="4676"/>
                  </a:cubicBezTo>
                  <a:cubicBezTo>
                    <a:pt x="12002" y="4579"/>
                    <a:pt x="11884" y="4536"/>
                    <a:pt x="11751" y="4516"/>
                  </a:cubicBezTo>
                  <a:cubicBezTo>
                    <a:pt x="11707" y="4510"/>
                    <a:pt x="11663" y="4506"/>
                    <a:pt x="11621" y="4506"/>
                  </a:cubicBezTo>
                  <a:cubicBezTo>
                    <a:pt x="11438" y="4506"/>
                    <a:pt x="11274" y="4568"/>
                    <a:pt x="11125" y="4693"/>
                  </a:cubicBezTo>
                  <a:cubicBezTo>
                    <a:pt x="10999" y="4798"/>
                    <a:pt x="10915" y="4931"/>
                    <a:pt x="10909" y="5094"/>
                  </a:cubicBezTo>
                  <a:cubicBezTo>
                    <a:pt x="10895" y="5477"/>
                    <a:pt x="10885" y="5862"/>
                    <a:pt x="10893" y="6245"/>
                  </a:cubicBezTo>
                  <a:cubicBezTo>
                    <a:pt x="10898" y="6548"/>
                    <a:pt x="10832" y="6832"/>
                    <a:pt x="10723" y="7107"/>
                  </a:cubicBezTo>
                  <a:cubicBezTo>
                    <a:pt x="10611" y="7387"/>
                    <a:pt x="10462" y="7643"/>
                    <a:pt x="10235" y="7848"/>
                  </a:cubicBezTo>
                  <a:cubicBezTo>
                    <a:pt x="10163" y="7911"/>
                    <a:pt x="10089" y="7969"/>
                    <a:pt x="9991" y="7969"/>
                  </a:cubicBezTo>
                  <a:cubicBezTo>
                    <a:pt x="9985" y="7969"/>
                    <a:pt x="9978" y="7969"/>
                    <a:pt x="9971" y="7968"/>
                  </a:cubicBezTo>
                  <a:cubicBezTo>
                    <a:pt x="9799" y="7954"/>
                    <a:pt x="9795" y="7876"/>
                    <a:pt x="9761" y="7722"/>
                  </a:cubicBezTo>
                  <a:cubicBezTo>
                    <a:pt x="9756" y="7702"/>
                    <a:pt x="9761" y="7681"/>
                    <a:pt x="9761" y="7660"/>
                  </a:cubicBezTo>
                  <a:cubicBezTo>
                    <a:pt x="9761" y="6815"/>
                    <a:pt x="9766" y="5972"/>
                    <a:pt x="9756" y="5126"/>
                  </a:cubicBezTo>
                  <a:cubicBezTo>
                    <a:pt x="9755" y="4876"/>
                    <a:pt x="9714" y="4624"/>
                    <a:pt x="9690" y="4373"/>
                  </a:cubicBezTo>
                  <a:cubicBezTo>
                    <a:pt x="9672" y="4197"/>
                    <a:pt x="9656" y="4021"/>
                    <a:pt x="9635" y="3846"/>
                  </a:cubicBezTo>
                  <a:cubicBezTo>
                    <a:pt x="9604" y="3581"/>
                    <a:pt x="9653" y="3328"/>
                    <a:pt x="9747" y="3083"/>
                  </a:cubicBezTo>
                  <a:cubicBezTo>
                    <a:pt x="9824" y="2882"/>
                    <a:pt x="9926" y="2691"/>
                    <a:pt x="10022" y="2496"/>
                  </a:cubicBezTo>
                  <a:cubicBezTo>
                    <a:pt x="10145" y="2241"/>
                    <a:pt x="10273" y="1989"/>
                    <a:pt x="10403" y="1729"/>
                  </a:cubicBezTo>
                  <a:lnTo>
                    <a:pt x="10532" y="1729"/>
                  </a:lnTo>
                  <a:cubicBezTo>
                    <a:pt x="10646" y="1729"/>
                    <a:pt x="10728" y="1653"/>
                    <a:pt x="10730" y="1544"/>
                  </a:cubicBezTo>
                  <a:cubicBezTo>
                    <a:pt x="10733" y="1384"/>
                    <a:pt x="10666" y="1291"/>
                    <a:pt x="10537" y="1289"/>
                  </a:cubicBezTo>
                  <a:cubicBezTo>
                    <a:pt x="10474" y="1287"/>
                    <a:pt x="10411" y="1286"/>
                    <a:pt x="10348" y="1286"/>
                  </a:cubicBezTo>
                  <a:cubicBezTo>
                    <a:pt x="10284" y="1286"/>
                    <a:pt x="10220" y="1287"/>
                    <a:pt x="10157" y="1289"/>
                  </a:cubicBezTo>
                  <a:cubicBezTo>
                    <a:pt x="10155" y="1289"/>
                    <a:pt x="10153" y="1289"/>
                    <a:pt x="10151" y="1289"/>
                  </a:cubicBezTo>
                  <a:cubicBezTo>
                    <a:pt x="10093" y="1289"/>
                    <a:pt x="10073" y="1267"/>
                    <a:pt x="10075" y="1207"/>
                  </a:cubicBezTo>
                  <a:cubicBezTo>
                    <a:pt x="10079" y="985"/>
                    <a:pt x="10079" y="760"/>
                    <a:pt x="10075" y="536"/>
                  </a:cubicBezTo>
                  <a:cubicBezTo>
                    <a:pt x="10075" y="473"/>
                    <a:pt x="10100" y="457"/>
                    <a:pt x="10158" y="457"/>
                  </a:cubicBezTo>
                  <a:cubicBezTo>
                    <a:pt x="10725" y="458"/>
                    <a:pt x="11291" y="458"/>
                    <a:pt x="11858" y="458"/>
                  </a:cubicBezTo>
                  <a:cubicBezTo>
                    <a:pt x="12424" y="458"/>
                    <a:pt x="12991" y="458"/>
                    <a:pt x="13558" y="457"/>
                  </a:cubicBezTo>
                  <a:close/>
                  <a:moveTo>
                    <a:pt x="4623" y="3673"/>
                  </a:moveTo>
                  <a:cubicBezTo>
                    <a:pt x="4798" y="3673"/>
                    <a:pt x="4973" y="3721"/>
                    <a:pt x="5127" y="3824"/>
                  </a:cubicBezTo>
                  <a:cubicBezTo>
                    <a:pt x="5375" y="3991"/>
                    <a:pt x="5516" y="4218"/>
                    <a:pt x="5559" y="4506"/>
                  </a:cubicBezTo>
                  <a:cubicBezTo>
                    <a:pt x="5582" y="4673"/>
                    <a:pt x="5753" y="4842"/>
                    <a:pt x="5938" y="4842"/>
                  </a:cubicBezTo>
                  <a:cubicBezTo>
                    <a:pt x="5942" y="4842"/>
                    <a:pt x="5945" y="4842"/>
                    <a:pt x="5949" y="4842"/>
                  </a:cubicBezTo>
                  <a:cubicBezTo>
                    <a:pt x="6106" y="4837"/>
                    <a:pt x="6262" y="4835"/>
                    <a:pt x="6419" y="4835"/>
                  </a:cubicBezTo>
                  <a:cubicBezTo>
                    <a:pt x="6662" y="4835"/>
                    <a:pt x="6906" y="4839"/>
                    <a:pt x="7150" y="4839"/>
                  </a:cubicBezTo>
                  <a:lnTo>
                    <a:pt x="7215" y="4839"/>
                  </a:lnTo>
                  <a:lnTo>
                    <a:pt x="7215" y="6065"/>
                  </a:lnTo>
                  <a:cubicBezTo>
                    <a:pt x="6517" y="6190"/>
                    <a:pt x="6019" y="6787"/>
                    <a:pt x="6041" y="7499"/>
                  </a:cubicBezTo>
                  <a:cubicBezTo>
                    <a:pt x="6064" y="8203"/>
                    <a:pt x="6586" y="8739"/>
                    <a:pt x="7215" y="8833"/>
                  </a:cubicBezTo>
                  <a:cubicBezTo>
                    <a:pt x="7213" y="9239"/>
                    <a:pt x="7213" y="9645"/>
                    <a:pt x="7213" y="10059"/>
                  </a:cubicBezTo>
                  <a:lnTo>
                    <a:pt x="5613" y="10059"/>
                  </a:lnTo>
                  <a:cubicBezTo>
                    <a:pt x="5607" y="9958"/>
                    <a:pt x="5594" y="9859"/>
                    <a:pt x="5594" y="9762"/>
                  </a:cubicBezTo>
                  <a:cubicBezTo>
                    <a:pt x="5593" y="8902"/>
                    <a:pt x="5596" y="8043"/>
                    <a:pt x="5593" y="7185"/>
                  </a:cubicBezTo>
                  <a:cubicBezTo>
                    <a:pt x="5593" y="6982"/>
                    <a:pt x="5542" y="6786"/>
                    <a:pt x="5400" y="6633"/>
                  </a:cubicBezTo>
                  <a:cubicBezTo>
                    <a:pt x="5274" y="6497"/>
                    <a:pt x="5122" y="6439"/>
                    <a:pt x="4958" y="6439"/>
                  </a:cubicBezTo>
                  <a:cubicBezTo>
                    <a:pt x="4884" y="6439"/>
                    <a:pt x="4807" y="6451"/>
                    <a:pt x="4728" y="6473"/>
                  </a:cubicBezTo>
                  <a:cubicBezTo>
                    <a:pt x="4503" y="6534"/>
                    <a:pt x="4334" y="6675"/>
                    <a:pt x="4184" y="6852"/>
                  </a:cubicBezTo>
                  <a:cubicBezTo>
                    <a:pt x="3939" y="7141"/>
                    <a:pt x="3783" y="7472"/>
                    <a:pt x="3669" y="7824"/>
                  </a:cubicBezTo>
                  <a:cubicBezTo>
                    <a:pt x="3587" y="8069"/>
                    <a:pt x="3544" y="8322"/>
                    <a:pt x="3547" y="8582"/>
                  </a:cubicBezTo>
                  <a:cubicBezTo>
                    <a:pt x="3548" y="8936"/>
                    <a:pt x="3547" y="9288"/>
                    <a:pt x="3547" y="9642"/>
                  </a:cubicBezTo>
                  <a:cubicBezTo>
                    <a:pt x="3547" y="9762"/>
                    <a:pt x="3495" y="9840"/>
                    <a:pt x="3381" y="9880"/>
                  </a:cubicBezTo>
                  <a:cubicBezTo>
                    <a:pt x="3339" y="9895"/>
                    <a:pt x="3298" y="9905"/>
                    <a:pt x="3259" y="9905"/>
                  </a:cubicBezTo>
                  <a:cubicBezTo>
                    <a:pt x="3199" y="9905"/>
                    <a:pt x="3141" y="9883"/>
                    <a:pt x="3089" y="9827"/>
                  </a:cubicBezTo>
                  <a:cubicBezTo>
                    <a:pt x="2801" y="9536"/>
                    <a:pt x="2510" y="9249"/>
                    <a:pt x="2224" y="8957"/>
                  </a:cubicBezTo>
                  <a:cubicBezTo>
                    <a:pt x="2088" y="8819"/>
                    <a:pt x="2015" y="8646"/>
                    <a:pt x="2015" y="8456"/>
                  </a:cubicBezTo>
                  <a:cubicBezTo>
                    <a:pt x="2009" y="7268"/>
                    <a:pt x="2013" y="6080"/>
                    <a:pt x="2013" y="4891"/>
                  </a:cubicBezTo>
                  <a:cubicBezTo>
                    <a:pt x="2013" y="4877"/>
                    <a:pt x="2015" y="4863"/>
                    <a:pt x="2016" y="4836"/>
                  </a:cubicBezTo>
                  <a:lnTo>
                    <a:pt x="3319" y="4836"/>
                  </a:lnTo>
                  <a:cubicBezTo>
                    <a:pt x="3495" y="4836"/>
                    <a:pt x="3647" y="4706"/>
                    <a:pt x="3671" y="4530"/>
                  </a:cubicBezTo>
                  <a:cubicBezTo>
                    <a:pt x="3704" y="4304"/>
                    <a:pt x="3792" y="4105"/>
                    <a:pt x="3956" y="3943"/>
                  </a:cubicBezTo>
                  <a:cubicBezTo>
                    <a:pt x="4135" y="3768"/>
                    <a:pt x="4378" y="3673"/>
                    <a:pt x="4623" y="3673"/>
                  </a:cubicBezTo>
                  <a:close/>
                  <a:moveTo>
                    <a:pt x="9278" y="4842"/>
                  </a:moveTo>
                  <a:cubicBezTo>
                    <a:pt x="9285" y="4905"/>
                    <a:pt x="9295" y="4970"/>
                    <a:pt x="9295" y="5034"/>
                  </a:cubicBezTo>
                  <a:cubicBezTo>
                    <a:pt x="9298" y="5908"/>
                    <a:pt x="9294" y="6781"/>
                    <a:pt x="9298" y="7656"/>
                  </a:cubicBezTo>
                  <a:cubicBezTo>
                    <a:pt x="9298" y="7848"/>
                    <a:pt x="9338" y="8036"/>
                    <a:pt x="9456" y="8195"/>
                  </a:cubicBezTo>
                  <a:cubicBezTo>
                    <a:pt x="9561" y="8335"/>
                    <a:pt x="9704" y="8406"/>
                    <a:pt x="9878" y="8421"/>
                  </a:cubicBezTo>
                  <a:cubicBezTo>
                    <a:pt x="9907" y="8424"/>
                    <a:pt x="9935" y="8425"/>
                    <a:pt x="9962" y="8425"/>
                  </a:cubicBezTo>
                  <a:cubicBezTo>
                    <a:pt x="10296" y="8425"/>
                    <a:pt x="10528" y="8232"/>
                    <a:pt x="10735" y="7981"/>
                  </a:cubicBezTo>
                  <a:cubicBezTo>
                    <a:pt x="10963" y="7705"/>
                    <a:pt x="11116" y="7390"/>
                    <a:pt x="11222" y="7053"/>
                  </a:cubicBezTo>
                  <a:cubicBezTo>
                    <a:pt x="11300" y="6807"/>
                    <a:pt x="11349" y="6555"/>
                    <a:pt x="11345" y="6293"/>
                  </a:cubicBezTo>
                  <a:cubicBezTo>
                    <a:pt x="11340" y="5940"/>
                    <a:pt x="11344" y="5589"/>
                    <a:pt x="11344" y="5235"/>
                  </a:cubicBezTo>
                  <a:cubicBezTo>
                    <a:pt x="11344" y="5116"/>
                    <a:pt x="11402" y="5019"/>
                    <a:pt x="11505" y="4983"/>
                  </a:cubicBezTo>
                  <a:cubicBezTo>
                    <a:pt x="11547" y="4969"/>
                    <a:pt x="11588" y="4960"/>
                    <a:pt x="11628" y="4960"/>
                  </a:cubicBezTo>
                  <a:cubicBezTo>
                    <a:pt x="11690" y="4960"/>
                    <a:pt x="11750" y="4982"/>
                    <a:pt x="11806" y="5038"/>
                  </a:cubicBezTo>
                  <a:cubicBezTo>
                    <a:pt x="12088" y="5327"/>
                    <a:pt x="12378" y="5607"/>
                    <a:pt x="12660" y="5896"/>
                  </a:cubicBezTo>
                  <a:cubicBezTo>
                    <a:pt x="12801" y="6041"/>
                    <a:pt x="12879" y="6221"/>
                    <a:pt x="12879" y="6426"/>
                  </a:cubicBezTo>
                  <a:cubicBezTo>
                    <a:pt x="12886" y="7605"/>
                    <a:pt x="12885" y="8779"/>
                    <a:pt x="12885" y="9953"/>
                  </a:cubicBezTo>
                  <a:lnTo>
                    <a:pt x="12885" y="10064"/>
                  </a:lnTo>
                  <a:lnTo>
                    <a:pt x="12780" y="10064"/>
                  </a:lnTo>
                  <a:cubicBezTo>
                    <a:pt x="12529" y="10064"/>
                    <a:pt x="12279" y="10066"/>
                    <a:pt x="12028" y="10066"/>
                  </a:cubicBezTo>
                  <a:cubicBezTo>
                    <a:pt x="11840" y="10066"/>
                    <a:pt x="11652" y="10064"/>
                    <a:pt x="11464" y="10061"/>
                  </a:cubicBezTo>
                  <a:cubicBezTo>
                    <a:pt x="11462" y="10061"/>
                    <a:pt x="11459" y="10061"/>
                    <a:pt x="11456" y="10061"/>
                  </a:cubicBezTo>
                  <a:cubicBezTo>
                    <a:pt x="11315" y="10061"/>
                    <a:pt x="11224" y="10176"/>
                    <a:pt x="11224" y="10290"/>
                  </a:cubicBezTo>
                  <a:cubicBezTo>
                    <a:pt x="11229" y="10706"/>
                    <a:pt x="10922" y="11085"/>
                    <a:pt x="10523" y="11200"/>
                  </a:cubicBezTo>
                  <a:cubicBezTo>
                    <a:pt x="10451" y="11220"/>
                    <a:pt x="10374" y="11230"/>
                    <a:pt x="10297" y="11230"/>
                  </a:cubicBezTo>
                  <a:cubicBezTo>
                    <a:pt x="9999" y="11230"/>
                    <a:pt x="9686" y="11084"/>
                    <a:pt x="9520" y="10847"/>
                  </a:cubicBezTo>
                  <a:cubicBezTo>
                    <a:pt x="9398" y="10672"/>
                    <a:pt x="9333" y="10487"/>
                    <a:pt x="9331" y="10274"/>
                  </a:cubicBezTo>
                  <a:cubicBezTo>
                    <a:pt x="9331" y="10154"/>
                    <a:pt x="9232" y="10064"/>
                    <a:pt x="9111" y="10064"/>
                  </a:cubicBezTo>
                  <a:lnTo>
                    <a:pt x="7672" y="10064"/>
                  </a:lnTo>
                  <a:lnTo>
                    <a:pt x="7672" y="8817"/>
                  </a:lnTo>
                  <a:lnTo>
                    <a:pt x="7672" y="8632"/>
                  </a:lnTo>
                  <a:cubicBezTo>
                    <a:pt x="7671" y="8493"/>
                    <a:pt x="7580" y="8407"/>
                    <a:pt x="7442" y="8404"/>
                  </a:cubicBezTo>
                  <a:cubicBezTo>
                    <a:pt x="6985" y="8397"/>
                    <a:pt x="6584" y="8055"/>
                    <a:pt x="6504" y="7606"/>
                  </a:cubicBezTo>
                  <a:cubicBezTo>
                    <a:pt x="6413" y="7111"/>
                    <a:pt x="6773" y="6616"/>
                    <a:pt x="7271" y="6517"/>
                  </a:cubicBezTo>
                  <a:cubicBezTo>
                    <a:pt x="7324" y="6506"/>
                    <a:pt x="7376" y="6498"/>
                    <a:pt x="7429" y="6498"/>
                  </a:cubicBezTo>
                  <a:cubicBezTo>
                    <a:pt x="7437" y="6498"/>
                    <a:pt x="7445" y="6498"/>
                    <a:pt x="7453" y="6498"/>
                  </a:cubicBezTo>
                  <a:cubicBezTo>
                    <a:pt x="7459" y="6499"/>
                    <a:pt x="7464" y="6499"/>
                    <a:pt x="7470" y="6499"/>
                  </a:cubicBezTo>
                  <a:cubicBezTo>
                    <a:pt x="7597" y="6499"/>
                    <a:pt x="7674" y="6376"/>
                    <a:pt x="7674" y="6265"/>
                  </a:cubicBezTo>
                  <a:cubicBezTo>
                    <a:pt x="7671" y="5824"/>
                    <a:pt x="7672" y="5384"/>
                    <a:pt x="7672" y="4941"/>
                  </a:cubicBezTo>
                  <a:lnTo>
                    <a:pt x="7672" y="4842"/>
                  </a:lnTo>
                  <a:close/>
                  <a:moveTo>
                    <a:pt x="4689" y="13577"/>
                  </a:moveTo>
                  <a:cubicBezTo>
                    <a:pt x="4817" y="13577"/>
                    <a:pt x="4817" y="13577"/>
                    <a:pt x="4817" y="13700"/>
                  </a:cubicBezTo>
                  <a:cubicBezTo>
                    <a:pt x="4816" y="13933"/>
                    <a:pt x="4816" y="14165"/>
                    <a:pt x="4816" y="14407"/>
                  </a:cubicBezTo>
                  <a:lnTo>
                    <a:pt x="1365" y="14407"/>
                  </a:lnTo>
                  <a:cubicBezTo>
                    <a:pt x="1251" y="14407"/>
                    <a:pt x="1251" y="14407"/>
                    <a:pt x="1251" y="14291"/>
                  </a:cubicBezTo>
                  <a:cubicBezTo>
                    <a:pt x="1251" y="14086"/>
                    <a:pt x="1255" y="13879"/>
                    <a:pt x="1249" y="13674"/>
                  </a:cubicBezTo>
                  <a:cubicBezTo>
                    <a:pt x="1246" y="13599"/>
                    <a:pt x="1278" y="13577"/>
                    <a:pt x="1345" y="13577"/>
                  </a:cubicBezTo>
                  <a:cubicBezTo>
                    <a:pt x="1415" y="13577"/>
                    <a:pt x="1485" y="13577"/>
                    <a:pt x="1555" y="13577"/>
                  </a:cubicBezTo>
                  <a:cubicBezTo>
                    <a:pt x="1694" y="13577"/>
                    <a:pt x="1834" y="13577"/>
                    <a:pt x="1972" y="13577"/>
                  </a:cubicBezTo>
                  <a:close/>
                  <a:moveTo>
                    <a:pt x="11980" y="0"/>
                  </a:moveTo>
                  <a:cubicBezTo>
                    <a:pt x="11361" y="0"/>
                    <a:pt x="10741" y="2"/>
                    <a:pt x="10121" y="3"/>
                  </a:cubicBezTo>
                  <a:cubicBezTo>
                    <a:pt x="9809" y="5"/>
                    <a:pt x="9616" y="237"/>
                    <a:pt x="9619" y="518"/>
                  </a:cubicBezTo>
                  <a:cubicBezTo>
                    <a:pt x="9623" y="757"/>
                    <a:pt x="9618" y="995"/>
                    <a:pt x="9621" y="1233"/>
                  </a:cubicBezTo>
                  <a:cubicBezTo>
                    <a:pt x="9623" y="1295"/>
                    <a:pt x="9635" y="1358"/>
                    <a:pt x="9652" y="1418"/>
                  </a:cubicBezTo>
                  <a:cubicBezTo>
                    <a:pt x="9687" y="1554"/>
                    <a:pt x="9786" y="1636"/>
                    <a:pt x="9904" y="1702"/>
                  </a:cubicBezTo>
                  <a:cubicBezTo>
                    <a:pt x="9894" y="1728"/>
                    <a:pt x="9882" y="1748"/>
                    <a:pt x="9874" y="1769"/>
                  </a:cubicBezTo>
                  <a:cubicBezTo>
                    <a:pt x="9701" y="2120"/>
                    <a:pt x="9522" y="2471"/>
                    <a:pt x="9356" y="2827"/>
                  </a:cubicBezTo>
                  <a:cubicBezTo>
                    <a:pt x="9234" y="3093"/>
                    <a:pt x="9174" y="3376"/>
                    <a:pt x="9179" y="3667"/>
                  </a:cubicBezTo>
                  <a:cubicBezTo>
                    <a:pt x="9182" y="3839"/>
                    <a:pt x="9200" y="4011"/>
                    <a:pt x="9213" y="4181"/>
                  </a:cubicBezTo>
                  <a:cubicBezTo>
                    <a:pt x="9217" y="4252"/>
                    <a:pt x="9223" y="4320"/>
                    <a:pt x="9229" y="4396"/>
                  </a:cubicBezTo>
                  <a:lnTo>
                    <a:pt x="7630" y="4396"/>
                  </a:lnTo>
                  <a:cubicBezTo>
                    <a:pt x="7582" y="4396"/>
                    <a:pt x="7532" y="4409"/>
                    <a:pt x="7484" y="4413"/>
                  </a:cubicBezTo>
                  <a:cubicBezTo>
                    <a:pt x="7469" y="4415"/>
                    <a:pt x="7453" y="4416"/>
                    <a:pt x="7438" y="4416"/>
                  </a:cubicBezTo>
                  <a:cubicBezTo>
                    <a:pt x="7432" y="4416"/>
                    <a:pt x="7426" y="4416"/>
                    <a:pt x="7421" y="4416"/>
                  </a:cubicBezTo>
                  <a:cubicBezTo>
                    <a:pt x="7364" y="4410"/>
                    <a:pt x="7306" y="4396"/>
                    <a:pt x="7249" y="4396"/>
                  </a:cubicBezTo>
                  <a:cubicBezTo>
                    <a:pt x="6869" y="4395"/>
                    <a:pt x="6491" y="4395"/>
                    <a:pt x="6111" y="4395"/>
                  </a:cubicBezTo>
                  <a:lnTo>
                    <a:pt x="6009" y="4395"/>
                  </a:lnTo>
                  <a:cubicBezTo>
                    <a:pt x="5857" y="3895"/>
                    <a:pt x="5770" y="3732"/>
                    <a:pt x="5471" y="3505"/>
                  </a:cubicBezTo>
                  <a:cubicBezTo>
                    <a:pt x="5215" y="3309"/>
                    <a:pt x="4935" y="3211"/>
                    <a:pt x="4637" y="3211"/>
                  </a:cubicBezTo>
                  <a:cubicBezTo>
                    <a:pt x="4509" y="3211"/>
                    <a:pt x="4377" y="3229"/>
                    <a:pt x="4243" y="3266"/>
                  </a:cubicBezTo>
                  <a:cubicBezTo>
                    <a:pt x="3954" y="3345"/>
                    <a:pt x="3712" y="3499"/>
                    <a:pt x="3523" y="3737"/>
                  </a:cubicBezTo>
                  <a:cubicBezTo>
                    <a:pt x="3388" y="3904"/>
                    <a:pt x="3296" y="4092"/>
                    <a:pt x="3253" y="4298"/>
                  </a:cubicBezTo>
                  <a:cubicBezTo>
                    <a:pt x="3236" y="4380"/>
                    <a:pt x="3209" y="4395"/>
                    <a:pt x="3134" y="4395"/>
                  </a:cubicBezTo>
                  <a:cubicBezTo>
                    <a:pt x="2978" y="4393"/>
                    <a:pt x="2822" y="4392"/>
                    <a:pt x="2666" y="4392"/>
                  </a:cubicBezTo>
                  <a:cubicBezTo>
                    <a:pt x="2425" y="4392"/>
                    <a:pt x="2184" y="4394"/>
                    <a:pt x="1943" y="4395"/>
                  </a:cubicBezTo>
                  <a:cubicBezTo>
                    <a:pt x="1910" y="4395"/>
                    <a:pt x="1879" y="4397"/>
                    <a:pt x="1849" y="4406"/>
                  </a:cubicBezTo>
                  <a:cubicBezTo>
                    <a:pt x="1665" y="4457"/>
                    <a:pt x="1553" y="4614"/>
                    <a:pt x="1553" y="4808"/>
                  </a:cubicBezTo>
                  <a:cubicBezTo>
                    <a:pt x="1552" y="5161"/>
                    <a:pt x="1553" y="5514"/>
                    <a:pt x="1552" y="5867"/>
                  </a:cubicBezTo>
                  <a:cubicBezTo>
                    <a:pt x="1552" y="5901"/>
                    <a:pt x="1532" y="5944"/>
                    <a:pt x="1507" y="5966"/>
                  </a:cubicBezTo>
                  <a:cubicBezTo>
                    <a:pt x="1351" y="6104"/>
                    <a:pt x="1191" y="6241"/>
                    <a:pt x="1031" y="6375"/>
                  </a:cubicBezTo>
                  <a:cubicBezTo>
                    <a:pt x="904" y="6481"/>
                    <a:pt x="768" y="6576"/>
                    <a:pt x="651" y="6691"/>
                  </a:cubicBezTo>
                  <a:cubicBezTo>
                    <a:pt x="555" y="6787"/>
                    <a:pt x="460" y="6893"/>
                    <a:pt x="393" y="7012"/>
                  </a:cubicBezTo>
                  <a:cubicBezTo>
                    <a:pt x="259" y="7247"/>
                    <a:pt x="269" y="7517"/>
                    <a:pt x="232" y="7776"/>
                  </a:cubicBezTo>
                  <a:cubicBezTo>
                    <a:pt x="208" y="7947"/>
                    <a:pt x="197" y="8123"/>
                    <a:pt x="175" y="8294"/>
                  </a:cubicBezTo>
                  <a:cubicBezTo>
                    <a:pt x="149" y="8519"/>
                    <a:pt x="116" y="8741"/>
                    <a:pt x="89" y="8964"/>
                  </a:cubicBezTo>
                  <a:cubicBezTo>
                    <a:pt x="68" y="9138"/>
                    <a:pt x="54" y="9315"/>
                    <a:pt x="34" y="9491"/>
                  </a:cubicBezTo>
                  <a:cubicBezTo>
                    <a:pt x="27" y="9559"/>
                    <a:pt x="11" y="9624"/>
                    <a:pt x="0" y="9692"/>
                  </a:cubicBezTo>
                  <a:lnTo>
                    <a:pt x="0" y="9921"/>
                  </a:lnTo>
                  <a:cubicBezTo>
                    <a:pt x="17" y="10011"/>
                    <a:pt x="27" y="10100"/>
                    <a:pt x="47" y="10188"/>
                  </a:cubicBezTo>
                  <a:cubicBezTo>
                    <a:pt x="133" y="10567"/>
                    <a:pt x="359" y="10884"/>
                    <a:pt x="538" y="11222"/>
                  </a:cubicBezTo>
                  <a:cubicBezTo>
                    <a:pt x="579" y="11299"/>
                    <a:pt x="656" y="11339"/>
                    <a:pt x="732" y="11339"/>
                  </a:cubicBezTo>
                  <a:cubicBezTo>
                    <a:pt x="766" y="11339"/>
                    <a:pt x="800" y="11331"/>
                    <a:pt x="831" y="11314"/>
                  </a:cubicBezTo>
                  <a:cubicBezTo>
                    <a:pt x="945" y="11252"/>
                    <a:pt x="993" y="11108"/>
                    <a:pt x="934" y="10992"/>
                  </a:cubicBezTo>
                  <a:cubicBezTo>
                    <a:pt x="883" y="10891"/>
                    <a:pt x="823" y="10797"/>
                    <a:pt x="771" y="10698"/>
                  </a:cubicBezTo>
                  <a:cubicBezTo>
                    <a:pt x="696" y="10552"/>
                    <a:pt x="618" y="10406"/>
                    <a:pt x="549" y="10258"/>
                  </a:cubicBezTo>
                  <a:cubicBezTo>
                    <a:pt x="415" y="9969"/>
                    <a:pt x="465" y="9666"/>
                    <a:pt x="499" y="9368"/>
                  </a:cubicBezTo>
                  <a:cubicBezTo>
                    <a:pt x="523" y="9143"/>
                    <a:pt x="557" y="8919"/>
                    <a:pt x="584" y="8696"/>
                  </a:cubicBezTo>
                  <a:cubicBezTo>
                    <a:pt x="606" y="8522"/>
                    <a:pt x="620" y="8349"/>
                    <a:pt x="640" y="8176"/>
                  </a:cubicBezTo>
                  <a:cubicBezTo>
                    <a:pt x="665" y="7943"/>
                    <a:pt x="693" y="7712"/>
                    <a:pt x="727" y="7480"/>
                  </a:cubicBezTo>
                  <a:cubicBezTo>
                    <a:pt x="746" y="7354"/>
                    <a:pt x="761" y="7226"/>
                    <a:pt x="859" y="7129"/>
                  </a:cubicBezTo>
                  <a:cubicBezTo>
                    <a:pt x="922" y="7069"/>
                    <a:pt x="988" y="7008"/>
                    <a:pt x="1054" y="6951"/>
                  </a:cubicBezTo>
                  <a:cubicBezTo>
                    <a:pt x="1217" y="6814"/>
                    <a:pt x="1379" y="6675"/>
                    <a:pt x="1555" y="6528"/>
                  </a:cubicBezTo>
                  <a:lnTo>
                    <a:pt x="1555" y="6637"/>
                  </a:lnTo>
                  <a:cubicBezTo>
                    <a:pt x="1561" y="7285"/>
                    <a:pt x="1559" y="7934"/>
                    <a:pt x="1576" y="8584"/>
                  </a:cubicBezTo>
                  <a:cubicBezTo>
                    <a:pt x="1583" y="8848"/>
                    <a:pt x="1705" y="9080"/>
                    <a:pt x="1889" y="9270"/>
                  </a:cubicBezTo>
                  <a:cubicBezTo>
                    <a:pt x="2200" y="9591"/>
                    <a:pt x="2521" y="9905"/>
                    <a:pt x="2837" y="10219"/>
                  </a:cubicBezTo>
                  <a:cubicBezTo>
                    <a:pt x="2855" y="10238"/>
                    <a:pt x="2875" y="10259"/>
                    <a:pt x="2898" y="10270"/>
                  </a:cubicBezTo>
                  <a:cubicBezTo>
                    <a:pt x="3000" y="10332"/>
                    <a:pt x="3120" y="10360"/>
                    <a:pt x="3242" y="10360"/>
                  </a:cubicBezTo>
                  <a:cubicBezTo>
                    <a:pt x="3446" y="10360"/>
                    <a:pt x="3656" y="10282"/>
                    <a:pt x="3796" y="10161"/>
                  </a:cubicBezTo>
                  <a:cubicBezTo>
                    <a:pt x="3952" y="10027"/>
                    <a:pt x="4008" y="9846"/>
                    <a:pt x="4010" y="9651"/>
                  </a:cubicBezTo>
                  <a:cubicBezTo>
                    <a:pt x="4014" y="9261"/>
                    <a:pt x="4010" y="8874"/>
                    <a:pt x="4011" y="8485"/>
                  </a:cubicBezTo>
                  <a:cubicBezTo>
                    <a:pt x="4011" y="8408"/>
                    <a:pt x="4015" y="8332"/>
                    <a:pt x="4031" y="8258"/>
                  </a:cubicBezTo>
                  <a:cubicBezTo>
                    <a:pt x="4110" y="7885"/>
                    <a:pt x="4247" y="7537"/>
                    <a:pt x="4474" y="7227"/>
                  </a:cubicBezTo>
                  <a:cubicBezTo>
                    <a:pt x="4568" y="7098"/>
                    <a:pt x="4676" y="6981"/>
                    <a:pt x="4829" y="6914"/>
                  </a:cubicBezTo>
                  <a:cubicBezTo>
                    <a:pt x="4863" y="6899"/>
                    <a:pt x="4898" y="6892"/>
                    <a:pt x="4931" y="6892"/>
                  </a:cubicBezTo>
                  <a:cubicBezTo>
                    <a:pt x="5020" y="6892"/>
                    <a:pt x="5095" y="6945"/>
                    <a:pt x="5120" y="7040"/>
                  </a:cubicBezTo>
                  <a:cubicBezTo>
                    <a:pt x="5133" y="7090"/>
                    <a:pt x="5140" y="7142"/>
                    <a:pt x="5140" y="7193"/>
                  </a:cubicBezTo>
                  <a:cubicBezTo>
                    <a:pt x="5147" y="8108"/>
                    <a:pt x="5148" y="9022"/>
                    <a:pt x="5161" y="9935"/>
                  </a:cubicBezTo>
                  <a:cubicBezTo>
                    <a:pt x="5163" y="10143"/>
                    <a:pt x="5189" y="10352"/>
                    <a:pt x="5214" y="10559"/>
                  </a:cubicBezTo>
                  <a:cubicBezTo>
                    <a:pt x="5245" y="10805"/>
                    <a:pt x="5301" y="11047"/>
                    <a:pt x="5269" y="11302"/>
                  </a:cubicBezTo>
                  <a:cubicBezTo>
                    <a:pt x="5242" y="11507"/>
                    <a:pt x="5202" y="11706"/>
                    <a:pt x="5114" y="11893"/>
                  </a:cubicBezTo>
                  <a:cubicBezTo>
                    <a:pt x="4931" y="12282"/>
                    <a:pt x="4735" y="12665"/>
                    <a:pt x="4547" y="13053"/>
                  </a:cubicBezTo>
                  <a:cubicBezTo>
                    <a:pt x="4519" y="13111"/>
                    <a:pt x="4489" y="13132"/>
                    <a:pt x="4424" y="13132"/>
                  </a:cubicBezTo>
                  <a:cubicBezTo>
                    <a:pt x="3555" y="13131"/>
                    <a:pt x="2687" y="13131"/>
                    <a:pt x="1821" y="13131"/>
                  </a:cubicBezTo>
                  <a:cubicBezTo>
                    <a:pt x="1795" y="13131"/>
                    <a:pt x="1769" y="13128"/>
                    <a:pt x="1732" y="13127"/>
                  </a:cubicBezTo>
                  <a:cubicBezTo>
                    <a:pt x="1732" y="13011"/>
                    <a:pt x="1747" y="12897"/>
                    <a:pt x="1729" y="12789"/>
                  </a:cubicBezTo>
                  <a:cubicBezTo>
                    <a:pt x="1669" y="12473"/>
                    <a:pt x="1521" y="12187"/>
                    <a:pt x="1382" y="11900"/>
                  </a:cubicBezTo>
                  <a:cubicBezTo>
                    <a:pt x="1347" y="11828"/>
                    <a:pt x="1269" y="11786"/>
                    <a:pt x="1191" y="11786"/>
                  </a:cubicBezTo>
                  <a:cubicBezTo>
                    <a:pt x="1162" y="11786"/>
                    <a:pt x="1133" y="11792"/>
                    <a:pt x="1106" y="11804"/>
                  </a:cubicBezTo>
                  <a:cubicBezTo>
                    <a:pt x="983" y="11858"/>
                    <a:pt x="930" y="11961"/>
                    <a:pt x="975" y="12077"/>
                  </a:cubicBezTo>
                  <a:cubicBezTo>
                    <a:pt x="1043" y="12248"/>
                    <a:pt x="1115" y="12416"/>
                    <a:pt x="1191" y="12583"/>
                  </a:cubicBezTo>
                  <a:cubicBezTo>
                    <a:pt x="1266" y="12756"/>
                    <a:pt x="1304" y="12934"/>
                    <a:pt x="1293" y="13124"/>
                  </a:cubicBezTo>
                  <a:cubicBezTo>
                    <a:pt x="1276" y="13125"/>
                    <a:pt x="1265" y="13128"/>
                    <a:pt x="1255" y="13128"/>
                  </a:cubicBezTo>
                  <a:cubicBezTo>
                    <a:pt x="1254" y="13128"/>
                    <a:pt x="1252" y="13128"/>
                    <a:pt x="1251" y="13128"/>
                  </a:cubicBezTo>
                  <a:cubicBezTo>
                    <a:pt x="1029" y="13128"/>
                    <a:pt x="807" y="13360"/>
                    <a:pt x="816" y="13574"/>
                  </a:cubicBezTo>
                  <a:cubicBezTo>
                    <a:pt x="828" y="13855"/>
                    <a:pt x="819" y="14138"/>
                    <a:pt x="819" y="14421"/>
                  </a:cubicBezTo>
                  <a:cubicBezTo>
                    <a:pt x="819" y="14454"/>
                    <a:pt x="826" y="14483"/>
                    <a:pt x="833" y="14515"/>
                  </a:cubicBezTo>
                  <a:cubicBezTo>
                    <a:pt x="884" y="14725"/>
                    <a:pt x="1085" y="14860"/>
                    <a:pt x="1299" y="14860"/>
                  </a:cubicBezTo>
                  <a:lnTo>
                    <a:pt x="1986" y="14860"/>
                  </a:lnTo>
                  <a:cubicBezTo>
                    <a:pt x="2454" y="14860"/>
                    <a:pt x="2922" y="14860"/>
                    <a:pt x="3390" y="14860"/>
                  </a:cubicBezTo>
                  <a:cubicBezTo>
                    <a:pt x="3858" y="14860"/>
                    <a:pt x="4326" y="14860"/>
                    <a:pt x="4793" y="14858"/>
                  </a:cubicBezTo>
                  <a:cubicBezTo>
                    <a:pt x="5082" y="14857"/>
                    <a:pt x="5270" y="14659"/>
                    <a:pt x="5281" y="14408"/>
                  </a:cubicBezTo>
                  <a:cubicBezTo>
                    <a:pt x="5294" y="14133"/>
                    <a:pt x="5284" y="13855"/>
                    <a:pt x="5283" y="13579"/>
                  </a:cubicBezTo>
                  <a:cubicBezTo>
                    <a:pt x="5283" y="13560"/>
                    <a:pt x="5280" y="13538"/>
                    <a:pt x="5276" y="13520"/>
                  </a:cubicBezTo>
                  <a:cubicBezTo>
                    <a:pt x="5247" y="13353"/>
                    <a:pt x="5148" y="13240"/>
                    <a:pt x="5001" y="13162"/>
                  </a:cubicBezTo>
                  <a:cubicBezTo>
                    <a:pt x="5083" y="12999"/>
                    <a:pt x="5163" y="12842"/>
                    <a:pt x="5240" y="12685"/>
                  </a:cubicBezTo>
                  <a:cubicBezTo>
                    <a:pt x="5444" y="12275"/>
                    <a:pt x="5672" y="11875"/>
                    <a:pt x="5714" y="11405"/>
                  </a:cubicBezTo>
                  <a:cubicBezTo>
                    <a:pt x="5741" y="11104"/>
                    <a:pt x="5721" y="10805"/>
                    <a:pt x="5676" y="10504"/>
                  </a:cubicBezTo>
                  <a:cubicBezTo>
                    <a:pt x="5699" y="10502"/>
                    <a:pt x="5721" y="10501"/>
                    <a:pt x="5744" y="10501"/>
                  </a:cubicBezTo>
                  <a:lnTo>
                    <a:pt x="8827" y="10501"/>
                  </a:lnTo>
                  <a:cubicBezTo>
                    <a:pt x="8876" y="10501"/>
                    <a:pt x="8910" y="10508"/>
                    <a:pt x="8920" y="10565"/>
                  </a:cubicBezTo>
                  <a:cubicBezTo>
                    <a:pt x="8983" y="10914"/>
                    <a:pt x="9165" y="11193"/>
                    <a:pt x="9447" y="11405"/>
                  </a:cubicBezTo>
                  <a:cubicBezTo>
                    <a:pt x="9669" y="11575"/>
                    <a:pt x="9925" y="11668"/>
                    <a:pt x="10206" y="11684"/>
                  </a:cubicBezTo>
                  <a:cubicBezTo>
                    <a:pt x="10238" y="11686"/>
                    <a:pt x="10269" y="11687"/>
                    <a:pt x="10300" y="11687"/>
                  </a:cubicBezTo>
                  <a:cubicBezTo>
                    <a:pt x="10559" y="11687"/>
                    <a:pt x="10803" y="11618"/>
                    <a:pt x="11026" y="11478"/>
                  </a:cubicBezTo>
                  <a:cubicBezTo>
                    <a:pt x="11273" y="11324"/>
                    <a:pt x="11464" y="11122"/>
                    <a:pt x="11572" y="10846"/>
                  </a:cubicBezTo>
                  <a:cubicBezTo>
                    <a:pt x="11615" y="10734"/>
                    <a:pt x="11651" y="10620"/>
                    <a:pt x="11692" y="10502"/>
                  </a:cubicBezTo>
                  <a:lnTo>
                    <a:pt x="12977" y="10502"/>
                  </a:lnTo>
                  <a:cubicBezTo>
                    <a:pt x="13008" y="10502"/>
                    <a:pt x="13042" y="10501"/>
                    <a:pt x="13070" y="10492"/>
                  </a:cubicBezTo>
                  <a:cubicBezTo>
                    <a:pt x="13252" y="10439"/>
                    <a:pt x="13347" y="10296"/>
                    <a:pt x="13351" y="10110"/>
                  </a:cubicBezTo>
                  <a:cubicBezTo>
                    <a:pt x="13356" y="9743"/>
                    <a:pt x="13351" y="9375"/>
                    <a:pt x="13354" y="9007"/>
                  </a:cubicBezTo>
                  <a:cubicBezTo>
                    <a:pt x="13354" y="8964"/>
                    <a:pt x="13383" y="8911"/>
                    <a:pt x="13415" y="8882"/>
                  </a:cubicBezTo>
                  <a:cubicBezTo>
                    <a:pt x="13538" y="8773"/>
                    <a:pt x="13667" y="8672"/>
                    <a:pt x="13794" y="8565"/>
                  </a:cubicBezTo>
                  <a:cubicBezTo>
                    <a:pt x="13933" y="8451"/>
                    <a:pt x="14069" y="8332"/>
                    <a:pt x="14209" y="8222"/>
                  </a:cubicBezTo>
                  <a:cubicBezTo>
                    <a:pt x="14374" y="8089"/>
                    <a:pt x="14521" y="7941"/>
                    <a:pt x="14570" y="7726"/>
                  </a:cubicBezTo>
                  <a:cubicBezTo>
                    <a:pt x="14606" y="7554"/>
                    <a:pt x="14633" y="7381"/>
                    <a:pt x="14657" y="7207"/>
                  </a:cubicBezTo>
                  <a:cubicBezTo>
                    <a:pt x="14703" y="6885"/>
                    <a:pt x="14742" y="6561"/>
                    <a:pt x="14782" y="6235"/>
                  </a:cubicBezTo>
                  <a:cubicBezTo>
                    <a:pt x="14813" y="5965"/>
                    <a:pt x="14840" y="5693"/>
                    <a:pt x="14872" y="5423"/>
                  </a:cubicBezTo>
                  <a:cubicBezTo>
                    <a:pt x="14879" y="5357"/>
                    <a:pt x="14895" y="5290"/>
                    <a:pt x="14908" y="5224"/>
                  </a:cubicBezTo>
                  <a:lnTo>
                    <a:pt x="14908" y="4905"/>
                  </a:lnTo>
                  <a:cubicBezTo>
                    <a:pt x="14902" y="4891"/>
                    <a:pt x="14891" y="4876"/>
                    <a:pt x="14889" y="4861"/>
                  </a:cubicBezTo>
                  <a:cubicBezTo>
                    <a:pt x="14869" y="4644"/>
                    <a:pt x="14795" y="4440"/>
                    <a:pt x="14697" y="4247"/>
                  </a:cubicBezTo>
                  <a:cubicBezTo>
                    <a:pt x="14575" y="4006"/>
                    <a:pt x="14428" y="3775"/>
                    <a:pt x="14309" y="3533"/>
                  </a:cubicBezTo>
                  <a:cubicBezTo>
                    <a:pt x="14103" y="3114"/>
                    <a:pt x="13907" y="2690"/>
                    <a:pt x="13709" y="2267"/>
                  </a:cubicBezTo>
                  <a:cubicBezTo>
                    <a:pt x="13630" y="2097"/>
                    <a:pt x="13603" y="1920"/>
                    <a:pt x="13634" y="1735"/>
                  </a:cubicBezTo>
                  <a:cubicBezTo>
                    <a:pt x="13931" y="1728"/>
                    <a:pt x="14091" y="1503"/>
                    <a:pt x="14101" y="1241"/>
                  </a:cubicBezTo>
                  <a:cubicBezTo>
                    <a:pt x="14108" y="998"/>
                    <a:pt x="14113" y="753"/>
                    <a:pt x="14101" y="510"/>
                  </a:cubicBezTo>
                  <a:cubicBezTo>
                    <a:pt x="14084" y="188"/>
                    <a:pt x="13907" y="7"/>
                    <a:pt x="13599" y="5"/>
                  </a:cubicBezTo>
                  <a:cubicBezTo>
                    <a:pt x="13060" y="1"/>
                    <a:pt x="12520" y="0"/>
                    <a:pt x="11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 name="Google Shape;1053;p58"/>
          <p:cNvGrpSpPr/>
          <p:nvPr/>
        </p:nvGrpSpPr>
        <p:grpSpPr>
          <a:xfrm>
            <a:off x="3426537" y="2777688"/>
            <a:ext cx="614700" cy="614700"/>
            <a:chOff x="6146432" y="1149791"/>
            <a:chExt cx="614700" cy="614700"/>
          </a:xfrm>
        </p:grpSpPr>
        <p:sp>
          <p:nvSpPr>
            <p:cNvPr id="1054" name="Google Shape;1054;p58"/>
            <p:cNvSpPr/>
            <p:nvPr/>
          </p:nvSpPr>
          <p:spPr>
            <a:xfrm>
              <a:off x="6146432"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8"/>
            <p:cNvSpPr/>
            <p:nvPr/>
          </p:nvSpPr>
          <p:spPr>
            <a:xfrm>
              <a:off x="6220374" y="1224411"/>
              <a:ext cx="466713" cy="465460"/>
            </a:xfrm>
            <a:custGeom>
              <a:rect b="b" l="l" r="r" t="t"/>
              <a:pathLst>
                <a:path extrusionOk="0" h="14865" w="14905">
                  <a:moveTo>
                    <a:pt x="12575" y="1059"/>
                  </a:moveTo>
                  <a:cubicBezTo>
                    <a:pt x="12502" y="1059"/>
                    <a:pt x="12429" y="1091"/>
                    <a:pt x="12383" y="1148"/>
                  </a:cubicBezTo>
                  <a:cubicBezTo>
                    <a:pt x="12259" y="1302"/>
                    <a:pt x="12128" y="1451"/>
                    <a:pt x="12001" y="1601"/>
                  </a:cubicBezTo>
                  <a:cubicBezTo>
                    <a:pt x="11878" y="1748"/>
                    <a:pt x="11753" y="1895"/>
                    <a:pt x="11630" y="2039"/>
                  </a:cubicBezTo>
                  <a:cubicBezTo>
                    <a:pt x="11520" y="2168"/>
                    <a:pt x="11411" y="2295"/>
                    <a:pt x="11301" y="2423"/>
                  </a:cubicBezTo>
                  <a:cubicBezTo>
                    <a:pt x="11285" y="2442"/>
                    <a:pt x="11270" y="2453"/>
                    <a:pt x="11256" y="2453"/>
                  </a:cubicBezTo>
                  <a:cubicBezTo>
                    <a:pt x="11241" y="2453"/>
                    <a:pt x="11226" y="2442"/>
                    <a:pt x="11207" y="2415"/>
                  </a:cubicBezTo>
                  <a:cubicBezTo>
                    <a:pt x="11067" y="2217"/>
                    <a:pt x="10919" y="2026"/>
                    <a:pt x="10774" y="1833"/>
                  </a:cubicBezTo>
                  <a:cubicBezTo>
                    <a:pt x="10727" y="1769"/>
                    <a:pt x="10660" y="1734"/>
                    <a:pt x="10587" y="1734"/>
                  </a:cubicBezTo>
                  <a:cubicBezTo>
                    <a:pt x="10582" y="1734"/>
                    <a:pt x="10576" y="1735"/>
                    <a:pt x="10571" y="1735"/>
                  </a:cubicBezTo>
                  <a:cubicBezTo>
                    <a:pt x="10486" y="1741"/>
                    <a:pt x="10405" y="1782"/>
                    <a:pt x="10374" y="1869"/>
                  </a:cubicBezTo>
                  <a:cubicBezTo>
                    <a:pt x="10344" y="1958"/>
                    <a:pt x="10356" y="2046"/>
                    <a:pt x="10414" y="2124"/>
                  </a:cubicBezTo>
                  <a:cubicBezTo>
                    <a:pt x="10547" y="2302"/>
                    <a:pt x="10677" y="2482"/>
                    <a:pt x="10810" y="2660"/>
                  </a:cubicBezTo>
                  <a:cubicBezTo>
                    <a:pt x="10914" y="2800"/>
                    <a:pt x="11033" y="2912"/>
                    <a:pt x="11216" y="2912"/>
                  </a:cubicBezTo>
                  <a:cubicBezTo>
                    <a:pt x="11230" y="2912"/>
                    <a:pt x="11244" y="2912"/>
                    <a:pt x="11258" y="2911"/>
                  </a:cubicBezTo>
                  <a:cubicBezTo>
                    <a:pt x="11272" y="2912"/>
                    <a:pt x="11285" y="2913"/>
                    <a:pt x="11298" y="2913"/>
                  </a:cubicBezTo>
                  <a:cubicBezTo>
                    <a:pt x="11431" y="2913"/>
                    <a:pt x="11536" y="2849"/>
                    <a:pt x="11626" y="2752"/>
                  </a:cubicBezTo>
                  <a:cubicBezTo>
                    <a:pt x="11704" y="2669"/>
                    <a:pt x="11775" y="2582"/>
                    <a:pt x="11850" y="2496"/>
                  </a:cubicBezTo>
                  <a:cubicBezTo>
                    <a:pt x="12096" y="2209"/>
                    <a:pt x="12341" y="1925"/>
                    <a:pt x="12585" y="1636"/>
                  </a:cubicBezTo>
                  <a:cubicBezTo>
                    <a:pt x="12652" y="1557"/>
                    <a:pt x="12721" y="1477"/>
                    <a:pt x="12776" y="1390"/>
                  </a:cubicBezTo>
                  <a:cubicBezTo>
                    <a:pt x="12836" y="1295"/>
                    <a:pt x="12796" y="1155"/>
                    <a:pt x="12706" y="1097"/>
                  </a:cubicBezTo>
                  <a:cubicBezTo>
                    <a:pt x="12666" y="1071"/>
                    <a:pt x="12620" y="1059"/>
                    <a:pt x="12575" y="1059"/>
                  </a:cubicBezTo>
                  <a:close/>
                  <a:moveTo>
                    <a:pt x="4012" y="994"/>
                  </a:moveTo>
                  <a:cubicBezTo>
                    <a:pt x="3949" y="994"/>
                    <a:pt x="3881" y="1023"/>
                    <a:pt x="3818" y="1090"/>
                  </a:cubicBezTo>
                  <a:cubicBezTo>
                    <a:pt x="3648" y="1269"/>
                    <a:pt x="3470" y="1439"/>
                    <a:pt x="3294" y="1615"/>
                  </a:cubicBezTo>
                  <a:cubicBezTo>
                    <a:pt x="3277" y="1633"/>
                    <a:pt x="3258" y="1649"/>
                    <a:pt x="3236" y="1666"/>
                  </a:cubicBezTo>
                  <a:cubicBezTo>
                    <a:pt x="3033" y="1463"/>
                    <a:pt x="2839" y="1261"/>
                    <a:pt x="2635" y="1070"/>
                  </a:cubicBezTo>
                  <a:cubicBezTo>
                    <a:pt x="2591" y="1027"/>
                    <a:pt x="2516" y="996"/>
                    <a:pt x="2454" y="996"/>
                  </a:cubicBezTo>
                  <a:cubicBezTo>
                    <a:pt x="2450" y="996"/>
                    <a:pt x="2446" y="996"/>
                    <a:pt x="2443" y="996"/>
                  </a:cubicBezTo>
                  <a:cubicBezTo>
                    <a:pt x="2341" y="1003"/>
                    <a:pt x="2267" y="1070"/>
                    <a:pt x="2243" y="1180"/>
                  </a:cubicBezTo>
                  <a:cubicBezTo>
                    <a:pt x="2222" y="1269"/>
                    <a:pt x="2256" y="1337"/>
                    <a:pt x="2315" y="1397"/>
                  </a:cubicBezTo>
                  <a:lnTo>
                    <a:pt x="2859" y="1940"/>
                  </a:lnTo>
                  <a:cubicBezTo>
                    <a:pt x="2876" y="1958"/>
                    <a:pt x="2893" y="1977"/>
                    <a:pt x="2910" y="1998"/>
                  </a:cubicBezTo>
                  <a:cubicBezTo>
                    <a:pt x="2704" y="2202"/>
                    <a:pt x="2506" y="2398"/>
                    <a:pt x="2308" y="2598"/>
                  </a:cubicBezTo>
                  <a:cubicBezTo>
                    <a:pt x="2252" y="2655"/>
                    <a:pt x="2219" y="2722"/>
                    <a:pt x="2239" y="2809"/>
                  </a:cubicBezTo>
                  <a:cubicBezTo>
                    <a:pt x="2268" y="2935"/>
                    <a:pt x="2363" y="2988"/>
                    <a:pt x="2459" y="2988"/>
                  </a:cubicBezTo>
                  <a:cubicBezTo>
                    <a:pt x="2530" y="2988"/>
                    <a:pt x="2603" y="2959"/>
                    <a:pt x="2651" y="2909"/>
                  </a:cubicBezTo>
                  <a:cubicBezTo>
                    <a:pt x="2843" y="2715"/>
                    <a:pt x="3037" y="2522"/>
                    <a:pt x="3248" y="2314"/>
                  </a:cubicBezTo>
                  <a:cubicBezTo>
                    <a:pt x="3269" y="2342"/>
                    <a:pt x="3280" y="2363"/>
                    <a:pt x="3297" y="2379"/>
                  </a:cubicBezTo>
                  <a:cubicBezTo>
                    <a:pt x="3474" y="2557"/>
                    <a:pt x="3654" y="2731"/>
                    <a:pt x="3828" y="2911"/>
                  </a:cubicBezTo>
                  <a:cubicBezTo>
                    <a:pt x="3876" y="2961"/>
                    <a:pt x="3944" y="2985"/>
                    <a:pt x="4010" y="2985"/>
                  </a:cubicBezTo>
                  <a:cubicBezTo>
                    <a:pt x="4103" y="2985"/>
                    <a:pt x="4194" y="2937"/>
                    <a:pt x="4217" y="2850"/>
                  </a:cubicBezTo>
                  <a:cubicBezTo>
                    <a:pt x="4245" y="2744"/>
                    <a:pt x="4228" y="2656"/>
                    <a:pt x="4150" y="2578"/>
                  </a:cubicBezTo>
                  <a:lnTo>
                    <a:pt x="3569" y="1997"/>
                  </a:lnTo>
                  <a:cubicBezTo>
                    <a:pt x="3589" y="1977"/>
                    <a:pt x="3601" y="1961"/>
                    <a:pt x="3616" y="1947"/>
                  </a:cubicBezTo>
                  <a:cubicBezTo>
                    <a:pt x="3792" y="1770"/>
                    <a:pt x="3971" y="1595"/>
                    <a:pt x="4146" y="1417"/>
                  </a:cubicBezTo>
                  <a:cubicBezTo>
                    <a:pt x="4259" y="1302"/>
                    <a:pt x="4266" y="1155"/>
                    <a:pt x="4169" y="1061"/>
                  </a:cubicBezTo>
                  <a:cubicBezTo>
                    <a:pt x="4125" y="1019"/>
                    <a:pt x="4071" y="994"/>
                    <a:pt x="4012" y="994"/>
                  </a:cubicBezTo>
                  <a:close/>
                  <a:moveTo>
                    <a:pt x="800" y="440"/>
                  </a:moveTo>
                  <a:cubicBezTo>
                    <a:pt x="812" y="440"/>
                    <a:pt x="823" y="440"/>
                    <a:pt x="835" y="440"/>
                  </a:cubicBezTo>
                  <a:lnTo>
                    <a:pt x="5835" y="440"/>
                  </a:lnTo>
                  <a:cubicBezTo>
                    <a:pt x="6091" y="440"/>
                    <a:pt x="6226" y="575"/>
                    <a:pt x="6226" y="831"/>
                  </a:cubicBezTo>
                  <a:lnTo>
                    <a:pt x="6226" y="3257"/>
                  </a:lnTo>
                  <a:cubicBezTo>
                    <a:pt x="6226" y="3498"/>
                    <a:pt x="6091" y="3638"/>
                    <a:pt x="5847" y="3638"/>
                  </a:cubicBezTo>
                  <a:cubicBezTo>
                    <a:pt x="5401" y="3636"/>
                    <a:pt x="4955" y="3635"/>
                    <a:pt x="4508" y="3635"/>
                  </a:cubicBezTo>
                  <a:cubicBezTo>
                    <a:pt x="4211" y="3635"/>
                    <a:pt x="3913" y="3635"/>
                    <a:pt x="3615" y="3635"/>
                  </a:cubicBezTo>
                  <a:cubicBezTo>
                    <a:pt x="3243" y="3635"/>
                    <a:pt x="2871" y="3635"/>
                    <a:pt x="2499" y="3634"/>
                  </a:cubicBezTo>
                  <a:cubicBezTo>
                    <a:pt x="2498" y="3634"/>
                    <a:pt x="2497" y="3634"/>
                    <a:pt x="2496" y="3634"/>
                  </a:cubicBezTo>
                  <a:cubicBezTo>
                    <a:pt x="2245" y="3634"/>
                    <a:pt x="2079" y="3814"/>
                    <a:pt x="2072" y="4058"/>
                  </a:cubicBezTo>
                  <a:cubicBezTo>
                    <a:pt x="2068" y="4197"/>
                    <a:pt x="2072" y="4332"/>
                    <a:pt x="2072" y="4471"/>
                  </a:cubicBezTo>
                  <a:cubicBezTo>
                    <a:pt x="2065" y="4473"/>
                    <a:pt x="2058" y="4475"/>
                    <a:pt x="2052" y="4478"/>
                  </a:cubicBezTo>
                  <a:cubicBezTo>
                    <a:pt x="1935" y="4335"/>
                    <a:pt x="1820" y="4190"/>
                    <a:pt x="1701" y="4047"/>
                  </a:cubicBezTo>
                  <a:cubicBezTo>
                    <a:pt x="1607" y="3931"/>
                    <a:pt x="1516" y="3809"/>
                    <a:pt x="1407" y="3710"/>
                  </a:cubicBezTo>
                  <a:cubicBezTo>
                    <a:pt x="1353" y="3662"/>
                    <a:pt x="1260" y="3645"/>
                    <a:pt x="1182" y="3639"/>
                  </a:cubicBezTo>
                  <a:cubicBezTo>
                    <a:pt x="1129" y="3635"/>
                    <a:pt x="1077" y="3634"/>
                    <a:pt x="1024" y="3634"/>
                  </a:cubicBezTo>
                  <a:cubicBezTo>
                    <a:pt x="950" y="3634"/>
                    <a:pt x="875" y="3637"/>
                    <a:pt x="800" y="3637"/>
                  </a:cubicBezTo>
                  <a:cubicBezTo>
                    <a:pt x="789" y="3637"/>
                    <a:pt x="777" y="3637"/>
                    <a:pt x="766" y="3636"/>
                  </a:cubicBezTo>
                  <a:cubicBezTo>
                    <a:pt x="596" y="3634"/>
                    <a:pt x="463" y="3502"/>
                    <a:pt x="463" y="3335"/>
                  </a:cubicBezTo>
                  <a:cubicBezTo>
                    <a:pt x="463" y="2479"/>
                    <a:pt x="469" y="1623"/>
                    <a:pt x="461" y="767"/>
                  </a:cubicBezTo>
                  <a:cubicBezTo>
                    <a:pt x="459" y="590"/>
                    <a:pt x="601" y="453"/>
                    <a:pt x="782" y="440"/>
                  </a:cubicBezTo>
                  <a:cubicBezTo>
                    <a:pt x="788" y="440"/>
                    <a:pt x="794" y="440"/>
                    <a:pt x="800" y="440"/>
                  </a:cubicBezTo>
                  <a:close/>
                  <a:moveTo>
                    <a:pt x="5946" y="0"/>
                  </a:moveTo>
                  <a:cubicBezTo>
                    <a:pt x="5072" y="1"/>
                    <a:pt x="4199" y="1"/>
                    <a:pt x="3326" y="1"/>
                  </a:cubicBezTo>
                  <a:cubicBezTo>
                    <a:pt x="2452" y="1"/>
                    <a:pt x="1579" y="1"/>
                    <a:pt x="705" y="2"/>
                  </a:cubicBezTo>
                  <a:cubicBezTo>
                    <a:pt x="469" y="2"/>
                    <a:pt x="279" y="114"/>
                    <a:pt x="145" y="303"/>
                  </a:cubicBezTo>
                  <a:cubicBezTo>
                    <a:pt x="80" y="397"/>
                    <a:pt x="47" y="511"/>
                    <a:pt x="1" y="617"/>
                  </a:cubicBezTo>
                  <a:lnTo>
                    <a:pt x="1" y="3460"/>
                  </a:lnTo>
                  <a:cubicBezTo>
                    <a:pt x="9" y="3467"/>
                    <a:pt x="21" y="3472"/>
                    <a:pt x="21" y="3477"/>
                  </a:cubicBezTo>
                  <a:cubicBezTo>
                    <a:pt x="59" y="3714"/>
                    <a:pt x="197" y="3884"/>
                    <a:pt x="398" y="3999"/>
                  </a:cubicBezTo>
                  <a:cubicBezTo>
                    <a:pt x="528" y="4073"/>
                    <a:pt x="671" y="4096"/>
                    <a:pt x="815" y="4096"/>
                  </a:cubicBezTo>
                  <a:cubicBezTo>
                    <a:pt x="859" y="4096"/>
                    <a:pt x="904" y="4094"/>
                    <a:pt x="949" y="4091"/>
                  </a:cubicBezTo>
                  <a:cubicBezTo>
                    <a:pt x="965" y="4089"/>
                    <a:pt x="982" y="4088"/>
                    <a:pt x="998" y="4088"/>
                  </a:cubicBezTo>
                  <a:cubicBezTo>
                    <a:pt x="1120" y="4088"/>
                    <a:pt x="1212" y="4133"/>
                    <a:pt x="1277" y="4246"/>
                  </a:cubicBezTo>
                  <a:cubicBezTo>
                    <a:pt x="1291" y="4272"/>
                    <a:pt x="1311" y="4294"/>
                    <a:pt x="1329" y="4315"/>
                  </a:cubicBezTo>
                  <a:cubicBezTo>
                    <a:pt x="1488" y="4512"/>
                    <a:pt x="1650" y="4705"/>
                    <a:pt x="1803" y="4904"/>
                  </a:cubicBezTo>
                  <a:cubicBezTo>
                    <a:pt x="1894" y="5023"/>
                    <a:pt x="1999" y="5070"/>
                    <a:pt x="2117" y="5070"/>
                  </a:cubicBezTo>
                  <a:cubicBezTo>
                    <a:pt x="2160" y="5070"/>
                    <a:pt x="2204" y="5064"/>
                    <a:pt x="2250" y="5053"/>
                  </a:cubicBezTo>
                  <a:cubicBezTo>
                    <a:pt x="2427" y="5009"/>
                    <a:pt x="2529" y="4862"/>
                    <a:pt x="2529" y="4682"/>
                  </a:cubicBezTo>
                  <a:lnTo>
                    <a:pt x="2529" y="4096"/>
                  </a:lnTo>
                  <a:lnTo>
                    <a:pt x="2644" y="4096"/>
                  </a:lnTo>
                  <a:cubicBezTo>
                    <a:pt x="3723" y="4096"/>
                    <a:pt x="4800" y="4096"/>
                    <a:pt x="5879" y="4095"/>
                  </a:cubicBezTo>
                  <a:cubicBezTo>
                    <a:pt x="5951" y="4095"/>
                    <a:pt x="6025" y="4089"/>
                    <a:pt x="6094" y="4071"/>
                  </a:cubicBezTo>
                  <a:cubicBezTo>
                    <a:pt x="6439" y="3976"/>
                    <a:pt x="6671" y="3693"/>
                    <a:pt x="6667" y="3324"/>
                  </a:cubicBezTo>
                  <a:cubicBezTo>
                    <a:pt x="6660" y="2458"/>
                    <a:pt x="6666" y="1593"/>
                    <a:pt x="6664" y="729"/>
                  </a:cubicBezTo>
                  <a:cubicBezTo>
                    <a:pt x="6664" y="672"/>
                    <a:pt x="6659" y="612"/>
                    <a:pt x="6646" y="558"/>
                  </a:cubicBezTo>
                  <a:cubicBezTo>
                    <a:pt x="6574" y="249"/>
                    <a:pt x="6271" y="0"/>
                    <a:pt x="5946" y="0"/>
                  </a:cubicBezTo>
                  <a:close/>
                  <a:moveTo>
                    <a:pt x="14205" y="2"/>
                  </a:moveTo>
                  <a:cubicBezTo>
                    <a:pt x="14203" y="2"/>
                    <a:pt x="14201" y="2"/>
                    <a:pt x="14200" y="2"/>
                  </a:cubicBezTo>
                  <a:cubicBezTo>
                    <a:pt x="13325" y="3"/>
                    <a:pt x="12450" y="3"/>
                    <a:pt x="11575" y="3"/>
                  </a:cubicBezTo>
                  <a:cubicBezTo>
                    <a:pt x="10700" y="3"/>
                    <a:pt x="9825" y="3"/>
                    <a:pt x="8951" y="2"/>
                  </a:cubicBezTo>
                  <a:cubicBezTo>
                    <a:pt x="8675" y="2"/>
                    <a:pt x="8392" y="207"/>
                    <a:pt x="8291" y="473"/>
                  </a:cubicBezTo>
                  <a:cubicBezTo>
                    <a:pt x="8214" y="681"/>
                    <a:pt x="8239" y="895"/>
                    <a:pt x="8243" y="1105"/>
                  </a:cubicBezTo>
                  <a:cubicBezTo>
                    <a:pt x="8245" y="1231"/>
                    <a:pt x="8351" y="1310"/>
                    <a:pt x="8476" y="1310"/>
                  </a:cubicBezTo>
                  <a:cubicBezTo>
                    <a:pt x="8483" y="1310"/>
                    <a:pt x="8491" y="1310"/>
                    <a:pt x="8498" y="1309"/>
                  </a:cubicBezTo>
                  <a:cubicBezTo>
                    <a:pt x="8611" y="1301"/>
                    <a:pt x="8699" y="1199"/>
                    <a:pt x="8699" y="1076"/>
                  </a:cubicBezTo>
                  <a:cubicBezTo>
                    <a:pt x="8699" y="978"/>
                    <a:pt x="8706" y="879"/>
                    <a:pt x="8697" y="784"/>
                  </a:cubicBezTo>
                  <a:cubicBezTo>
                    <a:pt x="8680" y="607"/>
                    <a:pt x="8823" y="445"/>
                    <a:pt x="9041" y="445"/>
                  </a:cubicBezTo>
                  <a:cubicBezTo>
                    <a:pt x="10005" y="445"/>
                    <a:pt x="10970" y="444"/>
                    <a:pt x="11934" y="444"/>
                  </a:cubicBezTo>
                  <a:cubicBezTo>
                    <a:pt x="12657" y="444"/>
                    <a:pt x="13381" y="444"/>
                    <a:pt x="14103" y="446"/>
                  </a:cubicBezTo>
                  <a:cubicBezTo>
                    <a:pt x="14328" y="446"/>
                    <a:pt x="14460" y="562"/>
                    <a:pt x="14460" y="800"/>
                  </a:cubicBezTo>
                  <a:lnTo>
                    <a:pt x="14460" y="3298"/>
                  </a:lnTo>
                  <a:cubicBezTo>
                    <a:pt x="14460" y="3508"/>
                    <a:pt x="14327" y="3639"/>
                    <a:pt x="14118" y="3639"/>
                  </a:cubicBezTo>
                  <a:lnTo>
                    <a:pt x="13711" y="3639"/>
                  </a:lnTo>
                  <a:cubicBezTo>
                    <a:pt x="13614" y="3639"/>
                    <a:pt x="13528" y="3672"/>
                    <a:pt x="13464" y="3745"/>
                  </a:cubicBezTo>
                  <a:cubicBezTo>
                    <a:pt x="13317" y="3921"/>
                    <a:pt x="13174" y="4099"/>
                    <a:pt x="13028" y="4276"/>
                  </a:cubicBezTo>
                  <a:cubicBezTo>
                    <a:pt x="12969" y="4351"/>
                    <a:pt x="12908" y="4424"/>
                    <a:pt x="12834" y="4515"/>
                  </a:cubicBezTo>
                  <a:cubicBezTo>
                    <a:pt x="12834" y="4338"/>
                    <a:pt x="12827" y="4188"/>
                    <a:pt x="12836" y="4040"/>
                  </a:cubicBezTo>
                  <a:cubicBezTo>
                    <a:pt x="12850" y="3835"/>
                    <a:pt x="12639" y="3636"/>
                    <a:pt x="12439" y="3636"/>
                  </a:cubicBezTo>
                  <a:cubicBezTo>
                    <a:pt x="12438" y="3636"/>
                    <a:pt x="12437" y="3636"/>
                    <a:pt x="12437" y="3636"/>
                  </a:cubicBezTo>
                  <a:cubicBezTo>
                    <a:pt x="12018" y="3638"/>
                    <a:pt x="11598" y="3639"/>
                    <a:pt x="11179" y="3639"/>
                  </a:cubicBezTo>
                  <a:cubicBezTo>
                    <a:pt x="10721" y="3639"/>
                    <a:pt x="10263" y="3638"/>
                    <a:pt x="9805" y="3638"/>
                  </a:cubicBezTo>
                  <a:cubicBezTo>
                    <a:pt x="9548" y="3638"/>
                    <a:pt x="9291" y="3639"/>
                    <a:pt x="9034" y="3639"/>
                  </a:cubicBezTo>
                  <a:cubicBezTo>
                    <a:pt x="8850" y="3639"/>
                    <a:pt x="8690" y="3488"/>
                    <a:pt x="8696" y="3303"/>
                  </a:cubicBezTo>
                  <a:cubicBezTo>
                    <a:pt x="8706" y="2902"/>
                    <a:pt x="8699" y="2500"/>
                    <a:pt x="8699" y="2101"/>
                  </a:cubicBezTo>
                  <a:cubicBezTo>
                    <a:pt x="8699" y="1967"/>
                    <a:pt x="8603" y="1871"/>
                    <a:pt x="8470" y="1871"/>
                  </a:cubicBezTo>
                  <a:cubicBezTo>
                    <a:pt x="8337" y="1871"/>
                    <a:pt x="8239" y="1967"/>
                    <a:pt x="8239" y="2101"/>
                  </a:cubicBezTo>
                  <a:cubicBezTo>
                    <a:pt x="8239" y="2526"/>
                    <a:pt x="8232" y="2950"/>
                    <a:pt x="8243" y="3373"/>
                  </a:cubicBezTo>
                  <a:cubicBezTo>
                    <a:pt x="8249" y="3604"/>
                    <a:pt x="8352" y="3798"/>
                    <a:pt x="8548" y="3941"/>
                  </a:cubicBezTo>
                  <a:cubicBezTo>
                    <a:pt x="8703" y="4055"/>
                    <a:pt x="8876" y="4095"/>
                    <a:pt x="9060" y="4095"/>
                  </a:cubicBezTo>
                  <a:cubicBezTo>
                    <a:pt x="9595" y="4096"/>
                    <a:pt x="10130" y="4097"/>
                    <a:pt x="10665" y="4097"/>
                  </a:cubicBezTo>
                  <a:cubicBezTo>
                    <a:pt x="11199" y="4097"/>
                    <a:pt x="11734" y="4096"/>
                    <a:pt x="12268" y="4096"/>
                  </a:cubicBezTo>
                  <a:lnTo>
                    <a:pt x="12376" y="4096"/>
                  </a:lnTo>
                  <a:cubicBezTo>
                    <a:pt x="12376" y="4147"/>
                    <a:pt x="12375" y="4188"/>
                    <a:pt x="12376" y="4229"/>
                  </a:cubicBezTo>
                  <a:cubicBezTo>
                    <a:pt x="12382" y="4400"/>
                    <a:pt x="12383" y="4573"/>
                    <a:pt x="12396" y="4746"/>
                  </a:cubicBezTo>
                  <a:cubicBezTo>
                    <a:pt x="12408" y="4910"/>
                    <a:pt x="12515" y="5004"/>
                    <a:pt x="12665" y="5050"/>
                  </a:cubicBezTo>
                  <a:cubicBezTo>
                    <a:pt x="12712" y="5064"/>
                    <a:pt x="12760" y="5072"/>
                    <a:pt x="12806" y="5072"/>
                  </a:cubicBezTo>
                  <a:cubicBezTo>
                    <a:pt x="12900" y="5072"/>
                    <a:pt x="12987" y="5039"/>
                    <a:pt x="13055" y="4958"/>
                  </a:cubicBezTo>
                  <a:cubicBezTo>
                    <a:pt x="13259" y="4720"/>
                    <a:pt x="13454" y="4477"/>
                    <a:pt x="13648" y="4231"/>
                  </a:cubicBezTo>
                  <a:cubicBezTo>
                    <a:pt x="13712" y="4150"/>
                    <a:pt x="13771" y="4090"/>
                    <a:pt x="13879" y="4090"/>
                  </a:cubicBezTo>
                  <a:cubicBezTo>
                    <a:pt x="13890" y="4090"/>
                    <a:pt x="13902" y="4091"/>
                    <a:pt x="13914" y="4092"/>
                  </a:cubicBezTo>
                  <a:cubicBezTo>
                    <a:pt x="13944" y="4095"/>
                    <a:pt x="13974" y="4097"/>
                    <a:pt x="14005" y="4097"/>
                  </a:cubicBezTo>
                  <a:cubicBezTo>
                    <a:pt x="14091" y="4097"/>
                    <a:pt x="14179" y="4086"/>
                    <a:pt x="14263" y="4076"/>
                  </a:cubicBezTo>
                  <a:cubicBezTo>
                    <a:pt x="14460" y="4054"/>
                    <a:pt x="14631" y="3972"/>
                    <a:pt x="14744" y="3805"/>
                  </a:cubicBezTo>
                  <a:cubicBezTo>
                    <a:pt x="14808" y="3709"/>
                    <a:pt x="14850" y="3600"/>
                    <a:pt x="14904" y="3495"/>
                  </a:cubicBezTo>
                  <a:lnTo>
                    <a:pt x="14904" y="582"/>
                  </a:lnTo>
                  <a:cubicBezTo>
                    <a:pt x="14899" y="573"/>
                    <a:pt x="14890" y="565"/>
                    <a:pt x="14887" y="555"/>
                  </a:cubicBezTo>
                  <a:cubicBezTo>
                    <a:pt x="14828" y="255"/>
                    <a:pt x="14512" y="2"/>
                    <a:pt x="14205" y="2"/>
                  </a:cubicBezTo>
                  <a:close/>
                  <a:moveTo>
                    <a:pt x="2668" y="7214"/>
                  </a:moveTo>
                  <a:cubicBezTo>
                    <a:pt x="2774" y="7261"/>
                    <a:pt x="2871" y="7302"/>
                    <a:pt x="2966" y="7346"/>
                  </a:cubicBezTo>
                  <a:cubicBezTo>
                    <a:pt x="2982" y="7353"/>
                    <a:pt x="3007" y="7371"/>
                    <a:pt x="3007" y="7383"/>
                  </a:cubicBezTo>
                  <a:cubicBezTo>
                    <a:pt x="3007" y="7497"/>
                    <a:pt x="3017" y="7611"/>
                    <a:pt x="2994" y="7717"/>
                  </a:cubicBezTo>
                  <a:cubicBezTo>
                    <a:pt x="2965" y="7851"/>
                    <a:pt x="2884" y="7907"/>
                    <a:pt x="2744" y="7907"/>
                  </a:cubicBezTo>
                  <a:cubicBezTo>
                    <a:pt x="2720" y="7907"/>
                    <a:pt x="2695" y="7905"/>
                    <a:pt x="2668" y="7902"/>
                  </a:cubicBezTo>
                  <a:lnTo>
                    <a:pt x="2668" y="7214"/>
                  </a:lnTo>
                  <a:close/>
                  <a:moveTo>
                    <a:pt x="3725" y="6249"/>
                  </a:moveTo>
                  <a:cubicBezTo>
                    <a:pt x="4047" y="6249"/>
                    <a:pt x="4370" y="6250"/>
                    <a:pt x="4692" y="6251"/>
                  </a:cubicBezTo>
                  <a:cubicBezTo>
                    <a:pt x="5002" y="6254"/>
                    <a:pt x="5281" y="6350"/>
                    <a:pt x="5504" y="6568"/>
                  </a:cubicBezTo>
                  <a:cubicBezTo>
                    <a:pt x="5667" y="6728"/>
                    <a:pt x="5796" y="6922"/>
                    <a:pt x="5814" y="7154"/>
                  </a:cubicBezTo>
                  <a:cubicBezTo>
                    <a:pt x="5833" y="7400"/>
                    <a:pt x="5818" y="7650"/>
                    <a:pt x="5818" y="7905"/>
                  </a:cubicBezTo>
                  <a:cubicBezTo>
                    <a:pt x="5798" y="7907"/>
                    <a:pt x="5778" y="7908"/>
                    <a:pt x="5760" y="7908"/>
                  </a:cubicBezTo>
                  <a:cubicBezTo>
                    <a:pt x="5570" y="7908"/>
                    <a:pt x="5478" y="7809"/>
                    <a:pt x="5484" y="7595"/>
                  </a:cubicBezTo>
                  <a:cubicBezTo>
                    <a:pt x="5497" y="7251"/>
                    <a:pt x="5179" y="6955"/>
                    <a:pt x="4845" y="6955"/>
                  </a:cubicBezTo>
                  <a:cubicBezTo>
                    <a:pt x="4844" y="6955"/>
                    <a:pt x="4843" y="6955"/>
                    <a:pt x="4842" y="6955"/>
                  </a:cubicBezTo>
                  <a:cubicBezTo>
                    <a:pt x="4592" y="6957"/>
                    <a:pt x="4342" y="6958"/>
                    <a:pt x="4092" y="6958"/>
                  </a:cubicBezTo>
                  <a:cubicBezTo>
                    <a:pt x="3842" y="6958"/>
                    <a:pt x="3591" y="6957"/>
                    <a:pt x="3341" y="6955"/>
                  </a:cubicBezTo>
                  <a:cubicBezTo>
                    <a:pt x="2980" y="6954"/>
                    <a:pt x="2723" y="6704"/>
                    <a:pt x="2656" y="6361"/>
                  </a:cubicBezTo>
                  <a:cubicBezTo>
                    <a:pt x="2639" y="6268"/>
                    <a:pt x="2659" y="6250"/>
                    <a:pt x="2758" y="6250"/>
                  </a:cubicBezTo>
                  <a:cubicBezTo>
                    <a:pt x="3081" y="6250"/>
                    <a:pt x="3403" y="6249"/>
                    <a:pt x="3725" y="6249"/>
                  </a:cubicBezTo>
                  <a:close/>
                  <a:moveTo>
                    <a:pt x="10654" y="6246"/>
                  </a:moveTo>
                  <a:cubicBezTo>
                    <a:pt x="10878" y="6246"/>
                    <a:pt x="11101" y="6247"/>
                    <a:pt x="11325" y="6250"/>
                  </a:cubicBezTo>
                  <a:cubicBezTo>
                    <a:pt x="11398" y="6251"/>
                    <a:pt x="11482" y="6269"/>
                    <a:pt x="11544" y="6306"/>
                  </a:cubicBezTo>
                  <a:cubicBezTo>
                    <a:pt x="11588" y="6332"/>
                    <a:pt x="11626" y="6402"/>
                    <a:pt x="11630" y="6455"/>
                  </a:cubicBezTo>
                  <a:cubicBezTo>
                    <a:pt x="11643" y="6685"/>
                    <a:pt x="11808" y="6854"/>
                    <a:pt x="12018" y="6854"/>
                  </a:cubicBezTo>
                  <a:cubicBezTo>
                    <a:pt x="12023" y="6854"/>
                    <a:pt x="12028" y="6854"/>
                    <a:pt x="12034" y="6854"/>
                  </a:cubicBezTo>
                  <a:cubicBezTo>
                    <a:pt x="12037" y="6853"/>
                    <a:pt x="12039" y="6853"/>
                    <a:pt x="12042" y="6853"/>
                  </a:cubicBezTo>
                  <a:cubicBezTo>
                    <a:pt x="12160" y="6853"/>
                    <a:pt x="12250" y="6963"/>
                    <a:pt x="12253" y="7084"/>
                  </a:cubicBezTo>
                  <a:cubicBezTo>
                    <a:pt x="12254" y="7342"/>
                    <a:pt x="12250" y="7596"/>
                    <a:pt x="12254" y="7852"/>
                  </a:cubicBezTo>
                  <a:cubicBezTo>
                    <a:pt x="12256" y="7918"/>
                    <a:pt x="12233" y="7950"/>
                    <a:pt x="12171" y="7964"/>
                  </a:cubicBezTo>
                  <a:cubicBezTo>
                    <a:pt x="12128" y="7973"/>
                    <a:pt x="12090" y="7993"/>
                    <a:pt x="12041" y="8010"/>
                  </a:cubicBezTo>
                  <a:cubicBezTo>
                    <a:pt x="12041" y="7838"/>
                    <a:pt x="12045" y="7676"/>
                    <a:pt x="12038" y="7514"/>
                  </a:cubicBezTo>
                  <a:cubicBezTo>
                    <a:pt x="12024" y="7209"/>
                    <a:pt x="11776" y="6940"/>
                    <a:pt x="11456" y="6903"/>
                  </a:cubicBezTo>
                  <a:cubicBezTo>
                    <a:pt x="11425" y="6899"/>
                    <a:pt x="11393" y="6898"/>
                    <a:pt x="11362" y="6898"/>
                  </a:cubicBezTo>
                  <a:cubicBezTo>
                    <a:pt x="11245" y="6898"/>
                    <a:pt x="11130" y="6922"/>
                    <a:pt x="11016" y="6953"/>
                  </a:cubicBezTo>
                  <a:cubicBezTo>
                    <a:pt x="10906" y="6982"/>
                    <a:pt x="10795" y="6995"/>
                    <a:pt x="10684" y="6995"/>
                  </a:cubicBezTo>
                  <a:cubicBezTo>
                    <a:pt x="10540" y="6995"/>
                    <a:pt x="10396" y="6972"/>
                    <a:pt x="10252" y="6931"/>
                  </a:cubicBezTo>
                  <a:cubicBezTo>
                    <a:pt x="10164" y="6905"/>
                    <a:pt x="10076" y="6890"/>
                    <a:pt x="9990" y="6890"/>
                  </a:cubicBezTo>
                  <a:cubicBezTo>
                    <a:pt x="9857" y="6890"/>
                    <a:pt x="9728" y="6926"/>
                    <a:pt x="9607" y="7011"/>
                  </a:cubicBezTo>
                  <a:cubicBezTo>
                    <a:pt x="9412" y="7146"/>
                    <a:pt x="9300" y="7330"/>
                    <a:pt x="9300" y="7575"/>
                  </a:cubicBezTo>
                  <a:lnTo>
                    <a:pt x="9300" y="8004"/>
                  </a:lnTo>
                  <a:cubicBezTo>
                    <a:pt x="9244" y="7988"/>
                    <a:pt x="9194" y="7980"/>
                    <a:pt x="9152" y="7959"/>
                  </a:cubicBezTo>
                  <a:cubicBezTo>
                    <a:pt x="9129" y="7946"/>
                    <a:pt x="9108" y="7909"/>
                    <a:pt x="9108" y="7882"/>
                  </a:cubicBezTo>
                  <a:cubicBezTo>
                    <a:pt x="9106" y="7603"/>
                    <a:pt x="9085" y="7323"/>
                    <a:pt x="9113" y="7049"/>
                  </a:cubicBezTo>
                  <a:cubicBezTo>
                    <a:pt x="9142" y="6779"/>
                    <a:pt x="9283" y="6559"/>
                    <a:pt x="9521" y="6404"/>
                  </a:cubicBezTo>
                  <a:cubicBezTo>
                    <a:pt x="9701" y="6285"/>
                    <a:pt x="9899" y="6252"/>
                    <a:pt x="10105" y="6248"/>
                  </a:cubicBezTo>
                  <a:cubicBezTo>
                    <a:pt x="10288" y="6247"/>
                    <a:pt x="10471" y="6246"/>
                    <a:pt x="10654" y="6246"/>
                  </a:cubicBezTo>
                  <a:close/>
                  <a:moveTo>
                    <a:pt x="4781" y="7409"/>
                  </a:moveTo>
                  <a:cubicBezTo>
                    <a:pt x="4998" y="7409"/>
                    <a:pt x="5033" y="7486"/>
                    <a:pt x="5039" y="7691"/>
                  </a:cubicBezTo>
                  <a:cubicBezTo>
                    <a:pt x="5046" y="8007"/>
                    <a:pt x="5260" y="8257"/>
                    <a:pt x="5545" y="8341"/>
                  </a:cubicBezTo>
                  <a:cubicBezTo>
                    <a:pt x="5634" y="8367"/>
                    <a:pt x="5733" y="8365"/>
                    <a:pt x="5838" y="8376"/>
                  </a:cubicBezTo>
                  <a:cubicBezTo>
                    <a:pt x="5838" y="8468"/>
                    <a:pt x="5842" y="8566"/>
                    <a:pt x="5835" y="8660"/>
                  </a:cubicBezTo>
                  <a:cubicBezTo>
                    <a:pt x="5833" y="8681"/>
                    <a:pt x="5792" y="8716"/>
                    <a:pt x="5773" y="8716"/>
                  </a:cubicBezTo>
                  <a:cubicBezTo>
                    <a:pt x="5772" y="8716"/>
                    <a:pt x="5772" y="8716"/>
                    <a:pt x="5772" y="8715"/>
                  </a:cubicBezTo>
                  <a:cubicBezTo>
                    <a:pt x="5763" y="8715"/>
                    <a:pt x="5754" y="8715"/>
                    <a:pt x="5745" y="8715"/>
                  </a:cubicBezTo>
                  <a:cubicBezTo>
                    <a:pt x="5569" y="8715"/>
                    <a:pt x="5484" y="8851"/>
                    <a:pt x="5482" y="9020"/>
                  </a:cubicBezTo>
                  <a:cubicBezTo>
                    <a:pt x="5476" y="9338"/>
                    <a:pt x="5323" y="9598"/>
                    <a:pt x="5081" y="9798"/>
                  </a:cubicBezTo>
                  <a:cubicBezTo>
                    <a:pt x="4847" y="9991"/>
                    <a:pt x="4570" y="10091"/>
                    <a:pt x="4270" y="10091"/>
                  </a:cubicBezTo>
                  <a:cubicBezTo>
                    <a:pt x="4260" y="10091"/>
                    <a:pt x="4250" y="10091"/>
                    <a:pt x="4239" y="10091"/>
                  </a:cubicBezTo>
                  <a:cubicBezTo>
                    <a:pt x="3856" y="10084"/>
                    <a:pt x="3518" y="9946"/>
                    <a:pt x="3263" y="9651"/>
                  </a:cubicBezTo>
                  <a:cubicBezTo>
                    <a:pt x="3105" y="9465"/>
                    <a:pt x="3017" y="9240"/>
                    <a:pt x="3010" y="8994"/>
                  </a:cubicBezTo>
                  <a:cubicBezTo>
                    <a:pt x="3003" y="8807"/>
                    <a:pt x="2929" y="8723"/>
                    <a:pt x="2741" y="8723"/>
                  </a:cubicBezTo>
                  <a:cubicBezTo>
                    <a:pt x="2676" y="8723"/>
                    <a:pt x="2652" y="8703"/>
                    <a:pt x="2655" y="8636"/>
                  </a:cubicBezTo>
                  <a:cubicBezTo>
                    <a:pt x="2661" y="8551"/>
                    <a:pt x="2656" y="8466"/>
                    <a:pt x="2656" y="8367"/>
                  </a:cubicBezTo>
                  <a:lnTo>
                    <a:pt x="2656" y="8367"/>
                  </a:lnTo>
                  <a:cubicBezTo>
                    <a:pt x="2680" y="8369"/>
                    <a:pt x="2703" y="8370"/>
                    <a:pt x="2726" y="8370"/>
                  </a:cubicBezTo>
                  <a:cubicBezTo>
                    <a:pt x="2961" y="8370"/>
                    <a:pt x="3159" y="8289"/>
                    <a:pt x="3310" y="8109"/>
                  </a:cubicBezTo>
                  <a:cubicBezTo>
                    <a:pt x="3474" y="7910"/>
                    <a:pt x="3483" y="7669"/>
                    <a:pt x="3467" y="7414"/>
                  </a:cubicBezTo>
                  <a:lnTo>
                    <a:pt x="3572" y="7414"/>
                  </a:lnTo>
                  <a:cubicBezTo>
                    <a:pt x="3793" y="7414"/>
                    <a:pt x="4013" y="7416"/>
                    <a:pt x="4234" y="7416"/>
                  </a:cubicBezTo>
                  <a:cubicBezTo>
                    <a:pt x="4411" y="7416"/>
                    <a:pt x="4587" y="7415"/>
                    <a:pt x="4763" y="7410"/>
                  </a:cubicBezTo>
                  <a:cubicBezTo>
                    <a:pt x="4769" y="7410"/>
                    <a:pt x="4775" y="7409"/>
                    <a:pt x="4781" y="7409"/>
                  </a:cubicBezTo>
                  <a:close/>
                  <a:moveTo>
                    <a:pt x="9997" y="7344"/>
                  </a:moveTo>
                  <a:cubicBezTo>
                    <a:pt x="10012" y="7344"/>
                    <a:pt x="10027" y="7345"/>
                    <a:pt x="10042" y="7349"/>
                  </a:cubicBezTo>
                  <a:cubicBezTo>
                    <a:pt x="10194" y="7380"/>
                    <a:pt x="10344" y="7427"/>
                    <a:pt x="10497" y="7445"/>
                  </a:cubicBezTo>
                  <a:cubicBezTo>
                    <a:pt x="10547" y="7452"/>
                    <a:pt x="10598" y="7455"/>
                    <a:pt x="10649" y="7455"/>
                  </a:cubicBezTo>
                  <a:cubicBezTo>
                    <a:pt x="10718" y="7455"/>
                    <a:pt x="10788" y="7450"/>
                    <a:pt x="10855" y="7441"/>
                  </a:cubicBezTo>
                  <a:cubicBezTo>
                    <a:pt x="11006" y="7420"/>
                    <a:pt x="11152" y="7371"/>
                    <a:pt x="11302" y="7350"/>
                  </a:cubicBezTo>
                  <a:cubicBezTo>
                    <a:pt x="11316" y="7348"/>
                    <a:pt x="11331" y="7347"/>
                    <a:pt x="11345" y="7347"/>
                  </a:cubicBezTo>
                  <a:cubicBezTo>
                    <a:pt x="11475" y="7347"/>
                    <a:pt x="11590" y="7437"/>
                    <a:pt x="11595" y="7625"/>
                  </a:cubicBezTo>
                  <a:cubicBezTo>
                    <a:pt x="11599" y="7794"/>
                    <a:pt x="11599" y="7966"/>
                    <a:pt x="11595" y="8135"/>
                  </a:cubicBezTo>
                  <a:cubicBezTo>
                    <a:pt x="11590" y="8335"/>
                    <a:pt x="11752" y="8498"/>
                    <a:pt x="11962" y="8498"/>
                  </a:cubicBezTo>
                  <a:cubicBezTo>
                    <a:pt x="11999" y="8498"/>
                    <a:pt x="12038" y="8493"/>
                    <a:pt x="12077" y="8482"/>
                  </a:cubicBezTo>
                  <a:cubicBezTo>
                    <a:pt x="12137" y="8464"/>
                    <a:pt x="12196" y="8442"/>
                    <a:pt x="12267" y="8420"/>
                  </a:cubicBezTo>
                  <a:lnTo>
                    <a:pt x="12267" y="8420"/>
                  </a:lnTo>
                  <a:cubicBezTo>
                    <a:pt x="12267" y="8534"/>
                    <a:pt x="12270" y="8639"/>
                    <a:pt x="12264" y="8744"/>
                  </a:cubicBezTo>
                  <a:cubicBezTo>
                    <a:pt x="12261" y="8813"/>
                    <a:pt x="12208" y="8813"/>
                    <a:pt x="12155" y="8813"/>
                  </a:cubicBezTo>
                  <a:cubicBezTo>
                    <a:pt x="11978" y="8813"/>
                    <a:pt x="11895" y="8898"/>
                    <a:pt x="11893" y="9075"/>
                  </a:cubicBezTo>
                  <a:cubicBezTo>
                    <a:pt x="11893" y="9124"/>
                    <a:pt x="11885" y="9171"/>
                    <a:pt x="11875" y="9221"/>
                  </a:cubicBezTo>
                  <a:cubicBezTo>
                    <a:pt x="11810" y="9584"/>
                    <a:pt x="11612" y="9854"/>
                    <a:pt x="11294" y="10038"/>
                  </a:cubicBezTo>
                  <a:cubicBezTo>
                    <a:pt x="11101" y="10151"/>
                    <a:pt x="10893" y="10210"/>
                    <a:pt x="10676" y="10210"/>
                  </a:cubicBezTo>
                  <a:cubicBezTo>
                    <a:pt x="10635" y="10210"/>
                    <a:pt x="10593" y="10208"/>
                    <a:pt x="10551" y="10204"/>
                  </a:cubicBezTo>
                  <a:cubicBezTo>
                    <a:pt x="10322" y="10181"/>
                    <a:pt x="10111" y="10095"/>
                    <a:pt x="9923" y="9959"/>
                  </a:cubicBezTo>
                  <a:cubicBezTo>
                    <a:pt x="9677" y="9772"/>
                    <a:pt x="9529" y="9521"/>
                    <a:pt x="9464" y="9219"/>
                  </a:cubicBezTo>
                  <a:cubicBezTo>
                    <a:pt x="9450" y="9154"/>
                    <a:pt x="9447" y="9086"/>
                    <a:pt x="9443" y="9021"/>
                  </a:cubicBezTo>
                  <a:cubicBezTo>
                    <a:pt x="9433" y="8899"/>
                    <a:pt x="9362" y="8829"/>
                    <a:pt x="9241" y="8829"/>
                  </a:cubicBezTo>
                  <a:cubicBezTo>
                    <a:pt x="9220" y="8829"/>
                    <a:pt x="9198" y="8829"/>
                    <a:pt x="9176" y="8829"/>
                  </a:cubicBezTo>
                  <a:cubicBezTo>
                    <a:pt x="9165" y="8829"/>
                    <a:pt x="9154" y="8829"/>
                    <a:pt x="9143" y="8829"/>
                  </a:cubicBezTo>
                  <a:cubicBezTo>
                    <a:pt x="9047" y="8820"/>
                    <a:pt x="8971" y="8747"/>
                    <a:pt x="8965" y="8650"/>
                  </a:cubicBezTo>
                  <a:cubicBezTo>
                    <a:pt x="8959" y="8566"/>
                    <a:pt x="8963" y="8481"/>
                    <a:pt x="8963" y="8383"/>
                  </a:cubicBezTo>
                  <a:lnTo>
                    <a:pt x="8963" y="8383"/>
                  </a:lnTo>
                  <a:cubicBezTo>
                    <a:pt x="9054" y="8411"/>
                    <a:pt x="9139" y="8428"/>
                    <a:pt x="9215" y="8461"/>
                  </a:cubicBezTo>
                  <a:cubicBezTo>
                    <a:pt x="9273" y="8485"/>
                    <a:pt x="9330" y="8496"/>
                    <a:pt x="9384" y="8496"/>
                  </a:cubicBezTo>
                  <a:cubicBezTo>
                    <a:pt x="9597" y="8496"/>
                    <a:pt x="9764" y="8322"/>
                    <a:pt x="9759" y="8073"/>
                  </a:cubicBezTo>
                  <a:cubicBezTo>
                    <a:pt x="9756" y="7909"/>
                    <a:pt x="9757" y="7745"/>
                    <a:pt x="9759" y="7579"/>
                  </a:cubicBezTo>
                  <a:cubicBezTo>
                    <a:pt x="9759" y="7453"/>
                    <a:pt x="9873" y="7344"/>
                    <a:pt x="9997" y="7344"/>
                  </a:cubicBezTo>
                  <a:close/>
                  <a:moveTo>
                    <a:pt x="4725" y="10487"/>
                  </a:moveTo>
                  <a:cubicBezTo>
                    <a:pt x="4754" y="10579"/>
                    <a:pt x="4784" y="10669"/>
                    <a:pt x="4820" y="10771"/>
                  </a:cubicBezTo>
                  <a:cubicBezTo>
                    <a:pt x="4732" y="10841"/>
                    <a:pt x="4633" y="10918"/>
                    <a:pt x="4534" y="10996"/>
                  </a:cubicBezTo>
                  <a:cubicBezTo>
                    <a:pt x="4460" y="11053"/>
                    <a:pt x="4387" y="11109"/>
                    <a:pt x="4316" y="11167"/>
                  </a:cubicBezTo>
                  <a:cubicBezTo>
                    <a:pt x="4293" y="11187"/>
                    <a:pt x="4270" y="11205"/>
                    <a:pt x="4245" y="11205"/>
                  </a:cubicBezTo>
                  <a:cubicBezTo>
                    <a:pt x="4232" y="11205"/>
                    <a:pt x="4218" y="11200"/>
                    <a:pt x="4203" y="11187"/>
                  </a:cubicBezTo>
                  <a:cubicBezTo>
                    <a:pt x="4029" y="11053"/>
                    <a:pt x="3857" y="10915"/>
                    <a:pt x="3685" y="10781"/>
                  </a:cubicBezTo>
                  <a:cubicBezTo>
                    <a:pt x="3679" y="10777"/>
                    <a:pt x="3678" y="10771"/>
                    <a:pt x="3678" y="10771"/>
                  </a:cubicBezTo>
                  <a:cubicBezTo>
                    <a:pt x="3707" y="10678"/>
                    <a:pt x="3737" y="10587"/>
                    <a:pt x="3770" y="10488"/>
                  </a:cubicBezTo>
                  <a:cubicBezTo>
                    <a:pt x="3928" y="10524"/>
                    <a:pt x="4089" y="10543"/>
                    <a:pt x="4250" y="10543"/>
                  </a:cubicBezTo>
                  <a:cubicBezTo>
                    <a:pt x="4409" y="10543"/>
                    <a:pt x="4568" y="10525"/>
                    <a:pt x="4725" y="10487"/>
                  </a:cubicBezTo>
                  <a:close/>
                  <a:moveTo>
                    <a:pt x="11163" y="10584"/>
                  </a:moveTo>
                  <a:cubicBezTo>
                    <a:pt x="11186" y="10637"/>
                    <a:pt x="11213" y="10688"/>
                    <a:pt x="11226" y="10739"/>
                  </a:cubicBezTo>
                  <a:cubicBezTo>
                    <a:pt x="11230" y="10760"/>
                    <a:pt x="11209" y="10795"/>
                    <a:pt x="11188" y="10811"/>
                  </a:cubicBezTo>
                  <a:cubicBezTo>
                    <a:pt x="11077" y="10907"/>
                    <a:pt x="10960" y="10995"/>
                    <a:pt x="10844" y="11085"/>
                  </a:cubicBezTo>
                  <a:cubicBezTo>
                    <a:pt x="10806" y="11114"/>
                    <a:pt x="10762" y="11132"/>
                    <a:pt x="10733" y="11167"/>
                  </a:cubicBezTo>
                  <a:cubicBezTo>
                    <a:pt x="10712" y="11195"/>
                    <a:pt x="10692" y="11205"/>
                    <a:pt x="10673" y="11205"/>
                  </a:cubicBezTo>
                  <a:cubicBezTo>
                    <a:pt x="10648" y="11205"/>
                    <a:pt x="10624" y="11188"/>
                    <a:pt x="10600" y="11170"/>
                  </a:cubicBezTo>
                  <a:cubicBezTo>
                    <a:pt x="10440" y="11047"/>
                    <a:pt x="10281" y="10924"/>
                    <a:pt x="10122" y="10797"/>
                  </a:cubicBezTo>
                  <a:cubicBezTo>
                    <a:pt x="10108" y="10787"/>
                    <a:pt x="10100" y="10749"/>
                    <a:pt x="10108" y="10732"/>
                  </a:cubicBezTo>
                  <a:cubicBezTo>
                    <a:pt x="10125" y="10683"/>
                    <a:pt x="10141" y="10621"/>
                    <a:pt x="10179" y="10600"/>
                  </a:cubicBezTo>
                  <a:cubicBezTo>
                    <a:pt x="10185" y="10597"/>
                    <a:pt x="10192" y="10595"/>
                    <a:pt x="10200" y="10595"/>
                  </a:cubicBezTo>
                  <a:cubicBezTo>
                    <a:pt x="10232" y="10595"/>
                    <a:pt x="10277" y="10619"/>
                    <a:pt x="10316" y="10625"/>
                  </a:cubicBezTo>
                  <a:cubicBezTo>
                    <a:pt x="10438" y="10649"/>
                    <a:pt x="10560" y="10663"/>
                    <a:pt x="10681" y="10663"/>
                  </a:cubicBezTo>
                  <a:cubicBezTo>
                    <a:pt x="10842" y="10663"/>
                    <a:pt x="11002" y="10639"/>
                    <a:pt x="11163" y="10584"/>
                  </a:cubicBezTo>
                  <a:close/>
                  <a:moveTo>
                    <a:pt x="5319" y="11009"/>
                  </a:moveTo>
                  <a:cubicBezTo>
                    <a:pt x="5337" y="11009"/>
                    <a:pt x="5354" y="11012"/>
                    <a:pt x="5368" y="11016"/>
                  </a:cubicBezTo>
                  <a:cubicBezTo>
                    <a:pt x="5443" y="11043"/>
                    <a:pt x="5514" y="11080"/>
                    <a:pt x="5596" y="11116"/>
                  </a:cubicBezTo>
                  <a:cubicBezTo>
                    <a:pt x="5462" y="11285"/>
                    <a:pt x="5333" y="11447"/>
                    <a:pt x="5202" y="11609"/>
                  </a:cubicBezTo>
                  <a:cubicBezTo>
                    <a:pt x="5163" y="11656"/>
                    <a:pt x="5109" y="11681"/>
                    <a:pt x="5052" y="11681"/>
                  </a:cubicBezTo>
                  <a:cubicBezTo>
                    <a:pt x="5017" y="11681"/>
                    <a:pt x="4980" y="11671"/>
                    <a:pt x="4945" y="11653"/>
                  </a:cubicBezTo>
                  <a:cubicBezTo>
                    <a:pt x="4849" y="11600"/>
                    <a:pt x="4756" y="11544"/>
                    <a:pt x="4657" y="11484"/>
                  </a:cubicBezTo>
                  <a:cubicBezTo>
                    <a:pt x="4859" y="11327"/>
                    <a:pt x="5054" y="11173"/>
                    <a:pt x="5258" y="11024"/>
                  </a:cubicBezTo>
                  <a:cubicBezTo>
                    <a:pt x="5273" y="11014"/>
                    <a:pt x="5296" y="11009"/>
                    <a:pt x="5319" y="11009"/>
                  </a:cubicBezTo>
                  <a:close/>
                  <a:moveTo>
                    <a:pt x="3166" y="11002"/>
                  </a:moveTo>
                  <a:cubicBezTo>
                    <a:pt x="3190" y="11002"/>
                    <a:pt x="3218" y="11012"/>
                    <a:pt x="3235" y="11024"/>
                  </a:cubicBezTo>
                  <a:cubicBezTo>
                    <a:pt x="3434" y="11176"/>
                    <a:pt x="3633" y="11327"/>
                    <a:pt x="3836" y="11484"/>
                  </a:cubicBezTo>
                  <a:cubicBezTo>
                    <a:pt x="3737" y="11544"/>
                    <a:pt x="3645" y="11600"/>
                    <a:pt x="3548" y="11653"/>
                  </a:cubicBezTo>
                  <a:cubicBezTo>
                    <a:pt x="3511" y="11672"/>
                    <a:pt x="3475" y="11682"/>
                    <a:pt x="3440" y="11682"/>
                  </a:cubicBezTo>
                  <a:cubicBezTo>
                    <a:pt x="3386" y="11682"/>
                    <a:pt x="3336" y="11659"/>
                    <a:pt x="3299" y="11614"/>
                  </a:cubicBezTo>
                  <a:cubicBezTo>
                    <a:pt x="3164" y="11452"/>
                    <a:pt x="3034" y="11286"/>
                    <a:pt x="2900" y="11119"/>
                  </a:cubicBezTo>
                  <a:cubicBezTo>
                    <a:pt x="2982" y="11078"/>
                    <a:pt x="3060" y="11036"/>
                    <a:pt x="3142" y="11006"/>
                  </a:cubicBezTo>
                  <a:cubicBezTo>
                    <a:pt x="3149" y="11003"/>
                    <a:pt x="3157" y="11002"/>
                    <a:pt x="3166" y="11002"/>
                  </a:cubicBezTo>
                  <a:close/>
                  <a:moveTo>
                    <a:pt x="9592" y="11006"/>
                  </a:moveTo>
                  <a:cubicBezTo>
                    <a:pt x="9634" y="11006"/>
                    <a:pt x="9672" y="11027"/>
                    <a:pt x="9716" y="11061"/>
                  </a:cubicBezTo>
                  <a:cubicBezTo>
                    <a:pt x="9884" y="11201"/>
                    <a:pt x="10063" y="11330"/>
                    <a:pt x="10237" y="11463"/>
                  </a:cubicBezTo>
                  <a:cubicBezTo>
                    <a:pt x="10244" y="11469"/>
                    <a:pt x="10245" y="11477"/>
                    <a:pt x="10254" y="11490"/>
                  </a:cubicBezTo>
                  <a:cubicBezTo>
                    <a:pt x="10145" y="11549"/>
                    <a:pt x="10037" y="11609"/>
                    <a:pt x="9928" y="11667"/>
                  </a:cubicBezTo>
                  <a:cubicBezTo>
                    <a:pt x="9904" y="11680"/>
                    <a:pt x="9880" y="11686"/>
                    <a:pt x="9858" y="11686"/>
                  </a:cubicBezTo>
                  <a:cubicBezTo>
                    <a:pt x="9808" y="11686"/>
                    <a:pt x="9764" y="11658"/>
                    <a:pt x="9733" y="11623"/>
                  </a:cubicBezTo>
                  <a:cubicBezTo>
                    <a:pt x="9596" y="11470"/>
                    <a:pt x="9469" y="11307"/>
                    <a:pt x="9340" y="11146"/>
                  </a:cubicBezTo>
                  <a:cubicBezTo>
                    <a:pt x="9331" y="11136"/>
                    <a:pt x="9328" y="11121"/>
                    <a:pt x="9326" y="11109"/>
                  </a:cubicBezTo>
                  <a:cubicBezTo>
                    <a:pt x="9388" y="11087"/>
                    <a:pt x="9452" y="11064"/>
                    <a:pt x="9508" y="11031"/>
                  </a:cubicBezTo>
                  <a:cubicBezTo>
                    <a:pt x="9539" y="11014"/>
                    <a:pt x="9566" y="11006"/>
                    <a:pt x="9592" y="11006"/>
                  </a:cubicBezTo>
                  <a:close/>
                  <a:moveTo>
                    <a:pt x="11746" y="11000"/>
                  </a:moveTo>
                  <a:cubicBezTo>
                    <a:pt x="11753" y="11000"/>
                    <a:pt x="11759" y="11001"/>
                    <a:pt x="11765" y="11003"/>
                  </a:cubicBezTo>
                  <a:cubicBezTo>
                    <a:pt x="11848" y="11034"/>
                    <a:pt x="11926" y="11074"/>
                    <a:pt x="12015" y="11116"/>
                  </a:cubicBezTo>
                  <a:cubicBezTo>
                    <a:pt x="11879" y="11285"/>
                    <a:pt x="11752" y="11449"/>
                    <a:pt x="11616" y="11604"/>
                  </a:cubicBezTo>
                  <a:cubicBezTo>
                    <a:pt x="11566" y="11662"/>
                    <a:pt x="11526" y="11688"/>
                    <a:pt x="11480" y="11688"/>
                  </a:cubicBezTo>
                  <a:cubicBezTo>
                    <a:pt x="11442" y="11688"/>
                    <a:pt x="11399" y="11670"/>
                    <a:pt x="11342" y="11637"/>
                  </a:cubicBezTo>
                  <a:cubicBezTo>
                    <a:pt x="11258" y="11588"/>
                    <a:pt x="11172" y="11541"/>
                    <a:pt x="11077" y="11487"/>
                  </a:cubicBezTo>
                  <a:cubicBezTo>
                    <a:pt x="11178" y="11406"/>
                    <a:pt x="11270" y="11333"/>
                    <a:pt x="11362" y="11262"/>
                  </a:cubicBezTo>
                  <a:cubicBezTo>
                    <a:pt x="11466" y="11183"/>
                    <a:pt x="11567" y="11101"/>
                    <a:pt x="11671" y="11024"/>
                  </a:cubicBezTo>
                  <a:cubicBezTo>
                    <a:pt x="11690" y="11011"/>
                    <a:pt x="11721" y="11000"/>
                    <a:pt x="11746" y="11000"/>
                  </a:cubicBezTo>
                  <a:close/>
                  <a:moveTo>
                    <a:pt x="10664" y="11797"/>
                  </a:moveTo>
                  <a:cubicBezTo>
                    <a:pt x="10683" y="11797"/>
                    <a:pt x="10704" y="11801"/>
                    <a:pt x="10719" y="11808"/>
                  </a:cubicBezTo>
                  <a:cubicBezTo>
                    <a:pt x="10780" y="11835"/>
                    <a:pt x="10834" y="11873"/>
                    <a:pt x="10890" y="11907"/>
                  </a:cubicBezTo>
                  <a:cubicBezTo>
                    <a:pt x="10936" y="11934"/>
                    <a:pt x="10972" y="11962"/>
                    <a:pt x="10914" y="12012"/>
                  </a:cubicBezTo>
                  <a:cubicBezTo>
                    <a:pt x="10902" y="12022"/>
                    <a:pt x="10896" y="12042"/>
                    <a:pt x="10886" y="12054"/>
                  </a:cubicBezTo>
                  <a:cubicBezTo>
                    <a:pt x="10855" y="12091"/>
                    <a:pt x="10830" y="12149"/>
                    <a:pt x="10791" y="12156"/>
                  </a:cubicBezTo>
                  <a:cubicBezTo>
                    <a:pt x="10757" y="12164"/>
                    <a:pt x="10721" y="12166"/>
                    <a:pt x="10685" y="12166"/>
                  </a:cubicBezTo>
                  <a:cubicBezTo>
                    <a:pt x="10639" y="12166"/>
                    <a:pt x="10592" y="12162"/>
                    <a:pt x="10547" y="12160"/>
                  </a:cubicBezTo>
                  <a:cubicBezTo>
                    <a:pt x="10532" y="12160"/>
                    <a:pt x="10515" y="12138"/>
                    <a:pt x="10506" y="12121"/>
                  </a:cubicBezTo>
                  <a:cubicBezTo>
                    <a:pt x="10465" y="12063"/>
                    <a:pt x="10424" y="12001"/>
                    <a:pt x="10385" y="11943"/>
                  </a:cubicBezTo>
                  <a:cubicBezTo>
                    <a:pt x="10469" y="11893"/>
                    <a:pt x="10542" y="11845"/>
                    <a:pt x="10622" y="11805"/>
                  </a:cubicBezTo>
                  <a:cubicBezTo>
                    <a:pt x="10634" y="11800"/>
                    <a:pt x="10649" y="11797"/>
                    <a:pt x="10664" y="11797"/>
                  </a:cubicBezTo>
                  <a:close/>
                  <a:moveTo>
                    <a:pt x="4247" y="11777"/>
                  </a:moveTo>
                  <a:cubicBezTo>
                    <a:pt x="4340" y="11834"/>
                    <a:pt x="4430" y="11887"/>
                    <a:pt x="4535" y="11950"/>
                  </a:cubicBezTo>
                  <a:cubicBezTo>
                    <a:pt x="4466" y="12018"/>
                    <a:pt x="4457" y="12145"/>
                    <a:pt x="4346" y="12160"/>
                  </a:cubicBezTo>
                  <a:cubicBezTo>
                    <a:pt x="4302" y="12167"/>
                    <a:pt x="4265" y="12170"/>
                    <a:pt x="4233" y="12170"/>
                  </a:cubicBezTo>
                  <a:cubicBezTo>
                    <a:pt x="4106" y="12170"/>
                    <a:pt x="4059" y="12113"/>
                    <a:pt x="3969" y="11943"/>
                  </a:cubicBezTo>
                  <a:cubicBezTo>
                    <a:pt x="4061" y="11887"/>
                    <a:pt x="4152" y="11834"/>
                    <a:pt x="4247" y="11777"/>
                  </a:cubicBezTo>
                  <a:close/>
                  <a:moveTo>
                    <a:pt x="4314" y="12626"/>
                  </a:moveTo>
                  <a:cubicBezTo>
                    <a:pt x="4411" y="13212"/>
                    <a:pt x="4508" y="13802"/>
                    <a:pt x="4607" y="14399"/>
                  </a:cubicBezTo>
                  <a:lnTo>
                    <a:pt x="3886" y="14399"/>
                  </a:lnTo>
                  <a:cubicBezTo>
                    <a:pt x="3983" y="13810"/>
                    <a:pt x="4082" y="13222"/>
                    <a:pt x="4181" y="12626"/>
                  </a:cubicBezTo>
                  <a:close/>
                  <a:moveTo>
                    <a:pt x="10733" y="12623"/>
                  </a:moveTo>
                  <a:cubicBezTo>
                    <a:pt x="10832" y="13215"/>
                    <a:pt x="10931" y="13807"/>
                    <a:pt x="11030" y="14402"/>
                  </a:cubicBezTo>
                  <a:lnTo>
                    <a:pt x="10308" y="14402"/>
                  </a:lnTo>
                  <a:cubicBezTo>
                    <a:pt x="10407" y="13809"/>
                    <a:pt x="10504" y="13219"/>
                    <a:pt x="10603" y="12623"/>
                  </a:cubicBezTo>
                  <a:close/>
                  <a:moveTo>
                    <a:pt x="6051" y="11328"/>
                  </a:moveTo>
                  <a:cubicBezTo>
                    <a:pt x="6060" y="11328"/>
                    <a:pt x="6068" y="11330"/>
                    <a:pt x="6073" y="11333"/>
                  </a:cubicBezTo>
                  <a:cubicBezTo>
                    <a:pt x="6646" y="11624"/>
                    <a:pt x="7055" y="12052"/>
                    <a:pt x="7195" y="12697"/>
                  </a:cubicBezTo>
                  <a:cubicBezTo>
                    <a:pt x="7225" y="12830"/>
                    <a:pt x="7230" y="12974"/>
                    <a:pt x="7232" y="13111"/>
                  </a:cubicBezTo>
                  <a:cubicBezTo>
                    <a:pt x="7237" y="13400"/>
                    <a:pt x="7232" y="13688"/>
                    <a:pt x="7233" y="13977"/>
                  </a:cubicBezTo>
                  <a:cubicBezTo>
                    <a:pt x="7236" y="14177"/>
                    <a:pt x="7141" y="14311"/>
                    <a:pt x="6962" y="14390"/>
                  </a:cubicBezTo>
                  <a:cubicBezTo>
                    <a:pt x="6949" y="14396"/>
                    <a:pt x="6935" y="14404"/>
                    <a:pt x="6920" y="14404"/>
                  </a:cubicBezTo>
                  <a:cubicBezTo>
                    <a:pt x="6871" y="14405"/>
                    <a:pt x="6823" y="14405"/>
                    <a:pt x="6773" y="14405"/>
                  </a:cubicBezTo>
                  <a:cubicBezTo>
                    <a:pt x="6675" y="14405"/>
                    <a:pt x="6576" y="14404"/>
                    <a:pt x="6472" y="14404"/>
                  </a:cubicBezTo>
                  <a:lnTo>
                    <a:pt x="6472" y="13817"/>
                  </a:lnTo>
                  <a:cubicBezTo>
                    <a:pt x="6472" y="13684"/>
                    <a:pt x="6396" y="13604"/>
                    <a:pt x="6299" y="13575"/>
                  </a:cubicBezTo>
                  <a:cubicBezTo>
                    <a:pt x="6278" y="13569"/>
                    <a:pt x="6256" y="13566"/>
                    <a:pt x="6235" y="13566"/>
                  </a:cubicBezTo>
                  <a:cubicBezTo>
                    <a:pt x="6115" y="13566"/>
                    <a:pt x="6008" y="13660"/>
                    <a:pt x="6009" y="13780"/>
                  </a:cubicBezTo>
                  <a:cubicBezTo>
                    <a:pt x="6012" y="13957"/>
                    <a:pt x="6009" y="14134"/>
                    <a:pt x="6009" y="14310"/>
                  </a:cubicBezTo>
                  <a:lnTo>
                    <a:pt x="6009" y="14404"/>
                  </a:lnTo>
                  <a:lnTo>
                    <a:pt x="5458" y="14404"/>
                  </a:lnTo>
                  <a:cubicBezTo>
                    <a:pt x="5385" y="14404"/>
                    <a:pt x="5313" y="14404"/>
                    <a:pt x="5240" y="14404"/>
                  </a:cubicBezTo>
                  <a:cubicBezTo>
                    <a:pt x="5204" y="14404"/>
                    <a:pt x="5168" y="14404"/>
                    <a:pt x="5131" y="14404"/>
                  </a:cubicBezTo>
                  <a:cubicBezTo>
                    <a:pt x="5129" y="14404"/>
                    <a:pt x="5127" y="14404"/>
                    <a:pt x="5125" y="14404"/>
                  </a:cubicBezTo>
                  <a:cubicBezTo>
                    <a:pt x="5080" y="14404"/>
                    <a:pt x="5061" y="14388"/>
                    <a:pt x="5054" y="14335"/>
                  </a:cubicBezTo>
                  <a:cubicBezTo>
                    <a:pt x="5008" y="14031"/>
                    <a:pt x="4953" y="13727"/>
                    <a:pt x="4903" y="13422"/>
                  </a:cubicBezTo>
                  <a:cubicBezTo>
                    <a:pt x="4859" y="13157"/>
                    <a:pt x="4834" y="12883"/>
                    <a:pt x="4769" y="12622"/>
                  </a:cubicBezTo>
                  <a:cubicBezTo>
                    <a:pt x="4722" y="12435"/>
                    <a:pt x="4834" y="12333"/>
                    <a:pt x="4913" y="12209"/>
                  </a:cubicBezTo>
                  <a:cubicBezTo>
                    <a:pt x="4931" y="12182"/>
                    <a:pt x="4953" y="12159"/>
                    <a:pt x="4969" y="12135"/>
                  </a:cubicBezTo>
                  <a:cubicBezTo>
                    <a:pt x="4996" y="12137"/>
                    <a:pt x="5022" y="12138"/>
                    <a:pt x="5048" y="12138"/>
                  </a:cubicBezTo>
                  <a:cubicBezTo>
                    <a:pt x="5191" y="12138"/>
                    <a:pt x="5319" y="12103"/>
                    <a:pt x="5422" y="12012"/>
                  </a:cubicBezTo>
                  <a:cubicBezTo>
                    <a:pt x="5554" y="11895"/>
                    <a:pt x="5663" y="11756"/>
                    <a:pt x="5779" y="11623"/>
                  </a:cubicBezTo>
                  <a:cubicBezTo>
                    <a:pt x="5861" y="11531"/>
                    <a:pt x="5934" y="11433"/>
                    <a:pt x="6014" y="11341"/>
                  </a:cubicBezTo>
                  <a:cubicBezTo>
                    <a:pt x="6020" y="11333"/>
                    <a:pt x="6036" y="11328"/>
                    <a:pt x="6051" y="11328"/>
                  </a:cubicBezTo>
                  <a:close/>
                  <a:moveTo>
                    <a:pt x="8871" y="11327"/>
                  </a:moveTo>
                  <a:cubicBezTo>
                    <a:pt x="8892" y="11327"/>
                    <a:pt x="8909" y="11339"/>
                    <a:pt x="8932" y="11368"/>
                  </a:cubicBezTo>
                  <a:cubicBezTo>
                    <a:pt x="9094" y="11569"/>
                    <a:pt x="9256" y="11769"/>
                    <a:pt x="9430" y="11962"/>
                  </a:cubicBezTo>
                  <a:cubicBezTo>
                    <a:pt x="9545" y="12090"/>
                    <a:pt x="9696" y="12137"/>
                    <a:pt x="9861" y="12137"/>
                  </a:cubicBezTo>
                  <a:cubicBezTo>
                    <a:pt x="9881" y="12137"/>
                    <a:pt x="9902" y="12136"/>
                    <a:pt x="9923" y="12135"/>
                  </a:cubicBezTo>
                  <a:cubicBezTo>
                    <a:pt x="9923" y="12135"/>
                    <a:pt x="9924" y="12135"/>
                    <a:pt x="9925" y="12135"/>
                  </a:cubicBezTo>
                  <a:cubicBezTo>
                    <a:pt x="9944" y="12135"/>
                    <a:pt x="9971" y="12154"/>
                    <a:pt x="9985" y="12170"/>
                  </a:cubicBezTo>
                  <a:cubicBezTo>
                    <a:pt x="10023" y="12219"/>
                    <a:pt x="10047" y="12277"/>
                    <a:pt x="10088" y="12319"/>
                  </a:cubicBezTo>
                  <a:cubicBezTo>
                    <a:pt x="10204" y="12438"/>
                    <a:pt x="10146" y="12572"/>
                    <a:pt x="10126" y="12700"/>
                  </a:cubicBezTo>
                  <a:cubicBezTo>
                    <a:pt x="10091" y="12939"/>
                    <a:pt x="10049" y="13178"/>
                    <a:pt x="10008" y="13415"/>
                  </a:cubicBezTo>
                  <a:cubicBezTo>
                    <a:pt x="9964" y="13683"/>
                    <a:pt x="9918" y="13950"/>
                    <a:pt x="9872" y="14218"/>
                  </a:cubicBezTo>
                  <a:cubicBezTo>
                    <a:pt x="9862" y="14277"/>
                    <a:pt x="9855" y="14338"/>
                    <a:pt x="9843" y="14404"/>
                  </a:cubicBezTo>
                  <a:lnTo>
                    <a:pt x="8937" y="14404"/>
                  </a:lnTo>
                  <a:cubicBezTo>
                    <a:pt x="8925" y="14404"/>
                    <a:pt x="8914" y="14402"/>
                    <a:pt x="8896" y="14399"/>
                  </a:cubicBezTo>
                  <a:cubicBezTo>
                    <a:pt x="8896" y="14194"/>
                    <a:pt x="8888" y="13993"/>
                    <a:pt x="8900" y="13790"/>
                  </a:cubicBezTo>
                  <a:cubicBezTo>
                    <a:pt x="8907" y="13663"/>
                    <a:pt x="8811" y="13567"/>
                    <a:pt x="8679" y="13563"/>
                  </a:cubicBezTo>
                  <a:cubicBezTo>
                    <a:pt x="8677" y="13563"/>
                    <a:pt x="8675" y="13562"/>
                    <a:pt x="8674" y="13562"/>
                  </a:cubicBezTo>
                  <a:cubicBezTo>
                    <a:pt x="8557" y="13562"/>
                    <a:pt x="8444" y="13651"/>
                    <a:pt x="8453" y="13795"/>
                  </a:cubicBezTo>
                  <a:cubicBezTo>
                    <a:pt x="8463" y="13994"/>
                    <a:pt x="8456" y="14194"/>
                    <a:pt x="8456" y="14411"/>
                  </a:cubicBezTo>
                  <a:cubicBezTo>
                    <a:pt x="8287" y="14404"/>
                    <a:pt x="8124" y="14409"/>
                    <a:pt x="7966" y="14385"/>
                  </a:cubicBezTo>
                  <a:cubicBezTo>
                    <a:pt x="7806" y="14362"/>
                    <a:pt x="7690" y="14162"/>
                    <a:pt x="7693" y="14025"/>
                  </a:cubicBezTo>
                  <a:cubicBezTo>
                    <a:pt x="7699" y="13681"/>
                    <a:pt x="7689" y="13333"/>
                    <a:pt x="7696" y="12987"/>
                  </a:cubicBezTo>
                  <a:cubicBezTo>
                    <a:pt x="7703" y="12576"/>
                    <a:pt x="7849" y="12217"/>
                    <a:pt x="8108" y="11899"/>
                  </a:cubicBezTo>
                  <a:cubicBezTo>
                    <a:pt x="8304" y="11657"/>
                    <a:pt x="8553" y="11488"/>
                    <a:pt x="8822" y="11343"/>
                  </a:cubicBezTo>
                  <a:cubicBezTo>
                    <a:pt x="8842" y="11333"/>
                    <a:pt x="8857" y="11327"/>
                    <a:pt x="8871" y="11327"/>
                  </a:cubicBezTo>
                  <a:close/>
                  <a:moveTo>
                    <a:pt x="12452" y="11312"/>
                  </a:moveTo>
                  <a:cubicBezTo>
                    <a:pt x="12663" y="11409"/>
                    <a:pt x="12846" y="11532"/>
                    <a:pt x="13015" y="11679"/>
                  </a:cubicBezTo>
                  <a:cubicBezTo>
                    <a:pt x="13213" y="11851"/>
                    <a:pt x="13369" y="12050"/>
                    <a:pt x="13479" y="12288"/>
                  </a:cubicBezTo>
                  <a:cubicBezTo>
                    <a:pt x="13588" y="12514"/>
                    <a:pt x="13644" y="12755"/>
                    <a:pt x="13648" y="13005"/>
                  </a:cubicBezTo>
                  <a:cubicBezTo>
                    <a:pt x="13652" y="13258"/>
                    <a:pt x="13639" y="13512"/>
                    <a:pt x="13652" y="13765"/>
                  </a:cubicBezTo>
                  <a:cubicBezTo>
                    <a:pt x="13673" y="14250"/>
                    <a:pt x="13567" y="14414"/>
                    <a:pt x="13148" y="14414"/>
                  </a:cubicBezTo>
                  <a:cubicBezTo>
                    <a:pt x="13103" y="14414"/>
                    <a:pt x="13055" y="14412"/>
                    <a:pt x="13003" y="14409"/>
                  </a:cubicBezTo>
                  <a:cubicBezTo>
                    <a:pt x="12991" y="14408"/>
                    <a:pt x="12980" y="14407"/>
                    <a:pt x="12968" y="14407"/>
                  </a:cubicBezTo>
                  <a:cubicBezTo>
                    <a:pt x="12944" y="14407"/>
                    <a:pt x="12919" y="14409"/>
                    <a:pt x="12890" y="14409"/>
                  </a:cubicBezTo>
                  <a:cubicBezTo>
                    <a:pt x="12890" y="14201"/>
                    <a:pt x="12884" y="14007"/>
                    <a:pt x="12891" y="13812"/>
                  </a:cubicBezTo>
                  <a:cubicBezTo>
                    <a:pt x="12897" y="13649"/>
                    <a:pt x="12786" y="13575"/>
                    <a:pt x="12670" y="13563"/>
                  </a:cubicBezTo>
                  <a:cubicBezTo>
                    <a:pt x="12664" y="13562"/>
                    <a:pt x="12659" y="13562"/>
                    <a:pt x="12653" y="13562"/>
                  </a:cubicBezTo>
                  <a:cubicBezTo>
                    <a:pt x="12538" y="13562"/>
                    <a:pt x="12432" y="13682"/>
                    <a:pt x="12431" y="13810"/>
                  </a:cubicBezTo>
                  <a:cubicBezTo>
                    <a:pt x="12430" y="13995"/>
                    <a:pt x="12431" y="14179"/>
                    <a:pt x="12430" y="14366"/>
                  </a:cubicBezTo>
                  <a:cubicBezTo>
                    <a:pt x="12430" y="14376"/>
                    <a:pt x="12425" y="14389"/>
                    <a:pt x="12424" y="14403"/>
                  </a:cubicBezTo>
                  <a:lnTo>
                    <a:pt x="11495" y="14403"/>
                  </a:lnTo>
                  <a:cubicBezTo>
                    <a:pt x="11470" y="14264"/>
                    <a:pt x="11446" y="14123"/>
                    <a:pt x="11421" y="13984"/>
                  </a:cubicBezTo>
                  <a:cubicBezTo>
                    <a:pt x="11376" y="13717"/>
                    <a:pt x="11329" y="13449"/>
                    <a:pt x="11285" y="13182"/>
                  </a:cubicBezTo>
                  <a:cubicBezTo>
                    <a:pt x="11254" y="12987"/>
                    <a:pt x="11236" y="12786"/>
                    <a:pt x="11186" y="12593"/>
                  </a:cubicBezTo>
                  <a:cubicBezTo>
                    <a:pt x="11145" y="12438"/>
                    <a:pt x="11241" y="12351"/>
                    <a:pt x="11312" y="12247"/>
                  </a:cubicBezTo>
                  <a:cubicBezTo>
                    <a:pt x="11336" y="12209"/>
                    <a:pt x="11367" y="12173"/>
                    <a:pt x="11395" y="12135"/>
                  </a:cubicBezTo>
                  <a:cubicBezTo>
                    <a:pt x="11420" y="12140"/>
                    <a:pt x="11446" y="12143"/>
                    <a:pt x="11472" y="12143"/>
                  </a:cubicBezTo>
                  <a:cubicBezTo>
                    <a:pt x="11656" y="12143"/>
                    <a:pt x="11885" y="12025"/>
                    <a:pt x="12004" y="11869"/>
                  </a:cubicBezTo>
                  <a:cubicBezTo>
                    <a:pt x="12148" y="11679"/>
                    <a:pt x="12302" y="11497"/>
                    <a:pt x="12452" y="11312"/>
                  </a:cubicBezTo>
                  <a:close/>
                  <a:moveTo>
                    <a:pt x="11448" y="5804"/>
                  </a:moveTo>
                  <a:cubicBezTo>
                    <a:pt x="11446" y="5804"/>
                    <a:pt x="11444" y="5804"/>
                    <a:pt x="11442" y="5804"/>
                  </a:cubicBezTo>
                  <a:cubicBezTo>
                    <a:pt x="11205" y="5807"/>
                    <a:pt x="10968" y="5807"/>
                    <a:pt x="10731" y="5807"/>
                  </a:cubicBezTo>
                  <a:cubicBezTo>
                    <a:pt x="10494" y="5807"/>
                    <a:pt x="10257" y="5807"/>
                    <a:pt x="10019" y="5807"/>
                  </a:cubicBezTo>
                  <a:cubicBezTo>
                    <a:pt x="9593" y="5807"/>
                    <a:pt x="9244" y="5967"/>
                    <a:pt x="8971" y="6292"/>
                  </a:cubicBezTo>
                  <a:cubicBezTo>
                    <a:pt x="8760" y="6544"/>
                    <a:pt x="8655" y="6834"/>
                    <a:pt x="8654" y="7159"/>
                  </a:cubicBezTo>
                  <a:cubicBezTo>
                    <a:pt x="8652" y="7350"/>
                    <a:pt x="8648" y="7541"/>
                    <a:pt x="8655" y="7732"/>
                  </a:cubicBezTo>
                  <a:cubicBezTo>
                    <a:pt x="8659" y="7860"/>
                    <a:pt x="8649" y="7980"/>
                    <a:pt x="8572" y="8087"/>
                  </a:cubicBezTo>
                  <a:cubicBezTo>
                    <a:pt x="8557" y="8107"/>
                    <a:pt x="8549" y="8135"/>
                    <a:pt x="8549" y="8159"/>
                  </a:cubicBezTo>
                  <a:cubicBezTo>
                    <a:pt x="8542" y="8318"/>
                    <a:pt x="8540" y="8475"/>
                    <a:pt x="8529" y="8632"/>
                  </a:cubicBezTo>
                  <a:cubicBezTo>
                    <a:pt x="8508" y="8931"/>
                    <a:pt x="8713" y="9181"/>
                    <a:pt x="8965" y="9249"/>
                  </a:cubicBezTo>
                  <a:cubicBezTo>
                    <a:pt x="8989" y="9256"/>
                    <a:pt x="9017" y="9290"/>
                    <a:pt x="9024" y="9315"/>
                  </a:cubicBezTo>
                  <a:cubicBezTo>
                    <a:pt x="9070" y="9501"/>
                    <a:pt x="9126" y="9679"/>
                    <a:pt x="9225" y="9846"/>
                  </a:cubicBezTo>
                  <a:cubicBezTo>
                    <a:pt x="9347" y="10048"/>
                    <a:pt x="9505" y="10215"/>
                    <a:pt x="9699" y="10350"/>
                  </a:cubicBezTo>
                  <a:cubicBezTo>
                    <a:pt x="9756" y="10391"/>
                    <a:pt x="9739" y="10440"/>
                    <a:pt x="9723" y="10478"/>
                  </a:cubicBezTo>
                  <a:cubicBezTo>
                    <a:pt x="9713" y="10505"/>
                    <a:pt x="9667" y="10526"/>
                    <a:pt x="9633" y="10535"/>
                  </a:cubicBezTo>
                  <a:cubicBezTo>
                    <a:pt x="9566" y="10550"/>
                    <a:pt x="9491" y="10543"/>
                    <a:pt x="9430" y="10570"/>
                  </a:cubicBezTo>
                  <a:cubicBezTo>
                    <a:pt x="9126" y="10703"/>
                    <a:pt x="8819" y="10833"/>
                    <a:pt x="8526" y="10985"/>
                  </a:cubicBezTo>
                  <a:cubicBezTo>
                    <a:pt x="8280" y="11109"/>
                    <a:pt x="8059" y="11275"/>
                    <a:pt x="7878" y="11484"/>
                  </a:cubicBezTo>
                  <a:cubicBezTo>
                    <a:pt x="7730" y="11658"/>
                    <a:pt x="7594" y="11841"/>
                    <a:pt x="7454" y="12013"/>
                  </a:cubicBezTo>
                  <a:cubicBezTo>
                    <a:pt x="7454" y="12013"/>
                    <a:pt x="7440" y="11998"/>
                    <a:pt x="7426" y="11979"/>
                  </a:cubicBezTo>
                  <a:cubicBezTo>
                    <a:pt x="7418" y="11971"/>
                    <a:pt x="7416" y="11958"/>
                    <a:pt x="7410" y="11948"/>
                  </a:cubicBezTo>
                  <a:cubicBezTo>
                    <a:pt x="7246" y="11637"/>
                    <a:pt x="7007" y="11392"/>
                    <a:pt x="6722" y="11186"/>
                  </a:cubicBezTo>
                  <a:cubicBezTo>
                    <a:pt x="6418" y="10965"/>
                    <a:pt x="6074" y="10819"/>
                    <a:pt x="5735" y="10668"/>
                  </a:cubicBezTo>
                  <a:cubicBezTo>
                    <a:pt x="5596" y="10612"/>
                    <a:pt x="5467" y="10535"/>
                    <a:pt x="5317" y="10535"/>
                  </a:cubicBezTo>
                  <a:cubicBezTo>
                    <a:pt x="5298" y="10535"/>
                    <a:pt x="5278" y="10536"/>
                    <a:pt x="5258" y="10539"/>
                  </a:cubicBezTo>
                  <a:cubicBezTo>
                    <a:pt x="5256" y="10539"/>
                    <a:pt x="5254" y="10540"/>
                    <a:pt x="5251" y="10540"/>
                  </a:cubicBezTo>
                  <a:cubicBezTo>
                    <a:pt x="5242" y="10540"/>
                    <a:pt x="5232" y="10537"/>
                    <a:pt x="5224" y="10531"/>
                  </a:cubicBezTo>
                  <a:cubicBezTo>
                    <a:pt x="5168" y="10487"/>
                    <a:pt x="5179" y="10300"/>
                    <a:pt x="5241" y="10256"/>
                  </a:cubicBezTo>
                  <a:cubicBezTo>
                    <a:pt x="5401" y="10139"/>
                    <a:pt x="5548" y="10009"/>
                    <a:pt x="5663" y="9846"/>
                  </a:cubicBezTo>
                  <a:cubicBezTo>
                    <a:pt x="5797" y="9656"/>
                    <a:pt x="5871" y="9444"/>
                    <a:pt x="5926" y="9221"/>
                  </a:cubicBezTo>
                  <a:cubicBezTo>
                    <a:pt x="5933" y="9195"/>
                    <a:pt x="5958" y="9164"/>
                    <a:pt x="5981" y="9154"/>
                  </a:cubicBezTo>
                  <a:cubicBezTo>
                    <a:pt x="6192" y="9055"/>
                    <a:pt x="6298" y="8892"/>
                    <a:pt x="6298" y="8659"/>
                  </a:cubicBezTo>
                  <a:cubicBezTo>
                    <a:pt x="6297" y="8212"/>
                    <a:pt x="6298" y="7763"/>
                    <a:pt x="6297" y="7316"/>
                  </a:cubicBezTo>
                  <a:cubicBezTo>
                    <a:pt x="6297" y="7240"/>
                    <a:pt x="6289" y="7165"/>
                    <a:pt x="6275" y="7091"/>
                  </a:cubicBezTo>
                  <a:cubicBezTo>
                    <a:pt x="6209" y="6752"/>
                    <a:pt x="6057" y="6462"/>
                    <a:pt x="5804" y="6224"/>
                  </a:cubicBezTo>
                  <a:cubicBezTo>
                    <a:pt x="5520" y="5955"/>
                    <a:pt x="5183" y="5814"/>
                    <a:pt x="4794" y="5810"/>
                  </a:cubicBezTo>
                  <a:cubicBezTo>
                    <a:pt x="4621" y="5808"/>
                    <a:pt x="4449" y="5808"/>
                    <a:pt x="4276" y="5808"/>
                  </a:cubicBezTo>
                  <a:cubicBezTo>
                    <a:pt x="3945" y="5808"/>
                    <a:pt x="3614" y="5809"/>
                    <a:pt x="3283" y="5809"/>
                  </a:cubicBezTo>
                  <a:cubicBezTo>
                    <a:pt x="3080" y="5809"/>
                    <a:pt x="2877" y="5809"/>
                    <a:pt x="2675" y="5807"/>
                  </a:cubicBezTo>
                  <a:cubicBezTo>
                    <a:pt x="2672" y="5807"/>
                    <a:pt x="2670" y="5807"/>
                    <a:pt x="2667" y="5807"/>
                  </a:cubicBezTo>
                  <a:cubicBezTo>
                    <a:pt x="2415" y="5807"/>
                    <a:pt x="2187" y="6019"/>
                    <a:pt x="2201" y="6285"/>
                  </a:cubicBezTo>
                  <a:cubicBezTo>
                    <a:pt x="2209" y="6431"/>
                    <a:pt x="2245" y="6575"/>
                    <a:pt x="2290" y="6714"/>
                  </a:cubicBezTo>
                  <a:cubicBezTo>
                    <a:pt x="2321" y="6804"/>
                    <a:pt x="2325" y="6871"/>
                    <a:pt x="2288" y="6963"/>
                  </a:cubicBezTo>
                  <a:cubicBezTo>
                    <a:pt x="2239" y="7087"/>
                    <a:pt x="2204" y="7223"/>
                    <a:pt x="2201" y="7356"/>
                  </a:cubicBezTo>
                  <a:cubicBezTo>
                    <a:pt x="2189" y="7807"/>
                    <a:pt x="2191" y="8261"/>
                    <a:pt x="2198" y="8715"/>
                  </a:cubicBezTo>
                  <a:cubicBezTo>
                    <a:pt x="2202" y="8916"/>
                    <a:pt x="2322" y="9076"/>
                    <a:pt x="2501" y="9143"/>
                  </a:cubicBezTo>
                  <a:cubicBezTo>
                    <a:pt x="2557" y="9164"/>
                    <a:pt x="2576" y="9198"/>
                    <a:pt x="2586" y="9246"/>
                  </a:cubicBezTo>
                  <a:cubicBezTo>
                    <a:pt x="2663" y="9658"/>
                    <a:pt x="2873" y="9985"/>
                    <a:pt x="3217" y="10225"/>
                  </a:cubicBezTo>
                  <a:cubicBezTo>
                    <a:pt x="3311" y="10292"/>
                    <a:pt x="3335" y="10355"/>
                    <a:pt x="3307" y="10464"/>
                  </a:cubicBezTo>
                  <a:cubicBezTo>
                    <a:pt x="3293" y="10518"/>
                    <a:pt x="3270" y="10543"/>
                    <a:pt x="3205" y="10543"/>
                  </a:cubicBezTo>
                  <a:cubicBezTo>
                    <a:pt x="3129" y="10543"/>
                    <a:pt x="3044" y="10549"/>
                    <a:pt x="2977" y="10579"/>
                  </a:cubicBezTo>
                  <a:cubicBezTo>
                    <a:pt x="2663" y="10719"/>
                    <a:pt x="2352" y="10867"/>
                    <a:pt x="2045" y="11017"/>
                  </a:cubicBezTo>
                  <a:cubicBezTo>
                    <a:pt x="1916" y="11081"/>
                    <a:pt x="1877" y="11228"/>
                    <a:pt x="1943" y="11353"/>
                  </a:cubicBezTo>
                  <a:cubicBezTo>
                    <a:pt x="1979" y="11418"/>
                    <a:pt x="2062" y="11459"/>
                    <a:pt x="2143" y="11459"/>
                  </a:cubicBezTo>
                  <a:cubicBezTo>
                    <a:pt x="2179" y="11459"/>
                    <a:pt x="2216" y="11451"/>
                    <a:pt x="2247" y="11433"/>
                  </a:cubicBezTo>
                  <a:cubicBezTo>
                    <a:pt x="2318" y="11397"/>
                    <a:pt x="2389" y="11354"/>
                    <a:pt x="2464" y="11312"/>
                  </a:cubicBezTo>
                  <a:cubicBezTo>
                    <a:pt x="2625" y="11505"/>
                    <a:pt x="2782" y="11692"/>
                    <a:pt x="2935" y="11880"/>
                  </a:cubicBezTo>
                  <a:cubicBezTo>
                    <a:pt x="3068" y="12046"/>
                    <a:pt x="3231" y="12134"/>
                    <a:pt x="3434" y="12134"/>
                  </a:cubicBezTo>
                  <a:cubicBezTo>
                    <a:pt x="3457" y="12134"/>
                    <a:pt x="3481" y="12133"/>
                    <a:pt x="3505" y="12131"/>
                  </a:cubicBezTo>
                  <a:cubicBezTo>
                    <a:pt x="3507" y="12130"/>
                    <a:pt x="3510" y="12130"/>
                    <a:pt x="3512" y="12130"/>
                  </a:cubicBezTo>
                  <a:cubicBezTo>
                    <a:pt x="3527" y="12130"/>
                    <a:pt x="3547" y="12137"/>
                    <a:pt x="3552" y="12146"/>
                  </a:cubicBezTo>
                  <a:cubicBezTo>
                    <a:pt x="3625" y="12295"/>
                    <a:pt x="3807" y="12404"/>
                    <a:pt x="3723" y="12612"/>
                  </a:cubicBezTo>
                  <a:cubicBezTo>
                    <a:pt x="3710" y="12643"/>
                    <a:pt x="3710" y="12678"/>
                    <a:pt x="3706" y="12714"/>
                  </a:cubicBezTo>
                  <a:cubicBezTo>
                    <a:pt x="3664" y="12984"/>
                    <a:pt x="3624" y="13257"/>
                    <a:pt x="3580" y="13526"/>
                  </a:cubicBezTo>
                  <a:cubicBezTo>
                    <a:pt x="3536" y="13797"/>
                    <a:pt x="3487" y="14070"/>
                    <a:pt x="3442" y="14345"/>
                  </a:cubicBezTo>
                  <a:cubicBezTo>
                    <a:pt x="3433" y="14397"/>
                    <a:pt x="3417" y="14424"/>
                    <a:pt x="3360" y="14424"/>
                  </a:cubicBezTo>
                  <a:cubicBezTo>
                    <a:pt x="3358" y="14424"/>
                    <a:pt x="3357" y="14424"/>
                    <a:pt x="3355" y="14424"/>
                  </a:cubicBezTo>
                  <a:cubicBezTo>
                    <a:pt x="3274" y="14422"/>
                    <a:pt x="3193" y="14422"/>
                    <a:pt x="3113" y="14422"/>
                  </a:cubicBezTo>
                  <a:cubicBezTo>
                    <a:pt x="3005" y="14422"/>
                    <a:pt x="2898" y="14423"/>
                    <a:pt x="2789" y="14423"/>
                  </a:cubicBezTo>
                  <a:lnTo>
                    <a:pt x="2487" y="14423"/>
                  </a:lnTo>
                  <a:lnTo>
                    <a:pt x="2487" y="13795"/>
                  </a:lnTo>
                  <a:cubicBezTo>
                    <a:pt x="2487" y="13663"/>
                    <a:pt x="2409" y="13577"/>
                    <a:pt x="2280" y="13560"/>
                  </a:cubicBezTo>
                  <a:cubicBezTo>
                    <a:pt x="2273" y="13559"/>
                    <a:pt x="2267" y="13558"/>
                    <a:pt x="2260" y="13558"/>
                  </a:cubicBezTo>
                  <a:cubicBezTo>
                    <a:pt x="2173" y="13558"/>
                    <a:pt x="2077" y="13632"/>
                    <a:pt x="2047" y="13731"/>
                  </a:cubicBezTo>
                  <a:cubicBezTo>
                    <a:pt x="2034" y="13769"/>
                    <a:pt x="2030" y="13810"/>
                    <a:pt x="2030" y="13850"/>
                  </a:cubicBezTo>
                  <a:cubicBezTo>
                    <a:pt x="2027" y="14034"/>
                    <a:pt x="2030" y="14218"/>
                    <a:pt x="2030" y="14404"/>
                  </a:cubicBezTo>
                  <a:cubicBezTo>
                    <a:pt x="1967" y="14404"/>
                    <a:pt x="1907" y="14405"/>
                    <a:pt x="1850" y="14405"/>
                  </a:cubicBezTo>
                  <a:cubicBezTo>
                    <a:pt x="1792" y="14405"/>
                    <a:pt x="1736" y="14404"/>
                    <a:pt x="1680" y="14403"/>
                  </a:cubicBezTo>
                  <a:cubicBezTo>
                    <a:pt x="1625" y="14402"/>
                    <a:pt x="1567" y="14399"/>
                    <a:pt x="1519" y="14377"/>
                  </a:cubicBezTo>
                  <a:cubicBezTo>
                    <a:pt x="1349" y="14300"/>
                    <a:pt x="1270" y="14162"/>
                    <a:pt x="1268" y="13977"/>
                  </a:cubicBezTo>
                  <a:cubicBezTo>
                    <a:pt x="1268" y="13694"/>
                    <a:pt x="1267" y="13413"/>
                    <a:pt x="1268" y="13130"/>
                  </a:cubicBezTo>
                  <a:cubicBezTo>
                    <a:pt x="1270" y="13018"/>
                    <a:pt x="1270" y="12906"/>
                    <a:pt x="1288" y="12799"/>
                  </a:cubicBezTo>
                  <a:cubicBezTo>
                    <a:pt x="1333" y="12530"/>
                    <a:pt x="1423" y="12277"/>
                    <a:pt x="1578" y="12047"/>
                  </a:cubicBezTo>
                  <a:cubicBezTo>
                    <a:pt x="1656" y="11933"/>
                    <a:pt x="1615" y="11805"/>
                    <a:pt x="1509" y="11728"/>
                  </a:cubicBezTo>
                  <a:cubicBezTo>
                    <a:pt x="1474" y="11702"/>
                    <a:pt x="1430" y="11690"/>
                    <a:pt x="1386" y="11690"/>
                  </a:cubicBezTo>
                  <a:cubicBezTo>
                    <a:pt x="1313" y="11690"/>
                    <a:pt x="1238" y="11722"/>
                    <a:pt x="1199" y="11781"/>
                  </a:cubicBezTo>
                  <a:cubicBezTo>
                    <a:pt x="966" y="12141"/>
                    <a:pt x="826" y="12530"/>
                    <a:pt x="824" y="12961"/>
                  </a:cubicBezTo>
                  <a:cubicBezTo>
                    <a:pt x="823" y="13329"/>
                    <a:pt x="823" y="13697"/>
                    <a:pt x="824" y="14065"/>
                  </a:cubicBezTo>
                  <a:cubicBezTo>
                    <a:pt x="824" y="14120"/>
                    <a:pt x="831" y="14175"/>
                    <a:pt x="843" y="14228"/>
                  </a:cubicBezTo>
                  <a:cubicBezTo>
                    <a:pt x="917" y="14580"/>
                    <a:pt x="1267" y="14863"/>
                    <a:pt x="1632" y="14863"/>
                  </a:cubicBezTo>
                  <a:cubicBezTo>
                    <a:pt x="1633" y="14863"/>
                    <a:pt x="1634" y="14863"/>
                    <a:pt x="1635" y="14863"/>
                  </a:cubicBezTo>
                  <a:cubicBezTo>
                    <a:pt x="2493" y="14863"/>
                    <a:pt x="3351" y="14862"/>
                    <a:pt x="4210" y="14862"/>
                  </a:cubicBezTo>
                  <a:cubicBezTo>
                    <a:pt x="5069" y="14862"/>
                    <a:pt x="5927" y="14863"/>
                    <a:pt x="6786" y="14864"/>
                  </a:cubicBezTo>
                  <a:cubicBezTo>
                    <a:pt x="7051" y="14864"/>
                    <a:pt x="7277" y="14795"/>
                    <a:pt x="7460" y="14600"/>
                  </a:cubicBezTo>
                  <a:cubicBezTo>
                    <a:pt x="7655" y="14786"/>
                    <a:pt x="7883" y="14864"/>
                    <a:pt x="8153" y="14864"/>
                  </a:cubicBezTo>
                  <a:cubicBezTo>
                    <a:pt x="8927" y="14862"/>
                    <a:pt x="9701" y="14861"/>
                    <a:pt x="10475" y="14861"/>
                  </a:cubicBezTo>
                  <a:cubicBezTo>
                    <a:pt x="11410" y="14861"/>
                    <a:pt x="12344" y="14862"/>
                    <a:pt x="13279" y="14863"/>
                  </a:cubicBezTo>
                  <a:cubicBezTo>
                    <a:pt x="13740" y="14863"/>
                    <a:pt x="14110" y="14484"/>
                    <a:pt x="14115" y="14022"/>
                  </a:cubicBezTo>
                  <a:cubicBezTo>
                    <a:pt x="14116" y="13744"/>
                    <a:pt x="14122" y="13464"/>
                    <a:pt x="14113" y="13185"/>
                  </a:cubicBezTo>
                  <a:cubicBezTo>
                    <a:pt x="14108" y="12988"/>
                    <a:pt x="14093" y="12789"/>
                    <a:pt x="14060" y="12595"/>
                  </a:cubicBezTo>
                  <a:cubicBezTo>
                    <a:pt x="13953" y="11986"/>
                    <a:pt x="13611" y="11531"/>
                    <a:pt x="13120" y="11169"/>
                  </a:cubicBezTo>
                  <a:cubicBezTo>
                    <a:pt x="12799" y="10930"/>
                    <a:pt x="12424" y="10797"/>
                    <a:pt x="12069" y="10627"/>
                  </a:cubicBezTo>
                  <a:cubicBezTo>
                    <a:pt x="11970" y="10580"/>
                    <a:pt x="11869" y="10531"/>
                    <a:pt x="11754" y="10531"/>
                  </a:cubicBezTo>
                  <a:cubicBezTo>
                    <a:pt x="11743" y="10531"/>
                    <a:pt x="11731" y="10531"/>
                    <a:pt x="11719" y="10532"/>
                  </a:cubicBezTo>
                  <a:cubicBezTo>
                    <a:pt x="11718" y="10532"/>
                    <a:pt x="11717" y="10532"/>
                    <a:pt x="11716" y="10532"/>
                  </a:cubicBezTo>
                  <a:cubicBezTo>
                    <a:pt x="11685" y="10532"/>
                    <a:pt x="11632" y="10499"/>
                    <a:pt x="11630" y="10478"/>
                  </a:cubicBezTo>
                  <a:cubicBezTo>
                    <a:pt x="11626" y="10436"/>
                    <a:pt x="11639" y="10376"/>
                    <a:pt x="11667" y="10348"/>
                  </a:cubicBezTo>
                  <a:cubicBezTo>
                    <a:pt x="11765" y="10251"/>
                    <a:pt x="11878" y="10168"/>
                    <a:pt x="11973" y="10068"/>
                  </a:cubicBezTo>
                  <a:cubicBezTo>
                    <a:pt x="12168" y="9864"/>
                    <a:pt x="12277" y="9614"/>
                    <a:pt x="12328" y="9341"/>
                  </a:cubicBezTo>
                  <a:cubicBezTo>
                    <a:pt x="12341" y="9273"/>
                    <a:pt x="12373" y="9235"/>
                    <a:pt x="12434" y="9212"/>
                  </a:cubicBezTo>
                  <a:cubicBezTo>
                    <a:pt x="12597" y="9150"/>
                    <a:pt x="12721" y="8973"/>
                    <a:pt x="12720" y="8802"/>
                  </a:cubicBezTo>
                  <a:cubicBezTo>
                    <a:pt x="12714" y="8250"/>
                    <a:pt x="12707" y="7698"/>
                    <a:pt x="12701" y="7146"/>
                  </a:cubicBezTo>
                  <a:cubicBezTo>
                    <a:pt x="12701" y="7090"/>
                    <a:pt x="12706" y="7035"/>
                    <a:pt x="12701" y="6978"/>
                  </a:cubicBezTo>
                  <a:cubicBezTo>
                    <a:pt x="12691" y="6814"/>
                    <a:pt x="12616" y="6677"/>
                    <a:pt x="12500" y="6571"/>
                  </a:cubicBezTo>
                  <a:cubicBezTo>
                    <a:pt x="12390" y="6472"/>
                    <a:pt x="12260" y="6402"/>
                    <a:pt x="12106" y="6401"/>
                  </a:cubicBezTo>
                  <a:cubicBezTo>
                    <a:pt x="12097" y="6363"/>
                    <a:pt x="12092" y="6333"/>
                    <a:pt x="12083" y="6303"/>
                  </a:cubicBezTo>
                  <a:cubicBezTo>
                    <a:pt x="12000" y="6017"/>
                    <a:pt x="11751" y="5804"/>
                    <a:pt x="11448" y="58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56" name="Google Shape;1056;p58"/>
          <p:cNvCxnSpPr>
            <a:stCxn id="1048" idx="3"/>
            <a:endCxn id="1054" idx="1"/>
          </p:cNvCxnSpPr>
          <p:nvPr/>
        </p:nvCxnSpPr>
        <p:spPr>
          <a:xfrm>
            <a:off x="2361550" y="2817087"/>
            <a:ext cx="1065000" cy="267900"/>
          </a:xfrm>
          <a:prstGeom prst="bentConnector3">
            <a:avLst>
              <a:gd fmla="val 49999" name="adj1"/>
            </a:avLst>
          </a:prstGeom>
          <a:noFill/>
          <a:ln cap="flat" cmpd="sng" w="9525">
            <a:solidFill>
              <a:schemeClr val="dk1"/>
            </a:solidFill>
            <a:prstDash val="solid"/>
            <a:round/>
            <a:headEnd len="med" w="med" type="none"/>
            <a:tailEnd len="med" w="med" type="oval"/>
          </a:ln>
        </p:spPr>
      </p:cxnSp>
      <p:cxnSp>
        <p:nvCxnSpPr>
          <p:cNvPr id="1057" name="Google Shape;1057;p58"/>
          <p:cNvCxnSpPr>
            <a:stCxn id="1054" idx="3"/>
            <a:endCxn id="1051" idx="1"/>
          </p:cNvCxnSpPr>
          <p:nvPr/>
        </p:nvCxnSpPr>
        <p:spPr>
          <a:xfrm flipH="1" rot="10800000">
            <a:off x="4041237" y="2817138"/>
            <a:ext cx="1062600" cy="267900"/>
          </a:xfrm>
          <a:prstGeom prst="bentConnector3">
            <a:avLst>
              <a:gd fmla="val 50004" name="adj1"/>
            </a:avLst>
          </a:prstGeom>
          <a:noFill/>
          <a:ln cap="flat" cmpd="sng" w="9525">
            <a:solidFill>
              <a:schemeClr val="dk1"/>
            </a:solidFill>
            <a:prstDash val="solid"/>
            <a:round/>
            <a:headEnd len="med" w="med" type="none"/>
            <a:tailEnd len="med" w="med" type="oval"/>
          </a:ln>
        </p:spPr>
      </p:cxnSp>
      <p:cxnSp>
        <p:nvCxnSpPr>
          <p:cNvPr id="1058" name="Google Shape;1058;p58"/>
          <p:cNvCxnSpPr>
            <a:stCxn id="1051" idx="3"/>
            <a:endCxn id="1045" idx="1"/>
          </p:cNvCxnSpPr>
          <p:nvPr/>
        </p:nvCxnSpPr>
        <p:spPr>
          <a:xfrm>
            <a:off x="5718625" y="2817077"/>
            <a:ext cx="1063800" cy="267900"/>
          </a:xfrm>
          <a:prstGeom prst="bentConnector3">
            <a:avLst>
              <a:gd fmla="val 50001" name="adj1"/>
            </a:avLst>
          </a:prstGeom>
          <a:noFill/>
          <a:ln cap="flat" cmpd="sng" w="9525">
            <a:solidFill>
              <a:schemeClr val="dk1"/>
            </a:solidFill>
            <a:prstDash val="solid"/>
            <a:round/>
            <a:headEnd len="med" w="med" type="none"/>
            <a:tailEnd len="med" w="med" type="oval"/>
          </a:ln>
        </p:spPr>
      </p:cxnSp>
      <p:sp>
        <p:nvSpPr>
          <p:cNvPr id="1059" name="Google Shape;1059;p58"/>
          <p:cNvSpPr/>
          <p:nvPr/>
        </p:nvSpPr>
        <p:spPr>
          <a:xfrm>
            <a:off x="500359" y="2105025"/>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3" name="Shape 1063"/>
        <p:cNvGrpSpPr/>
        <p:nvPr/>
      </p:nvGrpSpPr>
      <p:grpSpPr>
        <a:xfrm>
          <a:off x="0" y="0"/>
          <a:ext cx="0" cy="0"/>
          <a:chOff x="0" y="0"/>
          <a:chExt cx="0" cy="0"/>
        </a:xfrm>
      </p:grpSpPr>
      <p:grpSp>
        <p:nvGrpSpPr>
          <p:cNvPr id="1064" name="Google Shape;1064;p59"/>
          <p:cNvGrpSpPr/>
          <p:nvPr/>
        </p:nvGrpSpPr>
        <p:grpSpPr>
          <a:xfrm>
            <a:off x="3480140" y="1319976"/>
            <a:ext cx="2255474" cy="3041751"/>
            <a:chOff x="3480140" y="1319976"/>
            <a:chExt cx="2255474" cy="3041751"/>
          </a:xfrm>
        </p:grpSpPr>
        <p:sp>
          <p:nvSpPr>
            <p:cNvPr id="1065" name="Google Shape;1065;p59"/>
            <p:cNvSpPr/>
            <p:nvPr/>
          </p:nvSpPr>
          <p:spPr>
            <a:xfrm>
              <a:off x="3480140" y="1319976"/>
              <a:ext cx="1843674" cy="1680094"/>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9"/>
            <p:cNvSpPr/>
            <p:nvPr/>
          </p:nvSpPr>
          <p:spPr>
            <a:xfrm>
              <a:off x="4400764" y="1847681"/>
              <a:ext cx="1334850" cy="2311740"/>
            </a:xfrm>
            <a:custGeom>
              <a:rect b="b" l="l" r="r" t="t"/>
              <a:pathLst>
                <a:path extrusionOk="0" h="80823" w="46669">
                  <a:moveTo>
                    <a:pt x="16049" y="1"/>
                  </a:moveTo>
                  <a:cubicBezTo>
                    <a:pt x="14484" y="1"/>
                    <a:pt x="11352" y="821"/>
                    <a:pt x="11524" y="7414"/>
                  </a:cubicBezTo>
                  <a:cubicBezTo>
                    <a:pt x="11564" y="8981"/>
                    <a:pt x="12635" y="10339"/>
                    <a:pt x="14436" y="10339"/>
                  </a:cubicBezTo>
                  <a:cubicBezTo>
                    <a:pt x="14706" y="10339"/>
                    <a:pt x="14992" y="10308"/>
                    <a:pt x="15294" y="10243"/>
                  </a:cubicBezTo>
                  <a:lnTo>
                    <a:pt x="15520" y="10192"/>
                  </a:lnTo>
                  <a:lnTo>
                    <a:pt x="15049" y="13795"/>
                  </a:lnTo>
                  <a:cubicBezTo>
                    <a:pt x="15049" y="13795"/>
                    <a:pt x="15619" y="15032"/>
                    <a:pt x="17460" y="15150"/>
                  </a:cubicBezTo>
                  <a:cubicBezTo>
                    <a:pt x="17630" y="15161"/>
                    <a:pt x="17793" y="15166"/>
                    <a:pt x="17950" y="15166"/>
                  </a:cubicBezTo>
                  <a:cubicBezTo>
                    <a:pt x="20294" y="15166"/>
                    <a:pt x="21216" y="14034"/>
                    <a:pt x="21216" y="14034"/>
                  </a:cubicBezTo>
                  <a:lnTo>
                    <a:pt x="20850" y="7581"/>
                  </a:lnTo>
                  <a:lnTo>
                    <a:pt x="20850" y="7581"/>
                  </a:lnTo>
                  <a:cubicBezTo>
                    <a:pt x="20850" y="7581"/>
                    <a:pt x="20994" y="7639"/>
                    <a:pt x="21186" y="7639"/>
                  </a:cubicBezTo>
                  <a:cubicBezTo>
                    <a:pt x="21547" y="7639"/>
                    <a:pt x="22076" y="7436"/>
                    <a:pt x="22150" y="6274"/>
                  </a:cubicBezTo>
                  <a:cubicBezTo>
                    <a:pt x="22242" y="4828"/>
                    <a:pt x="21483" y="4657"/>
                    <a:pt x="21118" y="4657"/>
                  </a:cubicBezTo>
                  <a:cubicBezTo>
                    <a:pt x="21004" y="4657"/>
                    <a:pt x="20928" y="4673"/>
                    <a:pt x="20928" y="4673"/>
                  </a:cubicBezTo>
                  <a:lnTo>
                    <a:pt x="20926" y="4555"/>
                  </a:lnTo>
                  <a:cubicBezTo>
                    <a:pt x="21075" y="2022"/>
                    <a:pt x="19470" y="510"/>
                    <a:pt x="17391" y="174"/>
                  </a:cubicBezTo>
                  <a:lnTo>
                    <a:pt x="16911" y="91"/>
                  </a:lnTo>
                  <a:cubicBezTo>
                    <a:pt x="16911" y="90"/>
                    <a:pt x="16565" y="1"/>
                    <a:pt x="16049" y="1"/>
                  </a:cubicBezTo>
                  <a:close/>
                  <a:moveTo>
                    <a:pt x="38961" y="30787"/>
                  </a:moveTo>
                  <a:cubicBezTo>
                    <a:pt x="38539" y="30787"/>
                    <a:pt x="38136" y="30992"/>
                    <a:pt x="37665" y="31116"/>
                  </a:cubicBezTo>
                  <a:cubicBezTo>
                    <a:pt x="36988" y="31288"/>
                    <a:pt x="35697" y="32869"/>
                    <a:pt x="36455" y="33853"/>
                  </a:cubicBezTo>
                  <a:cubicBezTo>
                    <a:pt x="36455" y="33853"/>
                    <a:pt x="37522" y="35076"/>
                    <a:pt x="38066" y="35536"/>
                  </a:cubicBezTo>
                  <a:cubicBezTo>
                    <a:pt x="38611" y="35995"/>
                    <a:pt x="39503" y="36336"/>
                    <a:pt x="42652" y="37243"/>
                  </a:cubicBezTo>
                  <a:cubicBezTo>
                    <a:pt x="42652" y="37243"/>
                    <a:pt x="43193" y="37402"/>
                    <a:pt x="43693" y="37402"/>
                  </a:cubicBezTo>
                  <a:cubicBezTo>
                    <a:pt x="44017" y="37402"/>
                    <a:pt x="44324" y="37335"/>
                    <a:pt x="44454" y="37116"/>
                  </a:cubicBezTo>
                  <a:cubicBezTo>
                    <a:pt x="44454" y="37116"/>
                    <a:pt x="44565" y="36861"/>
                    <a:pt x="44300" y="36674"/>
                  </a:cubicBezTo>
                  <a:lnTo>
                    <a:pt x="44300" y="36674"/>
                  </a:lnTo>
                  <a:cubicBezTo>
                    <a:pt x="44300" y="36674"/>
                    <a:pt x="44459" y="36692"/>
                    <a:pt x="44667" y="36692"/>
                  </a:cubicBezTo>
                  <a:cubicBezTo>
                    <a:pt x="45011" y="36692"/>
                    <a:pt x="45487" y="36645"/>
                    <a:pt x="45606" y="36399"/>
                  </a:cubicBezTo>
                  <a:cubicBezTo>
                    <a:pt x="45797" y="36002"/>
                    <a:pt x="45411" y="35836"/>
                    <a:pt x="45411" y="35836"/>
                  </a:cubicBezTo>
                  <a:lnTo>
                    <a:pt x="45411" y="35836"/>
                  </a:lnTo>
                  <a:cubicBezTo>
                    <a:pt x="45411" y="35836"/>
                    <a:pt x="45509" y="35844"/>
                    <a:pt x="45648" y="35844"/>
                  </a:cubicBezTo>
                  <a:cubicBezTo>
                    <a:pt x="45973" y="35844"/>
                    <a:pt x="46522" y="35800"/>
                    <a:pt x="46576" y="35509"/>
                  </a:cubicBezTo>
                  <a:cubicBezTo>
                    <a:pt x="46668" y="35022"/>
                    <a:pt x="46178" y="34718"/>
                    <a:pt x="45040" y="34520"/>
                  </a:cubicBezTo>
                  <a:lnTo>
                    <a:pt x="45040" y="34520"/>
                  </a:lnTo>
                  <a:cubicBezTo>
                    <a:pt x="45040" y="34520"/>
                    <a:pt x="45340" y="34569"/>
                    <a:pt x="45666" y="34569"/>
                  </a:cubicBezTo>
                  <a:cubicBezTo>
                    <a:pt x="46012" y="34569"/>
                    <a:pt x="46388" y="34514"/>
                    <a:pt x="46465" y="34285"/>
                  </a:cubicBezTo>
                  <a:cubicBezTo>
                    <a:pt x="46616" y="33841"/>
                    <a:pt x="46009" y="33514"/>
                    <a:pt x="45041" y="33399"/>
                  </a:cubicBezTo>
                  <a:cubicBezTo>
                    <a:pt x="44074" y="33283"/>
                    <a:pt x="42326" y="32709"/>
                    <a:pt x="42035" y="32567"/>
                  </a:cubicBezTo>
                  <a:cubicBezTo>
                    <a:pt x="41504" y="32314"/>
                    <a:pt x="41166" y="32025"/>
                    <a:pt x="41416" y="32025"/>
                  </a:cubicBezTo>
                  <a:cubicBezTo>
                    <a:pt x="41502" y="32025"/>
                    <a:pt x="41657" y="32059"/>
                    <a:pt x="41898" y="32140"/>
                  </a:cubicBezTo>
                  <a:cubicBezTo>
                    <a:pt x="42276" y="32267"/>
                    <a:pt x="42755" y="32415"/>
                    <a:pt x="43110" y="32415"/>
                  </a:cubicBezTo>
                  <a:cubicBezTo>
                    <a:pt x="43348" y="32415"/>
                    <a:pt x="43530" y="32348"/>
                    <a:pt x="43588" y="32166"/>
                  </a:cubicBezTo>
                  <a:cubicBezTo>
                    <a:pt x="43796" y="31518"/>
                    <a:pt x="42955" y="31386"/>
                    <a:pt x="42239" y="31054"/>
                  </a:cubicBezTo>
                  <a:cubicBezTo>
                    <a:pt x="41499" y="30708"/>
                    <a:pt x="40059" y="30854"/>
                    <a:pt x="39040" y="30789"/>
                  </a:cubicBezTo>
                  <a:cubicBezTo>
                    <a:pt x="39013" y="30787"/>
                    <a:pt x="38987" y="30787"/>
                    <a:pt x="38961" y="30787"/>
                  </a:cubicBezTo>
                  <a:close/>
                  <a:moveTo>
                    <a:pt x="4437" y="63564"/>
                  </a:moveTo>
                  <a:lnTo>
                    <a:pt x="0" y="66650"/>
                  </a:lnTo>
                  <a:cubicBezTo>
                    <a:pt x="0" y="66651"/>
                    <a:pt x="893" y="72400"/>
                    <a:pt x="4267" y="72400"/>
                  </a:cubicBezTo>
                  <a:cubicBezTo>
                    <a:pt x="4322" y="72400"/>
                    <a:pt x="4378" y="72398"/>
                    <a:pt x="4434" y="72395"/>
                  </a:cubicBezTo>
                  <a:lnTo>
                    <a:pt x="8575" y="68681"/>
                  </a:lnTo>
                  <a:lnTo>
                    <a:pt x="4437" y="63564"/>
                  </a:lnTo>
                  <a:close/>
                  <a:moveTo>
                    <a:pt x="29565" y="74981"/>
                  </a:moveTo>
                  <a:lnTo>
                    <a:pt x="23244" y="75167"/>
                  </a:lnTo>
                  <a:lnTo>
                    <a:pt x="23432" y="79925"/>
                  </a:lnTo>
                  <a:cubicBezTo>
                    <a:pt x="25408" y="80618"/>
                    <a:pt x="26782" y="80822"/>
                    <a:pt x="27715" y="80822"/>
                  </a:cubicBezTo>
                  <a:cubicBezTo>
                    <a:pt x="29047" y="80822"/>
                    <a:pt x="29480" y="80406"/>
                    <a:pt x="29483" y="80406"/>
                  </a:cubicBezTo>
                  <a:cubicBezTo>
                    <a:pt x="29483" y="80406"/>
                    <a:pt x="29483" y="80406"/>
                    <a:pt x="29483" y="80406"/>
                  </a:cubicBezTo>
                  <a:lnTo>
                    <a:pt x="29565" y="74981"/>
                  </a:ln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9"/>
            <p:cNvSpPr/>
            <p:nvPr/>
          </p:nvSpPr>
          <p:spPr>
            <a:xfrm>
              <a:off x="4404139" y="2713263"/>
              <a:ext cx="952635" cy="1420972"/>
            </a:xfrm>
            <a:custGeom>
              <a:rect b="b" l="l" r="r" t="t"/>
              <a:pathLst>
                <a:path extrusionOk="0" h="49680" w="33306">
                  <a:moveTo>
                    <a:pt x="16737" y="0"/>
                  </a:moveTo>
                  <a:cubicBezTo>
                    <a:pt x="15899" y="0"/>
                    <a:pt x="15125" y="206"/>
                    <a:pt x="14483" y="707"/>
                  </a:cubicBezTo>
                  <a:cubicBezTo>
                    <a:pt x="10869" y="3527"/>
                    <a:pt x="12672" y="11253"/>
                    <a:pt x="12672" y="11253"/>
                  </a:cubicBezTo>
                  <a:lnTo>
                    <a:pt x="12327" y="16397"/>
                  </a:lnTo>
                  <a:cubicBezTo>
                    <a:pt x="12215" y="18054"/>
                    <a:pt x="11547" y="19624"/>
                    <a:pt x="10429" y="20852"/>
                  </a:cubicBezTo>
                  <a:lnTo>
                    <a:pt x="1" y="32540"/>
                  </a:lnTo>
                  <a:cubicBezTo>
                    <a:pt x="1" y="32540"/>
                    <a:pt x="3877" y="40215"/>
                    <a:pt x="9498" y="41082"/>
                  </a:cubicBezTo>
                  <a:lnTo>
                    <a:pt x="17813" y="31322"/>
                  </a:lnTo>
                  <a:lnTo>
                    <a:pt x="20213" y="49680"/>
                  </a:lnTo>
                  <a:lnTo>
                    <a:pt x="33305" y="47593"/>
                  </a:lnTo>
                  <a:lnTo>
                    <a:pt x="25849" y="3341"/>
                  </a:lnTo>
                  <a:lnTo>
                    <a:pt x="24269" y="3189"/>
                  </a:lnTo>
                  <a:cubicBezTo>
                    <a:pt x="22404" y="1884"/>
                    <a:pt x="19274" y="0"/>
                    <a:pt x="16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9"/>
            <p:cNvSpPr/>
            <p:nvPr/>
          </p:nvSpPr>
          <p:spPr>
            <a:xfrm>
              <a:off x="4218454" y="2202804"/>
              <a:ext cx="1336852" cy="686231"/>
            </a:xfrm>
            <a:custGeom>
              <a:rect b="b" l="l" r="r" t="t"/>
              <a:pathLst>
                <a:path extrusionOk="0" h="23992" w="46739">
                  <a:moveTo>
                    <a:pt x="18474" y="1"/>
                  </a:moveTo>
                  <a:cubicBezTo>
                    <a:pt x="15787" y="1"/>
                    <a:pt x="13827" y="117"/>
                    <a:pt x="13827" y="117"/>
                  </a:cubicBezTo>
                  <a:cubicBezTo>
                    <a:pt x="13827" y="117"/>
                    <a:pt x="5181" y="506"/>
                    <a:pt x="0" y="769"/>
                  </a:cubicBezTo>
                  <a:cubicBezTo>
                    <a:pt x="0" y="769"/>
                    <a:pt x="29" y="2550"/>
                    <a:pt x="620" y="6552"/>
                  </a:cubicBezTo>
                  <a:lnTo>
                    <a:pt x="16685" y="10572"/>
                  </a:lnTo>
                  <a:lnTo>
                    <a:pt x="17752" y="19518"/>
                  </a:lnTo>
                  <a:cubicBezTo>
                    <a:pt x="17864" y="20342"/>
                    <a:pt x="18480" y="21006"/>
                    <a:pt x="19294" y="21180"/>
                  </a:cubicBezTo>
                  <a:cubicBezTo>
                    <a:pt x="21344" y="21620"/>
                    <a:pt x="25382" y="22369"/>
                    <a:pt x="29095" y="22369"/>
                  </a:cubicBezTo>
                  <a:cubicBezTo>
                    <a:pt x="30177" y="22369"/>
                    <a:pt x="31232" y="22305"/>
                    <a:pt x="32201" y="22152"/>
                  </a:cubicBezTo>
                  <a:cubicBezTo>
                    <a:pt x="32979" y="22027"/>
                    <a:pt x="33565" y="21494"/>
                    <a:pt x="33779" y="20808"/>
                  </a:cubicBezTo>
                  <a:cubicBezTo>
                    <a:pt x="33818" y="20826"/>
                    <a:pt x="33858" y="20850"/>
                    <a:pt x="33896" y="20869"/>
                  </a:cubicBezTo>
                  <a:cubicBezTo>
                    <a:pt x="39158" y="23443"/>
                    <a:pt x="41613" y="23992"/>
                    <a:pt x="42751" y="23992"/>
                  </a:cubicBezTo>
                  <a:cubicBezTo>
                    <a:pt x="43596" y="23992"/>
                    <a:pt x="43713" y="23688"/>
                    <a:pt x="43713" y="23688"/>
                  </a:cubicBezTo>
                  <a:cubicBezTo>
                    <a:pt x="43913" y="23770"/>
                    <a:pt x="44078" y="23802"/>
                    <a:pt x="44215" y="23802"/>
                  </a:cubicBezTo>
                  <a:cubicBezTo>
                    <a:pt x="44692" y="23802"/>
                    <a:pt x="44813" y="23411"/>
                    <a:pt x="44813" y="23411"/>
                  </a:cubicBezTo>
                  <a:cubicBezTo>
                    <a:pt x="44813" y="23411"/>
                    <a:pt x="46322" y="19153"/>
                    <a:pt x="46527" y="18476"/>
                  </a:cubicBezTo>
                  <a:cubicBezTo>
                    <a:pt x="46738" y="17797"/>
                    <a:pt x="45708" y="17779"/>
                    <a:pt x="45708" y="17779"/>
                  </a:cubicBezTo>
                  <a:cubicBezTo>
                    <a:pt x="45855" y="15751"/>
                    <a:pt x="38102" y="14730"/>
                    <a:pt x="38102" y="14730"/>
                  </a:cubicBezTo>
                  <a:cubicBezTo>
                    <a:pt x="35720" y="6114"/>
                    <a:pt x="32392" y="2812"/>
                    <a:pt x="30754" y="1652"/>
                  </a:cubicBezTo>
                  <a:cubicBezTo>
                    <a:pt x="30495" y="1446"/>
                    <a:pt x="30208" y="1272"/>
                    <a:pt x="29896" y="1138"/>
                  </a:cubicBezTo>
                  <a:cubicBezTo>
                    <a:pt x="29810" y="1098"/>
                    <a:pt x="29762" y="1081"/>
                    <a:pt x="29762" y="1081"/>
                  </a:cubicBezTo>
                  <a:lnTo>
                    <a:pt x="29759" y="1086"/>
                  </a:lnTo>
                  <a:cubicBezTo>
                    <a:pt x="29591" y="1021"/>
                    <a:pt x="29420" y="964"/>
                    <a:pt x="29240" y="922"/>
                  </a:cubicBezTo>
                  <a:cubicBezTo>
                    <a:pt x="26047" y="171"/>
                    <a:pt x="21728" y="1"/>
                    <a:pt x="184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9"/>
            <p:cNvSpPr/>
            <p:nvPr/>
          </p:nvSpPr>
          <p:spPr>
            <a:xfrm>
              <a:off x="4259012" y="3754033"/>
              <a:ext cx="1243751" cy="604714"/>
            </a:xfrm>
            <a:custGeom>
              <a:rect b="b" l="l" r="r" t="t"/>
              <a:pathLst>
                <a:path extrusionOk="0" h="21142" w="43484">
                  <a:moveTo>
                    <a:pt x="4956" y="0"/>
                  </a:moveTo>
                  <a:lnTo>
                    <a:pt x="0" y="3666"/>
                  </a:lnTo>
                  <a:lnTo>
                    <a:pt x="1483" y="12033"/>
                  </a:lnTo>
                  <a:cubicBezTo>
                    <a:pt x="1483" y="12033"/>
                    <a:pt x="4174" y="16864"/>
                    <a:pt x="5549" y="16911"/>
                  </a:cubicBezTo>
                  <a:lnTo>
                    <a:pt x="10767" y="16883"/>
                  </a:lnTo>
                  <a:lnTo>
                    <a:pt x="10706" y="15128"/>
                  </a:lnTo>
                  <a:cubicBezTo>
                    <a:pt x="10706" y="15128"/>
                    <a:pt x="10786" y="11881"/>
                    <a:pt x="7914" y="11784"/>
                  </a:cubicBezTo>
                  <a:cubicBezTo>
                    <a:pt x="7914" y="11784"/>
                    <a:pt x="6122" y="8967"/>
                    <a:pt x="9391" y="5748"/>
                  </a:cubicBezTo>
                  <a:lnTo>
                    <a:pt x="4956" y="0"/>
                  </a:lnTo>
                  <a:close/>
                  <a:moveTo>
                    <a:pt x="28386" y="13272"/>
                  </a:moveTo>
                  <a:lnTo>
                    <a:pt x="28548" y="21110"/>
                  </a:lnTo>
                  <a:lnTo>
                    <a:pt x="43484" y="21141"/>
                  </a:lnTo>
                  <a:lnTo>
                    <a:pt x="43484" y="21141"/>
                  </a:lnTo>
                  <a:lnTo>
                    <a:pt x="43349" y="19900"/>
                  </a:lnTo>
                  <a:cubicBezTo>
                    <a:pt x="43349" y="19900"/>
                    <a:pt x="42603" y="15978"/>
                    <a:pt x="38431" y="15978"/>
                  </a:cubicBezTo>
                  <a:cubicBezTo>
                    <a:pt x="38183" y="15978"/>
                    <a:pt x="37923" y="15992"/>
                    <a:pt x="37651" y="16021"/>
                  </a:cubicBezTo>
                  <a:cubicBezTo>
                    <a:pt x="37651" y="16021"/>
                    <a:pt x="35632" y="15101"/>
                    <a:pt x="34436" y="13752"/>
                  </a:cubicBezTo>
                  <a:lnTo>
                    <a:pt x="28386" y="1327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9"/>
            <p:cNvSpPr/>
            <p:nvPr/>
          </p:nvSpPr>
          <p:spPr>
            <a:xfrm>
              <a:off x="4256180" y="1808725"/>
              <a:ext cx="1448717" cy="2517134"/>
            </a:xfrm>
            <a:custGeom>
              <a:rect b="b" l="l" r="r" t="t"/>
              <a:pathLst>
                <a:path extrusionOk="0" h="88004" w="50650">
                  <a:moveTo>
                    <a:pt x="20159" y="1"/>
                  </a:moveTo>
                  <a:cubicBezTo>
                    <a:pt x="18738" y="1"/>
                    <a:pt x="17342" y="1635"/>
                    <a:pt x="17023" y="2065"/>
                  </a:cubicBezTo>
                  <a:cubicBezTo>
                    <a:pt x="16620" y="2610"/>
                    <a:pt x="16731" y="2827"/>
                    <a:pt x="17593" y="3115"/>
                  </a:cubicBezTo>
                  <a:cubicBezTo>
                    <a:pt x="17593" y="3115"/>
                    <a:pt x="17669" y="3172"/>
                    <a:pt x="17951" y="3172"/>
                  </a:cubicBezTo>
                  <a:cubicBezTo>
                    <a:pt x="18272" y="3172"/>
                    <a:pt x="18860" y="3099"/>
                    <a:pt x="19906" y="2784"/>
                  </a:cubicBezTo>
                  <a:cubicBezTo>
                    <a:pt x="20435" y="3912"/>
                    <a:pt x="23709" y="4524"/>
                    <a:pt x="24545" y="4663"/>
                  </a:cubicBezTo>
                  <a:cubicBezTo>
                    <a:pt x="24850" y="4713"/>
                    <a:pt x="25177" y="4730"/>
                    <a:pt x="25478" y="4730"/>
                  </a:cubicBezTo>
                  <a:cubicBezTo>
                    <a:pt x="26079" y="4730"/>
                    <a:pt x="26575" y="4663"/>
                    <a:pt x="26575" y="4663"/>
                  </a:cubicBezTo>
                  <a:cubicBezTo>
                    <a:pt x="27416" y="4425"/>
                    <a:pt x="26708" y="2671"/>
                    <a:pt x="26708" y="2671"/>
                  </a:cubicBezTo>
                  <a:cubicBezTo>
                    <a:pt x="25813" y="598"/>
                    <a:pt x="24142" y="159"/>
                    <a:pt x="22889" y="159"/>
                  </a:cubicBezTo>
                  <a:cubicBezTo>
                    <a:pt x="21968" y="159"/>
                    <a:pt x="21271" y="396"/>
                    <a:pt x="21271" y="396"/>
                  </a:cubicBezTo>
                  <a:cubicBezTo>
                    <a:pt x="20912" y="115"/>
                    <a:pt x="20535" y="1"/>
                    <a:pt x="20159" y="1"/>
                  </a:cubicBezTo>
                  <a:close/>
                  <a:moveTo>
                    <a:pt x="17628" y="4083"/>
                  </a:moveTo>
                  <a:cubicBezTo>
                    <a:pt x="17557" y="4083"/>
                    <a:pt x="17485" y="4088"/>
                    <a:pt x="17413" y="4099"/>
                  </a:cubicBezTo>
                  <a:cubicBezTo>
                    <a:pt x="17337" y="4110"/>
                    <a:pt x="17260" y="4128"/>
                    <a:pt x="17187" y="4152"/>
                  </a:cubicBezTo>
                  <a:cubicBezTo>
                    <a:pt x="17186" y="4157"/>
                    <a:pt x="17181" y="4164"/>
                    <a:pt x="17180" y="4169"/>
                  </a:cubicBezTo>
                  <a:cubicBezTo>
                    <a:pt x="17152" y="4249"/>
                    <a:pt x="17120" y="4329"/>
                    <a:pt x="17095" y="4410"/>
                  </a:cubicBezTo>
                  <a:cubicBezTo>
                    <a:pt x="17081" y="4461"/>
                    <a:pt x="17069" y="4514"/>
                    <a:pt x="17068" y="4570"/>
                  </a:cubicBezTo>
                  <a:lnTo>
                    <a:pt x="17068" y="4531"/>
                  </a:lnTo>
                  <a:cubicBezTo>
                    <a:pt x="17067" y="4581"/>
                    <a:pt x="17054" y="4628"/>
                    <a:pt x="17036" y="4673"/>
                  </a:cubicBezTo>
                  <a:cubicBezTo>
                    <a:pt x="17057" y="4677"/>
                    <a:pt x="17082" y="4677"/>
                    <a:pt x="17103" y="4680"/>
                  </a:cubicBezTo>
                  <a:cubicBezTo>
                    <a:pt x="17210" y="4691"/>
                    <a:pt x="17309" y="4694"/>
                    <a:pt x="17408" y="4710"/>
                  </a:cubicBezTo>
                  <a:cubicBezTo>
                    <a:pt x="17505" y="4725"/>
                    <a:pt x="17601" y="4742"/>
                    <a:pt x="17698" y="4765"/>
                  </a:cubicBezTo>
                  <a:cubicBezTo>
                    <a:pt x="17790" y="4783"/>
                    <a:pt x="17897" y="4816"/>
                    <a:pt x="17966" y="4827"/>
                  </a:cubicBezTo>
                  <a:lnTo>
                    <a:pt x="18024" y="4836"/>
                  </a:lnTo>
                  <a:cubicBezTo>
                    <a:pt x="18040" y="4838"/>
                    <a:pt x="18056" y="4839"/>
                    <a:pt x="18071" y="4839"/>
                  </a:cubicBezTo>
                  <a:cubicBezTo>
                    <a:pt x="18220" y="4839"/>
                    <a:pt x="18353" y="4724"/>
                    <a:pt x="18380" y="4564"/>
                  </a:cubicBezTo>
                  <a:cubicBezTo>
                    <a:pt x="18404" y="4421"/>
                    <a:pt x="18336" y="4284"/>
                    <a:pt x="18223" y="4224"/>
                  </a:cubicBezTo>
                  <a:cubicBezTo>
                    <a:pt x="18075" y="4147"/>
                    <a:pt x="17958" y="4118"/>
                    <a:pt x="17819" y="4096"/>
                  </a:cubicBezTo>
                  <a:cubicBezTo>
                    <a:pt x="17756" y="4087"/>
                    <a:pt x="17692" y="4083"/>
                    <a:pt x="17628" y="4083"/>
                  </a:cubicBezTo>
                  <a:close/>
                  <a:moveTo>
                    <a:pt x="20682" y="4522"/>
                  </a:moveTo>
                  <a:cubicBezTo>
                    <a:pt x="20602" y="4522"/>
                    <a:pt x="20518" y="4528"/>
                    <a:pt x="20425" y="4543"/>
                  </a:cubicBezTo>
                  <a:cubicBezTo>
                    <a:pt x="20257" y="4568"/>
                    <a:pt x="20140" y="4735"/>
                    <a:pt x="20161" y="4912"/>
                  </a:cubicBezTo>
                  <a:cubicBezTo>
                    <a:pt x="20181" y="5068"/>
                    <a:pt x="20301" y="5181"/>
                    <a:pt x="20444" y="5188"/>
                  </a:cubicBezTo>
                  <a:lnTo>
                    <a:pt x="20485" y="5189"/>
                  </a:lnTo>
                  <a:cubicBezTo>
                    <a:pt x="20602" y="5195"/>
                    <a:pt x="20768" y="5202"/>
                    <a:pt x="20913" y="5220"/>
                  </a:cubicBezTo>
                  <a:cubicBezTo>
                    <a:pt x="21063" y="5236"/>
                    <a:pt x="21213" y="5257"/>
                    <a:pt x="21366" y="5288"/>
                  </a:cubicBezTo>
                  <a:cubicBezTo>
                    <a:pt x="21518" y="5321"/>
                    <a:pt x="21668" y="5359"/>
                    <a:pt x="21823" y="5400"/>
                  </a:cubicBezTo>
                  <a:cubicBezTo>
                    <a:pt x="21983" y="5437"/>
                    <a:pt x="22139" y="5485"/>
                    <a:pt x="22317" y="5515"/>
                  </a:cubicBezTo>
                  <a:lnTo>
                    <a:pt x="22320" y="5515"/>
                  </a:lnTo>
                  <a:cubicBezTo>
                    <a:pt x="22324" y="5515"/>
                    <a:pt x="22328" y="5516"/>
                    <a:pt x="22333" y="5516"/>
                  </a:cubicBezTo>
                  <a:cubicBezTo>
                    <a:pt x="22373" y="5516"/>
                    <a:pt x="22408" y="5487"/>
                    <a:pt x="22415" y="5448"/>
                  </a:cubicBezTo>
                  <a:cubicBezTo>
                    <a:pt x="22417" y="5424"/>
                    <a:pt x="22412" y="5403"/>
                    <a:pt x="22402" y="5386"/>
                  </a:cubicBezTo>
                  <a:cubicBezTo>
                    <a:pt x="22299" y="5223"/>
                    <a:pt x="22168" y="5087"/>
                    <a:pt x="22021" y="4976"/>
                  </a:cubicBezTo>
                  <a:cubicBezTo>
                    <a:pt x="21877" y="4858"/>
                    <a:pt x="21710" y="4778"/>
                    <a:pt x="21540" y="4703"/>
                  </a:cubicBezTo>
                  <a:cubicBezTo>
                    <a:pt x="21369" y="4630"/>
                    <a:pt x="21191" y="4581"/>
                    <a:pt x="21007" y="4550"/>
                  </a:cubicBezTo>
                  <a:cubicBezTo>
                    <a:pt x="20897" y="4533"/>
                    <a:pt x="20793" y="4522"/>
                    <a:pt x="20682" y="4522"/>
                  </a:cubicBezTo>
                  <a:close/>
                  <a:moveTo>
                    <a:pt x="26169" y="6392"/>
                  </a:moveTo>
                  <a:cubicBezTo>
                    <a:pt x="26001" y="6392"/>
                    <a:pt x="25857" y="6455"/>
                    <a:pt x="25847" y="6460"/>
                  </a:cubicBezTo>
                  <a:cubicBezTo>
                    <a:pt x="25802" y="6480"/>
                    <a:pt x="25782" y="6533"/>
                    <a:pt x="25802" y="6580"/>
                  </a:cubicBezTo>
                  <a:cubicBezTo>
                    <a:pt x="25815" y="6613"/>
                    <a:pt x="25849" y="6633"/>
                    <a:pt x="25884" y="6633"/>
                  </a:cubicBezTo>
                  <a:cubicBezTo>
                    <a:pt x="25897" y="6633"/>
                    <a:pt x="25910" y="6631"/>
                    <a:pt x="25922" y="6625"/>
                  </a:cubicBezTo>
                  <a:cubicBezTo>
                    <a:pt x="25923" y="6624"/>
                    <a:pt x="26041" y="6573"/>
                    <a:pt x="26169" y="6573"/>
                  </a:cubicBezTo>
                  <a:cubicBezTo>
                    <a:pt x="26238" y="6573"/>
                    <a:pt x="26309" y="6588"/>
                    <a:pt x="26368" y="6632"/>
                  </a:cubicBezTo>
                  <a:cubicBezTo>
                    <a:pt x="26505" y="6739"/>
                    <a:pt x="26544" y="6999"/>
                    <a:pt x="26482" y="7388"/>
                  </a:cubicBezTo>
                  <a:cubicBezTo>
                    <a:pt x="26474" y="7437"/>
                    <a:pt x="26509" y="7486"/>
                    <a:pt x="26557" y="7495"/>
                  </a:cubicBezTo>
                  <a:cubicBezTo>
                    <a:pt x="26563" y="7498"/>
                    <a:pt x="26567" y="7498"/>
                    <a:pt x="26571" y="7498"/>
                  </a:cubicBezTo>
                  <a:cubicBezTo>
                    <a:pt x="26617" y="7498"/>
                    <a:pt x="26655" y="7464"/>
                    <a:pt x="26662" y="7420"/>
                  </a:cubicBezTo>
                  <a:cubicBezTo>
                    <a:pt x="26738" y="6955"/>
                    <a:pt x="26676" y="6642"/>
                    <a:pt x="26478" y="6490"/>
                  </a:cubicBezTo>
                  <a:cubicBezTo>
                    <a:pt x="26383" y="6415"/>
                    <a:pt x="26272" y="6392"/>
                    <a:pt x="26169" y="6392"/>
                  </a:cubicBezTo>
                  <a:close/>
                  <a:moveTo>
                    <a:pt x="20904" y="6244"/>
                  </a:moveTo>
                  <a:cubicBezTo>
                    <a:pt x="20653" y="6244"/>
                    <a:pt x="20410" y="6314"/>
                    <a:pt x="20206" y="6430"/>
                  </a:cubicBezTo>
                  <a:cubicBezTo>
                    <a:pt x="19949" y="6573"/>
                    <a:pt x="19736" y="6764"/>
                    <a:pt x="19584" y="7006"/>
                  </a:cubicBezTo>
                  <a:cubicBezTo>
                    <a:pt x="19565" y="7034"/>
                    <a:pt x="19564" y="7074"/>
                    <a:pt x="19584" y="7104"/>
                  </a:cubicBezTo>
                  <a:cubicBezTo>
                    <a:pt x="19600" y="7131"/>
                    <a:pt x="19630" y="7147"/>
                    <a:pt x="19661" y="7147"/>
                  </a:cubicBezTo>
                  <a:cubicBezTo>
                    <a:pt x="19677" y="7147"/>
                    <a:pt x="19693" y="7143"/>
                    <a:pt x="19708" y="7133"/>
                  </a:cubicBezTo>
                  <a:lnTo>
                    <a:pt x="19718" y="7128"/>
                  </a:lnTo>
                  <a:cubicBezTo>
                    <a:pt x="20083" y="6902"/>
                    <a:pt x="20476" y="6722"/>
                    <a:pt x="20841" y="6722"/>
                  </a:cubicBezTo>
                  <a:cubicBezTo>
                    <a:pt x="20901" y="6722"/>
                    <a:pt x="20961" y="6727"/>
                    <a:pt x="21020" y="6737"/>
                  </a:cubicBezTo>
                  <a:cubicBezTo>
                    <a:pt x="21225" y="6774"/>
                    <a:pt x="21426" y="6857"/>
                    <a:pt x="21615" y="6996"/>
                  </a:cubicBezTo>
                  <a:cubicBezTo>
                    <a:pt x="21666" y="7020"/>
                    <a:pt x="21709" y="7067"/>
                    <a:pt x="21755" y="7104"/>
                  </a:cubicBezTo>
                  <a:lnTo>
                    <a:pt x="21900" y="7217"/>
                  </a:lnTo>
                  <a:cubicBezTo>
                    <a:pt x="21989" y="7303"/>
                    <a:pt x="22078" y="7394"/>
                    <a:pt x="22184" y="7477"/>
                  </a:cubicBezTo>
                  <a:lnTo>
                    <a:pt x="22194" y="7484"/>
                  </a:lnTo>
                  <a:cubicBezTo>
                    <a:pt x="22210" y="7496"/>
                    <a:pt x="22231" y="7504"/>
                    <a:pt x="22252" y="7504"/>
                  </a:cubicBezTo>
                  <a:cubicBezTo>
                    <a:pt x="22262" y="7504"/>
                    <a:pt x="22273" y="7502"/>
                    <a:pt x="22283" y="7498"/>
                  </a:cubicBezTo>
                  <a:cubicBezTo>
                    <a:pt x="22331" y="7480"/>
                    <a:pt x="22354" y="7428"/>
                    <a:pt x="22337" y="7379"/>
                  </a:cubicBezTo>
                  <a:cubicBezTo>
                    <a:pt x="22287" y="7252"/>
                    <a:pt x="22225" y="7128"/>
                    <a:pt x="22160" y="7003"/>
                  </a:cubicBezTo>
                  <a:cubicBezTo>
                    <a:pt x="22075" y="6891"/>
                    <a:pt x="21999" y="6767"/>
                    <a:pt x="21891" y="6668"/>
                  </a:cubicBezTo>
                  <a:cubicBezTo>
                    <a:pt x="21687" y="6460"/>
                    <a:pt x="21402" y="6304"/>
                    <a:pt x="21090" y="6258"/>
                  </a:cubicBezTo>
                  <a:cubicBezTo>
                    <a:pt x="21028" y="6249"/>
                    <a:pt x="20966" y="6244"/>
                    <a:pt x="20904" y="6244"/>
                  </a:cubicBezTo>
                  <a:close/>
                  <a:moveTo>
                    <a:pt x="17164" y="5744"/>
                  </a:moveTo>
                  <a:cubicBezTo>
                    <a:pt x="17033" y="5744"/>
                    <a:pt x="16903" y="5763"/>
                    <a:pt x="16779" y="5796"/>
                  </a:cubicBezTo>
                  <a:cubicBezTo>
                    <a:pt x="16762" y="5888"/>
                    <a:pt x="16743" y="5982"/>
                    <a:pt x="16731" y="6076"/>
                  </a:cubicBezTo>
                  <a:cubicBezTo>
                    <a:pt x="16723" y="6156"/>
                    <a:pt x="16714" y="6229"/>
                    <a:pt x="16700" y="6304"/>
                  </a:cubicBezTo>
                  <a:cubicBezTo>
                    <a:pt x="16838" y="6263"/>
                    <a:pt x="16975" y="6238"/>
                    <a:pt x="17109" y="6238"/>
                  </a:cubicBezTo>
                  <a:cubicBezTo>
                    <a:pt x="17171" y="6238"/>
                    <a:pt x="17233" y="6243"/>
                    <a:pt x="17293" y="6255"/>
                  </a:cubicBezTo>
                  <a:cubicBezTo>
                    <a:pt x="17348" y="6255"/>
                    <a:pt x="17399" y="6282"/>
                    <a:pt x="17451" y="6291"/>
                  </a:cubicBezTo>
                  <a:cubicBezTo>
                    <a:pt x="17505" y="6300"/>
                    <a:pt x="17556" y="6327"/>
                    <a:pt x="17607" y="6352"/>
                  </a:cubicBezTo>
                  <a:cubicBezTo>
                    <a:pt x="17717" y="6388"/>
                    <a:pt x="17811" y="6461"/>
                    <a:pt x="17921" y="6519"/>
                  </a:cubicBezTo>
                  <a:cubicBezTo>
                    <a:pt x="18022" y="6586"/>
                    <a:pt x="18116" y="6672"/>
                    <a:pt x="18221" y="6746"/>
                  </a:cubicBezTo>
                  <a:cubicBezTo>
                    <a:pt x="18230" y="6756"/>
                    <a:pt x="18241" y="6765"/>
                    <a:pt x="18251" y="6774"/>
                  </a:cubicBezTo>
                  <a:cubicBezTo>
                    <a:pt x="18105" y="6971"/>
                    <a:pt x="17988" y="7041"/>
                    <a:pt x="17985" y="7043"/>
                  </a:cubicBezTo>
                  <a:cubicBezTo>
                    <a:pt x="17972" y="7053"/>
                    <a:pt x="17678" y="7238"/>
                    <a:pt x="17757" y="7542"/>
                  </a:cubicBezTo>
                  <a:cubicBezTo>
                    <a:pt x="17807" y="7733"/>
                    <a:pt x="17917" y="7771"/>
                    <a:pt x="18012" y="7805"/>
                  </a:cubicBezTo>
                  <a:cubicBezTo>
                    <a:pt x="18068" y="7825"/>
                    <a:pt x="18122" y="7845"/>
                    <a:pt x="18180" y="7897"/>
                  </a:cubicBezTo>
                  <a:cubicBezTo>
                    <a:pt x="18199" y="7913"/>
                    <a:pt x="18220" y="7923"/>
                    <a:pt x="18242" y="7923"/>
                  </a:cubicBezTo>
                  <a:cubicBezTo>
                    <a:pt x="18268" y="7923"/>
                    <a:pt x="18292" y="7911"/>
                    <a:pt x="18309" y="7892"/>
                  </a:cubicBezTo>
                  <a:cubicBezTo>
                    <a:pt x="18343" y="7855"/>
                    <a:pt x="18341" y="7797"/>
                    <a:pt x="18305" y="7763"/>
                  </a:cubicBezTo>
                  <a:cubicBezTo>
                    <a:pt x="18220" y="7684"/>
                    <a:pt x="18138" y="7655"/>
                    <a:pt x="18073" y="7633"/>
                  </a:cubicBezTo>
                  <a:cubicBezTo>
                    <a:pt x="17989" y="7604"/>
                    <a:pt x="17958" y="7593"/>
                    <a:pt x="17933" y="7495"/>
                  </a:cubicBezTo>
                  <a:cubicBezTo>
                    <a:pt x="17887" y="7324"/>
                    <a:pt x="18071" y="7204"/>
                    <a:pt x="18074" y="7203"/>
                  </a:cubicBezTo>
                  <a:cubicBezTo>
                    <a:pt x="18094" y="7191"/>
                    <a:pt x="18539" y="6935"/>
                    <a:pt x="18837" y="5980"/>
                  </a:cubicBezTo>
                  <a:cubicBezTo>
                    <a:pt x="18852" y="5931"/>
                    <a:pt x="18824" y="5880"/>
                    <a:pt x="18777" y="5866"/>
                  </a:cubicBezTo>
                  <a:cubicBezTo>
                    <a:pt x="18768" y="5863"/>
                    <a:pt x="18760" y="5862"/>
                    <a:pt x="18751" y="5862"/>
                  </a:cubicBezTo>
                  <a:cubicBezTo>
                    <a:pt x="18711" y="5862"/>
                    <a:pt x="18673" y="5887"/>
                    <a:pt x="18661" y="5925"/>
                  </a:cubicBezTo>
                  <a:cubicBezTo>
                    <a:pt x="18590" y="6156"/>
                    <a:pt x="18510" y="6340"/>
                    <a:pt x="18429" y="6490"/>
                  </a:cubicBezTo>
                  <a:cubicBezTo>
                    <a:pt x="18354" y="6389"/>
                    <a:pt x="18282" y="6284"/>
                    <a:pt x="18187" y="6197"/>
                  </a:cubicBezTo>
                  <a:cubicBezTo>
                    <a:pt x="17976" y="5982"/>
                    <a:pt x="17691" y="5822"/>
                    <a:pt x="17372" y="5761"/>
                  </a:cubicBezTo>
                  <a:cubicBezTo>
                    <a:pt x="17303" y="5749"/>
                    <a:pt x="17233" y="5744"/>
                    <a:pt x="17164" y="5744"/>
                  </a:cubicBezTo>
                  <a:close/>
                  <a:moveTo>
                    <a:pt x="18787" y="7653"/>
                  </a:moveTo>
                  <a:cubicBezTo>
                    <a:pt x="18763" y="7653"/>
                    <a:pt x="18747" y="7656"/>
                    <a:pt x="18742" y="7657"/>
                  </a:cubicBezTo>
                  <a:cubicBezTo>
                    <a:pt x="18694" y="7669"/>
                    <a:pt x="18665" y="7715"/>
                    <a:pt x="18674" y="7763"/>
                  </a:cubicBezTo>
                  <a:cubicBezTo>
                    <a:pt x="18681" y="7806"/>
                    <a:pt x="18720" y="7837"/>
                    <a:pt x="18761" y="7837"/>
                  </a:cubicBezTo>
                  <a:cubicBezTo>
                    <a:pt x="18766" y="7837"/>
                    <a:pt x="18772" y="7836"/>
                    <a:pt x="18777" y="7835"/>
                  </a:cubicBezTo>
                  <a:cubicBezTo>
                    <a:pt x="18777" y="7835"/>
                    <a:pt x="18780" y="7835"/>
                    <a:pt x="18784" y="7835"/>
                  </a:cubicBezTo>
                  <a:cubicBezTo>
                    <a:pt x="18793" y="7835"/>
                    <a:pt x="18808" y="7836"/>
                    <a:pt x="18830" y="7842"/>
                  </a:cubicBezTo>
                  <a:cubicBezTo>
                    <a:pt x="18844" y="7846"/>
                    <a:pt x="18865" y="7869"/>
                    <a:pt x="18872" y="7883"/>
                  </a:cubicBezTo>
                  <a:cubicBezTo>
                    <a:pt x="18889" y="7913"/>
                    <a:pt x="18921" y="7931"/>
                    <a:pt x="18954" y="7931"/>
                  </a:cubicBezTo>
                  <a:cubicBezTo>
                    <a:pt x="18970" y="7931"/>
                    <a:pt x="18984" y="7927"/>
                    <a:pt x="18998" y="7920"/>
                  </a:cubicBezTo>
                  <a:cubicBezTo>
                    <a:pt x="19042" y="7897"/>
                    <a:pt x="19060" y="7841"/>
                    <a:pt x="19035" y="7797"/>
                  </a:cubicBezTo>
                  <a:cubicBezTo>
                    <a:pt x="19026" y="7781"/>
                    <a:pt x="18977" y="7696"/>
                    <a:pt x="18885" y="7668"/>
                  </a:cubicBezTo>
                  <a:cubicBezTo>
                    <a:pt x="18845" y="7656"/>
                    <a:pt x="18812" y="7653"/>
                    <a:pt x="18787" y="7653"/>
                  </a:cubicBezTo>
                  <a:close/>
                  <a:moveTo>
                    <a:pt x="19263" y="7241"/>
                  </a:moveTo>
                  <a:cubicBezTo>
                    <a:pt x="19237" y="7241"/>
                    <a:pt x="19212" y="7252"/>
                    <a:pt x="19195" y="7273"/>
                  </a:cubicBezTo>
                  <a:cubicBezTo>
                    <a:pt x="19161" y="7312"/>
                    <a:pt x="19166" y="7368"/>
                    <a:pt x="19203" y="7402"/>
                  </a:cubicBezTo>
                  <a:cubicBezTo>
                    <a:pt x="19204" y="7403"/>
                    <a:pt x="19291" y="7481"/>
                    <a:pt x="19298" y="7599"/>
                  </a:cubicBezTo>
                  <a:cubicBezTo>
                    <a:pt x="19303" y="7685"/>
                    <a:pt x="19262" y="7778"/>
                    <a:pt x="19178" y="7873"/>
                  </a:cubicBezTo>
                  <a:cubicBezTo>
                    <a:pt x="19145" y="7910"/>
                    <a:pt x="19148" y="7967"/>
                    <a:pt x="19183" y="8002"/>
                  </a:cubicBezTo>
                  <a:cubicBezTo>
                    <a:pt x="19202" y="8017"/>
                    <a:pt x="19224" y="8025"/>
                    <a:pt x="19245" y="8025"/>
                  </a:cubicBezTo>
                  <a:cubicBezTo>
                    <a:pt x="19270" y="8025"/>
                    <a:pt x="19295" y="8015"/>
                    <a:pt x="19312" y="7995"/>
                  </a:cubicBezTo>
                  <a:cubicBezTo>
                    <a:pt x="19431" y="7860"/>
                    <a:pt x="19487" y="7722"/>
                    <a:pt x="19479" y="7582"/>
                  </a:cubicBezTo>
                  <a:cubicBezTo>
                    <a:pt x="19466" y="7388"/>
                    <a:pt x="19326" y="7268"/>
                    <a:pt x="19322" y="7262"/>
                  </a:cubicBezTo>
                  <a:cubicBezTo>
                    <a:pt x="19305" y="7248"/>
                    <a:pt x="19283" y="7241"/>
                    <a:pt x="19263" y="7241"/>
                  </a:cubicBezTo>
                  <a:close/>
                  <a:moveTo>
                    <a:pt x="25914" y="7003"/>
                  </a:moveTo>
                  <a:cubicBezTo>
                    <a:pt x="25893" y="7003"/>
                    <a:pt x="25872" y="7010"/>
                    <a:pt x="25854" y="7026"/>
                  </a:cubicBezTo>
                  <a:cubicBezTo>
                    <a:pt x="25838" y="7040"/>
                    <a:pt x="25693" y="7170"/>
                    <a:pt x="25707" y="7323"/>
                  </a:cubicBezTo>
                  <a:cubicBezTo>
                    <a:pt x="25714" y="7378"/>
                    <a:pt x="25742" y="7456"/>
                    <a:pt x="25847" y="7515"/>
                  </a:cubicBezTo>
                  <a:cubicBezTo>
                    <a:pt x="25970" y="7586"/>
                    <a:pt x="25976" y="7626"/>
                    <a:pt x="25976" y="7626"/>
                  </a:cubicBezTo>
                  <a:cubicBezTo>
                    <a:pt x="25977" y="7644"/>
                    <a:pt x="25915" y="7698"/>
                    <a:pt x="25882" y="7725"/>
                  </a:cubicBezTo>
                  <a:cubicBezTo>
                    <a:pt x="25806" y="7790"/>
                    <a:pt x="25662" y="7910"/>
                    <a:pt x="25773" y="8059"/>
                  </a:cubicBezTo>
                  <a:cubicBezTo>
                    <a:pt x="25790" y="8083"/>
                    <a:pt x="25817" y="8095"/>
                    <a:pt x="25845" y="8095"/>
                  </a:cubicBezTo>
                  <a:cubicBezTo>
                    <a:pt x="25862" y="8095"/>
                    <a:pt x="25882" y="8090"/>
                    <a:pt x="25898" y="8078"/>
                  </a:cubicBezTo>
                  <a:cubicBezTo>
                    <a:pt x="25939" y="8047"/>
                    <a:pt x="25946" y="7991"/>
                    <a:pt x="25916" y="7951"/>
                  </a:cubicBezTo>
                  <a:cubicBezTo>
                    <a:pt x="25922" y="7931"/>
                    <a:pt x="25971" y="7890"/>
                    <a:pt x="26001" y="7866"/>
                  </a:cubicBezTo>
                  <a:cubicBezTo>
                    <a:pt x="26075" y="7804"/>
                    <a:pt x="26169" y="7726"/>
                    <a:pt x="26157" y="7609"/>
                  </a:cubicBezTo>
                  <a:cubicBezTo>
                    <a:pt x="26145" y="7491"/>
                    <a:pt x="26028" y="7409"/>
                    <a:pt x="25937" y="7358"/>
                  </a:cubicBezTo>
                  <a:cubicBezTo>
                    <a:pt x="25908" y="7343"/>
                    <a:pt x="25891" y="7324"/>
                    <a:pt x="25889" y="7307"/>
                  </a:cubicBezTo>
                  <a:cubicBezTo>
                    <a:pt x="25884" y="7265"/>
                    <a:pt x="25937" y="7196"/>
                    <a:pt x="25974" y="7163"/>
                  </a:cubicBezTo>
                  <a:cubicBezTo>
                    <a:pt x="26011" y="7130"/>
                    <a:pt x="26017" y="7071"/>
                    <a:pt x="25983" y="7034"/>
                  </a:cubicBezTo>
                  <a:cubicBezTo>
                    <a:pt x="25965" y="7014"/>
                    <a:pt x="25940" y="7003"/>
                    <a:pt x="25914" y="7003"/>
                  </a:cubicBezTo>
                  <a:close/>
                  <a:moveTo>
                    <a:pt x="25386" y="8631"/>
                  </a:moveTo>
                  <a:cubicBezTo>
                    <a:pt x="25350" y="8631"/>
                    <a:pt x="25316" y="8653"/>
                    <a:pt x="25301" y="8688"/>
                  </a:cubicBezTo>
                  <a:cubicBezTo>
                    <a:pt x="25281" y="8736"/>
                    <a:pt x="25304" y="8789"/>
                    <a:pt x="25350" y="8808"/>
                  </a:cubicBezTo>
                  <a:lnTo>
                    <a:pt x="25870" y="9026"/>
                  </a:lnTo>
                  <a:cubicBezTo>
                    <a:pt x="25882" y="9030"/>
                    <a:pt x="25894" y="9033"/>
                    <a:pt x="25905" y="9033"/>
                  </a:cubicBezTo>
                  <a:cubicBezTo>
                    <a:pt x="25943" y="9033"/>
                    <a:pt x="25976" y="9012"/>
                    <a:pt x="25990" y="8977"/>
                  </a:cubicBezTo>
                  <a:cubicBezTo>
                    <a:pt x="26010" y="8929"/>
                    <a:pt x="25987" y="8875"/>
                    <a:pt x="25940" y="8856"/>
                  </a:cubicBezTo>
                  <a:lnTo>
                    <a:pt x="25421" y="8639"/>
                  </a:lnTo>
                  <a:cubicBezTo>
                    <a:pt x="25410" y="8634"/>
                    <a:pt x="25398" y="8631"/>
                    <a:pt x="25386" y="8631"/>
                  </a:cubicBezTo>
                  <a:close/>
                  <a:moveTo>
                    <a:pt x="17657" y="8567"/>
                  </a:moveTo>
                  <a:cubicBezTo>
                    <a:pt x="17636" y="8567"/>
                    <a:pt x="17616" y="8574"/>
                    <a:pt x="17599" y="8588"/>
                  </a:cubicBezTo>
                  <a:cubicBezTo>
                    <a:pt x="17560" y="8619"/>
                    <a:pt x="17553" y="8677"/>
                    <a:pt x="17584" y="8716"/>
                  </a:cubicBezTo>
                  <a:cubicBezTo>
                    <a:pt x="17825" y="9015"/>
                    <a:pt x="18114" y="9182"/>
                    <a:pt x="18445" y="9213"/>
                  </a:cubicBezTo>
                  <a:cubicBezTo>
                    <a:pt x="18481" y="9217"/>
                    <a:pt x="18520" y="9219"/>
                    <a:pt x="18558" y="9219"/>
                  </a:cubicBezTo>
                  <a:cubicBezTo>
                    <a:pt x="19141" y="9219"/>
                    <a:pt x="19630" y="8808"/>
                    <a:pt x="19651" y="8789"/>
                  </a:cubicBezTo>
                  <a:cubicBezTo>
                    <a:pt x="19691" y="8755"/>
                    <a:pt x="19697" y="8698"/>
                    <a:pt x="19663" y="8660"/>
                  </a:cubicBezTo>
                  <a:cubicBezTo>
                    <a:pt x="19644" y="8638"/>
                    <a:pt x="19619" y="8627"/>
                    <a:pt x="19593" y="8627"/>
                  </a:cubicBezTo>
                  <a:cubicBezTo>
                    <a:pt x="19572" y="8627"/>
                    <a:pt x="19551" y="8634"/>
                    <a:pt x="19534" y="8648"/>
                  </a:cubicBezTo>
                  <a:cubicBezTo>
                    <a:pt x="19529" y="8654"/>
                    <a:pt x="19078" y="9035"/>
                    <a:pt x="18560" y="9035"/>
                  </a:cubicBezTo>
                  <a:cubicBezTo>
                    <a:pt x="18527" y="9035"/>
                    <a:pt x="18494" y="9034"/>
                    <a:pt x="18460" y="9030"/>
                  </a:cubicBezTo>
                  <a:cubicBezTo>
                    <a:pt x="18180" y="9005"/>
                    <a:pt x="17933" y="8861"/>
                    <a:pt x="17727" y="8602"/>
                  </a:cubicBezTo>
                  <a:cubicBezTo>
                    <a:pt x="17710" y="8579"/>
                    <a:pt x="17683" y="8567"/>
                    <a:pt x="17657" y="8567"/>
                  </a:cubicBezTo>
                  <a:close/>
                  <a:moveTo>
                    <a:pt x="21877" y="11349"/>
                  </a:moveTo>
                  <a:lnTo>
                    <a:pt x="20575" y="11553"/>
                  </a:lnTo>
                  <a:lnTo>
                    <a:pt x="20319" y="13520"/>
                  </a:lnTo>
                  <a:lnTo>
                    <a:pt x="21877" y="11349"/>
                  </a:lnTo>
                  <a:close/>
                  <a:moveTo>
                    <a:pt x="12969" y="23656"/>
                  </a:moveTo>
                  <a:cubicBezTo>
                    <a:pt x="12929" y="23656"/>
                    <a:pt x="12892" y="23685"/>
                    <a:pt x="12882" y="23726"/>
                  </a:cubicBezTo>
                  <a:cubicBezTo>
                    <a:pt x="12870" y="23775"/>
                    <a:pt x="12900" y="23825"/>
                    <a:pt x="12947" y="23836"/>
                  </a:cubicBezTo>
                  <a:lnTo>
                    <a:pt x="15377" y="24449"/>
                  </a:lnTo>
                  <a:lnTo>
                    <a:pt x="15600" y="26315"/>
                  </a:lnTo>
                  <a:lnTo>
                    <a:pt x="16304" y="24682"/>
                  </a:lnTo>
                  <a:lnTo>
                    <a:pt x="16853" y="24820"/>
                  </a:lnTo>
                  <a:cubicBezTo>
                    <a:pt x="16862" y="24822"/>
                    <a:pt x="16869" y="24824"/>
                    <a:pt x="16876" y="24824"/>
                  </a:cubicBezTo>
                  <a:cubicBezTo>
                    <a:pt x="16917" y="24824"/>
                    <a:pt x="16953" y="24795"/>
                    <a:pt x="16963" y="24754"/>
                  </a:cubicBezTo>
                  <a:cubicBezTo>
                    <a:pt x="16976" y="24705"/>
                    <a:pt x="16948" y="24655"/>
                    <a:pt x="16898" y="24643"/>
                  </a:cubicBezTo>
                  <a:lnTo>
                    <a:pt x="12993" y="23659"/>
                  </a:lnTo>
                  <a:cubicBezTo>
                    <a:pt x="12985" y="23657"/>
                    <a:pt x="12977" y="23656"/>
                    <a:pt x="12969" y="23656"/>
                  </a:cubicBezTo>
                  <a:close/>
                  <a:moveTo>
                    <a:pt x="30525" y="22022"/>
                  </a:moveTo>
                  <a:cubicBezTo>
                    <a:pt x="30480" y="22022"/>
                    <a:pt x="30442" y="22062"/>
                    <a:pt x="30438" y="22107"/>
                  </a:cubicBezTo>
                  <a:cubicBezTo>
                    <a:pt x="30182" y="25739"/>
                    <a:pt x="31387" y="29913"/>
                    <a:pt x="32035" y="32155"/>
                  </a:cubicBezTo>
                  <a:cubicBezTo>
                    <a:pt x="32189" y="32686"/>
                    <a:pt x="32310" y="33103"/>
                    <a:pt x="32370" y="33371"/>
                  </a:cubicBezTo>
                  <a:cubicBezTo>
                    <a:pt x="32658" y="34664"/>
                    <a:pt x="32140" y="35063"/>
                    <a:pt x="32129" y="35070"/>
                  </a:cubicBezTo>
                  <a:cubicBezTo>
                    <a:pt x="32086" y="35101"/>
                    <a:pt x="32078" y="35157"/>
                    <a:pt x="32106" y="35197"/>
                  </a:cubicBezTo>
                  <a:cubicBezTo>
                    <a:pt x="32123" y="35222"/>
                    <a:pt x="32151" y="35237"/>
                    <a:pt x="32179" y="35237"/>
                  </a:cubicBezTo>
                  <a:cubicBezTo>
                    <a:pt x="32198" y="35237"/>
                    <a:pt x="32215" y="35231"/>
                    <a:pt x="32232" y="35221"/>
                  </a:cubicBezTo>
                  <a:cubicBezTo>
                    <a:pt x="32257" y="35201"/>
                    <a:pt x="32864" y="34761"/>
                    <a:pt x="32547" y="33332"/>
                  </a:cubicBezTo>
                  <a:cubicBezTo>
                    <a:pt x="32488" y="33059"/>
                    <a:pt x="32366" y="32639"/>
                    <a:pt x="32212" y="32106"/>
                  </a:cubicBezTo>
                  <a:cubicBezTo>
                    <a:pt x="31567" y="29875"/>
                    <a:pt x="30366" y="25721"/>
                    <a:pt x="30620" y="22120"/>
                  </a:cubicBezTo>
                  <a:cubicBezTo>
                    <a:pt x="30623" y="22071"/>
                    <a:pt x="30586" y="22025"/>
                    <a:pt x="30536" y="22022"/>
                  </a:cubicBezTo>
                  <a:cubicBezTo>
                    <a:pt x="30532" y="22022"/>
                    <a:pt x="30528" y="22022"/>
                    <a:pt x="30525" y="22022"/>
                  </a:cubicBezTo>
                  <a:close/>
                  <a:moveTo>
                    <a:pt x="46234" y="34802"/>
                  </a:moveTo>
                  <a:cubicBezTo>
                    <a:pt x="46192" y="34802"/>
                    <a:pt x="46156" y="34832"/>
                    <a:pt x="46146" y="34874"/>
                  </a:cubicBezTo>
                  <a:cubicBezTo>
                    <a:pt x="46135" y="34924"/>
                    <a:pt x="46165" y="34973"/>
                    <a:pt x="46214" y="34983"/>
                  </a:cubicBezTo>
                  <a:cubicBezTo>
                    <a:pt x="49099" y="35660"/>
                    <a:pt x="50514" y="36009"/>
                    <a:pt x="50528" y="36013"/>
                  </a:cubicBezTo>
                  <a:cubicBezTo>
                    <a:pt x="50535" y="36013"/>
                    <a:pt x="50542" y="36015"/>
                    <a:pt x="50549" y="36015"/>
                  </a:cubicBezTo>
                  <a:cubicBezTo>
                    <a:pt x="50590" y="36015"/>
                    <a:pt x="50627" y="35988"/>
                    <a:pt x="50638" y="35945"/>
                  </a:cubicBezTo>
                  <a:cubicBezTo>
                    <a:pt x="50650" y="35896"/>
                    <a:pt x="50620" y="35846"/>
                    <a:pt x="50570" y="35834"/>
                  </a:cubicBezTo>
                  <a:cubicBezTo>
                    <a:pt x="50556" y="35831"/>
                    <a:pt x="49140" y="35480"/>
                    <a:pt x="46255" y="34805"/>
                  </a:cubicBezTo>
                  <a:cubicBezTo>
                    <a:pt x="46248" y="34803"/>
                    <a:pt x="46241" y="34802"/>
                    <a:pt x="46234" y="34802"/>
                  </a:cubicBezTo>
                  <a:close/>
                  <a:moveTo>
                    <a:pt x="43873" y="32336"/>
                  </a:moveTo>
                  <a:cubicBezTo>
                    <a:pt x="43839" y="32336"/>
                    <a:pt x="43807" y="32355"/>
                    <a:pt x="43791" y="32387"/>
                  </a:cubicBezTo>
                  <a:cubicBezTo>
                    <a:pt x="43743" y="32485"/>
                    <a:pt x="42621" y="34782"/>
                    <a:pt x="42465" y="36119"/>
                  </a:cubicBezTo>
                  <a:cubicBezTo>
                    <a:pt x="42458" y="36169"/>
                    <a:pt x="42496" y="36214"/>
                    <a:pt x="42546" y="36220"/>
                  </a:cubicBezTo>
                  <a:lnTo>
                    <a:pt x="42556" y="36220"/>
                  </a:lnTo>
                  <a:cubicBezTo>
                    <a:pt x="42602" y="36220"/>
                    <a:pt x="42640" y="36185"/>
                    <a:pt x="42646" y="36138"/>
                  </a:cubicBezTo>
                  <a:cubicBezTo>
                    <a:pt x="42798" y="34833"/>
                    <a:pt x="43941" y="32491"/>
                    <a:pt x="43953" y="32466"/>
                  </a:cubicBezTo>
                  <a:cubicBezTo>
                    <a:pt x="43975" y="32421"/>
                    <a:pt x="43956" y="32366"/>
                    <a:pt x="43912" y="32345"/>
                  </a:cubicBezTo>
                  <a:cubicBezTo>
                    <a:pt x="43900" y="32339"/>
                    <a:pt x="43886" y="32336"/>
                    <a:pt x="43873" y="32336"/>
                  </a:cubicBezTo>
                  <a:close/>
                  <a:moveTo>
                    <a:pt x="45822" y="35950"/>
                  </a:moveTo>
                  <a:cubicBezTo>
                    <a:pt x="45783" y="35950"/>
                    <a:pt x="45745" y="35976"/>
                    <a:pt x="45733" y="36016"/>
                  </a:cubicBezTo>
                  <a:cubicBezTo>
                    <a:pt x="45719" y="36064"/>
                    <a:pt x="45747" y="36115"/>
                    <a:pt x="45795" y="36129"/>
                  </a:cubicBezTo>
                  <a:cubicBezTo>
                    <a:pt x="48639" y="36977"/>
                    <a:pt x="50433" y="37281"/>
                    <a:pt x="50450" y="37284"/>
                  </a:cubicBezTo>
                  <a:cubicBezTo>
                    <a:pt x="50456" y="37287"/>
                    <a:pt x="50461" y="37287"/>
                    <a:pt x="50466" y="37287"/>
                  </a:cubicBezTo>
                  <a:cubicBezTo>
                    <a:pt x="50511" y="37287"/>
                    <a:pt x="50549" y="37254"/>
                    <a:pt x="50556" y="37210"/>
                  </a:cubicBezTo>
                  <a:cubicBezTo>
                    <a:pt x="50565" y="37161"/>
                    <a:pt x="50532" y="37113"/>
                    <a:pt x="50480" y="37104"/>
                  </a:cubicBezTo>
                  <a:cubicBezTo>
                    <a:pt x="50463" y="37100"/>
                    <a:pt x="48680" y="36796"/>
                    <a:pt x="45846" y="35954"/>
                  </a:cubicBezTo>
                  <a:cubicBezTo>
                    <a:pt x="45838" y="35951"/>
                    <a:pt x="45830" y="35950"/>
                    <a:pt x="45822" y="35950"/>
                  </a:cubicBezTo>
                  <a:close/>
                  <a:moveTo>
                    <a:pt x="17634" y="35952"/>
                  </a:moveTo>
                  <a:cubicBezTo>
                    <a:pt x="17591" y="35952"/>
                    <a:pt x="17553" y="35980"/>
                    <a:pt x="17543" y="36023"/>
                  </a:cubicBezTo>
                  <a:cubicBezTo>
                    <a:pt x="17534" y="36073"/>
                    <a:pt x="17563" y="36122"/>
                    <a:pt x="17613" y="36134"/>
                  </a:cubicBezTo>
                  <a:cubicBezTo>
                    <a:pt x="22037" y="37132"/>
                    <a:pt x="25101" y="37437"/>
                    <a:pt x="27192" y="37437"/>
                  </a:cubicBezTo>
                  <a:cubicBezTo>
                    <a:pt x="30353" y="37437"/>
                    <a:pt x="31295" y="36739"/>
                    <a:pt x="31356" y="36690"/>
                  </a:cubicBezTo>
                  <a:cubicBezTo>
                    <a:pt x="31397" y="36660"/>
                    <a:pt x="31404" y="36602"/>
                    <a:pt x="31372" y="36562"/>
                  </a:cubicBezTo>
                  <a:cubicBezTo>
                    <a:pt x="31354" y="36540"/>
                    <a:pt x="31328" y="36528"/>
                    <a:pt x="31300" y="36528"/>
                  </a:cubicBezTo>
                  <a:cubicBezTo>
                    <a:pt x="31281" y="36528"/>
                    <a:pt x="31261" y="36534"/>
                    <a:pt x="31244" y="36547"/>
                  </a:cubicBezTo>
                  <a:cubicBezTo>
                    <a:pt x="31230" y="36559"/>
                    <a:pt x="30290" y="37240"/>
                    <a:pt x="27149" y="37240"/>
                  </a:cubicBezTo>
                  <a:cubicBezTo>
                    <a:pt x="25071" y="37240"/>
                    <a:pt x="22029" y="36942"/>
                    <a:pt x="17654" y="35954"/>
                  </a:cubicBezTo>
                  <a:cubicBezTo>
                    <a:pt x="17647" y="35953"/>
                    <a:pt x="17641" y="35952"/>
                    <a:pt x="17634" y="35952"/>
                  </a:cubicBezTo>
                  <a:close/>
                  <a:moveTo>
                    <a:pt x="45506" y="37059"/>
                  </a:moveTo>
                  <a:cubicBezTo>
                    <a:pt x="45466" y="37059"/>
                    <a:pt x="45431" y="37085"/>
                    <a:pt x="45419" y="37124"/>
                  </a:cubicBezTo>
                  <a:cubicBezTo>
                    <a:pt x="45404" y="37173"/>
                    <a:pt x="45432" y="37224"/>
                    <a:pt x="45479" y="37239"/>
                  </a:cubicBezTo>
                  <a:cubicBezTo>
                    <a:pt x="47923" y="37991"/>
                    <a:pt x="49334" y="38124"/>
                    <a:pt x="49348" y="38126"/>
                  </a:cubicBezTo>
                  <a:lnTo>
                    <a:pt x="49358" y="38126"/>
                  </a:lnTo>
                  <a:cubicBezTo>
                    <a:pt x="49403" y="38126"/>
                    <a:pt x="49444" y="38090"/>
                    <a:pt x="49447" y="38044"/>
                  </a:cubicBezTo>
                  <a:cubicBezTo>
                    <a:pt x="49453" y="37991"/>
                    <a:pt x="49416" y="37947"/>
                    <a:pt x="49366" y="37945"/>
                  </a:cubicBezTo>
                  <a:cubicBezTo>
                    <a:pt x="49352" y="37945"/>
                    <a:pt x="47959" y="37812"/>
                    <a:pt x="45534" y="37063"/>
                  </a:cubicBezTo>
                  <a:cubicBezTo>
                    <a:pt x="45524" y="37060"/>
                    <a:pt x="45515" y="37059"/>
                    <a:pt x="45506" y="37059"/>
                  </a:cubicBezTo>
                  <a:close/>
                  <a:moveTo>
                    <a:pt x="29921" y="45668"/>
                  </a:moveTo>
                  <a:cubicBezTo>
                    <a:pt x="29878" y="45668"/>
                    <a:pt x="29834" y="45709"/>
                    <a:pt x="29831" y="45757"/>
                  </a:cubicBezTo>
                  <a:cubicBezTo>
                    <a:pt x="29728" y="49618"/>
                    <a:pt x="28386" y="54544"/>
                    <a:pt x="28372" y="54592"/>
                  </a:cubicBezTo>
                  <a:cubicBezTo>
                    <a:pt x="27593" y="57344"/>
                    <a:pt x="24721" y="60771"/>
                    <a:pt x="24692" y="60805"/>
                  </a:cubicBezTo>
                  <a:lnTo>
                    <a:pt x="18979" y="67511"/>
                  </a:lnTo>
                  <a:cubicBezTo>
                    <a:pt x="18948" y="67550"/>
                    <a:pt x="18951" y="67608"/>
                    <a:pt x="18991" y="67640"/>
                  </a:cubicBezTo>
                  <a:cubicBezTo>
                    <a:pt x="19008" y="67654"/>
                    <a:pt x="19029" y="67661"/>
                    <a:pt x="19050" y="67661"/>
                  </a:cubicBezTo>
                  <a:cubicBezTo>
                    <a:pt x="19076" y="67661"/>
                    <a:pt x="19101" y="67651"/>
                    <a:pt x="19120" y="67630"/>
                  </a:cubicBezTo>
                  <a:lnTo>
                    <a:pt x="23003" y="63071"/>
                  </a:lnTo>
                  <a:lnTo>
                    <a:pt x="23193" y="64517"/>
                  </a:lnTo>
                  <a:lnTo>
                    <a:pt x="24466" y="61354"/>
                  </a:lnTo>
                  <a:lnTo>
                    <a:pt x="24834" y="60922"/>
                  </a:lnTo>
                  <a:cubicBezTo>
                    <a:pt x="24864" y="60887"/>
                    <a:pt x="27758" y="57430"/>
                    <a:pt x="28548" y="54643"/>
                  </a:cubicBezTo>
                  <a:cubicBezTo>
                    <a:pt x="28562" y="54594"/>
                    <a:pt x="29909" y="49646"/>
                    <a:pt x="30013" y="45763"/>
                  </a:cubicBezTo>
                  <a:cubicBezTo>
                    <a:pt x="30015" y="45713"/>
                    <a:pt x="29977" y="45671"/>
                    <a:pt x="29926" y="45668"/>
                  </a:cubicBezTo>
                  <a:cubicBezTo>
                    <a:pt x="29924" y="45668"/>
                    <a:pt x="29923" y="45668"/>
                    <a:pt x="29921" y="45668"/>
                  </a:cubicBezTo>
                  <a:close/>
                  <a:moveTo>
                    <a:pt x="7563" y="61400"/>
                  </a:moveTo>
                  <a:cubicBezTo>
                    <a:pt x="7548" y="61400"/>
                    <a:pt x="7534" y="61403"/>
                    <a:pt x="7520" y="61410"/>
                  </a:cubicBezTo>
                  <a:cubicBezTo>
                    <a:pt x="7476" y="61433"/>
                    <a:pt x="7459" y="61489"/>
                    <a:pt x="7483" y="61533"/>
                  </a:cubicBezTo>
                  <a:cubicBezTo>
                    <a:pt x="7520" y="61601"/>
                    <a:pt x="11166" y="68245"/>
                    <a:pt x="16920" y="70127"/>
                  </a:cubicBezTo>
                  <a:cubicBezTo>
                    <a:pt x="16928" y="70131"/>
                    <a:pt x="16939" y="70132"/>
                    <a:pt x="16948" y="70132"/>
                  </a:cubicBezTo>
                  <a:cubicBezTo>
                    <a:pt x="16987" y="70132"/>
                    <a:pt x="17023" y="70107"/>
                    <a:pt x="17034" y="70069"/>
                  </a:cubicBezTo>
                  <a:cubicBezTo>
                    <a:pt x="17050" y="70021"/>
                    <a:pt x="17024" y="69968"/>
                    <a:pt x="16976" y="69954"/>
                  </a:cubicBezTo>
                  <a:cubicBezTo>
                    <a:pt x="11290" y="68095"/>
                    <a:pt x="7680" y="61515"/>
                    <a:pt x="7644" y="61447"/>
                  </a:cubicBezTo>
                  <a:cubicBezTo>
                    <a:pt x="7627" y="61417"/>
                    <a:pt x="7595" y="61400"/>
                    <a:pt x="7563" y="61400"/>
                  </a:cubicBezTo>
                  <a:close/>
                  <a:moveTo>
                    <a:pt x="37749" y="75135"/>
                  </a:moveTo>
                  <a:cubicBezTo>
                    <a:pt x="37743" y="75135"/>
                    <a:pt x="37736" y="75135"/>
                    <a:pt x="37730" y="75136"/>
                  </a:cubicBezTo>
                  <a:lnTo>
                    <a:pt x="24937" y="77935"/>
                  </a:lnTo>
                  <a:cubicBezTo>
                    <a:pt x="24890" y="77948"/>
                    <a:pt x="24858" y="77994"/>
                    <a:pt x="24869" y="78044"/>
                  </a:cubicBezTo>
                  <a:cubicBezTo>
                    <a:pt x="24879" y="78089"/>
                    <a:pt x="24917" y="78117"/>
                    <a:pt x="24960" y="78117"/>
                  </a:cubicBezTo>
                  <a:cubicBezTo>
                    <a:pt x="24967" y="78117"/>
                    <a:pt x="24971" y="78117"/>
                    <a:pt x="24978" y="78115"/>
                  </a:cubicBezTo>
                  <a:lnTo>
                    <a:pt x="37771" y="75318"/>
                  </a:lnTo>
                  <a:cubicBezTo>
                    <a:pt x="37820" y="75306"/>
                    <a:pt x="37850" y="75260"/>
                    <a:pt x="37839" y="75206"/>
                  </a:cubicBezTo>
                  <a:cubicBezTo>
                    <a:pt x="37828" y="75163"/>
                    <a:pt x="37792" y="75135"/>
                    <a:pt x="37749" y="75135"/>
                  </a:cubicBezTo>
                  <a:close/>
                  <a:moveTo>
                    <a:pt x="101" y="71586"/>
                  </a:moveTo>
                  <a:cubicBezTo>
                    <a:pt x="95" y="71586"/>
                    <a:pt x="89" y="71587"/>
                    <a:pt x="83" y="71588"/>
                  </a:cubicBezTo>
                  <a:cubicBezTo>
                    <a:pt x="34" y="71597"/>
                    <a:pt x="0" y="71645"/>
                    <a:pt x="10" y="71694"/>
                  </a:cubicBezTo>
                  <a:lnTo>
                    <a:pt x="1491" y="80060"/>
                  </a:lnTo>
                  <a:cubicBezTo>
                    <a:pt x="1500" y="80105"/>
                    <a:pt x="1538" y="80136"/>
                    <a:pt x="1582" y="80136"/>
                  </a:cubicBezTo>
                  <a:cubicBezTo>
                    <a:pt x="1587" y="80136"/>
                    <a:pt x="1592" y="80136"/>
                    <a:pt x="1597" y="80135"/>
                  </a:cubicBezTo>
                  <a:cubicBezTo>
                    <a:pt x="1647" y="80125"/>
                    <a:pt x="1681" y="80078"/>
                    <a:pt x="1672" y="80029"/>
                  </a:cubicBezTo>
                  <a:lnTo>
                    <a:pt x="190" y="71662"/>
                  </a:lnTo>
                  <a:cubicBezTo>
                    <a:pt x="182" y="71618"/>
                    <a:pt x="145" y="71586"/>
                    <a:pt x="101" y="71586"/>
                  </a:cubicBezTo>
                  <a:close/>
                  <a:moveTo>
                    <a:pt x="4205" y="74695"/>
                  </a:moveTo>
                  <a:lnTo>
                    <a:pt x="4648" y="77363"/>
                  </a:lnTo>
                  <a:cubicBezTo>
                    <a:pt x="4648" y="77440"/>
                    <a:pt x="4665" y="79125"/>
                    <a:pt x="5754" y="79645"/>
                  </a:cubicBezTo>
                  <a:cubicBezTo>
                    <a:pt x="5167" y="79918"/>
                    <a:pt x="4639" y="80424"/>
                    <a:pt x="4181" y="81152"/>
                  </a:cubicBezTo>
                  <a:cubicBezTo>
                    <a:pt x="3663" y="80477"/>
                    <a:pt x="3544" y="79918"/>
                    <a:pt x="3541" y="79903"/>
                  </a:cubicBezTo>
                  <a:lnTo>
                    <a:pt x="2680" y="76191"/>
                  </a:lnTo>
                  <a:cubicBezTo>
                    <a:pt x="2766" y="76024"/>
                    <a:pt x="3219" y="75226"/>
                    <a:pt x="4205" y="74695"/>
                  </a:cubicBezTo>
                  <a:close/>
                  <a:moveTo>
                    <a:pt x="34536" y="81675"/>
                  </a:moveTo>
                  <a:cubicBezTo>
                    <a:pt x="34512" y="81675"/>
                    <a:pt x="34488" y="81684"/>
                    <a:pt x="34470" y="81704"/>
                  </a:cubicBezTo>
                  <a:cubicBezTo>
                    <a:pt x="34465" y="81710"/>
                    <a:pt x="34053" y="82114"/>
                    <a:pt x="32788" y="82114"/>
                  </a:cubicBezTo>
                  <a:cubicBezTo>
                    <a:pt x="32200" y="82114"/>
                    <a:pt x="31429" y="82027"/>
                    <a:pt x="30428" y="81772"/>
                  </a:cubicBezTo>
                  <a:cubicBezTo>
                    <a:pt x="30421" y="81770"/>
                    <a:pt x="30414" y="81769"/>
                    <a:pt x="30407" y="81769"/>
                  </a:cubicBezTo>
                  <a:cubicBezTo>
                    <a:pt x="30365" y="81769"/>
                    <a:pt x="30327" y="81797"/>
                    <a:pt x="30316" y="81838"/>
                  </a:cubicBezTo>
                  <a:cubicBezTo>
                    <a:pt x="30303" y="81888"/>
                    <a:pt x="30332" y="81936"/>
                    <a:pt x="30381" y="81949"/>
                  </a:cubicBezTo>
                  <a:cubicBezTo>
                    <a:pt x="31401" y="82209"/>
                    <a:pt x="32192" y="82300"/>
                    <a:pt x="32799" y="82300"/>
                  </a:cubicBezTo>
                  <a:cubicBezTo>
                    <a:pt x="34139" y="82300"/>
                    <a:pt x="34578" y="81855"/>
                    <a:pt x="34603" y="81828"/>
                  </a:cubicBezTo>
                  <a:cubicBezTo>
                    <a:pt x="34638" y="81792"/>
                    <a:pt x="34634" y="81735"/>
                    <a:pt x="34599" y="81700"/>
                  </a:cubicBezTo>
                  <a:cubicBezTo>
                    <a:pt x="34581" y="81683"/>
                    <a:pt x="34558" y="81675"/>
                    <a:pt x="34536" y="81675"/>
                  </a:cubicBezTo>
                  <a:close/>
                  <a:moveTo>
                    <a:pt x="3393" y="69150"/>
                  </a:moveTo>
                  <a:cubicBezTo>
                    <a:pt x="3389" y="69150"/>
                    <a:pt x="3385" y="69150"/>
                    <a:pt x="3381" y="69151"/>
                  </a:cubicBezTo>
                  <a:cubicBezTo>
                    <a:pt x="3332" y="69159"/>
                    <a:pt x="3299" y="69206"/>
                    <a:pt x="3306" y="69257"/>
                  </a:cubicBezTo>
                  <a:lnTo>
                    <a:pt x="4181" y="74527"/>
                  </a:lnTo>
                  <a:cubicBezTo>
                    <a:pt x="3328" y="74974"/>
                    <a:pt x="2834" y="75613"/>
                    <a:pt x="2624" y="75936"/>
                  </a:cubicBezTo>
                  <a:lnTo>
                    <a:pt x="1435" y="70800"/>
                  </a:lnTo>
                  <a:cubicBezTo>
                    <a:pt x="1426" y="70758"/>
                    <a:pt x="1389" y="70729"/>
                    <a:pt x="1348" y="70729"/>
                  </a:cubicBezTo>
                  <a:cubicBezTo>
                    <a:pt x="1341" y="70729"/>
                    <a:pt x="1333" y="70730"/>
                    <a:pt x="1326" y="70732"/>
                  </a:cubicBezTo>
                  <a:cubicBezTo>
                    <a:pt x="1276" y="70742"/>
                    <a:pt x="1245" y="70792"/>
                    <a:pt x="1256" y="70841"/>
                  </a:cubicBezTo>
                  <a:lnTo>
                    <a:pt x="3366" y="79940"/>
                  </a:lnTo>
                  <a:cubicBezTo>
                    <a:pt x="3373" y="79979"/>
                    <a:pt x="3561" y="80926"/>
                    <a:pt x="4581" y="81875"/>
                  </a:cubicBezTo>
                  <a:cubicBezTo>
                    <a:pt x="5506" y="82734"/>
                    <a:pt x="7319" y="83755"/>
                    <a:pt x="10723" y="83755"/>
                  </a:cubicBezTo>
                  <a:lnTo>
                    <a:pt x="10826" y="83755"/>
                  </a:lnTo>
                  <a:cubicBezTo>
                    <a:pt x="10877" y="83755"/>
                    <a:pt x="10918" y="83714"/>
                    <a:pt x="10915" y="83663"/>
                  </a:cubicBezTo>
                  <a:cubicBezTo>
                    <a:pt x="10912" y="83611"/>
                    <a:pt x="10871" y="83571"/>
                    <a:pt x="10822" y="83571"/>
                  </a:cubicBezTo>
                  <a:lnTo>
                    <a:pt x="10718" y="83571"/>
                  </a:lnTo>
                  <a:cubicBezTo>
                    <a:pt x="6988" y="83571"/>
                    <a:pt x="5171" y="82338"/>
                    <a:pt x="4302" y="81302"/>
                  </a:cubicBezTo>
                  <a:cubicBezTo>
                    <a:pt x="4802" y="80494"/>
                    <a:pt x="5382" y="79965"/>
                    <a:pt x="6030" y="79730"/>
                  </a:cubicBezTo>
                  <a:cubicBezTo>
                    <a:pt x="6031" y="79730"/>
                    <a:pt x="6031" y="79730"/>
                    <a:pt x="6033" y="79727"/>
                  </a:cubicBezTo>
                  <a:cubicBezTo>
                    <a:pt x="6112" y="79699"/>
                    <a:pt x="6194" y="79675"/>
                    <a:pt x="6275" y="79654"/>
                  </a:cubicBezTo>
                  <a:cubicBezTo>
                    <a:pt x="6468" y="79606"/>
                    <a:pt x="6653" y="79587"/>
                    <a:pt x="6826" y="79587"/>
                  </a:cubicBezTo>
                  <a:cubicBezTo>
                    <a:pt x="7488" y="79587"/>
                    <a:pt x="7960" y="79867"/>
                    <a:pt x="7965" y="79872"/>
                  </a:cubicBezTo>
                  <a:cubicBezTo>
                    <a:pt x="7980" y="79880"/>
                    <a:pt x="7996" y="79884"/>
                    <a:pt x="8011" y="79884"/>
                  </a:cubicBezTo>
                  <a:cubicBezTo>
                    <a:pt x="8043" y="79884"/>
                    <a:pt x="8073" y="79869"/>
                    <a:pt x="8091" y="79841"/>
                  </a:cubicBezTo>
                  <a:cubicBezTo>
                    <a:pt x="8118" y="79798"/>
                    <a:pt x="8104" y="79742"/>
                    <a:pt x="8062" y="79715"/>
                  </a:cubicBezTo>
                  <a:cubicBezTo>
                    <a:pt x="8035" y="79700"/>
                    <a:pt x="7541" y="79404"/>
                    <a:pt x="6836" y="79404"/>
                  </a:cubicBezTo>
                  <a:cubicBezTo>
                    <a:pt x="6649" y="79404"/>
                    <a:pt x="6447" y="79425"/>
                    <a:pt x="6235" y="79477"/>
                  </a:cubicBezTo>
                  <a:cubicBezTo>
                    <a:pt x="6154" y="79495"/>
                    <a:pt x="6077" y="79520"/>
                    <a:pt x="6002" y="79548"/>
                  </a:cubicBezTo>
                  <a:cubicBezTo>
                    <a:pt x="4851" y="79180"/>
                    <a:pt x="4834" y="77383"/>
                    <a:pt x="4834" y="77349"/>
                  </a:cubicBezTo>
                  <a:lnTo>
                    <a:pt x="4379" y="74610"/>
                  </a:lnTo>
                  <a:cubicBezTo>
                    <a:pt x="4873" y="74375"/>
                    <a:pt x="5486" y="74211"/>
                    <a:pt x="6237" y="74211"/>
                  </a:cubicBezTo>
                  <a:cubicBezTo>
                    <a:pt x="6933" y="74211"/>
                    <a:pt x="7746" y="74351"/>
                    <a:pt x="8691" y="74708"/>
                  </a:cubicBezTo>
                  <a:cubicBezTo>
                    <a:pt x="8702" y="74712"/>
                    <a:pt x="8713" y="74713"/>
                    <a:pt x="8724" y="74713"/>
                  </a:cubicBezTo>
                  <a:cubicBezTo>
                    <a:pt x="8761" y="74713"/>
                    <a:pt x="8796" y="74691"/>
                    <a:pt x="8810" y="74654"/>
                  </a:cubicBezTo>
                  <a:cubicBezTo>
                    <a:pt x="8827" y="74606"/>
                    <a:pt x="8804" y="74554"/>
                    <a:pt x="8756" y="74535"/>
                  </a:cubicBezTo>
                  <a:cubicBezTo>
                    <a:pt x="7806" y="74177"/>
                    <a:pt x="6981" y="74035"/>
                    <a:pt x="6272" y="74035"/>
                  </a:cubicBezTo>
                  <a:cubicBezTo>
                    <a:pt x="5502" y="74035"/>
                    <a:pt x="4867" y="74202"/>
                    <a:pt x="4353" y="74442"/>
                  </a:cubicBezTo>
                  <a:lnTo>
                    <a:pt x="3487" y="69227"/>
                  </a:lnTo>
                  <a:cubicBezTo>
                    <a:pt x="3480" y="69181"/>
                    <a:pt x="3442" y="69150"/>
                    <a:pt x="3393" y="69150"/>
                  </a:cubicBezTo>
                  <a:close/>
                  <a:moveTo>
                    <a:pt x="33774" y="84045"/>
                  </a:moveTo>
                  <a:lnTo>
                    <a:pt x="37001" y="84971"/>
                  </a:lnTo>
                  <a:cubicBezTo>
                    <a:pt x="36887" y="85348"/>
                    <a:pt x="36831" y="85875"/>
                    <a:pt x="36997" y="86574"/>
                  </a:cubicBezTo>
                  <a:lnTo>
                    <a:pt x="32488" y="86176"/>
                  </a:lnTo>
                  <a:cubicBezTo>
                    <a:pt x="32758" y="85244"/>
                    <a:pt x="33252" y="84549"/>
                    <a:pt x="33774" y="84045"/>
                  </a:cubicBezTo>
                  <a:close/>
                  <a:moveTo>
                    <a:pt x="32440" y="86356"/>
                  </a:moveTo>
                  <a:lnTo>
                    <a:pt x="37046" y="86763"/>
                  </a:lnTo>
                  <a:cubicBezTo>
                    <a:pt x="37121" y="87026"/>
                    <a:pt x="37227" y="87314"/>
                    <a:pt x="37370" y="87621"/>
                  </a:cubicBezTo>
                  <a:lnTo>
                    <a:pt x="32286" y="87452"/>
                  </a:lnTo>
                  <a:cubicBezTo>
                    <a:pt x="32303" y="87056"/>
                    <a:pt x="32356" y="86692"/>
                    <a:pt x="32440" y="86356"/>
                  </a:cubicBezTo>
                  <a:close/>
                  <a:moveTo>
                    <a:pt x="35652" y="82679"/>
                  </a:moveTo>
                  <a:cubicBezTo>
                    <a:pt x="35644" y="82679"/>
                    <a:pt x="35636" y="82680"/>
                    <a:pt x="35627" y="82683"/>
                  </a:cubicBezTo>
                  <a:cubicBezTo>
                    <a:pt x="35609" y="82689"/>
                    <a:pt x="34627" y="82993"/>
                    <a:pt x="33705" y="83857"/>
                  </a:cubicBezTo>
                  <a:cubicBezTo>
                    <a:pt x="33685" y="83866"/>
                    <a:pt x="33669" y="83880"/>
                    <a:pt x="33658" y="83901"/>
                  </a:cubicBezTo>
                  <a:cubicBezTo>
                    <a:pt x="33095" y="84442"/>
                    <a:pt x="32560" y="85193"/>
                    <a:pt x="32286" y="86214"/>
                  </a:cubicBezTo>
                  <a:cubicBezTo>
                    <a:pt x="32281" y="86226"/>
                    <a:pt x="32277" y="86238"/>
                    <a:pt x="32276" y="86250"/>
                  </a:cubicBezTo>
                  <a:lnTo>
                    <a:pt x="32276" y="86252"/>
                  </a:lnTo>
                  <a:cubicBezTo>
                    <a:pt x="32182" y="86615"/>
                    <a:pt x="32121" y="87014"/>
                    <a:pt x="32102" y="87448"/>
                  </a:cubicBezTo>
                  <a:lnTo>
                    <a:pt x="28617" y="87332"/>
                  </a:lnTo>
                  <a:cubicBezTo>
                    <a:pt x="28555" y="87332"/>
                    <a:pt x="28525" y="87372"/>
                    <a:pt x="28522" y="87421"/>
                  </a:cubicBezTo>
                  <a:cubicBezTo>
                    <a:pt x="28521" y="87472"/>
                    <a:pt x="28560" y="87514"/>
                    <a:pt x="28611" y="87514"/>
                  </a:cubicBezTo>
                  <a:lnTo>
                    <a:pt x="32187" y="87633"/>
                  </a:lnTo>
                  <a:lnTo>
                    <a:pt x="32189" y="87633"/>
                  </a:lnTo>
                  <a:lnTo>
                    <a:pt x="43448" y="88004"/>
                  </a:lnTo>
                  <a:lnTo>
                    <a:pt x="43453" y="88004"/>
                  </a:lnTo>
                  <a:cubicBezTo>
                    <a:pt x="43502" y="88004"/>
                    <a:pt x="43543" y="87966"/>
                    <a:pt x="43545" y="87916"/>
                  </a:cubicBezTo>
                  <a:cubicBezTo>
                    <a:pt x="43545" y="87867"/>
                    <a:pt x="43503" y="87824"/>
                    <a:pt x="43454" y="87823"/>
                  </a:cubicBezTo>
                  <a:lnTo>
                    <a:pt x="37576" y="87628"/>
                  </a:lnTo>
                  <a:cubicBezTo>
                    <a:pt x="37406" y="87274"/>
                    <a:pt x="37285" y="86951"/>
                    <a:pt x="37206" y="86659"/>
                  </a:cubicBezTo>
                  <a:cubicBezTo>
                    <a:pt x="37205" y="86653"/>
                    <a:pt x="37205" y="86650"/>
                    <a:pt x="37202" y="86644"/>
                  </a:cubicBezTo>
                  <a:cubicBezTo>
                    <a:pt x="37003" y="85903"/>
                    <a:pt x="37056" y="85351"/>
                    <a:pt x="37194" y="84954"/>
                  </a:cubicBezTo>
                  <a:cubicBezTo>
                    <a:pt x="37198" y="84947"/>
                    <a:pt x="37205" y="84944"/>
                    <a:pt x="37206" y="84934"/>
                  </a:cubicBezTo>
                  <a:cubicBezTo>
                    <a:pt x="37208" y="84927"/>
                    <a:pt x="37208" y="84918"/>
                    <a:pt x="37208" y="84911"/>
                  </a:cubicBezTo>
                  <a:cubicBezTo>
                    <a:pt x="37411" y="84365"/>
                    <a:pt x="37771" y="84127"/>
                    <a:pt x="37800" y="84109"/>
                  </a:cubicBezTo>
                  <a:cubicBezTo>
                    <a:pt x="37843" y="84082"/>
                    <a:pt x="37856" y="84026"/>
                    <a:pt x="37829" y="83983"/>
                  </a:cubicBezTo>
                  <a:cubicBezTo>
                    <a:pt x="37811" y="83956"/>
                    <a:pt x="37782" y="83941"/>
                    <a:pt x="37751" y="83941"/>
                  </a:cubicBezTo>
                  <a:cubicBezTo>
                    <a:pt x="37735" y="83941"/>
                    <a:pt x="37718" y="83945"/>
                    <a:pt x="37703" y="83955"/>
                  </a:cubicBezTo>
                  <a:cubicBezTo>
                    <a:pt x="37687" y="83965"/>
                    <a:pt x="37298" y="84215"/>
                    <a:pt x="37063" y="84798"/>
                  </a:cubicBezTo>
                  <a:lnTo>
                    <a:pt x="33931" y="83898"/>
                  </a:lnTo>
                  <a:cubicBezTo>
                    <a:pt x="34788" y="83136"/>
                    <a:pt x="35663" y="82861"/>
                    <a:pt x="35678" y="82858"/>
                  </a:cubicBezTo>
                  <a:cubicBezTo>
                    <a:pt x="35726" y="82844"/>
                    <a:pt x="35755" y="82793"/>
                    <a:pt x="35741" y="82745"/>
                  </a:cubicBezTo>
                  <a:cubicBezTo>
                    <a:pt x="35729" y="82706"/>
                    <a:pt x="35691" y="82679"/>
                    <a:pt x="35652" y="826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9"/>
            <p:cNvSpPr/>
            <p:nvPr/>
          </p:nvSpPr>
          <p:spPr>
            <a:xfrm>
              <a:off x="3556172" y="1833008"/>
              <a:ext cx="1337310" cy="2528718"/>
            </a:xfrm>
            <a:custGeom>
              <a:rect b="b" l="l" r="r" t="t"/>
              <a:pathLst>
                <a:path extrusionOk="0" h="88409" w="46755">
                  <a:moveTo>
                    <a:pt x="12376" y="1"/>
                  </a:moveTo>
                  <a:cubicBezTo>
                    <a:pt x="12277" y="1"/>
                    <a:pt x="12162" y="12"/>
                    <a:pt x="12027" y="38"/>
                  </a:cubicBezTo>
                  <a:cubicBezTo>
                    <a:pt x="10814" y="270"/>
                    <a:pt x="9629" y="1863"/>
                    <a:pt x="10769" y="1990"/>
                  </a:cubicBezTo>
                  <a:cubicBezTo>
                    <a:pt x="10769" y="1990"/>
                    <a:pt x="11370" y="1078"/>
                    <a:pt x="12856" y="728"/>
                  </a:cubicBezTo>
                  <a:cubicBezTo>
                    <a:pt x="12856" y="728"/>
                    <a:pt x="13157" y="1"/>
                    <a:pt x="12376" y="1"/>
                  </a:cubicBezTo>
                  <a:close/>
                  <a:moveTo>
                    <a:pt x="4830" y="69191"/>
                  </a:moveTo>
                  <a:lnTo>
                    <a:pt x="1" y="73021"/>
                  </a:lnTo>
                  <a:lnTo>
                    <a:pt x="1765" y="81333"/>
                  </a:lnTo>
                  <a:cubicBezTo>
                    <a:pt x="1765" y="81333"/>
                    <a:pt x="4617" y="86071"/>
                    <a:pt x="5993" y="86071"/>
                  </a:cubicBezTo>
                  <a:lnTo>
                    <a:pt x="11206" y="85866"/>
                  </a:lnTo>
                  <a:lnTo>
                    <a:pt x="11083" y="84116"/>
                  </a:lnTo>
                  <a:cubicBezTo>
                    <a:pt x="11083" y="84116"/>
                    <a:pt x="11055" y="80866"/>
                    <a:pt x="8181" y="80866"/>
                  </a:cubicBezTo>
                  <a:cubicBezTo>
                    <a:pt x="8181" y="80866"/>
                    <a:pt x="6294" y="78112"/>
                    <a:pt x="9453" y="74783"/>
                  </a:cubicBezTo>
                  <a:lnTo>
                    <a:pt x="4830" y="69191"/>
                  </a:lnTo>
                  <a:close/>
                  <a:moveTo>
                    <a:pt x="35788" y="79534"/>
                  </a:moveTo>
                  <a:lnTo>
                    <a:pt x="29914" y="81054"/>
                  </a:lnTo>
                  <a:lnTo>
                    <a:pt x="32627" y="88408"/>
                  </a:lnTo>
                  <a:lnTo>
                    <a:pt x="46754" y="83559"/>
                  </a:lnTo>
                  <a:lnTo>
                    <a:pt x="46222" y="82430"/>
                  </a:lnTo>
                  <a:cubicBezTo>
                    <a:pt x="46222" y="82430"/>
                    <a:pt x="44834" y="80012"/>
                    <a:pt x="42077" y="80012"/>
                  </a:cubicBezTo>
                  <a:cubicBezTo>
                    <a:pt x="41339" y="80012"/>
                    <a:pt x="40502" y="80186"/>
                    <a:pt x="39567" y="80626"/>
                  </a:cubicBezTo>
                  <a:cubicBezTo>
                    <a:pt x="39567" y="80626"/>
                    <a:pt x="37359" y="80418"/>
                    <a:pt x="35788" y="79534"/>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9"/>
            <p:cNvSpPr/>
            <p:nvPr/>
          </p:nvSpPr>
          <p:spPr>
            <a:xfrm>
              <a:off x="3694292" y="1860838"/>
              <a:ext cx="885533" cy="2290603"/>
            </a:xfrm>
            <a:custGeom>
              <a:rect b="b" l="l" r="r" t="t"/>
              <a:pathLst>
                <a:path extrusionOk="0" h="80084" w="30960">
                  <a:moveTo>
                    <a:pt x="11578" y="0"/>
                  </a:moveTo>
                  <a:cubicBezTo>
                    <a:pt x="10841" y="0"/>
                    <a:pt x="10320" y="187"/>
                    <a:pt x="10319" y="187"/>
                  </a:cubicBezTo>
                  <a:lnTo>
                    <a:pt x="9848" y="314"/>
                  </a:lnTo>
                  <a:cubicBezTo>
                    <a:pt x="7809" y="842"/>
                    <a:pt x="6352" y="2496"/>
                    <a:pt x="6734" y="5004"/>
                  </a:cubicBezTo>
                  <a:lnTo>
                    <a:pt x="6742" y="5122"/>
                  </a:lnTo>
                  <a:cubicBezTo>
                    <a:pt x="6742" y="5122"/>
                    <a:pt x="6710" y="5118"/>
                    <a:pt x="6657" y="5118"/>
                  </a:cubicBezTo>
                  <a:cubicBezTo>
                    <a:pt x="6364" y="5118"/>
                    <a:pt x="5425" y="5239"/>
                    <a:pt x="5674" y="6829"/>
                  </a:cubicBezTo>
                  <a:cubicBezTo>
                    <a:pt x="5842" y="7892"/>
                    <a:pt x="6321" y="8103"/>
                    <a:pt x="6676" y="8103"/>
                  </a:cubicBezTo>
                  <a:cubicBezTo>
                    <a:pt x="6911" y="8103"/>
                    <a:pt x="7092" y="8011"/>
                    <a:pt x="7092" y="8011"/>
                  </a:cubicBezTo>
                  <a:lnTo>
                    <a:pt x="7325" y="14471"/>
                  </a:lnTo>
                  <a:cubicBezTo>
                    <a:pt x="7325" y="14471"/>
                    <a:pt x="8164" y="15326"/>
                    <a:pt x="10055" y="15326"/>
                  </a:cubicBezTo>
                  <a:cubicBezTo>
                    <a:pt x="10392" y="15326"/>
                    <a:pt x="10763" y="15299"/>
                    <a:pt x="11168" y="15235"/>
                  </a:cubicBezTo>
                  <a:cubicBezTo>
                    <a:pt x="12988" y="14947"/>
                    <a:pt x="13441" y="13663"/>
                    <a:pt x="13441" y="13663"/>
                  </a:cubicBezTo>
                  <a:lnTo>
                    <a:pt x="12640" y="10120"/>
                  </a:lnTo>
                  <a:lnTo>
                    <a:pt x="12871" y="10150"/>
                  </a:lnTo>
                  <a:cubicBezTo>
                    <a:pt x="13049" y="10171"/>
                    <a:pt x="13220" y="10181"/>
                    <a:pt x="13385" y="10181"/>
                  </a:cubicBezTo>
                  <a:cubicBezTo>
                    <a:pt x="15404" y="10181"/>
                    <a:pt x="16474" y="8647"/>
                    <a:pt x="16363" y="6985"/>
                  </a:cubicBezTo>
                  <a:cubicBezTo>
                    <a:pt x="15960" y="935"/>
                    <a:pt x="13228" y="0"/>
                    <a:pt x="11578" y="0"/>
                  </a:cubicBezTo>
                  <a:close/>
                  <a:moveTo>
                    <a:pt x="4333" y="64981"/>
                  </a:moveTo>
                  <a:lnTo>
                    <a:pt x="3" y="68217"/>
                  </a:lnTo>
                  <a:cubicBezTo>
                    <a:pt x="1" y="68218"/>
                    <a:pt x="1067" y="73822"/>
                    <a:pt x="4360" y="73822"/>
                  </a:cubicBezTo>
                  <a:cubicBezTo>
                    <a:pt x="4447" y="73822"/>
                    <a:pt x="4536" y="73818"/>
                    <a:pt x="4626" y="73810"/>
                  </a:cubicBezTo>
                  <a:lnTo>
                    <a:pt x="8641" y="69959"/>
                  </a:lnTo>
                  <a:lnTo>
                    <a:pt x="4333" y="64981"/>
                  </a:lnTo>
                  <a:close/>
                  <a:moveTo>
                    <a:pt x="29266" y="73406"/>
                  </a:moveTo>
                  <a:lnTo>
                    <a:pt x="23350" y="75647"/>
                  </a:lnTo>
                  <a:lnTo>
                    <a:pt x="25083" y="80083"/>
                  </a:lnTo>
                  <a:cubicBezTo>
                    <a:pt x="25123" y="80083"/>
                    <a:pt x="25162" y="80083"/>
                    <a:pt x="25201" y="80083"/>
                  </a:cubicBezTo>
                  <a:cubicBezTo>
                    <a:pt x="30189" y="80083"/>
                    <a:pt x="30959" y="78561"/>
                    <a:pt x="30959" y="78561"/>
                  </a:cubicBezTo>
                  <a:lnTo>
                    <a:pt x="29266" y="73406"/>
                  </a:ln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9"/>
            <p:cNvSpPr/>
            <p:nvPr/>
          </p:nvSpPr>
          <p:spPr>
            <a:xfrm>
              <a:off x="3693977" y="2759627"/>
              <a:ext cx="933271" cy="1383045"/>
            </a:xfrm>
            <a:custGeom>
              <a:rect b="b" l="l" r="r" t="t"/>
              <a:pathLst>
                <a:path extrusionOk="0" h="48354" w="32629">
                  <a:moveTo>
                    <a:pt x="5193" y="0"/>
                  </a:moveTo>
                  <a:lnTo>
                    <a:pt x="11106" y="19211"/>
                  </a:lnTo>
                  <a:cubicBezTo>
                    <a:pt x="10826" y="19820"/>
                    <a:pt x="10470" y="20394"/>
                    <a:pt x="10028" y="20911"/>
                  </a:cubicBezTo>
                  <a:lnTo>
                    <a:pt x="0" y="32946"/>
                  </a:lnTo>
                  <a:cubicBezTo>
                    <a:pt x="0" y="32946"/>
                    <a:pt x="4134" y="40484"/>
                    <a:pt x="9781" y="41162"/>
                  </a:cubicBezTo>
                  <a:lnTo>
                    <a:pt x="15607" y="33835"/>
                  </a:lnTo>
                  <a:lnTo>
                    <a:pt x="20076" y="48353"/>
                  </a:lnTo>
                  <a:lnTo>
                    <a:pt x="32628" y="44085"/>
                  </a:lnTo>
                  <a:lnTo>
                    <a:pt x="23791" y="18821"/>
                  </a:lnTo>
                  <a:cubicBezTo>
                    <a:pt x="23905" y="17874"/>
                    <a:pt x="23954" y="16918"/>
                    <a:pt x="23929" y="15956"/>
                  </a:cubicBezTo>
                  <a:lnTo>
                    <a:pt x="23714" y="7572"/>
                  </a:lnTo>
                  <a:lnTo>
                    <a:pt x="19196" y="5692"/>
                  </a:lnTo>
                  <a:lnTo>
                    <a:pt x="17810" y="1726"/>
                  </a:lnTo>
                  <a:lnTo>
                    <a:pt x="519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9"/>
            <p:cNvSpPr/>
            <p:nvPr/>
          </p:nvSpPr>
          <p:spPr>
            <a:xfrm>
              <a:off x="3696437" y="2224713"/>
              <a:ext cx="767519" cy="845347"/>
            </a:xfrm>
            <a:custGeom>
              <a:rect b="b" l="l" r="r" t="t"/>
              <a:pathLst>
                <a:path extrusionOk="0" h="29555" w="26834">
                  <a:moveTo>
                    <a:pt x="15229" y="0"/>
                  </a:moveTo>
                  <a:cubicBezTo>
                    <a:pt x="10150" y="0"/>
                    <a:pt x="3649" y="3151"/>
                    <a:pt x="3222" y="3360"/>
                  </a:cubicBezTo>
                  <a:lnTo>
                    <a:pt x="3201" y="3370"/>
                  </a:lnTo>
                  <a:lnTo>
                    <a:pt x="3199" y="3370"/>
                  </a:lnTo>
                  <a:cubicBezTo>
                    <a:pt x="2136" y="3881"/>
                    <a:pt x="1216" y="5230"/>
                    <a:pt x="855" y="7344"/>
                  </a:cubicBezTo>
                  <a:cubicBezTo>
                    <a:pt x="855" y="7344"/>
                    <a:pt x="1" y="15155"/>
                    <a:pt x="3819" y="22355"/>
                  </a:cubicBezTo>
                  <a:cubicBezTo>
                    <a:pt x="7636" y="29555"/>
                    <a:pt x="12878" y="27718"/>
                    <a:pt x="21886" y="28654"/>
                  </a:cubicBezTo>
                  <a:cubicBezTo>
                    <a:pt x="21886" y="28654"/>
                    <a:pt x="23012" y="27755"/>
                    <a:pt x="22608" y="25046"/>
                  </a:cubicBezTo>
                  <a:cubicBezTo>
                    <a:pt x="23619" y="24479"/>
                    <a:pt x="24370" y="23784"/>
                    <a:pt x="24765" y="23255"/>
                  </a:cubicBezTo>
                  <a:cubicBezTo>
                    <a:pt x="26834" y="20479"/>
                    <a:pt x="23949" y="4244"/>
                    <a:pt x="19202" y="1007"/>
                  </a:cubicBezTo>
                  <a:cubicBezTo>
                    <a:pt x="18138" y="282"/>
                    <a:pt x="16747" y="0"/>
                    <a:pt x="1522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9"/>
            <p:cNvSpPr/>
            <p:nvPr/>
          </p:nvSpPr>
          <p:spPr>
            <a:xfrm>
              <a:off x="3876601" y="2058192"/>
              <a:ext cx="757366" cy="791860"/>
            </a:xfrm>
            <a:custGeom>
              <a:rect b="b" l="l" r="r" t="t"/>
              <a:pathLst>
                <a:path extrusionOk="0" h="27685" w="26479">
                  <a:moveTo>
                    <a:pt x="13809" y="0"/>
                  </a:moveTo>
                  <a:cubicBezTo>
                    <a:pt x="12318" y="0"/>
                    <a:pt x="11011" y="209"/>
                    <a:pt x="10158" y="440"/>
                  </a:cubicBezTo>
                  <a:cubicBezTo>
                    <a:pt x="7268" y="1221"/>
                    <a:pt x="0" y="4840"/>
                    <a:pt x="1109" y="12296"/>
                  </a:cubicBezTo>
                  <a:cubicBezTo>
                    <a:pt x="1404" y="12688"/>
                    <a:pt x="1569" y="13159"/>
                    <a:pt x="1691" y="13629"/>
                  </a:cubicBezTo>
                  <a:cubicBezTo>
                    <a:pt x="1783" y="13745"/>
                    <a:pt x="1856" y="13875"/>
                    <a:pt x="1900" y="14016"/>
                  </a:cubicBezTo>
                  <a:cubicBezTo>
                    <a:pt x="1981" y="14271"/>
                    <a:pt x="2079" y="14519"/>
                    <a:pt x="2171" y="14770"/>
                  </a:cubicBezTo>
                  <a:cubicBezTo>
                    <a:pt x="2260" y="15011"/>
                    <a:pt x="2326" y="15254"/>
                    <a:pt x="2388" y="15500"/>
                  </a:cubicBezTo>
                  <a:cubicBezTo>
                    <a:pt x="2523" y="16032"/>
                    <a:pt x="2834" y="16506"/>
                    <a:pt x="2875" y="17065"/>
                  </a:cubicBezTo>
                  <a:cubicBezTo>
                    <a:pt x="5507" y="21344"/>
                    <a:pt x="10007" y="23495"/>
                    <a:pt x="10925" y="24484"/>
                  </a:cubicBezTo>
                  <a:cubicBezTo>
                    <a:pt x="12101" y="25751"/>
                    <a:pt x="13148" y="27685"/>
                    <a:pt x="13148" y="27685"/>
                  </a:cubicBezTo>
                  <a:lnTo>
                    <a:pt x="21296" y="25485"/>
                  </a:lnTo>
                  <a:cubicBezTo>
                    <a:pt x="21296" y="25485"/>
                    <a:pt x="21225" y="23285"/>
                    <a:pt x="21603" y="21600"/>
                  </a:cubicBezTo>
                  <a:cubicBezTo>
                    <a:pt x="21979" y="19913"/>
                    <a:pt x="26478" y="13613"/>
                    <a:pt x="24169" y="6730"/>
                  </a:cubicBezTo>
                  <a:cubicBezTo>
                    <a:pt x="22343" y="1289"/>
                    <a:pt x="17510" y="0"/>
                    <a:pt x="138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9"/>
            <p:cNvSpPr/>
            <p:nvPr/>
          </p:nvSpPr>
          <p:spPr>
            <a:xfrm>
              <a:off x="4091832" y="2138192"/>
              <a:ext cx="411161" cy="687747"/>
            </a:xfrm>
            <a:custGeom>
              <a:rect b="b" l="l" r="r" t="t"/>
              <a:pathLst>
                <a:path extrusionOk="0" h="24045" w="14375">
                  <a:moveTo>
                    <a:pt x="10425" y="0"/>
                  </a:moveTo>
                  <a:cubicBezTo>
                    <a:pt x="10425" y="0"/>
                    <a:pt x="9655" y="545"/>
                    <a:pt x="9349" y="1375"/>
                  </a:cubicBezTo>
                  <a:cubicBezTo>
                    <a:pt x="9349" y="1375"/>
                    <a:pt x="11501" y="2032"/>
                    <a:pt x="12698" y="4304"/>
                  </a:cubicBezTo>
                  <a:cubicBezTo>
                    <a:pt x="12698" y="4304"/>
                    <a:pt x="13588" y="4242"/>
                    <a:pt x="14375" y="3333"/>
                  </a:cubicBezTo>
                  <a:cubicBezTo>
                    <a:pt x="14375" y="3333"/>
                    <a:pt x="12768" y="637"/>
                    <a:pt x="10425" y="0"/>
                  </a:cubicBezTo>
                  <a:close/>
                  <a:moveTo>
                    <a:pt x="9910" y="8634"/>
                  </a:moveTo>
                  <a:cubicBezTo>
                    <a:pt x="9919" y="8634"/>
                    <a:pt x="9929" y="8634"/>
                    <a:pt x="9938" y="8635"/>
                  </a:cubicBezTo>
                  <a:cubicBezTo>
                    <a:pt x="10679" y="8663"/>
                    <a:pt x="11692" y="9754"/>
                    <a:pt x="11842" y="11068"/>
                  </a:cubicBezTo>
                  <a:cubicBezTo>
                    <a:pt x="12008" y="12525"/>
                    <a:pt x="11111" y="13780"/>
                    <a:pt x="9331" y="14657"/>
                  </a:cubicBezTo>
                  <a:cubicBezTo>
                    <a:pt x="9010" y="12839"/>
                    <a:pt x="8866" y="11034"/>
                    <a:pt x="9130" y="9642"/>
                  </a:cubicBezTo>
                  <a:cubicBezTo>
                    <a:pt x="9208" y="9232"/>
                    <a:pt x="9379" y="8756"/>
                    <a:pt x="9757" y="8653"/>
                  </a:cubicBezTo>
                  <a:cubicBezTo>
                    <a:pt x="9804" y="8641"/>
                    <a:pt x="9855" y="8634"/>
                    <a:pt x="9910" y="8634"/>
                  </a:cubicBezTo>
                  <a:close/>
                  <a:moveTo>
                    <a:pt x="2169" y="10725"/>
                  </a:moveTo>
                  <a:cubicBezTo>
                    <a:pt x="2498" y="10725"/>
                    <a:pt x="2823" y="11007"/>
                    <a:pt x="3062" y="11282"/>
                  </a:cubicBezTo>
                  <a:cubicBezTo>
                    <a:pt x="3990" y="12350"/>
                    <a:pt x="4775" y="13981"/>
                    <a:pt x="5412" y="15714"/>
                  </a:cubicBezTo>
                  <a:cubicBezTo>
                    <a:pt x="5232" y="15727"/>
                    <a:pt x="5057" y="15733"/>
                    <a:pt x="4887" y="15733"/>
                  </a:cubicBezTo>
                  <a:cubicBezTo>
                    <a:pt x="3186" y="15733"/>
                    <a:pt x="1974" y="15100"/>
                    <a:pt x="1437" y="13879"/>
                  </a:cubicBezTo>
                  <a:cubicBezTo>
                    <a:pt x="905" y="12668"/>
                    <a:pt x="1231" y="11214"/>
                    <a:pt x="1858" y="10818"/>
                  </a:cubicBezTo>
                  <a:cubicBezTo>
                    <a:pt x="1912" y="10782"/>
                    <a:pt x="1967" y="10760"/>
                    <a:pt x="2022" y="10744"/>
                  </a:cubicBezTo>
                  <a:cubicBezTo>
                    <a:pt x="2071" y="10731"/>
                    <a:pt x="2120" y="10725"/>
                    <a:pt x="2169" y="10725"/>
                  </a:cubicBezTo>
                  <a:close/>
                  <a:moveTo>
                    <a:pt x="9905" y="7793"/>
                  </a:moveTo>
                  <a:cubicBezTo>
                    <a:pt x="8753" y="7793"/>
                    <a:pt x="8403" y="8971"/>
                    <a:pt x="8305" y="9485"/>
                  </a:cubicBezTo>
                  <a:cubicBezTo>
                    <a:pt x="8008" y="11041"/>
                    <a:pt x="8178" y="13032"/>
                    <a:pt x="8536" y="15003"/>
                  </a:cubicBezTo>
                  <a:cubicBezTo>
                    <a:pt x="8189" y="15133"/>
                    <a:pt x="7817" y="15253"/>
                    <a:pt x="7420" y="15362"/>
                  </a:cubicBezTo>
                  <a:cubicBezTo>
                    <a:pt x="7024" y="15469"/>
                    <a:pt x="6642" y="15553"/>
                    <a:pt x="6275" y="15612"/>
                  </a:cubicBezTo>
                  <a:cubicBezTo>
                    <a:pt x="5593" y="13731"/>
                    <a:pt x="4737" y="11925"/>
                    <a:pt x="3697" y="10730"/>
                  </a:cubicBezTo>
                  <a:cubicBezTo>
                    <a:pt x="3437" y="10431"/>
                    <a:pt x="2860" y="9876"/>
                    <a:pt x="2163" y="9876"/>
                  </a:cubicBezTo>
                  <a:cubicBezTo>
                    <a:pt x="1922" y="9876"/>
                    <a:pt x="1668" y="9942"/>
                    <a:pt x="1407" y="10107"/>
                  </a:cubicBezTo>
                  <a:cubicBezTo>
                    <a:pt x="346" y="10781"/>
                    <a:pt x="1" y="12702"/>
                    <a:pt x="667" y="14217"/>
                  </a:cubicBezTo>
                  <a:cubicBezTo>
                    <a:pt x="1021" y="15024"/>
                    <a:pt x="2071" y="16580"/>
                    <a:pt x="4873" y="16580"/>
                  </a:cubicBezTo>
                  <a:cubicBezTo>
                    <a:pt x="5134" y="16580"/>
                    <a:pt x="5411" y="16567"/>
                    <a:pt x="5704" y="16538"/>
                  </a:cubicBezTo>
                  <a:cubicBezTo>
                    <a:pt x="6884" y="20029"/>
                    <a:pt x="7483" y="23636"/>
                    <a:pt x="7492" y="23692"/>
                  </a:cubicBezTo>
                  <a:cubicBezTo>
                    <a:pt x="7525" y="23900"/>
                    <a:pt x="7704" y="24044"/>
                    <a:pt x="7906" y="24044"/>
                  </a:cubicBezTo>
                  <a:cubicBezTo>
                    <a:pt x="7929" y="24044"/>
                    <a:pt x="7951" y="24042"/>
                    <a:pt x="7974" y="24039"/>
                  </a:cubicBezTo>
                  <a:cubicBezTo>
                    <a:pt x="8205" y="24001"/>
                    <a:pt x="8361" y="23787"/>
                    <a:pt x="8321" y="23556"/>
                  </a:cubicBezTo>
                  <a:cubicBezTo>
                    <a:pt x="8284" y="23324"/>
                    <a:pt x="7710" y="19867"/>
                    <a:pt x="6557" y="16416"/>
                  </a:cubicBezTo>
                  <a:cubicBezTo>
                    <a:pt x="6898" y="16354"/>
                    <a:pt x="7258" y="16272"/>
                    <a:pt x="7639" y="16170"/>
                  </a:cubicBezTo>
                  <a:cubicBezTo>
                    <a:pt x="8020" y="16066"/>
                    <a:pt x="8370" y="15956"/>
                    <a:pt x="8699" y="15837"/>
                  </a:cubicBezTo>
                  <a:cubicBezTo>
                    <a:pt x="9439" y="19401"/>
                    <a:pt x="10684" y="22676"/>
                    <a:pt x="10769" y="22896"/>
                  </a:cubicBezTo>
                  <a:cubicBezTo>
                    <a:pt x="10833" y="23062"/>
                    <a:pt x="10991" y="23165"/>
                    <a:pt x="11160" y="23165"/>
                  </a:cubicBezTo>
                  <a:cubicBezTo>
                    <a:pt x="11197" y="23165"/>
                    <a:pt x="11234" y="23160"/>
                    <a:pt x="11271" y="23150"/>
                  </a:cubicBezTo>
                  <a:cubicBezTo>
                    <a:pt x="11285" y="23146"/>
                    <a:pt x="11299" y="23140"/>
                    <a:pt x="11312" y="23136"/>
                  </a:cubicBezTo>
                  <a:cubicBezTo>
                    <a:pt x="11530" y="23053"/>
                    <a:pt x="11637" y="22811"/>
                    <a:pt x="11554" y="22593"/>
                  </a:cubicBezTo>
                  <a:cubicBezTo>
                    <a:pt x="11533" y="22539"/>
                    <a:pt x="10235" y="19122"/>
                    <a:pt x="9495" y="15512"/>
                  </a:cubicBezTo>
                  <a:cubicBezTo>
                    <a:pt x="12629" y="14081"/>
                    <a:pt x="12786" y="11932"/>
                    <a:pt x="12679" y="10973"/>
                  </a:cubicBezTo>
                  <a:cubicBezTo>
                    <a:pt x="12492" y="9326"/>
                    <a:pt x="11227" y="7841"/>
                    <a:pt x="9972" y="7794"/>
                  </a:cubicBezTo>
                  <a:cubicBezTo>
                    <a:pt x="9949" y="7793"/>
                    <a:pt x="9927" y="7793"/>
                    <a:pt x="9905" y="779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9"/>
            <p:cNvSpPr/>
            <p:nvPr/>
          </p:nvSpPr>
          <p:spPr>
            <a:xfrm>
              <a:off x="3729243" y="2203318"/>
              <a:ext cx="196556" cy="152451"/>
            </a:xfrm>
            <a:custGeom>
              <a:rect b="b" l="l" r="r" t="t"/>
              <a:pathLst>
                <a:path extrusionOk="0" h="5330" w="6872">
                  <a:moveTo>
                    <a:pt x="3876" y="0"/>
                  </a:moveTo>
                  <a:cubicBezTo>
                    <a:pt x="3072" y="0"/>
                    <a:pt x="2049" y="170"/>
                    <a:pt x="2354" y="793"/>
                  </a:cubicBezTo>
                  <a:cubicBezTo>
                    <a:pt x="2354" y="793"/>
                    <a:pt x="1078" y="1095"/>
                    <a:pt x="1721" y="2065"/>
                  </a:cubicBezTo>
                  <a:cubicBezTo>
                    <a:pt x="1721" y="2065"/>
                    <a:pt x="1" y="2666"/>
                    <a:pt x="911" y="3627"/>
                  </a:cubicBezTo>
                  <a:cubicBezTo>
                    <a:pt x="911" y="3627"/>
                    <a:pt x="526" y="3808"/>
                    <a:pt x="475" y="4295"/>
                  </a:cubicBezTo>
                  <a:cubicBezTo>
                    <a:pt x="424" y="4783"/>
                    <a:pt x="1148" y="5006"/>
                    <a:pt x="1344" y="5056"/>
                  </a:cubicBezTo>
                  <a:cubicBezTo>
                    <a:pt x="1344" y="5056"/>
                    <a:pt x="2102" y="5329"/>
                    <a:pt x="2795" y="5329"/>
                  </a:cubicBezTo>
                  <a:cubicBezTo>
                    <a:pt x="3371" y="5329"/>
                    <a:pt x="3902" y="5141"/>
                    <a:pt x="3917" y="4452"/>
                  </a:cubicBezTo>
                  <a:cubicBezTo>
                    <a:pt x="3917" y="4452"/>
                    <a:pt x="4080" y="4489"/>
                    <a:pt x="4288" y="4489"/>
                  </a:cubicBezTo>
                  <a:cubicBezTo>
                    <a:pt x="4551" y="4489"/>
                    <a:pt x="4885" y="4430"/>
                    <a:pt x="5053" y="4160"/>
                  </a:cubicBezTo>
                  <a:cubicBezTo>
                    <a:pt x="5356" y="3678"/>
                    <a:pt x="5123" y="3450"/>
                    <a:pt x="5123" y="3450"/>
                  </a:cubicBezTo>
                  <a:lnTo>
                    <a:pt x="5123" y="3450"/>
                  </a:lnTo>
                  <a:cubicBezTo>
                    <a:pt x="5123" y="3450"/>
                    <a:pt x="5175" y="3456"/>
                    <a:pt x="5257" y="3456"/>
                  </a:cubicBezTo>
                  <a:cubicBezTo>
                    <a:pt x="5502" y="3456"/>
                    <a:pt x="6014" y="3406"/>
                    <a:pt x="6202" y="3009"/>
                  </a:cubicBezTo>
                  <a:cubicBezTo>
                    <a:pt x="6452" y="2478"/>
                    <a:pt x="5879" y="1960"/>
                    <a:pt x="5879" y="1960"/>
                  </a:cubicBezTo>
                  <a:cubicBezTo>
                    <a:pt x="5879" y="1960"/>
                    <a:pt x="6871" y="1792"/>
                    <a:pt x="6447" y="1028"/>
                  </a:cubicBezTo>
                  <a:cubicBezTo>
                    <a:pt x="6022" y="264"/>
                    <a:pt x="5171" y="189"/>
                    <a:pt x="4636" y="63"/>
                  </a:cubicBezTo>
                  <a:cubicBezTo>
                    <a:pt x="4484" y="27"/>
                    <a:pt x="4197" y="0"/>
                    <a:pt x="3876"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9"/>
            <p:cNvSpPr/>
            <p:nvPr/>
          </p:nvSpPr>
          <p:spPr>
            <a:xfrm>
              <a:off x="3984002" y="1964520"/>
              <a:ext cx="172559" cy="84492"/>
            </a:xfrm>
            <a:custGeom>
              <a:rect b="b" l="l" r="r" t="t"/>
              <a:pathLst>
                <a:path extrusionOk="0" h="2954" w="6033">
                  <a:moveTo>
                    <a:pt x="5583" y="0"/>
                  </a:moveTo>
                  <a:cubicBezTo>
                    <a:pt x="4710" y="0"/>
                    <a:pt x="4145" y="726"/>
                    <a:pt x="3942" y="1040"/>
                  </a:cubicBezTo>
                  <a:cubicBezTo>
                    <a:pt x="3953" y="1057"/>
                    <a:pt x="3962" y="1075"/>
                    <a:pt x="3969" y="1093"/>
                  </a:cubicBezTo>
                  <a:cubicBezTo>
                    <a:pt x="3976" y="1119"/>
                    <a:pt x="3988" y="1142"/>
                    <a:pt x="3998" y="1164"/>
                  </a:cubicBezTo>
                  <a:lnTo>
                    <a:pt x="4058" y="1260"/>
                  </a:lnTo>
                  <a:cubicBezTo>
                    <a:pt x="4103" y="1330"/>
                    <a:pt x="4144" y="1402"/>
                    <a:pt x="4181" y="1475"/>
                  </a:cubicBezTo>
                  <a:cubicBezTo>
                    <a:pt x="4431" y="1666"/>
                    <a:pt x="4804" y="1879"/>
                    <a:pt x="5231" y="1879"/>
                  </a:cubicBezTo>
                  <a:cubicBezTo>
                    <a:pt x="5368" y="1879"/>
                    <a:pt x="5511" y="1857"/>
                    <a:pt x="5656" y="1805"/>
                  </a:cubicBezTo>
                  <a:cubicBezTo>
                    <a:pt x="5798" y="1756"/>
                    <a:pt x="5921" y="1691"/>
                    <a:pt x="6033" y="1617"/>
                  </a:cubicBezTo>
                  <a:cubicBezTo>
                    <a:pt x="5930" y="1013"/>
                    <a:pt x="5799" y="477"/>
                    <a:pt x="5645" y="1"/>
                  </a:cubicBezTo>
                  <a:cubicBezTo>
                    <a:pt x="5624" y="0"/>
                    <a:pt x="5604" y="0"/>
                    <a:pt x="5583" y="0"/>
                  </a:cubicBezTo>
                  <a:close/>
                  <a:moveTo>
                    <a:pt x="1726" y="1073"/>
                  </a:moveTo>
                  <a:cubicBezTo>
                    <a:pt x="614" y="1073"/>
                    <a:pt x="0" y="2254"/>
                    <a:pt x="0" y="2254"/>
                  </a:cubicBezTo>
                  <a:cubicBezTo>
                    <a:pt x="0" y="2254"/>
                    <a:pt x="601" y="2954"/>
                    <a:pt x="1375" y="2954"/>
                  </a:cubicBezTo>
                  <a:cubicBezTo>
                    <a:pt x="1511" y="2954"/>
                    <a:pt x="1653" y="2932"/>
                    <a:pt x="1798" y="2880"/>
                  </a:cubicBezTo>
                  <a:cubicBezTo>
                    <a:pt x="2766" y="2537"/>
                    <a:pt x="2997" y="1552"/>
                    <a:pt x="2997" y="1552"/>
                  </a:cubicBezTo>
                  <a:cubicBezTo>
                    <a:pt x="2521" y="1204"/>
                    <a:pt x="2095" y="1073"/>
                    <a:pt x="1726" y="10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9"/>
            <p:cNvSpPr/>
            <p:nvPr/>
          </p:nvSpPr>
          <p:spPr>
            <a:xfrm>
              <a:off x="4186162" y="2739920"/>
              <a:ext cx="396774" cy="277358"/>
            </a:xfrm>
            <a:custGeom>
              <a:rect b="b" l="l" r="r" t="t"/>
              <a:pathLst>
                <a:path extrusionOk="0" h="9697" w="13872">
                  <a:moveTo>
                    <a:pt x="1477" y="2452"/>
                  </a:moveTo>
                  <a:lnTo>
                    <a:pt x="1476" y="2453"/>
                  </a:lnTo>
                  <a:cubicBezTo>
                    <a:pt x="1476" y="2452"/>
                    <a:pt x="1477" y="2452"/>
                    <a:pt x="1477" y="2452"/>
                  </a:cubicBezTo>
                  <a:close/>
                  <a:moveTo>
                    <a:pt x="10172" y="0"/>
                  </a:moveTo>
                  <a:cubicBezTo>
                    <a:pt x="10113" y="0"/>
                    <a:pt x="10055" y="2"/>
                    <a:pt x="9996" y="6"/>
                  </a:cubicBezTo>
                  <a:cubicBezTo>
                    <a:pt x="8387" y="103"/>
                    <a:pt x="5129" y="515"/>
                    <a:pt x="1879" y="2200"/>
                  </a:cubicBezTo>
                  <a:cubicBezTo>
                    <a:pt x="1765" y="2261"/>
                    <a:pt x="1654" y="2326"/>
                    <a:pt x="1552" y="2398"/>
                  </a:cubicBezTo>
                  <a:cubicBezTo>
                    <a:pt x="1163" y="1808"/>
                    <a:pt x="677" y="1132"/>
                    <a:pt x="169" y="586"/>
                  </a:cubicBezTo>
                  <a:cubicBezTo>
                    <a:pt x="151" y="566"/>
                    <a:pt x="126" y="556"/>
                    <a:pt x="101" y="556"/>
                  </a:cubicBezTo>
                  <a:cubicBezTo>
                    <a:pt x="79" y="556"/>
                    <a:pt x="57" y="564"/>
                    <a:pt x="40" y="580"/>
                  </a:cubicBezTo>
                  <a:cubicBezTo>
                    <a:pt x="3" y="614"/>
                    <a:pt x="0" y="672"/>
                    <a:pt x="34" y="709"/>
                  </a:cubicBezTo>
                  <a:cubicBezTo>
                    <a:pt x="537" y="1251"/>
                    <a:pt x="1019" y="1921"/>
                    <a:pt x="1405" y="2508"/>
                  </a:cubicBezTo>
                  <a:cubicBezTo>
                    <a:pt x="1124" y="2732"/>
                    <a:pt x="892" y="3005"/>
                    <a:pt x="725" y="3309"/>
                  </a:cubicBezTo>
                  <a:cubicBezTo>
                    <a:pt x="987" y="3333"/>
                    <a:pt x="1258" y="3437"/>
                    <a:pt x="1468" y="3579"/>
                  </a:cubicBezTo>
                  <a:cubicBezTo>
                    <a:pt x="1837" y="3721"/>
                    <a:pt x="2169" y="3952"/>
                    <a:pt x="2502" y="4168"/>
                  </a:cubicBezTo>
                  <a:cubicBezTo>
                    <a:pt x="2742" y="4298"/>
                    <a:pt x="2998" y="4392"/>
                    <a:pt x="3233" y="4533"/>
                  </a:cubicBezTo>
                  <a:cubicBezTo>
                    <a:pt x="3526" y="4708"/>
                    <a:pt x="3825" y="4882"/>
                    <a:pt x="4093" y="5095"/>
                  </a:cubicBezTo>
                  <a:cubicBezTo>
                    <a:pt x="4405" y="5119"/>
                    <a:pt x="4730" y="5250"/>
                    <a:pt x="4955" y="5434"/>
                  </a:cubicBezTo>
                  <a:cubicBezTo>
                    <a:pt x="5220" y="5652"/>
                    <a:pt x="5486" y="6071"/>
                    <a:pt x="5493" y="6429"/>
                  </a:cubicBezTo>
                  <a:cubicBezTo>
                    <a:pt x="5500" y="6795"/>
                    <a:pt x="5563" y="7153"/>
                    <a:pt x="5563" y="7520"/>
                  </a:cubicBezTo>
                  <a:cubicBezTo>
                    <a:pt x="5563" y="7917"/>
                    <a:pt x="5546" y="8318"/>
                    <a:pt x="5537" y="8715"/>
                  </a:cubicBezTo>
                  <a:cubicBezTo>
                    <a:pt x="5537" y="8752"/>
                    <a:pt x="5535" y="8790"/>
                    <a:pt x="5535" y="8827"/>
                  </a:cubicBezTo>
                  <a:cubicBezTo>
                    <a:pt x="5563" y="9096"/>
                    <a:pt x="5524" y="9353"/>
                    <a:pt x="5415" y="9601"/>
                  </a:cubicBezTo>
                  <a:lnTo>
                    <a:pt x="5355" y="9697"/>
                  </a:lnTo>
                  <a:cubicBezTo>
                    <a:pt x="6565" y="9649"/>
                    <a:pt x="8885" y="9328"/>
                    <a:pt x="11565" y="7760"/>
                  </a:cubicBezTo>
                  <a:cubicBezTo>
                    <a:pt x="13871" y="5904"/>
                    <a:pt x="12121" y="4019"/>
                    <a:pt x="12121" y="4019"/>
                  </a:cubicBezTo>
                  <a:cubicBezTo>
                    <a:pt x="12882" y="2881"/>
                    <a:pt x="12821" y="1989"/>
                    <a:pt x="12489" y="1337"/>
                  </a:cubicBezTo>
                  <a:cubicBezTo>
                    <a:pt x="12063" y="501"/>
                    <a:pt x="11153" y="0"/>
                    <a:pt x="10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9"/>
            <p:cNvSpPr/>
            <p:nvPr/>
          </p:nvSpPr>
          <p:spPr>
            <a:xfrm>
              <a:off x="3764653" y="2202489"/>
              <a:ext cx="155683" cy="155884"/>
            </a:xfrm>
            <a:custGeom>
              <a:rect b="b" l="l" r="r" t="t"/>
              <a:pathLst>
                <a:path extrusionOk="0" h="5450" w="5443">
                  <a:moveTo>
                    <a:pt x="3399" y="1"/>
                  </a:moveTo>
                  <a:cubicBezTo>
                    <a:pt x="3359" y="1"/>
                    <a:pt x="3319" y="30"/>
                    <a:pt x="3310" y="72"/>
                  </a:cubicBezTo>
                  <a:cubicBezTo>
                    <a:pt x="3299" y="122"/>
                    <a:pt x="3330" y="171"/>
                    <a:pt x="3379" y="183"/>
                  </a:cubicBezTo>
                  <a:cubicBezTo>
                    <a:pt x="3450" y="198"/>
                    <a:pt x="3525" y="214"/>
                    <a:pt x="3606" y="232"/>
                  </a:cubicBezTo>
                  <a:cubicBezTo>
                    <a:pt x="4131" y="341"/>
                    <a:pt x="4783" y="477"/>
                    <a:pt x="5131" y="1105"/>
                  </a:cubicBezTo>
                  <a:cubicBezTo>
                    <a:pt x="5230" y="1283"/>
                    <a:pt x="5251" y="1438"/>
                    <a:pt x="5192" y="1564"/>
                  </a:cubicBezTo>
                  <a:cubicBezTo>
                    <a:pt x="5081" y="1793"/>
                    <a:pt x="4732" y="1882"/>
                    <a:pt x="4647" y="1899"/>
                  </a:cubicBezTo>
                  <a:lnTo>
                    <a:pt x="1826" y="1136"/>
                  </a:lnTo>
                  <a:cubicBezTo>
                    <a:pt x="1819" y="1135"/>
                    <a:pt x="1811" y="1134"/>
                    <a:pt x="1804" y="1134"/>
                  </a:cubicBezTo>
                  <a:cubicBezTo>
                    <a:pt x="1763" y="1134"/>
                    <a:pt x="1725" y="1160"/>
                    <a:pt x="1714" y="1201"/>
                  </a:cubicBezTo>
                  <a:cubicBezTo>
                    <a:pt x="1703" y="1251"/>
                    <a:pt x="1731" y="1300"/>
                    <a:pt x="1778" y="1312"/>
                  </a:cubicBezTo>
                  <a:lnTo>
                    <a:pt x="4598" y="2074"/>
                  </a:lnTo>
                  <a:cubicBezTo>
                    <a:pt x="4681" y="2158"/>
                    <a:pt x="5080" y="2585"/>
                    <a:pt x="4883" y="3002"/>
                  </a:cubicBezTo>
                  <a:cubicBezTo>
                    <a:pt x="4718" y="3352"/>
                    <a:pt x="4251" y="3396"/>
                    <a:pt x="4023" y="3396"/>
                  </a:cubicBezTo>
                  <a:cubicBezTo>
                    <a:pt x="3966" y="3396"/>
                    <a:pt x="3924" y="3393"/>
                    <a:pt x="3906" y="3391"/>
                  </a:cubicBezTo>
                  <a:lnTo>
                    <a:pt x="1063" y="2386"/>
                  </a:lnTo>
                  <a:cubicBezTo>
                    <a:pt x="1054" y="2382"/>
                    <a:pt x="1044" y="2381"/>
                    <a:pt x="1034" y="2381"/>
                  </a:cubicBezTo>
                  <a:cubicBezTo>
                    <a:pt x="997" y="2381"/>
                    <a:pt x="961" y="2404"/>
                    <a:pt x="947" y="2442"/>
                  </a:cubicBezTo>
                  <a:cubicBezTo>
                    <a:pt x="929" y="2490"/>
                    <a:pt x="956" y="2541"/>
                    <a:pt x="1004" y="2560"/>
                  </a:cubicBezTo>
                  <a:lnTo>
                    <a:pt x="3834" y="3561"/>
                  </a:lnTo>
                  <a:cubicBezTo>
                    <a:pt x="3868" y="3611"/>
                    <a:pt x="3961" y="3795"/>
                    <a:pt x="3742" y="4146"/>
                  </a:cubicBezTo>
                  <a:cubicBezTo>
                    <a:pt x="3597" y="4378"/>
                    <a:pt x="3298" y="4431"/>
                    <a:pt x="3057" y="4431"/>
                  </a:cubicBezTo>
                  <a:cubicBezTo>
                    <a:pt x="2875" y="4431"/>
                    <a:pt x="2727" y="4401"/>
                    <a:pt x="2705" y="4396"/>
                  </a:cubicBezTo>
                  <a:lnTo>
                    <a:pt x="165" y="3645"/>
                  </a:lnTo>
                  <a:cubicBezTo>
                    <a:pt x="156" y="3642"/>
                    <a:pt x="148" y="3641"/>
                    <a:pt x="139" y="3641"/>
                  </a:cubicBezTo>
                  <a:cubicBezTo>
                    <a:pt x="99" y="3641"/>
                    <a:pt x="64" y="3667"/>
                    <a:pt x="52" y="3707"/>
                  </a:cubicBezTo>
                  <a:cubicBezTo>
                    <a:pt x="38" y="3755"/>
                    <a:pt x="65" y="3806"/>
                    <a:pt x="114" y="3820"/>
                  </a:cubicBezTo>
                  <a:lnTo>
                    <a:pt x="2587" y="4552"/>
                  </a:lnTo>
                  <a:cubicBezTo>
                    <a:pt x="2567" y="4796"/>
                    <a:pt x="2474" y="4973"/>
                    <a:pt x="2300" y="5093"/>
                  </a:cubicBezTo>
                  <a:cubicBezTo>
                    <a:pt x="2108" y="5225"/>
                    <a:pt x="1843" y="5271"/>
                    <a:pt x="1564" y="5271"/>
                  </a:cubicBezTo>
                  <a:cubicBezTo>
                    <a:pt x="897" y="5271"/>
                    <a:pt x="151" y="5006"/>
                    <a:pt x="140" y="5001"/>
                  </a:cubicBezTo>
                  <a:cubicBezTo>
                    <a:pt x="129" y="4997"/>
                    <a:pt x="118" y="4995"/>
                    <a:pt x="108" y="4995"/>
                  </a:cubicBezTo>
                  <a:cubicBezTo>
                    <a:pt x="71" y="4995"/>
                    <a:pt x="36" y="5019"/>
                    <a:pt x="22" y="5057"/>
                  </a:cubicBezTo>
                  <a:cubicBezTo>
                    <a:pt x="1" y="5102"/>
                    <a:pt x="26" y="5153"/>
                    <a:pt x="73" y="5171"/>
                  </a:cubicBezTo>
                  <a:cubicBezTo>
                    <a:pt x="118" y="5187"/>
                    <a:pt x="861" y="5450"/>
                    <a:pt x="1553" y="5450"/>
                  </a:cubicBezTo>
                  <a:cubicBezTo>
                    <a:pt x="1868" y="5450"/>
                    <a:pt x="2173" y="5396"/>
                    <a:pt x="2399" y="5242"/>
                  </a:cubicBezTo>
                  <a:cubicBezTo>
                    <a:pt x="2611" y="5095"/>
                    <a:pt x="2733" y="4877"/>
                    <a:pt x="2764" y="4591"/>
                  </a:cubicBezTo>
                  <a:cubicBezTo>
                    <a:pt x="2835" y="4602"/>
                    <a:pt x="2935" y="4612"/>
                    <a:pt x="3049" y="4612"/>
                  </a:cubicBezTo>
                  <a:cubicBezTo>
                    <a:pt x="3333" y="4612"/>
                    <a:pt x="3701" y="4545"/>
                    <a:pt x="3893" y="4239"/>
                  </a:cubicBezTo>
                  <a:cubicBezTo>
                    <a:pt x="4084" y="3933"/>
                    <a:pt x="4081" y="3714"/>
                    <a:pt x="4040" y="3578"/>
                  </a:cubicBezTo>
                  <a:cubicBezTo>
                    <a:pt x="4313" y="3575"/>
                    <a:pt x="4844" y="3515"/>
                    <a:pt x="5049" y="3079"/>
                  </a:cubicBezTo>
                  <a:cubicBezTo>
                    <a:pt x="5251" y="2647"/>
                    <a:pt x="4982" y="2237"/>
                    <a:pt x="4817" y="2040"/>
                  </a:cubicBezTo>
                  <a:cubicBezTo>
                    <a:pt x="4987" y="1987"/>
                    <a:pt x="5247" y="1869"/>
                    <a:pt x="5356" y="1641"/>
                  </a:cubicBezTo>
                  <a:cubicBezTo>
                    <a:pt x="5442" y="1460"/>
                    <a:pt x="5421" y="1251"/>
                    <a:pt x="5291" y="1015"/>
                  </a:cubicBezTo>
                  <a:cubicBezTo>
                    <a:pt x="4902" y="313"/>
                    <a:pt x="4173" y="163"/>
                    <a:pt x="3641" y="51"/>
                  </a:cubicBezTo>
                  <a:cubicBezTo>
                    <a:pt x="3563" y="36"/>
                    <a:pt x="3488" y="20"/>
                    <a:pt x="3419" y="3"/>
                  </a:cubicBezTo>
                  <a:cubicBezTo>
                    <a:pt x="3413" y="1"/>
                    <a:pt x="3406" y="1"/>
                    <a:pt x="33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9"/>
            <p:cNvSpPr/>
            <p:nvPr/>
          </p:nvSpPr>
          <p:spPr>
            <a:xfrm>
              <a:off x="4322337" y="2679856"/>
              <a:ext cx="297409" cy="383674"/>
            </a:xfrm>
            <a:custGeom>
              <a:rect b="b" l="l" r="r" t="t"/>
              <a:pathLst>
                <a:path extrusionOk="0" h="13414" w="10398">
                  <a:moveTo>
                    <a:pt x="6425" y="1"/>
                  </a:moveTo>
                  <a:cubicBezTo>
                    <a:pt x="6150" y="1"/>
                    <a:pt x="5864" y="62"/>
                    <a:pt x="5587" y="241"/>
                  </a:cubicBezTo>
                  <a:cubicBezTo>
                    <a:pt x="4871" y="706"/>
                    <a:pt x="5649" y="1306"/>
                    <a:pt x="5649" y="1306"/>
                  </a:cubicBezTo>
                  <a:cubicBezTo>
                    <a:pt x="5649" y="1306"/>
                    <a:pt x="4915" y="1490"/>
                    <a:pt x="4888" y="2063"/>
                  </a:cubicBezTo>
                  <a:cubicBezTo>
                    <a:pt x="4863" y="2636"/>
                    <a:pt x="5617" y="2939"/>
                    <a:pt x="5617" y="2939"/>
                  </a:cubicBezTo>
                  <a:cubicBezTo>
                    <a:pt x="5617" y="2939"/>
                    <a:pt x="5311" y="3028"/>
                    <a:pt x="5350" y="3584"/>
                  </a:cubicBezTo>
                  <a:cubicBezTo>
                    <a:pt x="5389" y="4139"/>
                    <a:pt x="6197" y="4358"/>
                    <a:pt x="6197" y="4358"/>
                  </a:cubicBezTo>
                  <a:cubicBezTo>
                    <a:pt x="5529" y="5684"/>
                    <a:pt x="8141" y="6061"/>
                    <a:pt x="8141" y="6061"/>
                  </a:cubicBezTo>
                  <a:cubicBezTo>
                    <a:pt x="8224" y="6082"/>
                    <a:pt x="8410" y="6120"/>
                    <a:pt x="8607" y="6120"/>
                  </a:cubicBezTo>
                  <a:cubicBezTo>
                    <a:pt x="8863" y="6120"/>
                    <a:pt x="9138" y="6056"/>
                    <a:pt x="9239" y="5805"/>
                  </a:cubicBezTo>
                  <a:cubicBezTo>
                    <a:pt x="9418" y="5361"/>
                    <a:pt x="9172" y="5027"/>
                    <a:pt x="9172" y="5027"/>
                  </a:cubicBezTo>
                  <a:cubicBezTo>
                    <a:pt x="10398" y="4617"/>
                    <a:pt x="9189" y="3307"/>
                    <a:pt x="9189" y="3307"/>
                  </a:cubicBezTo>
                  <a:cubicBezTo>
                    <a:pt x="10191" y="2764"/>
                    <a:pt x="9229" y="1918"/>
                    <a:pt x="9229" y="1918"/>
                  </a:cubicBezTo>
                  <a:cubicBezTo>
                    <a:pt x="9996" y="1361"/>
                    <a:pt x="8113" y="375"/>
                    <a:pt x="7595" y="240"/>
                  </a:cubicBezTo>
                  <a:cubicBezTo>
                    <a:pt x="7277" y="156"/>
                    <a:pt x="6863" y="1"/>
                    <a:pt x="6425" y="1"/>
                  </a:cubicBezTo>
                  <a:close/>
                  <a:moveTo>
                    <a:pt x="2566" y="7326"/>
                  </a:moveTo>
                  <a:cubicBezTo>
                    <a:pt x="1934" y="7326"/>
                    <a:pt x="1093" y="7505"/>
                    <a:pt x="326" y="7694"/>
                  </a:cubicBezTo>
                  <a:cubicBezTo>
                    <a:pt x="483" y="8157"/>
                    <a:pt x="628" y="8645"/>
                    <a:pt x="722" y="9134"/>
                  </a:cubicBezTo>
                  <a:cubicBezTo>
                    <a:pt x="1126" y="11844"/>
                    <a:pt x="0" y="12742"/>
                    <a:pt x="0" y="12742"/>
                  </a:cubicBezTo>
                  <a:cubicBezTo>
                    <a:pt x="625" y="13000"/>
                    <a:pt x="1622" y="13413"/>
                    <a:pt x="4345" y="13413"/>
                  </a:cubicBezTo>
                  <a:cubicBezTo>
                    <a:pt x="4636" y="13413"/>
                    <a:pt x="4946" y="13409"/>
                    <a:pt x="5277" y="13399"/>
                  </a:cubicBezTo>
                  <a:cubicBezTo>
                    <a:pt x="5277" y="13399"/>
                    <a:pt x="6883" y="13356"/>
                    <a:pt x="7037" y="12694"/>
                  </a:cubicBezTo>
                  <a:cubicBezTo>
                    <a:pt x="7037" y="12694"/>
                    <a:pt x="7066" y="12404"/>
                    <a:pt x="6742" y="12301"/>
                  </a:cubicBezTo>
                  <a:cubicBezTo>
                    <a:pt x="6742" y="12301"/>
                    <a:pt x="7895" y="12064"/>
                    <a:pt x="7958" y="11607"/>
                  </a:cubicBezTo>
                  <a:cubicBezTo>
                    <a:pt x="8022" y="11149"/>
                    <a:pt x="7583" y="11107"/>
                    <a:pt x="7583" y="11107"/>
                  </a:cubicBezTo>
                  <a:cubicBezTo>
                    <a:pt x="7583" y="11107"/>
                    <a:pt x="8698" y="10848"/>
                    <a:pt x="8643" y="10408"/>
                  </a:cubicBezTo>
                  <a:cubicBezTo>
                    <a:pt x="8595" y="10025"/>
                    <a:pt x="8259" y="9847"/>
                    <a:pt x="7600" y="9847"/>
                  </a:cubicBezTo>
                  <a:cubicBezTo>
                    <a:pt x="7370" y="9847"/>
                    <a:pt x="7100" y="9869"/>
                    <a:pt x="6790" y="9911"/>
                  </a:cubicBezTo>
                  <a:cubicBezTo>
                    <a:pt x="6790" y="9911"/>
                    <a:pt x="8130" y="9710"/>
                    <a:pt x="8140" y="9218"/>
                  </a:cubicBezTo>
                  <a:cubicBezTo>
                    <a:pt x="8146" y="8871"/>
                    <a:pt x="7793" y="8703"/>
                    <a:pt x="7232" y="8703"/>
                  </a:cubicBezTo>
                  <a:cubicBezTo>
                    <a:pt x="6998" y="8703"/>
                    <a:pt x="6728" y="8733"/>
                    <a:pt x="6432" y="8791"/>
                  </a:cubicBezTo>
                  <a:cubicBezTo>
                    <a:pt x="5791" y="8915"/>
                    <a:pt x="4775" y="8954"/>
                    <a:pt x="4035" y="8954"/>
                  </a:cubicBezTo>
                  <a:cubicBezTo>
                    <a:pt x="3614" y="8954"/>
                    <a:pt x="3283" y="8941"/>
                    <a:pt x="3161" y="8925"/>
                  </a:cubicBezTo>
                  <a:cubicBezTo>
                    <a:pt x="2362" y="8816"/>
                    <a:pt x="1870" y="8540"/>
                    <a:pt x="2806" y="8540"/>
                  </a:cubicBezTo>
                  <a:cubicBezTo>
                    <a:pt x="2832" y="8540"/>
                    <a:pt x="2858" y="8540"/>
                    <a:pt x="2885" y="8540"/>
                  </a:cubicBezTo>
                  <a:cubicBezTo>
                    <a:pt x="2953" y="8541"/>
                    <a:pt x="3024" y="8542"/>
                    <a:pt x="3097" y="8542"/>
                  </a:cubicBezTo>
                  <a:cubicBezTo>
                    <a:pt x="3770" y="8542"/>
                    <a:pt x="4584" y="8477"/>
                    <a:pt x="4584" y="8024"/>
                  </a:cubicBezTo>
                  <a:cubicBezTo>
                    <a:pt x="4584" y="7308"/>
                    <a:pt x="3700" y="7446"/>
                    <a:pt x="2879" y="7343"/>
                  </a:cubicBezTo>
                  <a:cubicBezTo>
                    <a:pt x="2782" y="7331"/>
                    <a:pt x="2678" y="7326"/>
                    <a:pt x="2566" y="7326"/>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9"/>
            <p:cNvSpPr/>
            <p:nvPr/>
          </p:nvSpPr>
          <p:spPr>
            <a:xfrm>
              <a:off x="3587977" y="1756470"/>
              <a:ext cx="1295407" cy="2562269"/>
            </a:xfrm>
            <a:custGeom>
              <a:rect b="b" l="l" r="r" t="t"/>
              <a:pathLst>
                <a:path extrusionOk="0" h="89582" w="45290">
                  <a:moveTo>
                    <a:pt x="11265" y="2675"/>
                  </a:moveTo>
                  <a:cubicBezTo>
                    <a:pt x="12045" y="2675"/>
                    <a:pt x="11744" y="3402"/>
                    <a:pt x="11744" y="3402"/>
                  </a:cubicBezTo>
                  <a:cubicBezTo>
                    <a:pt x="10260" y="3752"/>
                    <a:pt x="9657" y="4665"/>
                    <a:pt x="9657" y="4665"/>
                  </a:cubicBezTo>
                  <a:cubicBezTo>
                    <a:pt x="8517" y="4539"/>
                    <a:pt x="9702" y="2946"/>
                    <a:pt x="10915" y="2713"/>
                  </a:cubicBezTo>
                  <a:cubicBezTo>
                    <a:pt x="11051" y="2686"/>
                    <a:pt x="11167" y="2675"/>
                    <a:pt x="11265" y="2675"/>
                  </a:cubicBezTo>
                  <a:close/>
                  <a:moveTo>
                    <a:pt x="18744" y="6047"/>
                  </a:moveTo>
                  <a:cubicBezTo>
                    <a:pt x="18632" y="6047"/>
                    <a:pt x="18519" y="6060"/>
                    <a:pt x="18410" y="6084"/>
                  </a:cubicBezTo>
                  <a:cubicBezTo>
                    <a:pt x="18274" y="6121"/>
                    <a:pt x="18158" y="6160"/>
                    <a:pt x="18020" y="6251"/>
                  </a:cubicBezTo>
                  <a:cubicBezTo>
                    <a:pt x="17912" y="6322"/>
                    <a:pt x="17857" y="6463"/>
                    <a:pt x="17894" y="6603"/>
                  </a:cubicBezTo>
                  <a:cubicBezTo>
                    <a:pt x="17934" y="6750"/>
                    <a:pt x="18063" y="6850"/>
                    <a:pt x="18201" y="6850"/>
                  </a:cubicBezTo>
                  <a:cubicBezTo>
                    <a:pt x="18225" y="6850"/>
                    <a:pt x="18249" y="6847"/>
                    <a:pt x="18273" y="6841"/>
                  </a:cubicBezTo>
                  <a:lnTo>
                    <a:pt x="18330" y="6827"/>
                  </a:lnTo>
                  <a:cubicBezTo>
                    <a:pt x="18399" y="6810"/>
                    <a:pt x="18502" y="6767"/>
                    <a:pt x="18591" y="6740"/>
                  </a:cubicBezTo>
                  <a:cubicBezTo>
                    <a:pt x="18683" y="6709"/>
                    <a:pt x="18778" y="6682"/>
                    <a:pt x="18876" y="6660"/>
                  </a:cubicBezTo>
                  <a:cubicBezTo>
                    <a:pt x="18973" y="6634"/>
                    <a:pt x="19072" y="6620"/>
                    <a:pt x="19177" y="6600"/>
                  </a:cubicBezTo>
                  <a:cubicBezTo>
                    <a:pt x="19283" y="6578"/>
                    <a:pt x="19391" y="6565"/>
                    <a:pt x="19519" y="6530"/>
                  </a:cubicBezTo>
                  <a:lnTo>
                    <a:pt x="19528" y="6528"/>
                  </a:lnTo>
                  <a:cubicBezTo>
                    <a:pt x="19541" y="6525"/>
                    <a:pt x="19552" y="6520"/>
                    <a:pt x="19562" y="6508"/>
                  </a:cubicBezTo>
                  <a:cubicBezTo>
                    <a:pt x="19597" y="6477"/>
                    <a:pt x="19599" y="6419"/>
                    <a:pt x="19568" y="6381"/>
                  </a:cubicBezTo>
                  <a:cubicBezTo>
                    <a:pt x="19471" y="6268"/>
                    <a:pt x="19350" y="6186"/>
                    <a:pt x="19221" y="6134"/>
                  </a:cubicBezTo>
                  <a:cubicBezTo>
                    <a:pt x="19092" y="6077"/>
                    <a:pt x="18954" y="6056"/>
                    <a:pt x="18818" y="6049"/>
                  </a:cubicBezTo>
                  <a:cubicBezTo>
                    <a:pt x="18793" y="6047"/>
                    <a:pt x="18768" y="6047"/>
                    <a:pt x="18744" y="6047"/>
                  </a:cubicBezTo>
                  <a:close/>
                  <a:moveTo>
                    <a:pt x="15747" y="6766"/>
                  </a:moveTo>
                  <a:cubicBezTo>
                    <a:pt x="15576" y="6766"/>
                    <a:pt x="15433" y="6795"/>
                    <a:pt x="15278" y="6831"/>
                  </a:cubicBezTo>
                  <a:cubicBezTo>
                    <a:pt x="15098" y="6879"/>
                    <a:pt x="14924" y="6946"/>
                    <a:pt x="14761" y="7032"/>
                  </a:cubicBezTo>
                  <a:cubicBezTo>
                    <a:pt x="14602" y="7122"/>
                    <a:pt x="14442" y="7219"/>
                    <a:pt x="14309" y="7347"/>
                  </a:cubicBezTo>
                  <a:cubicBezTo>
                    <a:pt x="14173" y="7473"/>
                    <a:pt x="14054" y="7619"/>
                    <a:pt x="13968" y="7792"/>
                  </a:cubicBezTo>
                  <a:cubicBezTo>
                    <a:pt x="13959" y="7809"/>
                    <a:pt x="13955" y="7833"/>
                    <a:pt x="13961" y="7852"/>
                  </a:cubicBezTo>
                  <a:cubicBezTo>
                    <a:pt x="13972" y="7894"/>
                    <a:pt x="14006" y="7920"/>
                    <a:pt x="14042" y="7920"/>
                  </a:cubicBezTo>
                  <a:cubicBezTo>
                    <a:pt x="14048" y="7920"/>
                    <a:pt x="14054" y="7919"/>
                    <a:pt x="14060" y="7918"/>
                  </a:cubicBezTo>
                  <a:lnTo>
                    <a:pt x="14064" y="7915"/>
                  </a:lnTo>
                  <a:cubicBezTo>
                    <a:pt x="14239" y="7869"/>
                    <a:pt x="14391" y="7806"/>
                    <a:pt x="14544" y="7753"/>
                  </a:cubicBezTo>
                  <a:cubicBezTo>
                    <a:pt x="14694" y="7700"/>
                    <a:pt x="14842" y="7646"/>
                    <a:pt x="14989" y="7601"/>
                  </a:cubicBezTo>
                  <a:cubicBezTo>
                    <a:pt x="15138" y="7554"/>
                    <a:pt x="15286" y="7519"/>
                    <a:pt x="15434" y="7490"/>
                  </a:cubicBezTo>
                  <a:cubicBezTo>
                    <a:pt x="15578" y="7459"/>
                    <a:pt x="15742" y="7438"/>
                    <a:pt x="15858" y="7421"/>
                  </a:cubicBezTo>
                  <a:lnTo>
                    <a:pt x="15899" y="7417"/>
                  </a:lnTo>
                  <a:cubicBezTo>
                    <a:pt x="16040" y="7397"/>
                    <a:pt x="16151" y="7272"/>
                    <a:pt x="16156" y="7115"/>
                  </a:cubicBezTo>
                  <a:cubicBezTo>
                    <a:pt x="16161" y="6937"/>
                    <a:pt x="16029" y="6783"/>
                    <a:pt x="15858" y="6770"/>
                  </a:cubicBezTo>
                  <a:cubicBezTo>
                    <a:pt x="15819" y="6767"/>
                    <a:pt x="15783" y="6766"/>
                    <a:pt x="15747" y="6766"/>
                  </a:cubicBezTo>
                  <a:close/>
                  <a:moveTo>
                    <a:pt x="19316" y="6806"/>
                  </a:moveTo>
                  <a:cubicBezTo>
                    <a:pt x="19237" y="6806"/>
                    <a:pt x="19155" y="6812"/>
                    <a:pt x="19072" y="6825"/>
                  </a:cubicBezTo>
                  <a:cubicBezTo>
                    <a:pt x="18502" y="6916"/>
                    <a:pt x="18006" y="7277"/>
                    <a:pt x="17590" y="7891"/>
                  </a:cubicBezTo>
                  <a:cubicBezTo>
                    <a:pt x="17597" y="7908"/>
                    <a:pt x="17604" y="7927"/>
                    <a:pt x="17609" y="7946"/>
                  </a:cubicBezTo>
                  <a:cubicBezTo>
                    <a:pt x="17571" y="7970"/>
                    <a:pt x="17554" y="8017"/>
                    <a:pt x="17573" y="8059"/>
                  </a:cubicBezTo>
                  <a:cubicBezTo>
                    <a:pt x="17956" y="8981"/>
                    <a:pt x="18424" y="9195"/>
                    <a:pt x="18440" y="9202"/>
                  </a:cubicBezTo>
                  <a:cubicBezTo>
                    <a:pt x="18443" y="9202"/>
                    <a:pt x="18644" y="9305"/>
                    <a:pt x="18614" y="9484"/>
                  </a:cubicBezTo>
                  <a:cubicBezTo>
                    <a:pt x="18598" y="9583"/>
                    <a:pt x="18569" y="9595"/>
                    <a:pt x="18488" y="9632"/>
                  </a:cubicBezTo>
                  <a:cubicBezTo>
                    <a:pt x="18424" y="9662"/>
                    <a:pt x="18347" y="9697"/>
                    <a:pt x="18269" y="9785"/>
                  </a:cubicBezTo>
                  <a:cubicBezTo>
                    <a:pt x="18235" y="9822"/>
                    <a:pt x="18239" y="9880"/>
                    <a:pt x="18276" y="9914"/>
                  </a:cubicBezTo>
                  <a:cubicBezTo>
                    <a:pt x="18294" y="9929"/>
                    <a:pt x="18317" y="9936"/>
                    <a:pt x="18338" y="9936"/>
                  </a:cubicBezTo>
                  <a:cubicBezTo>
                    <a:pt x="18364" y="9936"/>
                    <a:pt x="18388" y="9927"/>
                    <a:pt x="18406" y="9907"/>
                  </a:cubicBezTo>
                  <a:cubicBezTo>
                    <a:pt x="18458" y="9849"/>
                    <a:pt x="18509" y="9823"/>
                    <a:pt x="18564" y="9799"/>
                  </a:cubicBezTo>
                  <a:cubicBezTo>
                    <a:pt x="18656" y="9757"/>
                    <a:pt x="18763" y="9709"/>
                    <a:pt x="18795" y="9513"/>
                  </a:cubicBezTo>
                  <a:cubicBezTo>
                    <a:pt x="18845" y="9205"/>
                    <a:pt x="18536" y="9045"/>
                    <a:pt x="18519" y="9037"/>
                  </a:cubicBezTo>
                  <a:cubicBezTo>
                    <a:pt x="18515" y="9035"/>
                    <a:pt x="18294" y="8929"/>
                    <a:pt x="18040" y="8550"/>
                  </a:cubicBezTo>
                  <a:cubicBezTo>
                    <a:pt x="18144" y="8365"/>
                    <a:pt x="18253" y="8203"/>
                    <a:pt x="18366" y="8069"/>
                  </a:cubicBezTo>
                  <a:lnTo>
                    <a:pt x="18366" y="8069"/>
                  </a:lnTo>
                  <a:cubicBezTo>
                    <a:pt x="18325" y="8240"/>
                    <a:pt x="18331" y="8430"/>
                    <a:pt x="18388" y="8615"/>
                  </a:cubicBezTo>
                  <a:cubicBezTo>
                    <a:pt x="18448" y="8810"/>
                    <a:pt x="18559" y="8974"/>
                    <a:pt x="18697" y="9096"/>
                  </a:cubicBezTo>
                  <a:cubicBezTo>
                    <a:pt x="18818" y="9130"/>
                    <a:pt x="18946" y="9151"/>
                    <a:pt x="19079" y="9151"/>
                  </a:cubicBezTo>
                  <a:cubicBezTo>
                    <a:pt x="19215" y="9151"/>
                    <a:pt x="19356" y="9130"/>
                    <a:pt x="19500" y="9079"/>
                  </a:cubicBezTo>
                  <a:cubicBezTo>
                    <a:pt x="19655" y="9024"/>
                    <a:pt x="19790" y="8952"/>
                    <a:pt x="19909" y="8870"/>
                  </a:cubicBezTo>
                  <a:cubicBezTo>
                    <a:pt x="19901" y="8774"/>
                    <a:pt x="19893" y="8676"/>
                    <a:pt x="19879" y="8580"/>
                  </a:cubicBezTo>
                  <a:cubicBezTo>
                    <a:pt x="19865" y="8493"/>
                    <a:pt x="19849" y="8407"/>
                    <a:pt x="19831" y="8321"/>
                  </a:cubicBezTo>
                  <a:cubicBezTo>
                    <a:pt x="19822" y="8271"/>
                    <a:pt x="19809" y="8223"/>
                    <a:pt x="19800" y="8174"/>
                  </a:cubicBezTo>
                  <a:cubicBezTo>
                    <a:pt x="19795" y="8158"/>
                    <a:pt x="19794" y="8151"/>
                    <a:pt x="19794" y="8147"/>
                  </a:cubicBezTo>
                  <a:cubicBezTo>
                    <a:pt x="19794" y="8144"/>
                    <a:pt x="19792" y="8134"/>
                    <a:pt x="19787" y="8117"/>
                  </a:cubicBezTo>
                  <a:cubicBezTo>
                    <a:pt x="19740" y="7939"/>
                    <a:pt x="19698" y="7751"/>
                    <a:pt x="19645" y="7567"/>
                  </a:cubicBezTo>
                  <a:lnTo>
                    <a:pt x="19645" y="7567"/>
                  </a:lnTo>
                  <a:cubicBezTo>
                    <a:pt x="19688" y="7578"/>
                    <a:pt x="19730" y="7588"/>
                    <a:pt x="19771" y="7602"/>
                  </a:cubicBezTo>
                  <a:cubicBezTo>
                    <a:pt x="19640" y="7333"/>
                    <a:pt x="19497" y="7072"/>
                    <a:pt x="19362" y="6807"/>
                  </a:cubicBezTo>
                  <a:cubicBezTo>
                    <a:pt x="19347" y="6806"/>
                    <a:pt x="19332" y="6806"/>
                    <a:pt x="19316" y="6806"/>
                  </a:cubicBezTo>
                  <a:close/>
                  <a:moveTo>
                    <a:pt x="17800" y="9719"/>
                  </a:moveTo>
                  <a:cubicBezTo>
                    <a:pt x="17775" y="9719"/>
                    <a:pt x="17734" y="9724"/>
                    <a:pt x="17682" y="9745"/>
                  </a:cubicBezTo>
                  <a:cubicBezTo>
                    <a:pt x="17594" y="9781"/>
                    <a:pt x="17551" y="9871"/>
                    <a:pt x="17544" y="9888"/>
                  </a:cubicBezTo>
                  <a:cubicBezTo>
                    <a:pt x="17525" y="9935"/>
                    <a:pt x="17546" y="9987"/>
                    <a:pt x="17591" y="10007"/>
                  </a:cubicBezTo>
                  <a:cubicBezTo>
                    <a:pt x="17604" y="10011"/>
                    <a:pt x="17617" y="10014"/>
                    <a:pt x="17628" y="10014"/>
                  </a:cubicBezTo>
                  <a:cubicBezTo>
                    <a:pt x="17663" y="10014"/>
                    <a:pt x="17696" y="9993"/>
                    <a:pt x="17713" y="9959"/>
                  </a:cubicBezTo>
                  <a:cubicBezTo>
                    <a:pt x="17720" y="9945"/>
                    <a:pt x="17737" y="9919"/>
                    <a:pt x="17751" y="9914"/>
                  </a:cubicBezTo>
                  <a:cubicBezTo>
                    <a:pt x="17783" y="9901"/>
                    <a:pt x="17802" y="9901"/>
                    <a:pt x="17802" y="9901"/>
                  </a:cubicBezTo>
                  <a:cubicBezTo>
                    <a:pt x="17804" y="9901"/>
                    <a:pt x="17806" y="9901"/>
                    <a:pt x="17808" y="9901"/>
                  </a:cubicBezTo>
                  <a:cubicBezTo>
                    <a:pt x="17858" y="9901"/>
                    <a:pt x="17897" y="9869"/>
                    <a:pt x="17904" y="9823"/>
                  </a:cubicBezTo>
                  <a:cubicBezTo>
                    <a:pt x="17911" y="9774"/>
                    <a:pt x="17875" y="9726"/>
                    <a:pt x="17826" y="9721"/>
                  </a:cubicBezTo>
                  <a:cubicBezTo>
                    <a:pt x="17821" y="9721"/>
                    <a:pt x="17812" y="9719"/>
                    <a:pt x="17800" y="9719"/>
                  </a:cubicBezTo>
                  <a:close/>
                  <a:moveTo>
                    <a:pt x="17274" y="9352"/>
                  </a:moveTo>
                  <a:cubicBezTo>
                    <a:pt x="17250" y="9352"/>
                    <a:pt x="17226" y="9361"/>
                    <a:pt x="17208" y="9379"/>
                  </a:cubicBezTo>
                  <a:cubicBezTo>
                    <a:pt x="17202" y="9385"/>
                    <a:pt x="17076" y="9518"/>
                    <a:pt x="17080" y="9714"/>
                  </a:cubicBezTo>
                  <a:cubicBezTo>
                    <a:pt x="17085" y="9853"/>
                    <a:pt x="17154" y="9986"/>
                    <a:pt x="17285" y="10108"/>
                  </a:cubicBezTo>
                  <a:cubicBezTo>
                    <a:pt x="17304" y="10125"/>
                    <a:pt x="17325" y="10133"/>
                    <a:pt x="17348" y="10133"/>
                  </a:cubicBezTo>
                  <a:cubicBezTo>
                    <a:pt x="17373" y="10133"/>
                    <a:pt x="17397" y="10122"/>
                    <a:pt x="17416" y="10103"/>
                  </a:cubicBezTo>
                  <a:cubicBezTo>
                    <a:pt x="17448" y="10065"/>
                    <a:pt x="17447" y="10007"/>
                    <a:pt x="17410" y="9973"/>
                  </a:cubicBezTo>
                  <a:cubicBezTo>
                    <a:pt x="17315" y="9887"/>
                    <a:pt x="17269" y="9799"/>
                    <a:pt x="17264" y="9712"/>
                  </a:cubicBezTo>
                  <a:cubicBezTo>
                    <a:pt x="17261" y="9595"/>
                    <a:pt x="17339" y="9511"/>
                    <a:pt x="17341" y="9509"/>
                  </a:cubicBezTo>
                  <a:cubicBezTo>
                    <a:pt x="17375" y="9471"/>
                    <a:pt x="17373" y="9413"/>
                    <a:pt x="17338" y="9378"/>
                  </a:cubicBezTo>
                  <a:cubicBezTo>
                    <a:pt x="17321" y="9360"/>
                    <a:pt x="17297" y="9352"/>
                    <a:pt x="17274" y="9352"/>
                  </a:cubicBezTo>
                  <a:close/>
                  <a:moveTo>
                    <a:pt x="15425" y="7890"/>
                  </a:moveTo>
                  <a:cubicBezTo>
                    <a:pt x="15302" y="7890"/>
                    <a:pt x="15177" y="7904"/>
                    <a:pt x="15054" y="7935"/>
                  </a:cubicBezTo>
                  <a:cubicBezTo>
                    <a:pt x="14678" y="8021"/>
                    <a:pt x="14350" y="8251"/>
                    <a:pt x="14135" y="8527"/>
                  </a:cubicBezTo>
                  <a:cubicBezTo>
                    <a:pt x="14020" y="8662"/>
                    <a:pt x="13945" y="8817"/>
                    <a:pt x="13862" y="8965"/>
                  </a:cubicBezTo>
                  <a:cubicBezTo>
                    <a:pt x="13804" y="9122"/>
                    <a:pt x="13749" y="9279"/>
                    <a:pt x="13717" y="9440"/>
                  </a:cubicBezTo>
                  <a:cubicBezTo>
                    <a:pt x="13710" y="9479"/>
                    <a:pt x="13719" y="9522"/>
                    <a:pt x="13747" y="9556"/>
                  </a:cubicBezTo>
                  <a:cubicBezTo>
                    <a:pt x="13775" y="9590"/>
                    <a:pt x="13816" y="9608"/>
                    <a:pt x="13856" y="9608"/>
                  </a:cubicBezTo>
                  <a:cubicBezTo>
                    <a:pt x="13888" y="9608"/>
                    <a:pt x="13919" y="9597"/>
                    <a:pt x="13945" y="9576"/>
                  </a:cubicBezTo>
                  <a:lnTo>
                    <a:pt x="13959" y="9563"/>
                  </a:lnTo>
                  <a:cubicBezTo>
                    <a:pt x="14084" y="9461"/>
                    <a:pt x="14183" y="9354"/>
                    <a:pt x="14282" y="9249"/>
                  </a:cubicBezTo>
                  <a:lnTo>
                    <a:pt x="14440" y="9110"/>
                  </a:lnTo>
                  <a:cubicBezTo>
                    <a:pt x="14491" y="9065"/>
                    <a:pt x="14534" y="9010"/>
                    <a:pt x="14592" y="8979"/>
                  </a:cubicBezTo>
                  <a:cubicBezTo>
                    <a:pt x="14647" y="8943"/>
                    <a:pt x="14696" y="8901"/>
                    <a:pt x="14746" y="8861"/>
                  </a:cubicBezTo>
                  <a:cubicBezTo>
                    <a:pt x="14757" y="8853"/>
                    <a:pt x="14767" y="8846"/>
                    <a:pt x="14780" y="8839"/>
                  </a:cubicBezTo>
                  <a:lnTo>
                    <a:pt x="14780" y="8839"/>
                  </a:lnTo>
                  <a:cubicBezTo>
                    <a:pt x="14626" y="9114"/>
                    <a:pt x="14604" y="9464"/>
                    <a:pt x="14773" y="9782"/>
                  </a:cubicBezTo>
                  <a:cubicBezTo>
                    <a:pt x="14882" y="9989"/>
                    <a:pt x="15063" y="10144"/>
                    <a:pt x="15275" y="10228"/>
                  </a:cubicBezTo>
                  <a:cubicBezTo>
                    <a:pt x="15395" y="10222"/>
                    <a:pt x="15520" y="10201"/>
                    <a:pt x="15646" y="10156"/>
                  </a:cubicBezTo>
                  <a:cubicBezTo>
                    <a:pt x="16138" y="9982"/>
                    <a:pt x="16439" y="9642"/>
                    <a:pt x="16616" y="9349"/>
                  </a:cubicBezTo>
                  <a:cubicBezTo>
                    <a:pt x="16621" y="9182"/>
                    <a:pt x="16585" y="9011"/>
                    <a:pt x="16499" y="8848"/>
                  </a:cubicBezTo>
                  <a:cubicBezTo>
                    <a:pt x="16489" y="8829"/>
                    <a:pt x="16476" y="8810"/>
                    <a:pt x="16463" y="8790"/>
                  </a:cubicBezTo>
                  <a:lnTo>
                    <a:pt x="16463" y="8790"/>
                  </a:lnTo>
                  <a:cubicBezTo>
                    <a:pt x="16555" y="8824"/>
                    <a:pt x="16649" y="8861"/>
                    <a:pt x="16741" y="8898"/>
                  </a:cubicBezTo>
                  <a:lnTo>
                    <a:pt x="16759" y="8904"/>
                  </a:lnTo>
                  <a:cubicBezTo>
                    <a:pt x="16776" y="8910"/>
                    <a:pt x="16794" y="8913"/>
                    <a:pt x="16812" y="8913"/>
                  </a:cubicBezTo>
                  <a:cubicBezTo>
                    <a:pt x="16839" y="8913"/>
                    <a:pt x="16866" y="8906"/>
                    <a:pt x="16889" y="8890"/>
                  </a:cubicBezTo>
                  <a:cubicBezTo>
                    <a:pt x="16953" y="8846"/>
                    <a:pt x="16970" y="8759"/>
                    <a:pt x="16925" y="8697"/>
                  </a:cubicBezTo>
                  <a:cubicBezTo>
                    <a:pt x="16729" y="8413"/>
                    <a:pt x="16462" y="8202"/>
                    <a:pt x="16142" y="8052"/>
                  </a:cubicBezTo>
                  <a:cubicBezTo>
                    <a:pt x="15929" y="7950"/>
                    <a:pt x="15680" y="7890"/>
                    <a:pt x="15425" y="7890"/>
                  </a:cubicBezTo>
                  <a:close/>
                  <a:moveTo>
                    <a:pt x="10376" y="9143"/>
                  </a:moveTo>
                  <a:cubicBezTo>
                    <a:pt x="10257" y="9143"/>
                    <a:pt x="10119" y="9171"/>
                    <a:pt x="10011" y="9272"/>
                  </a:cubicBezTo>
                  <a:cubicBezTo>
                    <a:pt x="9828" y="9441"/>
                    <a:pt x="9794" y="9758"/>
                    <a:pt x="9913" y="10217"/>
                  </a:cubicBezTo>
                  <a:cubicBezTo>
                    <a:pt x="9924" y="10256"/>
                    <a:pt x="9961" y="10284"/>
                    <a:pt x="10002" y="10284"/>
                  </a:cubicBezTo>
                  <a:cubicBezTo>
                    <a:pt x="10009" y="10284"/>
                    <a:pt x="10018" y="10283"/>
                    <a:pt x="10025" y="10282"/>
                  </a:cubicBezTo>
                  <a:cubicBezTo>
                    <a:pt x="10074" y="10269"/>
                    <a:pt x="10103" y="10219"/>
                    <a:pt x="10090" y="10170"/>
                  </a:cubicBezTo>
                  <a:cubicBezTo>
                    <a:pt x="9992" y="9789"/>
                    <a:pt x="10006" y="9525"/>
                    <a:pt x="10134" y="9406"/>
                  </a:cubicBezTo>
                  <a:cubicBezTo>
                    <a:pt x="10201" y="9343"/>
                    <a:pt x="10293" y="9325"/>
                    <a:pt x="10376" y="9325"/>
                  </a:cubicBezTo>
                  <a:cubicBezTo>
                    <a:pt x="10484" y="9325"/>
                    <a:pt x="10577" y="9356"/>
                    <a:pt x="10578" y="9356"/>
                  </a:cubicBezTo>
                  <a:cubicBezTo>
                    <a:pt x="10587" y="9359"/>
                    <a:pt x="10597" y="9361"/>
                    <a:pt x="10607" y="9361"/>
                  </a:cubicBezTo>
                  <a:cubicBezTo>
                    <a:pt x="10645" y="9361"/>
                    <a:pt x="10680" y="9337"/>
                    <a:pt x="10693" y="9298"/>
                  </a:cubicBezTo>
                  <a:cubicBezTo>
                    <a:pt x="10710" y="9250"/>
                    <a:pt x="10684" y="9199"/>
                    <a:pt x="10636" y="9184"/>
                  </a:cubicBezTo>
                  <a:cubicBezTo>
                    <a:pt x="10628" y="9181"/>
                    <a:pt x="10515" y="9143"/>
                    <a:pt x="10376" y="9143"/>
                  </a:cubicBezTo>
                  <a:close/>
                  <a:moveTo>
                    <a:pt x="10630" y="9735"/>
                  </a:moveTo>
                  <a:cubicBezTo>
                    <a:pt x="10601" y="9735"/>
                    <a:pt x="10573" y="9747"/>
                    <a:pt x="10555" y="9772"/>
                  </a:cubicBezTo>
                  <a:cubicBezTo>
                    <a:pt x="10526" y="9813"/>
                    <a:pt x="10536" y="9869"/>
                    <a:pt x="10577" y="9900"/>
                  </a:cubicBezTo>
                  <a:cubicBezTo>
                    <a:pt x="10610" y="9922"/>
                    <a:pt x="10674" y="9987"/>
                    <a:pt x="10674" y="10031"/>
                  </a:cubicBezTo>
                  <a:cubicBezTo>
                    <a:pt x="10674" y="10050"/>
                    <a:pt x="10660" y="10069"/>
                    <a:pt x="10632" y="10088"/>
                  </a:cubicBezTo>
                  <a:cubicBezTo>
                    <a:pt x="10547" y="10147"/>
                    <a:pt x="10435" y="10241"/>
                    <a:pt x="10435" y="10359"/>
                  </a:cubicBezTo>
                  <a:cubicBezTo>
                    <a:pt x="10435" y="10475"/>
                    <a:pt x="10534" y="10545"/>
                    <a:pt x="10615" y="10600"/>
                  </a:cubicBezTo>
                  <a:cubicBezTo>
                    <a:pt x="10647" y="10621"/>
                    <a:pt x="10700" y="10658"/>
                    <a:pt x="10704" y="10676"/>
                  </a:cubicBezTo>
                  <a:cubicBezTo>
                    <a:pt x="10677" y="10719"/>
                    <a:pt x="10691" y="10775"/>
                    <a:pt x="10738" y="10801"/>
                  </a:cubicBezTo>
                  <a:cubicBezTo>
                    <a:pt x="10753" y="10812"/>
                    <a:pt x="10769" y="10815"/>
                    <a:pt x="10785" y="10815"/>
                  </a:cubicBezTo>
                  <a:cubicBezTo>
                    <a:pt x="10816" y="10815"/>
                    <a:pt x="10845" y="10799"/>
                    <a:pt x="10862" y="10771"/>
                  </a:cubicBezTo>
                  <a:cubicBezTo>
                    <a:pt x="10959" y="10613"/>
                    <a:pt x="10804" y="10507"/>
                    <a:pt x="10721" y="10450"/>
                  </a:cubicBezTo>
                  <a:cubicBezTo>
                    <a:pt x="10688" y="10426"/>
                    <a:pt x="10619" y="10379"/>
                    <a:pt x="10619" y="10359"/>
                  </a:cubicBezTo>
                  <a:cubicBezTo>
                    <a:pt x="10619" y="10359"/>
                    <a:pt x="10620" y="10320"/>
                    <a:pt x="10738" y="10239"/>
                  </a:cubicBezTo>
                  <a:cubicBezTo>
                    <a:pt x="10837" y="10170"/>
                    <a:pt x="10858" y="10089"/>
                    <a:pt x="10858" y="10034"/>
                  </a:cubicBezTo>
                  <a:cubicBezTo>
                    <a:pt x="10858" y="9880"/>
                    <a:pt x="10700" y="9762"/>
                    <a:pt x="10683" y="9751"/>
                  </a:cubicBezTo>
                  <a:cubicBezTo>
                    <a:pt x="10666" y="9740"/>
                    <a:pt x="10648" y="9735"/>
                    <a:pt x="10630" y="9735"/>
                  </a:cubicBezTo>
                  <a:close/>
                  <a:moveTo>
                    <a:pt x="18999" y="10526"/>
                  </a:moveTo>
                  <a:cubicBezTo>
                    <a:pt x="18969" y="10526"/>
                    <a:pt x="18940" y="10541"/>
                    <a:pt x="18922" y="10567"/>
                  </a:cubicBezTo>
                  <a:cubicBezTo>
                    <a:pt x="18740" y="10843"/>
                    <a:pt x="18506" y="11010"/>
                    <a:pt x="18232" y="11063"/>
                  </a:cubicBezTo>
                  <a:cubicBezTo>
                    <a:pt x="18166" y="11075"/>
                    <a:pt x="18100" y="11080"/>
                    <a:pt x="18035" y="11080"/>
                  </a:cubicBezTo>
                  <a:cubicBezTo>
                    <a:pt x="17558" y="11080"/>
                    <a:pt x="17133" y="10786"/>
                    <a:pt x="17128" y="10783"/>
                  </a:cubicBezTo>
                  <a:cubicBezTo>
                    <a:pt x="17112" y="10770"/>
                    <a:pt x="17093" y="10764"/>
                    <a:pt x="17074" y="10764"/>
                  </a:cubicBezTo>
                  <a:cubicBezTo>
                    <a:pt x="17046" y="10764"/>
                    <a:pt x="17018" y="10778"/>
                    <a:pt x="17000" y="10804"/>
                  </a:cubicBezTo>
                  <a:cubicBezTo>
                    <a:pt x="16971" y="10843"/>
                    <a:pt x="16980" y="10903"/>
                    <a:pt x="17022" y="10931"/>
                  </a:cubicBezTo>
                  <a:cubicBezTo>
                    <a:pt x="17044" y="10947"/>
                    <a:pt x="17501" y="11264"/>
                    <a:pt x="18034" y="11264"/>
                  </a:cubicBezTo>
                  <a:cubicBezTo>
                    <a:pt x="18110" y="11264"/>
                    <a:pt x="18188" y="11256"/>
                    <a:pt x="18266" y="11242"/>
                  </a:cubicBezTo>
                  <a:cubicBezTo>
                    <a:pt x="18591" y="11180"/>
                    <a:pt x="18863" y="10988"/>
                    <a:pt x="19075" y="10669"/>
                  </a:cubicBezTo>
                  <a:cubicBezTo>
                    <a:pt x="19103" y="10627"/>
                    <a:pt x="19092" y="10570"/>
                    <a:pt x="19050" y="10542"/>
                  </a:cubicBezTo>
                  <a:cubicBezTo>
                    <a:pt x="19034" y="10531"/>
                    <a:pt x="19016" y="10526"/>
                    <a:pt x="18999" y="10526"/>
                  </a:cubicBezTo>
                  <a:close/>
                  <a:moveTo>
                    <a:pt x="9783" y="1"/>
                  </a:moveTo>
                  <a:cubicBezTo>
                    <a:pt x="9700" y="1"/>
                    <a:pt x="9609" y="11"/>
                    <a:pt x="9508" y="33"/>
                  </a:cubicBezTo>
                  <a:cubicBezTo>
                    <a:pt x="8277" y="303"/>
                    <a:pt x="8716" y="2161"/>
                    <a:pt x="8716" y="2161"/>
                  </a:cubicBezTo>
                  <a:cubicBezTo>
                    <a:pt x="8716" y="2161"/>
                    <a:pt x="8387" y="1712"/>
                    <a:pt x="7991" y="1712"/>
                  </a:cubicBezTo>
                  <a:cubicBezTo>
                    <a:pt x="7836" y="1712"/>
                    <a:pt x="7671" y="1781"/>
                    <a:pt x="7512" y="1973"/>
                  </a:cubicBezTo>
                  <a:cubicBezTo>
                    <a:pt x="6946" y="2656"/>
                    <a:pt x="8051" y="3703"/>
                    <a:pt x="8051" y="3703"/>
                  </a:cubicBezTo>
                  <a:cubicBezTo>
                    <a:pt x="8051" y="3703"/>
                    <a:pt x="8031" y="3698"/>
                    <a:pt x="8000" y="3698"/>
                  </a:cubicBezTo>
                  <a:cubicBezTo>
                    <a:pt x="7869" y="3698"/>
                    <a:pt x="7540" y="3778"/>
                    <a:pt x="7705" y="4615"/>
                  </a:cubicBezTo>
                  <a:cubicBezTo>
                    <a:pt x="7838" y="5296"/>
                    <a:pt x="8330" y="5413"/>
                    <a:pt x="8652" y="5413"/>
                  </a:cubicBezTo>
                  <a:cubicBezTo>
                    <a:pt x="8820" y="5413"/>
                    <a:pt x="8941" y="5381"/>
                    <a:pt x="8941" y="5381"/>
                  </a:cubicBezTo>
                  <a:lnTo>
                    <a:pt x="8941" y="5381"/>
                  </a:lnTo>
                  <a:cubicBezTo>
                    <a:pt x="7976" y="7526"/>
                    <a:pt x="8453" y="9443"/>
                    <a:pt x="8453" y="9443"/>
                  </a:cubicBezTo>
                  <a:cubicBezTo>
                    <a:pt x="8920" y="11558"/>
                    <a:pt x="10898" y="12971"/>
                    <a:pt x="10898" y="12971"/>
                  </a:cubicBezTo>
                  <a:lnTo>
                    <a:pt x="10817" y="11749"/>
                  </a:lnTo>
                  <a:cubicBezTo>
                    <a:pt x="10830" y="11749"/>
                    <a:pt x="10841" y="11746"/>
                    <a:pt x="10854" y="11739"/>
                  </a:cubicBezTo>
                  <a:lnTo>
                    <a:pt x="11350" y="11476"/>
                  </a:lnTo>
                  <a:cubicBezTo>
                    <a:pt x="11396" y="11452"/>
                    <a:pt x="11413" y="11395"/>
                    <a:pt x="11389" y="11351"/>
                  </a:cubicBezTo>
                  <a:cubicBezTo>
                    <a:pt x="11372" y="11321"/>
                    <a:pt x="11340" y="11303"/>
                    <a:pt x="11307" y="11303"/>
                  </a:cubicBezTo>
                  <a:cubicBezTo>
                    <a:pt x="11293" y="11303"/>
                    <a:pt x="11278" y="11307"/>
                    <a:pt x="11264" y="11314"/>
                  </a:cubicBezTo>
                  <a:lnTo>
                    <a:pt x="10768" y="11578"/>
                  </a:lnTo>
                  <a:cubicBezTo>
                    <a:pt x="10727" y="11599"/>
                    <a:pt x="10710" y="11648"/>
                    <a:pt x="10725" y="11692"/>
                  </a:cubicBezTo>
                  <a:cubicBezTo>
                    <a:pt x="10653" y="11717"/>
                    <a:pt x="10539" y="11746"/>
                    <a:pt x="10408" y="11746"/>
                  </a:cubicBezTo>
                  <a:cubicBezTo>
                    <a:pt x="10055" y="11746"/>
                    <a:pt x="9570" y="11537"/>
                    <a:pt x="9394" y="10478"/>
                  </a:cubicBezTo>
                  <a:cubicBezTo>
                    <a:pt x="9121" y="8848"/>
                    <a:pt x="10213" y="8770"/>
                    <a:pt x="10426" y="8770"/>
                  </a:cubicBezTo>
                  <a:cubicBezTo>
                    <a:pt x="10449" y="8770"/>
                    <a:pt x="10462" y="8771"/>
                    <a:pt x="10462" y="8771"/>
                  </a:cubicBezTo>
                  <a:cubicBezTo>
                    <a:pt x="10565" y="8752"/>
                    <a:pt x="10659" y="8742"/>
                    <a:pt x="10747" y="8742"/>
                  </a:cubicBezTo>
                  <a:cubicBezTo>
                    <a:pt x="11261" y="8742"/>
                    <a:pt x="11543" y="9084"/>
                    <a:pt x="11964" y="9910"/>
                  </a:cubicBezTo>
                  <a:cubicBezTo>
                    <a:pt x="12067" y="10111"/>
                    <a:pt x="12169" y="10195"/>
                    <a:pt x="12266" y="10195"/>
                  </a:cubicBezTo>
                  <a:cubicBezTo>
                    <a:pt x="12634" y="10195"/>
                    <a:pt x="12923" y="8973"/>
                    <a:pt x="12836" y="8332"/>
                  </a:cubicBezTo>
                  <a:cubicBezTo>
                    <a:pt x="12728" y="7524"/>
                    <a:pt x="16401" y="6896"/>
                    <a:pt x="16207" y="4608"/>
                  </a:cubicBezTo>
                  <a:cubicBezTo>
                    <a:pt x="16440" y="4549"/>
                    <a:pt x="16655" y="4523"/>
                    <a:pt x="16854" y="4523"/>
                  </a:cubicBezTo>
                  <a:cubicBezTo>
                    <a:pt x="18040" y="4523"/>
                    <a:pt x="18613" y="5437"/>
                    <a:pt x="18613" y="5437"/>
                  </a:cubicBezTo>
                  <a:cubicBezTo>
                    <a:pt x="18119" y="3200"/>
                    <a:pt x="16163" y="2838"/>
                    <a:pt x="14950" y="2838"/>
                  </a:cubicBezTo>
                  <a:cubicBezTo>
                    <a:pt x="14372" y="2838"/>
                    <a:pt x="13964" y="2921"/>
                    <a:pt x="13964" y="2921"/>
                  </a:cubicBezTo>
                  <a:cubicBezTo>
                    <a:pt x="14023" y="2173"/>
                    <a:pt x="13562" y="1992"/>
                    <a:pt x="13100" y="1992"/>
                  </a:cubicBezTo>
                  <a:cubicBezTo>
                    <a:pt x="12661" y="1992"/>
                    <a:pt x="12221" y="2155"/>
                    <a:pt x="12221" y="2155"/>
                  </a:cubicBezTo>
                  <a:cubicBezTo>
                    <a:pt x="12221" y="2155"/>
                    <a:pt x="12963" y="1642"/>
                    <a:pt x="12467" y="671"/>
                  </a:cubicBezTo>
                  <a:cubicBezTo>
                    <a:pt x="12350" y="444"/>
                    <a:pt x="12187" y="357"/>
                    <a:pt x="12006" y="357"/>
                  </a:cubicBezTo>
                  <a:cubicBezTo>
                    <a:pt x="11412" y="357"/>
                    <a:pt x="10620" y="1286"/>
                    <a:pt x="10620" y="1286"/>
                  </a:cubicBezTo>
                  <a:cubicBezTo>
                    <a:pt x="10620" y="1286"/>
                    <a:pt x="10719" y="1"/>
                    <a:pt x="9783" y="1"/>
                  </a:cubicBezTo>
                  <a:close/>
                  <a:moveTo>
                    <a:pt x="29484" y="11632"/>
                  </a:moveTo>
                  <a:cubicBezTo>
                    <a:pt x="29451" y="11632"/>
                    <a:pt x="29418" y="11650"/>
                    <a:pt x="29402" y="11684"/>
                  </a:cubicBezTo>
                  <a:cubicBezTo>
                    <a:pt x="29381" y="11728"/>
                    <a:pt x="29400" y="11783"/>
                    <a:pt x="29443" y="11800"/>
                  </a:cubicBezTo>
                  <a:cubicBezTo>
                    <a:pt x="31728" y="12909"/>
                    <a:pt x="33317" y="14761"/>
                    <a:pt x="34171" y="17303"/>
                  </a:cubicBezTo>
                  <a:cubicBezTo>
                    <a:pt x="35973" y="22671"/>
                    <a:pt x="33595" y="27709"/>
                    <a:pt x="32316" y="30416"/>
                  </a:cubicBezTo>
                  <a:cubicBezTo>
                    <a:pt x="31964" y="31161"/>
                    <a:pt x="31685" y="31751"/>
                    <a:pt x="31602" y="32123"/>
                  </a:cubicBezTo>
                  <a:cubicBezTo>
                    <a:pt x="31590" y="32173"/>
                    <a:pt x="31582" y="32222"/>
                    <a:pt x="31572" y="32272"/>
                  </a:cubicBezTo>
                  <a:cubicBezTo>
                    <a:pt x="31452" y="32311"/>
                    <a:pt x="31329" y="32368"/>
                    <a:pt x="31211" y="32446"/>
                  </a:cubicBezTo>
                  <a:cubicBezTo>
                    <a:pt x="30989" y="32587"/>
                    <a:pt x="30875" y="32760"/>
                    <a:pt x="30866" y="32956"/>
                  </a:cubicBezTo>
                  <a:cubicBezTo>
                    <a:pt x="30858" y="33204"/>
                    <a:pt x="31025" y="33423"/>
                    <a:pt x="31148" y="33549"/>
                  </a:cubicBezTo>
                  <a:cubicBezTo>
                    <a:pt x="30914" y="33643"/>
                    <a:pt x="30494" y="33875"/>
                    <a:pt x="30471" y="34340"/>
                  </a:cubicBezTo>
                  <a:cubicBezTo>
                    <a:pt x="30449" y="34810"/>
                    <a:pt x="30876" y="35107"/>
                    <a:pt x="31109" y="35234"/>
                  </a:cubicBezTo>
                  <a:cubicBezTo>
                    <a:pt x="31013" y="35333"/>
                    <a:pt x="30909" y="35523"/>
                    <a:pt x="30933" y="35872"/>
                  </a:cubicBezTo>
                  <a:cubicBezTo>
                    <a:pt x="30968" y="36366"/>
                    <a:pt x="31515" y="36614"/>
                    <a:pt x="31746" y="36697"/>
                  </a:cubicBezTo>
                  <a:cubicBezTo>
                    <a:pt x="31640" y="36958"/>
                    <a:pt x="31646" y="37201"/>
                    <a:pt x="31763" y="37426"/>
                  </a:cubicBezTo>
                  <a:cubicBezTo>
                    <a:pt x="32161" y="38190"/>
                    <a:pt x="33737" y="38426"/>
                    <a:pt x="33803" y="38436"/>
                  </a:cubicBezTo>
                  <a:cubicBezTo>
                    <a:pt x="33807" y="38437"/>
                    <a:pt x="33812" y="38437"/>
                    <a:pt x="33816" y="38437"/>
                  </a:cubicBezTo>
                  <a:cubicBezTo>
                    <a:pt x="33860" y="38437"/>
                    <a:pt x="33899" y="38405"/>
                    <a:pt x="33906" y="38360"/>
                  </a:cubicBezTo>
                  <a:cubicBezTo>
                    <a:pt x="33914" y="38309"/>
                    <a:pt x="33878" y="38262"/>
                    <a:pt x="33829" y="38255"/>
                  </a:cubicBezTo>
                  <a:cubicBezTo>
                    <a:pt x="33812" y="38253"/>
                    <a:pt x="32277" y="38023"/>
                    <a:pt x="31923" y="37342"/>
                  </a:cubicBezTo>
                  <a:cubicBezTo>
                    <a:pt x="31830" y="37160"/>
                    <a:pt x="31830" y="36965"/>
                    <a:pt x="31923" y="36747"/>
                  </a:cubicBezTo>
                  <a:lnTo>
                    <a:pt x="34392" y="37250"/>
                  </a:lnTo>
                  <a:cubicBezTo>
                    <a:pt x="34397" y="37252"/>
                    <a:pt x="34404" y="37252"/>
                    <a:pt x="34410" y="37252"/>
                  </a:cubicBezTo>
                  <a:cubicBezTo>
                    <a:pt x="34453" y="37252"/>
                    <a:pt x="34491" y="37223"/>
                    <a:pt x="34501" y="37180"/>
                  </a:cubicBezTo>
                  <a:cubicBezTo>
                    <a:pt x="34511" y="37130"/>
                    <a:pt x="34479" y="37082"/>
                    <a:pt x="34430" y="37072"/>
                  </a:cubicBezTo>
                  <a:lnTo>
                    <a:pt x="31895" y="36556"/>
                  </a:lnTo>
                  <a:cubicBezTo>
                    <a:pt x="31883" y="36551"/>
                    <a:pt x="31149" y="36345"/>
                    <a:pt x="31115" y="35864"/>
                  </a:cubicBezTo>
                  <a:cubicBezTo>
                    <a:pt x="31088" y="35462"/>
                    <a:pt x="31251" y="35346"/>
                    <a:pt x="31303" y="35319"/>
                  </a:cubicBezTo>
                  <a:lnTo>
                    <a:pt x="34205" y="35755"/>
                  </a:lnTo>
                  <a:cubicBezTo>
                    <a:pt x="34211" y="35756"/>
                    <a:pt x="34215" y="35756"/>
                    <a:pt x="34219" y="35756"/>
                  </a:cubicBezTo>
                  <a:cubicBezTo>
                    <a:pt x="34263" y="35756"/>
                    <a:pt x="34303" y="35724"/>
                    <a:pt x="34310" y="35679"/>
                  </a:cubicBezTo>
                  <a:cubicBezTo>
                    <a:pt x="34317" y="35629"/>
                    <a:pt x="34281" y="35581"/>
                    <a:pt x="34232" y="35574"/>
                  </a:cubicBezTo>
                  <a:lnTo>
                    <a:pt x="31315" y="35135"/>
                  </a:lnTo>
                  <a:cubicBezTo>
                    <a:pt x="31233" y="35098"/>
                    <a:pt x="30631" y="34823"/>
                    <a:pt x="30654" y="34351"/>
                  </a:cubicBezTo>
                  <a:cubicBezTo>
                    <a:pt x="30675" y="33904"/>
                    <a:pt x="31214" y="33719"/>
                    <a:pt x="31326" y="33685"/>
                  </a:cubicBezTo>
                  <a:lnTo>
                    <a:pt x="34107" y="34323"/>
                  </a:lnTo>
                  <a:cubicBezTo>
                    <a:pt x="34114" y="34326"/>
                    <a:pt x="34122" y="34326"/>
                    <a:pt x="34129" y="34326"/>
                  </a:cubicBezTo>
                  <a:cubicBezTo>
                    <a:pt x="34170" y="34326"/>
                    <a:pt x="34206" y="34298"/>
                    <a:pt x="34218" y="34255"/>
                  </a:cubicBezTo>
                  <a:cubicBezTo>
                    <a:pt x="34228" y="34206"/>
                    <a:pt x="34198" y="34156"/>
                    <a:pt x="34148" y="34145"/>
                  </a:cubicBezTo>
                  <a:lnTo>
                    <a:pt x="31363" y="33507"/>
                  </a:lnTo>
                  <a:cubicBezTo>
                    <a:pt x="31258" y="33422"/>
                    <a:pt x="31039" y="33194"/>
                    <a:pt x="31049" y="32969"/>
                  </a:cubicBezTo>
                  <a:cubicBezTo>
                    <a:pt x="31053" y="32835"/>
                    <a:pt x="31142" y="32713"/>
                    <a:pt x="31310" y="32603"/>
                  </a:cubicBezTo>
                  <a:cubicBezTo>
                    <a:pt x="31570" y="32434"/>
                    <a:pt x="31837" y="32376"/>
                    <a:pt x="32097" y="32376"/>
                  </a:cubicBezTo>
                  <a:cubicBezTo>
                    <a:pt x="32427" y="32376"/>
                    <a:pt x="32746" y="32470"/>
                    <a:pt x="33026" y="32552"/>
                  </a:cubicBezTo>
                  <a:cubicBezTo>
                    <a:pt x="33103" y="32574"/>
                    <a:pt x="33176" y="32596"/>
                    <a:pt x="33244" y="32614"/>
                  </a:cubicBezTo>
                  <a:cubicBezTo>
                    <a:pt x="33252" y="32616"/>
                    <a:pt x="33260" y="32617"/>
                    <a:pt x="33268" y="32617"/>
                  </a:cubicBezTo>
                  <a:cubicBezTo>
                    <a:pt x="33309" y="32617"/>
                    <a:pt x="33345" y="32588"/>
                    <a:pt x="33356" y="32549"/>
                  </a:cubicBezTo>
                  <a:cubicBezTo>
                    <a:pt x="33369" y="32501"/>
                    <a:pt x="33341" y="32450"/>
                    <a:pt x="33291" y="32437"/>
                  </a:cubicBezTo>
                  <a:cubicBezTo>
                    <a:pt x="33223" y="32419"/>
                    <a:pt x="33152" y="32398"/>
                    <a:pt x="33079" y="32376"/>
                  </a:cubicBezTo>
                  <a:cubicBezTo>
                    <a:pt x="32797" y="32294"/>
                    <a:pt x="32458" y="32195"/>
                    <a:pt x="32099" y="32195"/>
                  </a:cubicBezTo>
                  <a:cubicBezTo>
                    <a:pt x="31991" y="32195"/>
                    <a:pt x="31881" y="32204"/>
                    <a:pt x="31770" y="32225"/>
                  </a:cubicBezTo>
                  <a:cubicBezTo>
                    <a:pt x="31773" y="32205"/>
                    <a:pt x="31779" y="32185"/>
                    <a:pt x="31781" y="32168"/>
                  </a:cubicBezTo>
                  <a:cubicBezTo>
                    <a:pt x="31861" y="31816"/>
                    <a:pt x="32135" y="31235"/>
                    <a:pt x="32483" y="30499"/>
                  </a:cubicBezTo>
                  <a:cubicBezTo>
                    <a:pt x="33772" y="27770"/>
                    <a:pt x="36172" y="22689"/>
                    <a:pt x="34346" y="17251"/>
                  </a:cubicBezTo>
                  <a:cubicBezTo>
                    <a:pt x="33476" y="14659"/>
                    <a:pt x="31852" y="12772"/>
                    <a:pt x="29523" y="11641"/>
                  </a:cubicBezTo>
                  <a:cubicBezTo>
                    <a:pt x="29511" y="11635"/>
                    <a:pt x="29497" y="11632"/>
                    <a:pt x="29484" y="11632"/>
                  </a:cubicBezTo>
                  <a:close/>
                  <a:moveTo>
                    <a:pt x="32884" y="42009"/>
                  </a:moveTo>
                  <a:cubicBezTo>
                    <a:pt x="32874" y="42009"/>
                    <a:pt x="32864" y="42010"/>
                    <a:pt x="32854" y="42014"/>
                  </a:cubicBezTo>
                  <a:cubicBezTo>
                    <a:pt x="32840" y="42018"/>
                    <a:pt x="31631" y="42432"/>
                    <a:pt x="29207" y="42432"/>
                  </a:cubicBezTo>
                  <a:cubicBezTo>
                    <a:pt x="28856" y="42432"/>
                    <a:pt x="28480" y="42423"/>
                    <a:pt x="28078" y="42403"/>
                  </a:cubicBezTo>
                  <a:cubicBezTo>
                    <a:pt x="28074" y="42403"/>
                    <a:pt x="28071" y="42403"/>
                    <a:pt x="28068" y="42403"/>
                  </a:cubicBezTo>
                  <a:cubicBezTo>
                    <a:pt x="28020" y="42403"/>
                    <a:pt x="27983" y="42443"/>
                    <a:pt x="27981" y="42489"/>
                  </a:cubicBezTo>
                  <a:cubicBezTo>
                    <a:pt x="27980" y="42540"/>
                    <a:pt x="28020" y="42583"/>
                    <a:pt x="28068" y="42584"/>
                  </a:cubicBezTo>
                  <a:cubicBezTo>
                    <a:pt x="28484" y="42605"/>
                    <a:pt x="28873" y="42615"/>
                    <a:pt x="29233" y="42615"/>
                  </a:cubicBezTo>
                  <a:cubicBezTo>
                    <a:pt x="31665" y="42615"/>
                    <a:pt x="32857" y="42206"/>
                    <a:pt x="32913" y="42187"/>
                  </a:cubicBezTo>
                  <a:cubicBezTo>
                    <a:pt x="32961" y="42171"/>
                    <a:pt x="32987" y="42117"/>
                    <a:pt x="32970" y="42071"/>
                  </a:cubicBezTo>
                  <a:cubicBezTo>
                    <a:pt x="32958" y="42033"/>
                    <a:pt x="32922" y="42009"/>
                    <a:pt x="32884" y="42009"/>
                  </a:cubicBezTo>
                  <a:close/>
                  <a:moveTo>
                    <a:pt x="33210" y="43308"/>
                  </a:moveTo>
                  <a:cubicBezTo>
                    <a:pt x="33202" y="43308"/>
                    <a:pt x="33193" y="43309"/>
                    <a:pt x="33185" y="43311"/>
                  </a:cubicBezTo>
                  <a:cubicBezTo>
                    <a:pt x="33170" y="43316"/>
                    <a:pt x="31916" y="43681"/>
                    <a:pt x="29582" y="43681"/>
                  </a:cubicBezTo>
                  <a:cubicBezTo>
                    <a:pt x="29102" y="43681"/>
                    <a:pt x="28577" y="43665"/>
                    <a:pt x="28007" y="43628"/>
                  </a:cubicBezTo>
                  <a:cubicBezTo>
                    <a:pt x="28003" y="43628"/>
                    <a:pt x="28000" y="43627"/>
                    <a:pt x="27996" y="43627"/>
                  </a:cubicBezTo>
                  <a:cubicBezTo>
                    <a:pt x="27951" y="43627"/>
                    <a:pt x="27912" y="43667"/>
                    <a:pt x="27909" y="43713"/>
                  </a:cubicBezTo>
                  <a:cubicBezTo>
                    <a:pt x="27906" y="43763"/>
                    <a:pt x="27943" y="43807"/>
                    <a:pt x="27993" y="43811"/>
                  </a:cubicBezTo>
                  <a:cubicBezTo>
                    <a:pt x="28566" y="43848"/>
                    <a:pt x="29093" y="43863"/>
                    <a:pt x="29579" y="43863"/>
                  </a:cubicBezTo>
                  <a:cubicBezTo>
                    <a:pt x="31944" y="43863"/>
                    <a:pt x="33222" y="43492"/>
                    <a:pt x="33236" y="43487"/>
                  </a:cubicBezTo>
                  <a:cubicBezTo>
                    <a:pt x="33285" y="43473"/>
                    <a:pt x="33312" y="43422"/>
                    <a:pt x="33298" y="43374"/>
                  </a:cubicBezTo>
                  <a:cubicBezTo>
                    <a:pt x="33287" y="43333"/>
                    <a:pt x="33249" y="43308"/>
                    <a:pt x="33210" y="43308"/>
                  </a:cubicBezTo>
                  <a:close/>
                  <a:moveTo>
                    <a:pt x="32371" y="44501"/>
                  </a:moveTo>
                  <a:cubicBezTo>
                    <a:pt x="32361" y="44501"/>
                    <a:pt x="32351" y="44502"/>
                    <a:pt x="32342" y="44505"/>
                  </a:cubicBezTo>
                  <a:cubicBezTo>
                    <a:pt x="32333" y="44508"/>
                    <a:pt x="31622" y="44743"/>
                    <a:pt x="29805" y="44743"/>
                  </a:cubicBezTo>
                  <a:cubicBezTo>
                    <a:pt x="29341" y="44743"/>
                    <a:pt x="28805" y="44728"/>
                    <a:pt x="28189" y="44689"/>
                  </a:cubicBezTo>
                  <a:cubicBezTo>
                    <a:pt x="28185" y="44689"/>
                    <a:pt x="28181" y="44689"/>
                    <a:pt x="28178" y="44689"/>
                  </a:cubicBezTo>
                  <a:cubicBezTo>
                    <a:pt x="28131" y="44689"/>
                    <a:pt x="28094" y="44727"/>
                    <a:pt x="28092" y="44774"/>
                  </a:cubicBezTo>
                  <a:cubicBezTo>
                    <a:pt x="28087" y="44825"/>
                    <a:pt x="28126" y="44868"/>
                    <a:pt x="28177" y="44872"/>
                  </a:cubicBezTo>
                  <a:cubicBezTo>
                    <a:pt x="28808" y="44911"/>
                    <a:pt x="29356" y="44928"/>
                    <a:pt x="29830" y="44928"/>
                  </a:cubicBezTo>
                  <a:cubicBezTo>
                    <a:pt x="31657" y="44928"/>
                    <a:pt x="32364" y="44691"/>
                    <a:pt x="32401" y="44678"/>
                  </a:cubicBezTo>
                  <a:cubicBezTo>
                    <a:pt x="32449" y="44661"/>
                    <a:pt x="32473" y="44610"/>
                    <a:pt x="32458" y="44562"/>
                  </a:cubicBezTo>
                  <a:cubicBezTo>
                    <a:pt x="32444" y="44524"/>
                    <a:pt x="32408" y="44501"/>
                    <a:pt x="32371" y="44501"/>
                  </a:cubicBezTo>
                  <a:close/>
                  <a:moveTo>
                    <a:pt x="24929" y="46207"/>
                  </a:moveTo>
                  <a:cubicBezTo>
                    <a:pt x="24919" y="46207"/>
                    <a:pt x="24909" y="46208"/>
                    <a:pt x="24900" y="46212"/>
                  </a:cubicBezTo>
                  <a:cubicBezTo>
                    <a:pt x="24852" y="46229"/>
                    <a:pt x="24826" y="46281"/>
                    <a:pt x="24843" y="46329"/>
                  </a:cubicBezTo>
                  <a:lnTo>
                    <a:pt x="28866" y="58087"/>
                  </a:lnTo>
                  <a:cubicBezTo>
                    <a:pt x="28878" y="58126"/>
                    <a:pt x="28914" y="58150"/>
                    <a:pt x="28953" y="58150"/>
                  </a:cubicBezTo>
                  <a:cubicBezTo>
                    <a:pt x="28963" y="58150"/>
                    <a:pt x="28972" y="58147"/>
                    <a:pt x="28983" y="58144"/>
                  </a:cubicBezTo>
                  <a:cubicBezTo>
                    <a:pt x="29031" y="58126"/>
                    <a:pt x="29055" y="58075"/>
                    <a:pt x="29040" y="58027"/>
                  </a:cubicBezTo>
                  <a:lnTo>
                    <a:pt x="25016" y="46268"/>
                  </a:lnTo>
                  <a:cubicBezTo>
                    <a:pt x="25004" y="46230"/>
                    <a:pt x="24967" y="46207"/>
                    <a:pt x="24929" y="46207"/>
                  </a:cubicBezTo>
                  <a:close/>
                  <a:moveTo>
                    <a:pt x="20251" y="10896"/>
                  </a:moveTo>
                  <a:cubicBezTo>
                    <a:pt x="20242" y="10896"/>
                    <a:pt x="20234" y="10897"/>
                    <a:pt x="20225" y="10900"/>
                  </a:cubicBezTo>
                  <a:cubicBezTo>
                    <a:pt x="18993" y="11232"/>
                    <a:pt x="17022" y="12061"/>
                    <a:pt x="15220" y="13451"/>
                  </a:cubicBezTo>
                  <a:cubicBezTo>
                    <a:pt x="14527" y="13219"/>
                    <a:pt x="13640" y="12850"/>
                    <a:pt x="12905" y="12308"/>
                  </a:cubicBezTo>
                  <a:lnTo>
                    <a:pt x="12905" y="12308"/>
                  </a:lnTo>
                  <a:cubicBezTo>
                    <a:pt x="12905" y="12308"/>
                    <a:pt x="13422" y="13285"/>
                    <a:pt x="14546" y="14004"/>
                  </a:cubicBezTo>
                  <a:cubicBezTo>
                    <a:pt x="12419" y="15870"/>
                    <a:pt x="10707" y="18577"/>
                    <a:pt x="11036" y="22244"/>
                  </a:cubicBezTo>
                  <a:lnTo>
                    <a:pt x="10988" y="22126"/>
                  </a:lnTo>
                  <a:cubicBezTo>
                    <a:pt x="10973" y="22092"/>
                    <a:pt x="10939" y="22070"/>
                    <a:pt x="10904" y="22070"/>
                  </a:cubicBezTo>
                  <a:cubicBezTo>
                    <a:pt x="10892" y="22070"/>
                    <a:pt x="10881" y="22072"/>
                    <a:pt x="10869" y="22077"/>
                  </a:cubicBezTo>
                  <a:cubicBezTo>
                    <a:pt x="10824" y="22097"/>
                    <a:pt x="10801" y="22149"/>
                    <a:pt x="10820" y="22196"/>
                  </a:cubicBezTo>
                  <a:cubicBezTo>
                    <a:pt x="13243" y="28125"/>
                    <a:pt x="15373" y="35366"/>
                    <a:pt x="15394" y="35438"/>
                  </a:cubicBezTo>
                  <a:cubicBezTo>
                    <a:pt x="15402" y="35469"/>
                    <a:pt x="15429" y="35495"/>
                    <a:pt x="15463" y="35502"/>
                  </a:cubicBezTo>
                  <a:cubicBezTo>
                    <a:pt x="19630" y="36416"/>
                    <a:pt x="25466" y="39749"/>
                    <a:pt x="25947" y="40028"/>
                  </a:cubicBezTo>
                  <a:cubicBezTo>
                    <a:pt x="26939" y="43458"/>
                    <a:pt x="25791" y="44750"/>
                    <a:pt x="25600" y="44937"/>
                  </a:cubicBezTo>
                  <a:cubicBezTo>
                    <a:pt x="23593" y="44729"/>
                    <a:pt x="21748" y="44658"/>
                    <a:pt x="20118" y="44595"/>
                  </a:cubicBezTo>
                  <a:cubicBezTo>
                    <a:pt x="14375" y="44374"/>
                    <a:pt x="10582" y="44227"/>
                    <a:pt x="7646" y="38688"/>
                  </a:cubicBezTo>
                  <a:cubicBezTo>
                    <a:pt x="7630" y="38658"/>
                    <a:pt x="7598" y="38640"/>
                    <a:pt x="7565" y="38640"/>
                  </a:cubicBezTo>
                  <a:cubicBezTo>
                    <a:pt x="7550" y="38640"/>
                    <a:pt x="7536" y="38644"/>
                    <a:pt x="7522" y="38651"/>
                  </a:cubicBezTo>
                  <a:cubicBezTo>
                    <a:pt x="7478" y="38674"/>
                    <a:pt x="7460" y="38730"/>
                    <a:pt x="7485" y="38776"/>
                  </a:cubicBezTo>
                  <a:cubicBezTo>
                    <a:pt x="10091" y="43689"/>
                    <a:pt x="13344" y="44429"/>
                    <a:pt x="17989" y="44685"/>
                  </a:cubicBezTo>
                  <a:lnTo>
                    <a:pt x="29033" y="81638"/>
                  </a:lnTo>
                  <a:cubicBezTo>
                    <a:pt x="29044" y="81678"/>
                    <a:pt x="29079" y="81703"/>
                    <a:pt x="29120" y="81703"/>
                  </a:cubicBezTo>
                  <a:cubicBezTo>
                    <a:pt x="29129" y="81703"/>
                    <a:pt x="29139" y="81702"/>
                    <a:pt x="29147" y="81700"/>
                  </a:cubicBezTo>
                  <a:cubicBezTo>
                    <a:pt x="29195" y="81686"/>
                    <a:pt x="29224" y="81634"/>
                    <a:pt x="29209" y="81587"/>
                  </a:cubicBezTo>
                  <a:lnTo>
                    <a:pt x="18181" y="44696"/>
                  </a:lnTo>
                  <a:lnTo>
                    <a:pt x="18181" y="44696"/>
                  </a:lnTo>
                  <a:cubicBezTo>
                    <a:pt x="18799" y="44728"/>
                    <a:pt x="19442" y="44753"/>
                    <a:pt x="20111" y="44780"/>
                  </a:cubicBezTo>
                  <a:cubicBezTo>
                    <a:pt x="21748" y="44844"/>
                    <a:pt x="23605" y="44914"/>
                    <a:pt x="25621" y="45124"/>
                  </a:cubicBezTo>
                  <a:lnTo>
                    <a:pt x="25630" y="45124"/>
                  </a:lnTo>
                  <a:cubicBezTo>
                    <a:pt x="25651" y="45124"/>
                    <a:pt x="25671" y="45117"/>
                    <a:pt x="25687" y="45105"/>
                  </a:cubicBezTo>
                  <a:cubicBezTo>
                    <a:pt x="25750" y="45053"/>
                    <a:pt x="27240" y="43812"/>
                    <a:pt x="26111" y="39943"/>
                  </a:cubicBezTo>
                  <a:cubicBezTo>
                    <a:pt x="26104" y="39920"/>
                    <a:pt x="26090" y="39902"/>
                    <a:pt x="26069" y="39889"/>
                  </a:cubicBezTo>
                  <a:cubicBezTo>
                    <a:pt x="26013" y="39858"/>
                    <a:pt x="21216" y="37072"/>
                    <a:pt x="17094" y="35762"/>
                  </a:cubicBezTo>
                  <a:lnTo>
                    <a:pt x="15252" y="34346"/>
                  </a:lnTo>
                  <a:cubicBezTo>
                    <a:pt x="14971" y="33428"/>
                    <a:pt x="14517" y="31973"/>
                    <a:pt x="13949" y="30260"/>
                  </a:cubicBezTo>
                  <a:lnTo>
                    <a:pt x="13949" y="30260"/>
                  </a:lnTo>
                  <a:lnTo>
                    <a:pt x="14979" y="30417"/>
                  </a:lnTo>
                  <a:cubicBezTo>
                    <a:pt x="15196" y="30640"/>
                    <a:pt x="15421" y="30856"/>
                    <a:pt x="15651" y="31056"/>
                  </a:cubicBezTo>
                  <a:cubicBezTo>
                    <a:pt x="15670" y="31071"/>
                    <a:pt x="15691" y="31079"/>
                    <a:pt x="15712" y="31079"/>
                  </a:cubicBezTo>
                  <a:cubicBezTo>
                    <a:pt x="15736" y="31079"/>
                    <a:pt x="15763" y="31068"/>
                    <a:pt x="15782" y="31047"/>
                  </a:cubicBezTo>
                  <a:cubicBezTo>
                    <a:pt x="15814" y="31008"/>
                    <a:pt x="15810" y="30952"/>
                    <a:pt x="15772" y="30918"/>
                  </a:cubicBezTo>
                  <a:cubicBezTo>
                    <a:pt x="14367" y="29708"/>
                    <a:pt x="13192" y="27882"/>
                    <a:pt x="13180" y="27862"/>
                  </a:cubicBezTo>
                  <a:cubicBezTo>
                    <a:pt x="13166" y="27841"/>
                    <a:pt x="13144" y="27826"/>
                    <a:pt x="13122" y="27821"/>
                  </a:cubicBezTo>
                  <a:cubicBezTo>
                    <a:pt x="12553" y="26191"/>
                    <a:pt x="11921" y="24461"/>
                    <a:pt x="11261" y="22804"/>
                  </a:cubicBezTo>
                  <a:lnTo>
                    <a:pt x="11261" y="22804"/>
                  </a:lnTo>
                  <a:cubicBezTo>
                    <a:pt x="11271" y="22825"/>
                    <a:pt x="11284" y="22845"/>
                    <a:pt x="11294" y="22866"/>
                  </a:cubicBezTo>
                  <a:cubicBezTo>
                    <a:pt x="10179" y="15505"/>
                    <a:pt x="17339" y="11869"/>
                    <a:pt x="20274" y="11075"/>
                  </a:cubicBezTo>
                  <a:cubicBezTo>
                    <a:pt x="20323" y="11061"/>
                    <a:pt x="20351" y="11012"/>
                    <a:pt x="20337" y="10964"/>
                  </a:cubicBezTo>
                  <a:cubicBezTo>
                    <a:pt x="20326" y="10923"/>
                    <a:pt x="20290" y="10896"/>
                    <a:pt x="20251" y="10896"/>
                  </a:cubicBezTo>
                  <a:close/>
                  <a:moveTo>
                    <a:pt x="3095" y="78575"/>
                  </a:moveTo>
                  <a:lnTo>
                    <a:pt x="3628" y="81228"/>
                  </a:lnTo>
                  <a:cubicBezTo>
                    <a:pt x="3631" y="81304"/>
                    <a:pt x="3703" y="82988"/>
                    <a:pt x="4810" y="83472"/>
                  </a:cubicBezTo>
                  <a:cubicBezTo>
                    <a:pt x="4233" y="83766"/>
                    <a:pt x="3722" y="84289"/>
                    <a:pt x="3289" y="85032"/>
                  </a:cubicBezTo>
                  <a:cubicBezTo>
                    <a:pt x="2747" y="84373"/>
                    <a:pt x="2611" y="83818"/>
                    <a:pt x="2607" y="83803"/>
                  </a:cubicBezTo>
                  <a:lnTo>
                    <a:pt x="1622" y="80123"/>
                  </a:lnTo>
                  <a:cubicBezTo>
                    <a:pt x="1704" y="79950"/>
                    <a:pt x="2130" y="79139"/>
                    <a:pt x="3095" y="78575"/>
                  </a:cubicBezTo>
                  <a:close/>
                  <a:moveTo>
                    <a:pt x="2100" y="73062"/>
                  </a:moveTo>
                  <a:cubicBezTo>
                    <a:pt x="2093" y="73062"/>
                    <a:pt x="2086" y="73063"/>
                    <a:pt x="2079" y="73064"/>
                  </a:cubicBezTo>
                  <a:cubicBezTo>
                    <a:pt x="2030" y="73074"/>
                    <a:pt x="1997" y="73122"/>
                    <a:pt x="2006" y="73172"/>
                  </a:cubicBezTo>
                  <a:lnTo>
                    <a:pt x="3058" y="78409"/>
                  </a:lnTo>
                  <a:cubicBezTo>
                    <a:pt x="2218" y="78885"/>
                    <a:pt x="1750" y="79541"/>
                    <a:pt x="1552" y="79869"/>
                  </a:cubicBezTo>
                  <a:lnTo>
                    <a:pt x="191" y="74776"/>
                  </a:lnTo>
                  <a:cubicBezTo>
                    <a:pt x="180" y="74735"/>
                    <a:pt x="143" y="74708"/>
                    <a:pt x="103" y="74708"/>
                  </a:cubicBezTo>
                  <a:cubicBezTo>
                    <a:pt x="95" y="74708"/>
                    <a:pt x="87" y="74709"/>
                    <a:pt x="79" y="74711"/>
                  </a:cubicBezTo>
                  <a:cubicBezTo>
                    <a:pt x="29" y="74724"/>
                    <a:pt x="1" y="74775"/>
                    <a:pt x="14" y="74821"/>
                  </a:cubicBezTo>
                  <a:lnTo>
                    <a:pt x="2429" y="83845"/>
                  </a:lnTo>
                  <a:cubicBezTo>
                    <a:pt x="2437" y="83885"/>
                    <a:pt x="2657" y="84823"/>
                    <a:pt x="3709" y="85737"/>
                  </a:cubicBezTo>
                  <a:cubicBezTo>
                    <a:pt x="4609" y="86519"/>
                    <a:pt x="6307" y="87417"/>
                    <a:pt x="9361" y="87417"/>
                  </a:cubicBezTo>
                  <a:cubicBezTo>
                    <a:pt x="9572" y="87417"/>
                    <a:pt x="9790" y="87413"/>
                    <a:pt x="10013" y="87405"/>
                  </a:cubicBezTo>
                  <a:cubicBezTo>
                    <a:pt x="10066" y="87403"/>
                    <a:pt x="10104" y="87361"/>
                    <a:pt x="10103" y="87310"/>
                  </a:cubicBezTo>
                  <a:cubicBezTo>
                    <a:pt x="10098" y="87260"/>
                    <a:pt x="10060" y="87225"/>
                    <a:pt x="10005" y="87221"/>
                  </a:cubicBezTo>
                  <a:cubicBezTo>
                    <a:pt x="9780" y="87230"/>
                    <a:pt x="9562" y="87234"/>
                    <a:pt x="9350" y="87234"/>
                  </a:cubicBezTo>
                  <a:cubicBezTo>
                    <a:pt x="5987" y="87234"/>
                    <a:pt x="4269" y="86132"/>
                    <a:pt x="3412" y="85176"/>
                  </a:cubicBezTo>
                  <a:cubicBezTo>
                    <a:pt x="3883" y="84353"/>
                    <a:pt x="4443" y="83807"/>
                    <a:pt x="5081" y="83546"/>
                  </a:cubicBezTo>
                  <a:lnTo>
                    <a:pt x="5093" y="83541"/>
                  </a:lnTo>
                  <a:cubicBezTo>
                    <a:pt x="5168" y="83511"/>
                    <a:pt x="5246" y="83483"/>
                    <a:pt x="5325" y="83462"/>
                  </a:cubicBezTo>
                  <a:cubicBezTo>
                    <a:pt x="5546" y="83399"/>
                    <a:pt x="5758" y="83375"/>
                    <a:pt x="5952" y="83375"/>
                  </a:cubicBezTo>
                  <a:cubicBezTo>
                    <a:pt x="6573" y="83375"/>
                    <a:pt x="7017" y="83619"/>
                    <a:pt x="7023" y="83623"/>
                  </a:cubicBezTo>
                  <a:cubicBezTo>
                    <a:pt x="7037" y="83631"/>
                    <a:pt x="7052" y="83634"/>
                    <a:pt x="7067" y="83634"/>
                  </a:cubicBezTo>
                  <a:cubicBezTo>
                    <a:pt x="7099" y="83634"/>
                    <a:pt x="7130" y="83617"/>
                    <a:pt x="7147" y="83588"/>
                  </a:cubicBezTo>
                  <a:cubicBezTo>
                    <a:pt x="7173" y="83542"/>
                    <a:pt x="7156" y="83488"/>
                    <a:pt x="7112" y="83463"/>
                  </a:cubicBezTo>
                  <a:cubicBezTo>
                    <a:pt x="7086" y="83448"/>
                    <a:pt x="6620" y="83192"/>
                    <a:pt x="5961" y="83192"/>
                  </a:cubicBezTo>
                  <a:cubicBezTo>
                    <a:pt x="5750" y="83192"/>
                    <a:pt x="5520" y="83218"/>
                    <a:pt x="5278" y="83286"/>
                  </a:cubicBezTo>
                  <a:cubicBezTo>
                    <a:pt x="5200" y="83307"/>
                    <a:pt x="5123" y="83334"/>
                    <a:pt x="5046" y="83364"/>
                  </a:cubicBezTo>
                  <a:cubicBezTo>
                    <a:pt x="3886" y="83036"/>
                    <a:pt x="3807" y="81240"/>
                    <a:pt x="3805" y="81206"/>
                  </a:cubicBezTo>
                  <a:lnTo>
                    <a:pt x="3258" y="78484"/>
                  </a:lnTo>
                  <a:cubicBezTo>
                    <a:pt x="3780" y="78214"/>
                    <a:pt x="4445" y="78020"/>
                    <a:pt x="5279" y="78020"/>
                  </a:cubicBezTo>
                  <a:cubicBezTo>
                    <a:pt x="5935" y="78020"/>
                    <a:pt x="6695" y="78140"/>
                    <a:pt x="7572" y="78438"/>
                  </a:cubicBezTo>
                  <a:cubicBezTo>
                    <a:pt x="7581" y="78441"/>
                    <a:pt x="7591" y="78442"/>
                    <a:pt x="7600" y="78442"/>
                  </a:cubicBezTo>
                  <a:cubicBezTo>
                    <a:pt x="7639" y="78442"/>
                    <a:pt x="7674" y="78418"/>
                    <a:pt x="7689" y="78380"/>
                  </a:cubicBezTo>
                  <a:cubicBezTo>
                    <a:pt x="7705" y="78333"/>
                    <a:pt x="7679" y="78281"/>
                    <a:pt x="7632" y="78264"/>
                  </a:cubicBezTo>
                  <a:cubicBezTo>
                    <a:pt x="6751" y="77965"/>
                    <a:pt x="5983" y="77845"/>
                    <a:pt x="5315" y="77845"/>
                  </a:cubicBezTo>
                  <a:cubicBezTo>
                    <a:pt x="4462" y="77845"/>
                    <a:pt x="3773" y="78042"/>
                    <a:pt x="3227" y="78319"/>
                  </a:cubicBezTo>
                  <a:lnTo>
                    <a:pt x="2187" y="73135"/>
                  </a:lnTo>
                  <a:cubicBezTo>
                    <a:pt x="2177" y="73093"/>
                    <a:pt x="2141" y="73062"/>
                    <a:pt x="2100" y="73062"/>
                  </a:cubicBezTo>
                  <a:close/>
                  <a:moveTo>
                    <a:pt x="38543" y="85827"/>
                  </a:moveTo>
                  <a:cubicBezTo>
                    <a:pt x="38725" y="86136"/>
                    <a:pt x="38974" y="86467"/>
                    <a:pt x="39314" y="86817"/>
                  </a:cubicBezTo>
                  <a:lnTo>
                    <a:pt x="34429" y="88321"/>
                  </a:lnTo>
                  <a:cubicBezTo>
                    <a:pt x="34168" y="87457"/>
                    <a:pt x="34147" y="86682"/>
                    <a:pt x="34260" y="86008"/>
                  </a:cubicBezTo>
                  <a:lnTo>
                    <a:pt x="38543" y="85827"/>
                  </a:lnTo>
                  <a:close/>
                  <a:moveTo>
                    <a:pt x="36090" y="82702"/>
                  </a:moveTo>
                  <a:cubicBezTo>
                    <a:pt x="36071" y="82702"/>
                    <a:pt x="36052" y="82707"/>
                    <a:pt x="36036" y="82719"/>
                  </a:cubicBezTo>
                  <a:cubicBezTo>
                    <a:pt x="36015" y="82733"/>
                    <a:pt x="34499" y="83841"/>
                    <a:pt x="34102" y="85829"/>
                  </a:cubicBezTo>
                  <a:lnTo>
                    <a:pt x="29672" y="86017"/>
                  </a:lnTo>
                  <a:cubicBezTo>
                    <a:pt x="29621" y="86018"/>
                    <a:pt x="29581" y="86061"/>
                    <a:pt x="29584" y="86112"/>
                  </a:cubicBezTo>
                  <a:cubicBezTo>
                    <a:pt x="29586" y="86161"/>
                    <a:pt x="29627" y="86201"/>
                    <a:pt x="29676" y="86201"/>
                  </a:cubicBezTo>
                  <a:lnTo>
                    <a:pt x="29679" y="86201"/>
                  </a:lnTo>
                  <a:lnTo>
                    <a:pt x="34069" y="86015"/>
                  </a:lnTo>
                  <a:lnTo>
                    <a:pt x="34069" y="86015"/>
                  </a:lnTo>
                  <a:cubicBezTo>
                    <a:pt x="33959" y="86704"/>
                    <a:pt x="33986" y="87494"/>
                    <a:pt x="34250" y="88374"/>
                  </a:cubicBezTo>
                  <a:lnTo>
                    <a:pt x="30903" y="89404"/>
                  </a:lnTo>
                  <a:cubicBezTo>
                    <a:pt x="30855" y="89418"/>
                    <a:pt x="30826" y="89469"/>
                    <a:pt x="30843" y="89518"/>
                  </a:cubicBezTo>
                  <a:cubicBezTo>
                    <a:pt x="30855" y="89557"/>
                    <a:pt x="30890" y="89582"/>
                    <a:pt x="30931" y="89582"/>
                  </a:cubicBezTo>
                  <a:cubicBezTo>
                    <a:pt x="30940" y="89582"/>
                    <a:pt x="30950" y="89581"/>
                    <a:pt x="30958" y="89578"/>
                  </a:cubicBezTo>
                  <a:lnTo>
                    <a:pt x="45214" y="85195"/>
                  </a:lnTo>
                  <a:cubicBezTo>
                    <a:pt x="45263" y="85181"/>
                    <a:pt x="45290" y="85130"/>
                    <a:pt x="45276" y="85080"/>
                  </a:cubicBezTo>
                  <a:cubicBezTo>
                    <a:pt x="45263" y="85041"/>
                    <a:pt x="45226" y="85015"/>
                    <a:pt x="45188" y="85015"/>
                  </a:cubicBezTo>
                  <a:cubicBezTo>
                    <a:pt x="45179" y="85015"/>
                    <a:pt x="45170" y="85016"/>
                    <a:pt x="45161" y="85019"/>
                  </a:cubicBezTo>
                  <a:lnTo>
                    <a:pt x="39512" y="86757"/>
                  </a:lnTo>
                  <a:cubicBezTo>
                    <a:pt x="39137" y="86379"/>
                    <a:pt x="38868" y="86028"/>
                    <a:pt x="38679" y="85703"/>
                  </a:cubicBezTo>
                  <a:cubicBezTo>
                    <a:pt x="38676" y="85691"/>
                    <a:pt x="38670" y="85683"/>
                    <a:pt x="38663" y="85674"/>
                  </a:cubicBezTo>
                  <a:cubicBezTo>
                    <a:pt x="37861" y="84275"/>
                    <a:pt x="38536" y="83404"/>
                    <a:pt x="38571" y="83357"/>
                  </a:cubicBezTo>
                  <a:cubicBezTo>
                    <a:pt x="38604" y="83319"/>
                    <a:pt x="38597" y="83259"/>
                    <a:pt x="38557" y="83228"/>
                  </a:cubicBezTo>
                  <a:cubicBezTo>
                    <a:pt x="38541" y="83214"/>
                    <a:pt x="38521" y="83208"/>
                    <a:pt x="38501" y="83208"/>
                  </a:cubicBezTo>
                  <a:cubicBezTo>
                    <a:pt x="38474" y="83208"/>
                    <a:pt x="38447" y="83220"/>
                    <a:pt x="38428" y="83242"/>
                  </a:cubicBezTo>
                  <a:cubicBezTo>
                    <a:pt x="38415" y="83258"/>
                    <a:pt x="38117" y="83631"/>
                    <a:pt x="38094" y="84277"/>
                  </a:cubicBezTo>
                  <a:cubicBezTo>
                    <a:pt x="38082" y="84623"/>
                    <a:pt x="38151" y="85090"/>
                    <a:pt x="38442" y="85646"/>
                  </a:cubicBezTo>
                  <a:lnTo>
                    <a:pt x="34293" y="85820"/>
                  </a:lnTo>
                  <a:cubicBezTo>
                    <a:pt x="34687" y="83931"/>
                    <a:pt x="36123" y="82882"/>
                    <a:pt x="36143" y="82867"/>
                  </a:cubicBezTo>
                  <a:cubicBezTo>
                    <a:pt x="36184" y="82836"/>
                    <a:pt x="36194" y="82781"/>
                    <a:pt x="36164" y="82740"/>
                  </a:cubicBezTo>
                  <a:cubicBezTo>
                    <a:pt x="36146" y="82715"/>
                    <a:pt x="36118" y="82702"/>
                    <a:pt x="36090" y="827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 name="Google Shape;1083;p59"/>
          <p:cNvSpPr txBox="1"/>
          <p:nvPr/>
        </p:nvSpPr>
        <p:spPr>
          <a:xfrm>
            <a:off x="6472076" y="1896175"/>
            <a:ext cx="18138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Carlito"/>
                <a:ea typeface="Carlito"/>
                <a:cs typeface="Carlito"/>
                <a:sym typeface="Carlito"/>
              </a:rPr>
              <a:t>Venus</a:t>
            </a:r>
            <a:endParaRPr b="1" sz="2400">
              <a:solidFill>
                <a:schemeClr val="dk1"/>
              </a:solidFill>
              <a:latin typeface="Carlito"/>
              <a:ea typeface="Carlito"/>
              <a:cs typeface="Carlito"/>
              <a:sym typeface="Carlito"/>
            </a:endParaRPr>
          </a:p>
        </p:txBody>
      </p:sp>
      <p:sp>
        <p:nvSpPr>
          <p:cNvPr id="1084" name="Google Shape;1084;p59"/>
          <p:cNvSpPr txBox="1"/>
          <p:nvPr/>
        </p:nvSpPr>
        <p:spPr>
          <a:xfrm>
            <a:off x="6472088" y="2312154"/>
            <a:ext cx="1813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ukta Mahee"/>
                <a:ea typeface="Mukta Mahee"/>
                <a:cs typeface="Mukta Mahee"/>
                <a:sym typeface="Mukta Mahee"/>
              </a:rPr>
              <a:t>Venus has extremely high temperatures</a:t>
            </a:r>
            <a:endParaRPr>
              <a:solidFill>
                <a:schemeClr val="dk1"/>
              </a:solidFill>
              <a:latin typeface="Mukta Mahee"/>
              <a:ea typeface="Mukta Mahee"/>
              <a:cs typeface="Mukta Mahee"/>
              <a:sym typeface="Mukta Mahee"/>
            </a:endParaRPr>
          </a:p>
        </p:txBody>
      </p:sp>
      <p:sp>
        <p:nvSpPr>
          <p:cNvPr id="1085" name="Google Shape;1085;p59"/>
          <p:cNvSpPr txBox="1"/>
          <p:nvPr/>
        </p:nvSpPr>
        <p:spPr>
          <a:xfrm>
            <a:off x="858124" y="3252825"/>
            <a:ext cx="18138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1"/>
                </a:solidFill>
                <a:latin typeface="Carlito"/>
                <a:ea typeface="Carlito"/>
                <a:cs typeface="Carlito"/>
                <a:sym typeface="Carlito"/>
              </a:rPr>
              <a:t>Mercury</a:t>
            </a:r>
            <a:endParaRPr b="1" sz="2400">
              <a:solidFill>
                <a:schemeClr val="dk1"/>
              </a:solidFill>
              <a:latin typeface="Carlito"/>
              <a:ea typeface="Carlito"/>
              <a:cs typeface="Carlito"/>
              <a:sym typeface="Carlito"/>
            </a:endParaRPr>
          </a:p>
        </p:txBody>
      </p:sp>
      <p:sp>
        <p:nvSpPr>
          <p:cNvPr id="1086" name="Google Shape;1086;p59"/>
          <p:cNvSpPr txBox="1"/>
          <p:nvPr/>
        </p:nvSpPr>
        <p:spPr>
          <a:xfrm>
            <a:off x="858214" y="2312154"/>
            <a:ext cx="1813800" cy="576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Mukta Mahee"/>
                <a:ea typeface="Mukta Mahee"/>
                <a:cs typeface="Mukta Mahee"/>
                <a:sym typeface="Mukta Mahee"/>
              </a:rPr>
              <a:t>Mars is actually a very cold place</a:t>
            </a:r>
            <a:endParaRPr>
              <a:solidFill>
                <a:schemeClr val="dk1"/>
              </a:solidFill>
              <a:latin typeface="Mukta Mahee"/>
              <a:ea typeface="Mukta Mahee"/>
              <a:cs typeface="Mukta Mahee"/>
              <a:sym typeface="Mukta Mahee"/>
            </a:endParaRPr>
          </a:p>
        </p:txBody>
      </p:sp>
      <p:sp>
        <p:nvSpPr>
          <p:cNvPr id="1087" name="Google Shape;1087;p59"/>
          <p:cNvSpPr txBox="1"/>
          <p:nvPr/>
        </p:nvSpPr>
        <p:spPr>
          <a:xfrm>
            <a:off x="858214" y="3668804"/>
            <a:ext cx="1813800" cy="576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1"/>
                </a:solidFill>
                <a:latin typeface="Mukta Mahee"/>
                <a:ea typeface="Mukta Mahee"/>
                <a:cs typeface="Mukta Mahee"/>
                <a:sym typeface="Mukta Mahee"/>
              </a:rPr>
              <a:t>Mercury i</a:t>
            </a:r>
            <a:r>
              <a:rPr lang="en">
                <a:solidFill>
                  <a:schemeClr val="dk1"/>
                </a:solidFill>
                <a:latin typeface="Mukta Mahee"/>
                <a:ea typeface="Mukta Mahee"/>
                <a:cs typeface="Mukta Mahee"/>
                <a:sym typeface="Mukta Mahee"/>
              </a:rPr>
              <a:t>s the closest planet to the Sun</a:t>
            </a:r>
            <a:endParaRPr>
              <a:solidFill>
                <a:schemeClr val="dk1"/>
              </a:solidFill>
              <a:latin typeface="Mukta Mahee"/>
              <a:ea typeface="Mukta Mahee"/>
              <a:cs typeface="Mukta Mahee"/>
              <a:sym typeface="Mukta Mahee"/>
            </a:endParaRPr>
          </a:p>
        </p:txBody>
      </p:sp>
      <p:sp>
        <p:nvSpPr>
          <p:cNvPr id="1088" name="Google Shape;1088;p59"/>
          <p:cNvSpPr txBox="1"/>
          <p:nvPr/>
        </p:nvSpPr>
        <p:spPr>
          <a:xfrm>
            <a:off x="6472076" y="3252825"/>
            <a:ext cx="1813800" cy="527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Carlito"/>
                <a:ea typeface="Carlito"/>
                <a:cs typeface="Carlito"/>
                <a:sym typeface="Carlito"/>
              </a:rPr>
              <a:t>Saturn</a:t>
            </a:r>
            <a:endParaRPr b="1" sz="2400">
              <a:solidFill>
                <a:schemeClr val="dk1"/>
              </a:solidFill>
              <a:latin typeface="Carlito"/>
              <a:ea typeface="Carlito"/>
              <a:cs typeface="Carlito"/>
              <a:sym typeface="Carlito"/>
            </a:endParaRPr>
          </a:p>
        </p:txBody>
      </p:sp>
      <p:sp>
        <p:nvSpPr>
          <p:cNvPr id="1089" name="Google Shape;1089;p59"/>
          <p:cNvSpPr txBox="1"/>
          <p:nvPr/>
        </p:nvSpPr>
        <p:spPr>
          <a:xfrm>
            <a:off x="6472088" y="3668804"/>
            <a:ext cx="1813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ukta Mahee"/>
                <a:ea typeface="Mukta Mahee"/>
                <a:cs typeface="Mukta Mahee"/>
                <a:sym typeface="Mukta Mahee"/>
              </a:rPr>
              <a:t>Saturn is a gas giant and has several rings</a:t>
            </a:r>
            <a:endParaRPr>
              <a:solidFill>
                <a:schemeClr val="dk1"/>
              </a:solidFill>
              <a:latin typeface="Mukta Mahee"/>
              <a:ea typeface="Mukta Mahee"/>
              <a:cs typeface="Mukta Mahee"/>
              <a:sym typeface="Mukta Mahee"/>
            </a:endParaRPr>
          </a:p>
        </p:txBody>
      </p:sp>
      <p:sp>
        <p:nvSpPr>
          <p:cNvPr id="1090" name="Google Shape;1090;p59"/>
          <p:cNvSpPr txBox="1"/>
          <p:nvPr/>
        </p:nvSpPr>
        <p:spPr>
          <a:xfrm>
            <a:off x="858124" y="1896175"/>
            <a:ext cx="18138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1"/>
                </a:solidFill>
                <a:latin typeface="Carlito"/>
                <a:ea typeface="Carlito"/>
                <a:cs typeface="Carlito"/>
                <a:sym typeface="Carlito"/>
              </a:rPr>
              <a:t>Mars</a:t>
            </a:r>
            <a:endParaRPr b="1" sz="2400">
              <a:solidFill>
                <a:schemeClr val="dk1"/>
              </a:solidFill>
              <a:latin typeface="Carlito"/>
              <a:ea typeface="Carlito"/>
              <a:cs typeface="Carlito"/>
              <a:sym typeface="Carlito"/>
            </a:endParaRPr>
          </a:p>
        </p:txBody>
      </p:sp>
      <p:cxnSp>
        <p:nvCxnSpPr>
          <p:cNvPr id="1091" name="Google Shape;1091;p59"/>
          <p:cNvCxnSpPr>
            <a:stCxn id="1083" idx="1"/>
            <a:endCxn id="1092" idx="6"/>
          </p:cNvCxnSpPr>
          <p:nvPr/>
        </p:nvCxnSpPr>
        <p:spPr>
          <a:xfrm rot="10800000">
            <a:off x="5072276" y="1903525"/>
            <a:ext cx="1399800" cy="256500"/>
          </a:xfrm>
          <a:prstGeom prst="bentConnector3">
            <a:avLst>
              <a:gd fmla="val 44131" name="adj1"/>
            </a:avLst>
          </a:prstGeom>
          <a:noFill/>
          <a:ln cap="flat" cmpd="sng" w="9525">
            <a:solidFill>
              <a:schemeClr val="dk1"/>
            </a:solidFill>
            <a:prstDash val="solid"/>
            <a:round/>
            <a:headEnd len="med" w="med" type="oval"/>
            <a:tailEnd len="med" w="med" type="oval"/>
          </a:ln>
        </p:spPr>
      </p:cxnSp>
      <p:cxnSp>
        <p:nvCxnSpPr>
          <p:cNvPr id="1093" name="Google Shape;1093;p59"/>
          <p:cNvCxnSpPr>
            <a:stCxn id="1085" idx="3"/>
            <a:endCxn id="1094" idx="2"/>
          </p:cNvCxnSpPr>
          <p:nvPr/>
        </p:nvCxnSpPr>
        <p:spPr>
          <a:xfrm>
            <a:off x="2671924" y="3516675"/>
            <a:ext cx="855000" cy="428400"/>
          </a:xfrm>
          <a:prstGeom prst="bentConnector3">
            <a:avLst>
              <a:gd fmla="val 49993" name="adj1"/>
            </a:avLst>
          </a:prstGeom>
          <a:noFill/>
          <a:ln cap="flat" cmpd="sng" w="9525">
            <a:solidFill>
              <a:schemeClr val="dk1"/>
            </a:solidFill>
            <a:prstDash val="solid"/>
            <a:round/>
            <a:headEnd len="med" w="med" type="oval"/>
            <a:tailEnd len="med" w="med" type="oval"/>
          </a:ln>
        </p:spPr>
      </p:cxnSp>
      <p:cxnSp>
        <p:nvCxnSpPr>
          <p:cNvPr id="1095" name="Google Shape;1095;p59"/>
          <p:cNvCxnSpPr>
            <a:stCxn id="1088" idx="1"/>
            <a:endCxn id="1096" idx="6"/>
          </p:cNvCxnSpPr>
          <p:nvPr/>
        </p:nvCxnSpPr>
        <p:spPr>
          <a:xfrm rot="10800000">
            <a:off x="5253476" y="3321375"/>
            <a:ext cx="1218600" cy="195300"/>
          </a:xfrm>
          <a:prstGeom prst="bentConnector3">
            <a:avLst>
              <a:gd fmla="val 50000" name="adj1"/>
            </a:avLst>
          </a:prstGeom>
          <a:noFill/>
          <a:ln cap="flat" cmpd="sng" w="9525">
            <a:solidFill>
              <a:schemeClr val="dk1"/>
            </a:solidFill>
            <a:prstDash val="solid"/>
            <a:round/>
            <a:headEnd len="med" w="med" type="oval"/>
            <a:tailEnd len="med" w="med" type="oval"/>
          </a:ln>
        </p:spPr>
      </p:cxnSp>
      <p:sp>
        <p:nvSpPr>
          <p:cNvPr id="1097" name="Google Shape;1097;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UNDERSTANDABLE </a:t>
            </a:r>
            <a:r>
              <a:rPr lang="en"/>
              <a:t>INFOGRAPHICS</a:t>
            </a:r>
            <a:endParaRPr/>
          </a:p>
        </p:txBody>
      </p:sp>
      <p:cxnSp>
        <p:nvCxnSpPr>
          <p:cNvPr id="1098" name="Google Shape;1098;p59"/>
          <p:cNvCxnSpPr>
            <a:stCxn id="1090" idx="3"/>
            <a:endCxn id="1099" idx="2"/>
          </p:cNvCxnSpPr>
          <p:nvPr/>
        </p:nvCxnSpPr>
        <p:spPr>
          <a:xfrm>
            <a:off x="2671924" y="2160025"/>
            <a:ext cx="1443000" cy="162900"/>
          </a:xfrm>
          <a:prstGeom prst="bentConnector3">
            <a:avLst>
              <a:gd fmla="val 27129" name="adj1"/>
            </a:avLst>
          </a:prstGeom>
          <a:noFill/>
          <a:ln cap="flat" cmpd="sng" w="9525">
            <a:solidFill>
              <a:schemeClr val="dk1"/>
            </a:solidFill>
            <a:prstDash val="solid"/>
            <a:round/>
            <a:headEnd len="med" w="med" type="oval"/>
            <a:tailEnd len="med" w="med" type="oval"/>
          </a:ln>
        </p:spPr>
      </p:cxnSp>
      <p:sp>
        <p:nvSpPr>
          <p:cNvPr id="1099" name="Google Shape;1099;p59"/>
          <p:cNvSpPr/>
          <p:nvPr/>
        </p:nvSpPr>
        <p:spPr>
          <a:xfrm>
            <a:off x="4115013" y="2224713"/>
            <a:ext cx="196500" cy="196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9"/>
          <p:cNvSpPr/>
          <p:nvPr/>
        </p:nvSpPr>
        <p:spPr>
          <a:xfrm>
            <a:off x="3526797" y="3846813"/>
            <a:ext cx="196500" cy="196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9"/>
          <p:cNvSpPr/>
          <p:nvPr/>
        </p:nvSpPr>
        <p:spPr>
          <a:xfrm>
            <a:off x="4875652" y="1805338"/>
            <a:ext cx="196500" cy="196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9"/>
          <p:cNvSpPr/>
          <p:nvPr/>
        </p:nvSpPr>
        <p:spPr>
          <a:xfrm>
            <a:off x="5056986" y="3223263"/>
            <a:ext cx="196500" cy="1965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3" name="Shape 1103"/>
        <p:cNvGrpSpPr/>
        <p:nvPr/>
      </p:nvGrpSpPr>
      <p:grpSpPr>
        <a:xfrm>
          <a:off x="0" y="0"/>
          <a:ext cx="0" cy="0"/>
          <a:chOff x="0" y="0"/>
          <a:chExt cx="0" cy="0"/>
        </a:xfrm>
      </p:grpSpPr>
      <p:sp>
        <p:nvSpPr>
          <p:cNvPr id="1104" name="Google Shape;1104;p6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COOPERATIVES </a:t>
            </a:r>
            <a:r>
              <a:rPr lang="en"/>
              <a:t>ACTIVITIES</a:t>
            </a:r>
            <a:endParaRPr/>
          </a:p>
        </p:txBody>
      </p:sp>
      <p:graphicFrame>
        <p:nvGraphicFramePr>
          <p:cNvPr id="1105" name="Google Shape;1105;p60"/>
          <p:cNvGraphicFramePr/>
          <p:nvPr/>
        </p:nvGraphicFramePr>
        <p:xfrm>
          <a:off x="713250" y="1321275"/>
          <a:ext cx="3000000" cy="3000000"/>
        </p:xfrm>
        <a:graphic>
          <a:graphicData uri="http://schemas.openxmlformats.org/drawingml/2006/table">
            <a:tbl>
              <a:tblPr>
                <a:noFill/>
                <a:tableStyleId>{790FE732-E50D-4A7C-9367-E762BFA58D08}</a:tableStyleId>
              </a:tblPr>
              <a:tblGrid>
                <a:gridCol w="1729125"/>
                <a:gridCol w="1522475"/>
                <a:gridCol w="1955525"/>
                <a:gridCol w="2496875"/>
              </a:tblGrid>
              <a:tr h="571000">
                <a:tc>
                  <a:txBody>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Activity</a:t>
                      </a:r>
                      <a:endParaRPr b="1" sz="2400">
                        <a:solidFill>
                          <a:schemeClr val="dk1"/>
                        </a:solidFill>
                        <a:latin typeface="Carlito"/>
                        <a:ea typeface="Carlito"/>
                        <a:cs typeface="Carlito"/>
                        <a:sym typeface="Carl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Date</a:t>
                      </a:r>
                      <a:endParaRPr b="1" sz="2400">
                        <a:solidFill>
                          <a:schemeClr val="dk1"/>
                        </a:solidFill>
                        <a:latin typeface="Carlito"/>
                        <a:ea typeface="Carlito"/>
                        <a:cs typeface="Carlito"/>
                        <a:sym typeface="Carl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Place</a:t>
                      </a:r>
                      <a:endParaRPr b="1" sz="2400">
                        <a:solidFill>
                          <a:schemeClr val="dk1"/>
                        </a:solidFill>
                        <a:latin typeface="Carlito"/>
                        <a:ea typeface="Carlito"/>
                        <a:cs typeface="Carlito"/>
                        <a:sym typeface="Carl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Description</a:t>
                      </a:r>
                      <a:endParaRPr b="1" sz="2400">
                        <a:solidFill>
                          <a:schemeClr val="dk1"/>
                        </a:solidFill>
                        <a:latin typeface="Carlito"/>
                        <a:ea typeface="Carlito"/>
                        <a:cs typeface="Carlito"/>
                        <a:sym typeface="Carl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589325">
                <a:tc>
                  <a:txBody>
                    <a:bodyPr/>
                    <a:lstStyle/>
                    <a:p>
                      <a:pPr indent="0" lvl="0" marL="0" rtl="0" algn="ctr">
                        <a:spcBef>
                          <a:spcPts val="0"/>
                        </a:spcBef>
                        <a:spcAft>
                          <a:spcPts val="0"/>
                        </a:spcAft>
                        <a:buNone/>
                      </a:pPr>
                      <a:r>
                        <a:rPr b="1" lang="en" sz="1800">
                          <a:solidFill>
                            <a:schemeClr val="dk1"/>
                          </a:solidFill>
                          <a:latin typeface="Mukta Mahee"/>
                          <a:ea typeface="Mukta Mahee"/>
                          <a:cs typeface="Mukta Mahee"/>
                          <a:sym typeface="Mukta Mahee"/>
                        </a:rPr>
                        <a:t>Mercury</a:t>
                      </a:r>
                      <a:endParaRPr b="1" sz="1800">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xx/xx/xx</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Pluto</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Pluto is now considered a dwarf planet</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89325">
                <a:tc>
                  <a:txBody>
                    <a:bodyPr/>
                    <a:lstStyle/>
                    <a:p>
                      <a:pPr indent="0" lvl="0" marL="0" rtl="0" algn="ctr">
                        <a:spcBef>
                          <a:spcPts val="0"/>
                        </a:spcBef>
                        <a:spcAft>
                          <a:spcPts val="0"/>
                        </a:spcAft>
                        <a:buNone/>
                      </a:pPr>
                      <a:r>
                        <a:rPr b="1" lang="en" sz="1800">
                          <a:solidFill>
                            <a:schemeClr val="dk1"/>
                          </a:solidFill>
                          <a:latin typeface="Mukta Mahee"/>
                          <a:ea typeface="Mukta Mahee"/>
                          <a:cs typeface="Mukta Mahee"/>
                          <a:sym typeface="Mukta Mahee"/>
                        </a:rPr>
                        <a:t>Neptune</a:t>
                      </a:r>
                      <a:endParaRPr b="1" sz="1800">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xx/xx/xx</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Ceres</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Ceres is located in the main asteroid belt</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89325">
                <a:tc>
                  <a:txBody>
                    <a:bodyPr/>
                    <a:lstStyle/>
                    <a:p>
                      <a:pPr indent="0" lvl="0" marL="0" rtl="0" algn="ctr">
                        <a:spcBef>
                          <a:spcPts val="0"/>
                        </a:spcBef>
                        <a:spcAft>
                          <a:spcPts val="0"/>
                        </a:spcAft>
                        <a:buNone/>
                      </a:pPr>
                      <a:r>
                        <a:rPr b="1" lang="en" sz="1800">
                          <a:solidFill>
                            <a:schemeClr val="dk1"/>
                          </a:solidFill>
                          <a:latin typeface="Mukta Mahee"/>
                          <a:ea typeface="Mukta Mahee"/>
                          <a:cs typeface="Mukta Mahee"/>
                          <a:sym typeface="Mukta Mahee"/>
                        </a:rPr>
                        <a:t>Neptune</a:t>
                      </a:r>
                      <a:endParaRPr b="1" sz="1800">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xx/xx/xx</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Sun</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The Sun is the center of the Solar System</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589325">
                <a:tc>
                  <a:txBody>
                    <a:bodyPr/>
                    <a:lstStyle/>
                    <a:p>
                      <a:pPr indent="0" lvl="0" marL="0" rtl="0" algn="ctr">
                        <a:spcBef>
                          <a:spcPts val="0"/>
                        </a:spcBef>
                        <a:spcAft>
                          <a:spcPts val="0"/>
                        </a:spcAft>
                        <a:buNone/>
                      </a:pPr>
                      <a:r>
                        <a:rPr b="1" lang="en" sz="1800">
                          <a:solidFill>
                            <a:schemeClr val="dk1"/>
                          </a:solidFill>
                          <a:latin typeface="Mukta Mahee"/>
                          <a:ea typeface="Mukta Mahee"/>
                          <a:cs typeface="Mukta Mahee"/>
                          <a:sym typeface="Mukta Mahee"/>
                        </a:rPr>
                        <a:t>Saturn</a:t>
                      </a:r>
                      <a:endParaRPr b="1" sz="1800">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xx/xx/xx</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Venus</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Venus is the second planet from the Sun</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sp>
        <p:nvSpPr>
          <p:cNvPr id="1110" name="Google Shape;1110;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COOPERATIVE</a:t>
            </a:r>
            <a:r>
              <a:rPr lang="en"/>
              <a:t> SEQUENCE</a:t>
            </a:r>
            <a:endParaRPr/>
          </a:p>
        </p:txBody>
      </p:sp>
      <p:sp>
        <p:nvSpPr>
          <p:cNvPr id="1111" name="Google Shape;1111;p61"/>
          <p:cNvSpPr txBox="1"/>
          <p:nvPr>
            <p:ph idx="4294967295" type="title"/>
          </p:nvPr>
        </p:nvSpPr>
        <p:spPr>
          <a:xfrm>
            <a:off x="2071914" y="1285900"/>
            <a:ext cx="764400" cy="7041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112" name="Google Shape;1112;p61"/>
          <p:cNvSpPr txBox="1"/>
          <p:nvPr/>
        </p:nvSpPr>
        <p:spPr>
          <a:xfrm>
            <a:off x="710289" y="1374100"/>
            <a:ext cx="12033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1"/>
                </a:solidFill>
                <a:latin typeface="Carlito"/>
                <a:ea typeface="Carlito"/>
                <a:cs typeface="Carlito"/>
                <a:sym typeface="Carlito"/>
              </a:rPr>
              <a:t>Venus</a:t>
            </a:r>
            <a:endParaRPr b="1" sz="2400">
              <a:solidFill>
                <a:schemeClr val="dk1"/>
              </a:solidFill>
              <a:latin typeface="Carlito"/>
              <a:ea typeface="Carlito"/>
              <a:cs typeface="Carlito"/>
              <a:sym typeface="Carlito"/>
            </a:endParaRPr>
          </a:p>
        </p:txBody>
      </p:sp>
      <p:sp>
        <p:nvSpPr>
          <p:cNvPr id="1113" name="Google Shape;1113;p61"/>
          <p:cNvSpPr txBox="1"/>
          <p:nvPr/>
        </p:nvSpPr>
        <p:spPr>
          <a:xfrm>
            <a:off x="2985606" y="1349950"/>
            <a:ext cx="1813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ukta Mahee"/>
                <a:ea typeface="Mukta Mahee"/>
                <a:cs typeface="Mukta Mahee"/>
                <a:sym typeface="Mukta Mahee"/>
              </a:rPr>
              <a:t>Venus has extremely high temperatures</a:t>
            </a:r>
            <a:endParaRPr>
              <a:solidFill>
                <a:schemeClr val="dk1"/>
              </a:solidFill>
              <a:latin typeface="Mukta Mahee"/>
              <a:ea typeface="Mukta Mahee"/>
              <a:cs typeface="Mukta Mahee"/>
              <a:sym typeface="Mukta Mahee"/>
            </a:endParaRPr>
          </a:p>
        </p:txBody>
      </p:sp>
      <p:sp>
        <p:nvSpPr>
          <p:cNvPr id="1114" name="Google Shape;1114;p61"/>
          <p:cNvSpPr txBox="1"/>
          <p:nvPr>
            <p:ph idx="4294967295" type="title"/>
          </p:nvPr>
        </p:nvSpPr>
        <p:spPr>
          <a:xfrm>
            <a:off x="3280114" y="2157233"/>
            <a:ext cx="764400" cy="7041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1115" name="Google Shape;1115;p61"/>
          <p:cNvSpPr txBox="1"/>
          <p:nvPr/>
        </p:nvSpPr>
        <p:spPr>
          <a:xfrm>
            <a:off x="1918489" y="2245433"/>
            <a:ext cx="12033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1"/>
                </a:solidFill>
                <a:latin typeface="Carlito"/>
                <a:ea typeface="Carlito"/>
                <a:cs typeface="Carlito"/>
                <a:sym typeface="Carlito"/>
              </a:rPr>
              <a:t>Mars</a:t>
            </a:r>
            <a:endParaRPr b="1" sz="2400">
              <a:solidFill>
                <a:schemeClr val="dk1"/>
              </a:solidFill>
              <a:latin typeface="Carlito"/>
              <a:ea typeface="Carlito"/>
              <a:cs typeface="Carlito"/>
              <a:sym typeface="Carlito"/>
            </a:endParaRPr>
          </a:p>
        </p:txBody>
      </p:sp>
      <p:sp>
        <p:nvSpPr>
          <p:cNvPr id="1116" name="Google Shape;1116;p61"/>
          <p:cNvSpPr txBox="1"/>
          <p:nvPr/>
        </p:nvSpPr>
        <p:spPr>
          <a:xfrm>
            <a:off x="4193806" y="2221283"/>
            <a:ext cx="1813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ukta Mahee"/>
                <a:ea typeface="Mukta Mahee"/>
                <a:cs typeface="Mukta Mahee"/>
                <a:sym typeface="Mukta Mahee"/>
              </a:rPr>
              <a:t>Mars is actually a very cold place</a:t>
            </a:r>
            <a:endParaRPr>
              <a:solidFill>
                <a:schemeClr val="dk1"/>
              </a:solidFill>
              <a:latin typeface="Mukta Mahee"/>
              <a:ea typeface="Mukta Mahee"/>
              <a:cs typeface="Mukta Mahee"/>
              <a:sym typeface="Mukta Mahee"/>
            </a:endParaRPr>
          </a:p>
        </p:txBody>
      </p:sp>
      <p:sp>
        <p:nvSpPr>
          <p:cNvPr id="1117" name="Google Shape;1117;p61"/>
          <p:cNvSpPr txBox="1"/>
          <p:nvPr>
            <p:ph idx="4294967295" type="title"/>
          </p:nvPr>
        </p:nvSpPr>
        <p:spPr>
          <a:xfrm>
            <a:off x="4488314" y="3028567"/>
            <a:ext cx="764400" cy="7041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118" name="Google Shape;1118;p61"/>
          <p:cNvSpPr txBox="1"/>
          <p:nvPr/>
        </p:nvSpPr>
        <p:spPr>
          <a:xfrm>
            <a:off x="3126689" y="3116767"/>
            <a:ext cx="12033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1"/>
                </a:solidFill>
                <a:latin typeface="Carlito"/>
                <a:ea typeface="Carlito"/>
                <a:cs typeface="Carlito"/>
                <a:sym typeface="Carlito"/>
              </a:rPr>
              <a:t>Jupiter</a:t>
            </a:r>
            <a:endParaRPr b="1" sz="2400">
              <a:solidFill>
                <a:schemeClr val="dk1"/>
              </a:solidFill>
              <a:latin typeface="Carlito"/>
              <a:ea typeface="Carlito"/>
              <a:cs typeface="Carlito"/>
              <a:sym typeface="Carlito"/>
            </a:endParaRPr>
          </a:p>
        </p:txBody>
      </p:sp>
      <p:sp>
        <p:nvSpPr>
          <p:cNvPr id="1119" name="Google Shape;1119;p61"/>
          <p:cNvSpPr txBox="1"/>
          <p:nvPr/>
        </p:nvSpPr>
        <p:spPr>
          <a:xfrm>
            <a:off x="5402006" y="3092617"/>
            <a:ext cx="1813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ukta Mahee"/>
                <a:ea typeface="Mukta Mahee"/>
                <a:cs typeface="Mukta Mahee"/>
                <a:sym typeface="Mukta Mahee"/>
              </a:rPr>
              <a:t>Jupiter is the biggest planet of them all</a:t>
            </a:r>
            <a:endParaRPr>
              <a:solidFill>
                <a:schemeClr val="dk1"/>
              </a:solidFill>
              <a:latin typeface="Mukta Mahee"/>
              <a:ea typeface="Mukta Mahee"/>
              <a:cs typeface="Mukta Mahee"/>
              <a:sym typeface="Mukta Mahee"/>
            </a:endParaRPr>
          </a:p>
        </p:txBody>
      </p:sp>
      <p:sp>
        <p:nvSpPr>
          <p:cNvPr id="1120" name="Google Shape;1120;p61"/>
          <p:cNvSpPr txBox="1"/>
          <p:nvPr>
            <p:ph idx="4294967295" type="title"/>
          </p:nvPr>
        </p:nvSpPr>
        <p:spPr>
          <a:xfrm>
            <a:off x="5696514" y="3899900"/>
            <a:ext cx="764400" cy="7041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121" name="Google Shape;1121;p61"/>
          <p:cNvSpPr txBox="1"/>
          <p:nvPr/>
        </p:nvSpPr>
        <p:spPr>
          <a:xfrm>
            <a:off x="4334889" y="3988100"/>
            <a:ext cx="1203300" cy="5277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2400">
                <a:solidFill>
                  <a:schemeClr val="dk1"/>
                </a:solidFill>
                <a:latin typeface="Carlito"/>
                <a:ea typeface="Carlito"/>
                <a:cs typeface="Carlito"/>
                <a:sym typeface="Carlito"/>
              </a:rPr>
              <a:t>Saturn</a:t>
            </a:r>
            <a:endParaRPr b="1" sz="2400">
              <a:solidFill>
                <a:schemeClr val="dk1"/>
              </a:solidFill>
              <a:latin typeface="Carlito"/>
              <a:ea typeface="Carlito"/>
              <a:cs typeface="Carlito"/>
              <a:sym typeface="Carlito"/>
            </a:endParaRPr>
          </a:p>
        </p:txBody>
      </p:sp>
      <p:sp>
        <p:nvSpPr>
          <p:cNvPr id="1122" name="Google Shape;1122;p61"/>
          <p:cNvSpPr txBox="1"/>
          <p:nvPr/>
        </p:nvSpPr>
        <p:spPr>
          <a:xfrm>
            <a:off x="6610206" y="3963950"/>
            <a:ext cx="1813800" cy="57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Mukta Mahee"/>
                <a:ea typeface="Mukta Mahee"/>
                <a:cs typeface="Mukta Mahee"/>
                <a:sym typeface="Mukta Mahee"/>
              </a:rPr>
              <a:t>Saturn is a gas giant and has several rings</a:t>
            </a:r>
            <a:endParaRPr>
              <a:solidFill>
                <a:schemeClr val="dk1"/>
              </a:solidFill>
              <a:latin typeface="Mukta Mahee"/>
              <a:ea typeface="Mukta Mahee"/>
              <a:cs typeface="Mukta Mahee"/>
              <a:sym typeface="Mukta Mahee"/>
            </a:endParaRPr>
          </a:p>
        </p:txBody>
      </p:sp>
      <p:cxnSp>
        <p:nvCxnSpPr>
          <p:cNvPr id="1123" name="Google Shape;1123;p61"/>
          <p:cNvCxnSpPr>
            <a:stCxn id="1112" idx="2"/>
            <a:endCxn id="1115" idx="1"/>
          </p:cNvCxnSpPr>
          <p:nvPr/>
        </p:nvCxnSpPr>
        <p:spPr>
          <a:xfrm flipH="1" rot="-5400000">
            <a:off x="1311489" y="1902250"/>
            <a:ext cx="607500" cy="606600"/>
          </a:xfrm>
          <a:prstGeom prst="bentConnector2">
            <a:avLst/>
          </a:prstGeom>
          <a:noFill/>
          <a:ln cap="flat" cmpd="sng" w="9525">
            <a:solidFill>
              <a:schemeClr val="dk1"/>
            </a:solidFill>
            <a:prstDash val="solid"/>
            <a:round/>
            <a:headEnd len="med" w="med" type="oval"/>
            <a:tailEnd len="med" w="med" type="oval"/>
          </a:ln>
        </p:spPr>
      </p:cxnSp>
      <p:cxnSp>
        <p:nvCxnSpPr>
          <p:cNvPr id="1124" name="Google Shape;1124;p61"/>
          <p:cNvCxnSpPr>
            <a:stCxn id="1115" idx="2"/>
            <a:endCxn id="1118" idx="1"/>
          </p:cNvCxnSpPr>
          <p:nvPr/>
        </p:nvCxnSpPr>
        <p:spPr>
          <a:xfrm flipH="1" rot="-5400000">
            <a:off x="2519689" y="2773583"/>
            <a:ext cx="607500" cy="606600"/>
          </a:xfrm>
          <a:prstGeom prst="bentConnector2">
            <a:avLst/>
          </a:prstGeom>
          <a:noFill/>
          <a:ln cap="flat" cmpd="sng" w="9525">
            <a:solidFill>
              <a:schemeClr val="dk1"/>
            </a:solidFill>
            <a:prstDash val="solid"/>
            <a:round/>
            <a:headEnd len="med" w="med" type="oval"/>
            <a:tailEnd len="med" w="med" type="oval"/>
          </a:ln>
        </p:spPr>
      </p:cxnSp>
      <p:cxnSp>
        <p:nvCxnSpPr>
          <p:cNvPr id="1125" name="Google Shape;1125;p61"/>
          <p:cNvCxnSpPr>
            <a:stCxn id="1118" idx="2"/>
            <a:endCxn id="1121" idx="1"/>
          </p:cNvCxnSpPr>
          <p:nvPr/>
        </p:nvCxnSpPr>
        <p:spPr>
          <a:xfrm flipH="1" rot="-5400000">
            <a:off x="3727889" y="3644917"/>
            <a:ext cx="607500" cy="606600"/>
          </a:xfrm>
          <a:prstGeom prst="bentConnector2">
            <a:avLst/>
          </a:prstGeom>
          <a:noFill/>
          <a:ln cap="flat" cmpd="sng" w="9525">
            <a:solidFill>
              <a:schemeClr val="dk1"/>
            </a:solidFill>
            <a:prstDash val="solid"/>
            <a:round/>
            <a:headEnd len="med" w="med" type="oval"/>
            <a:tailEnd len="med" w="med" type="oval"/>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9" name="Shape 1129"/>
        <p:cNvGrpSpPr/>
        <p:nvPr/>
      </p:nvGrpSpPr>
      <p:grpSpPr>
        <a:xfrm>
          <a:off x="0" y="0"/>
          <a:ext cx="0" cy="0"/>
          <a:chOff x="0" y="0"/>
          <a:chExt cx="0" cy="0"/>
        </a:xfrm>
      </p:grpSpPr>
      <p:sp>
        <p:nvSpPr>
          <p:cNvPr id="1130" name="Google Shape;1130;p6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COOPERATIVES</a:t>
            </a:r>
            <a:r>
              <a:rPr lang="en"/>
              <a:t> BENEFITS</a:t>
            </a:r>
            <a:endParaRPr/>
          </a:p>
        </p:txBody>
      </p:sp>
      <p:sp>
        <p:nvSpPr>
          <p:cNvPr id="1131" name="Google Shape;1131;p62"/>
          <p:cNvSpPr txBox="1"/>
          <p:nvPr/>
        </p:nvSpPr>
        <p:spPr>
          <a:xfrm>
            <a:off x="1449106" y="1192381"/>
            <a:ext cx="1856100" cy="53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300">
                <a:latin typeface="Carlito"/>
                <a:ea typeface="Carlito"/>
                <a:cs typeface="Carlito"/>
                <a:sym typeface="Carlito"/>
              </a:rPr>
              <a:t>Venus</a:t>
            </a:r>
            <a:endParaRPr b="1" sz="2300">
              <a:latin typeface="Carlito"/>
              <a:ea typeface="Carlito"/>
              <a:cs typeface="Carlito"/>
              <a:sym typeface="Carlito"/>
            </a:endParaRPr>
          </a:p>
        </p:txBody>
      </p:sp>
      <p:sp>
        <p:nvSpPr>
          <p:cNvPr id="1132" name="Google Shape;1132;p62"/>
          <p:cNvSpPr txBox="1"/>
          <p:nvPr/>
        </p:nvSpPr>
        <p:spPr>
          <a:xfrm>
            <a:off x="1449106" y="1669404"/>
            <a:ext cx="1856100" cy="579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Mukta Mahee"/>
                <a:ea typeface="Mukta Mahee"/>
                <a:cs typeface="Mukta Mahee"/>
                <a:sym typeface="Mukta Mahee"/>
              </a:rPr>
              <a:t>Venus is the second planet from the Sun</a:t>
            </a:r>
            <a:endParaRPr>
              <a:latin typeface="Mukta Mahee"/>
              <a:ea typeface="Mukta Mahee"/>
              <a:cs typeface="Mukta Mahee"/>
              <a:sym typeface="Mukta Mahee"/>
            </a:endParaRPr>
          </a:p>
        </p:txBody>
      </p:sp>
      <p:sp>
        <p:nvSpPr>
          <p:cNvPr id="1133" name="Google Shape;1133;p62"/>
          <p:cNvSpPr txBox="1"/>
          <p:nvPr/>
        </p:nvSpPr>
        <p:spPr>
          <a:xfrm>
            <a:off x="5838794" y="1192381"/>
            <a:ext cx="1855500" cy="5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latin typeface="Carlito"/>
                <a:ea typeface="Carlito"/>
                <a:cs typeface="Carlito"/>
                <a:sym typeface="Carlito"/>
              </a:rPr>
              <a:t>Neptune</a:t>
            </a:r>
            <a:endParaRPr b="1" sz="2300">
              <a:latin typeface="Carlito"/>
              <a:ea typeface="Carlito"/>
              <a:cs typeface="Carlito"/>
              <a:sym typeface="Carlito"/>
            </a:endParaRPr>
          </a:p>
        </p:txBody>
      </p:sp>
      <p:sp>
        <p:nvSpPr>
          <p:cNvPr id="1134" name="Google Shape;1134;p62"/>
          <p:cNvSpPr txBox="1"/>
          <p:nvPr/>
        </p:nvSpPr>
        <p:spPr>
          <a:xfrm>
            <a:off x="5838794" y="1669404"/>
            <a:ext cx="18561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ukta Mahee"/>
                <a:ea typeface="Mukta Mahee"/>
                <a:cs typeface="Mukta Mahee"/>
                <a:sym typeface="Mukta Mahee"/>
              </a:rPr>
              <a:t>Neptune is the fourth-largest planet</a:t>
            </a:r>
            <a:endParaRPr>
              <a:latin typeface="Mukta Mahee"/>
              <a:ea typeface="Mukta Mahee"/>
              <a:cs typeface="Mukta Mahee"/>
              <a:sym typeface="Mukta Mahee"/>
            </a:endParaRPr>
          </a:p>
        </p:txBody>
      </p:sp>
      <p:sp>
        <p:nvSpPr>
          <p:cNvPr id="1135" name="Google Shape;1135;p62"/>
          <p:cNvSpPr txBox="1"/>
          <p:nvPr/>
        </p:nvSpPr>
        <p:spPr>
          <a:xfrm>
            <a:off x="1449106" y="3556230"/>
            <a:ext cx="1856100" cy="53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300">
                <a:latin typeface="Carlito"/>
                <a:ea typeface="Carlito"/>
                <a:cs typeface="Carlito"/>
                <a:sym typeface="Carlito"/>
              </a:rPr>
              <a:t>Mercury</a:t>
            </a:r>
            <a:endParaRPr b="1" sz="2300">
              <a:latin typeface="Carlito"/>
              <a:ea typeface="Carlito"/>
              <a:cs typeface="Carlito"/>
              <a:sym typeface="Carlito"/>
            </a:endParaRPr>
          </a:p>
        </p:txBody>
      </p:sp>
      <p:sp>
        <p:nvSpPr>
          <p:cNvPr id="1136" name="Google Shape;1136;p62"/>
          <p:cNvSpPr txBox="1"/>
          <p:nvPr/>
        </p:nvSpPr>
        <p:spPr>
          <a:xfrm>
            <a:off x="1449106" y="4033252"/>
            <a:ext cx="1856100" cy="579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Mukta Mahee"/>
                <a:ea typeface="Mukta Mahee"/>
                <a:cs typeface="Mukta Mahee"/>
                <a:sym typeface="Mukta Mahee"/>
              </a:rPr>
              <a:t>Mercury is the closest planet to the Sun</a:t>
            </a:r>
            <a:endParaRPr>
              <a:latin typeface="Mukta Mahee"/>
              <a:ea typeface="Mukta Mahee"/>
              <a:cs typeface="Mukta Mahee"/>
              <a:sym typeface="Mukta Mahee"/>
            </a:endParaRPr>
          </a:p>
        </p:txBody>
      </p:sp>
      <p:sp>
        <p:nvSpPr>
          <p:cNvPr id="1137" name="Google Shape;1137;p62"/>
          <p:cNvSpPr txBox="1"/>
          <p:nvPr/>
        </p:nvSpPr>
        <p:spPr>
          <a:xfrm>
            <a:off x="5838794" y="3556230"/>
            <a:ext cx="1855500" cy="5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latin typeface="Carlito"/>
                <a:ea typeface="Carlito"/>
                <a:cs typeface="Carlito"/>
                <a:sym typeface="Carlito"/>
              </a:rPr>
              <a:t>Jupiter</a:t>
            </a:r>
            <a:endParaRPr b="1" sz="2300">
              <a:latin typeface="Carlito"/>
              <a:ea typeface="Carlito"/>
              <a:cs typeface="Carlito"/>
              <a:sym typeface="Carlito"/>
            </a:endParaRPr>
          </a:p>
        </p:txBody>
      </p:sp>
      <p:sp>
        <p:nvSpPr>
          <p:cNvPr id="1138" name="Google Shape;1138;p62"/>
          <p:cNvSpPr txBox="1"/>
          <p:nvPr/>
        </p:nvSpPr>
        <p:spPr>
          <a:xfrm>
            <a:off x="1449964" y="2374306"/>
            <a:ext cx="1855500" cy="537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300">
                <a:latin typeface="Carlito"/>
                <a:ea typeface="Carlito"/>
                <a:cs typeface="Carlito"/>
                <a:sym typeface="Carlito"/>
              </a:rPr>
              <a:t>Mars</a:t>
            </a:r>
            <a:endParaRPr b="1" sz="2300">
              <a:latin typeface="Carlito"/>
              <a:ea typeface="Carlito"/>
              <a:cs typeface="Carlito"/>
              <a:sym typeface="Carlito"/>
            </a:endParaRPr>
          </a:p>
        </p:txBody>
      </p:sp>
      <p:sp>
        <p:nvSpPr>
          <p:cNvPr id="1139" name="Google Shape;1139;p62"/>
          <p:cNvSpPr txBox="1"/>
          <p:nvPr/>
        </p:nvSpPr>
        <p:spPr>
          <a:xfrm>
            <a:off x="1449106" y="2851328"/>
            <a:ext cx="1856100" cy="579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latin typeface="Mukta Mahee"/>
                <a:ea typeface="Mukta Mahee"/>
                <a:cs typeface="Mukta Mahee"/>
                <a:sym typeface="Mukta Mahee"/>
              </a:rPr>
              <a:t>Mars is actually a very cold place</a:t>
            </a:r>
            <a:endParaRPr>
              <a:latin typeface="Mukta Mahee"/>
              <a:ea typeface="Mukta Mahee"/>
              <a:cs typeface="Mukta Mahee"/>
              <a:sym typeface="Mukta Mahee"/>
            </a:endParaRPr>
          </a:p>
        </p:txBody>
      </p:sp>
      <p:sp>
        <p:nvSpPr>
          <p:cNvPr id="1140" name="Google Shape;1140;p62"/>
          <p:cNvSpPr txBox="1"/>
          <p:nvPr/>
        </p:nvSpPr>
        <p:spPr>
          <a:xfrm>
            <a:off x="5838794" y="4033252"/>
            <a:ext cx="18561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ukta Mahee"/>
                <a:ea typeface="Mukta Mahee"/>
                <a:cs typeface="Mukta Mahee"/>
                <a:sym typeface="Mukta Mahee"/>
              </a:rPr>
              <a:t>Jupiter was named after the Roman god </a:t>
            </a:r>
            <a:endParaRPr>
              <a:latin typeface="Mukta Mahee"/>
              <a:ea typeface="Mukta Mahee"/>
              <a:cs typeface="Mukta Mahee"/>
              <a:sym typeface="Mukta Mahee"/>
            </a:endParaRPr>
          </a:p>
        </p:txBody>
      </p:sp>
      <p:sp>
        <p:nvSpPr>
          <p:cNvPr id="1141" name="Google Shape;1141;p62"/>
          <p:cNvSpPr txBox="1"/>
          <p:nvPr/>
        </p:nvSpPr>
        <p:spPr>
          <a:xfrm>
            <a:off x="5838794" y="2374306"/>
            <a:ext cx="1855500" cy="5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latin typeface="Carlito"/>
                <a:ea typeface="Carlito"/>
                <a:cs typeface="Carlito"/>
                <a:sym typeface="Carlito"/>
              </a:rPr>
              <a:t>Saturn</a:t>
            </a:r>
            <a:endParaRPr b="1" sz="2300">
              <a:latin typeface="Carlito"/>
              <a:ea typeface="Carlito"/>
              <a:cs typeface="Carlito"/>
              <a:sym typeface="Carlito"/>
            </a:endParaRPr>
          </a:p>
        </p:txBody>
      </p:sp>
      <p:sp>
        <p:nvSpPr>
          <p:cNvPr id="1142" name="Google Shape;1142;p62"/>
          <p:cNvSpPr txBox="1"/>
          <p:nvPr/>
        </p:nvSpPr>
        <p:spPr>
          <a:xfrm>
            <a:off x="5838794" y="2851328"/>
            <a:ext cx="1856100" cy="5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Mukta Mahee"/>
                <a:ea typeface="Mukta Mahee"/>
                <a:cs typeface="Mukta Mahee"/>
                <a:sym typeface="Mukta Mahee"/>
              </a:rPr>
              <a:t>Saturn is composed of hydrogen and helium</a:t>
            </a:r>
            <a:endParaRPr>
              <a:latin typeface="Mukta Mahee"/>
              <a:ea typeface="Mukta Mahee"/>
              <a:cs typeface="Mukta Mahee"/>
              <a:sym typeface="Mukta Mahee"/>
            </a:endParaRPr>
          </a:p>
        </p:txBody>
      </p:sp>
      <p:grpSp>
        <p:nvGrpSpPr>
          <p:cNvPr id="1143" name="Google Shape;1143;p62"/>
          <p:cNvGrpSpPr/>
          <p:nvPr/>
        </p:nvGrpSpPr>
        <p:grpSpPr>
          <a:xfrm>
            <a:off x="4850505" y="1157763"/>
            <a:ext cx="614700" cy="614700"/>
            <a:chOff x="5390987" y="2577509"/>
            <a:chExt cx="614700" cy="614700"/>
          </a:xfrm>
        </p:grpSpPr>
        <p:sp>
          <p:nvSpPr>
            <p:cNvPr id="1144" name="Google Shape;1144;p62"/>
            <p:cNvSpPr/>
            <p:nvPr/>
          </p:nvSpPr>
          <p:spPr>
            <a:xfrm>
              <a:off x="5390987"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2"/>
            <p:cNvSpPr/>
            <p:nvPr/>
          </p:nvSpPr>
          <p:spPr>
            <a:xfrm>
              <a:off x="5467604" y="2655213"/>
              <a:ext cx="466619" cy="459292"/>
            </a:xfrm>
            <a:custGeom>
              <a:rect b="b" l="l" r="r" t="t"/>
              <a:pathLst>
                <a:path extrusionOk="0" h="14668" w="14902">
                  <a:moveTo>
                    <a:pt x="7461" y="453"/>
                  </a:moveTo>
                  <a:cubicBezTo>
                    <a:pt x="7518" y="453"/>
                    <a:pt x="7575" y="488"/>
                    <a:pt x="7621" y="558"/>
                  </a:cubicBezTo>
                  <a:cubicBezTo>
                    <a:pt x="7712" y="696"/>
                    <a:pt x="7801" y="841"/>
                    <a:pt x="7879" y="988"/>
                  </a:cubicBezTo>
                  <a:cubicBezTo>
                    <a:pt x="8024" y="1261"/>
                    <a:pt x="8164" y="1541"/>
                    <a:pt x="8304" y="1818"/>
                  </a:cubicBezTo>
                  <a:cubicBezTo>
                    <a:pt x="8336" y="1882"/>
                    <a:pt x="8361" y="1949"/>
                    <a:pt x="8392" y="2028"/>
                  </a:cubicBezTo>
                  <a:lnTo>
                    <a:pt x="6529" y="2028"/>
                  </a:lnTo>
                  <a:cubicBezTo>
                    <a:pt x="6550" y="1974"/>
                    <a:pt x="6566" y="1923"/>
                    <a:pt x="6587" y="1875"/>
                  </a:cubicBezTo>
                  <a:cubicBezTo>
                    <a:pt x="6796" y="1421"/>
                    <a:pt x="7030" y="979"/>
                    <a:pt x="7300" y="559"/>
                  </a:cubicBezTo>
                  <a:cubicBezTo>
                    <a:pt x="7346" y="489"/>
                    <a:pt x="7403" y="453"/>
                    <a:pt x="7461" y="453"/>
                  </a:cubicBezTo>
                  <a:close/>
                  <a:moveTo>
                    <a:pt x="7445" y="4024"/>
                  </a:moveTo>
                  <a:cubicBezTo>
                    <a:pt x="7451" y="4024"/>
                    <a:pt x="7458" y="4024"/>
                    <a:pt x="7464" y="4024"/>
                  </a:cubicBezTo>
                  <a:cubicBezTo>
                    <a:pt x="7839" y="4038"/>
                    <a:pt x="8099" y="4318"/>
                    <a:pt x="8096" y="4662"/>
                  </a:cubicBezTo>
                  <a:cubicBezTo>
                    <a:pt x="8092" y="5016"/>
                    <a:pt x="7832" y="5286"/>
                    <a:pt x="7467" y="5293"/>
                  </a:cubicBezTo>
                  <a:cubicBezTo>
                    <a:pt x="7463" y="5293"/>
                    <a:pt x="7458" y="5293"/>
                    <a:pt x="7454" y="5293"/>
                  </a:cubicBezTo>
                  <a:cubicBezTo>
                    <a:pt x="7090" y="5293"/>
                    <a:pt x="6823" y="4989"/>
                    <a:pt x="6827" y="4664"/>
                  </a:cubicBezTo>
                  <a:cubicBezTo>
                    <a:pt x="6807" y="4339"/>
                    <a:pt x="7123" y="4024"/>
                    <a:pt x="7445" y="4024"/>
                  </a:cubicBezTo>
                  <a:close/>
                  <a:moveTo>
                    <a:pt x="7460" y="3567"/>
                  </a:moveTo>
                  <a:cubicBezTo>
                    <a:pt x="6845" y="3567"/>
                    <a:pt x="6382" y="4070"/>
                    <a:pt x="6370" y="4621"/>
                  </a:cubicBezTo>
                  <a:cubicBezTo>
                    <a:pt x="6356" y="5296"/>
                    <a:pt x="6871" y="5750"/>
                    <a:pt x="7457" y="5750"/>
                  </a:cubicBezTo>
                  <a:cubicBezTo>
                    <a:pt x="8064" y="5750"/>
                    <a:pt x="8558" y="5276"/>
                    <a:pt x="8544" y="4664"/>
                  </a:cubicBezTo>
                  <a:cubicBezTo>
                    <a:pt x="8566" y="4040"/>
                    <a:pt x="8051" y="3584"/>
                    <a:pt x="7491" y="3567"/>
                  </a:cubicBezTo>
                  <a:cubicBezTo>
                    <a:pt x="7481" y="3567"/>
                    <a:pt x="7471" y="3567"/>
                    <a:pt x="7460" y="3567"/>
                  </a:cubicBezTo>
                  <a:close/>
                  <a:moveTo>
                    <a:pt x="1491" y="5730"/>
                  </a:moveTo>
                  <a:cubicBezTo>
                    <a:pt x="1581" y="5730"/>
                    <a:pt x="1671" y="5742"/>
                    <a:pt x="1761" y="5756"/>
                  </a:cubicBezTo>
                  <a:cubicBezTo>
                    <a:pt x="1839" y="5767"/>
                    <a:pt x="1917" y="5770"/>
                    <a:pt x="1996" y="5774"/>
                  </a:cubicBezTo>
                  <a:cubicBezTo>
                    <a:pt x="2214" y="5793"/>
                    <a:pt x="2432" y="5802"/>
                    <a:pt x="2647" y="5829"/>
                  </a:cubicBezTo>
                  <a:cubicBezTo>
                    <a:pt x="2824" y="5852"/>
                    <a:pt x="2937" y="6001"/>
                    <a:pt x="2925" y="6170"/>
                  </a:cubicBezTo>
                  <a:cubicBezTo>
                    <a:pt x="2913" y="6320"/>
                    <a:pt x="2779" y="6444"/>
                    <a:pt x="2619" y="6444"/>
                  </a:cubicBezTo>
                  <a:cubicBezTo>
                    <a:pt x="2616" y="6444"/>
                    <a:pt x="2612" y="6443"/>
                    <a:pt x="2608" y="6443"/>
                  </a:cubicBezTo>
                  <a:cubicBezTo>
                    <a:pt x="2441" y="6438"/>
                    <a:pt x="2273" y="6411"/>
                    <a:pt x="2106" y="6411"/>
                  </a:cubicBezTo>
                  <a:cubicBezTo>
                    <a:pt x="2102" y="6411"/>
                    <a:pt x="2098" y="6411"/>
                    <a:pt x="2093" y="6411"/>
                  </a:cubicBezTo>
                  <a:cubicBezTo>
                    <a:pt x="1852" y="6415"/>
                    <a:pt x="1642" y="6586"/>
                    <a:pt x="1598" y="6835"/>
                  </a:cubicBezTo>
                  <a:cubicBezTo>
                    <a:pt x="1577" y="6955"/>
                    <a:pt x="1578" y="6955"/>
                    <a:pt x="1416" y="6974"/>
                  </a:cubicBezTo>
                  <a:cubicBezTo>
                    <a:pt x="1230" y="6994"/>
                    <a:pt x="1079" y="7166"/>
                    <a:pt x="1066" y="7357"/>
                  </a:cubicBezTo>
                  <a:cubicBezTo>
                    <a:pt x="1055" y="7561"/>
                    <a:pt x="980" y="7760"/>
                    <a:pt x="817" y="7950"/>
                  </a:cubicBezTo>
                  <a:cubicBezTo>
                    <a:pt x="701" y="7830"/>
                    <a:pt x="619" y="7690"/>
                    <a:pt x="574" y="7531"/>
                  </a:cubicBezTo>
                  <a:cubicBezTo>
                    <a:pt x="509" y="7295"/>
                    <a:pt x="536" y="7059"/>
                    <a:pt x="570" y="6821"/>
                  </a:cubicBezTo>
                  <a:cubicBezTo>
                    <a:pt x="591" y="6678"/>
                    <a:pt x="592" y="6531"/>
                    <a:pt x="628" y="6394"/>
                  </a:cubicBezTo>
                  <a:cubicBezTo>
                    <a:pt x="713" y="6054"/>
                    <a:pt x="942" y="5852"/>
                    <a:pt x="1273" y="5759"/>
                  </a:cubicBezTo>
                  <a:cubicBezTo>
                    <a:pt x="1345" y="5738"/>
                    <a:pt x="1418" y="5730"/>
                    <a:pt x="1491" y="5730"/>
                  </a:cubicBezTo>
                  <a:close/>
                  <a:moveTo>
                    <a:pt x="13284" y="5689"/>
                  </a:moveTo>
                  <a:cubicBezTo>
                    <a:pt x="13604" y="5692"/>
                    <a:pt x="13848" y="5855"/>
                    <a:pt x="14026" y="6118"/>
                  </a:cubicBezTo>
                  <a:cubicBezTo>
                    <a:pt x="14145" y="6291"/>
                    <a:pt x="14166" y="6493"/>
                    <a:pt x="14197" y="6691"/>
                  </a:cubicBezTo>
                  <a:cubicBezTo>
                    <a:pt x="14227" y="6869"/>
                    <a:pt x="14261" y="7047"/>
                    <a:pt x="14279" y="7229"/>
                  </a:cubicBezTo>
                  <a:cubicBezTo>
                    <a:pt x="14288" y="7319"/>
                    <a:pt x="14268" y="7412"/>
                    <a:pt x="14248" y="7502"/>
                  </a:cubicBezTo>
                  <a:cubicBezTo>
                    <a:pt x="14213" y="7667"/>
                    <a:pt x="14145" y="7819"/>
                    <a:pt x="14022" y="7953"/>
                  </a:cubicBezTo>
                  <a:cubicBezTo>
                    <a:pt x="13911" y="7837"/>
                    <a:pt x="13822" y="7711"/>
                    <a:pt x="13773" y="7561"/>
                  </a:cubicBezTo>
                  <a:cubicBezTo>
                    <a:pt x="13741" y="7463"/>
                    <a:pt x="13727" y="7359"/>
                    <a:pt x="13695" y="7262"/>
                  </a:cubicBezTo>
                  <a:cubicBezTo>
                    <a:pt x="13636" y="7088"/>
                    <a:pt x="13469" y="6974"/>
                    <a:pt x="13279" y="6974"/>
                  </a:cubicBezTo>
                  <a:cubicBezTo>
                    <a:pt x="13262" y="6974"/>
                    <a:pt x="13245" y="6975"/>
                    <a:pt x="13228" y="6977"/>
                  </a:cubicBezTo>
                  <a:cubicBezTo>
                    <a:pt x="13221" y="6978"/>
                    <a:pt x="13214" y="6978"/>
                    <a:pt x="13208" y="6978"/>
                  </a:cubicBezTo>
                  <a:cubicBezTo>
                    <a:pt x="13164" y="6978"/>
                    <a:pt x="13146" y="6956"/>
                    <a:pt x="13137" y="6914"/>
                  </a:cubicBezTo>
                  <a:cubicBezTo>
                    <a:pt x="13116" y="6811"/>
                    <a:pt x="13098" y="6706"/>
                    <a:pt x="13085" y="6600"/>
                  </a:cubicBezTo>
                  <a:cubicBezTo>
                    <a:pt x="13057" y="6385"/>
                    <a:pt x="12840" y="6194"/>
                    <a:pt x="12644" y="6194"/>
                  </a:cubicBezTo>
                  <a:cubicBezTo>
                    <a:pt x="12634" y="6194"/>
                    <a:pt x="12624" y="6195"/>
                    <a:pt x="12614" y="6196"/>
                  </a:cubicBezTo>
                  <a:cubicBezTo>
                    <a:pt x="12598" y="6197"/>
                    <a:pt x="12583" y="6198"/>
                    <a:pt x="12567" y="6198"/>
                  </a:cubicBezTo>
                  <a:cubicBezTo>
                    <a:pt x="12531" y="6198"/>
                    <a:pt x="12494" y="6195"/>
                    <a:pt x="12458" y="6195"/>
                  </a:cubicBezTo>
                  <a:cubicBezTo>
                    <a:pt x="12443" y="6195"/>
                    <a:pt x="12427" y="6196"/>
                    <a:pt x="12412" y="6197"/>
                  </a:cubicBezTo>
                  <a:cubicBezTo>
                    <a:pt x="12401" y="6198"/>
                    <a:pt x="12390" y="6199"/>
                    <a:pt x="12379" y="6199"/>
                  </a:cubicBezTo>
                  <a:cubicBezTo>
                    <a:pt x="12211" y="6199"/>
                    <a:pt x="12015" y="6053"/>
                    <a:pt x="11962" y="5884"/>
                  </a:cubicBezTo>
                  <a:cubicBezTo>
                    <a:pt x="12201" y="5845"/>
                    <a:pt x="12433" y="5801"/>
                    <a:pt x="12666" y="5764"/>
                  </a:cubicBezTo>
                  <a:cubicBezTo>
                    <a:pt x="12871" y="5732"/>
                    <a:pt x="13079" y="5689"/>
                    <a:pt x="13284" y="5689"/>
                  </a:cubicBezTo>
                  <a:close/>
                  <a:moveTo>
                    <a:pt x="9323" y="6409"/>
                  </a:moveTo>
                  <a:cubicBezTo>
                    <a:pt x="9627" y="6566"/>
                    <a:pt x="9820" y="6779"/>
                    <a:pt x="9817" y="7149"/>
                  </a:cubicBezTo>
                  <a:cubicBezTo>
                    <a:pt x="9813" y="7418"/>
                    <a:pt x="9807" y="7687"/>
                    <a:pt x="9798" y="7957"/>
                  </a:cubicBezTo>
                  <a:cubicBezTo>
                    <a:pt x="9796" y="8065"/>
                    <a:pt x="9783" y="8171"/>
                    <a:pt x="9774" y="8291"/>
                  </a:cubicBezTo>
                  <a:cubicBezTo>
                    <a:pt x="9555" y="8002"/>
                    <a:pt x="9306" y="7753"/>
                    <a:pt x="9005" y="7584"/>
                  </a:cubicBezTo>
                  <a:cubicBezTo>
                    <a:pt x="9112" y="7185"/>
                    <a:pt x="9218" y="6796"/>
                    <a:pt x="9323" y="6409"/>
                  </a:cubicBezTo>
                  <a:close/>
                  <a:moveTo>
                    <a:pt x="5611" y="6394"/>
                  </a:moveTo>
                  <a:cubicBezTo>
                    <a:pt x="5642" y="6530"/>
                    <a:pt x="5664" y="6658"/>
                    <a:pt x="5700" y="6784"/>
                  </a:cubicBezTo>
                  <a:cubicBezTo>
                    <a:pt x="5769" y="7030"/>
                    <a:pt x="5846" y="7272"/>
                    <a:pt x="5915" y="7519"/>
                  </a:cubicBezTo>
                  <a:cubicBezTo>
                    <a:pt x="5920" y="7543"/>
                    <a:pt x="5905" y="7591"/>
                    <a:pt x="5885" y="7603"/>
                  </a:cubicBezTo>
                  <a:cubicBezTo>
                    <a:pt x="5595" y="7773"/>
                    <a:pt x="5363" y="8005"/>
                    <a:pt x="5165" y="8274"/>
                  </a:cubicBezTo>
                  <a:cubicBezTo>
                    <a:pt x="5161" y="8280"/>
                    <a:pt x="5151" y="8284"/>
                    <a:pt x="5138" y="8292"/>
                  </a:cubicBezTo>
                  <a:cubicBezTo>
                    <a:pt x="5135" y="8278"/>
                    <a:pt x="5134" y="8271"/>
                    <a:pt x="5134" y="8267"/>
                  </a:cubicBezTo>
                  <a:cubicBezTo>
                    <a:pt x="5128" y="7886"/>
                    <a:pt x="5127" y="7504"/>
                    <a:pt x="5114" y="7124"/>
                  </a:cubicBezTo>
                  <a:cubicBezTo>
                    <a:pt x="5106" y="6847"/>
                    <a:pt x="5231" y="6648"/>
                    <a:pt x="5451" y="6499"/>
                  </a:cubicBezTo>
                  <a:cubicBezTo>
                    <a:pt x="5502" y="6463"/>
                    <a:pt x="5554" y="6431"/>
                    <a:pt x="5611" y="6394"/>
                  </a:cubicBezTo>
                  <a:close/>
                  <a:moveTo>
                    <a:pt x="12082" y="6605"/>
                  </a:moveTo>
                  <a:cubicBezTo>
                    <a:pt x="12091" y="6605"/>
                    <a:pt x="12101" y="6608"/>
                    <a:pt x="12114" y="6613"/>
                  </a:cubicBezTo>
                  <a:cubicBezTo>
                    <a:pt x="12206" y="6649"/>
                    <a:pt x="12299" y="6658"/>
                    <a:pt x="12393" y="6658"/>
                  </a:cubicBezTo>
                  <a:cubicBezTo>
                    <a:pt x="12447" y="6658"/>
                    <a:pt x="12501" y="6655"/>
                    <a:pt x="12554" y="6653"/>
                  </a:cubicBezTo>
                  <a:cubicBezTo>
                    <a:pt x="12558" y="6653"/>
                    <a:pt x="12561" y="6653"/>
                    <a:pt x="12565" y="6653"/>
                  </a:cubicBezTo>
                  <a:cubicBezTo>
                    <a:pt x="12614" y="6653"/>
                    <a:pt x="12634" y="6664"/>
                    <a:pt x="12646" y="6721"/>
                  </a:cubicBezTo>
                  <a:cubicBezTo>
                    <a:pt x="12675" y="6869"/>
                    <a:pt x="12697" y="7023"/>
                    <a:pt x="12754" y="7161"/>
                  </a:cubicBezTo>
                  <a:cubicBezTo>
                    <a:pt x="12827" y="7338"/>
                    <a:pt x="12975" y="7430"/>
                    <a:pt x="13167" y="7430"/>
                  </a:cubicBezTo>
                  <a:cubicBezTo>
                    <a:pt x="13171" y="7430"/>
                    <a:pt x="13175" y="7430"/>
                    <a:pt x="13180" y="7429"/>
                  </a:cubicBezTo>
                  <a:cubicBezTo>
                    <a:pt x="13182" y="7429"/>
                    <a:pt x="13184" y="7429"/>
                    <a:pt x="13186" y="7429"/>
                  </a:cubicBezTo>
                  <a:cubicBezTo>
                    <a:pt x="13252" y="7429"/>
                    <a:pt x="13271" y="7453"/>
                    <a:pt x="13284" y="7520"/>
                  </a:cubicBezTo>
                  <a:cubicBezTo>
                    <a:pt x="13331" y="7759"/>
                    <a:pt x="13439" y="7971"/>
                    <a:pt x="13596" y="8157"/>
                  </a:cubicBezTo>
                  <a:cubicBezTo>
                    <a:pt x="13658" y="8229"/>
                    <a:pt x="13730" y="8291"/>
                    <a:pt x="13795" y="8362"/>
                  </a:cubicBezTo>
                  <a:cubicBezTo>
                    <a:pt x="13812" y="8380"/>
                    <a:pt x="13824" y="8408"/>
                    <a:pt x="13826" y="8431"/>
                  </a:cubicBezTo>
                  <a:cubicBezTo>
                    <a:pt x="13835" y="8523"/>
                    <a:pt x="13841" y="8616"/>
                    <a:pt x="13848" y="8714"/>
                  </a:cubicBezTo>
                  <a:cubicBezTo>
                    <a:pt x="13608" y="8779"/>
                    <a:pt x="13369" y="8846"/>
                    <a:pt x="13133" y="8908"/>
                  </a:cubicBezTo>
                  <a:cubicBezTo>
                    <a:pt x="13132" y="8908"/>
                    <a:pt x="13131" y="8908"/>
                    <a:pt x="13130" y="8908"/>
                  </a:cubicBezTo>
                  <a:cubicBezTo>
                    <a:pt x="13112" y="8908"/>
                    <a:pt x="13076" y="8877"/>
                    <a:pt x="13074" y="8860"/>
                  </a:cubicBezTo>
                  <a:cubicBezTo>
                    <a:pt x="13048" y="8659"/>
                    <a:pt x="12843" y="8503"/>
                    <a:pt x="12639" y="8503"/>
                  </a:cubicBezTo>
                  <a:cubicBezTo>
                    <a:pt x="12616" y="8503"/>
                    <a:pt x="12593" y="8505"/>
                    <a:pt x="12570" y="8509"/>
                  </a:cubicBezTo>
                  <a:cubicBezTo>
                    <a:pt x="12494" y="8523"/>
                    <a:pt x="12414" y="8523"/>
                    <a:pt x="12335" y="8529"/>
                  </a:cubicBezTo>
                  <a:cubicBezTo>
                    <a:pt x="12330" y="8529"/>
                    <a:pt x="12325" y="8529"/>
                    <a:pt x="12320" y="8529"/>
                  </a:cubicBezTo>
                  <a:cubicBezTo>
                    <a:pt x="12282" y="8529"/>
                    <a:pt x="12257" y="8518"/>
                    <a:pt x="12253" y="8465"/>
                  </a:cubicBezTo>
                  <a:cubicBezTo>
                    <a:pt x="12246" y="8355"/>
                    <a:pt x="12229" y="8246"/>
                    <a:pt x="12221" y="8137"/>
                  </a:cubicBezTo>
                  <a:cubicBezTo>
                    <a:pt x="12208" y="7981"/>
                    <a:pt x="12171" y="7838"/>
                    <a:pt x="12020" y="7758"/>
                  </a:cubicBezTo>
                  <a:cubicBezTo>
                    <a:pt x="11983" y="7738"/>
                    <a:pt x="11940" y="7728"/>
                    <a:pt x="11899" y="7717"/>
                  </a:cubicBezTo>
                  <a:cubicBezTo>
                    <a:pt x="11871" y="7708"/>
                    <a:pt x="11841" y="7701"/>
                    <a:pt x="11826" y="7697"/>
                  </a:cubicBezTo>
                  <a:cubicBezTo>
                    <a:pt x="11884" y="7571"/>
                    <a:pt x="11948" y="7456"/>
                    <a:pt x="11990" y="7332"/>
                  </a:cubicBezTo>
                  <a:cubicBezTo>
                    <a:pt x="12015" y="7261"/>
                    <a:pt x="12018" y="7173"/>
                    <a:pt x="12003" y="7098"/>
                  </a:cubicBezTo>
                  <a:cubicBezTo>
                    <a:pt x="11973" y="6946"/>
                    <a:pt x="12004" y="6800"/>
                    <a:pt x="12041" y="6656"/>
                  </a:cubicBezTo>
                  <a:cubicBezTo>
                    <a:pt x="12049" y="6623"/>
                    <a:pt x="12059" y="6605"/>
                    <a:pt x="12082" y="6605"/>
                  </a:cubicBezTo>
                  <a:close/>
                  <a:moveTo>
                    <a:pt x="2153" y="6862"/>
                  </a:moveTo>
                  <a:cubicBezTo>
                    <a:pt x="2175" y="6862"/>
                    <a:pt x="2203" y="6865"/>
                    <a:pt x="2238" y="6869"/>
                  </a:cubicBezTo>
                  <a:cubicBezTo>
                    <a:pt x="2358" y="6884"/>
                    <a:pt x="2478" y="6904"/>
                    <a:pt x="2601" y="6904"/>
                  </a:cubicBezTo>
                  <a:cubicBezTo>
                    <a:pt x="2690" y="6904"/>
                    <a:pt x="2781" y="6894"/>
                    <a:pt x="2874" y="6862"/>
                  </a:cubicBezTo>
                  <a:lnTo>
                    <a:pt x="2874" y="6862"/>
                  </a:lnTo>
                  <a:cubicBezTo>
                    <a:pt x="2870" y="6974"/>
                    <a:pt x="2865" y="7074"/>
                    <a:pt x="2859" y="7175"/>
                  </a:cubicBezTo>
                  <a:cubicBezTo>
                    <a:pt x="2852" y="7298"/>
                    <a:pt x="2874" y="7411"/>
                    <a:pt x="2941" y="7513"/>
                  </a:cubicBezTo>
                  <a:cubicBezTo>
                    <a:pt x="2978" y="7570"/>
                    <a:pt x="3016" y="7628"/>
                    <a:pt x="3057" y="7688"/>
                  </a:cubicBezTo>
                  <a:cubicBezTo>
                    <a:pt x="2978" y="7717"/>
                    <a:pt x="2897" y="7738"/>
                    <a:pt x="2824" y="7773"/>
                  </a:cubicBezTo>
                  <a:cubicBezTo>
                    <a:pt x="2723" y="7823"/>
                    <a:pt x="2679" y="7923"/>
                    <a:pt x="2661" y="8026"/>
                  </a:cubicBezTo>
                  <a:cubicBezTo>
                    <a:pt x="2638" y="8165"/>
                    <a:pt x="2631" y="8309"/>
                    <a:pt x="2624" y="8451"/>
                  </a:cubicBezTo>
                  <a:cubicBezTo>
                    <a:pt x="2620" y="8503"/>
                    <a:pt x="2608" y="8529"/>
                    <a:pt x="2559" y="8529"/>
                  </a:cubicBezTo>
                  <a:cubicBezTo>
                    <a:pt x="2556" y="8529"/>
                    <a:pt x="2552" y="8529"/>
                    <a:pt x="2548" y="8529"/>
                  </a:cubicBezTo>
                  <a:cubicBezTo>
                    <a:pt x="2467" y="8522"/>
                    <a:pt x="2385" y="8517"/>
                    <a:pt x="2304" y="8510"/>
                  </a:cubicBezTo>
                  <a:cubicBezTo>
                    <a:pt x="2282" y="8508"/>
                    <a:pt x="2260" y="8507"/>
                    <a:pt x="2239" y="8507"/>
                  </a:cubicBezTo>
                  <a:cubicBezTo>
                    <a:pt x="2009" y="8507"/>
                    <a:pt x="1843" y="8646"/>
                    <a:pt x="1791" y="8887"/>
                  </a:cubicBezTo>
                  <a:cubicBezTo>
                    <a:pt x="1789" y="8897"/>
                    <a:pt x="1788" y="8904"/>
                    <a:pt x="1782" y="8922"/>
                  </a:cubicBezTo>
                  <a:cubicBezTo>
                    <a:pt x="1533" y="8854"/>
                    <a:pt x="1283" y="8786"/>
                    <a:pt x="1027" y="8715"/>
                  </a:cubicBezTo>
                  <a:cubicBezTo>
                    <a:pt x="1034" y="8608"/>
                    <a:pt x="1039" y="8500"/>
                    <a:pt x="1049" y="8394"/>
                  </a:cubicBezTo>
                  <a:cubicBezTo>
                    <a:pt x="1052" y="8373"/>
                    <a:pt x="1076" y="8352"/>
                    <a:pt x="1095" y="8332"/>
                  </a:cubicBezTo>
                  <a:cubicBezTo>
                    <a:pt x="1322" y="8093"/>
                    <a:pt x="1470" y="7817"/>
                    <a:pt x="1509" y="7485"/>
                  </a:cubicBezTo>
                  <a:cubicBezTo>
                    <a:pt x="1513" y="7461"/>
                    <a:pt x="1552" y="7420"/>
                    <a:pt x="1577" y="7420"/>
                  </a:cubicBezTo>
                  <a:cubicBezTo>
                    <a:pt x="1798" y="7412"/>
                    <a:pt x="1980" y="7238"/>
                    <a:pt x="2037" y="7011"/>
                  </a:cubicBezTo>
                  <a:cubicBezTo>
                    <a:pt x="2065" y="6895"/>
                    <a:pt x="2078" y="6862"/>
                    <a:pt x="2153" y="6862"/>
                  </a:cubicBezTo>
                  <a:close/>
                  <a:moveTo>
                    <a:pt x="6919" y="8367"/>
                  </a:moveTo>
                  <a:cubicBezTo>
                    <a:pt x="6922" y="8367"/>
                    <a:pt x="6924" y="8367"/>
                    <a:pt x="6926" y="8367"/>
                  </a:cubicBezTo>
                  <a:cubicBezTo>
                    <a:pt x="7103" y="8370"/>
                    <a:pt x="7280" y="8370"/>
                    <a:pt x="7457" y="8370"/>
                  </a:cubicBezTo>
                  <a:cubicBezTo>
                    <a:pt x="7634" y="8370"/>
                    <a:pt x="7811" y="8370"/>
                    <a:pt x="7988" y="8369"/>
                  </a:cubicBezTo>
                  <a:cubicBezTo>
                    <a:pt x="8057" y="8369"/>
                    <a:pt x="8084" y="8391"/>
                    <a:pt x="8105" y="8455"/>
                  </a:cubicBezTo>
                  <a:cubicBezTo>
                    <a:pt x="8239" y="8882"/>
                    <a:pt x="8174" y="9269"/>
                    <a:pt x="7888" y="9618"/>
                  </a:cubicBezTo>
                  <a:cubicBezTo>
                    <a:pt x="7747" y="9789"/>
                    <a:pt x="7611" y="9965"/>
                    <a:pt x="7463" y="10149"/>
                  </a:cubicBezTo>
                  <a:cubicBezTo>
                    <a:pt x="7396" y="10067"/>
                    <a:pt x="7334" y="9990"/>
                    <a:pt x="7272" y="9915"/>
                  </a:cubicBezTo>
                  <a:cubicBezTo>
                    <a:pt x="7161" y="9777"/>
                    <a:pt x="7047" y="9642"/>
                    <a:pt x="6945" y="9496"/>
                  </a:cubicBezTo>
                  <a:cubicBezTo>
                    <a:pt x="6830" y="9335"/>
                    <a:pt x="6771" y="9148"/>
                    <a:pt x="6755" y="8949"/>
                  </a:cubicBezTo>
                  <a:cubicBezTo>
                    <a:pt x="6741" y="8779"/>
                    <a:pt x="6771" y="8618"/>
                    <a:pt x="6813" y="8457"/>
                  </a:cubicBezTo>
                  <a:cubicBezTo>
                    <a:pt x="6827" y="8406"/>
                    <a:pt x="6851" y="8367"/>
                    <a:pt x="6919" y="8367"/>
                  </a:cubicBezTo>
                  <a:close/>
                  <a:moveTo>
                    <a:pt x="7474" y="1"/>
                  </a:moveTo>
                  <a:cubicBezTo>
                    <a:pt x="7277" y="1"/>
                    <a:pt x="7053" y="96"/>
                    <a:pt x="6948" y="254"/>
                  </a:cubicBezTo>
                  <a:cubicBezTo>
                    <a:pt x="6668" y="681"/>
                    <a:pt x="6416" y="1125"/>
                    <a:pt x="6216" y="1595"/>
                  </a:cubicBezTo>
                  <a:cubicBezTo>
                    <a:pt x="6059" y="1963"/>
                    <a:pt x="5925" y="2338"/>
                    <a:pt x="5780" y="2713"/>
                  </a:cubicBezTo>
                  <a:cubicBezTo>
                    <a:pt x="5751" y="2793"/>
                    <a:pt x="5744" y="2879"/>
                    <a:pt x="5797" y="2956"/>
                  </a:cubicBezTo>
                  <a:cubicBezTo>
                    <a:pt x="5841" y="3015"/>
                    <a:pt x="5904" y="3058"/>
                    <a:pt x="5976" y="3058"/>
                  </a:cubicBezTo>
                  <a:cubicBezTo>
                    <a:pt x="5986" y="3058"/>
                    <a:pt x="5996" y="3057"/>
                    <a:pt x="6007" y="3055"/>
                  </a:cubicBezTo>
                  <a:cubicBezTo>
                    <a:pt x="6103" y="3039"/>
                    <a:pt x="6177" y="2987"/>
                    <a:pt x="6208" y="2885"/>
                  </a:cubicBezTo>
                  <a:cubicBezTo>
                    <a:pt x="6246" y="2754"/>
                    <a:pt x="6290" y="2623"/>
                    <a:pt x="6335" y="2492"/>
                  </a:cubicBezTo>
                  <a:cubicBezTo>
                    <a:pt x="7071" y="2492"/>
                    <a:pt x="7797" y="2492"/>
                    <a:pt x="8524" y="2493"/>
                  </a:cubicBezTo>
                  <a:cubicBezTo>
                    <a:pt x="8546" y="2493"/>
                    <a:pt x="8585" y="2526"/>
                    <a:pt x="8592" y="2548"/>
                  </a:cubicBezTo>
                  <a:cubicBezTo>
                    <a:pt x="8686" y="2867"/>
                    <a:pt x="8800" y="3184"/>
                    <a:pt x="8865" y="3509"/>
                  </a:cubicBezTo>
                  <a:cubicBezTo>
                    <a:pt x="8934" y="3846"/>
                    <a:pt x="8974" y="4190"/>
                    <a:pt x="8992" y="4533"/>
                  </a:cubicBezTo>
                  <a:cubicBezTo>
                    <a:pt x="9009" y="4822"/>
                    <a:pt x="8978" y="5111"/>
                    <a:pt x="8961" y="5399"/>
                  </a:cubicBezTo>
                  <a:cubicBezTo>
                    <a:pt x="8950" y="5596"/>
                    <a:pt x="8940" y="5795"/>
                    <a:pt x="8904" y="5989"/>
                  </a:cubicBezTo>
                  <a:cubicBezTo>
                    <a:pt x="8846" y="6313"/>
                    <a:pt x="8783" y="6640"/>
                    <a:pt x="8692" y="6958"/>
                  </a:cubicBezTo>
                  <a:cubicBezTo>
                    <a:pt x="8609" y="7244"/>
                    <a:pt x="8487" y="7519"/>
                    <a:pt x="8381" y="7797"/>
                  </a:cubicBezTo>
                  <a:cubicBezTo>
                    <a:pt x="8348" y="7882"/>
                    <a:pt x="8289" y="7916"/>
                    <a:pt x="8191" y="7916"/>
                  </a:cubicBezTo>
                  <a:cubicBezTo>
                    <a:pt x="7982" y="7914"/>
                    <a:pt x="7773" y="7913"/>
                    <a:pt x="7563" y="7913"/>
                  </a:cubicBezTo>
                  <a:cubicBezTo>
                    <a:pt x="7278" y="7913"/>
                    <a:pt x="6992" y="7914"/>
                    <a:pt x="6707" y="7916"/>
                  </a:cubicBezTo>
                  <a:cubicBezTo>
                    <a:pt x="6619" y="7916"/>
                    <a:pt x="6561" y="7881"/>
                    <a:pt x="6529" y="7804"/>
                  </a:cubicBezTo>
                  <a:cubicBezTo>
                    <a:pt x="6465" y="7660"/>
                    <a:pt x="6400" y="7514"/>
                    <a:pt x="6345" y="7369"/>
                  </a:cubicBezTo>
                  <a:cubicBezTo>
                    <a:pt x="6162" y="6875"/>
                    <a:pt x="6041" y="6366"/>
                    <a:pt x="5991" y="5841"/>
                  </a:cubicBezTo>
                  <a:cubicBezTo>
                    <a:pt x="5963" y="5548"/>
                    <a:pt x="5940" y="5255"/>
                    <a:pt x="5922" y="4963"/>
                  </a:cubicBezTo>
                  <a:cubicBezTo>
                    <a:pt x="5913" y="4802"/>
                    <a:pt x="5913" y="4639"/>
                    <a:pt x="5922" y="4478"/>
                  </a:cubicBezTo>
                  <a:cubicBezTo>
                    <a:pt x="5932" y="4293"/>
                    <a:pt x="5954" y="4109"/>
                    <a:pt x="5971" y="3924"/>
                  </a:cubicBezTo>
                  <a:cubicBezTo>
                    <a:pt x="5984" y="3786"/>
                    <a:pt x="5962" y="3643"/>
                    <a:pt x="5779" y="3617"/>
                  </a:cubicBezTo>
                  <a:cubicBezTo>
                    <a:pt x="5767" y="3615"/>
                    <a:pt x="5754" y="3614"/>
                    <a:pt x="5741" y="3614"/>
                  </a:cubicBezTo>
                  <a:cubicBezTo>
                    <a:pt x="5649" y="3614"/>
                    <a:pt x="5549" y="3662"/>
                    <a:pt x="5523" y="3803"/>
                  </a:cubicBezTo>
                  <a:cubicBezTo>
                    <a:pt x="5489" y="3984"/>
                    <a:pt x="5466" y="4171"/>
                    <a:pt x="5462" y="4355"/>
                  </a:cubicBezTo>
                  <a:cubicBezTo>
                    <a:pt x="5458" y="4706"/>
                    <a:pt x="5468" y="5058"/>
                    <a:pt x="5479" y="5411"/>
                  </a:cubicBezTo>
                  <a:cubicBezTo>
                    <a:pt x="5482" y="5541"/>
                    <a:pt x="5490" y="5672"/>
                    <a:pt x="5517" y="5800"/>
                  </a:cubicBezTo>
                  <a:cubicBezTo>
                    <a:pt x="5531" y="5872"/>
                    <a:pt x="5510" y="5901"/>
                    <a:pt x="5455" y="5937"/>
                  </a:cubicBezTo>
                  <a:cubicBezTo>
                    <a:pt x="5326" y="6025"/>
                    <a:pt x="5198" y="6112"/>
                    <a:pt x="5073" y="6208"/>
                  </a:cubicBezTo>
                  <a:cubicBezTo>
                    <a:pt x="4790" y="6424"/>
                    <a:pt x="4654" y="6719"/>
                    <a:pt x="4649" y="7071"/>
                  </a:cubicBezTo>
                  <a:cubicBezTo>
                    <a:pt x="4646" y="7229"/>
                    <a:pt x="4661" y="7386"/>
                    <a:pt x="4666" y="7545"/>
                  </a:cubicBezTo>
                  <a:cubicBezTo>
                    <a:pt x="4673" y="7840"/>
                    <a:pt x="4684" y="8137"/>
                    <a:pt x="4681" y="8433"/>
                  </a:cubicBezTo>
                  <a:cubicBezTo>
                    <a:pt x="4678" y="8581"/>
                    <a:pt x="4801" y="8783"/>
                    <a:pt x="4980" y="8820"/>
                  </a:cubicBezTo>
                  <a:cubicBezTo>
                    <a:pt x="5029" y="8830"/>
                    <a:pt x="5076" y="8836"/>
                    <a:pt x="5121" y="8836"/>
                  </a:cubicBezTo>
                  <a:cubicBezTo>
                    <a:pt x="5248" y="8836"/>
                    <a:pt x="5358" y="8791"/>
                    <a:pt x="5448" y="8663"/>
                  </a:cubicBezTo>
                  <a:cubicBezTo>
                    <a:pt x="5587" y="8465"/>
                    <a:pt x="5735" y="8274"/>
                    <a:pt x="5929" y="8127"/>
                  </a:cubicBezTo>
                  <a:cubicBezTo>
                    <a:pt x="5987" y="8083"/>
                    <a:pt x="6049" y="8045"/>
                    <a:pt x="6092" y="8015"/>
                  </a:cubicBezTo>
                  <a:cubicBezTo>
                    <a:pt x="6175" y="8106"/>
                    <a:pt x="6244" y="8193"/>
                    <a:pt x="6325" y="8264"/>
                  </a:cubicBezTo>
                  <a:cubicBezTo>
                    <a:pt x="6365" y="8298"/>
                    <a:pt x="6366" y="8324"/>
                    <a:pt x="6359" y="8363"/>
                  </a:cubicBezTo>
                  <a:cubicBezTo>
                    <a:pt x="6335" y="8515"/>
                    <a:pt x="6301" y="8665"/>
                    <a:pt x="6294" y="8816"/>
                  </a:cubicBezTo>
                  <a:cubicBezTo>
                    <a:pt x="6288" y="8950"/>
                    <a:pt x="6302" y="9090"/>
                    <a:pt x="6328" y="9223"/>
                  </a:cubicBezTo>
                  <a:cubicBezTo>
                    <a:pt x="6372" y="9455"/>
                    <a:pt x="6471" y="9669"/>
                    <a:pt x="6615" y="9854"/>
                  </a:cubicBezTo>
                  <a:cubicBezTo>
                    <a:pt x="6776" y="10060"/>
                    <a:pt x="6956" y="10251"/>
                    <a:pt x="7109" y="10461"/>
                  </a:cubicBezTo>
                  <a:cubicBezTo>
                    <a:pt x="7189" y="10571"/>
                    <a:pt x="7327" y="10632"/>
                    <a:pt x="7461" y="10632"/>
                  </a:cubicBezTo>
                  <a:cubicBezTo>
                    <a:pt x="7571" y="10632"/>
                    <a:pt x="7678" y="10592"/>
                    <a:pt x="7751" y="10505"/>
                  </a:cubicBezTo>
                  <a:cubicBezTo>
                    <a:pt x="7910" y="10318"/>
                    <a:pt x="8058" y="10120"/>
                    <a:pt x="8220" y="9934"/>
                  </a:cubicBezTo>
                  <a:cubicBezTo>
                    <a:pt x="8480" y="9635"/>
                    <a:pt x="8603" y="9283"/>
                    <a:pt x="8617" y="8897"/>
                  </a:cubicBezTo>
                  <a:cubicBezTo>
                    <a:pt x="8623" y="8723"/>
                    <a:pt x="8579" y="8546"/>
                    <a:pt x="8548" y="8375"/>
                  </a:cubicBezTo>
                  <a:cubicBezTo>
                    <a:pt x="8549" y="8321"/>
                    <a:pt x="8545" y="8298"/>
                    <a:pt x="8586" y="8261"/>
                  </a:cubicBezTo>
                  <a:cubicBezTo>
                    <a:pt x="8667" y="8186"/>
                    <a:pt x="8737" y="8100"/>
                    <a:pt x="8818" y="8014"/>
                  </a:cubicBezTo>
                  <a:cubicBezTo>
                    <a:pt x="8818" y="8014"/>
                    <a:pt x="8835" y="8022"/>
                    <a:pt x="8851" y="8034"/>
                  </a:cubicBezTo>
                  <a:cubicBezTo>
                    <a:pt x="9094" y="8192"/>
                    <a:pt x="9286" y="8397"/>
                    <a:pt x="9448" y="8638"/>
                  </a:cubicBezTo>
                  <a:cubicBezTo>
                    <a:pt x="9532" y="8764"/>
                    <a:pt x="9676" y="8840"/>
                    <a:pt x="9820" y="8840"/>
                  </a:cubicBezTo>
                  <a:cubicBezTo>
                    <a:pt x="9860" y="8840"/>
                    <a:pt x="9899" y="8835"/>
                    <a:pt x="9937" y="8823"/>
                  </a:cubicBezTo>
                  <a:cubicBezTo>
                    <a:pt x="10138" y="8759"/>
                    <a:pt x="10227" y="8616"/>
                    <a:pt x="10237" y="8424"/>
                  </a:cubicBezTo>
                  <a:cubicBezTo>
                    <a:pt x="10254" y="8158"/>
                    <a:pt x="10254" y="7891"/>
                    <a:pt x="10257" y="7625"/>
                  </a:cubicBezTo>
                  <a:cubicBezTo>
                    <a:pt x="10261" y="7415"/>
                    <a:pt x="10261" y="7207"/>
                    <a:pt x="10257" y="6998"/>
                  </a:cubicBezTo>
                  <a:cubicBezTo>
                    <a:pt x="10254" y="6748"/>
                    <a:pt x="10152" y="6535"/>
                    <a:pt x="9989" y="6347"/>
                  </a:cubicBezTo>
                  <a:cubicBezTo>
                    <a:pt x="9837" y="6173"/>
                    <a:pt x="9640" y="6054"/>
                    <a:pt x="9445" y="5933"/>
                  </a:cubicBezTo>
                  <a:cubicBezTo>
                    <a:pt x="9399" y="5904"/>
                    <a:pt x="9387" y="5873"/>
                    <a:pt x="9391" y="5826"/>
                  </a:cubicBezTo>
                  <a:cubicBezTo>
                    <a:pt x="9402" y="5713"/>
                    <a:pt x="9419" y="5602"/>
                    <a:pt x="9424" y="5488"/>
                  </a:cubicBezTo>
                  <a:cubicBezTo>
                    <a:pt x="9438" y="5222"/>
                    <a:pt x="9456" y="4958"/>
                    <a:pt x="9457" y="4692"/>
                  </a:cubicBezTo>
                  <a:cubicBezTo>
                    <a:pt x="9459" y="4519"/>
                    <a:pt x="9445" y="4342"/>
                    <a:pt x="9422" y="4171"/>
                  </a:cubicBezTo>
                  <a:cubicBezTo>
                    <a:pt x="9381" y="3856"/>
                    <a:pt x="9346" y="3539"/>
                    <a:pt x="9275" y="3230"/>
                  </a:cubicBezTo>
                  <a:cubicBezTo>
                    <a:pt x="9133" y="2611"/>
                    <a:pt x="8913" y="2018"/>
                    <a:pt x="8631" y="1449"/>
                  </a:cubicBezTo>
                  <a:cubicBezTo>
                    <a:pt x="8460" y="1101"/>
                    <a:pt x="8269" y="759"/>
                    <a:pt x="8077" y="422"/>
                  </a:cubicBezTo>
                  <a:cubicBezTo>
                    <a:pt x="7963" y="224"/>
                    <a:pt x="7822" y="53"/>
                    <a:pt x="7570" y="9"/>
                  </a:cubicBezTo>
                  <a:cubicBezTo>
                    <a:pt x="7539" y="3"/>
                    <a:pt x="7507" y="1"/>
                    <a:pt x="7474" y="1"/>
                  </a:cubicBezTo>
                  <a:close/>
                  <a:moveTo>
                    <a:pt x="4380" y="11422"/>
                  </a:moveTo>
                  <a:cubicBezTo>
                    <a:pt x="4661" y="11422"/>
                    <a:pt x="4972" y="11598"/>
                    <a:pt x="5008" y="12020"/>
                  </a:cubicBezTo>
                  <a:lnTo>
                    <a:pt x="4238" y="12020"/>
                  </a:lnTo>
                  <a:lnTo>
                    <a:pt x="4238" y="11438"/>
                  </a:lnTo>
                  <a:cubicBezTo>
                    <a:pt x="4284" y="11427"/>
                    <a:pt x="4332" y="11422"/>
                    <a:pt x="4380" y="11422"/>
                  </a:cubicBezTo>
                  <a:close/>
                  <a:moveTo>
                    <a:pt x="9172" y="11442"/>
                  </a:moveTo>
                  <a:cubicBezTo>
                    <a:pt x="9179" y="11442"/>
                    <a:pt x="9186" y="11443"/>
                    <a:pt x="9193" y="11443"/>
                  </a:cubicBezTo>
                  <a:cubicBezTo>
                    <a:pt x="9300" y="11452"/>
                    <a:pt x="9408" y="11566"/>
                    <a:pt x="9409" y="11678"/>
                  </a:cubicBezTo>
                  <a:cubicBezTo>
                    <a:pt x="9412" y="11777"/>
                    <a:pt x="9409" y="11878"/>
                    <a:pt x="9409" y="11977"/>
                  </a:cubicBezTo>
                  <a:cubicBezTo>
                    <a:pt x="9409" y="11989"/>
                    <a:pt x="9408" y="11999"/>
                    <a:pt x="9407" y="12020"/>
                  </a:cubicBezTo>
                  <a:lnTo>
                    <a:pt x="8914" y="12020"/>
                  </a:lnTo>
                  <a:cubicBezTo>
                    <a:pt x="8917" y="11893"/>
                    <a:pt x="8907" y="11769"/>
                    <a:pt x="8918" y="11644"/>
                  </a:cubicBezTo>
                  <a:cubicBezTo>
                    <a:pt x="8926" y="11532"/>
                    <a:pt x="9049" y="11442"/>
                    <a:pt x="9172" y="11442"/>
                  </a:cubicBezTo>
                  <a:close/>
                  <a:moveTo>
                    <a:pt x="5722" y="11440"/>
                  </a:moveTo>
                  <a:cubicBezTo>
                    <a:pt x="5727" y="11440"/>
                    <a:pt x="5733" y="11440"/>
                    <a:pt x="5738" y="11440"/>
                  </a:cubicBezTo>
                  <a:cubicBezTo>
                    <a:pt x="5844" y="11447"/>
                    <a:pt x="5956" y="11554"/>
                    <a:pt x="5963" y="11671"/>
                  </a:cubicBezTo>
                  <a:cubicBezTo>
                    <a:pt x="5970" y="11784"/>
                    <a:pt x="5964" y="11899"/>
                    <a:pt x="5964" y="12025"/>
                  </a:cubicBezTo>
                  <a:lnTo>
                    <a:pt x="5503" y="12025"/>
                  </a:lnTo>
                  <a:cubicBezTo>
                    <a:pt x="5489" y="12025"/>
                    <a:pt x="5475" y="12023"/>
                    <a:pt x="5445" y="12020"/>
                  </a:cubicBezTo>
                  <a:cubicBezTo>
                    <a:pt x="5452" y="11892"/>
                    <a:pt x="5456" y="11769"/>
                    <a:pt x="5469" y="11644"/>
                  </a:cubicBezTo>
                  <a:cubicBezTo>
                    <a:pt x="5483" y="11509"/>
                    <a:pt x="5609" y="11440"/>
                    <a:pt x="5722" y="11440"/>
                  </a:cubicBezTo>
                  <a:close/>
                  <a:moveTo>
                    <a:pt x="10504" y="11422"/>
                  </a:moveTo>
                  <a:cubicBezTo>
                    <a:pt x="10548" y="11422"/>
                    <a:pt x="10595" y="11425"/>
                    <a:pt x="10643" y="11433"/>
                  </a:cubicBezTo>
                  <a:lnTo>
                    <a:pt x="10643" y="12025"/>
                  </a:lnTo>
                  <a:lnTo>
                    <a:pt x="9944" y="12025"/>
                  </a:lnTo>
                  <a:cubicBezTo>
                    <a:pt x="9922" y="12025"/>
                    <a:pt x="9897" y="12020"/>
                    <a:pt x="9876" y="12020"/>
                  </a:cubicBezTo>
                  <a:cubicBezTo>
                    <a:pt x="9866" y="11718"/>
                    <a:pt x="10106" y="11422"/>
                    <a:pt x="10504" y="11422"/>
                  </a:cubicBezTo>
                  <a:close/>
                  <a:moveTo>
                    <a:pt x="837" y="9137"/>
                  </a:moveTo>
                  <a:cubicBezTo>
                    <a:pt x="848" y="9137"/>
                    <a:pt x="861" y="9139"/>
                    <a:pt x="875" y="9143"/>
                  </a:cubicBezTo>
                  <a:cubicBezTo>
                    <a:pt x="1201" y="9239"/>
                    <a:pt x="1529" y="9324"/>
                    <a:pt x="1854" y="9416"/>
                  </a:cubicBezTo>
                  <a:cubicBezTo>
                    <a:pt x="1887" y="9424"/>
                    <a:pt x="1912" y="9453"/>
                    <a:pt x="1938" y="9475"/>
                  </a:cubicBezTo>
                  <a:cubicBezTo>
                    <a:pt x="2297" y="9833"/>
                    <a:pt x="2538" y="10258"/>
                    <a:pt x="2641" y="10754"/>
                  </a:cubicBezTo>
                  <a:cubicBezTo>
                    <a:pt x="2651" y="10797"/>
                    <a:pt x="2655" y="10838"/>
                    <a:pt x="2665" y="10882"/>
                  </a:cubicBezTo>
                  <a:cubicBezTo>
                    <a:pt x="2641" y="10889"/>
                    <a:pt x="2621" y="10892"/>
                    <a:pt x="2602" y="10892"/>
                  </a:cubicBezTo>
                  <a:cubicBezTo>
                    <a:pt x="2551" y="10892"/>
                    <a:pt x="2514" y="10867"/>
                    <a:pt x="2478" y="10829"/>
                  </a:cubicBezTo>
                  <a:cubicBezTo>
                    <a:pt x="2276" y="10604"/>
                    <a:pt x="2065" y="10385"/>
                    <a:pt x="1863" y="10157"/>
                  </a:cubicBezTo>
                  <a:cubicBezTo>
                    <a:pt x="1808" y="10095"/>
                    <a:pt x="1722" y="10062"/>
                    <a:pt x="1643" y="10062"/>
                  </a:cubicBezTo>
                  <a:cubicBezTo>
                    <a:pt x="1579" y="10062"/>
                    <a:pt x="1520" y="10083"/>
                    <a:pt x="1485" y="10129"/>
                  </a:cubicBezTo>
                  <a:cubicBezTo>
                    <a:pt x="1420" y="10211"/>
                    <a:pt x="1414" y="10357"/>
                    <a:pt x="1487" y="10436"/>
                  </a:cubicBezTo>
                  <a:cubicBezTo>
                    <a:pt x="1591" y="10550"/>
                    <a:pt x="1692" y="10666"/>
                    <a:pt x="1796" y="10781"/>
                  </a:cubicBezTo>
                  <a:cubicBezTo>
                    <a:pt x="1939" y="10938"/>
                    <a:pt x="2081" y="11099"/>
                    <a:pt x="2235" y="11248"/>
                  </a:cubicBezTo>
                  <a:cubicBezTo>
                    <a:pt x="2292" y="11300"/>
                    <a:pt x="2378" y="11334"/>
                    <a:pt x="2456" y="11348"/>
                  </a:cubicBezTo>
                  <a:cubicBezTo>
                    <a:pt x="2569" y="11370"/>
                    <a:pt x="2688" y="11367"/>
                    <a:pt x="2804" y="11370"/>
                  </a:cubicBezTo>
                  <a:cubicBezTo>
                    <a:pt x="3077" y="11377"/>
                    <a:pt x="3348" y="11381"/>
                    <a:pt x="3623" y="11389"/>
                  </a:cubicBezTo>
                  <a:cubicBezTo>
                    <a:pt x="3671" y="11391"/>
                    <a:pt x="3719" y="11404"/>
                    <a:pt x="3769" y="11411"/>
                  </a:cubicBezTo>
                  <a:lnTo>
                    <a:pt x="3769" y="12025"/>
                  </a:lnTo>
                  <a:lnTo>
                    <a:pt x="3671" y="12025"/>
                  </a:lnTo>
                  <a:cubicBezTo>
                    <a:pt x="3356" y="12025"/>
                    <a:pt x="3042" y="12024"/>
                    <a:pt x="2727" y="12024"/>
                  </a:cubicBezTo>
                  <a:cubicBezTo>
                    <a:pt x="2491" y="12024"/>
                    <a:pt x="2255" y="12024"/>
                    <a:pt x="2020" y="12026"/>
                  </a:cubicBezTo>
                  <a:cubicBezTo>
                    <a:pt x="1929" y="12026"/>
                    <a:pt x="1861" y="11994"/>
                    <a:pt x="1802" y="11936"/>
                  </a:cubicBezTo>
                  <a:cubicBezTo>
                    <a:pt x="1577" y="11720"/>
                    <a:pt x="1355" y="11504"/>
                    <a:pt x="1133" y="11285"/>
                  </a:cubicBezTo>
                  <a:cubicBezTo>
                    <a:pt x="1013" y="11166"/>
                    <a:pt x="895" y="11048"/>
                    <a:pt x="786" y="10918"/>
                  </a:cubicBezTo>
                  <a:cubicBezTo>
                    <a:pt x="650" y="10756"/>
                    <a:pt x="580" y="10558"/>
                    <a:pt x="558" y="10350"/>
                  </a:cubicBezTo>
                  <a:cubicBezTo>
                    <a:pt x="537" y="10156"/>
                    <a:pt x="532" y="9953"/>
                    <a:pt x="540" y="9755"/>
                  </a:cubicBezTo>
                  <a:cubicBezTo>
                    <a:pt x="550" y="9549"/>
                    <a:pt x="621" y="9355"/>
                    <a:pt x="751" y="9189"/>
                  </a:cubicBezTo>
                  <a:cubicBezTo>
                    <a:pt x="775" y="9161"/>
                    <a:pt x="797" y="9137"/>
                    <a:pt x="837" y="9137"/>
                  </a:cubicBezTo>
                  <a:close/>
                  <a:moveTo>
                    <a:pt x="14033" y="9148"/>
                  </a:moveTo>
                  <a:cubicBezTo>
                    <a:pt x="14060" y="9148"/>
                    <a:pt x="14081" y="9159"/>
                    <a:pt x="14105" y="9184"/>
                  </a:cubicBezTo>
                  <a:cubicBezTo>
                    <a:pt x="14245" y="9325"/>
                    <a:pt x="14297" y="9504"/>
                    <a:pt x="14323" y="9692"/>
                  </a:cubicBezTo>
                  <a:cubicBezTo>
                    <a:pt x="14343" y="9836"/>
                    <a:pt x="14346" y="9983"/>
                    <a:pt x="14343" y="10129"/>
                  </a:cubicBezTo>
                  <a:cubicBezTo>
                    <a:pt x="14333" y="10500"/>
                    <a:pt x="14213" y="10831"/>
                    <a:pt x="13942" y="11095"/>
                  </a:cubicBezTo>
                  <a:cubicBezTo>
                    <a:pt x="13696" y="11336"/>
                    <a:pt x="13451" y="11575"/>
                    <a:pt x="13205" y="11815"/>
                  </a:cubicBezTo>
                  <a:cubicBezTo>
                    <a:pt x="13149" y="11870"/>
                    <a:pt x="13092" y="11926"/>
                    <a:pt x="13028" y="11971"/>
                  </a:cubicBezTo>
                  <a:cubicBezTo>
                    <a:pt x="12990" y="11999"/>
                    <a:pt x="12939" y="12026"/>
                    <a:pt x="12895" y="12026"/>
                  </a:cubicBezTo>
                  <a:cubicBezTo>
                    <a:pt x="12599" y="12027"/>
                    <a:pt x="12303" y="12028"/>
                    <a:pt x="12008" y="12028"/>
                  </a:cubicBezTo>
                  <a:cubicBezTo>
                    <a:pt x="11712" y="12028"/>
                    <a:pt x="11416" y="12027"/>
                    <a:pt x="11120" y="12027"/>
                  </a:cubicBezTo>
                  <a:cubicBezTo>
                    <a:pt x="11114" y="12027"/>
                    <a:pt x="11109" y="12026"/>
                    <a:pt x="11097" y="12022"/>
                  </a:cubicBezTo>
                  <a:cubicBezTo>
                    <a:pt x="11096" y="11820"/>
                    <a:pt x="11096" y="11617"/>
                    <a:pt x="11096" y="11404"/>
                  </a:cubicBezTo>
                  <a:cubicBezTo>
                    <a:pt x="11189" y="11398"/>
                    <a:pt x="11284" y="11392"/>
                    <a:pt x="11380" y="11389"/>
                  </a:cubicBezTo>
                  <a:cubicBezTo>
                    <a:pt x="11608" y="11382"/>
                    <a:pt x="11836" y="11378"/>
                    <a:pt x="12066" y="11371"/>
                  </a:cubicBezTo>
                  <a:cubicBezTo>
                    <a:pt x="12182" y="11368"/>
                    <a:pt x="12300" y="11361"/>
                    <a:pt x="12416" y="11354"/>
                  </a:cubicBezTo>
                  <a:cubicBezTo>
                    <a:pt x="12580" y="11346"/>
                    <a:pt x="12668" y="11218"/>
                    <a:pt x="12768" y="11115"/>
                  </a:cubicBezTo>
                  <a:cubicBezTo>
                    <a:pt x="12861" y="11020"/>
                    <a:pt x="12945" y="10914"/>
                    <a:pt x="13035" y="10816"/>
                  </a:cubicBezTo>
                  <a:cubicBezTo>
                    <a:pt x="13144" y="10698"/>
                    <a:pt x="13256" y="10583"/>
                    <a:pt x="13368" y="10467"/>
                  </a:cubicBezTo>
                  <a:cubicBezTo>
                    <a:pt x="13463" y="10367"/>
                    <a:pt x="13470" y="10204"/>
                    <a:pt x="13382" y="10122"/>
                  </a:cubicBezTo>
                  <a:cubicBezTo>
                    <a:pt x="13346" y="10089"/>
                    <a:pt x="13282" y="10067"/>
                    <a:pt x="13216" y="10067"/>
                  </a:cubicBezTo>
                  <a:cubicBezTo>
                    <a:pt x="13150" y="10067"/>
                    <a:pt x="13082" y="10088"/>
                    <a:pt x="13035" y="10143"/>
                  </a:cubicBezTo>
                  <a:cubicBezTo>
                    <a:pt x="12840" y="10369"/>
                    <a:pt x="12632" y="10582"/>
                    <a:pt x="12434" y="10802"/>
                  </a:cubicBezTo>
                  <a:cubicBezTo>
                    <a:pt x="12382" y="10861"/>
                    <a:pt x="12328" y="10902"/>
                    <a:pt x="12253" y="10902"/>
                  </a:cubicBezTo>
                  <a:cubicBezTo>
                    <a:pt x="12239" y="10902"/>
                    <a:pt x="12224" y="10900"/>
                    <a:pt x="12208" y="10897"/>
                  </a:cubicBezTo>
                  <a:cubicBezTo>
                    <a:pt x="12279" y="10447"/>
                    <a:pt x="12450" y="10040"/>
                    <a:pt x="12751" y="9690"/>
                  </a:cubicBezTo>
                  <a:cubicBezTo>
                    <a:pt x="12774" y="9663"/>
                    <a:pt x="12795" y="9637"/>
                    <a:pt x="12815" y="9608"/>
                  </a:cubicBezTo>
                  <a:cubicBezTo>
                    <a:pt x="12945" y="9414"/>
                    <a:pt x="13159" y="9380"/>
                    <a:pt x="13362" y="9325"/>
                  </a:cubicBezTo>
                  <a:cubicBezTo>
                    <a:pt x="13573" y="9269"/>
                    <a:pt x="13782" y="9213"/>
                    <a:pt x="13993" y="9154"/>
                  </a:cubicBezTo>
                  <a:cubicBezTo>
                    <a:pt x="14008" y="9150"/>
                    <a:pt x="14021" y="9148"/>
                    <a:pt x="14033" y="9148"/>
                  </a:cubicBezTo>
                  <a:close/>
                  <a:moveTo>
                    <a:pt x="2651" y="12484"/>
                  </a:moveTo>
                  <a:cubicBezTo>
                    <a:pt x="2656" y="12484"/>
                    <a:pt x="2661" y="12484"/>
                    <a:pt x="2666" y="12484"/>
                  </a:cubicBezTo>
                  <a:cubicBezTo>
                    <a:pt x="2671" y="12485"/>
                    <a:pt x="2676" y="12485"/>
                    <a:pt x="2681" y="12485"/>
                  </a:cubicBezTo>
                  <a:cubicBezTo>
                    <a:pt x="2691" y="12485"/>
                    <a:pt x="2701" y="12484"/>
                    <a:pt x="2710" y="12484"/>
                  </a:cubicBezTo>
                  <a:lnTo>
                    <a:pt x="12221" y="12484"/>
                  </a:lnTo>
                  <a:cubicBezTo>
                    <a:pt x="12355" y="12484"/>
                    <a:pt x="12397" y="12527"/>
                    <a:pt x="12397" y="12660"/>
                  </a:cubicBezTo>
                  <a:lnTo>
                    <a:pt x="12397" y="12834"/>
                  </a:lnTo>
                  <a:lnTo>
                    <a:pt x="2509" y="12834"/>
                  </a:lnTo>
                  <a:cubicBezTo>
                    <a:pt x="2518" y="12745"/>
                    <a:pt x="2519" y="12657"/>
                    <a:pt x="2536" y="12572"/>
                  </a:cubicBezTo>
                  <a:cubicBezTo>
                    <a:pt x="2547" y="12514"/>
                    <a:pt x="2592" y="12484"/>
                    <a:pt x="2651" y="12484"/>
                  </a:cubicBezTo>
                  <a:close/>
                  <a:moveTo>
                    <a:pt x="12393" y="13302"/>
                  </a:moveTo>
                  <a:lnTo>
                    <a:pt x="12393" y="14211"/>
                  </a:lnTo>
                  <a:lnTo>
                    <a:pt x="2524" y="14211"/>
                  </a:lnTo>
                  <a:lnTo>
                    <a:pt x="2524" y="13302"/>
                  </a:lnTo>
                  <a:close/>
                  <a:moveTo>
                    <a:pt x="482" y="11316"/>
                  </a:moveTo>
                  <a:lnTo>
                    <a:pt x="482" y="11316"/>
                  </a:lnTo>
                  <a:cubicBezTo>
                    <a:pt x="622" y="11446"/>
                    <a:pt x="737" y="11552"/>
                    <a:pt x="850" y="11662"/>
                  </a:cubicBezTo>
                  <a:cubicBezTo>
                    <a:pt x="1062" y="11865"/>
                    <a:pt x="1267" y="12074"/>
                    <a:pt x="1484" y="12274"/>
                  </a:cubicBezTo>
                  <a:cubicBezTo>
                    <a:pt x="1603" y="12385"/>
                    <a:pt x="1735" y="12473"/>
                    <a:pt x="1903" y="12473"/>
                  </a:cubicBezTo>
                  <a:cubicBezTo>
                    <a:pt x="1923" y="12473"/>
                    <a:pt x="1945" y="12472"/>
                    <a:pt x="1966" y="12469"/>
                  </a:cubicBezTo>
                  <a:cubicBezTo>
                    <a:pt x="1977" y="12467"/>
                    <a:pt x="1987" y="12467"/>
                    <a:pt x="1998" y="12467"/>
                  </a:cubicBezTo>
                  <a:cubicBezTo>
                    <a:pt x="2019" y="12467"/>
                    <a:pt x="2040" y="12469"/>
                    <a:pt x="2061" y="12469"/>
                  </a:cubicBezTo>
                  <a:cubicBezTo>
                    <a:pt x="2064" y="13049"/>
                    <a:pt x="2064" y="13625"/>
                    <a:pt x="2064" y="14216"/>
                  </a:cubicBezTo>
                  <a:lnTo>
                    <a:pt x="697" y="14216"/>
                  </a:lnTo>
                  <a:cubicBezTo>
                    <a:pt x="541" y="14216"/>
                    <a:pt x="466" y="14141"/>
                    <a:pt x="466" y="13988"/>
                  </a:cubicBezTo>
                  <a:cubicBezTo>
                    <a:pt x="466" y="13741"/>
                    <a:pt x="465" y="13496"/>
                    <a:pt x="466" y="13248"/>
                  </a:cubicBezTo>
                  <a:cubicBezTo>
                    <a:pt x="471" y="12919"/>
                    <a:pt x="481" y="12592"/>
                    <a:pt x="482" y="12264"/>
                  </a:cubicBezTo>
                  <a:cubicBezTo>
                    <a:pt x="486" y="11954"/>
                    <a:pt x="482" y="11644"/>
                    <a:pt x="482" y="11316"/>
                  </a:cubicBezTo>
                  <a:close/>
                  <a:moveTo>
                    <a:pt x="13247" y="5221"/>
                  </a:moveTo>
                  <a:cubicBezTo>
                    <a:pt x="13147" y="5221"/>
                    <a:pt x="13044" y="5231"/>
                    <a:pt x="12939" y="5251"/>
                  </a:cubicBezTo>
                  <a:cubicBezTo>
                    <a:pt x="12719" y="5293"/>
                    <a:pt x="12496" y="5326"/>
                    <a:pt x="12274" y="5364"/>
                  </a:cubicBezTo>
                  <a:cubicBezTo>
                    <a:pt x="12088" y="5398"/>
                    <a:pt x="11898" y="5422"/>
                    <a:pt x="11715" y="5474"/>
                  </a:cubicBezTo>
                  <a:cubicBezTo>
                    <a:pt x="11536" y="5524"/>
                    <a:pt x="11452" y="5729"/>
                    <a:pt x="11485" y="5880"/>
                  </a:cubicBezTo>
                  <a:cubicBezTo>
                    <a:pt x="11503" y="5974"/>
                    <a:pt x="11534" y="6075"/>
                    <a:pt x="11587" y="6153"/>
                  </a:cubicBezTo>
                  <a:cubicBezTo>
                    <a:pt x="11670" y="6275"/>
                    <a:pt x="11650" y="6377"/>
                    <a:pt x="11609" y="6508"/>
                  </a:cubicBezTo>
                  <a:cubicBezTo>
                    <a:pt x="11560" y="6671"/>
                    <a:pt x="11546" y="6848"/>
                    <a:pt x="11543" y="7019"/>
                  </a:cubicBezTo>
                  <a:cubicBezTo>
                    <a:pt x="11539" y="7137"/>
                    <a:pt x="11567" y="7250"/>
                    <a:pt x="11481" y="7349"/>
                  </a:cubicBezTo>
                  <a:cubicBezTo>
                    <a:pt x="11438" y="7398"/>
                    <a:pt x="11404" y="7456"/>
                    <a:pt x="11367" y="7513"/>
                  </a:cubicBezTo>
                  <a:cubicBezTo>
                    <a:pt x="11249" y="7693"/>
                    <a:pt x="11246" y="7902"/>
                    <a:pt x="11424" y="8059"/>
                  </a:cubicBezTo>
                  <a:cubicBezTo>
                    <a:pt x="11520" y="8144"/>
                    <a:pt x="11631" y="8155"/>
                    <a:pt x="11761" y="8155"/>
                  </a:cubicBezTo>
                  <a:cubicBezTo>
                    <a:pt x="11772" y="8280"/>
                    <a:pt x="11782" y="8403"/>
                    <a:pt x="11796" y="8526"/>
                  </a:cubicBezTo>
                  <a:cubicBezTo>
                    <a:pt x="11819" y="8747"/>
                    <a:pt x="11940" y="8922"/>
                    <a:pt x="12151" y="8962"/>
                  </a:cubicBezTo>
                  <a:cubicBezTo>
                    <a:pt x="12207" y="8972"/>
                    <a:pt x="12264" y="8975"/>
                    <a:pt x="12322" y="8975"/>
                  </a:cubicBezTo>
                  <a:cubicBezTo>
                    <a:pt x="12421" y="8975"/>
                    <a:pt x="12525" y="8966"/>
                    <a:pt x="12634" y="8966"/>
                  </a:cubicBezTo>
                  <a:cubicBezTo>
                    <a:pt x="12628" y="9018"/>
                    <a:pt x="12641" y="9093"/>
                    <a:pt x="12610" y="9143"/>
                  </a:cubicBezTo>
                  <a:cubicBezTo>
                    <a:pt x="12557" y="9226"/>
                    <a:pt x="12470" y="9287"/>
                    <a:pt x="12413" y="9366"/>
                  </a:cubicBezTo>
                  <a:cubicBezTo>
                    <a:pt x="12280" y="9553"/>
                    <a:pt x="12139" y="9740"/>
                    <a:pt x="12034" y="9945"/>
                  </a:cubicBezTo>
                  <a:cubicBezTo>
                    <a:pt x="11877" y="10249"/>
                    <a:pt x="11778" y="10577"/>
                    <a:pt x="11740" y="10917"/>
                  </a:cubicBezTo>
                  <a:cubicBezTo>
                    <a:pt x="11564" y="10925"/>
                    <a:pt x="11394" y="10937"/>
                    <a:pt x="11225" y="10944"/>
                  </a:cubicBezTo>
                  <a:cubicBezTo>
                    <a:pt x="10978" y="10952"/>
                    <a:pt x="10731" y="10957"/>
                    <a:pt x="10485" y="10961"/>
                  </a:cubicBezTo>
                  <a:cubicBezTo>
                    <a:pt x="10311" y="10966"/>
                    <a:pt x="10138" y="10993"/>
                    <a:pt x="9985" y="11081"/>
                  </a:cubicBezTo>
                  <a:cubicBezTo>
                    <a:pt x="9895" y="11133"/>
                    <a:pt x="9808" y="11190"/>
                    <a:pt x="9712" y="11248"/>
                  </a:cubicBezTo>
                  <a:cubicBezTo>
                    <a:pt x="9685" y="11220"/>
                    <a:pt x="9660" y="11186"/>
                    <a:pt x="9629" y="11159"/>
                  </a:cubicBezTo>
                  <a:cubicBezTo>
                    <a:pt x="9507" y="11048"/>
                    <a:pt x="9363" y="10989"/>
                    <a:pt x="9200" y="10981"/>
                  </a:cubicBezTo>
                  <a:cubicBezTo>
                    <a:pt x="9187" y="10980"/>
                    <a:pt x="9174" y="10980"/>
                    <a:pt x="9162" y="10980"/>
                  </a:cubicBezTo>
                  <a:cubicBezTo>
                    <a:pt x="8752" y="10980"/>
                    <a:pt x="8436" y="11310"/>
                    <a:pt x="8452" y="11715"/>
                  </a:cubicBezTo>
                  <a:cubicBezTo>
                    <a:pt x="8454" y="11815"/>
                    <a:pt x="8452" y="11919"/>
                    <a:pt x="8452" y="12018"/>
                  </a:cubicBezTo>
                  <a:lnTo>
                    <a:pt x="6428" y="12018"/>
                  </a:lnTo>
                  <a:cubicBezTo>
                    <a:pt x="6420" y="11872"/>
                    <a:pt x="6413" y="11735"/>
                    <a:pt x="6402" y="11595"/>
                  </a:cubicBezTo>
                  <a:cubicBezTo>
                    <a:pt x="6377" y="11236"/>
                    <a:pt x="6044" y="10979"/>
                    <a:pt x="5705" y="10979"/>
                  </a:cubicBezTo>
                  <a:cubicBezTo>
                    <a:pt x="5641" y="10979"/>
                    <a:pt x="5577" y="10988"/>
                    <a:pt x="5514" y="11007"/>
                  </a:cubicBezTo>
                  <a:cubicBezTo>
                    <a:pt x="5362" y="11056"/>
                    <a:pt x="5234" y="11135"/>
                    <a:pt x="5137" y="11261"/>
                  </a:cubicBezTo>
                  <a:cubicBezTo>
                    <a:pt x="5012" y="11135"/>
                    <a:pt x="4866" y="11036"/>
                    <a:pt x="4702" y="11009"/>
                  </a:cubicBezTo>
                  <a:cubicBezTo>
                    <a:pt x="4458" y="10971"/>
                    <a:pt x="4210" y="10958"/>
                    <a:pt x="3965" y="10945"/>
                  </a:cubicBezTo>
                  <a:cubicBezTo>
                    <a:pt x="3706" y="10932"/>
                    <a:pt x="3449" y="10930"/>
                    <a:pt x="3190" y="10928"/>
                  </a:cubicBezTo>
                  <a:cubicBezTo>
                    <a:pt x="3135" y="10928"/>
                    <a:pt x="3119" y="10901"/>
                    <a:pt x="3114" y="10855"/>
                  </a:cubicBezTo>
                  <a:cubicBezTo>
                    <a:pt x="3104" y="10777"/>
                    <a:pt x="3097" y="10699"/>
                    <a:pt x="3078" y="10625"/>
                  </a:cubicBezTo>
                  <a:cubicBezTo>
                    <a:pt x="2983" y="10214"/>
                    <a:pt x="2821" y="9832"/>
                    <a:pt x="2558" y="9496"/>
                  </a:cubicBezTo>
                  <a:cubicBezTo>
                    <a:pt x="2461" y="9376"/>
                    <a:pt x="2354" y="9266"/>
                    <a:pt x="2262" y="9143"/>
                  </a:cubicBezTo>
                  <a:cubicBezTo>
                    <a:pt x="2234" y="9106"/>
                    <a:pt x="2241" y="9041"/>
                    <a:pt x="2239" y="8990"/>
                  </a:cubicBezTo>
                  <a:cubicBezTo>
                    <a:pt x="2239" y="8977"/>
                    <a:pt x="2265" y="8952"/>
                    <a:pt x="2277" y="8952"/>
                  </a:cubicBezTo>
                  <a:cubicBezTo>
                    <a:pt x="2342" y="8956"/>
                    <a:pt x="2410" y="8963"/>
                    <a:pt x="2475" y="8976"/>
                  </a:cubicBezTo>
                  <a:cubicBezTo>
                    <a:pt x="2510" y="8983"/>
                    <a:pt x="2544" y="8986"/>
                    <a:pt x="2578" y="8986"/>
                  </a:cubicBezTo>
                  <a:cubicBezTo>
                    <a:pt x="2815" y="8986"/>
                    <a:pt x="3035" y="8826"/>
                    <a:pt x="3063" y="8567"/>
                  </a:cubicBezTo>
                  <a:cubicBezTo>
                    <a:pt x="3077" y="8433"/>
                    <a:pt x="3092" y="8297"/>
                    <a:pt x="3106" y="8155"/>
                  </a:cubicBezTo>
                  <a:cubicBezTo>
                    <a:pt x="3125" y="8155"/>
                    <a:pt x="3145" y="8156"/>
                    <a:pt x="3165" y="8156"/>
                  </a:cubicBezTo>
                  <a:cubicBezTo>
                    <a:pt x="3175" y="8156"/>
                    <a:pt x="3185" y="8156"/>
                    <a:pt x="3194" y="8155"/>
                  </a:cubicBezTo>
                  <a:cubicBezTo>
                    <a:pt x="3520" y="8131"/>
                    <a:pt x="3661" y="7844"/>
                    <a:pt x="3535" y="7584"/>
                  </a:cubicBezTo>
                  <a:cubicBezTo>
                    <a:pt x="3481" y="7472"/>
                    <a:pt x="3401" y="7374"/>
                    <a:pt x="3336" y="7271"/>
                  </a:cubicBezTo>
                  <a:cubicBezTo>
                    <a:pt x="3322" y="7247"/>
                    <a:pt x="3307" y="7216"/>
                    <a:pt x="3312" y="7190"/>
                  </a:cubicBezTo>
                  <a:cubicBezTo>
                    <a:pt x="3346" y="6984"/>
                    <a:pt x="3333" y="6780"/>
                    <a:pt x="3282" y="6578"/>
                  </a:cubicBezTo>
                  <a:cubicBezTo>
                    <a:pt x="3275" y="6552"/>
                    <a:pt x="3282" y="6518"/>
                    <a:pt x="3293" y="6496"/>
                  </a:cubicBezTo>
                  <a:cubicBezTo>
                    <a:pt x="3372" y="6330"/>
                    <a:pt x="3404" y="6156"/>
                    <a:pt x="3364" y="5974"/>
                  </a:cubicBezTo>
                  <a:cubicBezTo>
                    <a:pt x="3305" y="5722"/>
                    <a:pt x="3166" y="5528"/>
                    <a:pt x="2920" y="5439"/>
                  </a:cubicBezTo>
                  <a:cubicBezTo>
                    <a:pt x="2798" y="5392"/>
                    <a:pt x="2661" y="5382"/>
                    <a:pt x="2531" y="5365"/>
                  </a:cubicBezTo>
                  <a:cubicBezTo>
                    <a:pt x="2246" y="5333"/>
                    <a:pt x="1959" y="5299"/>
                    <a:pt x="1673" y="5279"/>
                  </a:cubicBezTo>
                  <a:cubicBezTo>
                    <a:pt x="1620" y="5275"/>
                    <a:pt x="1567" y="5273"/>
                    <a:pt x="1514" y="5273"/>
                  </a:cubicBezTo>
                  <a:cubicBezTo>
                    <a:pt x="1267" y="5273"/>
                    <a:pt x="1029" y="5318"/>
                    <a:pt x="806" y="5449"/>
                  </a:cubicBezTo>
                  <a:cubicBezTo>
                    <a:pt x="492" y="5634"/>
                    <a:pt x="275" y="5899"/>
                    <a:pt x="184" y="6248"/>
                  </a:cubicBezTo>
                  <a:cubicBezTo>
                    <a:pt x="135" y="6433"/>
                    <a:pt x="134" y="6631"/>
                    <a:pt x="107" y="6822"/>
                  </a:cubicBezTo>
                  <a:cubicBezTo>
                    <a:pt x="77" y="7032"/>
                    <a:pt x="58" y="7238"/>
                    <a:pt x="90" y="7449"/>
                  </a:cubicBezTo>
                  <a:cubicBezTo>
                    <a:pt x="142" y="7802"/>
                    <a:pt x="291" y="8101"/>
                    <a:pt x="563" y="8336"/>
                  </a:cubicBezTo>
                  <a:cubicBezTo>
                    <a:pt x="577" y="8349"/>
                    <a:pt x="585" y="8377"/>
                    <a:pt x="584" y="8399"/>
                  </a:cubicBezTo>
                  <a:cubicBezTo>
                    <a:pt x="571" y="8567"/>
                    <a:pt x="612" y="8754"/>
                    <a:pt x="421" y="8858"/>
                  </a:cubicBezTo>
                  <a:cubicBezTo>
                    <a:pt x="416" y="8863"/>
                    <a:pt x="411" y="8867"/>
                    <a:pt x="408" y="8871"/>
                  </a:cubicBezTo>
                  <a:cubicBezTo>
                    <a:pt x="189" y="9134"/>
                    <a:pt x="93" y="9446"/>
                    <a:pt x="76" y="9782"/>
                  </a:cubicBezTo>
                  <a:cubicBezTo>
                    <a:pt x="60" y="10072"/>
                    <a:pt x="62" y="10362"/>
                    <a:pt x="56" y="10652"/>
                  </a:cubicBezTo>
                  <a:cubicBezTo>
                    <a:pt x="49" y="10999"/>
                    <a:pt x="43" y="11343"/>
                    <a:pt x="39" y="11689"/>
                  </a:cubicBezTo>
                  <a:cubicBezTo>
                    <a:pt x="32" y="12227"/>
                    <a:pt x="26" y="12765"/>
                    <a:pt x="19" y="13302"/>
                  </a:cubicBezTo>
                  <a:cubicBezTo>
                    <a:pt x="19" y="13323"/>
                    <a:pt x="8" y="13343"/>
                    <a:pt x="1" y="13364"/>
                  </a:cubicBezTo>
                  <a:lnTo>
                    <a:pt x="1" y="14158"/>
                  </a:lnTo>
                  <a:cubicBezTo>
                    <a:pt x="63" y="14319"/>
                    <a:pt x="134" y="14476"/>
                    <a:pt x="294" y="14560"/>
                  </a:cubicBezTo>
                  <a:cubicBezTo>
                    <a:pt x="382" y="14607"/>
                    <a:pt x="488" y="14649"/>
                    <a:pt x="585" y="14649"/>
                  </a:cubicBezTo>
                  <a:cubicBezTo>
                    <a:pt x="1504" y="14651"/>
                    <a:pt x="2423" y="14652"/>
                    <a:pt x="3343" y="14652"/>
                  </a:cubicBezTo>
                  <a:cubicBezTo>
                    <a:pt x="3802" y="14652"/>
                    <a:pt x="4262" y="14651"/>
                    <a:pt x="4721" y="14651"/>
                  </a:cubicBezTo>
                  <a:cubicBezTo>
                    <a:pt x="5180" y="14651"/>
                    <a:pt x="5640" y="14652"/>
                    <a:pt x="6099" y="14652"/>
                  </a:cubicBezTo>
                  <a:cubicBezTo>
                    <a:pt x="8800" y="14656"/>
                    <a:pt x="11499" y="14663"/>
                    <a:pt x="14198" y="14667"/>
                  </a:cubicBezTo>
                  <a:cubicBezTo>
                    <a:pt x="14456" y="14667"/>
                    <a:pt x="14671" y="14581"/>
                    <a:pt x="14812" y="14356"/>
                  </a:cubicBezTo>
                  <a:cubicBezTo>
                    <a:pt x="14852" y="14295"/>
                    <a:pt x="14873" y="14225"/>
                    <a:pt x="14902" y="14157"/>
                  </a:cubicBezTo>
                  <a:lnTo>
                    <a:pt x="14902" y="13505"/>
                  </a:lnTo>
                  <a:cubicBezTo>
                    <a:pt x="14902" y="13410"/>
                    <a:pt x="14885" y="13308"/>
                    <a:pt x="14892" y="13207"/>
                  </a:cubicBezTo>
                  <a:cubicBezTo>
                    <a:pt x="14901" y="13068"/>
                    <a:pt x="14773" y="12960"/>
                    <a:pt x="14679" y="12960"/>
                  </a:cubicBezTo>
                  <a:cubicBezTo>
                    <a:pt x="14678" y="12960"/>
                    <a:pt x="14676" y="12960"/>
                    <a:pt x="14675" y="12960"/>
                  </a:cubicBezTo>
                  <a:cubicBezTo>
                    <a:pt x="14531" y="12966"/>
                    <a:pt x="14430" y="13036"/>
                    <a:pt x="14430" y="13205"/>
                  </a:cubicBezTo>
                  <a:cubicBezTo>
                    <a:pt x="14430" y="13413"/>
                    <a:pt x="14442" y="13619"/>
                    <a:pt x="14446" y="13827"/>
                  </a:cubicBezTo>
                  <a:cubicBezTo>
                    <a:pt x="14449" y="13862"/>
                    <a:pt x="14443" y="13898"/>
                    <a:pt x="14450" y="13933"/>
                  </a:cubicBezTo>
                  <a:cubicBezTo>
                    <a:pt x="14484" y="14104"/>
                    <a:pt x="14395" y="14212"/>
                    <a:pt x="14220" y="14212"/>
                  </a:cubicBezTo>
                  <a:lnTo>
                    <a:pt x="12946" y="14212"/>
                  </a:lnTo>
                  <a:cubicBezTo>
                    <a:pt x="12918" y="14212"/>
                    <a:pt x="12890" y="14211"/>
                    <a:pt x="12852" y="14206"/>
                  </a:cubicBezTo>
                  <a:lnTo>
                    <a:pt x="12852" y="12463"/>
                  </a:lnTo>
                  <a:cubicBezTo>
                    <a:pt x="12865" y="12463"/>
                    <a:pt x="12879" y="12462"/>
                    <a:pt x="12894" y="12462"/>
                  </a:cubicBezTo>
                  <a:cubicBezTo>
                    <a:pt x="12902" y="12462"/>
                    <a:pt x="12909" y="12462"/>
                    <a:pt x="12917" y="12463"/>
                  </a:cubicBezTo>
                  <a:cubicBezTo>
                    <a:pt x="12931" y="12464"/>
                    <a:pt x="12945" y="12465"/>
                    <a:pt x="12959" y="12465"/>
                  </a:cubicBezTo>
                  <a:cubicBezTo>
                    <a:pt x="13078" y="12465"/>
                    <a:pt x="13186" y="12427"/>
                    <a:pt x="13279" y="12347"/>
                  </a:cubicBezTo>
                  <a:cubicBezTo>
                    <a:pt x="13375" y="12267"/>
                    <a:pt x="13473" y="12187"/>
                    <a:pt x="13562" y="12100"/>
                  </a:cubicBezTo>
                  <a:cubicBezTo>
                    <a:pt x="13822" y="11849"/>
                    <a:pt x="14081" y="11596"/>
                    <a:pt x="14339" y="11343"/>
                  </a:cubicBezTo>
                  <a:cubicBezTo>
                    <a:pt x="14347" y="11334"/>
                    <a:pt x="14360" y="11329"/>
                    <a:pt x="14395" y="11306"/>
                  </a:cubicBezTo>
                  <a:lnTo>
                    <a:pt x="14395" y="11907"/>
                  </a:lnTo>
                  <a:cubicBezTo>
                    <a:pt x="14395" y="11975"/>
                    <a:pt x="14389" y="12043"/>
                    <a:pt x="14397" y="12111"/>
                  </a:cubicBezTo>
                  <a:cubicBezTo>
                    <a:pt x="14402" y="12168"/>
                    <a:pt x="14415" y="12226"/>
                    <a:pt x="14438" y="12277"/>
                  </a:cubicBezTo>
                  <a:cubicBezTo>
                    <a:pt x="14468" y="12351"/>
                    <a:pt x="14547" y="12394"/>
                    <a:pt x="14631" y="12394"/>
                  </a:cubicBezTo>
                  <a:cubicBezTo>
                    <a:pt x="14646" y="12394"/>
                    <a:pt x="14662" y="12393"/>
                    <a:pt x="14678" y="12390"/>
                  </a:cubicBezTo>
                  <a:cubicBezTo>
                    <a:pt x="14776" y="12371"/>
                    <a:pt x="14856" y="12277"/>
                    <a:pt x="14855" y="12182"/>
                  </a:cubicBezTo>
                  <a:cubicBezTo>
                    <a:pt x="14852" y="12012"/>
                    <a:pt x="14842" y="11842"/>
                    <a:pt x="14838" y="11672"/>
                  </a:cubicBezTo>
                  <a:cubicBezTo>
                    <a:pt x="14831" y="11462"/>
                    <a:pt x="14825" y="11251"/>
                    <a:pt x="14820" y="11039"/>
                  </a:cubicBezTo>
                  <a:cubicBezTo>
                    <a:pt x="14814" y="10848"/>
                    <a:pt x="14807" y="10659"/>
                    <a:pt x="14803" y="10468"/>
                  </a:cubicBezTo>
                  <a:cubicBezTo>
                    <a:pt x="14795" y="10225"/>
                    <a:pt x="14795" y="9982"/>
                    <a:pt x="14783" y="9740"/>
                  </a:cubicBezTo>
                  <a:cubicBezTo>
                    <a:pt x="14776" y="9617"/>
                    <a:pt x="14756" y="9492"/>
                    <a:pt x="14722" y="9373"/>
                  </a:cubicBezTo>
                  <a:cubicBezTo>
                    <a:pt x="14654" y="9129"/>
                    <a:pt x="14538" y="8912"/>
                    <a:pt x="14326" y="8759"/>
                  </a:cubicBezTo>
                  <a:cubicBezTo>
                    <a:pt x="14317" y="8754"/>
                    <a:pt x="14310" y="8742"/>
                    <a:pt x="14309" y="8731"/>
                  </a:cubicBezTo>
                  <a:cubicBezTo>
                    <a:pt x="14296" y="8616"/>
                    <a:pt x="14282" y="8502"/>
                    <a:pt x="14273" y="8386"/>
                  </a:cubicBezTo>
                  <a:cubicBezTo>
                    <a:pt x="14272" y="8365"/>
                    <a:pt x="14290" y="8339"/>
                    <a:pt x="14307" y="8321"/>
                  </a:cubicBezTo>
                  <a:cubicBezTo>
                    <a:pt x="14446" y="8176"/>
                    <a:pt x="14555" y="8010"/>
                    <a:pt x="14630" y="7823"/>
                  </a:cubicBezTo>
                  <a:cubicBezTo>
                    <a:pt x="14733" y="7570"/>
                    <a:pt x="14747" y="7306"/>
                    <a:pt x="14725" y="7042"/>
                  </a:cubicBezTo>
                  <a:cubicBezTo>
                    <a:pt x="14708" y="6851"/>
                    <a:pt x="14650" y="6664"/>
                    <a:pt x="14626" y="6473"/>
                  </a:cubicBezTo>
                  <a:cubicBezTo>
                    <a:pt x="14572" y="6080"/>
                    <a:pt x="14408" y="5751"/>
                    <a:pt x="14088" y="5510"/>
                  </a:cubicBezTo>
                  <a:cubicBezTo>
                    <a:pt x="13830" y="5313"/>
                    <a:pt x="13549" y="5221"/>
                    <a:pt x="13247" y="52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62"/>
          <p:cNvGrpSpPr/>
          <p:nvPr/>
        </p:nvGrpSpPr>
        <p:grpSpPr>
          <a:xfrm>
            <a:off x="3707505" y="1153537"/>
            <a:ext cx="614700" cy="614700"/>
            <a:chOff x="3885561" y="2577509"/>
            <a:chExt cx="614700" cy="614700"/>
          </a:xfrm>
        </p:grpSpPr>
        <p:sp>
          <p:nvSpPr>
            <p:cNvPr id="1147" name="Google Shape;1147;p62"/>
            <p:cNvSpPr/>
            <p:nvPr/>
          </p:nvSpPr>
          <p:spPr>
            <a:xfrm>
              <a:off x="3885561"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2"/>
            <p:cNvSpPr/>
            <p:nvPr/>
          </p:nvSpPr>
          <p:spPr>
            <a:xfrm>
              <a:off x="3962313" y="2651549"/>
              <a:ext cx="466243" cy="466619"/>
            </a:xfrm>
            <a:custGeom>
              <a:rect b="b" l="l" r="r" t="t"/>
              <a:pathLst>
                <a:path extrusionOk="0" h="14902" w="14890">
                  <a:moveTo>
                    <a:pt x="11311" y="459"/>
                  </a:moveTo>
                  <a:cubicBezTo>
                    <a:pt x="11507" y="459"/>
                    <a:pt x="11704" y="461"/>
                    <a:pt x="11899" y="461"/>
                  </a:cubicBezTo>
                  <a:cubicBezTo>
                    <a:pt x="12074" y="461"/>
                    <a:pt x="12195" y="568"/>
                    <a:pt x="12198" y="741"/>
                  </a:cubicBezTo>
                  <a:cubicBezTo>
                    <a:pt x="12203" y="980"/>
                    <a:pt x="12383" y="1100"/>
                    <a:pt x="12578" y="1113"/>
                  </a:cubicBezTo>
                  <a:cubicBezTo>
                    <a:pt x="12761" y="1123"/>
                    <a:pt x="12854" y="1215"/>
                    <a:pt x="12854" y="1397"/>
                  </a:cubicBezTo>
                  <a:lnTo>
                    <a:pt x="12854" y="2245"/>
                  </a:lnTo>
                  <a:lnTo>
                    <a:pt x="12854" y="2337"/>
                  </a:lnTo>
                  <a:cubicBezTo>
                    <a:pt x="12655" y="2330"/>
                    <a:pt x="12558" y="2163"/>
                    <a:pt x="12555" y="1986"/>
                  </a:cubicBezTo>
                  <a:cubicBezTo>
                    <a:pt x="12548" y="1674"/>
                    <a:pt x="12264" y="1418"/>
                    <a:pt x="11963" y="1411"/>
                  </a:cubicBezTo>
                  <a:cubicBezTo>
                    <a:pt x="11956" y="1411"/>
                    <a:pt x="11949" y="1411"/>
                    <a:pt x="11943" y="1411"/>
                  </a:cubicBezTo>
                  <a:cubicBezTo>
                    <a:pt x="11742" y="1411"/>
                    <a:pt x="11587" y="1495"/>
                    <a:pt x="11443" y="1629"/>
                  </a:cubicBezTo>
                  <a:cubicBezTo>
                    <a:pt x="11087" y="1956"/>
                    <a:pt x="10684" y="2212"/>
                    <a:pt x="10205" y="2307"/>
                  </a:cubicBezTo>
                  <a:cubicBezTo>
                    <a:pt x="9958" y="2354"/>
                    <a:pt x="9699" y="2339"/>
                    <a:pt x="9444" y="2345"/>
                  </a:cubicBezTo>
                  <a:cubicBezTo>
                    <a:pt x="9420" y="2345"/>
                    <a:pt x="9374" y="2288"/>
                    <a:pt x="9374" y="2259"/>
                  </a:cubicBezTo>
                  <a:cubicBezTo>
                    <a:pt x="9375" y="1977"/>
                    <a:pt x="9382" y="1697"/>
                    <a:pt x="9388" y="1416"/>
                  </a:cubicBezTo>
                  <a:cubicBezTo>
                    <a:pt x="9393" y="1138"/>
                    <a:pt x="9516" y="915"/>
                    <a:pt x="9713" y="729"/>
                  </a:cubicBezTo>
                  <a:cubicBezTo>
                    <a:pt x="9860" y="589"/>
                    <a:pt x="10039" y="493"/>
                    <a:pt x="10244" y="479"/>
                  </a:cubicBezTo>
                  <a:cubicBezTo>
                    <a:pt x="10500" y="462"/>
                    <a:pt x="10759" y="462"/>
                    <a:pt x="11016" y="461"/>
                  </a:cubicBezTo>
                  <a:cubicBezTo>
                    <a:pt x="11114" y="459"/>
                    <a:pt x="11213" y="459"/>
                    <a:pt x="11311" y="459"/>
                  </a:cubicBezTo>
                  <a:close/>
                  <a:moveTo>
                    <a:pt x="4682" y="496"/>
                  </a:moveTo>
                  <a:cubicBezTo>
                    <a:pt x="4824" y="496"/>
                    <a:pt x="4869" y="530"/>
                    <a:pt x="4916" y="667"/>
                  </a:cubicBezTo>
                  <a:cubicBezTo>
                    <a:pt x="4989" y="885"/>
                    <a:pt x="5116" y="1049"/>
                    <a:pt x="5354" y="1103"/>
                  </a:cubicBezTo>
                  <a:cubicBezTo>
                    <a:pt x="5418" y="1117"/>
                    <a:pt x="5484" y="1118"/>
                    <a:pt x="5551" y="1133"/>
                  </a:cubicBezTo>
                  <a:cubicBezTo>
                    <a:pt x="5623" y="1148"/>
                    <a:pt x="5657" y="1202"/>
                    <a:pt x="5658" y="1273"/>
                  </a:cubicBezTo>
                  <a:cubicBezTo>
                    <a:pt x="5660" y="1650"/>
                    <a:pt x="5658" y="2031"/>
                    <a:pt x="5658" y="2414"/>
                  </a:cubicBezTo>
                  <a:cubicBezTo>
                    <a:pt x="5510" y="2378"/>
                    <a:pt x="5395" y="2301"/>
                    <a:pt x="5322" y="2171"/>
                  </a:cubicBezTo>
                  <a:cubicBezTo>
                    <a:pt x="5172" y="1897"/>
                    <a:pt x="4938" y="1737"/>
                    <a:pt x="4640" y="1666"/>
                  </a:cubicBezTo>
                  <a:cubicBezTo>
                    <a:pt x="4627" y="1663"/>
                    <a:pt x="4614" y="1662"/>
                    <a:pt x="4600" y="1662"/>
                  </a:cubicBezTo>
                  <a:cubicBezTo>
                    <a:pt x="4584" y="1662"/>
                    <a:pt x="4568" y="1663"/>
                    <a:pt x="4551" y="1663"/>
                  </a:cubicBezTo>
                  <a:lnTo>
                    <a:pt x="2829" y="1663"/>
                  </a:lnTo>
                  <a:cubicBezTo>
                    <a:pt x="2624" y="1663"/>
                    <a:pt x="2426" y="1631"/>
                    <a:pt x="2263" y="1488"/>
                  </a:cubicBezTo>
                  <a:cubicBezTo>
                    <a:pt x="2144" y="1376"/>
                    <a:pt x="2056" y="1246"/>
                    <a:pt x="2038" y="1082"/>
                  </a:cubicBezTo>
                  <a:cubicBezTo>
                    <a:pt x="2022" y="927"/>
                    <a:pt x="2022" y="772"/>
                    <a:pt x="2018" y="618"/>
                  </a:cubicBezTo>
                  <a:cubicBezTo>
                    <a:pt x="2017" y="512"/>
                    <a:pt x="2036" y="496"/>
                    <a:pt x="2138" y="496"/>
                  </a:cubicBezTo>
                  <a:close/>
                  <a:moveTo>
                    <a:pt x="11928" y="1865"/>
                  </a:moveTo>
                  <a:cubicBezTo>
                    <a:pt x="11951" y="1865"/>
                    <a:pt x="11973" y="1869"/>
                    <a:pt x="11995" y="1877"/>
                  </a:cubicBezTo>
                  <a:cubicBezTo>
                    <a:pt x="12073" y="1901"/>
                    <a:pt x="12111" y="1974"/>
                    <a:pt x="12110" y="2054"/>
                  </a:cubicBezTo>
                  <a:cubicBezTo>
                    <a:pt x="12103" y="2393"/>
                    <a:pt x="12364" y="2710"/>
                    <a:pt x="12713" y="2781"/>
                  </a:cubicBezTo>
                  <a:cubicBezTo>
                    <a:pt x="12761" y="2789"/>
                    <a:pt x="12810" y="2789"/>
                    <a:pt x="12870" y="2795"/>
                  </a:cubicBezTo>
                  <a:cubicBezTo>
                    <a:pt x="12870" y="2939"/>
                    <a:pt x="12872" y="3086"/>
                    <a:pt x="12867" y="3232"/>
                  </a:cubicBezTo>
                  <a:cubicBezTo>
                    <a:pt x="12867" y="3249"/>
                    <a:pt x="12827" y="3276"/>
                    <a:pt x="12803" y="3282"/>
                  </a:cubicBezTo>
                  <a:cubicBezTo>
                    <a:pt x="12745" y="3293"/>
                    <a:pt x="12681" y="3286"/>
                    <a:pt x="12622" y="3304"/>
                  </a:cubicBezTo>
                  <a:cubicBezTo>
                    <a:pt x="12536" y="3328"/>
                    <a:pt x="12485" y="3399"/>
                    <a:pt x="12483" y="3484"/>
                  </a:cubicBezTo>
                  <a:cubicBezTo>
                    <a:pt x="12476" y="3799"/>
                    <a:pt x="12377" y="4077"/>
                    <a:pt x="12181" y="4323"/>
                  </a:cubicBezTo>
                  <a:cubicBezTo>
                    <a:pt x="12040" y="4498"/>
                    <a:pt x="11858" y="4614"/>
                    <a:pt x="11660" y="4705"/>
                  </a:cubicBezTo>
                  <a:cubicBezTo>
                    <a:pt x="11494" y="4779"/>
                    <a:pt x="11315" y="4821"/>
                    <a:pt x="11130" y="4821"/>
                  </a:cubicBezTo>
                  <a:cubicBezTo>
                    <a:pt x="11113" y="4821"/>
                    <a:pt x="11096" y="4820"/>
                    <a:pt x="11078" y="4820"/>
                  </a:cubicBezTo>
                  <a:cubicBezTo>
                    <a:pt x="10771" y="4805"/>
                    <a:pt x="10500" y="4698"/>
                    <a:pt x="10256" y="4514"/>
                  </a:cubicBezTo>
                  <a:cubicBezTo>
                    <a:pt x="10003" y="4324"/>
                    <a:pt x="9860" y="4064"/>
                    <a:pt x="9788" y="3760"/>
                  </a:cubicBezTo>
                  <a:cubicBezTo>
                    <a:pt x="9770" y="3688"/>
                    <a:pt x="9764" y="3611"/>
                    <a:pt x="9761" y="3536"/>
                  </a:cubicBezTo>
                  <a:cubicBezTo>
                    <a:pt x="9756" y="3398"/>
                    <a:pt x="9662" y="3303"/>
                    <a:pt x="9524" y="3303"/>
                  </a:cubicBezTo>
                  <a:cubicBezTo>
                    <a:pt x="9508" y="3303"/>
                    <a:pt x="9493" y="3303"/>
                    <a:pt x="9477" y="3303"/>
                  </a:cubicBezTo>
                  <a:cubicBezTo>
                    <a:pt x="9394" y="3303"/>
                    <a:pt x="9314" y="3296"/>
                    <a:pt x="9266" y="3205"/>
                  </a:cubicBezTo>
                  <a:cubicBezTo>
                    <a:pt x="9258" y="3187"/>
                    <a:pt x="9251" y="3168"/>
                    <a:pt x="9248" y="3149"/>
                  </a:cubicBezTo>
                  <a:cubicBezTo>
                    <a:pt x="9246" y="3057"/>
                    <a:pt x="9248" y="2966"/>
                    <a:pt x="9248" y="2874"/>
                  </a:cubicBezTo>
                  <a:lnTo>
                    <a:pt x="9248" y="2784"/>
                  </a:lnTo>
                  <a:cubicBezTo>
                    <a:pt x="9287" y="2787"/>
                    <a:pt x="9318" y="2788"/>
                    <a:pt x="9351" y="2788"/>
                  </a:cubicBezTo>
                  <a:cubicBezTo>
                    <a:pt x="9480" y="2788"/>
                    <a:pt x="9610" y="2787"/>
                    <a:pt x="9740" y="2787"/>
                  </a:cubicBezTo>
                  <a:cubicBezTo>
                    <a:pt x="9804" y="2787"/>
                    <a:pt x="9869" y="2787"/>
                    <a:pt x="9934" y="2788"/>
                  </a:cubicBezTo>
                  <a:cubicBezTo>
                    <a:pt x="9937" y="2788"/>
                    <a:pt x="9939" y="2788"/>
                    <a:pt x="9942" y="2788"/>
                  </a:cubicBezTo>
                  <a:cubicBezTo>
                    <a:pt x="10261" y="2788"/>
                    <a:pt x="10559" y="2703"/>
                    <a:pt x="10845" y="2573"/>
                  </a:cubicBezTo>
                  <a:cubicBezTo>
                    <a:pt x="11204" y="2412"/>
                    <a:pt x="11526" y="2189"/>
                    <a:pt x="11807" y="1916"/>
                  </a:cubicBezTo>
                  <a:cubicBezTo>
                    <a:pt x="11844" y="1880"/>
                    <a:pt x="11886" y="1865"/>
                    <a:pt x="11928" y="1865"/>
                  </a:cubicBezTo>
                  <a:close/>
                  <a:moveTo>
                    <a:pt x="3831" y="2103"/>
                  </a:moveTo>
                  <a:cubicBezTo>
                    <a:pt x="4031" y="2103"/>
                    <a:pt x="4230" y="2103"/>
                    <a:pt x="4429" y="2103"/>
                  </a:cubicBezTo>
                  <a:cubicBezTo>
                    <a:pt x="4647" y="2105"/>
                    <a:pt x="4808" y="2204"/>
                    <a:pt x="4918" y="2392"/>
                  </a:cubicBezTo>
                  <a:cubicBezTo>
                    <a:pt x="5071" y="2648"/>
                    <a:pt x="5292" y="2811"/>
                    <a:pt x="5590" y="2860"/>
                  </a:cubicBezTo>
                  <a:cubicBezTo>
                    <a:pt x="5637" y="2867"/>
                    <a:pt x="5664" y="2884"/>
                    <a:pt x="5660" y="2938"/>
                  </a:cubicBezTo>
                  <a:cubicBezTo>
                    <a:pt x="5657" y="3036"/>
                    <a:pt x="5658" y="3132"/>
                    <a:pt x="5660" y="3229"/>
                  </a:cubicBezTo>
                  <a:cubicBezTo>
                    <a:pt x="5661" y="3289"/>
                    <a:pt x="5640" y="3322"/>
                    <a:pt x="5578" y="3322"/>
                  </a:cubicBezTo>
                  <a:cubicBezTo>
                    <a:pt x="5574" y="3322"/>
                    <a:pt x="5570" y="3322"/>
                    <a:pt x="5566" y="3321"/>
                  </a:cubicBezTo>
                  <a:cubicBezTo>
                    <a:pt x="5561" y="3321"/>
                    <a:pt x="5555" y="3321"/>
                    <a:pt x="5550" y="3321"/>
                  </a:cubicBezTo>
                  <a:cubicBezTo>
                    <a:pt x="5509" y="3321"/>
                    <a:pt x="5469" y="3329"/>
                    <a:pt x="5431" y="3337"/>
                  </a:cubicBezTo>
                  <a:cubicBezTo>
                    <a:pt x="5329" y="3358"/>
                    <a:pt x="5275" y="3433"/>
                    <a:pt x="5271" y="3535"/>
                  </a:cubicBezTo>
                  <a:cubicBezTo>
                    <a:pt x="5257" y="3882"/>
                    <a:pt x="5149" y="4197"/>
                    <a:pt x="4896" y="4440"/>
                  </a:cubicBezTo>
                  <a:cubicBezTo>
                    <a:pt x="4674" y="4657"/>
                    <a:pt x="4409" y="4797"/>
                    <a:pt x="4096" y="4842"/>
                  </a:cubicBezTo>
                  <a:cubicBezTo>
                    <a:pt x="4029" y="4852"/>
                    <a:pt x="3963" y="4857"/>
                    <a:pt x="3898" y="4857"/>
                  </a:cubicBezTo>
                  <a:cubicBezTo>
                    <a:pt x="3589" y="4857"/>
                    <a:pt x="3313" y="4748"/>
                    <a:pt x="3055" y="4559"/>
                  </a:cubicBezTo>
                  <a:cubicBezTo>
                    <a:pt x="2799" y="4371"/>
                    <a:pt x="2645" y="4115"/>
                    <a:pt x="2574" y="3809"/>
                  </a:cubicBezTo>
                  <a:cubicBezTo>
                    <a:pt x="2556" y="3734"/>
                    <a:pt x="2553" y="3654"/>
                    <a:pt x="2549" y="3576"/>
                  </a:cubicBezTo>
                  <a:cubicBezTo>
                    <a:pt x="2542" y="3433"/>
                    <a:pt x="2455" y="3343"/>
                    <a:pt x="2314" y="3340"/>
                  </a:cubicBezTo>
                  <a:cubicBezTo>
                    <a:pt x="2299" y="3340"/>
                    <a:pt x="2282" y="3339"/>
                    <a:pt x="2266" y="3339"/>
                  </a:cubicBezTo>
                  <a:cubicBezTo>
                    <a:pt x="2258" y="3339"/>
                    <a:pt x="2251" y="3339"/>
                    <a:pt x="2243" y="3340"/>
                  </a:cubicBezTo>
                  <a:cubicBezTo>
                    <a:pt x="2230" y="3341"/>
                    <a:pt x="2216" y="3342"/>
                    <a:pt x="2203" y="3342"/>
                  </a:cubicBezTo>
                  <a:cubicBezTo>
                    <a:pt x="2114" y="3342"/>
                    <a:pt x="2044" y="3300"/>
                    <a:pt x="2029" y="3176"/>
                  </a:cubicBezTo>
                  <a:cubicBezTo>
                    <a:pt x="2010" y="3030"/>
                    <a:pt x="2024" y="2878"/>
                    <a:pt x="2038" y="2731"/>
                  </a:cubicBezTo>
                  <a:cubicBezTo>
                    <a:pt x="2046" y="2635"/>
                    <a:pt x="2128" y="2605"/>
                    <a:pt x="2216" y="2597"/>
                  </a:cubicBezTo>
                  <a:cubicBezTo>
                    <a:pt x="2230" y="2596"/>
                    <a:pt x="2243" y="2595"/>
                    <a:pt x="2256" y="2595"/>
                  </a:cubicBezTo>
                  <a:cubicBezTo>
                    <a:pt x="2270" y="2595"/>
                    <a:pt x="2283" y="2596"/>
                    <a:pt x="2297" y="2597"/>
                  </a:cubicBezTo>
                  <a:cubicBezTo>
                    <a:pt x="2301" y="2597"/>
                    <a:pt x="2305" y="2597"/>
                    <a:pt x="2308" y="2597"/>
                  </a:cubicBezTo>
                  <a:cubicBezTo>
                    <a:pt x="2502" y="2597"/>
                    <a:pt x="2568" y="2424"/>
                    <a:pt x="2542" y="2281"/>
                  </a:cubicBezTo>
                  <a:cubicBezTo>
                    <a:pt x="2532" y="2226"/>
                    <a:pt x="2532" y="2172"/>
                    <a:pt x="2526" y="2103"/>
                  </a:cubicBezTo>
                  <a:lnTo>
                    <a:pt x="2636" y="2103"/>
                  </a:lnTo>
                  <a:cubicBezTo>
                    <a:pt x="3034" y="2103"/>
                    <a:pt x="3433" y="2103"/>
                    <a:pt x="3831" y="2103"/>
                  </a:cubicBezTo>
                  <a:close/>
                  <a:moveTo>
                    <a:pt x="3296" y="5209"/>
                  </a:moveTo>
                  <a:cubicBezTo>
                    <a:pt x="3491" y="5281"/>
                    <a:pt x="3691" y="5316"/>
                    <a:pt x="3894" y="5316"/>
                  </a:cubicBezTo>
                  <a:cubicBezTo>
                    <a:pt x="4065" y="5316"/>
                    <a:pt x="4240" y="5290"/>
                    <a:pt x="4415" y="5241"/>
                  </a:cubicBezTo>
                  <a:cubicBezTo>
                    <a:pt x="4429" y="5391"/>
                    <a:pt x="4473" y="5526"/>
                    <a:pt x="4562" y="5644"/>
                  </a:cubicBezTo>
                  <a:cubicBezTo>
                    <a:pt x="4572" y="5659"/>
                    <a:pt x="4553" y="5704"/>
                    <a:pt x="4535" y="5721"/>
                  </a:cubicBezTo>
                  <a:cubicBezTo>
                    <a:pt x="4401" y="5847"/>
                    <a:pt x="4249" y="5949"/>
                    <a:pt x="4067" y="5984"/>
                  </a:cubicBezTo>
                  <a:cubicBezTo>
                    <a:pt x="3987" y="5999"/>
                    <a:pt x="3910" y="6007"/>
                    <a:pt x="3836" y="6007"/>
                  </a:cubicBezTo>
                  <a:cubicBezTo>
                    <a:pt x="3561" y="6007"/>
                    <a:pt x="3321" y="5902"/>
                    <a:pt x="3127" y="5690"/>
                  </a:cubicBezTo>
                  <a:cubicBezTo>
                    <a:pt x="3185" y="5524"/>
                    <a:pt x="3239" y="5367"/>
                    <a:pt x="3296" y="5209"/>
                  </a:cubicBezTo>
                  <a:close/>
                  <a:moveTo>
                    <a:pt x="10491" y="5168"/>
                  </a:moveTo>
                  <a:cubicBezTo>
                    <a:pt x="10703" y="5241"/>
                    <a:pt x="10913" y="5279"/>
                    <a:pt x="11124" y="5279"/>
                  </a:cubicBezTo>
                  <a:cubicBezTo>
                    <a:pt x="11292" y="5279"/>
                    <a:pt x="11459" y="5255"/>
                    <a:pt x="11629" y="5206"/>
                  </a:cubicBezTo>
                  <a:cubicBezTo>
                    <a:pt x="11642" y="5380"/>
                    <a:pt x="11681" y="5535"/>
                    <a:pt x="11797" y="5666"/>
                  </a:cubicBezTo>
                  <a:cubicBezTo>
                    <a:pt x="11806" y="5677"/>
                    <a:pt x="11806" y="5711"/>
                    <a:pt x="11794" y="5725"/>
                  </a:cubicBezTo>
                  <a:cubicBezTo>
                    <a:pt x="11631" y="5964"/>
                    <a:pt x="11343" y="6111"/>
                    <a:pt x="11052" y="6111"/>
                  </a:cubicBezTo>
                  <a:cubicBezTo>
                    <a:pt x="10973" y="6111"/>
                    <a:pt x="10894" y="6100"/>
                    <a:pt x="10817" y="6077"/>
                  </a:cubicBezTo>
                  <a:cubicBezTo>
                    <a:pt x="10613" y="6016"/>
                    <a:pt x="10450" y="5908"/>
                    <a:pt x="10333" y="5736"/>
                  </a:cubicBezTo>
                  <a:cubicBezTo>
                    <a:pt x="10320" y="5718"/>
                    <a:pt x="10312" y="5681"/>
                    <a:pt x="10322" y="5668"/>
                  </a:cubicBezTo>
                  <a:cubicBezTo>
                    <a:pt x="10446" y="5528"/>
                    <a:pt x="10481" y="5359"/>
                    <a:pt x="10491" y="5168"/>
                  </a:cubicBezTo>
                  <a:close/>
                  <a:moveTo>
                    <a:pt x="8282" y="5066"/>
                  </a:moveTo>
                  <a:cubicBezTo>
                    <a:pt x="8496" y="5066"/>
                    <a:pt x="8580" y="5195"/>
                    <a:pt x="8593" y="5363"/>
                  </a:cubicBezTo>
                  <a:cubicBezTo>
                    <a:pt x="8608" y="5582"/>
                    <a:pt x="8771" y="5708"/>
                    <a:pt x="8977" y="5719"/>
                  </a:cubicBezTo>
                  <a:cubicBezTo>
                    <a:pt x="9147" y="5729"/>
                    <a:pt x="9246" y="5824"/>
                    <a:pt x="9246" y="5994"/>
                  </a:cubicBezTo>
                  <a:cubicBezTo>
                    <a:pt x="9246" y="6285"/>
                    <a:pt x="9245" y="6575"/>
                    <a:pt x="9248" y="6868"/>
                  </a:cubicBezTo>
                  <a:cubicBezTo>
                    <a:pt x="9248" y="6922"/>
                    <a:pt x="9236" y="6953"/>
                    <a:pt x="9180" y="6967"/>
                  </a:cubicBezTo>
                  <a:cubicBezTo>
                    <a:pt x="9116" y="6981"/>
                    <a:pt x="9055" y="7010"/>
                    <a:pt x="8983" y="7034"/>
                  </a:cubicBezTo>
                  <a:cubicBezTo>
                    <a:pt x="8983" y="6850"/>
                    <a:pt x="8977" y="6677"/>
                    <a:pt x="8985" y="6505"/>
                  </a:cubicBezTo>
                  <a:cubicBezTo>
                    <a:pt x="8996" y="6182"/>
                    <a:pt x="8744" y="5900"/>
                    <a:pt x="8441" y="5830"/>
                  </a:cubicBezTo>
                  <a:cubicBezTo>
                    <a:pt x="8377" y="5815"/>
                    <a:pt x="8312" y="5808"/>
                    <a:pt x="8248" y="5808"/>
                  </a:cubicBezTo>
                  <a:cubicBezTo>
                    <a:pt x="8138" y="5808"/>
                    <a:pt x="8028" y="5827"/>
                    <a:pt x="7918" y="5859"/>
                  </a:cubicBezTo>
                  <a:cubicBezTo>
                    <a:pt x="7788" y="5899"/>
                    <a:pt x="7658" y="5916"/>
                    <a:pt x="7528" y="5916"/>
                  </a:cubicBezTo>
                  <a:cubicBezTo>
                    <a:pt x="7359" y="5916"/>
                    <a:pt x="7190" y="5887"/>
                    <a:pt x="7019" y="5838"/>
                  </a:cubicBezTo>
                  <a:cubicBezTo>
                    <a:pt x="6934" y="5814"/>
                    <a:pt x="6850" y="5801"/>
                    <a:pt x="6768" y="5801"/>
                  </a:cubicBezTo>
                  <a:cubicBezTo>
                    <a:pt x="6582" y="5801"/>
                    <a:pt x="6407" y="5865"/>
                    <a:pt x="6255" y="6002"/>
                  </a:cubicBezTo>
                  <a:cubicBezTo>
                    <a:pt x="6113" y="6134"/>
                    <a:pt x="6039" y="6306"/>
                    <a:pt x="6032" y="6503"/>
                  </a:cubicBezTo>
                  <a:cubicBezTo>
                    <a:pt x="6026" y="6677"/>
                    <a:pt x="6029" y="6848"/>
                    <a:pt x="6029" y="7028"/>
                  </a:cubicBezTo>
                  <a:cubicBezTo>
                    <a:pt x="5961" y="7007"/>
                    <a:pt x="5895" y="6997"/>
                    <a:pt x="5842" y="6967"/>
                  </a:cubicBezTo>
                  <a:cubicBezTo>
                    <a:pt x="5807" y="6946"/>
                    <a:pt x="5767" y="6894"/>
                    <a:pt x="5767" y="6855"/>
                  </a:cubicBezTo>
                  <a:cubicBezTo>
                    <a:pt x="5763" y="6594"/>
                    <a:pt x="5756" y="6332"/>
                    <a:pt x="5767" y="6070"/>
                  </a:cubicBezTo>
                  <a:cubicBezTo>
                    <a:pt x="5794" y="5548"/>
                    <a:pt x="6152" y="5159"/>
                    <a:pt x="6640" y="5086"/>
                  </a:cubicBezTo>
                  <a:cubicBezTo>
                    <a:pt x="6697" y="5076"/>
                    <a:pt x="6755" y="5069"/>
                    <a:pt x="6813" y="5067"/>
                  </a:cubicBezTo>
                  <a:cubicBezTo>
                    <a:pt x="6923" y="5067"/>
                    <a:pt x="7034" y="5067"/>
                    <a:pt x="7145" y="5067"/>
                  </a:cubicBezTo>
                  <a:cubicBezTo>
                    <a:pt x="7342" y="5067"/>
                    <a:pt x="7540" y="5067"/>
                    <a:pt x="7737" y="5067"/>
                  </a:cubicBezTo>
                  <a:cubicBezTo>
                    <a:pt x="7918" y="5067"/>
                    <a:pt x="8098" y="5067"/>
                    <a:pt x="8279" y="5066"/>
                  </a:cubicBezTo>
                  <a:cubicBezTo>
                    <a:pt x="8280" y="5066"/>
                    <a:pt x="8281" y="5066"/>
                    <a:pt x="8282" y="5066"/>
                  </a:cubicBezTo>
                  <a:close/>
                  <a:moveTo>
                    <a:pt x="6753" y="6265"/>
                  </a:moveTo>
                  <a:cubicBezTo>
                    <a:pt x="6768" y="6265"/>
                    <a:pt x="6784" y="6266"/>
                    <a:pt x="6800" y="6268"/>
                  </a:cubicBezTo>
                  <a:cubicBezTo>
                    <a:pt x="6933" y="6285"/>
                    <a:pt x="7065" y="6333"/>
                    <a:pt x="7199" y="6346"/>
                  </a:cubicBezTo>
                  <a:cubicBezTo>
                    <a:pt x="7302" y="6356"/>
                    <a:pt x="7407" y="6363"/>
                    <a:pt x="7512" y="6363"/>
                  </a:cubicBezTo>
                  <a:cubicBezTo>
                    <a:pt x="7570" y="6363"/>
                    <a:pt x="7627" y="6361"/>
                    <a:pt x="7684" y="6356"/>
                  </a:cubicBezTo>
                  <a:cubicBezTo>
                    <a:pt x="7871" y="6340"/>
                    <a:pt x="8052" y="6285"/>
                    <a:pt x="8239" y="6271"/>
                  </a:cubicBezTo>
                  <a:cubicBezTo>
                    <a:pt x="8249" y="6270"/>
                    <a:pt x="8260" y="6270"/>
                    <a:pt x="8270" y="6270"/>
                  </a:cubicBezTo>
                  <a:cubicBezTo>
                    <a:pt x="8438" y="6270"/>
                    <a:pt x="8539" y="6392"/>
                    <a:pt x="8540" y="6572"/>
                  </a:cubicBezTo>
                  <a:cubicBezTo>
                    <a:pt x="8540" y="6766"/>
                    <a:pt x="8543" y="6962"/>
                    <a:pt x="8540" y="7154"/>
                  </a:cubicBezTo>
                  <a:cubicBezTo>
                    <a:pt x="8539" y="7311"/>
                    <a:pt x="8673" y="7478"/>
                    <a:pt x="8842" y="7505"/>
                  </a:cubicBezTo>
                  <a:cubicBezTo>
                    <a:pt x="8883" y="7511"/>
                    <a:pt x="8908" y="7516"/>
                    <a:pt x="8936" y="7516"/>
                  </a:cubicBezTo>
                  <a:cubicBezTo>
                    <a:pt x="8988" y="7516"/>
                    <a:pt x="9052" y="7497"/>
                    <a:pt x="9266" y="7424"/>
                  </a:cubicBezTo>
                  <a:lnTo>
                    <a:pt x="9266" y="7775"/>
                  </a:lnTo>
                  <a:cubicBezTo>
                    <a:pt x="9266" y="7891"/>
                    <a:pt x="9266" y="7891"/>
                    <a:pt x="9147" y="7891"/>
                  </a:cubicBezTo>
                  <a:cubicBezTo>
                    <a:pt x="8960" y="7891"/>
                    <a:pt x="8884" y="7972"/>
                    <a:pt x="8876" y="8160"/>
                  </a:cubicBezTo>
                  <a:cubicBezTo>
                    <a:pt x="8871" y="8235"/>
                    <a:pt x="8856" y="8308"/>
                    <a:pt x="8842" y="8382"/>
                  </a:cubicBezTo>
                  <a:cubicBezTo>
                    <a:pt x="8798" y="8611"/>
                    <a:pt x="8694" y="8816"/>
                    <a:pt x="8533" y="8980"/>
                  </a:cubicBezTo>
                  <a:cubicBezTo>
                    <a:pt x="8305" y="9212"/>
                    <a:pt x="8031" y="9362"/>
                    <a:pt x="7704" y="9411"/>
                  </a:cubicBezTo>
                  <a:cubicBezTo>
                    <a:pt x="7633" y="9421"/>
                    <a:pt x="7563" y="9426"/>
                    <a:pt x="7495" y="9426"/>
                  </a:cubicBezTo>
                  <a:cubicBezTo>
                    <a:pt x="7107" y="9426"/>
                    <a:pt x="6778" y="9261"/>
                    <a:pt x="6494" y="8978"/>
                  </a:cubicBezTo>
                  <a:cubicBezTo>
                    <a:pt x="6309" y="8794"/>
                    <a:pt x="6204" y="8563"/>
                    <a:pt x="6173" y="8303"/>
                  </a:cubicBezTo>
                  <a:cubicBezTo>
                    <a:pt x="6166" y="8239"/>
                    <a:pt x="6161" y="8177"/>
                    <a:pt x="6155" y="8112"/>
                  </a:cubicBezTo>
                  <a:cubicBezTo>
                    <a:pt x="6146" y="8000"/>
                    <a:pt x="6043" y="7911"/>
                    <a:pt x="5922" y="7911"/>
                  </a:cubicBezTo>
                  <a:cubicBezTo>
                    <a:pt x="5901" y="7911"/>
                    <a:pt x="5880" y="7911"/>
                    <a:pt x="5860" y="7911"/>
                  </a:cubicBezTo>
                  <a:cubicBezTo>
                    <a:pt x="5781" y="7911"/>
                    <a:pt x="5707" y="7903"/>
                    <a:pt x="5664" y="7816"/>
                  </a:cubicBezTo>
                  <a:cubicBezTo>
                    <a:pt x="5646" y="7781"/>
                    <a:pt x="5637" y="7741"/>
                    <a:pt x="5626" y="7703"/>
                  </a:cubicBezTo>
                  <a:cubicBezTo>
                    <a:pt x="5623" y="7686"/>
                    <a:pt x="5624" y="7668"/>
                    <a:pt x="5624" y="7649"/>
                  </a:cubicBezTo>
                  <a:lnTo>
                    <a:pt x="5624" y="7386"/>
                  </a:lnTo>
                  <a:cubicBezTo>
                    <a:pt x="5772" y="7427"/>
                    <a:pt x="5910" y="7474"/>
                    <a:pt x="6052" y="7505"/>
                  </a:cubicBezTo>
                  <a:cubicBezTo>
                    <a:pt x="6075" y="7510"/>
                    <a:pt x="6098" y="7512"/>
                    <a:pt x="6122" y="7512"/>
                  </a:cubicBezTo>
                  <a:cubicBezTo>
                    <a:pt x="6266" y="7512"/>
                    <a:pt x="6398" y="7420"/>
                    <a:pt x="6452" y="7280"/>
                  </a:cubicBezTo>
                  <a:cubicBezTo>
                    <a:pt x="6475" y="7219"/>
                    <a:pt x="6486" y="7151"/>
                    <a:pt x="6487" y="7087"/>
                  </a:cubicBezTo>
                  <a:cubicBezTo>
                    <a:pt x="6493" y="6908"/>
                    <a:pt x="6489" y="6728"/>
                    <a:pt x="6489" y="6550"/>
                  </a:cubicBezTo>
                  <a:cubicBezTo>
                    <a:pt x="6489" y="6380"/>
                    <a:pt x="6597" y="6265"/>
                    <a:pt x="6753" y="6265"/>
                  </a:cubicBezTo>
                  <a:close/>
                  <a:moveTo>
                    <a:pt x="6902" y="9784"/>
                  </a:moveTo>
                  <a:cubicBezTo>
                    <a:pt x="7103" y="9852"/>
                    <a:pt x="7310" y="9888"/>
                    <a:pt x="7517" y="9888"/>
                  </a:cubicBezTo>
                  <a:cubicBezTo>
                    <a:pt x="7679" y="9888"/>
                    <a:pt x="7841" y="9866"/>
                    <a:pt x="8001" y="9819"/>
                  </a:cubicBezTo>
                  <a:cubicBezTo>
                    <a:pt x="8045" y="9962"/>
                    <a:pt x="8086" y="10095"/>
                    <a:pt x="8129" y="10233"/>
                  </a:cubicBezTo>
                  <a:cubicBezTo>
                    <a:pt x="7928" y="10392"/>
                    <a:pt x="7713" y="10562"/>
                    <a:pt x="7496" y="10728"/>
                  </a:cubicBezTo>
                  <a:cubicBezTo>
                    <a:pt x="7486" y="10735"/>
                    <a:pt x="7467" y="10739"/>
                    <a:pt x="7450" y="10739"/>
                  </a:cubicBezTo>
                  <a:cubicBezTo>
                    <a:pt x="7437" y="10739"/>
                    <a:pt x="7425" y="10737"/>
                    <a:pt x="7418" y="10732"/>
                  </a:cubicBezTo>
                  <a:cubicBezTo>
                    <a:pt x="7230" y="10592"/>
                    <a:pt x="7046" y="10446"/>
                    <a:pt x="6862" y="10303"/>
                  </a:cubicBezTo>
                  <a:cubicBezTo>
                    <a:pt x="6828" y="10278"/>
                    <a:pt x="6796" y="10251"/>
                    <a:pt x="6775" y="10235"/>
                  </a:cubicBezTo>
                  <a:cubicBezTo>
                    <a:pt x="6818" y="10080"/>
                    <a:pt x="6860" y="9934"/>
                    <a:pt x="6902" y="9784"/>
                  </a:cubicBezTo>
                  <a:close/>
                  <a:moveTo>
                    <a:pt x="6259" y="10440"/>
                  </a:moveTo>
                  <a:cubicBezTo>
                    <a:pt x="6276" y="10440"/>
                    <a:pt x="6303" y="10457"/>
                    <a:pt x="6319" y="10470"/>
                  </a:cubicBezTo>
                  <a:cubicBezTo>
                    <a:pt x="6528" y="10629"/>
                    <a:pt x="6736" y="10790"/>
                    <a:pt x="6944" y="10951"/>
                  </a:cubicBezTo>
                  <a:cubicBezTo>
                    <a:pt x="6988" y="10985"/>
                    <a:pt x="7029" y="11021"/>
                    <a:pt x="7082" y="11064"/>
                  </a:cubicBezTo>
                  <a:cubicBezTo>
                    <a:pt x="6966" y="11158"/>
                    <a:pt x="6861" y="11247"/>
                    <a:pt x="6753" y="11328"/>
                  </a:cubicBezTo>
                  <a:cubicBezTo>
                    <a:pt x="6745" y="11334"/>
                    <a:pt x="6729" y="11337"/>
                    <a:pt x="6714" y="11337"/>
                  </a:cubicBezTo>
                  <a:cubicBezTo>
                    <a:pt x="6695" y="11337"/>
                    <a:pt x="6677" y="11333"/>
                    <a:pt x="6669" y="11325"/>
                  </a:cubicBezTo>
                  <a:cubicBezTo>
                    <a:pt x="6428" y="11088"/>
                    <a:pt x="6192" y="10852"/>
                    <a:pt x="5955" y="10615"/>
                  </a:cubicBezTo>
                  <a:cubicBezTo>
                    <a:pt x="5950" y="10609"/>
                    <a:pt x="5948" y="10600"/>
                    <a:pt x="5936" y="10579"/>
                  </a:cubicBezTo>
                  <a:cubicBezTo>
                    <a:pt x="6042" y="10530"/>
                    <a:pt x="6145" y="10483"/>
                    <a:pt x="6251" y="10442"/>
                  </a:cubicBezTo>
                  <a:cubicBezTo>
                    <a:pt x="6253" y="10441"/>
                    <a:pt x="6256" y="10440"/>
                    <a:pt x="6259" y="10440"/>
                  </a:cubicBezTo>
                  <a:close/>
                  <a:moveTo>
                    <a:pt x="8654" y="10446"/>
                  </a:moveTo>
                  <a:cubicBezTo>
                    <a:pt x="8681" y="10446"/>
                    <a:pt x="8708" y="10454"/>
                    <a:pt x="8737" y="10470"/>
                  </a:cubicBezTo>
                  <a:cubicBezTo>
                    <a:pt x="8811" y="10511"/>
                    <a:pt x="8891" y="10544"/>
                    <a:pt x="8976" y="10586"/>
                  </a:cubicBezTo>
                  <a:cubicBezTo>
                    <a:pt x="8948" y="10617"/>
                    <a:pt x="8929" y="10637"/>
                    <a:pt x="8911" y="10657"/>
                  </a:cubicBezTo>
                  <a:cubicBezTo>
                    <a:pt x="8694" y="10873"/>
                    <a:pt x="8477" y="11088"/>
                    <a:pt x="8263" y="11306"/>
                  </a:cubicBezTo>
                  <a:cubicBezTo>
                    <a:pt x="8235" y="11335"/>
                    <a:pt x="8212" y="11349"/>
                    <a:pt x="8189" y="11349"/>
                  </a:cubicBezTo>
                  <a:cubicBezTo>
                    <a:pt x="8165" y="11349"/>
                    <a:pt x="8140" y="11334"/>
                    <a:pt x="8110" y="11306"/>
                  </a:cubicBezTo>
                  <a:cubicBezTo>
                    <a:pt x="8021" y="11221"/>
                    <a:pt x="7922" y="11145"/>
                    <a:pt x="7817" y="11060"/>
                  </a:cubicBezTo>
                  <a:lnTo>
                    <a:pt x="8078" y="10854"/>
                  </a:lnTo>
                  <a:cubicBezTo>
                    <a:pt x="8233" y="10733"/>
                    <a:pt x="8390" y="10615"/>
                    <a:pt x="8542" y="10493"/>
                  </a:cubicBezTo>
                  <a:cubicBezTo>
                    <a:pt x="8580" y="10463"/>
                    <a:pt x="8616" y="10446"/>
                    <a:pt x="8654" y="10446"/>
                  </a:cubicBezTo>
                  <a:close/>
                  <a:moveTo>
                    <a:pt x="12251" y="5862"/>
                  </a:moveTo>
                  <a:cubicBezTo>
                    <a:pt x="12529" y="5968"/>
                    <a:pt x="12813" y="6059"/>
                    <a:pt x="13082" y="6185"/>
                  </a:cubicBezTo>
                  <a:cubicBezTo>
                    <a:pt x="13400" y="6332"/>
                    <a:pt x="13683" y="6534"/>
                    <a:pt x="13918" y="6799"/>
                  </a:cubicBezTo>
                  <a:cubicBezTo>
                    <a:pt x="14175" y="7083"/>
                    <a:pt x="14334" y="7421"/>
                    <a:pt x="14403" y="7796"/>
                  </a:cubicBezTo>
                  <a:cubicBezTo>
                    <a:pt x="14431" y="7952"/>
                    <a:pt x="14440" y="8115"/>
                    <a:pt x="14440" y="8273"/>
                  </a:cubicBezTo>
                  <a:cubicBezTo>
                    <a:pt x="14444" y="9173"/>
                    <a:pt x="14444" y="10074"/>
                    <a:pt x="14440" y="10974"/>
                  </a:cubicBezTo>
                  <a:cubicBezTo>
                    <a:pt x="14440" y="11227"/>
                    <a:pt x="14304" y="11408"/>
                    <a:pt x="14066" y="11463"/>
                  </a:cubicBezTo>
                  <a:cubicBezTo>
                    <a:pt x="14013" y="11476"/>
                    <a:pt x="13958" y="11479"/>
                    <a:pt x="13901" y="11479"/>
                  </a:cubicBezTo>
                  <a:cubicBezTo>
                    <a:pt x="13807" y="11479"/>
                    <a:pt x="13710" y="11469"/>
                    <a:pt x="13611" y="11469"/>
                  </a:cubicBezTo>
                  <a:lnTo>
                    <a:pt x="13611" y="11359"/>
                  </a:lnTo>
                  <a:lnTo>
                    <a:pt x="13611" y="9116"/>
                  </a:lnTo>
                  <a:cubicBezTo>
                    <a:pt x="13611" y="9071"/>
                    <a:pt x="13604" y="9024"/>
                    <a:pt x="13593" y="8980"/>
                  </a:cubicBezTo>
                  <a:cubicBezTo>
                    <a:pt x="13568" y="8865"/>
                    <a:pt x="13497" y="8807"/>
                    <a:pt x="13381" y="8807"/>
                  </a:cubicBezTo>
                  <a:cubicBezTo>
                    <a:pt x="13364" y="8807"/>
                    <a:pt x="13346" y="8808"/>
                    <a:pt x="13327" y="8811"/>
                  </a:cubicBezTo>
                  <a:cubicBezTo>
                    <a:pt x="13235" y="8823"/>
                    <a:pt x="13153" y="8924"/>
                    <a:pt x="13153" y="9029"/>
                  </a:cubicBezTo>
                  <a:lnTo>
                    <a:pt x="13153" y="11357"/>
                  </a:lnTo>
                  <a:lnTo>
                    <a:pt x="13153" y="11476"/>
                  </a:lnTo>
                  <a:lnTo>
                    <a:pt x="13048" y="11476"/>
                  </a:lnTo>
                  <a:cubicBezTo>
                    <a:pt x="12374" y="11476"/>
                    <a:pt x="11700" y="11476"/>
                    <a:pt x="11025" y="11478"/>
                  </a:cubicBezTo>
                  <a:cubicBezTo>
                    <a:pt x="10958" y="11478"/>
                    <a:pt x="10923" y="11462"/>
                    <a:pt x="10882" y="11398"/>
                  </a:cubicBezTo>
                  <a:cubicBezTo>
                    <a:pt x="10716" y="11139"/>
                    <a:pt x="10507" y="10919"/>
                    <a:pt x="10258" y="10736"/>
                  </a:cubicBezTo>
                  <a:cubicBezTo>
                    <a:pt x="9904" y="10477"/>
                    <a:pt x="9508" y="10298"/>
                    <a:pt x="9103" y="10135"/>
                  </a:cubicBezTo>
                  <a:cubicBezTo>
                    <a:pt x="9035" y="10109"/>
                    <a:pt x="8973" y="10068"/>
                    <a:pt x="8905" y="10049"/>
                  </a:cubicBezTo>
                  <a:cubicBezTo>
                    <a:pt x="8815" y="10025"/>
                    <a:pt x="8721" y="10006"/>
                    <a:pt x="8627" y="9996"/>
                  </a:cubicBezTo>
                  <a:cubicBezTo>
                    <a:pt x="8546" y="9986"/>
                    <a:pt x="8492" y="9943"/>
                    <a:pt x="8488" y="9862"/>
                  </a:cubicBezTo>
                  <a:cubicBezTo>
                    <a:pt x="8488" y="9856"/>
                    <a:pt x="8489" y="9849"/>
                    <a:pt x="8488" y="9843"/>
                  </a:cubicBezTo>
                  <a:cubicBezTo>
                    <a:pt x="8450" y="9665"/>
                    <a:pt x="8540" y="9569"/>
                    <a:pt x="8680" y="9466"/>
                  </a:cubicBezTo>
                  <a:cubicBezTo>
                    <a:pt x="8994" y="9227"/>
                    <a:pt x="9195" y="8900"/>
                    <a:pt x="9283" y="8511"/>
                  </a:cubicBezTo>
                  <a:cubicBezTo>
                    <a:pt x="9289" y="8485"/>
                    <a:pt x="9301" y="8460"/>
                    <a:pt x="9300" y="8434"/>
                  </a:cubicBezTo>
                  <a:cubicBezTo>
                    <a:pt x="9294" y="8368"/>
                    <a:pt x="9325" y="8334"/>
                    <a:pt x="9386" y="8318"/>
                  </a:cubicBezTo>
                  <a:cubicBezTo>
                    <a:pt x="9559" y="8273"/>
                    <a:pt x="9717" y="8068"/>
                    <a:pt x="9722" y="7878"/>
                  </a:cubicBezTo>
                  <a:cubicBezTo>
                    <a:pt x="9729" y="7648"/>
                    <a:pt x="9740" y="7413"/>
                    <a:pt x="9720" y="7182"/>
                  </a:cubicBezTo>
                  <a:cubicBezTo>
                    <a:pt x="9683" y="6765"/>
                    <a:pt x="9727" y="6348"/>
                    <a:pt x="9700" y="5927"/>
                  </a:cubicBezTo>
                  <a:cubicBezTo>
                    <a:pt x="9761" y="5910"/>
                    <a:pt x="9814" y="5896"/>
                    <a:pt x="9874" y="5881"/>
                  </a:cubicBezTo>
                  <a:cubicBezTo>
                    <a:pt x="10137" y="6328"/>
                    <a:pt x="10534" y="6565"/>
                    <a:pt x="11054" y="6565"/>
                  </a:cubicBezTo>
                  <a:cubicBezTo>
                    <a:pt x="11056" y="6565"/>
                    <a:pt x="11057" y="6565"/>
                    <a:pt x="11059" y="6565"/>
                  </a:cubicBezTo>
                  <a:cubicBezTo>
                    <a:pt x="11575" y="6565"/>
                    <a:pt x="11975" y="6333"/>
                    <a:pt x="12251" y="5862"/>
                  </a:cubicBezTo>
                  <a:close/>
                  <a:moveTo>
                    <a:pt x="10347" y="1"/>
                  </a:moveTo>
                  <a:cubicBezTo>
                    <a:pt x="10271" y="14"/>
                    <a:pt x="10196" y="23"/>
                    <a:pt x="10121" y="36"/>
                  </a:cubicBezTo>
                  <a:cubicBezTo>
                    <a:pt x="9873" y="79"/>
                    <a:pt x="9657" y="186"/>
                    <a:pt x="9463" y="343"/>
                  </a:cubicBezTo>
                  <a:cubicBezTo>
                    <a:pt x="9194" y="560"/>
                    <a:pt x="9038" y="841"/>
                    <a:pt x="8958" y="1169"/>
                  </a:cubicBezTo>
                  <a:cubicBezTo>
                    <a:pt x="8942" y="1233"/>
                    <a:pt x="8935" y="1302"/>
                    <a:pt x="8934" y="1367"/>
                  </a:cubicBezTo>
                  <a:cubicBezTo>
                    <a:pt x="8932" y="1665"/>
                    <a:pt x="8934" y="1962"/>
                    <a:pt x="8929" y="2259"/>
                  </a:cubicBezTo>
                  <a:cubicBezTo>
                    <a:pt x="8929" y="2301"/>
                    <a:pt x="8918" y="2351"/>
                    <a:pt x="8893" y="2386"/>
                  </a:cubicBezTo>
                  <a:cubicBezTo>
                    <a:pt x="8820" y="2494"/>
                    <a:pt x="8786" y="2610"/>
                    <a:pt x="8788" y="2738"/>
                  </a:cubicBezTo>
                  <a:cubicBezTo>
                    <a:pt x="8791" y="2856"/>
                    <a:pt x="8795" y="2973"/>
                    <a:pt x="8786" y="3092"/>
                  </a:cubicBezTo>
                  <a:cubicBezTo>
                    <a:pt x="8764" y="3398"/>
                    <a:pt x="8989" y="3669"/>
                    <a:pt x="9276" y="3746"/>
                  </a:cubicBezTo>
                  <a:cubicBezTo>
                    <a:pt x="9301" y="3753"/>
                    <a:pt x="9328" y="3788"/>
                    <a:pt x="9333" y="3815"/>
                  </a:cubicBezTo>
                  <a:cubicBezTo>
                    <a:pt x="9399" y="4189"/>
                    <a:pt x="9570" y="4504"/>
                    <a:pt x="9840" y="4770"/>
                  </a:cubicBezTo>
                  <a:cubicBezTo>
                    <a:pt x="9842" y="4771"/>
                    <a:pt x="9845" y="4776"/>
                    <a:pt x="9848" y="4777"/>
                  </a:cubicBezTo>
                  <a:cubicBezTo>
                    <a:pt x="10071" y="4870"/>
                    <a:pt x="10029" y="5067"/>
                    <a:pt x="10023" y="5245"/>
                  </a:cubicBezTo>
                  <a:cubicBezTo>
                    <a:pt x="10022" y="5337"/>
                    <a:pt x="9945" y="5407"/>
                    <a:pt x="9849" y="5422"/>
                  </a:cubicBezTo>
                  <a:cubicBezTo>
                    <a:pt x="9825" y="5426"/>
                    <a:pt x="9798" y="5431"/>
                    <a:pt x="9774" y="5441"/>
                  </a:cubicBezTo>
                  <a:cubicBezTo>
                    <a:pt x="9717" y="5462"/>
                    <a:pt x="9663" y="5473"/>
                    <a:pt x="9611" y="5473"/>
                  </a:cubicBezTo>
                  <a:cubicBezTo>
                    <a:pt x="9524" y="5473"/>
                    <a:pt x="9442" y="5442"/>
                    <a:pt x="9358" y="5373"/>
                  </a:cubicBezTo>
                  <a:cubicBezTo>
                    <a:pt x="9275" y="5303"/>
                    <a:pt x="9149" y="5285"/>
                    <a:pt x="9038" y="5243"/>
                  </a:cubicBezTo>
                  <a:cubicBezTo>
                    <a:pt x="8996" y="4945"/>
                    <a:pt x="8806" y="4716"/>
                    <a:pt x="8491" y="4634"/>
                  </a:cubicBezTo>
                  <a:cubicBezTo>
                    <a:pt x="8431" y="4619"/>
                    <a:pt x="8363" y="4613"/>
                    <a:pt x="8303" y="4613"/>
                  </a:cubicBezTo>
                  <a:cubicBezTo>
                    <a:pt x="8011" y="4611"/>
                    <a:pt x="7719" y="4609"/>
                    <a:pt x="7428" y="4609"/>
                  </a:cubicBezTo>
                  <a:cubicBezTo>
                    <a:pt x="7213" y="4609"/>
                    <a:pt x="6998" y="4610"/>
                    <a:pt x="6783" y="4614"/>
                  </a:cubicBezTo>
                  <a:cubicBezTo>
                    <a:pt x="6350" y="4623"/>
                    <a:pt x="5975" y="4784"/>
                    <a:pt x="5685" y="5111"/>
                  </a:cubicBezTo>
                  <a:cubicBezTo>
                    <a:pt x="5596" y="5213"/>
                    <a:pt x="5534" y="5336"/>
                    <a:pt x="5463" y="5451"/>
                  </a:cubicBezTo>
                  <a:cubicBezTo>
                    <a:pt x="5444" y="5484"/>
                    <a:pt x="5429" y="5506"/>
                    <a:pt x="5396" y="5506"/>
                  </a:cubicBezTo>
                  <a:cubicBezTo>
                    <a:pt x="5386" y="5506"/>
                    <a:pt x="5373" y="5504"/>
                    <a:pt x="5357" y="5499"/>
                  </a:cubicBezTo>
                  <a:cubicBezTo>
                    <a:pt x="5248" y="5463"/>
                    <a:pt x="5131" y="5453"/>
                    <a:pt x="5022" y="5419"/>
                  </a:cubicBezTo>
                  <a:cubicBezTo>
                    <a:pt x="4978" y="5405"/>
                    <a:pt x="4923" y="5366"/>
                    <a:pt x="4910" y="5327"/>
                  </a:cubicBezTo>
                  <a:cubicBezTo>
                    <a:pt x="4887" y="5251"/>
                    <a:pt x="4887" y="5168"/>
                    <a:pt x="4883" y="5087"/>
                  </a:cubicBezTo>
                  <a:cubicBezTo>
                    <a:pt x="4880" y="4981"/>
                    <a:pt x="4986" y="4968"/>
                    <a:pt x="5044" y="4923"/>
                  </a:cubicBezTo>
                  <a:cubicBezTo>
                    <a:pt x="5381" y="4663"/>
                    <a:pt x="5595" y="4327"/>
                    <a:pt x="5678" y="3911"/>
                  </a:cubicBezTo>
                  <a:cubicBezTo>
                    <a:pt x="5685" y="3879"/>
                    <a:pt x="5685" y="3846"/>
                    <a:pt x="5697" y="3819"/>
                  </a:cubicBezTo>
                  <a:cubicBezTo>
                    <a:pt x="5706" y="3798"/>
                    <a:pt x="5728" y="3771"/>
                    <a:pt x="5749" y="3764"/>
                  </a:cubicBezTo>
                  <a:cubicBezTo>
                    <a:pt x="5975" y="3693"/>
                    <a:pt x="6114" y="3512"/>
                    <a:pt x="6118" y="3276"/>
                  </a:cubicBezTo>
                  <a:cubicBezTo>
                    <a:pt x="6125" y="2605"/>
                    <a:pt x="6127" y="1933"/>
                    <a:pt x="6118" y="1263"/>
                  </a:cubicBezTo>
                  <a:cubicBezTo>
                    <a:pt x="6114" y="967"/>
                    <a:pt x="5936" y="752"/>
                    <a:pt x="5646" y="676"/>
                  </a:cubicBezTo>
                  <a:cubicBezTo>
                    <a:pt x="5634" y="673"/>
                    <a:pt x="5622" y="672"/>
                    <a:pt x="5611" y="672"/>
                  </a:cubicBezTo>
                  <a:cubicBezTo>
                    <a:pt x="5597" y="672"/>
                    <a:pt x="5583" y="673"/>
                    <a:pt x="5569" y="673"/>
                  </a:cubicBezTo>
                  <a:cubicBezTo>
                    <a:pt x="5565" y="673"/>
                    <a:pt x="5561" y="673"/>
                    <a:pt x="5558" y="673"/>
                  </a:cubicBezTo>
                  <a:cubicBezTo>
                    <a:pt x="5445" y="669"/>
                    <a:pt x="5392" y="630"/>
                    <a:pt x="5356" y="520"/>
                  </a:cubicBezTo>
                  <a:cubicBezTo>
                    <a:pt x="5282" y="298"/>
                    <a:pt x="5152" y="125"/>
                    <a:pt x="4909" y="69"/>
                  </a:cubicBezTo>
                  <a:cubicBezTo>
                    <a:pt x="4879" y="62"/>
                    <a:pt x="4846" y="55"/>
                    <a:pt x="4815" y="55"/>
                  </a:cubicBezTo>
                  <a:lnTo>
                    <a:pt x="2031" y="55"/>
                  </a:lnTo>
                  <a:cubicBezTo>
                    <a:pt x="1787" y="55"/>
                    <a:pt x="1577" y="265"/>
                    <a:pt x="1577" y="510"/>
                  </a:cubicBezTo>
                  <a:lnTo>
                    <a:pt x="1577" y="1012"/>
                  </a:lnTo>
                  <a:cubicBezTo>
                    <a:pt x="1577" y="1382"/>
                    <a:pt x="1755" y="1659"/>
                    <a:pt x="2028" y="1884"/>
                  </a:cubicBezTo>
                  <a:cubicBezTo>
                    <a:pt x="2072" y="1921"/>
                    <a:pt x="2092" y="1950"/>
                    <a:pt x="2089" y="2006"/>
                  </a:cubicBezTo>
                  <a:cubicBezTo>
                    <a:pt x="2087" y="2052"/>
                    <a:pt x="2089" y="2099"/>
                    <a:pt x="2089" y="2148"/>
                  </a:cubicBezTo>
                  <a:cubicBezTo>
                    <a:pt x="1887" y="2201"/>
                    <a:pt x="1724" y="2301"/>
                    <a:pt x="1639" y="2495"/>
                  </a:cubicBezTo>
                  <a:cubicBezTo>
                    <a:pt x="1605" y="2576"/>
                    <a:pt x="1585" y="2668"/>
                    <a:pt x="1578" y="2754"/>
                  </a:cubicBezTo>
                  <a:cubicBezTo>
                    <a:pt x="1570" y="2901"/>
                    <a:pt x="1575" y="3048"/>
                    <a:pt x="1577" y="3194"/>
                  </a:cubicBezTo>
                  <a:cubicBezTo>
                    <a:pt x="1578" y="3488"/>
                    <a:pt x="1813" y="3744"/>
                    <a:pt x="2102" y="3787"/>
                  </a:cubicBezTo>
                  <a:cubicBezTo>
                    <a:pt x="2143" y="4030"/>
                    <a:pt x="2223" y="4262"/>
                    <a:pt x="2355" y="4476"/>
                  </a:cubicBezTo>
                  <a:cubicBezTo>
                    <a:pt x="2467" y="4657"/>
                    <a:pt x="2615" y="4804"/>
                    <a:pt x="2778" y="4936"/>
                  </a:cubicBezTo>
                  <a:cubicBezTo>
                    <a:pt x="2789" y="4947"/>
                    <a:pt x="2809" y="4960"/>
                    <a:pt x="2809" y="4970"/>
                  </a:cubicBezTo>
                  <a:cubicBezTo>
                    <a:pt x="2803" y="5083"/>
                    <a:pt x="2803" y="5197"/>
                    <a:pt x="2786" y="5309"/>
                  </a:cubicBezTo>
                  <a:cubicBezTo>
                    <a:pt x="2775" y="5377"/>
                    <a:pt x="2711" y="5408"/>
                    <a:pt x="2645" y="5421"/>
                  </a:cubicBezTo>
                  <a:cubicBezTo>
                    <a:pt x="2322" y="5479"/>
                    <a:pt x="2018" y="5591"/>
                    <a:pt x="1720" y="5721"/>
                  </a:cubicBezTo>
                  <a:cubicBezTo>
                    <a:pt x="1564" y="5789"/>
                    <a:pt x="1544" y="5903"/>
                    <a:pt x="1592" y="6035"/>
                  </a:cubicBezTo>
                  <a:cubicBezTo>
                    <a:pt x="1625" y="6121"/>
                    <a:pt x="1698" y="6164"/>
                    <a:pt x="1787" y="6164"/>
                  </a:cubicBezTo>
                  <a:cubicBezTo>
                    <a:pt x="1824" y="6164"/>
                    <a:pt x="1864" y="6156"/>
                    <a:pt x="1905" y="6141"/>
                  </a:cubicBezTo>
                  <a:cubicBezTo>
                    <a:pt x="2145" y="6053"/>
                    <a:pt x="2389" y="5973"/>
                    <a:pt x="2631" y="5893"/>
                  </a:cubicBezTo>
                  <a:cubicBezTo>
                    <a:pt x="2636" y="5892"/>
                    <a:pt x="2642" y="5891"/>
                    <a:pt x="2648" y="5891"/>
                  </a:cubicBezTo>
                  <a:cubicBezTo>
                    <a:pt x="2671" y="5891"/>
                    <a:pt x="2699" y="5900"/>
                    <a:pt x="2710" y="5915"/>
                  </a:cubicBezTo>
                  <a:cubicBezTo>
                    <a:pt x="2926" y="6200"/>
                    <a:pt x="3218" y="6374"/>
                    <a:pt x="3564" y="6438"/>
                  </a:cubicBezTo>
                  <a:cubicBezTo>
                    <a:pt x="3666" y="6456"/>
                    <a:pt x="3765" y="6466"/>
                    <a:pt x="3862" y="6466"/>
                  </a:cubicBezTo>
                  <a:cubicBezTo>
                    <a:pt x="4195" y="6466"/>
                    <a:pt x="4502" y="6356"/>
                    <a:pt x="4773" y="6120"/>
                  </a:cubicBezTo>
                  <a:cubicBezTo>
                    <a:pt x="4846" y="6053"/>
                    <a:pt x="4910" y="5980"/>
                    <a:pt x="4981" y="5912"/>
                  </a:cubicBezTo>
                  <a:cubicBezTo>
                    <a:pt x="4994" y="5900"/>
                    <a:pt x="5017" y="5885"/>
                    <a:pt x="5035" y="5885"/>
                  </a:cubicBezTo>
                  <a:cubicBezTo>
                    <a:pt x="5038" y="5885"/>
                    <a:pt x="5040" y="5886"/>
                    <a:pt x="5043" y="5886"/>
                  </a:cubicBezTo>
                  <a:cubicBezTo>
                    <a:pt x="5119" y="5903"/>
                    <a:pt x="5193" y="5925"/>
                    <a:pt x="5265" y="5953"/>
                  </a:cubicBezTo>
                  <a:cubicBezTo>
                    <a:pt x="5291" y="5961"/>
                    <a:pt x="5320" y="5997"/>
                    <a:pt x="5320" y="6022"/>
                  </a:cubicBezTo>
                  <a:cubicBezTo>
                    <a:pt x="5324" y="6315"/>
                    <a:pt x="5324" y="6611"/>
                    <a:pt x="5322" y="6905"/>
                  </a:cubicBezTo>
                  <a:cubicBezTo>
                    <a:pt x="5322" y="6930"/>
                    <a:pt x="5300" y="6956"/>
                    <a:pt x="5292" y="6980"/>
                  </a:cubicBezTo>
                  <a:cubicBezTo>
                    <a:pt x="5255" y="7089"/>
                    <a:pt x="5201" y="7192"/>
                    <a:pt x="5186" y="7304"/>
                  </a:cubicBezTo>
                  <a:cubicBezTo>
                    <a:pt x="5169" y="7440"/>
                    <a:pt x="5187" y="7580"/>
                    <a:pt x="5180" y="7718"/>
                  </a:cubicBezTo>
                  <a:cubicBezTo>
                    <a:pt x="5165" y="8013"/>
                    <a:pt x="5368" y="8265"/>
                    <a:pt x="5651" y="8345"/>
                  </a:cubicBezTo>
                  <a:cubicBezTo>
                    <a:pt x="5704" y="8362"/>
                    <a:pt x="5722" y="8386"/>
                    <a:pt x="5729" y="8429"/>
                  </a:cubicBezTo>
                  <a:cubicBezTo>
                    <a:pt x="5767" y="8697"/>
                    <a:pt x="5873" y="8939"/>
                    <a:pt x="6036" y="9152"/>
                  </a:cubicBezTo>
                  <a:cubicBezTo>
                    <a:pt x="6134" y="9279"/>
                    <a:pt x="6265" y="9384"/>
                    <a:pt x="6380" y="9498"/>
                  </a:cubicBezTo>
                  <a:cubicBezTo>
                    <a:pt x="6394" y="9512"/>
                    <a:pt x="6417" y="9527"/>
                    <a:pt x="6417" y="9541"/>
                  </a:cubicBezTo>
                  <a:cubicBezTo>
                    <a:pt x="6414" y="9664"/>
                    <a:pt x="6411" y="9785"/>
                    <a:pt x="6397" y="9907"/>
                  </a:cubicBezTo>
                  <a:cubicBezTo>
                    <a:pt x="6393" y="9954"/>
                    <a:pt x="6363" y="9998"/>
                    <a:pt x="6306" y="9998"/>
                  </a:cubicBezTo>
                  <a:cubicBezTo>
                    <a:pt x="6300" y="9998"/>
                    <a:pt x="6294" y="9997"/>
                    <a:pt x="6288" y="9996"/>
                  </a:cubicBezTo>
                  <a:cubicBezTo>
                    <a:pt x="6267" y="9993"/>
                    <a:pt x="6247" y="9992"/>
                    <a:pt x="6227" y="9992"/>
                  </a:cubicBezTo>
                  <a:cubicBezTo>
                    <a:pt x="6093" y="9992"/>
                    <a:pt x="5976" y="10056"/>
                    <a:pt x="5858" y="10109"/>
                  </a:cubicBezTo>
                  <a:cubicBezTo>
                    <a:pt x="5583" y="10230"/>
                    <a:pt x="5307" y="10346"/>
                    <a:pt x="5042" y="10484"/>
                  </a:cubicBezTo>
                  <a:cubicBezTo>
                    <a:pt x="4655" y="10682"/>
                    <a:pt x="4330" y="10953"/>
                    <a:pt x="4082" y="11312"/>
                  </a:cubicBezTo>
                  <a:cubicBezTo>
                    <a:pt x="4079" y="11316"/>
                    <a:pt x="4074" y="11321"/>
                    <a:pt x="4072" y="11326"/>
                  </a:cubicBezTo>
                  <a:cubicBezTo>
                    <a:pt x="4011" y="11464"/>
                    <a:pt x="3904" y="11483"/>
                    <a:pt x="3766" y="11483"/>
                  </a:cubicBezTo>
                  <a:cubicBezTo>
                    <a:pt x="3761" y="11483"/>
                    <a:pt x="3755" y="11483"/>
                    <a:pt x="3750" y="11483"/>
                  </a:cubicBezTo>
                  <a:cubicBezTo>
                    <a:pt x="3453" y="11479"/>
                    <a:pt x="3157" y="11478"/>
                    <a:pt x="2861" y="11478"/>
                  </a:cubicBezTo>
                  <a:cubicBezTo>
                    <a:pt x="2566" y="11478"/>
                    <a:pt x="2270" y="11479"/>
                    <a:pt x="1974" y="11479"/>
                  </a:cubicBezTo>
                  <a:cubicBezTo>
                    <a:pt x="1957" y="11479"/>
                    <a:pt x="1940" y="11478"/>
                    <a:pt x="1912" y="11476"/>
                  </a:cubicBezTo>
                  <a:lnTo>
                    <a:pt x="1912" y="11370"/>
                  </a:lnTo>
                  <a:lnTo>
                    <a:pt x="1912" y="9065"/>
                  </a:lnTo>
                  <a:cubicBezTo>
                    <a:pt x="1912" y="8901"/>
                    <a:pt x="1831" y="8812"/>
                    <a:pt x="1683" y="8812"/>
                  </a:cubicBezTo>
                  <a:cubicBezTo>
                    <a:pt x="1537" y="8812"/>
                    <a:pt x="1452" y="8908"/>
                    <a:pt x="1452" y="9070"/>
                  </a:cubicBezTo>
                  <a:lnTo>
                    <a:pt x="1452" y="11364"/>
                  </a:lnTo>
                  <a:lnTo>
                    <a:pt x="1452" y="11463"/>
                  </a:lnTo>
                  <a:cubicBezTo>
                    <a:pt x="1319" y="11463"/>
                    <a:pt x="1187" y="11468"/>
                    <a:pt x="1056" y="11468"/>
                  </a:cubicBezTo>
                  <a:cubicBezTo>
                    <a:pt x="977" y="11468"/>
                    <a:pt x="897" y="11466"/>
                    <a:pt x="818" y="11461"/>
                  </a:cubicBezTo>
                  <a:cubicBezTo>
                    <a:pt x="602" y="11442"/>
                    <a:pt x="465" y="11195"/>
                    <a:pt x="465" y="11025"/>
                  </a:cubicBezTo>
                  <a:cubicBezTo>
                    <a:pt x="462" y="10040"/>
                    <a:pt x="453" y="9053"/>
                    <a:pt x="467" y="8068"/>
                  </a:cubicBezTo>
                  <a:cubicBezTo>
                    <a:pt x="473" y="7641"/>
                    <a:pt x="627" y="7249"/>
                    <a:pt x="893" y="6912"/>
                  </a:cubicBezTo>
                  <a:cubicBezTo>
                    <a:pt x="954" y="6836"/>
                    <a:pt x="1023" y="6768"/>
                    <a:pt x="1089" y="6697"/>
                  </a:cubicBezTo>
                  <a:cubicBezTo>
                    <a:pt x="1165" y="6616"/>
                    <a:pt x="1186" y="6524"/>
                    <a:pt x="1147" y="6420"/>
                  </a:cubicBezTo>
                  <a:cubicBezTo>
                    <a:pt x="1119" y="6349"/>
                    <a:pt x="1030" y="6289"/>
                    <a:pt x="944" y="6289"/>
                  </a:cubicBezTo>
                  <a:cubicBezTo>
                    <a:pt x="936" y="6289"/>
                    <a:pt x="928" y="6290"/>
                    <a:pt x="920" y="6291"/>
                  </a:cubicBezTo>
                  <a:cubicBezTo>
                    <a:pt x="869" y="6298"/>
                    <a:pt x="813" y="6322"/>
                    <a:pt x="776" y="6357"/>
                  </a:cubicBezTo>
                  <a:cubicBezTo>
                    <a:pt x="390" y="6722"/>
                    <a:pt x="143" y="7164"/>
                    <a:pt x="56" y="7690"/>
                  </a:cubicBezTo>
                  <a:cubicBezTo>
                    <a:pt x="40" y="7789"/>
                    <a:pt x="33" y="7891"/>
                    <a:pt x="19" y="7990"/>
                  </a:cubicBezTo>
                  <a:cubicBezTo>
                    <a:pt x="16" y="8006"/>
                    <a:pt x="8" y="8020"/>
                    <a:pt x="1" y="8034"/>
                  </a:cubicBezTo>
                  <a:lnTo>
                    <a:pt x="1" y="11107"/>
                  </a:lnTo>
                  <a:cubicBezTo>
                    <a:pt x="19" y="11172"/>
                    <a:pt x="33" y="11237"/>
                    <a:pt x="54" y="11301"/>
                  </a:cubicBezTo>
                  <a:cubicBezTo>
                    <a:pt x="175" y="11644"/>
                    <a:pt x="409" y="11852"/>
                    <a:pt x="769" y="11919"/>
                  </a:cubicBezTo>
                  <a:cubicBezTo>
                    <a:pt x="830" y="11929"/>
                    <a:pt x="896" y="11936"/>
                    <a:pt x="960" y="11936"/>
                  </a:cubicBezTo>
                  <a:cubicBezTo>
                    <a:pt x="1258" y="11936"/>
                    <a:pt x="1556" y="11937"/>
                    <a:pt x="1854" y="11937"/>
                  </a:cubicBezTo>
                  <a:cubicBezTo>
                    <a:pt x="2451" y="11937"/>
                    <a:pt x="3048" y="11936"/>
                    <a:pt x="3644" y="11936"/>
                  </a:cubicBezTo>
                  <a:lnTo>
                    <a:pt x="3726" y="11936"/>
                  </a:lnTo>
                  <a:cubicBezTo>
                    <a:pt x="3692" y="12175"/>
                    <a:pt x="3642" y="12408"/>
                    <a:pt x="3631" y="12642"/>
                  </a:cubicBezTo>
                  <a:cubicBezTo>
                    <a:pt x="3613" y="13039"/>
                    <a:pt x="3613" y="13440"/>
                    <a:pt x="3613" y="13837"/>
                  </a:cubicBezTo>
                  <a:cubicBezTo>
                    <a:pt x="3613" y="14000"/>
                    <a:pt x="3608" y="14170"/>
                    <a:pt x="3652" y="14321"/>
                  </a:cubicBezTo>
                  <a:cubicBezTo>
                    <a:pt x="3744" y="14628"/>
                    <a:pt x="3956" y="14826"/>
                    <a:pt x="4280" y="14886"/>
                  </a:cubicBezTo>
                  <a:cubicBezTo>
                    <a:pt x="4287" y="14887"/>
                    <a:pt x="4293" y="14897"/>
                    <a:pt x="4299" y="14901"/>
                  </a:cubicBezTo>
                  <a:lnTo>
                    <a:pt x="10590" y="14901"/>
                  </a:lnTo>
                  <a:cubicBezTo>
                    <a:pt x="10687" y="14866"/>
                    <a:pt x="10788" y="14842"/>
                    <a:pt x="10875" y="14792"/>
                  </a:cubicBezTo>
                  <a:cubicBezTo>
                    <a:pt x="11128" y="14648"/>
                    <a:pt x="11268" y="14429"/>
                    <a:pt x="11278" y="14137"/>
                  </a:cubicBezTo>
                  <a:cubicBezTo>
                    <a:pt x="11285" y="13934"/>
                    <a:pt x="11281" y="13731"/>
                    <a:pt x="11281" y="13529"/>
                  </a:cubicBezTo>
                  <a:cubicBezTo>
                    <a:pt x="11281" y="13414"/>
                    <a:pt x="11182" y="13317"/>
                    <a:pt x="11063" y="13314"/>
                  </a:cubicBezTo>
                  <a:cubicBezTo>
                    <a:pt x="11061" y="13314"/>
                    <a:pt x="11058" y="13314"/>
                    <a:pt x="11056" y="13314"/>
                  </a:cubicBezTo>
                  <a:cubicBezTo>
                    <a:pt x="10941" y="13314"/>
                    <a:pt x="10838" y="13415"/>
                    <a:pt x="10838" y="13532"/>
                  </a:cubicBezTo>
                  <a:cubicBezTo>
                    <a:pt x="10838" y="13702"/>
                    <a:pt x="10844" y="13873"/>
                    <a:pt x="10836" y="14043"/>
                  </a:cubicBezTo>
                  <a:cubicBezTo>
                    <a:pt x="10828" y="14235"/>
                    <a:pt x="10745" y="14384"/>
                    <a:pt x="10555" y="14433"/>
                  </a:cubicBezTo>
                  <a:cubicBezTo>
                    <a:pt x="10541" y="14437"/>
                    <a:pt x="10527" y="14442"/>
                    <a:pt x="10513" y="14442"/>
                  </a:cubicBezTo>
                  <a:lnTo>
                    <a:pt x="9988" y="14442"/>
                  </a:lnTo>
                  <a:lnTo>
                    <a:pt x="9988" y="14292"/>
                  </a:lnTo>
                  <a:lnTo>
                    <a:pt x="9988" y="13621"/>
                  </a:lnTo>
                  <a:cubicBezTo>
                    <a:pt x="9988" y="13499"/>
                    <a:pt x="9911" y="13426"/>
                    <a:pt x="9798" y="13416"/>
                  </a:cubicBezTo>
                  <a:cubicBezTo>
                    <a:pt x="9790" y="13415"/>
                    <a:pt x="9782" y="13415"/>
                    <a:pt x="9774" y="13415"/>
                  </a:cubicBezTo>
                  <a:cubicBezTo>
                    <a:pt x="9621" y="13415"/>
                    <a:pt x="9548" y="13520"/>
                    <a:pt x="9548" y="13618"/>
                  </a:cubicBezTo>
                  <a:lnTo>
                    <a:pt x="9548" y="14376"/>
                  </a:lnTo>
                  <a:lnTo>
                    <a:pt x="9548" y="14434"/>
                  </a:lnTo>
                  <a:lnTo>
                    <a:pt x="5517" y="14434"/>
                  </a:lnTo>
                  <a:lnTo>
                    <a:pt x="5517" y="14243"/>
                  </a:lnTo>
                  <a:lnTo>
                    <a:pt x="5517" y="13644"/>
                  </a:lnTo>
                  <a:cubicBezTo>
                    <a:pt x="5517" y="13508"/>
                    <a:pt x="5423" y="13417"/>
                    <a:pt x="5286" y="13417"/>
                  </a:cubicBezTo>
                  <a:cubicBezTo>
                    <a:pt x="5155" y="13417"/>
                    <a:pt x="5058" y="13513"/>
                    <a:pt x="5058" y="13648"/>
                  </a:cubicBezTo>
                  <a:lnTo>
                    <a:pt x="5058" y="14442"/>
                  </a:lnTo>
                  <a:cubicBezTo>
                    <a:pt x="4917" y="14442"/>
                    <a:pt x="4778" y="14448"/>
                    <a:pt x="4641" y="14448"/>
                  </a:cubicBezTo>
                  <a:cubicBezTo>
                    <a:pt x="4545" y="14448"/>
                    <a:pt x="4451" y="14445"/>
                    <a:pt x="4358" y="14434"/>
                  </a:cubicBezTo>
                  <a:cubicBezTo>
                    <a:pt x="4214" y="14420"/>
                    <a:pt x="4070" y="14270"/>
                    <a:pt x="4070" y="14088"/>
                  </a:cubicBezTo>
                  <a:cubicBezTo>
                    <a:pt x="4068" y="13627"/>
                    <a:pt x="4058" y="13163"/>
                    <a:pt x="4074" y="12701"/>
                  </a:cubicBezTo>
                  <a:cubicBezTo>
                    <a:pt x="4088" y="12253"/>
                    <a:pt x="4235" y="11844"/>
                    <a:pt x="4522" y="11490"/>
                  </a:cubicBezTo>
                  <a:cubicBezTo>
                    <a:pt x="4787" y="11165"/>
                    <a:pt x="5122" y="10939"/>
                    <a:pt x="5480" y="10762"/>
                  </a:cubicBezTo>
                  <a:cubicBezTo>
                    <a:pt x="5764" y="11107"/>
                    <a:pt x="6096" y="11401"/>
                    <a:pt x="6408" y="11714"/>
                  </a:cubicBezTo>
                  <a:cubicBezTo>
                    <a:pt x="6480" y="11784"/>
                    <a:pt x="6590" y="11818"/>
                    <a:pt x="6703" y="11818"/>
                  </a:cubicBezTo>
                  <a:cubicBezTo>
                    <a:pt x="6825" y="11818"/>
                    <a:pt x="6950" y="11778"/>
                    <a:pt x="7034" y="11703"/>
                  </a:cubicBezTo>
                  <a:cubicBezTo>
                    <a:pt x="7168" y="11582"/>
                    <a:pt x="7309" y="11470"/>
                    <a:pt x="7451" y="11354"/>
                  </a:cubicBezTo>
                  <a:cubicBezTo>
                    <a:pt x="7598" y="11475"/>
                    <a:pt x="7741" y="11595"/>
                    <a:pt x="7887" y="11714"/>
                  </a:cubicBezTo>
                  <a:cubicBezTo>
                    <a:pt x="7973" y="11784"/>
                    <a:pt x="8083" y="11819"/>
                    <a:pt x="8193" y="11819"/>
                  </a:cubicBezTo>
                  <a:cubicBezTo>
                    <a:pt x="8320" y="11819"/>
                    <a:pt x="8448" y="11772"/>
                    <a:pt x="8539" y="11681"/>
                  </a:cubicBezTo>
                  <a:cubicBezTo>
                    <a:pt x="8792" y="11431"/>
                    <a:pt x="9045" y="11179"/>
                    <a:pt x="9294" y="10924"/>
                  </a:cubicBezTo>
                  <a:cubicBezTo>
                    <a:pt x="9340" y="10878"/>
                    <a:pt x="9371" y="10818"/>
                    <a:pt x="9422" y="10743"/>
                  </a:cubicBezTo>
                  <a:cubicBezTo>
                    <a:pt x="9594" y="10854"/>
                    <a:pt x="9784" y="10963"/>
                    <a:pt x="9961" y="11087"/>
                  </a:cubicBezTo>
                  <a:cubicBezTo>
                    <a:pt x="10269" y="11302"/>
                    <a:pt x="10505" y="11585"/>
                    <a:pt x="10648" y="11935"/>
                  </a:cubicBezTo>
                  <a:cubicBezTo>
                    <a:pt x="10719" y="12107"/>
                    <a:pt x="10759" y="12295"/>
                    <a:pt x="10803" y="12479"/>
                  </a:cubicBezTo>
                  <a:cubicBezTo>
                    <a:pt x="10828" y="12587"/>
                    <a:pt x="10836" y="12696"/>
                    <a:pt x="10960" y="12748"/>
                  </a:cubicBezTo>
                  <a:cubicBezTo>
                    <a:pt x="10992" y="12761"/>
                    <a:pt x="11022" y="12767"/>
                    <a:pt x="11051" y="12767"/>
                  </a:cubicBezTo>
                  <a:cubicBezTo>
                    <a:pt x="11107" y="12767"/>
                    <a:pt x="11157" y="12744"/>
                    <a:pt x="11200" y="12706"/>
                  </a:cubicBezTo>
                  <a:cubicBezTo>
                    <a:pt x="11254" y="12657"/>
                    <a:pt x="11284" y="12590"/>
                    <a:pt x="11268" y="12505"/>
                  </a:cubicBezTo>
                  <a:cubicBezTo>
                    <a:pt x="11231" y="12319"/>
                    <a:pt x="11203" y="12133"/>
                    <a:pt x="11169" y="11936"/>
                  </a:cubicBezTo>
                  <a:lnTo>
                    <a:pt x="13984" y="11936"/>
                  </a:lnTo>
                  <a:cubicBezTo>
                    <a:pt x="14412" y="11936"/>
                    <a:pt x="14761" y="11630"/>
                    <a:pt x="14867" y="11243"/>
                  </a:cubicBezTo>
                  <a:cubicBezTo>
                    <a:pt x="14883" y="11188"/>
                    <a:pt x="14886" y="11128"/>
                    <a:pt x="14886" y="11072"/>
                  </a:cubicBezTo>
                  <a:cubicBezTo>
                    <a:pt x="14888" y="10053"/>
                    <a:pt x="14890" y="9036"/>
                    <a:pt x="14884" y="8017"/>
                  </a:cubicBezTo>
                  <a:cubicBezTo>
                    <a:pt x="14883" y="7727"/>
                    <a:pt x="14806" y="7448"/>
                    <a:pt x="14695" y="7179"/>
                  </a:cubicBezTo>
                  <a:cubicBezTo>
                    <a:pt x="14559" y="6848"/>
                    <a:pt x="14355" y="6565"/>
                    <a:pt x="14098" y="6325"/>
                  </a:cubicBezTo>
                  <a:cubicBezTo>
                    <a:pt x="13768" y="6019"/>
                    <a:pt x="13390" y="5786"/>
                    <a:pt x="12966" y="5637"/>
                  </a:cubicBezTo>
                  <a:cubicBezTo>
                    <a:pt x="12727" y="5554"/>
                    <a:pt x="12480" y="5493"/>
                    <a:pt x="12239" y="5421"/>
                  </a:cubicBezTo>
                  <a:cubicBezTo>
                    <a:pt x="12158" y="5397"/>
                    <a:pt x="12110" y="5336"/>
                    <a:pt x="12094" y="5252"/>
                  </a:cubicBezTo>
                  <a:cubicBezTo>
                    <a:pt x="12091" y="5248"/>
                    <a:pt x="12094" y="5241"/>
                    <a:pt x="12094" y="5236"/>
                  </a:cubicBezTo>
                  <a:cubicBezTo>
                    <a:pt x="12080" y="5012"/>
                    <a:pt x="12077" y="5011"/>
                    <a:pt x="12254" y="4883"/>
                  </a:cubicBezTo>
                  <a:cubicBezTo>
                    <a:pt x="12592" y="4641"/>
                    <a:pt x="12787" y="4305"/>
                    <a:pt x="12889" y="3911"/>
                  </a:cubicBezTo>
                  <a:cubicBezTo>
                    <a:pt x="12894" y="3894"/>
                    <a:pt x="12902" y="3877"/>
                    <a:pt x="12902" y="3862"/>
                  </a:cubicBezTo>
                  <a:cubicBezTo>
                    <a:pt x="12898" y="3767"/>
                    <a:pt x="12950" y="3729"/>
                    <a:pt x="13035" y="3693"/>
                  </a:cubicBezTo>
                  <a:cubicBezTo>
                    <a:pt x="13229" y="3614"/>
                    <a:pt x="13325" y="3453"/>
                    <a:pt x="13329" y="3243"/>
                  </a:cubicBezTo>
                  <a:cubicBezTo>
                    <a:pt x="13335" y="3036"/>
                    <a:pt x="13344" y="2825"/>
                    <a:pt x="13328" y="2618"/>
                  </a:cubicBezTo>
                  <a:cubicBezTo>
                    <a:pt x="13297" y="2182"/>
                    <a:pt x="13332" y="1748"/>
                    <a:pt x="13311" y="1315"/>
                  </a:cubicBezTo>
                  <a:cubicBezTo>
                    <a:pt x="13294" y="1005"/>
                    <a:pt x="13082" y="742"/>
                    <a:pt x="12749" y="673"/>
                  </a:cubicBezTo>
                  <a:cubicBezTo>
                    <a:pt x="12717" y="666"/>
                    <a:pt x="12683" y="657"/>
                    <a:pt x="12649" y="647"/>
                  </a:cubicBezTo>
                  <a:cubicBezTo>
                    <a:pt x="12604" y="325"/>
                    <a:pt x="12422" y="120"/>
                    <a:pt x="12111" y="28"/>
                  </a:cubicBezTo>
                  <a:cubicBezTo>
                    <a:pt x="12066" y="14"/>
                    <a:pt x="12018" y="9"/>
                    <a:pt x="11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62"/>
          <p:cNvGrpSpPr/>
          <p:nvPr/>
        </p:nvGrpSpPr>
        <p:grpSpPr>
          <a:xfrm>
            <a:off x="4850505" y="2338957"/>
            <a:ext cx="614700" cy="614700"/>
            <a:chOff x="2380135" y="2577509"/>
            <a:chExt cx="614700" cy="614700"/>
          </a:xfrm>
        </p:grpSpPr>
        <p:sp>
          <p:nvSpPr>
            <p:cNvPr id="1150" name="Google Shape;1150;p62"/>
            <p:cNvSpPr/>
            <p:nvPr/>
          </p:nvSpPr>
          <p:spPr>
            <a:xfrm>
              <a:off x="2380135"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2"/>
            <p:cNvSpPr/>
            <p:nvPr/>
          </p:nvSpPr>
          <p:spPr>
            <a:xfrm>
              <a:off x="2457023" y="2664387"/>
              <a:ext cx="466494" cy="440943"/>
            </a:xfrm>
            <a:custGeom>
              <a:rect b="b" l="l" r="r" t="t"/>
              <a:pathLst>
                <a:path extrusionOk="0" h="14082" w="14898">
                  <a:moveTo>
                    <a:pt x="9962" y="456"/>
                  </a:moveTo>
                  <a:cubicBezTo>
                    <a:pt x="10057" y="456"/>
                    <a:pt x="10146" y="495"/>
                    <a:pt x="10226" y="566"/>
                  </a:cubicBezTo>
                  <a:cubicBezTo>
                    <a:pt x="10327" y="660"/>
                    <a:pt x="10368" y="767"/>
                    <a:pt x="10365" y="902"/>
                  </a:cubicBezTo>
                  <a:cubicBezTo>
                    <a:pt x="10359" y="1070"/>
                    <a:pt x="10364" y="1235"/>
                    <a:pt x="10364" y="1404"/>
                  </a:cubicBezTo>
                  <a:lnTo>
                    <a:pt x="10364" y="1941"/>
                  </a:lnTo>
                  <a:cubicBezTo>
                    <a:pt x="10364" y="2128"/>
                    <a:pt x="10255" y="2261"/>
                    <a:pt x="10052" y="2325"/>
                  </a:cubicBezTo>
                  <a:cubicBezTo>
                    <a:pt x="10021" y="2335"/>
                    <a:pt x="9987" y="2339"/>
                    <a:pt x="9952" y="2339"/>
                  </a:cubicBezTo>
                  <a:cubicBezTo>
                    <a:pt x="9826" y="2339"/>
                    <a:pt x="9691" y="2277"/>
                    <a:pt x="9628" y="2168"/>
                  </a:cubicBezTo>
                  <a:cubicBezTo>
                    <a:pt x="9585" y="2097"/>
                    <a:pt x="9557" y="2008"/>
                    <a:pt x="9554" y="1927"/>
                  </a:cubicBezTo>
                  <a:cubicBezTo>
                    <a:pt x="9547" y="1568"/>
                    <a:pt x="9551" y="1210"/>
                    <a:pt x="9551" y="852"/>
                  </a:cubicBezTo>
                  <a:cubicBezTo>
                    <a:pt x="9551" y="691"/>
                    <a:pt x="9656" y="544"/>
                    <a:pt x="9830" y="480"/>
                  </a:cubicBezTo>
                  <a:cubicBezTo>
                    <a:pt x="9875" y="464"/>
                    <a:pt x="9919" y="456"/>
                    <a:pt x="9962" y="456"/>
                  </a:cubicBezTo>
                  <a:close/>
                  <a:moveTo>
                    <a:pt x="7440" y="456"/>
                  </a:moveTo>
                  <a:cubicBezTo>
                    <a:pt x="7441" y="456"/>
                    <a:pt x="7441" y="456"/>
                    <a:pt x="7442" y="456"/>
                  </a:cubicBezTo>
                  <a:cubicBezTo>
                    <a:pt x="7671" y="457"/>
                    <a:pt x="7857" y="636"/>
                    <a:pt x="7855" y="858"/>
                  </a:cubicBezTo>
                  <a:cubicBezTo>
                    <a:pt x="7854" y="1039"/>
                    <a:pt x="7855" y="1221"/>
                    <a:pt x="7855" y="1404"/>
                  </a:cubicBezTo>
                  <a:cubicBezTo>
                    <a:pt x="7855" y="1582"/>
                    <a:pt x="7848" y="1763"/>
                    <a:pt x="7857" y="1941"/>
                  </a:cubicBezTo>
                  <a:cubicBezTo>
                    <a:pt x="7868" y="2106"/>
                    <a:pt x="7715" y="2287"/>
                    <a:pt x="7562" y="2329"/>
                  </a:cubicBezTo>
                  <a:cubicBezTo>
                    <a:pt x="7530" y="2338"/>
                    <a:pt x="7495" y="2342"/>
                    <a:pt x="7460" y="2342"/>
                  </a:cubicBezTo>
                  <a:cubicBezTo>
                    <a:pt x="7327" y="2342"/>
                    <a:pt x="7184" y="2281"/>
                    <a:pt x="7119" y="2169"/>
                  </a:cubicBezTo>
                  <a:cubicBezTo>
                    <a:pt x="7077" y="2098"/>
                    <a:pt x="7049" y="2011"/>
                    <a:pt x="7047" y="1927"/>
                  </a:cubicBezTo>
                  <a:cubicBezTo>
                    <a:pt x="7040" y="1572"/>
                    <a:pt x="7047" y="1216"/>
                    <a:pt x="7042" y="859"/>
                  </a:cubicBezTo>
                  <a:cubicBezTo>
                    <a:pt x="7039" y="649"/>
                    <a:pt x="7237" y="456"/>
                    <a:pt x="7440" y="456"/>
                  </a:cubicBezTo>
                  <a:close/>
                  <a:moveTo>
                    <a:pt x="12454" y="460"/>
                  </a:moveTo>
                  <a:cubicBezTo>
                    <a:pt x="12555" y="460"/>
                    <a:pt x="12664" y="501"/>
                    <a:pt x="12733" y="569"/>
                  </a:cubicBezTo>
                  <a:cubicBezTo>
                    <a:pt x="12830" y="662"/>
                    <a:pt x="12872" y="767"/>
                    <a:pt x="12871" y="902"/>
                  </a:cubicBezTo>
                  <a:cubicBezTo>
                    <a:pt x="12866" y="1248"/>
                    <a:pt x="12869" y="1595"/>
                    <a:pt x="12869" y="1943"/>
                  </a:cubicBezTo>
                  <a:cubicBezTo>
                    <a:pt x="12869" y="2131"/>
                    <a:pt x="12762" y="2263"/>
                    <a:pt x="12558" y="2326"/>
                  </a:cubicBezTo>
                  <a:cubicBezTo>
                    <a:pt x="12524" y="2337"/>
                    <a:pt x="12488" y="2342"/>
                    <a:pt x="12452" y="2342"/>
                  </a:cubicBezTo>
                  <a:cubicBezTo>
                    <a:pt x="12328" y="2342"/>
                    <a:pt x="12198" y="2280"/>
                    <a:pt x="12133" y="2169"/>
                  </a:cubicBezTo>
                  <a:cubicBezTo>
                    <a:pt x="12091" y="2098"/>
                    <a:pt x="12066" y="2011"/>
                    <a:pt x="12061" y="1927"/>
                  </a:cubicBezTo>
                  <a:cubicBezTo>
                    <a:pt x="12050" y="1753"/>
                    <a:pt x="12057" y="1581"/>
                    <a:pt x="12057" y="1407"/>
                  </a:cubicBezTo>
                  <a:cubicBezTo>
                    <a:pt x="12057" y="1221"/>
                    <a:pt x="12054" y="1036"/>
                    <a:pt x="12057" y="852"/>
                  </a:cubicBezTo>
                  <a:cubicBezTo>
                    <a:pt x="12061" y="664"/>
                    <a:pt x="12170" y="551"/>
                    <a:pt x="12334" y="483"/>
                  </a:cubicBezTo>
                  <a:cubicBezTo>
                    <a:pt x="12371" y="467"/>
                    <a:pt x="12412" y="460"/>
                    <a:pt x="12454" y="460"/>
                  </a:cubicBezTo>
                  <a:close/>
                  <a:moveTo>
                    <a:pt x="2462" y="453"/>
                  </a:moveTo>
                  <a:cubicBezTo>
                    <a:pt x="2625" y="453"/>
                    <a:pt x="2813" y="627"/>
                    <a:pt x="2843" y="810"/>
                  </a:cubicBezTo>
                  <a:cubicBezTo>
                    <a:pt x="2852" y="872"/>
                    <a:pt x="2859" y="937"/>
                    <a:pt x="2859" y="999"/>
                  </a:cubicBezTo>
                  <a:cubicBezTo>
                    <a:pt x="2861" y="1299"/>
                    <a:pt x="2861" y="1598"/>
                    <a:pt x="2859" y="1899"/>
                  </a:cubicBezTo>
                  <a:cubicBezTo>
                    <a:pt x="2859" y="2100"/>
                    <a:pt x="2724" y="2280"/>
                    <a:pt x="2547" y="2330"/>
                  </a:cubicBezTo>
                  <a:cubicBezTo>
                    <a:pt x="2514" y="2340"/>
                    <a:pt x="2481" y="2344"/>
                    <a:pt x="2448" y="2344"/>
                  </a:cubicBezTo>
                  <a:cubicBezTo>
                    <a:pt x="2239" y="2344"/>
                    <a:pt x="2033" y="2169"/>
                    <a:pt x="2030" y="1956"/>
                  </a:cubicBezTo>
                  <a:cubicBezTo>
                    <a:pt x="2029" y="1773"/>
                    <a:pt x="2030" y="1591"/>
                    <a:pt x="2030" y="1409"/>
                  </a:cubicBezTo>
                  <a:lnTo>
                    <a:pt x="2030" y="872"/>
                  </a:lnTo>
                  <a:cubicBezTo>
                    <a:pt x="2029" y="667"/>
                    <a:pt x="2178" y="487"/>
                    <a:pt x="2435" y="454"/>
                  </a:cubicBezTo>
                  <a:cubicBezTo>
                    <a:pt x="2444" y="453"/>
                    <a:pt x="2453" y="453"/>
                    <a:pt x="2462" y="453"/>
                  </a:cubicBezTo>
                  <a:close/>
                  <a:moveTo>
                    <a:pt x="4942" y="464"/>
                  </a:moveTo>
                  <a:cubicBezTo>
                    <a:pt x="5144" y="464"/>
                    <a:pt x="5340" y="618"/>
                    <a:pt x="5348" y="825"/>
                  </a:cubicBezTo>
                  <a:cubicBezTo>
                    <a:pt x="5361" y="1187"/>
                    <a:pt x="5371" y="1552"/>
                    <a:pt x="5362" y="1915"/>
                  </a:cubicBezTo>
                  <a:cubicBezTo>
                    <a:pt x="5358" y="2113"/>
                    <a:pt x="5255" y="2265"/>
                    <a:pt x="5052" y="2329"/>
                  </a:cubicBezTo>
                  <a:cubicBezTo>
                    <a:pt x="5018" y="2340"/>
                    <a:pt x="4983" y="2345"/>
                    <a:pt x="4948" y="2345"/>
                  </a:cubicBezTo>
                  <a:cubicBezTo>
                    <a:pt x="4742" y="2345"/>
                    <a:pt x="4540" y="2170"/>
                    <a:pt x="4536" y="1958"/>
                  </a:cubicBezTo>
                  <a:cubicBezTo>
                    <a:pt x="4535" y="1772"/>
                    <a:pt x="4536" y="1582"/>
                    <a:pt x="4536" y="1395"/>
                  </a:cubicBezTo>
                  <a:cubicBezTo>
                    <a:pt x="4536" y="1218"/>
                    <a:pt x="4543" y="1042"/>
                    <a:pt x="4535" y="866"/>
                  </a:cubicBezTo>
                  <a:cubicBezTo>
                    <a:pt x="4526" y="689"/>
                    <a:pt x="4700" y="498"/>
                    <a:pt x="4881" y="469"/>
                  </a:cubicBezTo>
                  <a:cubicBezTo>
                    <a:pt x="4901" y="465"/>
                    <a:pt x="4922" y="464"/>
                    <a:pt x="4942" y="464"/>
                  </a:cubicBezTo>
                  <a:close/>
                  <a:moveTo>
                    <a:pt x="10409" y="5966"/>
                  </a:moveTo>
                  <a:lnTo>
                    <a:pt x="10409" y="7615"/>
                  </a:lnTo>
                  <a:lnTo>
                    <a:pt x="8744" y="7615"/>
                  </a:lnTo>
                  <a:lnTo>
                    <a:pt x="8744" y="5966"/>
                  </a:lnTo>
                  <a:close/>
                  <a:moveTo>
                    <a:pt x="12323" y="5959"/>
                  </a:moveTo>
                  <a:cubicBezTo>
                    <a:pt x="12484" y="5959"/>
                    <a:pt x="12535" y="6012"/>
                    <a:pt x="12535" y="6172"/>
                  </a:cubicBezTo>
                  <a:lnTo>
                    <a:pt x="12535" y="7514"/>
                  </a:lnTo>
                  <a:lnTo>
                    <a:pt x="12535" y="7615"/>
                  </a:lnTo>
                  <a:lnTo>
                    <a:pt x="10880" y="7615"/>
                  </a:lnTo>
                  <a:lnTo>
                    <a:pt x="10880" y="5959"/>
                  </a:lnTo>
                  <a:close/>
                  <a:moveTo>
                    <a:pt x="8272" y="5965"/>
                  </a:moveTo>
                  <a:lnTo>
                    <a:pt x="8272" y="7616"/>
                  </a:lnTo>
                  <a:lnTo>
                    <a:pt x="7431" y="7616"/>
                  </a:lnTo>
                  <a:cubicBezTo>
                    <a:pt x="7390" y="7020"/>
                    <a:pt x="7220" y="6469"/>
                    <a:pt x="6879" y="5965"/>
                  </a:cubicBezTo>
                  <a:close/>
                  <a:moveTo>
                    <a:pt x="4200" y="6230"/>
                  </a:moveTo>
                  <a:cubicBezTo>
                    <a:pt x="4204" y="6230"/>
                    <a:pt x="4207" y="6230"/>
                    <a:pt x="4211" y="6230"/>
                  </a:cubicBezTo>
                  <a:cubicBezTo>
                    <a:pt x="4726" y="6237"/>
                    <a:pt x="5109" y="6627"/>
                    <a:pt x="5136" y="7153"/>
                  </a:cubicBezTo>
                  <a:cubicBezTo>
                    <a:pt x="5108" y="7714"/>
                    <a:pt x="4707" y="8084"/>
                    <a:pt x="4204" y="8089"/>
                  </a:cubicBezTo>
                  <a:cubicBezTo>
                    <a:pt x="4202" y="8089"/>
                    <a:pt x="4200" y="8089"/>
                    <a:pt x="4199" y="8089"/>
                  </a:cubicBezTo>
                  <a:cubicBezTo>
                    <a:pt x="3684" y="8089"/>
                    <a:pt x="3236" y="7657"/>
                    <a:pt x="3283" y="7073"/>
                  </a:cubicBezTo>
                  <a:cubicBezTo>
                    <a:pt x="3318" y="6637"/>
                    <a:pt x="3689" y="6230"/>
                    <a:pt x="4200" y="6230"/>
                  </a:cubicBezTo>
                  <a:close/>
                  <a:moveTo>
                    <a:pt x="4199" y="4993"/>
                  </a:moveTo>
                  <a:cubicBezTo>
                    <a:pt x="4958" y="4993"/>
                    <a:pt x="5699" y="5312"/>
                    <a:pt x="6234" y="5889"/>
                  </a:cubicBezTo>
                  <a:cubicBezTo>
                    <a:pt x="7258" y="6994"/>
                    <a:pt x="7110" y="8516"/>
                    <a:pt x="6473" y="9332"/>
                  </a:cubicBezTo>
                  <a:cubicBezTo>
                    <a:pt x="6248" y="8713"/>
                    <a:pt x="5822" y="8321"/>
                    <a:pt x="5184" y="8138"/>
                  </a:cubicBezTo>
                  <a:cubicBezTo>
                    <a:pt x="5562" y="7751"/>
                    <a:pt x="5659" y="7285"/>
                    <a:pt x="5532" y="6776"/>
                  </a:cubicBezTo>
                  <a:cubicBezTo>
                    <a:pt x="5451" y="6455"/>
                    <a:pt x="5256" y="6201"/>
                    <a:pt x="4980" y="6013"/>
                  </a:cubicBezTo>
                  <a:cubicBezTo>
                    <a:pt x="4747" y="5856"/>
                    <a:pt x="4475" y="5777"/>
                    <a:pt x="4202" y="5777"/>
                  </a:cubicBezTo>
                  <a:cubicBezTo>
                    <a:pt x="3807" y="5777"/>
                    <a:pt x="3410" y="5943"/>
                    <a:pt x="3130" y="6281"/>
                  </a:cubicBezTo>
                  <a:cubicBezTo>
                    <a:pt x="2738" y="6753"/>
                    <a:pt x="2660" y="7550"/>
                    <a:pt x="3219" y="8140"/>
                  </a:cubicBezTo>
                  <a:cubicBezTo>
                    <a:pt x="2584" y="8315"/>
                    <a:pt x="2158" y="8718"/>
                    <a:pt x="1927" y="9334"/>
                  </a:cubicBezTo>
                  <a:cubicBezTo>
                    <a:pt x="1183" y="8322"/>
                    <a:pt x="1245" y="6790"/>
                    <a:pt x="2244" y="5812"/>
                  </a:cubicBezTo>
                  <a:cubicBezTo>
                    <a:pt x="2818" y="5251"/>
                    <a:pt x="3515" y="4993"/>
                    <a:pt x="4199" y="4993"/>
                  </a:cubicBezTo>
                  <a:close/>
                  <a:moveTo>
                    <a:pt x="10407" y="8083"/>
                  </a:moveTo>
                  <a:lnTo>
                    <a:pt x="10407" y="9713"/>
                  </a:lnTo>
                  <a:lnTo>
                    <a:pt x="8741" y="9713"/>
                  </a:lnTo>
                  <a:lnTo>
                    <a:pt x="8741" y="8083"/>
                  </a:lnTo>
                  <a:close/>
                  <a:moveTo>
                    <a:pt x="8272" y="8084"/>
                  </a:moveTo>
                  <a:lnTo>
                    <a:pt x="8272" y="9714"/>
                  </a:lnTo>
                  <a:lnTo>
                    <a:pt x="6784" y="9714"/>
                  </a:lnTo>
                  <a:cubicBezTo>
                    <a:pt x="7149" y="9229"/>
                    <a:pt x="7353" y="8689"/>
                    <a:pt x="7419" y="8084"/>
                  </a:cubicBezTo>
                  <a:close/>
                  <a:moveTo>
                    <a:pt x="12535" y="8083"/>
                  </a:moveTo>
                  <a:lnTo>
                    <a:pt x="12535" y="8166"/>
                  </a:lnTo>
                  <a:lnTo>
                    <a:pt x="12535" y="9552"/>
                  </a:lnTo>
                  <a:cubicBezTo>
                    <a:pt x="12535" y="9673"/>
                    <a:pt x="12487" y="9721"/>
                    <a:pt x="12367" y="9721"/>
                  </a:cubicBezTo>
                  <a:lnTo>
                    <a:pt x="10880" y="9721"/>
                  </a:lnTo>
                  <a:lnTo>
                    <a:pt x="10880" y="8083"/>
                  </a:lnTo>
                  <a:close/>
                  <a:moveTo>
                    <a:pt x="4557" y="8536"/>
                  </a:moveTo>
                  <a:cubicBezTo>
                    <a:pt x="4615" y="8536"/>
                    <a:pt x="4672" y="8536"/>
                    <a:pt x="4730" y="8537"/>
                  </a:cubicBezTo>
                  <a:cubicBezTo>
                    <a:pt x="5372" y="8550"/>
                    <a:pt x="5891" y="8967"/>
                    <a:pt x="6065" y="9571"/>
                  </a:cubicBezTo>
                  <a:cubicBezTo>
                    <a:pt x="6084" y="9632"/>
                    <a:pt x="6092" y="9696"/>
                    <a:pt x="6098" y="9760"/>
                  </a:cubicBezTo>
                  <a:cubicBezTo>
                    <a:pt x="6099" y="9782"/>
                    <a:pt x="6078" y="9815"/>
                    <a:pt x="6058" y="9829"/>
                  </a:cubicBezTo>
                  <a:cubicBezTo>
                    <a:pt x="5893" y="9952"/>
                    <a:pt x="5730" y="10084"/>
                    <a:pt x="5553" y="10190"/>
                  </a:cubicBezTo>
                  <a:cubicBezTo>
                    <a:pt x="5307" y="10338"/>
                    <a:pt x="5038" y="10439"/>
                    <a:pt x="4757" y="10490"/>
                  </a:cubicBezTo>
                  <a:cubicBezTo>
                    <a:pt x="4573" y="10522"/>
                    <a:pt x="4388" y="10544"/>
                    <a:pt x="4200" y="10544"/>
                  </a:cubicBezTo>
                  <a:cubicBezTo>
                    <a:pt x="4142" y="10544"/>
                    <a:pt x="4083" y="10542"/>
                    <a:pt x="4024" y="10538"/>
                  </a:cubicBezTo>
                  <a:cubicBezTo>
                    <a:pt x="3622" y="10505"/>
                    <a:pt x="3243" y="10408"/>
                    <a:pt x="2895" y="10211"/>
                  </a:cubicBezTo>
                  <a:cubicBezTo>
                    <a:pt x="2695" y="10098"/>
                    <a:pt x="2514" y="9951"/>
                    <a:pt x="2330" y="9813"/>
                  </a:cubicBezTo>
                  <a:cubicBezTo>
                    <a:pt x="2308" y="9795"/>
                    <a:pt x="2306" y="9735"/>
                    <a:pt x="2313" y="9697"/>
                  </a:cubicBezTo>
                  <a:cubicBezTo>
                    <a:pt x="2397" y="9273"/>
                    <a:pt x="2618" y="8943"/>
                    <a:pt x="2998" y="8722"/>
                  </a:cubicBezTo>
                  <a:cubicBezTo>
                    <a:pt x="3230" y="8588"/>
                    <a:pt x="3479" y="8537"/>
                    <a:pt x="3741" y="8537"/>
                  </a:cubicBezTo>
                  <a:cubicBezTo>
                    <a:pt x="3745" y="8537"/>
                    <a:pt x="3749" y="8537"/>
                    <a:pt x="3752" y="8537"/>
                  </a:cubicBezTo>
                  <a:lnTo>
                    <a:pt x="4211" y="8537"/>
                  </a:lnTo>
                  <a:cubicBezTo>
                    <a:pt x="4327" y="8537"/>
                    <a:pt x="4442" y="8536"/>
                    <a:pt x="4557" y="8536"/>
                  </a:cubicBezTo>
                  <a:close/>
                  <a:moveTo>
                    <a:pt x="6155" y="10348"/>
                  </a:moveTo>
                  <a:lnTo>
                    <a:pt x="6155" y="11832"/>
                  </a:lnTo>
                  <a:lnTo>
                    <a:pt x="4492" y="11832"/>
                  </a:lnTo>
                  <a:lnTo>
                    <a:pt x="4492" y="10989"/>
                  </a:lnTo>
                  <a:cubicBezTo>
                    <a:pt x="5102" y="10932"/>
                    <a:pt x="5654" y="10720"/>
                    <a:pt x="6155" y="10348"/>
                  </a:cubicBezTo>
                  <a:close/>
                  <a:moveTo>
                    <a:pt x="8272" y="10188"/>
                  </a:moveTo>
                  <a:lnTo>
                    <a:pt x="8272" y="11836"/>
                  </a:lnTo>
                  <a:lnTo>
                    <a:pt x="6624" y="11836"/>
                  </a:lnTo>
                  <a:lnTo>
                    <a:pt x="6624" y="10188"/>
                  </a:lnTo>
                  <a:close/>
                  <a:moveTo>
                    <a:pt x="10416" y="10185"/>
                  </a:moveTo>
                  <a:cubicBezTo>
                    <a:pt x="10416" y="10686"/>
                    <a:pt x="10416" y="11180"/>
                    <a:pt x="10414" y="11675"/>
                  </a:cubicBezTo>
                  <a:cubicBezTo>
                    <a:pt x="10414" y="11759"/>
                    <a:pt x="10337" y="11838"/>
                    <a:pt x="10253" y="11838"/>
                  </a:cubicBezTo>
                  <a:cubicBezTo>
                    <a:pt x="10119" y="11838"/>
                    <a:pt x="9985" y="11838"/>
                    <a:pt x="9851" y="11838"/>
                  </a:cubicBezTo>
                  <a:cubicBezTo>
                    <a:pt x="9485" y="11838"/>
                    <a:pt x="9119" y="11837"/>
                    <a:pt x="8754" y="11835"/>
                  </a:cubicBezTo>
                  <a:cubicBezTo>
                    <a:pt x="8752" y="11835"/>
                    <a:pt x="8751" y="11832"/>
                    <a:pt x="8744" y="11827"/>
                  </a:cubicBezTo>
                  <a:lnTo>
                    <a:pt x="8744" y="10185"/>
                  </a:lnTo>
                  <a:close/>
                  <a:moveTo>
                    <a:pt x="2373" y="10433"/>
                  </a:moveTo>
                  <a:cubicBezTo>
                    <a:pt x="2868" y="10771"/>
                    <a:pt x="3415" y="10959"/>
                    <a:pt x="4018" y="10996"/>
                  </a:cubicBezTo>
                  <a:lnTo>
                    <a:pt x="4018" y="11839"/>
                  </a:lnTo>
                  <a:cubicBezTo>
                    <a:pt x="3768" y="11839"/>
                    <a:pt x="3519" y="11840"/>
                    <a:pt x="3271" y="11840"/>
                  </a:cubicBezTo>
                  <a:cubicBezTo>
                    <a:pt x="3023" y="11840"/>
                    <a:pt x="2776" y="11839"/>
                    <a:pt x="2528" y="11838"/>
                  </a:cubicBezTo>
                  <a:cubicBezTo>
                    <a:pt x="2432" y="11838"/>
                    <a:pt x="2364" y="11770"/>
                    <a:pt x="2364" y="11682"/>
                  </a:cubicBezTo>
                  <a:cubicBezTo>
                    <a:pt x="2363" y="11273"/>
                    <a:pt x="2364" y="10864"/>
                    <a:pt x="2364" y="10454"/>
                  </a:cubicBezTo>
                  <a:cubicBezTo>
                    <a:pt x="2364" y="10450"/>
                    <a:pt x="2369" y="10444"/>
                    <a:pt x="2373" y="10433"/>
                  </a:cubicBezTo>
                  <a:close/>
                  <a:moveTo>
                    <a:pt x="4208" y="4541"/>
                  </a:moveTo>
                  <a:cubicBezTo>
                    <a:pt x="3974" y="4541"/>
                    <a:pt x="3740" y="4566"/>
                    <a:pt x="3509" y="4617"/>
                  </a:cubicBezTo>
                  <a:cubicBezTo>
                    <a:pt x="2973" y="4734"/>
                    <a:pt x="2499" y="4973"/>
                    <a:pt x="2087" y="5330"/>
                  </a:cubicBezTo>
                  <a:cubicBezTo>
                    <a:pt x="1694" y="5669"/>
                    <a:pt x="1399" y="6081"/>
                    <a:pt x="1204" y="6564"/>
                  </a:cubicBezTo>
                  <a:cubicBezTo>
                    <a:pt x="1090" y="6849"/>
                    <a:pt x="1015" y="7144"/>
                    <a:pt x="989" y="7451"/>
                  </a:cubicBezTo>
                  <a:cubicBezTo>
                    <a:pt x="975" y="7625"/>
                    <a:pt x="985" y="7804"/>
                    <a:pt x="986" y="7981"/>
                  </a:cubicBezTo>
                  <a:cubicBezTo>
                    <a:pt x="989" y="8223"/>
                    <a:pt x="1040" y="8457"/>
                    <a:pt x="1107" y="8686"/>
                  </a:cubicBezTo>
                  <a:cubicBezTo>
                    <a:pt x="1245" y="9157"/>
                    <a:pt x="1476" y="9574"/>
                    <a:pt x="1811" y="9935"/>
                  </a:cubicBezTo>
                  <a:cubicBezTo>
                    <a:pt x="1876" y="10004"/>
                    <a:pt x="1909" y="10079"/>
                    <a:pt x="1909" y="10183"/>
                  </a:cubicBezTo>
                  <a:cubicBezTo>
                    <a:pt x="1902" y="10673"/>
                    <a:pt x="1905" y="11166"/>
                    <a:pt x="1906" y="11657"/>
                  </a:cubicBezTo>
                  <a:cubicBezTo>
                    <a:pt x="1906" y="11713"/>
                    <a:pt x="1910" y="11774"/>
                    <a:pt x="1926" y="11829"/>
                  </a:cubicBezTo>
                  <a:cubicBezTo>
                    <a:pt x="1996" y="12091"/>
                    <a:pt x="2192" y="12276"/>
                    <a:pt x="2445" y="12276"/>
                  </a:cubicBezTo>
                  <a:cubicBezTo>
                    <a:pt x="3760" y="12278"/>
                    <a:pt x="5075" y="12278"/>
                    <a:pt x="6391" y="12278"/>
                  </a:cubicBezTo>
                  <a:cubicBezTo>
                    <a:pt x="7706" y="12278"/>
                    <a:pt x="9022" y="12278"/>
                    <a:pt x="10337" y="12278"/>
                  </a:cubicBezTo>
                  <a:cubicBezTo>
                    <a:pt x="10365" y="12278"/>
                    <a:pt x="10393" y="12272"/>
                    <a:pt x="10422" y="12265"/>
                  </a:cubicBezTo>
                  <a:cubicBezTo>
                    <a:pt x="10724" y="12180"/>
                    <a:pt x="10873" y="11943"/>
                    <a:pt x="10874" y="11647"/>
                  </a:cubicBezTo>
                  <a:cubicBezTo>
                    <a:pt x="10879" y="11162"/>
                    <a:pt x="10876" y="10676"/>
                    <a:pt x="10876" y="10178"/>
                  </a:cubicBezTo>
                  <a:lnTo>
                    <a:pt x="10982" y="10178"/>
                  </a:lnTo>
                  <a:cubicBezTo>
                    <a:pt x="11301" y="10178"/>
                    <a:pt x="11618" y="10180"/>
                    <a:pt x="11936" y="10180"/>
                  </a:cubicBezTo>
                  <a:cubicBezTo>
                    <a:pt x="12095" y="10180"/>
                    <a:pt x="12254" y="10179"/>
                    <a:pt x="12414" y="10178"/>
                  </a:cubicBezTo>
                  <a:cubicBezTo>
                    <a:pt x="12732" y="10177"/>
                    <a:pt x="12996" y="9907"/>
                    <a:pt x="12996" y="9598"/>
                  </a:cubicBezTo>
                  <a:cubicBezTo>
                    <a:pt x="12996" y="8434"/>
                    <a:pt x="12994" y="7268"/>
                    <a:pt x="12998" y="6102"/>
                  </a:cubicBezTo>
                  <a:cubicBezTo>
                    <a:pt x="12996" y="5780"/>
                    <a:pt x="12697" y="5515"/>
                    <a:pt x="12420" y="5515"/>
                  </a:cubicBezTo>
                  <a:cubicBezTo>
                    <a:pt x="12417" y="5515"/>
                    <a:pt x="12414" y="5515"/>
                    <a:pt x="12411" y="5515"/>
                  </a:cubicBezTo>
                  <a:cubicBezTo>
                    <a:pt x="12180" y="5520"/>
                    <a:pt x="11950" y="5521"/>
                    <a:pt x="11719" y="5521"/>
                  </a:cubicBezTo>
                  <a:cubicBezTo>
                    <a:pt x="11373" y="5521"/>
                    <a:pt x="11027" y="5518"/>
                    <a:pt x="10682" y="5518"/>
                  </a:cubicBezTo>
                  <a:cubicBezTo>
                    <a:pt x="9322" y="5518"/>
                    <a:pt x="7963" y="5518"/>
                    <a:pt x="6603" y="5517"/>
                  </a:cubicBezTo>
                  <a:cubicBezTo>
                    <a:pt x="6568" y="5517"/>
                    <a:pt x="6527" y="5510"/>
                    <a:pt x="6498" y="5490"/>
                  </a:cubicBezTo>
                  <a:cubicBezTo>
                    <a:pt x="6446" y="5454"/>
                    <a:pt x="6405" y="5403"/>
                    <a:pt x="6353" y="5367"/>
                  </a:cubicBezTo>
                  <a:cubicBezTo>
                    <a:pt x="6149" y="5219"/>
                    <a:pt x="5954" y="5058"/>
                    <a:pt x="5739" y="4934"/>
                  </a:cubicBezTo>
                  <a:cubicBezTo>
                    <a:pt x="5338" y="4700"/>
                    <a:pt x="4898" y="4583"/>
                    <a:pt x="4438" y="4549"/>
                  </a:cubicBezTo>
                  <a:cubicBezTo>
                    <a:pt x="4362" y="4544"/>
                    <a:pt x="4285" y="4541"/>
                    <a:pt x="4208" y="4541"/>
                  </a:cubicBezTo>
                  <a:close/>
                  <a:moveTo>
                    <a:pt x="12905" y="11486"/>
                  </a:moveTo>
                  <a:cubicBezTo>
                    <a:pt x="12907" y="11486"/>
                    <a:pt x="12909" y="11486"/>
                    <a:pt x="12910" y="11486"/>
                  </a:cubicBezTo>
                  <a:cubicBezTo>
                    <a:pt x="13076" y="11487"/>
                    <a:pt x="13243" y="11488"/>
                    <a:pt x="13409" y="11488"/>
                  </a:cubicBezTo>
                  <a:cubicBezTo>
                    <a:pt x="13631" y="11488"/>
                    <a:pt x="13852" y="11487"/>
                    <a:pt x="14073" y="11487"/>
                  </a:cubicBezTo>
                  <a:cubicBezTo>
                    <a:pt x="14079" y="11487"/>
                    <a:pt x="14084" y="11490"/>
                    <a:pt x="14084" y="11490"/>
                  </a:cubicBezTo>
                  <a:cubicBezTo>
                    <a:pt x="13492" y="12081"/>
                    <a:pt x="12899" y="12675"/>
                    <a:pt x="12303" y="13270"/>
                  </a:cubicBezTo>
                  <a:lnTo>
                    <a:pt x="12303" y="13190"/>
                  </a:lnTo>
                  <a:cubicBezTo>
                    <a:pt x="12303" y="12823"/>
                    <a:pt x="12305" y="12455"/>
                    <a:pt x="12303" y="12088"/>
                  </a:cubicBezTo>
                  <a:cubicBezTo>
                    <a:pt x="12302" y="11763"/>
                    <a:pt x="12576" y="11486"/>
                    <a:pt x="12905" y="11486"/>
                  </a:cubicBezTo>
                  <a:close/>
                  <a:moveTo>
                    <a:pt x="7458" y="0"/>
                  </a:moveTo>
                  <a:cubicBezTo>
                    <a:pt x="7242" y="0"/>
                    <a:pt x="7023" y="79"/>
                    <a:pt x="6861" y="235"/>
                  </a:cubicBezTo>
                  <a:cubicBezTo>
                    <a:pt x="6670" y="419"/>
                    <a:pt x="6579" y="640"/>
                    <a:pt x="6583" y="903"/>
                  </a:cubicBezTo>
                  <a:cubicBezTo>
                    <a:pt x="6586" y="988"/>
                    <a:pt x="6583" y="1073"/>
                    <a:pt x="6583" y="1166"/>
                  </a:cubicBezTo>
                  <a:lnTo>
                    <a:pt x="5808" y="1166"/>
                  </a:lnTo>
                  <a:cubicBezTo>
                    <a:pt x="5808" y="1060"/>
                    <a:pt x="5804" y="952"/>
                    <a:pt x="5808" y="846"/>
                  </a:cubicBezTo>
                  <a:cubicBezTo>
                    <a:pt x="5825" y="413"/>
                    <a:pt x="5403" y="5"/>
                    <a:pt x="4966" y="5"/>
                  </a:cubicBezTo>
                  <a:cubicBezTo>
                    <a:pt x="4557" y="5"/>
                    <a:pt x="4223" y="268"/>
                    <a:pt x="4127" y="586"/>
                  </a:cubicBezTo>
                  <a:cubicBezTo>
                    <a:pt x="4099" y="682"/>
                    <a:pt x="4088" y="784"/>
                    <a:pt x="4078" y="883"/>
                  </a:cubicBezTo>
                  <a:cubicBezTo>
                    <a:pt x="4069" y="978"/>
                    <a:pt x="4076" y="1071"/>
                    <a:pt x="4076" y="1176"/>
                  </a:cubicBezTo>
                  <a:lnTo>
                    <a:pt x="3299" y="1176"/>
                  </a:lnTo>
                  <a:lnTo>
                    <a:pt x="3299" y="825"/>
                  </a:lnTo>
                  <a:cubicBezTo>
                    <a:pt x="3301" y="450"/>
                    <a:pt x="2990" y="91"/>
                    <a:pt x="2625" y="26"/>
                  </a:cubicBezTo>
                  <a:cubicBezTo>
                    <a:pt x="2557" y="14"/>
                    <a:pt x="2492" y="8"/>
                    <a:pt x="2428" y="8"/>
                  </a:cubicBezTo>
                  <a:cubicBezTo>
                    <a:pt x="2186" y="8"/>
                    <a:pt x="1974" y="97"/>
                    <a:pt x="1794" y="289"/>
                  </a:cubicBezTo>
                  <a:cubicBezTo>
                    <a:pt x="1653" y="440"/>
                    <a:pt x="1585" y="626"/>
                    <a:pt x="1572" y="829"/>
                  </a:cubicBezTo>
                  <a:cubicBezTo>
                    <a:pt x="1565" y="940"/>
                    <a:pt x="1571" y="1052"/>
                    <a:pt x="1571" y="1176"/>
                  </a:cubicBezTo>
                  <a:cubicBezTo>
                    <a:pt x="1454" y="1176"/>
                    <a:pt x="1339" y="1177"/>
                    <a:pt x="1226" y="1177"/>
                  </a:cubicBezTo>
                  <a:cubicBezTo>
                    <a:pt x="1169" y="1177"/>
                    <a:pt x="1113" y="1176"/>
                    <a:pt x="1057" y="1176"/>
                  </a:cubicBezTo>
                  <a:cubicBezTo>
                    <a:pt x="1051" y="1176"/>
                    <a:pt x="1046" y="1176"/>
                    <a:pt x="1040" y="1176"/>
                  </a:cubicBezTo>
                  <a:cubicBezTo>
                    <a:pt x="755" y="1176"/>
                    <a:pt x="507" y="1283"/>
                    <a:pt x="309" y="1482"/>
                  </a:cubicBezTo>
                  <a:cubicBezTo>
                    <a:pt x="143" y="1650"/>
                    <a:pt x="30" y="1855"/>
                    <a:pt x="16" y="2103"/>
                  </a:cubicBezTo>
                  <a:cubicBezTo>
                    <a:pt x="16" y="2111"/>
                    <a:pt x="4" y="2120"/>
                    <a:pt x="0" y="2128"/>
                  </a:cubicBezTo>
                  <a:lnTo>
                    <a:pt x="0" y="13111"/>
                  </a:lnTo>
                  <a:cubicBezTo>
                    <a:pt x="30" y="13220"/>
                    <a:pt x="45" y="13336"/>
                    <a:pt x="89" y="13437"/>
                  </a:cubicBezTo>
                  <a:cubicBezTo>
                    <a:pt x="248" y="13793"/>
                    <a:pt x="517" y="14012"/>
                    <a:pt x="908" y="14062"/>
                  </a:cubicBezTo>
                  <a:cubicBezTo>
                    <a:pt x="1041" y="14077"/>
                    <a:pt x="1177" y="14080"/>
                    <a:pt x="1310" y="14080"/>
                  </a:cubicBezTo>
                  <a:cubicBezTo>
                    <a:pt x="3055" y="14081"/>
                    <a:pt x="4801" y="14081"/>
                    <a:pt x="6546" y="14081"/>
                  </a:cubicBezTo>
                  <a:cubicBezTo>
                    <a:pt x="8292" y="14081"/>
                    <a:pt x="10037" y="14081"/>
                    <a:pt x="11783" y="14080"/>
                  </a:cubicBezTo>
                  <a:cubicBezTo>
                    <a:pt x="12040" y="14080"/>
                    <a:pt x="12262" y="13991"/>
                    <a:pt x="12446" y="13806"/>
                  </a:cubicBezTo>
                  <a:cubicBezTo>
                    <a:pt x="13162" y="13087"/>
                    <a:pt x="13881" y="12370"/>
                    <a:pt x="14598" y="11654"/>
                  </a:cubicBezTo>
                  <a:cubicBezTo>
                    <a:pt x="14752" y="11500"/>
                    <a:pt x="14863" y="11327"/>
                    <a:pt x="14885" y="11105"/>
                  </a:cubicBezTo>
                  <a:cubicBezTo>
                    <a:pt x="14885" y="11102"/>
                    <a:pt x="14894" y="11098"/>
                    <a:pt x="14898" y="11097"/>
                  </a:cubicBezTo>
                  <a:lnTo>
                    <a:pt x="14898" y="6189"/>
                  </a:lnTo>
                  <a:cubicBezTo>
                    <a:pt x="14853" y="6115"/>
                    <a:pt x="14809" y="6037"/>
                    <a:pt x="14710" y="6030"/>
                  </a:cubicBezTo>
                  <a:cubicBezTo>
                    <a:pt x="14698" y="6029"/>
                    <a:pt x="14687" y="6029"/>
                    <a:pt x="14676" y="6029"/>
                  </a:cubicBezTo>
                  <a:cubicBezTo>
                    <a:pt x="14519" y="6029"/>
                    <a:pt x="14438" y="6115"/>
                    <a:pt x="14438" y="6285"/>
                  </a:cubicBezTo>
                  <a:lnTo>
                    <a:pt x="14438" y="10918"/>
                  </a:lnTo>
                  <a:lnTo>
                    <a:pt x="14438" y="11024"/>
                  </a:lnTo>
                  <a:cubicBezTo>
                    <a:pt x="14222" y="11024"/>
                    <a:pt x="14012" y="11023"/>
                    <a:pt x="13803" y="11023"/>
                  </a:cubicBezTo>
                  <a:cubicBezTo>
                    <a:pt x="13699" y="11023"/>
                    <a:pt x="13595" y="11023"/>
                    <a:pt x="13492" y="11024"/>
                  </a:cubicBezTo>
                  <a:cubicBezTo>
                    <a:pt x="13237" y="11026"/>
                    <a:pt x="12982" y="11030"/>
                    <a:pt x="12728" y="11044"/>
                  </a:cubicBezTo>
                  <a:cubicBezTo>
                    <a:pt x="12575" y="11053"/>
                    <a:pt x="12433" y="11115"/>
                    <a:pt x="12312" y="11203"/>
                  </a:cubicBezTo>
                  <a:cubicBezTo>
                    <a:pt x="11986" y="11436"/>
                    <a:pt x="11836" y="11759"/>
                    <a:pt x="11842" y="12159"/>
                  </a:cubicBezTo>
                  <a:cubicBezTo>
                    <a:pt x="11846" y="12612"/>
                    <a:pt x="11843" y="13064"/>
                    <a:pt x="11843" y="13520"/>
                  </a:cubicBezTo>
                  <a:lnTo>
                    <a:pt x="11843" y="13620"/>
                  </a:lnTo>
                  <a:lnTo>
                    <a:pt x="1041" y="13620"/>
                  </a:lnTo>
                  <a:cubicBezTo>
                    <a:pt x="737" y="13620"/>
                    <a:pt x="457" y="13339"/>
                    <a:pt x="457" y="13036"/>
                  </a:cubicBezTo>
                  <a:lnTo>
                    <a:pt x="457" y="4148"/>
                  </a:lnTo>
                  <a:lnTo>
                    <a:pt x="457" y="4052"/>
                  </a:lnTo>
                  <a:lnTo>
                    <a:pt x="1927" y="4052"/>
                  </a:lnTo>
                  <a:cubicBezTo>
                    <a:pt x="2070" y="4052"/>
                    <a:pt x="2152" y="3974"/>
                    <a:pt x="2152" y="3836"/>
                  </a:cubicBezTo>
                  <a:cubicBezTo>
                    <a:pt x="2152" y="3690"/>
                    <a:pt x="2073" y="3611"/>
                    <a:pt x="1926" y="3611"/>
                  </a:cubicBezTo>
                  <a:lnTo>
                    <a:pt x="463" y="3611"/>
                  </a:lnTo>
                  <a:cubicBezTo>
                    <a:pt x="460" y="3591"/>
                    <a:pt x="456" y="3584"/>
                    <a:pt x="456" y="3575"/>
                  </a:cubicBezTo>
                  <a:cubicBezTo>
                    <a:pt x="456" y="3110"/>
                    <a:pt x="453" y="2645"/>
                    <a:pt x="456" y="2181"/>
                  </a:cubicBezTo>
                  <a:cubicBezTo>
                    <a:pt x="457" y="1954"/>
                    <a:pt x="668" y="1683"/>
                    <a:pt x="889" y="1657"/>
                  </a:cubicBezTo>
                  <a:cubicBezTo>
                    <a:pt x="975" y="1647"/>
                    <a:pt x="1062" y="1643"/>
                    <a:pt x="1149" y="1643"/>
                  </a:cubicBezTo>
                  <a:cubicBezTo>
                    <a:pt x="1287" y="1643"/>
                    <a:pt x="1426" y="1651"/>
                    <a:pt x="1566" y="1651"/>
                  </a:cubicBezTo>
                  <a:cubicBezTo>
                    <a:pt x="1566" y="1746"/>
                    <a:pt x="1564" y="1849"/>
                    <a:pt x="1566" y="1951"/>
                  </a:cubicBezTo>
                  <a:cubicBezTo>
                    <a:pt x="1575" y="2173"/>
                    <a:pt x="1646" y="2374"/>
                    <a:pt x="1804" y="2530"/>
                  </a:cubicBezTo>
                  <a:cubicBezTo>
                    <a:pt x="1984" y="2709"/>
                    <a:pt x="2190" y="2800"/>
                    <a:pt x="2416" y="2800"/>
                  </a:cubicBezTo>
                  <a:cubicBezTo>
                    <a:pt x="2514" y="2800"/>
                    <a:pt x="2615" y="2783"/>
                    <a:pt x="2719" y="2749"/>
                  </a:cubicBezTo>
                  <a:cubicBezTo>
                    <a:pt x="3045" y="2645"/>
                    <a:pt x="3301" y="2316"/>
                    <a:pt x="3297" y="1963"/>
                  </a:cubicBezTo>
                  <a:cubicBezTo>
                    <a:pt x="3294" y="1854"/>
                    <a:pt x="3297" y="1746"/>
                    <a:pt x="3297" y="1639"/>
                  </a:cubicBezTo>
                  <a:lnTo>
                    <a:pt x="4072" y="1639"/>
                  </a:lnTo>
                  <a:cubicBezTo>
                    <a:pt x="4072" y="1748"/>
                    <a:pt x="4071" y="1851"/>
                    <a:pt x="4072" y="1953"/>
                  </a:cubicBezTo>
                  <a:cubicBezTo>
                    <a:pt x="4078" y="2176"/>
                    <a:pt x="4154" y="2374"/>
                    <a:pt x="4311" y="2531"/>
                  </a:cubicBezTo>
                  <a:cubicBezTo>
                    <a:pt x="4489" y="2709"/>
                    <a:pt x="4695" y="2798"/>
                    <a:pt x="4932" y="2798"/>
                  </a:cubicBezTo>
                  <a:cubicBezTo>
                    <a:pt x="4987" y="2798"/>
                    <a:pt x="5044" y="2793"/>
                    <a:pt x="5103" y="2783"/>
                  </a:cubicBezTo>
                  <a:cubicBezTo>
                    <a:pt x="5483" y="2720"/>
                    <a:pt x="5802" y="2362"/>
                    <a:pt x="5804" y="1971"/>
                  </a:cubicBezTo>
                  <a:lnTo>
                    <a:pt x="5804" y="1634"/>
                  </a:lnTo>
                  <a:lnTo>
                    <a:pt x="6572" y="1634"/>
                  </a:lnTo>
                  <a:cubicBezTo>
                    <a:pt x="6580" y="1797"/>
                    <a:pt x="6579" y="1948"/>
                    <a:pt x="6600" y="2094"/>
                  </a:cubicBezTo>
                  <a:cubicBezTo>
                    <a:pt x="6657" y="2480"/>
                    <a:pt x="6978" y="2766"/>
                    <a:pt x="7368" y="2799"/>
                  </a:cubicBezTo>
                  <a:cubicBezTo>
                    <a:pt x="7394" y="2801"/>
                    <a:pt x="7420" y="2802"/>
                    <a:pt x="7446" y="2802"/>
                  </a:cubicBezTo>
                  <a:cubicBezTo>
                    <a:pt x="7940" y="2802"/>
                    <a:pt x="8327" y="2404"/>
                    <a:pt x="8312" y="1917"/>
                  </a:cubicBezTo>
                  <a:cubicBezTo>
                    <a:pt x="8308" y="1825"/>
                    <a:pt x="8312" y="1732"/>
                    <a:pt x="8312" y="1640"/>
                  </a:cubicBezTo>
                  <a:lnTo>
                    <a:pt x="9087" y="1640"/>
                  </a:lnTo>
                  <a:cubicBezTo>
                    <a:pt x="9087" y="1732"/>
                    <a:pt x="9090" y="1821"/>
                    <a:pt x="9087" y="1907"/>
                  </a:cubicBezTo>
                  <a:cubicBezTo>
                    <a:pt x="9080" y="2247"/>
                    <a:pt x="9222" y="2512"/>
                    <a:pt x="9512" y="2683"/>
                  </a:cubicBezTo>
                  <a:cubicBezTo>
                    <a:pt x="9656" y="2767"/>
                    <a:pt x="9804" y="2809"/>
                    <a:pt x="9953" y="2809"/>
                  </a:cubicBezTo>
                  <a:cubicBezTo>
                    <a:pt x="10104" y="2809"/>
                    <a:pt x="10255" y="2766"/>
                    <a:pt x="10402" y="2677"/>
                  </a:cubicBezTo>
                  <a:cubicBezTo>
                    <a:pt x="10692" y="2503"/>
                    <a:pt x="10828" y="2239"/>
                    <a:pt x="10819" y="1899"/>
                  </a:cubicBezTo>
                  <a:cubicBezTo>
                    <a:pt x="10818" y="1813"/>
                    <a:pt x="10819" y="1725"/>
                    <a:pt x="10819" y="1637"/>
                  </a:cubicBezTo>
                  <a:lnTo>
                    <a:pt x="11597" y="1637"/>
                  </a:lnTo>
                  <a:cubicBezTo>
                    <a:pt x="11597" y="1732"/>
                    <a:pt x="11600" y="1817"/>
                    <a:pt x="11597" y="1902"/>
                  </a:cubicBezTo>
                  <a:cubicBezTo>
                    <a:pt x="11589" y="2241"/>
                    <a:pt x="11727" y="2507"/>
                    <a:pt x="12016" y="2680"/>
                  </a:cubicBezTo>
                  <a:cubicBezTo>
                    <a:pt x="12163" y="2767"/>
                    <a:pt x="12314" y="2811"/>
                    <a:pt x="12464" y="2811"/>
                  </a:cubicBezTo>
                  <a:cubicBezTo>
                    <a:pt x="12612" y="2811"/>
                    <a:pt x="12760" y="2769"/>
                    <a:pt x="12905" y="2684"/>
                  </a:cubicBezTo>
                  <a:cubicBezTo>
                    <a:pt x="13193" y="2514"/>
                    <a:pt x="13335" y="2248"/>
                    <a:pt x="13328" y="1909"/>
                  </a:cubicBezTo>
                  <a:cubicBezTo>
                    <a:pt x="13325" y="1823"/>
                    <a:pt x="13328" y="1733"/>
                    <a:pt x="13328" y="1640"/>
                  </a:cubicBezTo>
                  <a:lnTo>
                    <a:pt x="13874" y="1640"/>
                  </a:lnTo>
                  <a:cubicBezTo>
                    <a:pt x="14164" y="1640"/>
                    <a:pt x="14440" y="1920"/>
                    <a:pt x="14440" y="2210"/>
                  </a:cubicBezTo>
                  <a:lnTo>
                    <a:pt x="14440" y="3526"/>
                  </a:lnTo>
                  <a:cubicBezTo>
                    <a:pt x="14440" y="3554"/>
                    <a:pt x="14438" y="3583"/>
                    <a:pt x="14435" y="3618"/>
                  </a:cubicBezTo>
                  <a:lnTo>
                    <a:pt x="2985" y="3618"/>
                  </a:lnTo>
                  <a:cubicBezTo>
                    <a:pt x="2971" y="3618"/>
                    <a:pt x="2956" y="3616"/>
                    <a:pt x="2941" y="3616"/>
                  </a:cubicBezTo>
                  <a:cubicBezTo>
                    <a:pt x="2932" y="3616"/>
                    <a:pt x="2923" y="3617"/>
                    <a:pt x="2915" y="3619"/>
                  </a:cubicBezTo>
                  <a:cubicBezTo>
                    <a:pt x="2879" y="3628"/>
                    <a:pt x="2840" y="3636"/>
                    <a:pt x="2811" y="3658"/>
                  </a:cubicBezTo>
                  <a:cubicBezTo>
                    <a:pt x="2719" y="3731"/>
                    <a:pt x="2698" y="3816"/>
                    <a:pt x="2735" y="3919"/>
                  </a:cubicBezTo>
                  <a:cubicBezTo>
                    <a:pt x="2770" y="4014"/>
                    <a:pt x="2844" y="4059"/>
                    <a:pt x="2961" y="4059"/>
                  </a:cubicBezTo>
                  <a:lnTo>
                    <a:pt x="14438" y="4059"/>
                  </a:lnTo>
                  <a:lnTo>
                    <a:pt x="14438" y="4165"/>
                  </a:lnTo>
                  <a:lnTo>
                    <a:pt x="14438" y="5225"/>
                  </a:lnTo>
                  <a:cubicBezTo>
                    <a:pt x="14438" y="5362"/>
                    <a:pt x="14530" y="5450"/>
                    <a:pt x="14666" y="5454"/>
                  </a:cubicBezTo>
                  <a:cubicBezTo>
                    <a:pt x="14671" y="5455"/>
                    <a:pt x="14676" y="5455"/>
                    <a:pt x="14681" y="5455"/>
                  </a:cubicBezTo>
                  <a:cubicBezTo>
                    <a:pt x="14794" y="5455"/>
                    <a:pt x="14846" y="5380"/>
                    <a:pt x="14898" y="5294"/>
                  </a:cubicBezTo>
                  <a:lnTo>
                    <a:pt x="14898" y="2115"/>
                  </a:lnTo>
                  <a:cubicBezTo>
                    <a:pt x="14863" y="2002"/>
                    <a:pt x="14841" y="1882"/>
                    <a:pt x="14789" y="1776"/>
                  </a:cubicBezTo>
                  <a:cubicBezTo>
                    <a:pt x="14638" y="1449"/>
                    <a:pt x="14383" y="1238"/>
                    <a:pt x="14026" y="1199"/>
                  </a:cubicBezTo>
                  <a:cubicBezTo>
                    <a:pt x="13939" y="1188"/>
                    <a:pt x="13851" y="1185"/>
                    <a:pt x="13761" y="1185"/>
                  </a:cubicBezTo>
                  <a:cubicBezTo>
                    <a:pt x="13620" y="1185"/>
                    <a:pt x="13476" y="1193"/>
                    <a:pt x="13329" y="1193"/>
                  </a:cubicBezTo>
                  <a:cubicBezTo>
                    <a:pt x="13329" y="1077"/>
                    <a:pt x="13328" y="981"/>
                    <a:pt x="13329" y="886"/>
                  </a:cubicBezTo>
                  <a:cubicBezTo>
                    <a:pt x="13337" y="443"/>
                    <a:pt x="13032" y="81"/>
                    <a:pt x="12599" y="16"/>
                  </a:cubicBezTo>
                  <a:cubicBezTo>
                    <a:pt x="12549" y="8"/>
                    <a:pt x="12500" y="5"/>
                    <a:pt x="12452" y="5"/>
                  </a:cubicBezTo>
                  <a:cubicBezTo>
                    <a:pt x="12050" y="5"/>
                    <a:pt x="11723" y="264"/>
                    <a:pt x="11617" y="677"/>
                  </a:cubicBezTo>
                  <a:cubicBezTo>
                    <a:pt x="11603" y="730"/>
                    <a:pt x="11601" y="784"/>
                    <a:pt x="11600" y="839"/>
                  </a:cubicBezTo>
                  <a:cubicBezTo>
                    <a:pt x="11596" y="947"/>
                    <a:pt x="11600" y="1057"/>
                    <a:pt x="11600" y="1170"/>
                  </a:cubicBezTo>
                  <a:lnTo>
                    <a:pt x="10823" y="1170"/>
                  </a:lnTo>
                  <a:cubicBezTo>
                    <a:pt x="10823" y="1070"/>
                    <a:pt x="10822" y="968"/>
                    <a:pt x="10823" y="869"/>
                  </a:cubicBezTo>
                  <a:cubicBezTo>
                    <a:pt x="10830" y="473"/>
                    <a:pt x="10543" y="112"/>
                    <a:pt x="10146" y="26"/>
                  </a:cubicBezTo>
                  <a:cubicBezTo>
                    <a:pt x="10082" y="12"/>
                    <a:pt x="10019" y="6"/>
                    <a:pt x="9958" y="6"/>
                  </a:cubicBezTo>
                  <a:cubicBezTo>
                    <a:pt x="9541" y="6"/>
                    <a:pt x="9172" y="299"/>
                    <a:pt x="9111" y="709"/>
                  </a:cubicBezTo>
                  <a:cubicBezTo>
                    <a:pt x="9090" y="858"/>
                    <a:pt x="9092" y="1010"/>
                    <a:pt x="9083" y="1169"/>
                  </a:cubicBezTo>
                  <a:lnTo>
                    <a:pt x="8315" y="1169"/>
                  </a:lnTo>
                  <a:cubicBezTo>
                    <a:pt x="8315" y="1071"/>
                    <a:pt x="8314" y="974"/>
                    <a:pt x="8315" y="879"/>
                  </a:cubicBezTo>
                  <a:cubicBezTo>
                    <a:pt x="8322" y="527"/>
                    <a:pt x="8152" y="268"/>
                    <a:pt x="7859" y="102"/>
                  </a:cubicBezTo>
                  <a:cubicBezTo>
                    <a:pt x="7739" y="34"/>
                    <a:pt x="7599" y="0"/>
                    <a:pt x="7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 name="Google Shape;1152;p62"/>
          <p:cNvGrpSpPr/>
          <p:nvPr/>
        </p:nvGrpSpPr>
        <p:grpSpPr>
          <a:xfrm>
            <a:off x="3707505" y="3520152"/>
            <a:ext cx="614700" cy="614700"/>
            <a:chOff x="876075" y="1864970"/>
            <a:chExt cx="614700" cy="614700"/>
          </a:xfrm>
        </p:grpSpPr>
        <p:sp>
          <p:nvSpPr>
            <p:cNvPr id="1153" name="Google Shape;1153;p62"/>
            <p:cNvSpPr/>
            <p:nvPr/>
          </p:nvSpPr>
          <p:spPr>
            <a:xfrm>
              <a:off x="876075"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2"/>
            <p:cNvSpPr/>
            <p:nvPr/>
          </p:nvSpPr>
          <p:spPr>
            <a:xfrm>
              <a:off x="950053" y="1939355"/>
              <a:ext cx="466744" cy="465930"/>
            </a:xfrm>
            <a:custGeom>
              <a:rect b="b" l="l" r="r" t="t"/>
              <a:pathLst>
                <a:path extrusionOk="0" h="14880" w="14906">
                  <a:moveTo>
                    <a:pt x="2022" y="470"/>
                  </a:moveTo>
                  <a:cubicBezTo>
                    <a:pt x="2027" y="470"/>
                    <a:pt x="2032" y="470"/>
                    <a:pt x="2037" y="470"/>
                  </a:cubicBezTo>
                  <a:cubicBezTo>
                    <a:pt x="2419" y="480"/>
                    <a:pt x="2758" y="807"/>
                    <a:pt x="2757" y="1220"/>
                  </a:cubicBezTo>
                  <a:cubicBezTo>
                    <a:pt x="2753" y="1524"/>
                    <a:pt x="2502" y="1925"/>
                    <a:pt x="2096" y="1925"/>
                  </a:cubicBezTo>
                  <a:cubicBezTo>
                    <a:pt x="2067" y="1925"/>
                    <a:pt x="2038" y="1923"/>
                    <a:pt x="2009" y="1919"/>
                  </a:cubicBezTo>
                  <a:cubicBezTo>
                    <a:pt x="1981" y="1923"/>
                    <a:pt x="1953" y="1925"/>
                    <a:pt x="1927" y="1925"/>
                  </a:cubicBezTo>
                  <a:cubicBezTo>
                    <a:pt x="1525" y="1925"/>
                    <a:pt x="1270" y="1512"/>
                    <a:pt x="1273" y="1213"/>
                  </a:cubicBezTo>
                  <a:cubicBezTo>
                    <a:pt x="1278" y="822"/>
                    <a:pt x="1599" y="470"/>
                    <a:pt x="2022" y="470"/>
                  </a:cubicBezTo>
                  <a:close/>
                  <a:moveTo>
                    <a:pt x="2015" y="0"/>
                  </a:moveTo>
                  <a:cubicBezTo>
                    <a:pt x="1822" y="0"/>
                    <a:pt x="1631" y="51"/>
                    <a:pt x="1457" y="159"/>
                  </a:cubicBezTo>
                  <a:cubicBezTo>
                    <a:pt x="708" y="623"/>
                    <a:pt x="656" y="1268"/>
                    <a:pt x="1075" y="1981"/>
                  </a:cubicBezTo>
                  <a:cubicBezTo>
                    <a:pt x="940" y="2053"/>
                    <a:pt x="803" y="2124"/>
                    <a:pt x="670" y="2202"/>
                  </a:cubicBezTo>
                  <a:cubicBezTo>
                    <a:pt x="565" y="2264"/>
                    <a:pt x="551" y="2435"/>
                    <a:pt x="635" y="2525"/>
                  </a:cubicBezTo>
                  <a:cubicBezTo>
                    <a:pt x="690" y="2583"/>
                    <a:pt x="747" y="2612"/>
                    <a:pt x="808" y="2612"/>
                  </a:cubicBezTo>
                  <a:cubicBezTo>
                    <a:pt x="856" y="2612"/>
                    <a:pt x="906" y="2594"/>
                    <a:pt x="960" y="2560"/>
                  </a:cubicBezTo>
                  <a:cubicBezTo>
                    <a:pt x="1144" y="2441"/>
                    <a:pt x="1342" y="2377"/>
                    <a:pt x="1561" y="2377"/>
                  </a:cubicBezTo>
                  <a:cubicBezTo>
                    <a:pt x="1568" y="2377"/>
                    <a:pt x="1576" y="2377"/>
                    <a:pt x="1583" y="2377"/>
                  </a:cubicBezTo>
                  <a:cubicBezTo>
                    <a:pt x="1640" y="2378"/>
                    <a:pt x="1698" y="2378"/>
                    <a:pt x="1755" y="2378"/>
                  </a:cubicBezTo>
                  <a:cubicBezTo>
                    <a:pt x="1849" y="2378"/>
                    <a:pt x="1942" y="2378"/>
                    <a:pt x="2035" y="2378"/>
                  </a:cubicBezTo>
                  <a:cubicBezTo>
                    <a:pt x="2093" y="2378"/>
                    <a:pt x="2151" y="2378"/>
                    <a:pt x="2208" y="2379"/>
                  </a:cubicBezTo>
                  <a:cubicBezTo>
                    <a:pt x="2354" y="2380"/>
                    <a:pt x="2502" y="2376"/>
                    <a:pt x="2645" y="2399"/>
                  </a:cubicBezTo>
                  <a:cubicBezTo>
                    <a:pt x="3071" y="2469"/>
                    <a:pt x="3360" y="2720"/>
                    <a:pt x="3512" y="3122"/>
                  </a:cubicBezTo>
                  <a:cubicBezTo>
                    <a:pt x="3606" y="3369"/>
                    <a:pt x="3590" y="3632"/>
                    <a:pt x="3583" y="3891"/>
                  </a:cubicBezTo>
                  <a:cubicBezTo>
                    <a:pt x="3580" y="3976"/>
                    <a:pt x="3534" y="4060"/>
                    <a:pt x="3445" y="4068"/>
                  </a:cubicBezTo>
                  <a:cubicBezTo>
                    <a:pt x="3393" y="4074"/>
                    <a:pt x="3342" y="4075"/>
                    <a:pt x="3290" y="4075"/>
                  </a:cubicBezTo>
                  <a:cubicBezTo>
                    <a:pt x="3208" y="4075"/>
                    <a:pt x="3124" y="4071"/>
                    <a:pt x="3039" y="4071"/>
                  </a:cubicBezTo>
                  <a:lnTo>
                    <a:pt x="3039" y="3866"/>
                  </a:lnTo>
                  <a:cubicBezTo>
                    <a:pt x="3039" y="3801"/>
                    <a:pt x="3040" y="3737"/>
                    <a:pt x="3039" y="3672"/>
                  </a:cubicBezTo>
                  <a:cubicBezTo>
                    <a:pt x="3034" y="3514"/>
                    <a:pt x="2930" y="3404"/>
                    <a:pt x="2802" y="3404"/>
                  </a:cubicBezTo>
                  <a:cubicBezTo>
                    <a:pt x="2775" y="3404"/>
                    <a:pt x="2746" y="3409"/>
                    <a:pt x="2717" y="3420"/>
                  </a:cubicBezTo>
                  <a:cubicBezTo>
                    <a:pt x="2638" y="3451"/>
                    <a:pt x="2580" y="3533"/>
                    <a:pt x="2580" y="3624"/>
                  </a:cubicBezTo>
                  <a:cubicBezTo>
                    <a:pt x="2579" y="3772"/>
                    <a:pt x="2580" y="3921"/>
                    <a:pt x="2580" y="4068"/>
                  </a:cubicBezTo>
                  <a:lnTo>
                    <a:pt x="1450" y="4068"/>
                  </a:lnTo>
                  <a:cubicBezTo>
                    <a:pt x="1450" y="3920"/>
                    <a:pt x="1441" y="3774"/>
                    <a:pt x="1454" y="3632"/>
                  </a:cubicBezTo>
                  <a:cubicBezTo>
                    <a:pt x="1464" y="3505"/>
                    <a:pt x="1344" y="3405"/>
                    <a:pt x="1230" y="3405"/>
                  </a:cubicBezTo>
                  <a:cubicBezTo>
                    <a:pt x="1117" y="3405"/>
                    <a:pt x="996" y="3505"/>
                    <a:pt x="1005" y="3632"/>
                  </a:cubicBezTo>
                  <a:cubicBezTo>
                    <a:pt x="1018" y="3778"/>
                    <a:pt x="1010" y="3925"/>
                    <a:pt x="1010" y="4075"/>
                  </a:cubicBezTo>
                  <a:cubicBezTo>
                    <a:pt x="916" y="4075"/>
                    <a:pt x="829" y="4076"/>
                    <a:pt x="745" y="4076"/>
                  </a:cubicBezTo>
                  <a:cubicBezTo>
                    <a:pt x="702" y="4076"/>
                    <a:pt x="661" y="4076"/>
                    <a:pt x="619" y="4075"/>
                  </a:cubicBezTo>
                  <a:cubicBezTo>
                    <a:pt x="532" y="4074"/>
                    <a:pt x="465" y="4006"/>
                    <a:pt x="464" y="3920"/>
                  </a:cubicBezTo>
                  <a:cubicBezTo>
                    <a:pt x="461" y="3845"/>
                    <a:pt x="461" y="3772"/>
                    <a:pt x="464" y="3699"/>
                  </a:cubicBezTo>
                  <a:cubicBezTo>
                    <a:pt x="466" y="3559"/>
                    <a:pt x="472" y="3419"/>
                    <a:pt x="481" y="3279"/>
                  </a:cubicBezTo>
                  <a:cubicBezTo>
                    <a:pt x="488" y="3168"/>
                    <a:pt x="424" y="3079"/>
                    <a:pt x="304" y="3044"/>
                  </a:cubicBezTo>
                  <a:cubicBezTo>
                    <a:pt x="284" y="3038"/>
                    <a:pt x="263" y="3035"/>
                    <a:pt x="243" y="3035"/>
                  </a:cubicBezTo>
                  <a:cubicBezTo>
                    <a:pt x="164" y="3035"/>
                    <a:pt x="86" y="3079"/>
                    <a:pt x="49" y="3157"/>
                  </a:cubicBezTo>
                  <a:cubicBezTo>
                    <a:pt x="26" y="3206"/>
                    <a:pt x="18" y="3263"/>
                    <a:pt x="4" y="3317"/>
                  </a:cubicBezTo>
                  <a:lnTo>
                    <a:pt x="4" y="4021"/>
                  </a:lnTo>
                  <a:cubicBezTo>
                    <a:pt x="55" y="4123"/>
                    <a:pt x="92" y="4234"/>
                    <a:pt x="159" y="4323"/>
                  </a:cubicBezTo>
                  <a:cubicBezTo>
                    <a:pt x="278" y="4481"/>
                    <a:pt x="465" y="4531"/>
                    <a:pt x="657" y="4531"/>
                  </a:cubicBezTo>
                  <a:cubicBezTo>
                    <a:pt x="1088" y="4532"/>
                    <a:pt x="1519" y="4533"/>
                    <a:pt x="1951" y="4533"/>
                  </a:cubicBezTo>
                  <a:cubicBezTo>
                    <a:pt x="2382" y="4533"/>
                    <a:pt x="2813" y="4532"/>
                    <a:pt x="3244" y="4531"/>
                  </a:cubicBezTo>
                  <a:cubicBezTo>
                    <a:pt x="3333" y="4531"/>
                    <a:pt x="3423" y="4526"/>
                    <a:pt x="3514" y="4514"/>
                  </a:cubicBezTo>
                  <a:cubicBezTo>
                    <a:pt x="3749" y="4480"/>
                    <a:pt x="3923" y="4350"/>
                    <a:pt x="3986" y="4123"/>
                  </a:cubicBezTo>
                  <a:cubicBezTo>
                    <a:pt x="4066" y="3837"/>
                    <a:pt x="4039" y="3543"/>
                    <a:pt x="4005" y="3255"/>
                  </a:cubicBezTo>
                  <a:cubicBezTo>
                    <a:pt x="3948" y="2788"/>
                    <a:pt x="3706" y="2428"/>
                    <a:pt x="3316" y="2174"/>
                  </a:cubicBezTo>
                  <a:cubicBezTo>
                    <a:pt x="3198" y="2097"/>
                    <a:pt x="3067" y="2045"/>
                    <a:pt x="2942" y="1981"/>
                  </a:cubicBezTo>
                  <a:cubicBezTo>
                    <a:pt x="3402" y="1373"/>
                    <a:pt x="3215" y="715"/>
                    <a:pt x="2873" y="374"/>
                  </a:cubicBezTo>
                  <a:cubicBezTo>
                    <a:pt x="2633" y="132"/>
                    <a:pt x="2323" y="0"/>
                    <a:pt x="2015" y="0"/>
                  </a:cubicBezTo>
                  <a:close/>
                  <a:moveTo>
                    <a:pt x="12781" y="4050"/>
                  </a:moveTo>
                  <a:lnTo>
                    <a:pt x="14089" y="5358"/>
                  </a:lnTo>
                  <a:cubicBezTo>
                    <a:pt x="14071" y="5358"/>
                    <a:pt x="14048" y="5363"/>
                    <a:pt x="14024" y="5363"/>
                  </a:cubicBezTo>
                  <a:cubicBezTo>
                    <a:pt x="13869" y="5363"/>
                    <a:pt x="13715" y="5362"/>
                    <a:pt x="13561" y="5362"/>
                  </a:cubicBezTo>
                  <a:cubicBezTo>
                    <a:pt x="13406" y="5362"/>
                    <a:pt x="13252" y="5363"/>
                    <a:pt x="13098" y="5364"/>
                  </a:cubicBezTo>
                  <a:cubicBezTo>
                    <a:pt x="13097" y="5364"/>
                    <a:pt x="13096" y="5364"/>
                    <a:pt x="13095" y="5364"/>
                  </a:cubicBezTo>
                  <a:cubicBezTo>
                    <a:pt x="12919" y="5364"/>
                    <a:pt x="12775" y="5233"/>
                    <a:pt x="12779" y="5051"/>
                  </a:cubicBezTo>
                  <a:cubicBezTo>
                    <a:pt x="12788" y="4719"/>
                    <a:pt x="12781" y="4386"/>
                    <a:pt x="12781" y="4050"/>
                  </a:cubicBezTo>
                  <a:close/>
                  <a:moveTo>
                    <a:pt x="2030" y="5646"/>
                  </a:moveTo>
                  <a:cubicBezTo>
                    <a:pt x="2223" y="5646"/>
                    <a:pt x="2389" y="5727"/>
                    <a:pt x="2529" y="5861"/>
                  </a:cubicBezTo>
                  <a:cubicBezTo>
                    <a:pt x="2794" y="6121"/>
                    <a:pt x="2842" y="6507"/>
                    <a:pt x="2604" y="6830"/>
                  </a:cubicBezTo>
                  <a:cubicBezTo>
                    <a:pt x="2519" y="6947"/>
                    <a:pt x="2412" y="7033"/>
                    <a:pt x="2277" y="7074"/>
                  </a:cubicBezTo>
                  <a:cubicBezTo>
                    <a:pt x="2192" y="7099"/>
                    <a:pt x="2099" y="7096"/>
                    <a:pt x="2010" y="7104"/>
                  </a:cubicBezTo>
                  <a:cubicBezTo>
                    <a:pt x="1981" y="7108"/>
                    <a:pt x="1954" y="7110"/>
                    <a:pt x="1927" y="7110"/>
                  </a:cubicBezTo>
                  <a:cubicBezTo>
                    <a:pt x="1735" y="7110"/>
                    <a:pt x="1586" y="7012"/>
                    <a:pt x="1455" y="6865"/>
                  </a:cubicBezTo>
                  <a:cubicBezTo>
                    <a:pt x="1329" y="6721"/>
                    <a:pt x="1264" y="6551"/>
                    <a:pt x="1273" y="6363"/>
                  </a:cubicBezTo>
                  <a:cubicBezTo>
                    <a:pt x="1293" y="6013"/>
                    <a:pt x="1542" y="5730"/>
                    <a:pt x="1884" y="5661"/>
                  </a:cubicBezTo>
                  <a:cubicBezTo>
                    <a:pt x="1934" y="5651"/>
                    <a:pt x="1983" y="5646"/>
                    <a:pt x="2030" y="5646"/>
                  </a:cubicBezTo>
                  <a:close/>
                  <a:moveTo>
                    <a:pt x="2094" y="7545"/>
                  </a:moveTo>
                  <a:cubicBezTo>
                    <a:pt x="2246" y="7545"/>
                    <a:pt x="2399" y="7550"/>
                    <a:pt x="2550" y="7558"/>
                  </a:cubicBezTo>
                  <a:cubicBezTo>
                    <a:pt x="2928" y="7582"/>
                    <a:pt x="3225" y="7778"/>
                    <a:pt x="3422" y="8109"/>
                  </a:cubicBezTo>
                  <a:cubicBezTo>
                    <a:pt x="3514" y="8263"/>
                    <a:pt x="3565" y="8427"/>
                    <a:pt x="3566" y="8610"/>
                  </a:cubicBezTo>
                  <a:cubicBezTo>
                    <a:pt x="3569" y="8747"/>
                    <a:pt x="3583" y="8884"/>
                    <a:pt x="3583" y="9021"/>
                  </a:cubicBezTo>
                  <a:cubicBezTo>
                    <a:pt x="3581" y="9179"/>
                    <a:pt x="3514" y="9253"/>
                    <a:pt x="3375" y="9253"/>
                  </a:cubicBezTo>
                  <a:cubicBezTo>
                    <a:pt x="3367" y="9253"/>
                    <a:pt x="3359" y="9252"/>
                    <a:pt x="3351" y="9252"/>
                  </a:cubicBezTo>
                  <a:cubicBezTo>
                    <a:pt x="3304" y="9249"/>
                    <a:pt x="3258" y="9248"/>
                    <a:pt x="3211" y="9248"/>
                  </a:cubicBezTo>
                  <a:cubicBezTo>
                    <a:pt x="3154" y="9248"/>
                    <a:pt x="3097" y="9249"/>
                    <a:pt x="3036" y="9249"/>
                  </a:cubicBezTo>
                  <a:cubicBezTo>
                    <a:pt x="3036" y="9119"/>
                    <a:pt x="3039" y="8994"/>
                    <a:pt x="3034" y="8873"/>
                  </a:cubicBezTo>
                  <a:cubicBezTo>
                    <a:pt x="3033" y="8825"/>
                    <a:pt x="3027" y="8774"/>
                    <a:pt x="3013" y="8728"/>
                  </a:cubicBezTo>
                  <a:cubicBezTo>
                    <a:pt x="2988" y="8644"/>
                    <a:pt x="2897" y="8592"/>
                    <a:pt x="2788" y="8592"/>
                  </a:cubicBezTo>
                  <a:cubicBezTo>
                    <a:pt x="2769" y="8592"/>
                    <a:pt x="2750" y="8594"/>
                    <a:pt x="2730" y="8597"/>
                  </a:cubicBezTo>
                  <a:cubicBezTo>
                    <a:pt x="2652" y="8610"/>
                    <a:pt x="2579" y="8702"/>
                    <a:pt x="2579" y="8795"/>
                  </a:cubicBezTo>
                  <a:cubicBezTo>
                    <a:pt x="2576" y="8942"/>
                    <a:pt x="2579" y="9089"/>
                    <a:pt x="2579" y="9242"/>
                  </a:cubicBezTo>
                  <a:lnTo>
                    <a:pt x="1448" y="9242"/>
                  </a:lnTo>
                  <a:lnTo>
                    <a:pt x="1448" y="8796"/>
                  </a:lnTo>
                  <a:cubicBezTo>
                    <a:pt x="1448" y="8662"/>
                    <a:pt x="1372" y="8595"/>
                    <a:pt x="1222" y="8595"/>
                  </a:cubicBezTo>
                  <a:cubicBezTo>
                    <a:pt x="1082" y="8595"/>
                    <a:pt x="1008" y="8666"/>
                    <a:pt x="1008" y="8801"/>
                  </a:cubicBezTo>
                  <a:lnTo>
                    <a:pt x="1008" y="9248"/>
                  </a:lnTo>
                  <a:cubicBezTo>
                    <a:pt x="921" y="9248"/>
                    <a:pt x="836" y="9250"/>
                    <a:pt x="752" y="9250"/>
                  </a:cubicBezTo>
                  <a:cubicBezTo>
                    <a:pt x="700" y="9250"/>
                    <a:pt x="649" y="9249"/>
                    <a:pt x="598" y="9246"/>
                  </a:cubicBezTo>
                  <a:cubicBezTo>
                    <a:pt x="524" y="9242"/>
                    <a:pt x="464" y="9185"/>
                    <a:pt x="465" y="9117"/>
                  </a:cubicBezTo>
                  <a:cubicBezTo>
                    <a:pt x="466" y="8834"/>
                    <a:pt x="417" y="8547"/>
                    <a:pt x="529" y="8276"/>
                  </a:cubicBezTo>
                  <a:cubicBezTo>
                    <a:pt x="691" y="7880"/>
                    <a:pt x="976" y="7615"/>
                    <a:pt x="1407" y="7577"/>
                  </a:cubicBezTo>
                  <a:cubicBezTo>
                    <a:pt x="1635" y="7555"/>
                    <a:pt x="1865" y="7545"/>
                    <a:pt x="2094" y="7545"/>
                  </a:cubicBezTo>
                  <a:close/>
                  <a:moveTo>
                    <a:pt x="2017" y="5190"/>
                  </a:moveTo>
                  <a:cubicBezTo>
                    <a:pt x="1750" y="5190"/>
                    <a:pt x="1482" y="5281"/>
                    <a:pt x="1257" y="5460"/>
                  </a:cubicBezTo>
                  <a:cubicBezTo>
                    <a:pt x="973" y="5687"/>
                    <a:pt x="829" y="5998"/>
                    <a:pt x="819" y="6360"/>
                  </a:cubicBezTo>
                  <a:cubicBezTo>
                    <a:pt x="810" y="6660"/>
                    <a:pt x="912" y="6929"/>
                    <a:pt x="1093" y="7158"/>
                  </a:cubicBezTo>
                  <a:cubicBezTo>
                    <a:pt x="974" y="7216"/>
                    <a:pt x="855" y="7261"/>
                    <a:pt x="749" y="7328"/>
                  </a:cubicBezTo>
                  <a:cubicBezTo>
                    <a:pt x="449" y="7513"/>
                    <a:pt x="226" y="7766"/>
                    <a:pt x="107" y="8102"/>
                  </a:cubicBezTo>
                  <a:cubicBezTo>
                    <a:pt x="62" y="8233"/>
                    <a:pt x="35" y="8370"/>
                    <a:pt x="1" y="8505"/>
                  </a:cubicBezTo>
                  <a:lnTo>
                    <a:pt x="1" y="9192"/>
                  </a:lnTo>
                  <a:cubicBezTo>
                    <a:pt x="7" y="9202"/>
                    <a:pt x="15" y="9211"/>
                    <a:pt x="18" y="9219"/>
                  </a:cubicBezTo>
                  <a:cubicBezTo>
                    <a:pt x="70" y="9516"/>
                    <a:pt x="339" y="9705"/>
                    <a:pt x="612" y="9705"/>
                  </a:cubicBezTo>
                  <a:cubicBezTo>
                    <a:pt x="1080" y="9706"/>
                    <a:pt x="1547" y="9707"/>
                    <a:pt x="2015" y="9707"/>
                  </a:cubicBezTo>
                  <a:cubicBezTo>
                    <a:pt x="2483" y="9707"/>
                    <a:pt x="2950" y="9706"/>
                    <a:pt x="3418" y="9705"/>
                  </a:cubicBezTo>
                  <a:cubicBezTo>
                    <a:pt x="3578" y="9705"/>
                    <a:pt x="3722" y="9652"/>
                    <a:pt x="3839" y="9532"/>
                  </a:cubicBezTo>
                  <a:cubicBezTo>
                    <a:pt x="3962" y="9405"/>
                    <a:pt x="4033" y="9262"/>
                    <a:pt x="4025" y="9082"/>
                  </a:cubicBezTo>
                  <a:cubicBezTo>
                    <a:pt x="4012" y="8825"/>
                    <a:pt x="4052" y="8567"/>
                    <a:pt x="3989" y="8312"/>
                  </a:cubicBezTo>
                  <a:cubicBezTo>
                    <a:pt x="3894" y="7912"/>
                    <a:pt x="3684" y="7592"/>
                    <a:pt x="3337" y="7370"/>
                  </a:cubicBezTo>
                  <a:cubicBezTo>
                    <a:pt x="3210" y="7288"/>
                    <a:pt x="3071" y="7224"/>
                    <a:pt x="2939" y="7152"/>
                  </a:cubicBezTo>
                  <a:cubicBezTo>
                    <a:pt x="3329" y="6671"/>
                    <a:pt x="3275" y="6020"/>
                    <a:pt x="2930" y="5619"/>
                  </a:cubicBezTo>
                  <a:cubicBezTo>
                    <a:pt x="2684" y="5332"/>
                    <a:pt x="2351" y="5190"/>
                    <a:pt x="2017" y="5190"/>
                  </a:cubicBezTo>
                  <a:close/>
                  <a:moveTo>
                    <a:pt x="9942" y="9338"/>
                  </a:moveTo>
                  <a:cubicBezTo>
                    <a:pt x="9944" y="9338"/>
                    <a:pt x="9947" y="9338"/>
                    <a:pt x="9950" y="9338"/>
                  </a:cubicBezTo>
                  <a:cubicBezTo>
                    <a:pt x="10374" y="9344"/>
                    <a:pt x="10667" y="9652"/>
                    <a:pt x="10674" y="10055"/>
                  </a:cubicBezTo>
                  <a:cubicBezTo>
                    <a:pt x="10681" y="10454"/>
                    <a:pt x="10367" y="10781"/>
                    <a:pt x="9947" y="10783"/>
                  </a:cubicBezTo>
                  <a:cubicBezTo>
                    <a:pt x="9530" y="10781"/>
                    <a:pt x="9216" y="10452"/>
                    <a:pt x="9223" y="10055"/>
                  </a:cubicBezTo>
                  <a:cubicBezTo>
                    <a:pt x="9231" y="9647"/>
                    <a:pt x="9546" y="9338"/>
                    <a:pt x="9942" y="9338"/>
                  </a:cubicBezTo>
                  <a:close/>
                  <a:moveTo>
                    <a:pt x="9950" y="8880"/>
                  </a:moveTo>
                  <a:cubicBezTo>
                    <a:pt x="9949" y="8880"/>
                    <a:pt x="9948" y="8880"/>
                    <a:pt x="9947" y="8880"/>
                  </a:cubicBezTo>
                  <a:cubicBezTo>
                    <a:pt x="9292" y="8881"/>
                    <a:pt x="8811" y="9383"/>
                    <a:pt x="8773" y="9983"/>
                  </a:cubicBezTo>
                  <a:cubicBezTo>
                    <a:pt x="8727" y="10733"/>
                    <a:pt x="9322" y="11227"/>
                    <a:pt x="9912" y="11242"/>
                  </a:cubicBezTo>
                  <a:cubicBezTo>
                    <a:pt x="9923" y="11243"/>
                    <a:pt x="9935" y="11243"/>
                    <a:pt x="9947" y="11243"/>
                  </a:cubicBezTo>
                  <a:cubicBezTo>
                    <a:pt x="10616" y="11243"/>
                    <a:pt x="11149" y="10685"/>
                    <a:pt x="11121" y="10055"/>
                  </a:cubicBezTo>
                  <a:cubicBezTo>
                    <a:pt x="11131" y="9390"/>
                    <a:pt x="10595" y="8880"/>
                    <a:pt x="9950" y="8880"/>
                  </a:cubicBezTo>
                  <a:close/>
                  <a:moveTo>
                    <a:pt x="9836" y="8099"/>
                  </a:moveTo>
                  <a:cubicBezTo>
                    <a:pt x="9839" y="8099"/>
                    <a:pt x="9842" y="8099"/>
                    <a:pt x="9845" y="8099"/>
                  </a:cubicBezTo>
                  <a:cubicBezTo>
                    <a:pt x="9869" y="8099"/>
                    <a:pt x="9892" y="8099"/>
                    <a:pt x="9916" y="8099"/>
                  </a:cubicBezTo>
                  <a:cubicBezTo>
                    <a:pt x="9963" y="8099"/>
                    <a:pt x="10010" y="8099"/>
                    <a:pt x="10057" y="8099"/>
                  </a:cubicBezTo>
                  <a:cubicBezTo>
                    <a:pt x="10128" y="8099"/>
                    <a:pt x="10163" y="8134"/>
                    <a:pt x="10166" y="8205"/>
                  </a:cubicBezTo>
                  <a:cubicBezTo>
                    <a:pt x="10176" y="8369"/>
                    <a:pt x="10270" y="8489"/>
                    <a:pt x="10425" y="8544"/>
                  </a:cubicBezTo>
                  <a:cubicBezTo>
                    <a:pt x="10548" y="8588"/>
                    <a:pt x="10671" y="8639"/>
                    <a:pt x="10796" y="8680"/>
                  </a:cubicBezTo>
                  <a:cubicBezTo>
                    <a:pt x="10824" y="8689"/>
                    <a:pt x="10852" y="8694"/>
                    <a:pt x="10878" y="8694"/>
                  </a:cubicBezTo>
                  <a:cubicBezTo>
                    <a:pt x="10963" y="8694"/>
                    <a:pt x="11039" y="8651"/>
                    <a:pt x="11106" y="8595"/>
                  </a:cubicBezTo>
                  <a:cubicBezTo>
                    <a:pt x="11136" y="8570"/>
                    <a:pt x="11162" y="8556"/>
                    <a:pt x="11187" y="8556"/>
                  </a:cubicBezTo>
                  <a:cubicBezTo>
                    <a:pt x="11212" y="8556"/>
                    <a:pt x="11236" y="8570"/>
                    <a:pt x="11261" y="8598"/>
                  </a:cubicBezTo>
                  <a:cubicBezTo>
                    <a:pt x="11311" y="8652"/>
                    <a:pt x="11362" y="8706"/>
                    <a:pt x="11417" y="8754"/>
                  </a:cubicBezTo>
                  <a:cubicBezTo>
                    <a:pt x="11474" y="8803"/>
                    <a:pt x="11462" y="8851"/>
                    <a:pt x="11423" y="8898"/>
                  </a:cubicBezTo>
                  <a:cubicBezTo>
                    <a:pt x="11290" y="9041"/>
                    <a:pt x="11290" y="9195"/>
                    <a:pt x="11370" y="9361"/>
                  </a:cubicBezTo>
                  <a:cubicBezTo>
                    <a:pt x="11404" y="9430"/>
                    <a:pt x="11437" y="9502"/>
                    <a:pt x="11461" y="9574"/>
                  </a:cubicBezTo>
                  <a:cubicBezTo>
                    <a:pt x="11516" y="9744"/>
                    <a:pt x="11638" y="9823"/>
                    <a:pt x="11806" y="9843"/>
                  </a:cubicBezTo>
                  <a:cubicBezTo>
                    <a:pt x="11882" y="9852"/>
                    <a:pt x="11918" y="9884"/>
                    <a:pt x="11915" y="9961"/>
                  </a:cubicBezTo>
                  <a:cubicBezTo>
                    <a:pt x="11915" y="10027"/>
                    <a:pt x="11918" y="10096"/>
                    <a:pt x="11915" y="10163"/>
                  </a:cubicBezTo>
                  <a:cubicBezTo>
                    <a:pt x="11914" y="10245"/>
                    <a:pt x="11879" y="10286"/>
                    <a:pt x="11800" y="10286"/>
                  </a:cubicBezTo>
                  <a:cubicBezTo>
                    <a:pt x="11797" y="10286"/>
                    <a:pt x="11795" y="10286"/>
                    <a:pt x="11792" y="10286"/>
                  </a:cubicBezTo>
                  <a:cubicBezTo>
                    <a:pt x="11790" y="10286"/>
                    <a:pt x="11787" y="10286"/>
                    <a:pt x="11785" y="10286"/>
                  </a:cubicBezTo>
                  <a:cubicBezTo>
                    <a:pt x="11638" y="10286"/>
                    <a:pt x="11503" y="10419"/>
                    <a:pt x="11466" y="10529"/>
                  </a:cubicBezTo>
                  <a:cubicBezTo>
                    <a:pt x="11431" y="10633"/>
                    <a:pt x="11384" y="10732"/>
                    <a:pt x="11342" y="10832"/>
                  </a:cubicBezTo>
                  <a:cubicBezTo>
                    <a:pt x="11278" y="10984"/>
                    <a:pt x="11324" y="11117"/>
                    <a:pt x="11424" y="11231"/>
                  </a:cubicBezTo>
                  <a:cubicBezTo>
                    <a:pt x="11472" y="11286"/>
                    <a:pt x="11458" y="11327"/>
                    <a:pt x="11423" y="11370"/>
                  </a:cubicBezTo>
                  <a:cubicBezTo>
                    <a:pt x="11369" y="11429"/>
                    <a:pt x="11312" y="11484"/>
                    <a:pt x="11254" y="11540"/>
                  </a:cubicBezTo>
                  <a:cubicBezTo>
                    <a:pt x="11232" y="11560"/>
                    <a:pt x="11210" y="11568"/>
                    <a:pt x="11188" y="11568"/>
                  </a:cubicBezTo>
                  <a:cubicBezTo>
                    <a:pt x="11157" y="11568"/>
                    <a:pt x="11127" y="11551"/>
                    <a:pt x="11100" y="11528"/>
                  </a:cubicBezTo>
                  <a:cubicBezTo>
                    <a:pt x="11021" y="11461"/>
                    <a:pt x="10941" y="11431"/>
                    <a:pt x="10857" y="11431"/>
                  </a:cubicBezTo>
                  <a:cubicBezTo>
                    <a:pt x="10790" y="11431"/>
                    <a:pt x="10720" y="11451"/>
                    <a:pt x="10649" y="11486"/>
                  </a:cubicBezTo>
                  <a:cubicBezTo>
                    <a:pt x="10577" y="11521"/>
                    <a:pt x="10500" y="11548"/>
                    <a:pt x="10425" y="11576"/>
                  </a:cubicBezTo>
                  <a:cubicBezTo>
                    <a:pt x="10270" y="11632"/>
                    <a:pt x="10186" y="11743"/>
                    <a:pt x="10166" y="11903"/>
                  </a:cubicBezTo>
                  <a:cubicBezTo>
                    <a:pt x="10154" y="12009"/>
                    <a:pt x="10128" y="12035"/>
                    <a:pt x="10025" y="12036"/>
                  </a:cubicBezTo>
                  <a:lnTo>
                    <a:pt x="9848" y="12036"/>
                  </a:lnTo>
                  <a:cubicBezTo>
                    <a:pt x="9772" y="12036"/>
                    <a:pt x="9732" y="11999"/>
                    <a:pt x="9725" y="11922"/>
                  </a:cubicBezTo>
                  <a:cubicBezTo>
                    <a:pt x="9711" y="11745"/>
                    <a:pt x="9620" y="11627"/>
                    <a:pt x="9449" y="11574"/>
                  </a:cubicBezTo>
                  <a:cubicBezTo>
                    <a:pt x="9367" y="11547"/>
                    <a:pt x="9289" y="11506"/>
                    <a:pt x="9210" y="11473"/>
                  </a:cubicBezTo>
                  <a:cubicBezTo>
                    <a:pt x="9149" y="11448"/>
                    <a:pt x="9090" y="11434"/>
                    <a:pt x="9033" y="11434"/>
                  </a:cubicBezTo>
                  <a:cubicBezTo>
                    <a:pt x="8947" y="11434"/>
                    <a:pt x="8866" y="11465"/>
                    <a:pt x="8791" y="11532"/>
                  </a:cubicBezTo>
                  <a:cubicBezTo>
                    <a:pt x="8763" y="11557"/>
                    <a:pt x="8736" y="11569"/>
                    <a:pt x="8708" y="11569"/>
                  </a:cubicBezTo>
                  <a:cubicBezTo>
                    <a:pt x="8680" y="11569"/>
                    <a:pt x="8652" y="11556"/>
                    <a:pt x="8624" y="11530"/>
                  </a:cubicBezTo>
                  <a:lnTo>
                    <a:pt x="8555" y="11460"/>
                  </a:lnTo>
                  <a:cubicBezTo>
                    <a:pt x="8420" y="11325"/>
                    <a:pt x="8420" y="11326"/>
                    <a:pt x="8519" y="11165"/>
                  </a:cubicBezTo>
                  <a:cubicBezTo>
                    <a:pt x="8590" y="11049"/>
                    <a:pt x="8593" y="10926"/>
                    <a:pt x="8541" y="10801"/>
                  </a:cubicBezTo>
                  <a:cubicBezTo>
                    <a:pt x="8498" y="10699"/>
                    <a:pt x="8456" y="10599"/>
                    <a:pt x="8418" y="10498"/>
                  </a:cubicBezTo>
                  <a:cubicBezTo>
                    <a:pt x="8384" y="10414"/>
                    <a:pt x="8223" y="10287"/>
                    <a:pt x="8124" y="10287"/>
                  </a:cubicBezTo>
                  <a:cubicBezTo>
                    <a:pt x="8121" y="10287"/>
                    <a:pt x="8119" y="10287"/>
                    <a:pt x="8116" y="10287"/>
                  </a:cubicBezTo>
                  <a:cubicBezTo>
                    <a:pt x="8109" y="10288"/>
                    <a:pt x="8101" y="10288"/>
                    <a:pt x="8094" y="10288"/>
                  </a:cubicBezTo>
                  <a:cubicBezTo>
                    <a:pt x="8006" y="10288"/>
                    <a:pt x="7978" y="10246"/>
                    <a:pt x="7978" y="10147"/>
                  </a:cubicBezTo>
                  <a:lnTo>
                    <a:pt x="7978" y="9962"/>
                  </a:lnTo>
                  <a:cubicBezTo>
                    <a:pt x="7978" y="9891"/>
                    <a:pt x="8009" y="9855"/>
                    <a:pt x="8079" y="9847"/>
                  </a:cubicBezTo>
                  <a:cubicBezTo>
                    <a:pt x="8261" y="9829"/>
                    <a:pt x="8385" y="9743"/>
                    <a:pt x="8439" y="9563"/>
                  </a:cubicBezTo>
                  <a:cubicBezTo>
                    <a:pt x="8463" y="9481"/>
                    <a:pt x="8504" y="9403"/>
                    <a:pt x="8539" y="9324"/>
                  </a:cubicBezTo>
                  <a:cubicBezTo>
                    <a:pt x="8603" y="9183"/>
                    <a:pt x="8590" y="9048"/>
                    <a:pt x="8494" y="8926"/>
                  </a:cubicBezTo>
                  <a:cubicBezTo>
                    <a:pt x="8416" y="8829"/>
                    <a:pt x="8416" y="8816"/>
                    <a:pt x="8508" y="8724"/>
                  </a:cubicBezTo>
                  <a:cubicBezTo>
                    <a:pt x="8553" y="8679"/>
                    <a:pt x="8597" y="8632"/>
                    <a:pt x="8645" y="8588"/>
                  </a:cubicBezTo>
                  <a:cubicBezTo>
                    <a:pt x="8667" y="8570"/>
                    <a:pt x="8692" y="8563"/>
                    <a:pt x="8719" y="8547"/>
                  </a:cubicBezTo>
                  <a:cubicBezTo>
                    <a:pt x="8742" y="8563"/>
                    <a:pt x="8761" y="8574"/>
                    <a:pt x="8777" y="8588"/>
                  </a:cubicBezTo>
                  <a:cubicBezTo>
                    <a:pt x="8862" y="8659"/>
                    <a:pt x="8950" y="8693"/>
                    <a:pt x="9042" y="8693"/>
                  </a:cubicBezTo>
                  <a:cubicBezTo>
                    <a:pt x="9108" y="8693"/>
                    <a:pt x="9177" y="8675"/>
                    <a:pt x="9249" y="8639"/>
                  </a:cubicBezTo>
                  <a:cubicBezTo>
                    <a:pt x="9351" y="8588"/>
                    <a:pt x="9462" y="8552"/>
                    <a:pt x="9562" y="8499"/>
                  </a:cubicBezTo>
                  <a:cubicBezTo>
                    <a:pt x="9677" y="8441"/>
                    <a:pt x="9719" y="8335"/>
                    <a:pt x="9725" y="8213"/>
                  </a:cubicBezTo>
                  <a:cubicBezTo>
                    <a:pt x="9728" y="8134"/>
                    <a:pt x="9763" y="8099"/>
                    <a:pt x="9836" y="8099"/>
                  </a:cubicBezTo>
                  <a:close/>
                  <a:moveTo>
                    <a:pt x="2020" y="10822"/>
                  </a:moveTo>
                  <a:cubicBezTo>
                    <a:pt x="2426" y="10822"/>
                    <a:pt x="2764" y="11169"/>
                    <a:pt x="2754" y="11588"/>
                  </a:cubicBezTo>
                  <a:cubicBezTo>
                    <a:pt x="2747" y="11907"/>
                    <a:pt x="2472" y="12287"/>
                    <a:pt x="2072" y="12287"/>
                  </a:cubicBezTo>
                  <a:cubicBezTo>
                    <a:pt x="2052" y="12287"/>
                    <a:pt x="2032" y="12286"/>
                    <a:pt x="2011" y="12284"/>
                  </a:cubicBezTo>
                  <a:cubicBezTo>
                    <a:pt x="1989" y="12286"/>
                    <a:pt x="1967" y="12287"/>
                    <a:pt x="1946" y="12287"/>
                  </a:cubicBezTo>
                  <a:cubicBezTo>
                    <a:pt x="1553" y="12287"/>
                    <a:pt x="1266" y="11908"/>
                    <a:pt x="1273" y="11559"/>
                  </a:cubicBezTo>
                  <a:cubicBezTo>
                    <a:pt x="1281" y="11141"/>
                    <a:pt x="1607" y="10827"/>
                    <a:pt x="2010" y="10822"/>
                  </a:cubicBezTo>
                  <a:cubicBezTo>
                    <a:pt x="2013" y="10822"/>
                    <a:pt x="2017" y="10822"/>
                    <a:pt x="2020" y="10822"/>
                  </a:cubicBezTo>
                  <a:close/>
                  <a:moveTo>
                    <a:pt x="5418" y="1158"/>
                  </a:moveTo>
                  <a:cubicBezTo>
                    <a:pt x="5111" y="1158"/>
                    <a:pt x="4804" y="1161"/>
                    <a:pt x="4497" y="1162"/>
                  </a:cubicBezTo>
                  <a:cubicBezTo>
                    <a:pt x="4460" y="1162"/>
                    <a:pt x="4418" y="1178"/>
                    <a:pt x="4387" y="1202"/>
                  </a:cubicBezTo>
                  <a:cubicBezTo>
                    <a:pt x="4313" y="1255"/>
                    <a:pt x="4284" y="1381"/>
                    <a:pt x="4313" y="1472"/>
                  </a:cubicBezTo>
                  <a:cubicBezTo>
                    <a:pt x="4337" y="1544"/>
                    <a:pt x="4432" y="1602"/>
                    <a:pt x="4531" y="1602"/>
                  </a:cubicBezTo>
                  <a:lnTo>
                    <a:pt x="5908" y="1602"/>
                  </a:lnTo>
                  <a:cubicBezTo>
                    <a:pt x="6073" y="1602"/>
                    <a:pt x="6181" y="1711"/>
                    <a:pt x="6181" y="1874"/>
                  </a:cubicBezTo>
                  <a:lnTo>
                    <a:pt x="6181" y="7117"/>
                  </a:lnTo>
                  <a:lnTo>
                    <a:pt x="6181" y="7217"/>
                  </a:lnTo>
                  <a:lnTo>
                    <a:pt x="6076" y="7217"/>
                  </a:lnTo>
                  <a:cubicBezTo>
                    <a:pt x="5816" y="7217"/>
                    <a:pt x="5556" y="7217"/>
                    <a:pt x="5296" y="7217"/>
                  </a:cubicBezTo>
                  <a:cubicBezTo>
                    <a:pt x="5035" y="7217"/>
                    <a:pt x="4774" y="7217"/>
                    <a:pt x="4514" y="7219"/>
                  </a:cubicBezTo>
                  <a:cubicBezTo>
                    <a:pt x="4472" y="7219"/>
                    <a:pt x="4422" y="7236"/>
                    <a:pt x="4387" y="7260"/>
                  </a:cubicBezTo>
                  <a:cubicBezTo>
                    <a:pt x="4313" y="7314"/>
                    <a:pt x="4285" y="7442"/>
                    <a:pt x="4315" y="7530"/>
                  </a:cubicBezTo>
                  <a:cubicBezTo>
                    <a:pt x="4340" y="7605"/>
                    <a:pt x="4434" y="7660"/>
                    <a:pt x="4534" y="7660"/>
                  </a:cubicBezTo>
                  <a:lnTo>
                    <a:pt x="6177" y="7660"/>
                  </a:lnTo>
                  <a:cubicBezTo>
                    <a:pt x="6179" y="7677"/>
                    <a:pt x="6181" y="7679"/>
                    <a:pt x="6181" y="7683"/>
                  </a:cubicBezTo>
                  <a:cubicBezTo>
                    <a:pt x="6181" y="9468"/>
                    <a:pt x="6182" y="11255"/>
                    <a:pt x="6181" y="13041"/>
                  </a:cubicBezTo>
                  <a:cubicBezTo>
                    <a:pt x="6181" y="13072"/>
                    <a:pt x="6169" y="13104"/>
                    <a:pt x="6155" y="13131"/>
                  </a:cubicBezTo>
                  <a:cubicBezTo>
                    <a:pt x="6094" y="13244"/>
                    <a:pt x="5988" y="13273"/>
                    <a:pt x="5870" y="13274"/>
                  </a:cubicBezTo>
                  <a:cubicBezTo>
                    <a:pt x="5719" y="13275"/>
                    <a:pt x="5569" y="13275"/>
                    <a:pt x="5419" y="13275"/>
                  </a:cubicBezTo>
                  <a:cubicBezTo>
                    <a:pt x="5119" y="13275"/>
                    <a:pt x="4819" y="13274"/>
                    <a:pt x="4518" y="13274"/>
                  </a:cubicBezTo>
                  <a:cubicBezTo>
                    <a:pt x="4378" y="13274"/>
                    <a:pt x="4309" y="13348"/>
                    <a:pt x="4309" y="13493"/>
                  </a:cubicBezTo>
                  <a:cubicBezTo>
                    <a:pt x="4309" y="13642"/>
                    <a:pt x="4377" y="13716"/>
                    <a:pt x="4517" y="13716"/>
                  </a:cubicBezTo>
                  <a:cubicBezTo>
                    <a:pt x="4803" y="13716"/>
                    <a:pt x="5089" y="13714"/>
                    <a:pt x="5375" y="13714"/>
                  </a:cubicBezTo>
                  <a:cubicBezTo>
                    <a:pt x="5565" y="13714"/>
                    <a:pt x="5756" y="13715"/>
                    <a:pt x="5947" y="13717"/>
                  </a:cubicBezTo>
                  <a:cubicBezTo>
                    <a:pt x="5951" y="13717"/>
                    <a:pt x="5954" y="13717"/>
                    <a:pt x="5957" y="13717"/>
                  </a:cubicBezTo>
                  <a:cubicBezTo>
                    <a:pt x="6329" y="13717"/>
                    <a:pt x="6642" y="13391"/>
                    <a:pt x="6642" y="13024"/>
                  </a:cubicBezTo>
                  <a:cubicBezTo>
                    <a:pt x="6641" y="11272"/>
                    <a:pt x="6642" y="9522"/>
                    <a:pt x="6642" y="7771"/>
                  </a:cubicBezTo>
                  <a:lnTo>
                    <a:pt x="6642" y="7664"/>
                  </a:lnTo>
                  <a:lnTo>
                    <a:pt x="8248" y="7664"/>
                  </a:lnTo>
                  <a:cubicBezTo>
                    <a:pt x="8248" y="7865"/>
                    <a:pt x="8245" y="8058"/>
                    <a:pt x="8249" y="8252"/>
                  </a:cubicBezTo>
                  <a:cubicBezTo>
                    <a:pt x="8252" y="8318"/>
                    <a:pt x="8235" y="8363"/>
                    <a:pt x="8184" y="8404"/>
                  </a:cubicBezTo>
                  <a:cubicBezTo>
                    <a:pt x="7970" y="8574"/>
                    <a:pt x="7928" y="8914"/>
                    <a:pt x="8085" y="9147"/>
                  </a:cubicBezTo>
                  <a:cubicBezTo>
                    <a:pt x="8132" y="9214"/>
                    <a:pt x="8054" y="9248"/>
                    <a:pt x="8050" y="9303"/>
                  </a:cubicBezTo>
                  <a:cubicBezTo>
                    <a:pt x="8044" y="9362"/>
                    <a:pt x="8006" y="9396"/>
                    <a:pt x="7937" y="9410"/>
                  </a:cubicBezTo>
                  <a:cubicBezTo>
                    <a:pt x="7779" y="9446"/>
                    <a:pt x="7662" y="9542"/>
                    <a:pt x="7588" y="9686"/>
                  </a:cubicBezTo>
                  <a:cubicBezTo>
                    <a:pt x="7505" y="9843"/>
                    <a:pt x="7525" y="10016"/>
                    <a:pt x="7525" y="10183"/>
                  </a:cubicBezTo>
                  <a:cubicBezTo>
                    <a:pt x="7526" y="10413"/>
                    <a:pt x="7645" y="10627"/>
                    <a:pt x="7874" y="10696"/>
                  </a:cubicBezTo>
                  <a:cubicBezTo>
                    <a:pt x="7997" y="10733"/>
                    <a:pt x="8055" y="10797"/>
                    <a:pt x="8086" y="10904"/>
                  </a:cubicBezTo>
                  <a:cubicBezTo>
                    <a:pt x="8094" y="10931"/>
                    <a:pt x="8094" y="10968"/>
                    <a:pt x="8082" y="10989"/>
                  </a:cubicBezTo>
                  <a:cubicBezTo>
                    <a:pt x="7963" y="11186"/>
                    <a:pt x="7951" y="11390"/>
                    <a:pt x="8071" y="11583"/>
                  </a:cubicBezTo>
                  <a:cubicBezTo>
                    <a:pt x="8132" y="11681"/>
                    <a:pt x="8217" y="11766"/>
                    <a:pt x="8299" y="11848"/>
                  </a:cubicBezTo>
                  <a:cubicBezTo>
                    <a:pt x="8419" y="11966"/>
                    <a:pt x="8558" y="12029"/>
                    <a:pt x="8703" y="12029"/>
                  </a:cubicBezTo>
                  <a:cubicBezTo>
                    <a:pt x="8779" y="12029"/>
                    <a:pt x="8857" y="12012"/>
                    <a:pt x="8935" y="11977"/>
                  </a:cubicBezTo>
                  <a:cubicBezTo>
                    <a:pt x="8990" y="11952"/>
                    <a:pt x="9037" y="11940"/>
                    <a:pt x="9082" y="11940"/>
                  </a:cubicBezTo>
                  <a:cubicBezTo>
                    <a:pt x="9134" y="11940"/>
                    <a:pt x="9183" y="11956"/>
                    <a:pt x="9235" y="11985"/>
                  </a:cubicBezTo>
                  <a:cubicBezTo>
                    <a:pt x="9258" y="11998"/>
                    <a:pt x="9282" y="12025"/>
                    <a:pt x="9288" y="12047"/>
                  </a:cubicBezTo>
                  <a:cubicBezTo>
                    <a:pt x="9323" y="12212"/>
                    <a:pt x="9412" y="12340"/>
                    <a:pt x="9561" y="12417"/>
                  </a:cubicBezTo>
                  <a:cubicBezTo>
                    <a:pt x="9636" y="12456"/>
                    <a:pt x="9730" y="12472"/>
                    <a:pt x="9817" y="12478"/>
                  </a:cubicBezTo>
                  <a:cubicBezTo>
                    <a:pt x="9889" y="12482"/>
                    <a:pt x="9963" y="12488"/>
                    <a:pt x="10036" y="12488"/>
                  </a:cubicBezTo>
                  <a:cubicBezTo>
                    <a:pt x="10099" y="12488"/>
                    <a:pt x="10161" y="12484"/>
                    <a:pt x="10220" y="12470"/>
                  </a:cubicBezTo>
                  <a:cubicBezTo>
                    <a:pt x="10428" y="12422"/>
                    <a:pt x="10561" y="12274"/>
                    <a:pt x="10610" y="12063"/>
                  </a:cubicBezTo>
                  <a:cubicBezTo>
                    <a:pt x="10623" y="12008"/>
                    <a:pt x="10652" y="11987"/>
                    <a:pt x="10695" y="11971"/>
                  </a:cubicBezTo>
                  <a:cubicBezTo>
                    <a:pt x="10721" y="11963"/>
                    <a:pt x="10746" y="11958"/>
                    <a:pt x="10768" y="11944"/>
                  </a:cubicBezTo>
                  <a:cubicBezTo>
                    <a:pt x="10790" y="11930"/>
                    <a:pt x="10810" y="11924"/>
                    <a:pt x="10829" y="11924"/>
                  </a:cubicBezTo>
                  <a:cubicBezTo>
                    <a:pt x="10855" y="11924"/>
                    <a:pt x="10880" y="11935"/>
                    <a:pt x="10909" y="11954"/>
                  </a:cubicBezTo>
                  <a:cubicBezTo>
                    <a:pt x="10991" y="12007"/>
                    <a:pt x="11081" y="12027"/>
                    <a:pt x="11174" y="12027"/>
                  </a:cubicBezTo>
                  <a:cubicBezTo>
                    <a:pt x="11223" y="12027"/>
                    <a:pt x="11272" y="12021"/>
                    <a:pt x="11322" y="12012"/>
                  </a:cubicBezTo>
                  <a:cubicBezTo>
                    <a:pt x="11515" y="11975"/>
                    <a:pt x="11636" y="11830"/>
                    <a:pt x="11756" y="11695"/>
                  </a:cubicBezTo>
                  <a:cubicBezTo>
                    <a:pt x="11799" y="11647"/>
                    <a:pt x="11836" y="11633"/>
                    <a:pt x="11895" y="11633"/>
                  </a:cubicBezTo>
                  <a:cubicBezTo>
                    <a:pt x="12279" y="11634"/>
                    <a:pt x="12662" y="11634"/>
                    <a:pt x="13046" y="11634"/>
                  </a:cubicBezTo>
                  <a:cubicBezTo>
                    <a:pt x="13429" y="11634"/>
                    <a:pt x="13814" y="11634"/>
                    <a:pt x="14198" y="11636"/>
                  </a:cubicBezTo>
                  <a:cubicBezTo>
                    <a:pt x="14443" y="11636"/>
                    <a:pt x="14742" y="11456"/>
                    <a:pt x="14834" y="11190"/>
                  </a:cubicBezTo>
                  <a:cubicBezTo>
                    <a:pt x="14861" y="11109"/>
                    <a:pt x="14879" y="11027"/>
                    <a:pt x="14904" y="10947"/>
                  </a:cubicBezTo>
                  <a:lnTo>
                    <a:pt x="14904" y="10487"/>
                  </a:lnTo>
                  <a:cubicBezTo>
                    <a:pt x="14899" y="10484"/>
                    <a:pt x="14892" y="10483"/>
                    <a:pt x="14892" y="10478"/>
                  </a:cubicBezTo>
                  <a:cubicBezTo>
                    <a:pt x="14869" y="10343"/>
                    <a:pt x="14771" y="10294"/>
                    <a:pt x="14663" y="10294"/>
                  </a:cubicBezTo>
                  <a:cubicBezTo>
                    <a:pt x="14656" y="10294"/>
                    <a:pt x="14649" y="10294"/>
                    <a:pt x="14641" y="10295"/>
                  </a:cubicBezTo>
                  <a:cubicBezTo>
                    <a:pt x="14529" y="10302"/>
                    <a:pt x="14446" y="10406"/>
                    <a:pt x="14446" y="10532"/>
                  </a:cubicBezTo>
                  <a:cubicBezTo>
                    <a:pt x="14446" y="10633"/>
                    <a:pt x="14443" y="10732"/>
                    <a:pt x="14446" y="10832"/>
                  </a:cubicBezTo>
                  <a:cubicBezTo>
                    <a:pt x="14454" y="11050"/>
                    <a:pt x="14321" y="11197"/>
                    <a:pt x="14080" y="11197"/>
                  </a:cubicBezTo>
                  <a:cubicBezTo>
                    <a:pt x="13406" y="11194"/>
                    <a:pt x="12733" y="11194"/>
                    <a:pt x="12059" y="11194"/>
                  </a:cubicBezTo>
                  <a:cubicBezTo>
                    <a:pt x="11918" y="11194"/>
                    <a:pt x="11918" y="11194"/>
                    <a:pt x="11863" y="11060"/>
                  </a:cubicBezTo>
                  <a:cubicBezTo>
                    <a:pt x="11854" y="11039"/>
                    <a:pt x="11837" y="11022"/>
                    <a:pt x="11826" y="11002"/>
                  </a:cubicBezTo>
                  <a:cubicBezTo>
                    <a:pt x="11786" y="10940"/>
                    <a:pt x="11863" y="10753"/>
                    <a:pt x="11935" y="10735"/>
                  </a:cubicBezTo>
                  <a:cubicBezTo>
                    <a:pt x="12051" y="10706"/>
                    <a:pt x="12154" y="10657"/>
                    <a:pt x="12232" y="10569"/>
                  </a:cubicBezTo>
                  <a:cubicBezTo>
                    <a:pt x="12419" y="10360"/>
                    <a:pt x="12402" y="10102"/>
                    <a:pt x="12369" y="9856"/>
                  </a:cubicBezTo>
                  <a:cubicBezTo>
                    <a:pt x="12337" y="9615"/>
                    <a:pt x="12179" y="9464"/>
                    <a:pt x="11939" y="9402"/>
                  </a:cubicBezTo>
                  <a:cubicBezTo>
                    <a:pt x="11857" y="9381"/>
                    <a:pt x="11790" y="9202"/>
                    <a:pt x="11833" y="9132"/>
                  </a:cubicBezTo>
                  <a:cubicBezTo>
                    <a:pt x="11973" y="8892"/>
                    <a:pt x="11938" y="8602"/>
                    <a:pt x="11735" y="8420"/>
                  </a:cubicBezTo>
                  <a:cubicBezTo>
                    <a:pt x="11687" y="8378"/>
                    <a:pt x="11640" y="8332"/>
                    <a:pt x="11599" y="8283"/>
                  </a:cubicBezTo>
                  <a:cubicBezTo>
                    <a:pt x="11503" y="8169"/>
                    <a:pt x="11346" y="8105"/>
                    <a:pt x="11187" y="8105"/>
                  </a:cubicBezTo>
                  <a:cubicBezTo>
                    <a:pt x="11082" y="8105"/>
                    <a:pt x="10976" y="8133"/>
                    <a:pt x="10886" y="8192"/>
                  </a:cubicBezTo>
                  <a:cubicBezTo>
                    <a:pt x="10871" y="8202"/>
                    <a:pt x="10850" y="8209"/>
                    <a:pt x="10829" y="8209"/>
                  </a:cubicBezTo>
                  <a:cubicBezTo>
                    <a:pt x="10821" y="8209"/>
                    <a:pt x="10813" y="8207"/>
                    <a:pt x="10806" y="8205"/>
                  </a:cubicBezTo>
                  <a:cubicBezTo>
                    <a:pt x="10753" y="8188"/>
                    <a:pt x="10702" y="8164"/>
                    <a:pt x="10654" y="8137"/>
                  </a:cubicBezTo>
                  <a:cubicBezTo>
                    <a:pt x="10637" y="8127"/>
                    <a:pt x="10619" y="8100"/>
                    <a:pt x="10616" y="8079"/>
                  </a:cubicBezTo>
                  <a:cubicBezTo>
                    <a:pt x="10581" y="7884"/>
                    <a:pt x="10414" y="7697"/>
                    <a:pt x="10220" y="7663"/>
                  </a:cubicBezTo>
                  <a:cubicBezTo>
                    <a:pt x="10098" y="7642"/>
                    <a:pt x="9971" y="7650"/>
                    <a:pt x="9845" y="7642"/>
                  </a:cubicBezTo>
                  <a:cubicBezTo>
                    <a:pt x="9834" y="7641"/>
                    <a:pt x="9822" y="7641"/>
                    <a:pt x="9811" y="7641"/>
                  </a:cubicBezTo>
                  <a:cubicBezTo>
                    <a:pt x="9541" y="7641"/>
                    <a:pt x="9293" y="7878"/>
                    <a:pt x="9282" y="8124"/>
                  </a:cubicBezTo>
                  <a:cubicBezTo>
                    <a:pt x="9223" y="8151"/>
                    <a:pt x="9166" y="8181"/>
                    <a:pt x="9108" y="8202"/>
                  </a:cubicBezTo>
                  <a:cubicBezTo>
                    <a:pt x="9097" y="8206"/>
                    <a:pt x="9085" y="8208"/>
                    <a:pt x="9073" y="8208"/>
                  </a:cubicBezTo>
                  <a:cubicBezTo>
                    <a:pt x="9058" y="8208"/>
                    <a:pt x="9043" y="8205"/>
                    <a:pt x="9030" y="8201"/>
                  </a:cubicBezTo>
                  <a:cubicBezTo>
                    <a:pt x="8927" y="8162"/>
                    <a:pt x="8825" y="8117"/>
                    <a:pt x="8709" y="8071"/>
                  </a:cubicBezTo>
                  <a:cubicBezTo>
                    <a:pt x="8709" y="8071"/>
                    <a:pt x="8709" y="8071"/>
                    <a:pt x="8709" y="8071"/>
                  </a:cubicBezTo>
                  <a:cubicBezTo>
                    <a:pt x="8709" y="8071"/>
                    <a:pt x="8708" y="8052"/>
                    <a:pt x="8708" y="8035"/>
                  </a:cubicBezTo>
                  <a:lnTo>
                    <a:pt x="8708" y="4000"/>
                  </a:lnTo>
                  <a:cubicBezTo>
                    <a:pt x="8708" y="3850"/>
                    <a:pt x="8835" y="3702"/>
                    <a:pt x="9013" y="3702"/>
                  </a:cubicBezTo>
                  <a:cubicBezTo>
                    <a:pt x="9472" y="3703"/>
                    <a:pt x="9931" y="3704"/>
                    <a:pt x="10390" y="3704"/>
                  </a:cubicBezTo>
                  <a:cubicBezTo>
                    <a:pt x="11002" y="3704"/>
                    <a:pt x="11614" y="3703"/>
                    <a:pt x="12225" y="3703"/>
                  </a:cubicBezTo>
                  <a:lnTo>
                    <a:pt x="12327" y="3703"/>
                  </a:lnTo>
                  <a:lnTo>
                    <a:pt x="12327" y="3808"/>
                  </a:lnTo>
                  <a:cubicBezTo>
                    <a:pt x="12327" y="4241"/>
                    <a:pt x="12322" y="4672"/>
                    <a:pt x="12328" y="5107"/>
                  </a:cubicBezTo>
                  <a:cubicBezTo>
                    <a:pt x="12329" y="5314"/>
                    <a:pt x="12417" y="5496"/>
                    <a:pt x="12574" y="5633"/>
                  </a:cubicBezTo>
                  <a:cubicBezTo>
                    <a:pt x="12728" y="5767"/>
                    <a:pt x="12913" y="5822"/>
                    <a:pt x="13118" y="5822"/>
                  </a:cubicBezTo>
                  <a:cubicBezTo>
                    <a:pt x="13121" y="5822"/>
                    <a:pt x="13123" y="5822"/>
                    <a:pt x="13126" y="5822"/>
                  </a:cubicBezTo>
                  <a:cubicBezTo>
                    <a:pt x="13261" y="5822"/>
                    <a:pt x="13397" y="5822"/>
                    <a:pt x="13532" y="5822"/>
                  </a:cubicBezTo>
                  <a:cubicBezTo>
                    <a:pt x="13802" y="5822"/>
                    <a:pt x="14072" y="5822"/>
                    <a:pt x="14344" y="5822"/>
                  </a:cubicBezTo>
                  <a:lnTo>
                    <a:pt x="14446" y="5822"/>
                  </a:lnTo>
                  <a:lnTo>
                    <a:pt x="14446" y="5934"/>
                  </a:lnTo>
                  <a:lnTo>
                    <a:pt x="14446" y="9499"/>
                  </a:lnTo>
                  <a:cubicBezTo>
                    <a:pt x="14446" y="9631"/>
                    <a:pt x="14538" y="9722"/>
                    <a:pt x="14670" y="9723"/>
                  </a:cubicBezTo>
                  <a:cubicBezTo>
                    <a:pt x="14672" y="9723"/>
                    <a:pt x="14674" y="9723"/>
                    <a:pt x="14676" y="9723"/>
                  </a:cubicBezTo>
                  <a:cubicBezTo>
                    <a:pt x="14799" y="9723"/>
                    <a:pt x="14861" y="9649"/>
                    <a:pt x="14906" y="9546"/>
                  </a:cubicBezTo>
                  <a:lnTo>
                    <a:pt x="14906" y="5733"/>
                  </a:lnTo>
                  <a:cubicBezTo>
                    <a:pt x="14902" y="5722"/>
                    <a:pt x="14890" y="5711"/>
                    <a:pt x="14889" y="5698"/>
                  </a:cubicBezTo>
                  <a:cubicBezTo>
                    <a:pt x="14875" y="5538"/>
                    <a:pt x="14804" y="5401"/>
                    <a:pt x="14694" y="5290"/>
                  </a:cubicBezTo>
                  <a:cubicBezTo>
                    <a:pt x="14082" y="4674"/>
                    <a:pt x="13468" y="4061"/>
                    <a:pt x="12853" y="3447"/>
                  </a:cubicBezTo>
                  <a:cubicBezTo>
                    <a:pt x="12720" y="3314"/>
                    <a:pt x="12554" y="3246"/>
                    <a:pt x="12370" y="3243"/>
                  </a:cubicBezTo>
                  <a:cubicBezTo>
                    <a:pt x="11801" y="3242"/>
                    <a:pt x="11232" y="3241"/>
                    <a:pt x="10662" y="3241"/>
                  </a:cubicBezTo>
                  <a:cubicBezTo>
                    <a:pt x="10093" y="3241"/>
                    <a:pt x="9523" y="3242"/>
                    <a:pt x="8954" y="3243"/>
                  </a:cubicBezTo>
                  <a:cubicBezTo>
                    <a:pt x="8757" y="3243"/>
                    <a:pt x="8586" y="3331"/>
                    <a:pt x="8454" y="3470"/>
                  </a:cubicBezTo>
                  <a:cubicBezTo>
                    <a:pt x="8309" y="3624"/>
                    <a:pt x="8245" y="3819"/>
                    <a:pt x="8245" y="4033"/>
                  </a:cubicBezTo>
                  <a:lnTo>
                    <a:pt x="8245" y="7104"/>
                  </a:lnTo>
                  <a:lnTo>
                    <a:pt x="8245" y="7210"/>
                  </a:lnTo>
                  <a:lnTo>
                    <a:pt x="6639" y="7210"/>
                  </a:lnTo>
                  <a:lnTo>
                    <a:pt x="6639" y="7101"/>
                  </a:lnTo>
                  <a:lnTo>
                    <a:pt x="6639" y="1937"/>
                  </a:lnTo>
                  <a:cubicBezTo>
                    <a:pt x="6639" y="1855"/>
                    <a:pt x="6636" y="1772"/>
                    <a:pt x="6619" y="1694"/>
                  </a:cubicBezTo>
                  <a:cubicBezTo>
                    <a:pt x="6556" y="1408"/>
                    <a:pt x="6314" y="1171"/>
                    <a:pt x="6024" y="1164"/>
                  </a:cubicBezTo>
                  <a:cubicBezTo>
                    <a:pt x="5822" y="1160"/>
                    <a:pt x="5620" y="1158"/>
                    <a:pt x="5418" y="1158"/>
                  </a:cubicBezTo>
                  <a:close/>
                  <a:moveTo>
                    <a:pt x="2034" y="12723"/>
                  </a:moveTo>
                  <a:cubicBezTo>
                    <a:pt x="2173" y="12723"/>
                    <a:pt x="2313" y="12724"/>
                    <a:pt x="2453" y="12727"/>
                  </a:cubicBezTo>
                  <a:cubicBezTo>
                    <a:pt x="2719" y="12732"/>
                    <a:pt x="2962" y="12811"/>
                    <a:pt x="3169" y="12988"/>
                  </a:cubicBezTo>
                  <a:cubicBezTo>
                    <a:pt x="3411" y="13195"/>
                    <a:pt x="3555" y="13451"/>
                    <a:pt x="3566" y="13774"/>
                  </a:cubicBezTo>
                  <a:cubicBezTo>
                    <a:pt x="3572" y="13911"/>
                    <a:pt x="3580" y="14048"/>
                    <a:pt x="3583" y="14185"/>
                  </a:cubicBezTo>
                  <a:cubicBezTo>
                    <a:pt x="3583" y="14233"/>
                    <a:pt x="3580" y="14290"/>
                    <a:pt x="3556" y="14328"/>
                  </a:cubicBezTo>
                  <a:cubicBezTo>
                    <a:pt x="3534" y="14368"/>
                    <a:pt x="3484" y="14413"/>
                    <a:pt x="3442" y="14417"/>
                  </a:cubicBezTo>
                  <a:cubicBezTo>
                    <a:pt x="3388" y="14421"/>
                    <a:pt x="3333" y="14423"/>
                    <a:pt x="3278" y="14423"/>
                  </a:cubicBezTo>
                  <a:cubicBezTo>
                    <a:pt x="3199" y="14423"/>
                    <a:pt x="3118" y="14420"/>
                    <a:pt x="3034" y="14420"/>
                  </a:cubicBezTo>
                  <a:cubicBezTo>
                    <a:pt x="3034" y="14284"/>
                    <a:pt x="3039" y="14163"/>
                    <a:pt x="3033" y="14038"/>
                  </a:cubicBezTo>
                  <a:cubicBezTo>
                    <a:pt x="3029" y="13980"/>
                    <a:pt x="3019" y="13916"/>
                    <a:pt x="2992" y="13864"/>
                  </a:cubicBezTo>
                  <a:cubicBezTo>
                    <a:pt x="2959" y="13798"/>
                    <a:pt x="2877" y="13760"/>
                    <a:pt x="2798" y="13760"/>
                  </a:cubicBezTo>
                  <a:cubicBezTo>
                    <a:pt x="2772" y="13760"/>
                    <a:pt x="2747" y="13764"/>
                    <a:pt x="2723" y="13772"/>
                  </a:cubicBezTo>
                  <a:cubicBezTo>
                    <a:pt x="2630" y="13802"/>
                    <a:pt x="2576" y="13875"/>
                    <a:pt x="2576" y="13984"/>
                  </a:cubicBezTo>
                  <a:lnTo>
                    <a:pt x="2576" y="14413"/>
                  </a:lnTo>
                  <a:lnTo>
                    <a:pt x="1447" y="14413"/>
                  </a:lnTo>
                  <a:lnTo>
                    <a:pt x="1447" y="13979"/>
                  </a:lnTo>
                  <a:cubicBezTo>
                    <a:pt x="1447" y="13839"/>
                    <a:pt x="1376" y="13766"/>
                    <a:pt x="1237" y="13766"/>
                  </a:cubicBezTo>
                  <a:cubicBezTo>
                    <a:pt x="1086" y="13766"/>
                    <a:pt x="1004" y="13840"/>
                    <a:pt x="1004" y="13984"/>
                  </a:cubicBezTo>
                  <a:lnTo>
                    <a:pt x="1004" y="14419"/>
                  </a:lnTo>
                  <a:cubicBezTo>
                    <a:pt x="922" y="14419"/>
                    <a:pt x="841" y="14422"/>
                    <a:pt x="761" y="14422"/>
                  </a:cubicBezTo>
                  <a:cubicBezTo>
                    <a:pt x="700" y="14422"/>
                    <a:pt x="640" y="14420"/>
                    <a:pt x="581" y="14413"/>
                  </a:cubicBezTo>
                  <a:cubicBezTo>
                    <a:pt x="513" y="14406"/>
                    <a:pt x="454" y="14352"/>
                    <a:pt x="457" y="14260"/>
                  </a:cubicBezTo>
                  <a:cubicBezTo>
                    <a:pt x="461" y="14090"/>
                    <a:pt x="449" y="13918"/>
                    <a:pt x="461" y="13748"/>
                  </a:cubicBezTo>
                  <a:cubicBezTo>
                    <a:pt x="479" y="13513"/>
                    <a:pt x="564" y="13301"/>
                    <a:pt x="722" y="13123"/>
                  </a:cubicBezTo>
                  <a:cubicBezTo>
                    <a:pt x="889" y="12935"/>
                    <a:pt x="1090" y="12806"/>
                    <a:pt x="1338" y="12755"/>
                  </a:cubicBezTo>
                  <a:cubicBezTo>
                    <a:pt x="1409" y="12741"/>
                    <a:pt x="1481" y="12727"/>
                    <a:pt x="1552" y="12727"/>
                  </a:cubicBezTo>
                  <a:cubicBezTo>
                    <a:pt x="1713" y="12724"/>
                    <a:pt x="1873" y="12723"/>
                    <a:pt x="2034" y="12723"/>
                  </a:cubicBezTo>
                  <a:close/>
                  <a:moveTo>
                    <a:pt x="2016" y="10370"/>
                  </a:moveTo>
                  <a:cubicBezTo>
                    <a:pt x="1745" y="10370"/>
                    <a:pt x="1475" y="10459"/>
                    <a:pt x="1257" y="10634"/>
                  </a:cubicBezTo>
                  <a:cubicBezTo>
                    <a:pt x="974" y="10862"/>
                    <a:pt x="827" y="11173"/>
                    <a:pt x="820" y="11534"/>
                  </a:cubicBezTo>
                  <a:cubicBezTo>
                    <a:pt x="813" y="11831"/>
                    <a:pt x="898" y="12110"/>
                    <a:pt x="1100" y="12333"/>
                  </a:cubicBezTo>
                  <a:cubicBezTo>
                    <a:pt x="997" y="12381"/>
                    <a:pt x="904" y="12422"/>
                    <a:pt x="813" y="12470"/>
                  </a:cubicBezTo>
                  <a:cubicBezTo>
                    <a:pt x="464" y="12661"/>
                    <a:pt x="219" y="12946"/>
                    <a:pt x="92" y="13324"/>
                  </a:cubicBezTo>
                  <a:cubicBezTo>
                    <a:pt x="53" y="13440"/>
                    <a:pt x="31" y="13560"/>
                    <a:pt x="4" y="13677"/>
                  </a:cubicBezTo>
                  <a:lnTo>
                    <a:pt x="4" y="14366"/>
                  </a:lnTo>
                  <a:cubicBezTo>
                    <a:pt x="5" y="14369"/>
                    <a:pt x="14" y="14373"/>
                    <a:pt x="14" y="14376"/>
                  </a:cubicBezTo>
                  <a:cubicBezTo>
                    <a:pt x="47" y="14657"/>
                    <a:pt x="327" y="14880"/>
                    <a:pt x="622" y="14880"/>
                  </a:cubicBezTo>
                  <a:cubicBezTo>
                    <a:pt x="624" y="14880"/>
                    <a:pt x="626" y="14880"/>
                    <a:pt x="628" y="14880"/>
                  </a:cubicBezTo>
                  <a:cubicBezTo>
                    <a:pt x="1019" y="14878"/>
                    <a:pt x="1409" y="14878"/>
                    <a:pt x="1800" y="14878"/>
                  </a:cubicBezTo>
                  <a:cubicBezTo>
                    <a:pt x="2321" y="14878"/>
                    <a:pt x="2842" y="14878"/>
                    <a:pt x="3364" y="14878"/>
                  </a:cubicBezTo>
                  <a:cubicBezTo>
                    <a:pt x="3423" y="14878"/>
                    <a:pt x="3486" y="14870"/>
                    <a:pt x="3545" y="14861"/>
                  </a:cubicBezTo>
                  <a:cubicBezTo>
                    <a:pt x="3811" y="14820"/>
                    <a:pt x="3998" y="14611"/>
                    <a:pt x="4022" y="14369"/>
                  </a:cubicBezTo>
                  <a:cubicBezTo>
                    <a:pt x="4044" y="14114"/>
                    <a:pt x="4036" y="13853"/>
                    <a:pt x="4008" y="13598"/>
                  </a:cubicBezTo>
                  <a:cubicBezTo>
                    <a:pt x="3958" y="13145"/>
                    <a:pt x="3713" y="12800"/>
                    <a:pt x="3344" y="12545"/>
                  </a:cubicBezTo>
                  <a:cubicBezTo>
                    <a:pt x="3218" y="12459"/>
                    <a:pt x="3075" y="12400"/>
                    <a:pt x="2941" y="12329"/>
                  </a:cubicBezTo>
                  <a:cubicBezTo>
                    <a:pt x="3346" y="11823"/>
                    <a:pt x="3266" y="11176"/>
                    <a:pt x="2920" y="10777"/>
                  </a:cubicBezTo>
                  <a:cubicBezTo>
                    <a:pt x="2681" y="10504"/>
                    <a:pt x="2348" y="10370"/>
                    <a:pt x="2016" y="103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62"/>
          <p:cNvGrpSpPr/>
          <p:nvPr/>
        </p:nvGrpSpPr>
        <p:grpSpPr>
          <a:xfrm>
            <a:off x="3707505" y="2336844"/>
            <a:ext cx="614700" cy="614700"/>
            <a:chOff x="7651858" y="1864970"/>
            <a:chExt cx="614700" cy="614700"/>
          </a:xfrm>
        </p:grpSpPr>
        <p:sp>
          <p:nvSpPr>
            <p:cNvPr id="1156" name="Google Shape;1156;p62"/>
            <p:cNvSpPr/>
            <p:nvPr/>
          </p:nvSpPr>
          <p:spPr>
            <a:xfrm>
              <a:off x="7651858"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2"/>
            <p:cNvSpPr/>
            <p:nvPr/>
          </p:nvSpPr>
          <p:spPr>
            <a:xfrm>
              <a:off x="7725946" y="1944897"/>
              <a:ext cx="466306" cy="454845"/>
            </a:xfrm>
            <a:custGeom>
              <a:rect b="b" l="l" r="r" t="t"/>
              <a:pathLst>
                <a:path extrusionOk="0" h="14526" w="14892">
                  <a:moveTo>
                    <a:pt x="2552" y="781"/>
                  </a:moveTo>
                  <a:cubicBezTo>
                    <a:pt x="2615" y="965"/>
                    <a:pt x="2680" y="1146"/>
                    <a:pt x="2741" y="1326"/>
                  </a:cubicBezTo>
                  <a:cubicBezTo>
                    <a:pt x="2744" y="1338"/>
                    <a:pt x="2720" y="1375"/>
                    <a:pt x="2703" y="1379"/>
                  </a:cubicBezTo>
                  <a:cubicBezTo>
                    <a:pt x="2334" y="1445"/>
                    <a:pt x="2031" y="1778"/>
                    <a:pt x="1988" y="2166"/>
                  </a:cubicBezTo>
                  <a:cubicBezTo>
                    <a:pt x="1899" y="2176"/>
                    <a:pt x="1807" y="2187"/>
                    <a:pt x="1705" y="2197"/>
                  </a:cubicBezTo>
                  <a:cubicBezTo>
                    <a:pt x="1779" y="1599"/>
                    <a:pt x="2062" y="1126"/>
                    <a:pt x="2552" y="781"/>
                  </a:cubicBezTo>
                  <a:close/>
                  <a:moveTo>
                    <a:pt x="3624" y="447"/>
                  </a:moveTo>
                  <a:cubicBezTo>
                    <a:pt x="4511" y="447"/>
                    <a:pt x="5425" y="1114"/>
                    <a:pt x="5540" y="2204"/>
                  </a:cubicBezTo>
                  <a:cubicBezTo>
                    <a:pt x="5421" y="2173"/>
                    <a:pt x="5305" y="2165"/>
                    <a:pt x="5188" y="2165"/>
                  </a:cubicBezTo>
                  <a:cubicBezTo>
                    <a:pt x="5094" y="2165"/>
                    <a:pt x="5000" y="2170"/>
                    <a:pt x="4906" y="2173"/>
                  </a:cubicBezTo>
                  <a:cubicBezTo>
                    <a:pt x="4884" y="2174"/>
                    <a:pt x="4861" y="2174"/>
                    <a:pt x="4839" y="2174"/>
                  </a:cubicBezTo>
                  <a:cubicBezTo>
                    <a:pt x="4547" y="2174"/>
                    <a:pt x="4260" y="2121"/>
                    <a:pt x="3995" y="1992"/>
                  </a:cubicBezTo>
                  <a:cubicBezTo>
                    <a:pt x="3729" y="1863"/>
                    <a:pt x="3512" y="1672"/>
                    <a:pt x="3335" y="1436"/>
                  </a:cubicBezTo>
                  <a:cubicBezTo>
                    <a:pt x="3174" y="1220"/>
                    <a:pt x="3078" y="973"/>
                    <a:pt x="3020" y="712"/>
                  </a:cubicBezTo>
                  <a:cubicBezTo>
                    <a:pt x="3010" y="665"/>
                    <a:pt x="3010" y="615"/>
                    <a:pt x="3004" y="565"/>
                  </a:cubicBezTo>
                  <a:cubicBezTo>
                    <a:pt x="3202" y="485"/>
                    <a:pt x="3412" y="447"/>
                    <a:pt x="3624" y="447"/>
                  </a:cubicBezTo>
                  <a:close/>
                  <a:moveTo>
                    <a:pt x="5280" y="2621"/>
                  </a:moveTo>
                  <a:cubicBezTo>
                    <a:pt x="5445" y="2621"/>
                    <a:pt x="5557" y="2743"/>
                    <a:pt x="5544" y="2909"/>
                  </a:cubicBezTo>
                  <a:cubicBezTo>
                    <a:pt x="5533" y="3040"/>
                    <a:pt x="5428" y="3139"/>
                    <a:pt x="5284" y="3139"/>
                  </a:cubicBezTo>
                  <a:cubicBezTo>
                    <a:pt x="5277" y="3139"/>
                    <a:pt x="5271" y="3139"/>
                    <a:pt x="5264" y="3138"/>
                  </a:cubicBezTo>
                  <a:lnTo>
                    <a:pt x="5264" y="2622"/>
                  </a:lnTo>
                  <a:cubicBezTo>
                    <a:pt x="5269" y="2621"/>
                    <a:pt x="5275" y="2621"/>
                    <a:pt x="5280" y="2621"/>
                  </a:cubicBezTo>
                  <a:close/>
                  <a:moveTo>
                    <a:pt x="1971" y="2620"/>
                  </a:moveTo>
                  <a:lnTo>
                    <a:pt x="1971" y="3145"/>
                  </a:lnTo>
                  <a:cubicBezTo>
                    <a:pt x="1782" y="3103"/>
                    <a:pt x="1680" y="3001"/>
                    <a:pt x="1698" y="2872"/>
                  </a:cubicBezTo>
                  <a:cubicBezTo>
                    <a:pt x="1725" y="2702"/>
                    <a:pt x="1821" y="2626"/>
                    <a:pt x="1971" y="2620"/>
                  </a:cubicBezTo>
                  <a:close/>
                  <a:moveTo>
                    <a:pt x="2920" y="1805"/>
                  </a:moveTo>
                  <a:cubicBezTo>
                    <a:pt x="2987" y="1805"/>
                    <a:pt x="3056" y="1825"/>
                    <a:pt x="3109" y="1885"/>
                  </a:cubicBezTo>
                  <a:cubicBezTo>
                    <a:pt x="3310" y="2110"/>
                    <a:pt x="3550" y="2286"/>
                    <a:pt x="3826" y="2412"/>
                  </a:cubicBezTo>
                  <a:cubicBezTo>
                    <a:pt x="4043" y="2508"/>
                    <a:pt x="4269" y="2575"/>
                    <a:pt x="4505" y="2599"/>
                  </a:cubicBezTo>
                  <a:cubicBezTo>
                    <a:pt x="4606" y="2610"/>
                    <a:pt x="4708" y="2617"/>
                    <a:pt x="4835" y="2627"/>
                  </a:cubicBezTo>
                  <a:cubicBezTo>
                    <a:pt x="4817" y="2905"/>
                    <a:pt x="4817" y="3183"/>
                    <a:pt x="4780" y="3454"/>
                  </a:cubicBezTo>
                  <a:cubicBezTo>
                    <a:pt x="4733" y="3786"/>
                    <a:pt x="4539" y="4036"/>
                    <a:pt x="4262" y="4220"/>
                  </a:cubicBezTo>
                  <a:cubicBezTo>
                    <a:pt x="4101" y="4326"/>
                    <a:pt x="3924" y="4389"/>
                    <a:pt x="3727" y="4403"/>
                  </a:cubicBezTo>
                  <a:cubicBezTo>
                    <a:pt x="3692" y="4405"/>
                    <a:pt x="3658" y="4406"/>
                    <a:pt x="3625" y="4406"/>
                  </a:cubicBezTo>
                  <a:cubicBezTo>
                    <a:pt x="3174" y="4406"/>
                    <a:pt x="2836" y="4195"/>
                    <a:pt x="2594" y="3800"/>
                  </a:cubicBezTo>
                  <a:cubicBezTo>
                    <a:pt x="2482" y="3618"/>
                    <a:pt x="2434" y="3418"/>
                    <a:pt x="2434" y="3206"/>
                  </a:cubicBezTo>
                  <a:cubicBezTo>
                    <a:pt x="2433" y="2909"/>
                    <a:pt x="2441" y="2612"/>
                    <a:pt x="2433" y="2315"/>
                  </a:cubicBezTo>
                  <a:cubicBezTo>
                    <a:pt x="2426" y="2059"/>
                    <a:pt x="2611" y="1832"/>
                    <a:pt x="2887" y="1807"/>
                  </a:cubicBezTo>
                  <a:cubicBezTo>
                    <a:pt x="2898" y="1806"/>
                    <a:pt x="2909" y="1805"/>
                    <a:pt x="2920" y="1805"/>
                  </a:cubicBezTo>
                  <a:close/>
                  <a:moveTo>
                    <a:pt x="5538" y="3565"/>
                  </a:moveTo>
                  <a:cubicBezTo>
                    <a:pt x="5538" y="3568"/>
                    <a:pt x="5542" y="3581"/>
                    <a:pt x="5542" y="3591"/>
                  </a:cubicBezTo>
                  <a:lnTo>
                    <a:pt x="5542" y="5372"/>
                  </a:lnTo>
                  <a:cubicBezTo>
                    <a:pt x="5375" y="5322"/>
                    <a:pt x="5214" y="5267"/>
                    <a:pt x="5049" y="5223"/>
                  </a:cubicBezTo>
                  <a:cubicBezTo>
                    <a:pt x="4959" y="5199"/>
                    <a:pt x="4866" y="5195"/>
                    <a:pt x="4776" y="5175"/>
                  </a:cubicBezTo>
                  <a:cubicBezTo>
                    <a:pt x="4694" y="5160"/>
                    <a:pt x="4641" y="5095"/>
                    <a:pt x="4641" y="5008"/>
                  </a:cubicBezTo>
                  <a:cubicBezTo>
                    <a:pt x="4640" y="4861"/>
                    <a:pt x="4638" y="4714"/>
                    <a:pt x="4644" y="4567"/>
                  </a:cubicBezTo>
                  <a:cubicBezTo>
                    <a:pt x="4645" y="4532"/>
                    <a:pt x="4667" y="4488"/>
                    <a:pt x="4694" y="4465"/>
                  </a:cubicBezTo>
                  <a:cubicBezTo>
                    <a:pt x="4951" y="4251"/>
                    <a:pt x="5114" y="3977"/>
                    <a:pt x="5204" y="3659"/>
                  </a:cubicBezTo>
                  <a:cubicBezTo>
                    <a:pt x="5220" y="3602"/>
                    <a:pt x="5240" y="3584"/>
                    <a:pt x="5298" y="3584"/>
                  </a:cubicBezTo>
                  <a:cubicBezTo>
                    <a:pt x="5375" y="3584"/>
                    <a:pt x="5452" y="3572"/>
                    <a:pt x="5538" y="3565"/>
                  </a:cubicBezTo>
                  <a:close/>
                  <a:moveTo>
                    <a:pt x="9427" y="5886"/>
                  </a:moveTo>
                  <a:cubicBezTo>
                    <a:pt x="9541" y="5938"/>
                    <a:pt x="9657" y="5989"/>
                    <a:pt x="9768" y="6045"/>
                  </a:cubicBezTo>
                  <a:cubicBezTo>
                    <a:pt x="9790" y="6057"/>
                    <a:pt x="9811" y="6091"/>
                    <a:pt x="9812" y="6115"/>
                  </a:cubicBezTo>
                  <a:cubicBezTo>
                    <a:pt x="9818" y="6221"/>
                    <a:pt x="9819" y="6327"/>
                    <a:pt x="9812" y="6433"/>
                  </a:cubicBezTo>
                  <a:cubicBezTo>
                    <a:pt x="9804" y="6590"/>
                    <a:pt x="9689" y="6674"/>
                    <a:pt x="9558" y="6696"/>
                  </a:cubicBezTo>
                  <a:cubicBezTo>
                    <a:pt x="9537" y="6700"/>
                    <a:pt x="9515" y="6702"/>
                    <a:pt x="9494" y="6702"/>
                  </a:cubicBezTo>
                  <a:cubicBezTo>
                    <a:pt x="9462" y="6702"/>
                    <a:pt x="9430" y="6699"/>
                    <a:pt x="9395" y="6699"/>
                  </a:cubicBezTo>
                  <a:cubicBezTo>
                    <a:pt x="9369" y="6381"/>
                    <a:pt x="9385" y="5980"/>
                    <a:pt x="9427" y="5886"/>
                  </a:cubicBezTo>
                  <a:close/>
                  <a:moveTo>
                    <a:pt x="11657" y="4840"/>
                  </a:moveTo>
                  <a:cubicBezTo>
                    <a:pt x="12002" y="4840"/>
                    <a:pt x="12302" y="4949"/>
                    <a:pt x="12547" y="5187"/>
                  </a:cubicBezTo>
                  <a:cubicBezTo>
                    <a:pt x="12751" y="5383"/>
                    <a:pt x="12888" y="5627"/>
                    <a:pt x="12902" y="5917"/>
                  </a:cubicBezTo>
                  <a:cubicBezTo>
                    <a:pt x="12915" y="6173"/>
                    <a:pt x="12904" y="6430"/>
                    <a:pt x="12904" y="6715"/>
                  </a:cubicBezTo>
                  <a:cubicBezTo>
                    <a:pt x="12814" y="6693"/>
                    <a:pt x="12722" y="6682"/>
                    <a:pt x="12639" y="6650"/>
                  </a:cubicBezTo>
                  <a:cubicBezTo>
                    <a:pt x="12543" y="6610"/>
                    <a:pt x="12498" y="6529"/>
                    <a:pt x="12498" y="6419"/>
                  </a:cubicBezTo>
                  <a:cubicBezTo>
                    <a:pt x="12498" y="6198"/>
                    <a:pt x="12448" y="5992"/>
                    <a:pt x="12280" y="5836"/>
                  </a:cubicBezTo>
                  <a:cubicBezTo>
                    <a:pt x="12158" y="5721"/>
                    <a:pt x="12014" y="5654"/>
                    <a:pt x="11841" y="5654"/>
                  </a:cubicBezTo>
                  <a:cubicBezTo>
                    <a:pt x="11839" y="5654"/>
                    <a:pt x="11837" y="5654"/>
                    <a:pt x="11835" y="5654"/>
                  </a:cubicBezTo>
                  <a:cubicBezTo>
                    <a:pt x="11715" y="5654"/>
                    <a:pt x="11594" y="5654"/>
                    <a:pt x="11474" y="5654"/>
                  </a:cubicBezTo>
                  <a:cubicBezTo>
                    <a:pt x="11259" y="5654"/>
                    <a:pt x="11044" y="5654"/>
                    <a:pt x="10829" y="5654"/>
                  </a:cubicBezTo>
                  <a:cubicBezTo>
                    <a:pt x="10633" y="5654"/>
                    <a:pt x="10436" y="5654"/>
                    <a:pt x="10239" y="5655"/>
                  </a:cubicBezTo>
                  <a:cubicBezTo>
                    <a:pt x="10237" y="5655"/>
                    <a:pt x="10234" y="5655"/>
                    <a:pt x="10231" y="5655"/>
                  </a:cubicBezTo>
                  <a:cubicBezTo>
                    <a:pt x="10003" y="5655"/>
                    <a:pt x="9793" y="5595"/>
                    <a:pt x="9628" y="5436"/>
                  </a:cubicBezTo>
                  <a:cubicBezTo>
                    <a:pt x="9492" y="5303"/>
                    <a:pt x="9406" y="5137"/>
                    <a:pt x="9391" y="4941"/>
                  </a:cubicBezTo>
                  <a:cubicBezTo>
                    <a:pt x="9384" y="4861"/>
                    <a:pt x="9412" y="4840"/>
                    <a:pt x="9490" y="4840"/>
                  </a:cubicBezTo>
                  <a:cubicBezTo>
                    <a:pt x="9905" y="4842"/>
                    <a:pt x="10320" y="4843"/>
                    <a:pt x="10737" y="4843"/>
                  </a:cubicBezTo>
                  <a:cubicBezTo>
                    <a:pt x="11041" y="4843"/>
                    <a:pt x="11346" y="4842"/>
                    <a:pt x="11650" y="4840"/>
                  </a:cubicBezTo>
                  <a:cubicBezTo>
                    <a:pt x="11652" y="4840"/>
                    <a:pt x="11655" y="4840"/>
                    <a:pt x="11657" y="4840"/>
                  </a:cubicBezTo>
                  <a:close/>
                  <a:moveTo>
                    <a:pt x="4183" y="4771"/>
                  </a:moveTo>
                  <a:cubicBezTo>
                    <a:pt x="4183" y="4853"/>
                    <a:pt x="4187" y="4926"/>
                    <a:pt x="4183" y="5003"/>
                  </a:cubicBezTo>
                  <a:cubicBezTo>
                    <a:pt x="4167" y="5300"/>
                    <a:pt x="4377" y="5550"/>
                    <a:pt x="4665" y="5615"/>
                  </a:cubicBezTo>
                  <a:cubicBezTo>
                    <a:pt x="4753" y="5635"/>
                    <a:pt x="4804" y="5671"/>
                    <a:pt x="4836" y="5753"/>
                  </a:cubicBezTo>
                  <a:cubicBezTo>
                    <a:pt x="4903" y="5924"/>
                    <a:pt x="4976" y="6092"/>
                    <a:pt x="5049" y="6265"/>
                  </a:cubicBezTo>
                  <a:cubicBezTo>
                    <a:pt x="4729" y="6510"/>
                    <a:pt x="4378" y="6667"/>
                    <a:pt x="3982" y="6733"/>
                  </a:cubicBezTo>
                  <a:cubicBezTo>
                    <a:pt x="3858" y="6754"/>
                    <a:pt x="3737" y="6764"/>
                    <a:pt x="3617" y="6764"/>
                  </a:cubicBezTo>
                  <a:cubicBezTo>
                    <a:pt x="3262" y="6764"/>
                    <a:pt x="2922" y="6675"/>
                    <a:pt x="2594" y="6517"/>
                  </a:cubicBezTo>
                  <a:cubicBezTo>
                    <a:pt x="2469" y="6456"/>
                    <a:pt x="2356" y="6372"/>
                    <a:pt x="2243" y="6294"/>
                  </a:cubicBezTo>
                  <a:cubicBezTo>
                    <a:pt x="2226" y="6285"/>
                    <a:pt x="2218" y="6241"/>
                    <a:pt x="2225" y="6219"/>
                  </a:cubicBezTo>
                  <a:cubicBezTo>
                    <a:pt x="2295" y="6041"/>
                    <a:pt x="2369" y="5862"/>
                    <a:pt x="2448" y="5688"/>
                  </a:cubicBezTo>
                  <a:cubicBezTo>
                    <a:pt x="2460" y="5663"/>
                    <a:pt x="2494" y="5642"/>
                    <a:pt x="2518" y="5639"/>
                  </a:cubicBezTo>
                  <a:cubicBezTo>
                    <a:pt x="2837" y="5586"/>
                    <a:pt x="3081" y="5327"/>
                    <a:pt x="3071" y="4989"/>
                  </a:cubicBezTo>
                  <a:cubicBezTo>
                    <a:pt x="3069" y="4921"/>
                    <a:pt x="3071" y="4854"/>
                    <a:pt x="3071" y="4776"/>
                  </a:cubicBezTo>
                  <a:cubicBezTo>
                    <a:pt x="3257" y="4834"/>
                    <a:pt x="3441" y="4864"/>
                    <a:pt x="3625" y="4864"/>
                  </a:cubicBezTo>
                  <a:cubicBezTo>
                    <a:pt x="3810" y="4864"/>
                    <a:pt x="3995" y="4834"/>
                    <a:pt x="4183" y="4771"/>
                  </a:cubicBezTo>
                  <a:close/>
                  <a:moveTo>
                    <a:pt x="11739" y="6094"/>
                  </a:moveTo>
                  <a:cubicBezTo>
                    <a:pt x="11916" y="6094"/>
                    <a:pt x="12050" y="6190"/>
                    <a:pt x="12039" y="6392"/>
                  </a:cubicBezTo>
                  <a:cubicBezTo>
                    <a:pt x="12022" y="6732"/>
                    <a:pt x="12247" y="7034"/>
                    <a:pt x="12584" y="7124"/>
                  </a:cubicBezTo>
                  <a:cubicBezTo>
                    <a:pt x="12689" y="7152"/>
                    <a:pt x="12802" y="7152"/>
                    <a:pt x="12919" y="7166"/>
                  </a:cubicBezTo>
                  <a:lnTo>
                    <a:pt x="12919" y="7493"/>
                  </a:lnTo>
                  <a:cubicBezTo>
                    <a:pt x="12919" y="7549"/>
                    <a:pt x="12898" y="7578"/>
                    <a:pt x="12840" y="7578"/>
                  </a:cubicBezTo>
                  <a:cubicBezTo>
                    <a:pt x="12837" y="7578"/>
                    <a:pt x="12834" y="7578"/>
                    <a:pt x="12831" y="7578"/>
                  </a:cubicBezTo>
                  <a:cubicBezTo>
                    <a:pt x="12822" y="7577"/>
                    <a:pt x="12812" y="7577"/>
                    <a:pt x="12803" y="7577"/>
                  </a:cubicBezTo>
                  <a:cubicBezTo>
                    <a:pt x="12613" y="7577"/>
                    <a:pt x="12537" y="7686"/>
                    <a:pt x="12527" y="7880"/>
                  </a:cubicBezTo>
                  <a:cubicBezTo>
                    <a:pt x="12505" y="8291"/>
                    <a:pt x="12307" y="8618"/>
                    <a:pt x="11960" y="8844"/>
                  </a:cubicBezTo>
                  <a:cubicBezTo>
                    <a:pt x="11718" y="9002"/>
                    <a:pt x="11453" y="9084"/>
                    <a:pt x="11176" y="9084"/>
                  </a:cubicBezTo>
                  <a:cubicBezTo>
                    <a:pt x="11117" y="9084"/>
                    <a:pt x="11059" y="9080"/>
                    <a:pt x="10999" y="9073"/>
                  </a:cubicBezTo>
                  <a:cubicBezTo>
                    <a:pt x="10531" y="9019"/>
                    <a:pt x="10149" y="8803"/>
                    <a:pt x="9916" y="8376"/>
                  </a:cubicBezTo>
                  <a:cubicBezTo>
                    <a:pt x="9831" y="8221"/>
                    <a:pt x="9775" y="8050"/>
                    <a:pt x="9781" y="7871"/>
                  </a:cubicBezTo>
                  <a:cubicBezTo>
                    <a:pt x="9788" y="7662"/>
                    <a:pt x="9654" y="7580"/>
                    <a:pt x="9514" y="7580"/>
                  </a:cubicBezTo>
                  <a:cubicBezTo>
                    <a:pt x="9506" y="7580"/>
                    <a:pt x="9498" y="7580"/>
                    <a:pt x="9490" y="7580"/>
                  </a:cubicBezTo>
                  <a:cubicBezTo>
                    <a:pt x="9483" y="7581"/>
                    <a:pt x="9476" y="7581"/>
                    <a:pt x="9470" y="7581"/>
                  </a:cubicBezTo>
                  <a:cubicBezTo>
                    <a:pt x="9408" y="7581"/>
                    <a:pt x="9384" y="7555"/>
                    <a:pt x="9388" y="7481"/>
                  </a:cubicBezTo>
                  <a:cubicBezTo>
                    <a:pt x="9395" y="7378"/>
                    <a:pt x="9391" y="7272"/>
                    <a:pt x="9391" y="7170"/>
                  </a:cubicBezTo>
                  <a:cubicBezTo>
                    <a:pt x="9505" y="7153"/>
                    <a:pt x="9614" y="7146"/>
                    <a:pt x="9720" y="7119"/>
                  </a:cubicBezTo>
                  <a:cubicBezTo>
                    <a:pt x="10009" y="7050"/>
                    <a:pt x="10187" y="6859"/>
                    <a:pt x="10251" y="6576"/>
                  </a:cubicBezTo>
                  <a:cubicBezTo>
                    <a:pt x="10283" y="6437"/>
                    <a:pt x="10268" y="6286"/>
                    <a:pt x="10275" y="6140"/>
                  </a:cubicBezTo>
                  <a:cubicBezTo>
                    <a:pt x="10275" y="6129"/>
                    <a:pt x="10276" y="6116"/>
                    <a:pt x="10278" y="6098"/>
                  </a:cubicBezTo>
                  <a:cubicBezTo>
                    <a:pt x="10306" y="6095"/>
                    <a:pt x="10334" y="6094"/>
                    <a:pt x="10363" y="6094"/>
                  </a:cubicBezTo>
                  <a:close/>
                  <a:moveTo>
                    <a:pt x="5193" y="6727"/>
                  </a:moveTo>
                  <a:cubicBezTo>
                    <a:pt x="5216" y="6835"/>
                    <a:pt x="5242" y="6934"/>
                    <a:pt x="5259" y="7033"/>
                  </a:cubicBezTo>
                  <a:cubicBezTo>
                    <a:pt x="5390" y="7861"/>
                    <a:pt x="5303" y="8695"/>
                    <a:pt x="5337" y="9533"/>
                  </a:cubicBezTo>
                  <a:lnTo>
                    <a:pt x="1923" y="9533"/>
                  </a:lnTo>
                  <a:lnTo>
                    <a:pt x="1923" y="9424"/>
                  </a:lnTo>
                  <a:cubicBezTo>
                    <a:pt x="1923" y="8967"/>
                    <a:pt x="1928" y="8511"/>
                    <a:pt x="1922" y="8054"/>
                  </a:cubicBezTo>
                  <a:cubicBezTo>
                    <a:pt x="1916" y="7613"/>
                    <a:pt x="1942" y="7173"/>
                    <a:pt x="2056" y="6730"/>
                  </a:cubicBezTo>
                  <a:cubicBezTo>
                    <a:pt x="2525" y="7061"/>
                    <a:pt x="3054" y="7218"/>
                    <a:pt x="3617" y="7223"/>
                  </a:cubicBezTo>
                  <a:cubicBezTo>
                    <a:pt x="3622" y="7223"/>
                    <a:pt x="3627" y="7223"/>
                    <a:pt x="3631" y="7223"/>
                  </a:cubicBezTo>
                  <a:cubicBezTo>
                    <a:pt x="4192" y="7223"/>
                    <a:pt x="4715" y="7061"/>
                    <a:pt x="5193" y="6727"/>
                  </a:cubicBezTo>
                  <a:close/>
                  <a:moveTo>
                    <a:pt x="1894" y="5812"/>
                  </a:moveTo>
                  <a:cubicBezTo>
                    <a:pt x="1734" y="6154"/>
                    <a:pt x="1626" y="6497"/>
                    <a:pt x="1557" y="6849"/>
                  </a:cubicBezTo>
                  <a:cubicBezTo>
                    <a:pt x="1514" y="7067"/>
                    <a:pt x="1489" y="7290"/>
                    <a:pt x="1483" y="7514"/>
                  </a:cubicBezTo>
                  <a:cubicBezTo>
                    <a:pt x="1469" y="8168"/>
                    <a:pt x="1469" y="8824"/>
                    <a:pt x="1462" y="9479"/>
                  </a:cubicBezTo>
                  <a:cubicBezTo>
                    <a:pt x="1462" y="9496"/>
                    <a:pt x="1459" y="9512"/>
                    <a:pt x="1458" y="9544"/>
                  </a:cubicBezTo>
                  <a:cubicBezTo>
                    <a:pt x="1410" y="9539"/>
                    <a:pt x="1361" y="9537"/>
                    <a:pt x="1313" y="9537"/>
                  </a:cubicBezTo>
                  <a:cubicBezTo>
                    <a:pt x="1219" y="9537"/>
                    <a:pt x="1125" y="9544"/>
                    <a:pt x="1031" y="9544"/>
                  </a:cubicBezTo>
                  <a:cubicBezTo>
                    <a:pt x="931" y="9544"/>
                    <a:pt x="833" y="9536"/>
                    <a:pt x="735" y="9505"/>
                  </a:cubicBezTo>
                  <a:cubicBezTo>
                    <a:pt x="572" y="9452"/>
                    <a:pt x="456" y="9288"/>
                    <a:pt x="456" y="9116"/>
                  </a:cubicBezTo>
                  <a:cubicBezTo>
                    <a:pt x="458" y="8722"/>
                    <a:pt x="458" y="8328"/>
                    <a:pt x="458" y="7933"/>
                  </a:cubicBezTo>
                  <a:cubicBezTo>
                    <a:pt x="458" y="7650"/>
                    <a:pt x="520" y="7378"/>
                    <a:pt x="627" y="7116"/>
                  </a:cubicBezTo>
                  <a:cubicBezTo>
                    <a:pt x="758" y="6800"/>
                    <a:pt x="947" y="6519"/>
                    <a:pt x="1196" y="6285"/>
                  </a:cubicBezTo>
                  <a:cubicBezTo>
                    <a:pt x="1398" y="6094"/>
                    <a:pt x="1621" y="5929"/>
                    <a:pt x="1894" y="5812"/>
                  </a:cubicBezTo>
                  <a:close/>
                  <a:moveTo>
                    <a:pt x="5367" y="5813"/>
                  </a:moveTo>
                  <a:lnTo>
                    <a:pt x="5367" y="5813"/>
                  </a:lnTo>
                  <a:cubicBezTo>
                    <a:pt x="5589" y="5924"/>
                    <a:pt x="5790" y="6053"/>
                    <a:pt x="5968" y="6214"/>
                  </a:cubicBezTo>
                  <a:cubicBezTo>
                    <a:pt x="6221" y="6442"/>
                    <a:pt x="6431" y="6703"/>
                    <a:pt x="6575" y="7013"/>
                  </a:cubicBezTo>
                  <a:cubicBezTo>
                    <a:pt x="6686" y="7255"/>
                    <a:pt x="6770" y="7507"/>
                    <a:pt x="6777" y="7776"/>
                  </a:cubicBezTo>
                  <a:cubicBezTo>
                    <a:pt x="6789" y="8220"/>
                    <a:pt x="6800" y="8661"/>
                    <a:pt x="6794" y="9106"/>
                  </a:cubicBezTo>
                  <a:cubicBezTo>
                    <a:pt x="6789" y="9352"/>
                    <a:pt x="6633" y="9516"/>
                    <a:pt x="6386" y="9537"/>
                  </a:cubicBezTo>
                  <a:cubicBezTo>
                    <a:pt x="6311" y="9544"/>
                    <a:pt x="6236" y="9546"/>
                    <a:pt x="6161" y="9546"/>
                  </a:cubicBezTo>
                  <a:cubicBezTo>
                    <a:pt x="6035" y="9546"/>
                    <a:pt x="5906" y="9540"/>
                    <a:pt x="5774" y="9540"/>
                  </a:cubicBezTo>
                  <a:lnTo>
                    <a:pt x="5774" y="9398"/>
                  </a:lnTo>
                  <a:cubicBezTo>
                    <a:pt x="5774" y="8809"/>
                    <a:pt x="5779" y="8216"/>
                    <a:pt x="5773" y="7624"/>
                  </a:cubicBezTo>
                  <a:cubicBezTo>
                    <a:pt x="5770" y="7091"/>
                    <a:pt x="5660" y="6576"/>
                    <a:pt x="5466" y="6079"/>
                  </a:cubicBezTo>
                  <a:cubicBezTo>
                    <a:pt x="5439" y="6010"/>
                    <a:pt x="5412" y="5939"/>
                    <a:pt x="5385" y="5870"/>
                  </a:cubicBezTo>
                  <a:cubicBezTo>
                    <a:pt x="5381" y="5854"/>
                    <a:pt x="5375" y="5840"/>
                    <a:pt x="5367" y="5813"/>
                  </a:cubicBezTo>
                  <a:close/>
                  <a:moveTo>
                    <a:pt x="11679" y="9480"/>
                  </a:moveTo>
                  <a:cubicBezTo>
                    <a:pt x="11710" y="9480"/>
                    <a:pt x="11710" y="9497"/>
                    <a:pt x="11719" y="9530"/>
                  </a:cubicBezTo>
                  <a:cubicBezTo>
                    <a:pt x="11743" y="9621"/>
                    <a:pt x="11779" y="9708"/>
                    <a:pt x="11804" y="9797"/>
                  </a:cubicBezTo>
                  <a:cubicBezTo>
                    <a:pt x="11811" y="9822"/>
                    <a:pt x="11810" y="9864"/>
                    <a:pt x="11793" y="9877"/>
                  </a:cubicBezTo>
                  <a:cubicBezTo>
                    <a:pt x="11605" y="10032"/>
                    <a:pt x="11407" y="10181"/>
                    <a:pt x="11211" y="10337"/>
                  </a:cubicBezTo>
                  <a:cubicBezTo>
                    <a:pt x="11190" y="10354"/>
                    <a:pt x="11172" y="10361"/>
                    <a:pt x="11155" y="10361"/>
                  </a:cubicBezTo>
                  <a:cubicBezTo>
                    <a:pt x="11129" y="10361"/>
                    <a:pt x="11106" y="10346"/>
                    <a:pt x="11078" y="10324"/>
                  </a:cubicBezTo>
                  <a:cubicBezTo>
                    <a:pt x="10879" y="10162"/>
                    <a:pt x="10675" y="10007"/>
                    <a:pt x="10481" y="9855"/>
                  </a:cubicBezTo>
                  <a:cubicBezTo>
                    <a:pt x="10527" y="9724"/>
                    <a:pt x="10572" y="9602"/>
                    <a:pt x="10612" y="9488"/>
                  </a:cubicBezTo>
                  <a:cubicBezTo>
                    <a:pt x="10787" y="9505"/>
                    <a:pt x="10977" y="9537"/>
                    <a:pt x="11166" y="9537"/>
                  </a:cubicBezTo>
                  <a:cubicBezTo>
                    <a:pt x="11329" y="9537"/>
                    <a:pt x="11493" y="9509"/>
                    <a:pt x="11656" y="9482"/>
                  </a:cubicBezTo>
                  <a:cubicBezTo>
                    <a:pt x="11665" y="9481"/>
                    <a:pt x="11673" y="9480"/>
                    <a:pt x="11679" y="9480"/>
                  </a:cubicBezTo>
                  <a:close/>
                  <a:moveTo>
                    <a:pt x="9985" y="10088"/>
                  </a:moveTo>
                  <a:cubicBezTo>
                    <a:pt x="10025" y="10088"/>
                    <a:pt x="10061" y="10105"/>
                    <a:pt x="10098" y="10134"/>
                  </a:cubicBezTo>
                  <a:cubicBezTo>
                    <a:pt x="10312" y="10304"/>
                    <a:pt x="10527" y="10474"/>
                    <a:pt x="10742" y="10646"/>
                  </a:cubicBezTo>
                  <a:cubicBezTo>
                    <a:pt x="10640" y="10706"/>
                    <a:pt x="10544" y="10767"/>
                    <a:pt x="10445" y="10826"/>
                  </a:cubicBezTo>
                  <a:cubicBezTo>
                    <a:pt x="10386" y="10862"/>
                    <a:pt x="10332" y="10879"/>
                    <a:pt x="10280" y="10879"/>
                  </a:cubicBezTo>
                  <a:cubicBezTo>
                    <a:pt x="10198" y="10879"/>
                    <a:pt x="10124" y="10835"/>
                    <a:pt x="10053" y="10745"/>
                  </a:cubicBezTo>
                  <a:cubicBezTo>
                    <a:pt x="9931" y="10591"/>
                    <a:pt x="9809" y="10437"/>
                    <a:pt x="9682" y="10287"/>
                  </a:cubicBezTo>
                  <a:cubicBezTo>
                    <a:pt x="9645" y="10239"/>
                    <a:pt x="9652" y="10218"/>
                    <a:pt x="9702" y="10196"/>
                  </a:cubicBezTo>
                  <a:cubicBezTo>
                    <a:pt x="9770" y="10168"/>
                    <a:pt x="9841" y="10146"/>
                    <a:pt x="9907" y="10110"/>
                  </a:cubicBezTo>
                  <a:cubicBezTo>
                    <a:pt x="9935" y="10095"/>
                    <a:pt x="9961" y="10088"/>
                    <a:pt x="9985" y="10088"/>
                  </a:cubicBezTo>
                  <a:close/>
                  <a:moveTo>
                    <a:pt x="12330" y="10091"/>
                  </a:moveTo>
                  <a:cubicBezTo>
                    <a:pt x="12345" y="10091"/>
                    <a:pt x="12358" y="10093"/>
                    <a:pt x="12370" y="10097"/>
                  </a:cubicBezTo>
                  <a:cubicBezTo>
                    <a:pt x="12468" y="10131"/>
                    <a:pt x="12557" y="10182"/>
                    <a:pt x="12662" y="10230"/>
                  </a:cubicBezTo>
                  <a:cubicBezTo>
                    <a:pt x="12512" y="10419"/>
                    <a:pt x="12370" y="10598"/>
                    <a:pt x="12224" y="10775"/>
                  </a:cubicBezTo>
                  <a:cubicBezTo>
                    <a:pt x="12164" y="10848"/>
                    <a:pt x="12109" y="10883"/>
                    <a:pt x="12044" y="10883"/>
                  </a:cubicBezTo>
                  <a:cubicBezTo>
                    <a:pt x="12001" y="10883"/>
                    <a:pt x="11953" y="10867"/>
                    <a:pt x="11896" y="10837"/>
                  </a:cubicBezTo>
                  <a:cubicBezTo>
                    <a:pt x="11784" y="10777"/>
                    <a:pt x="11677" y="10710"/>
                    <a:pt x="11564" y="10644"/>
                  </a:cubicBezTo>
                  <a:cubicBezTo>
                    <a:pt x="11789" y="10469"/>
                    <a:pt x="12008" y="10290"/>
                    <a:pt x="12232" y="10120"/>
                  </a:cubicBezTo>
                  <a:cubicBezTo>
                    <a:pt x="12256" y="10103"/>
                    <a:pt x="12295" y="10091"/>
                    <a:pt x="12330" y="10091"/>
                  </a:cubicBezTo>
                  <a:close/>
                  <a:moveTo>
                    <a:pt x="11159" y="10945"/>
                  </a:moveTo>
                  <a:cubicBezTo>
                    <a:pt x="11165" y="10945"/>
                    <a:pt x="11172" y="10946"/>
                    <a:pt x="11176" y="10949"/>
                  </a:cubicBezTo>
                  <a:cubicBezTo>
                    <a:pt x="11282" y="11010"/>
                    <a:pt x="11387" y="11074"/>
                    <a:pt x="11493" y="11137"/>
                  </a:cubicBezTo>
                  <a:cubicBezTo>
                    <a:pt x="11362" y="11346"/>
                    <a:pt x="11352" y="11361"/>
                    <a:pt x="11118" y="11361"/>
                  </a:cubicBezTo>
                  <a:cubicBezTo>
                    <a:pt x="11099" y="11361"/>
                    <a:pt x="11079" y="11361"/>
                    <a:pt x="11057" y="11361"/>
                  </a:cubicBezTo>
                  <a:cubicBezTo>
                    <a:pt x="10909" y="11358"/>
                    <a:pt x="10913" y="11202"/>
                    <a:pt x="10815" y="11139"/>
                  </a:cubicBezTo>
                  <a:cubicBezTo>
                    <a:pt x="10926" y="11074"/>
                    <a:pt x="11023" y="11014"/>
                    <a:pt x="11122" y="10955"/>
                  </a:cubicBezTo>
                  <a:cubicBezTo>
                    <a:pt x="11132" y="10949"/>
                    <a:pt x="11146" y="10945"/>
                    <a:pt x="11159" y="10945"/>
                  </a:cubicBezTo>
                  <a:close/>
                  <a:moveTo>
                    <a:pt x="3705" y="0"/>
                  </a:moveTo>
                  <a:cubicBezTo>
                    <a:pt x="3538" y="0"/>
                    <a:pt x="3369" y="16"/>
                    <a:pt x="3202" y="38"/>
                  </a:cubicBezTo>
                  <a:cubicBezTo>
                    <a:pt x="2776" y="95"/>
                    <a:pt x="2406" y="286"/>
                    <a:pt x="2080" y="562"/>
                  </a:cubicBezTo>
                  <a:cubicBezTo>
                    <a:pt x="1797" y="802"/>
                    <a:pt x="1581" y="1095"/>
                    <a:pt x="1435" y="1439"/>
                  </a:cubicBezTo>
                  <a:cubicBezTo>
                    <a:pt x="1335" y="1675"/>
                    <a:pt x="1260" y="1926"/>
                    <a:pt x="1257" y="2183"/>
                  </a:cubicBezTo>
                  <a:cubicBezTo>
                    <a:pt x="1248" y="2777"/>
                    <a:pt x="1253" y="3373"/>
                    <a:pt x="1253" y="3967"/>
                  </a:cubicBezTo>
                  <a:cubicBezTo>
                    <a:pt x="1253" y="4092"/>
                    <a:pt x="1349" y="4186"/>
                    <a:pt x="1472" y="4186"/>
                  </a:cubicBezTo>
                  <a:cubicBezTo>
                    <a:pt x="1592" y="4186"/>
                    <a:pt x="1694" y="4087"/>
                    <a:pt x="1694" y="3967"/>
                  </a:cubicBezTo>
                  <a:lnTo>
                    <a:pt x="1694" y="3562"/>
                  </a:lnTo>
                  <a:cubicBezTo>
                    <a:pt x="1809" y="3575"/>
                    <a:pt x="1915" y="3585"/>
                    <a:pt x="2022" y="3596"/>
                  </a:cubicBezTo>
                  <a:cubicBezTo>
                    <a:pt x="2029" y="3618"/>
                    <a:pt x="2041" y="3642"/>
                    <a:pt x="2045" y="3667"/>
                  </a:cubicBezTo>
                  <a:cubicBezTo>
                    <a:pt x="2126" y="3994"/>
                    <a:pt x="2312" y="4256"/>
                    <a:pt x="2559" y="4475"/>
                  </a:cubicBezTo>
                  <a:cubicBezTo>
                    <a:pt x="2597" y="4509"/>
                    <a:pt x="2611" y="4536"/>
                    <a:pt x="2611" y="4581"/>
                  </a:cubicBezTo>
                  <a:cubicBezTo>
                    <a:pt x="2610" y="4723"/>
                    <a:pt x="2611" y="4864"/>
                    <a:pt x="2611" y="5006"/>
                  </a:cubicBezTo>
                  <a:cubicBezTo>
                    <a:pt x="2611" y="5103"/>
                    <a:pt x="2557" y="5163"/>
                    <a:pt x="2462" y="5177"/>
                  </a:cubicBezTo>
                  <a:cubicBezTo>
                    <a:pt x="2375" y="5191"/>
                    <a:pt x="2286" y="5202"/>
                    <a:pt x="2199" y="5226"/>
                  </a:cubicBezTo>
                  <a:cubicBezTo>
                    <a:pt x="2031" y="5273"/>
                    <a:pt x="1865" y="5325"/>
                    <a:pt x="1694" y="5378"/>
                  </a:cubicBezTo>
                  <a:lnTo>
                    <a:pt x="1694" y="4970"/>
                  </a:lnTo>
                  <a:cubicBezTo>
                    <a:pt x="1694" y="4834"/>
                    <a:pt x="1612" y="4752"/>
                    <a:pt x="1478" y="4752"/>
                  </a:cubicBezTo>
                  <a:cubicBezTo>
                    <a:pt x="1335" y="4752"/>
                    <a:pt x="1253" y="4830"/>
                    <a:pt x="1253" y="4970"/>
                  </a:cubicBezTo>
                  <a:cubicBezTo>
                    <a:pt x="1253" y="5177"/>
                    <a:pt x="1256" y="5382"/>
                    <a:pt x="1251" y="5590"/>
                  </a:cubicBezTo>
                  <a:cubicBezTo>
                    <a:pt x="1251" y="5622"/>
                    <a:pt x="1227" y="5665"/>
                    <a:pt x="1202" y="5689"/>
                  </a:cubicBezTo>
                  <a:cubicBezTo>
                    <a:pt x="1086" y="5791"/>
                    <a:pt x="947" y="5876"/>
                    <a:pt x="845" y="5993"/>
                  </a:cubicBezTo>
                  <a:cubicBezTo>
                    <a:pt x="684" y="6173"/>
                    <a:pt x="527" y="6362"/>
                    <a:pt x="397" y="6568"/>
                  </a:cubicBezTo>
                  <a:cubicBezTo>
                    <a:pt x="202" y="6877"/>
                    <a:pt x="77" y="7218"/>
                    <a:pt x="36" y="7585"/>
                  </a:cubicBezTo>
                  <a:cubicBezTo>
                    <a:pt x="28" y="7655"/>
                    <a:pt x="13" y="7723"/>
                    <a:pt x="1" y="7793"/>
                  </a:cubicBezTo>
                  <a:lnTo>
                    <a:pt x="1" y="9206"/>
                  </a:lnTo>
                  <a:cubicBezTo>
                    <a:pt x="6" y="9219"/>
                    <a:pt x="18" y="9229"/>
                    <a:pt x="19" y="9241"/>
                  </a:cubicBezTo>
                  <a:cubicBezTo>
                    <a:pt x="36" y="9454"/>
                    <a:pt x="139" y="9628"/>
                    <a:pt x="291" y="9766"/>
                  </a:cubicBezTo>
                  <a:cubicBezTo>
                    <a:pt x="468" y="9932"/>
                    <a:pt x="690" y="9997"/>
                    <a:pt x="926" y="9998"/>
                  </a:cubicBezTo>
                  <a:cubicBezTo>
                    <a:pt x="1057" y="9999"/>
                    <a:pt x="1189" y="9999"/>
                    <a:pt x="1321" y="9999"/>
                  </a:cubicBezTo>
                  <a:cubicBezTo>
                    <a:pt x="1584" y="9999"/>
                    <a:pt x="1846" y="9998"/>
                    <a:pt x="2109" y="9998"/>
                  </a:cubicBezTo>
                  <a:lnTo>
                    <a:pt x="2206" y="9998"/>
                  </a:lnTo>
                  <a:cubicBezTo>
                    <a:pt x="2206" y="10400"/>
                    <a:pt x="2205" y="10789"/>
                    <a:pt x="2208" y="11175"/>
                  </a:cubicBezTo>
                  <a:cubicBezTo>
                    <a:pt x="2208" y="11252"/>
                    <a:pt x="2215" y="11328"/>
                    <a:pt x="2229" y="11400"/>
                  </a:cubicBezTo>
                  <a:cubicBezTo>
                    <a:pt x="2293" y="11717"/>
                    <a:pt x="2438" y="11988"/>
                    <a:pt x="2687" y="12201"/>
                  </a:cubicBezTo>
                  <a:cubicBezTo>
                    <a:pt x="2936" y="12418"/>
                    <a:pt x="3225" y="12535"/>
                    <a:pt x="3549" y="12538"/>
                  </a:cubicBezTo>
                  <a:cubicBezTo>
                    <a:pt x="3901" y="12542"/>
                    <a:pt x="4252" y="12543"/>
                    <a:pt x="4604" y="12543"/>
                  </a:cubicBezTo>
                  <a:cubicBezTo>
                    <a:pt x="5073" y="12543"/>
                    <a:pt x="5542" y="12541"/>
                    <a:pt x="6011" y="12541"/>
                  </a:cubicBezTo>
                  <a:lnTo>
                    <a:pt x="6122" y="12541"/>
                  </a:lnTo>
                  <a:cubicBezTo>
                    <a:pt x="6014" y="12647"/>
                    <a:pt x="5924" y="12735"/>
                    <a:pt x="5837" y="12821"/>
                  </a:cubicBezTo>
                  <a:cubicBezTo>
                    <a:pt x="5811" y="12848"/>
                    <a:pt x="5786" y="12877"/>
                    <a:pt x="5769" y="12909"/>
                  </a:cubicBezTo>
                  <a:cubicBezTo>
                    <a:pt x="5714" y="13001"/>
                    <a:pt x="5740" y="13136"/>
                    <a:pt x="5823" y="13200"/>
                  </a:cubicBezTo>
                  <a:cubicBezTo>
                    <a:pt x="5866" y="13233"/>
                    <a:pt x="5918" y="13250"/>
                    <a:pt x="5969" y="13250"/>
                  </a:cubicBezTo>
                  <a:cubicBezTo>
                    <a:pt x="6027" y="13250"/>
                    <a:pt x="6084" y="13229"/>
                    <a:pt x="6125" y="13187"/>
                  </a:cubicBezTo>
                  <a:cubicBezTo>
                    <a:pt x="6332" y="12982"/>
                    <a:pt x="6537" y="12776"/>
                    <a:pt x="6742" y="12568"/>
                  </a:cubicBezTo>
                  <a:cubicBezTo>
                    <a:pt x="6855" y="12454"/>
                    <a:pt x="6875" y="12186"/>
                    <a:pt x="6748" y="12057"/>
                  </a:cubicBezTo>
                  <a:cubicBezTo>
                    <a:pt x="6537" y="11846"/>
                    <a:pt x="6329" y="11635"/>
                    <a:pt x="6117" y="11427"/>
                  </a:cubicBezTo>
                  <a:cubicBezTo>
                    <a:pt x="6079" y="11390"/>
                    <a:pt x="6027" y="11372"/>
                    <a:pt x="5974" y="11372"/>
                  </a:cubicBezTo>
                  <a:cubicBezTo>
                    <a:pt x="5888" y="11372"/>
                    <a:pt x="5799" y="11418"/>
                    <a:pt x="5763" y="11498"/>
                  </a:cubicBezTo>
                  <a:cubicBezTo>
                    <a:pt x="5715" y="11608"/>
                    <a:pt x="5731" y="11693"/>
                    <a:pt x="5827" y="11788"/>
                  </a:cubicBezTo>
                  <a:cubicBezTo>
                    <a:pt x="5919" y="11880"/>
                    <a:pt x="6014" y="11971"/>
                    <a:pt x="6105" y="12063"/>
                  </a:cubicBezTo>
                  <a:cubicBezTo>
                    <a:pt x="6103" y="12068"/>
                    <a:pt x="6097" y="12075"/>
                    <a:pt x="6093" y="12080"/>
                  </a:cubicBezTo>
                  <a:lnTo>
                    <a:pt x="3590" y="12080"/>
                  </a:lnTo>
                  <a:cubicBezTo>
                    <a:pt x="3538" y="12080"/>
                    <a:pt x="3485" y="12071"/>
                    <a:pt x="3434" y="12064"/>
                  </a:cubicBezTo>
                  <a:cubicBezTo>
                    <a:pt x="2986" y="12005"/>
                    <a:pt x="2658" y="11582"/>
                    <a:pt x="2663" y="11146"/>
                  </a:cubicBezTo>
                  <a:cubicBezTo>
                    <a:pt x="2668" y="10796"/>
                    <a:pt x="2665" y="10445"/>
                    <a:pt x="2665" y="10096"/>
                  </a:cubicBezTo>
                  <a:lnTo>
                    <a:pt x="2665" y="9998"/>
                  </a:lnTo>
                  <a:lnTo>
                    <a:pt x="2781" y="9998"/>
                  </a:lnTo>
                  <a:cubicBezTo>
                    <a:pt x="3368" y="9998"/>
                    <a:pt x="3955" y="9999"/>
                    <a:pt x="4542" y="9999"/>
                  </a:cubicBezTo>
                  <a:cubicBezTo>
                    <a:pt x="5129" y="9999"/>
                    <a:pt x="5716" y="9998"/>
                    <a:pt x="6302" y="9997"/>
                  </a:cubicBezTo>
                  <a:cubicBezTo>
                    <a:pt x="6509" y="9997"/>
                    <a:pt x="6710" y="9956"/>
                    <a:pt x="6879" y="9822"/>
                  </a:cubicBezTo>
                  <a:cubicBezTo>
                    <a:pt x="7093" y="9652"/>
                    <a:pt x="7234" y="9442"/>
                    <a:pt x="7236" y="9158"/>
                  </a:cubicBezTo>
                  <a:cubicBezTo>
                    <a:pt x="7236" y="8759"/>
                    <a:pt x="7237" y="8357"/>
                    <a:pt x="7236" y="7957"/>
                  </a:cubicBezTo>
                  <a:cubicBezTo>
                    <a:pt x="7236" y="7841"/>
                    <a:pt x="7229" y="7725"/>
                    <a:pt x="7219" y="7607"/>
                  </a:cubicBezTo>
                  <a:cubicBezTo>
                    <a:pt x="7193" y="7344"/>
                    <a:pt x="7113" y="7094"/>
                    <a:pt x="7008" y="6853"/>
                  </a:cubicBezTo>
                  <a:cubicBezTo>
                    <a:pt x="6802" y="6382"/>
                    <a:pt x="6472" y="6007"/>
                    <a:pt x="6069" y="5697"/>
                  </a:cubicBezTo>
                  <a:cubicBezTo>
                    <a:pt x="6016" y="5656"/>
                    <a:pt x="6002" y="5621"/>
                    <a:pt x="6002" y="5562"/>
                  </a:cubicBezTo>
                  <a:cubicBezTo>
                    <a:pt x="6004" y="4547"/>
                    <a:pt x="6002" y="3536"/>
                    <a:pt x="6004" y="2523"/>
                  </a:cubicBezTo>
                  <a:cubicBezTo>
                    <a:pt x="6004" y="2303"/>
                    <a:pt x="5997" y="2088"/>
                    <a:pt x="5953" y="1872"/>
                  </a:cubicBezTo>
                  <a:cubicBezTo>
                    <a:pt x="5865" y="1452"/>
                    <a:pt x="5670" y="1088"/>
                    <a:pt x="5387" y="770"/>
                  </a:cubicBezTo>
                  <a:cubicBezTo>
                    <a:pt x="5224" y="586"/>
                    <a:pt x="5034" y="433"/>
                    <a:pt x="4821" y="310"/>
                  </a:cubicBezTo>
                  <a:cubicBezTo>
                    <a:pt x="4518" y="137"/>
                    <a:pt x="4194" y="26"/>
                    <a:pt x="3847" y="4"/>
                  </a:cubicBezTo>
                  <a:cubicBezTo>
                    <a:pt x="3800" y="1"/>
                    <a:pt x="3753" y="0"/>
                    <a:pt x="3705" y="0"/>
                  </a:cubicBezTo>
                  <a:close/>
                  <a:moveTo>
                    <a:pt x="11241" y="11806"/>
                  </a:moveTo>
                  <a:cubicBezTo>
                    <a:pt x="11354" y="12565"/>
                    <a:pt x="11468" y="13317"/>
                    <a:pt x="11582" y="14077"/>
                  </a:cubicBezTo>
                  <a:lnTo>
                    <a:pt x="10728" y="14077"/>
                  </a:lnTo>
                  <a:cubicBezTo>
                    <a:pt x="10842" y="13316"/>
                    <a:pt x="10955" y="12563"/>
                    <a:pt x="11069" y="11806"/>
                  </a:cubicBezTo>
                  <a:close/>
                  <a:moveTo>
                    <a:pt x="9174" y="10393"/>
                  </a:moveTo>
                  <a:cubicBezTo>
                    <a:pt x="9393" y="10656"/>
                    <a:pt x="9596" y="10918"/>
                    <a:pt x="9819" y="11158"/>
                  </a:cubicBezTo>
                  <a:cubicBezTo>
                    <a:pt x="9939" y="11288"/>
                    <a:pt x="10097" y="11342"/>
                    <a:pt x="10276" y="11342"/>
                  </a:cubicBezTo>
                  <a:cubicBezTo>
                    <a:pt x="10313" y="11342"/>
                    <a:pt x="10350" y="11340"/>
                    <a:pt x="10388" y="11335"/>
                  </a:cubicBezTo>
                  <a:cubicBezTo>
                    <a:pt x="10459" y="11426"/>
                    <a:pt x="10552" y="11519"/>
                    <a:pt x="10612" y="11632"/>
                  </a:cubicBezTo>
                  <a:cubicBezTo>
                    <a:pt x="10640" y="11683"/>
                    <a:pt x="10614" y="11774"/>
                    <a:pt x="10603" y="11849"/>
                  </a:cubicBezTo>
                  <a:cubicBezTo>
                    <a:pt x="10579" y="12029"/>
                    <a:pt x="10548" y="12207"/>
                    <a:pt x="10522" y="12388"/>
                  </a:cubicBezTo>
                  <a:cubicBezTo>
                    <a:pt x="10496" y="12556"/>
                    <a:pt x="10470" y="12723"/>
                    <a:pt x="10446" y="12893"/>
                  </a:cubicBezTo>
                  <a:cubicBezTo>
                    <a:pt x="10419" y="13074"/>
                    <a:pt x="10391" y="13252"/>
                    <a:pt x="10364" y="13433"/>
                  </a:cubicBezTo>
                  <a:cubicBezTo>
                    <a:pt x="10339" y="13606"/>
                    <a:pt x="10313" y="13782"/>
                    <a:pt x="10286" y="13954"/>
                  </a:cubicBezTo>
                  <a:cubicBezTo>
                    <a:pt x="10282" y="13994"/>
                    <a:pt x="10275" y="14035"/>
                    <a:pt x="10269" y="14079"/>
                  </a:cubicBezTo>
                  <a:lnTo>
                    <a:pt x="9200" y="14079"/>
                  </a:lnTo>
                  <a:lnTo>
                    <a:pt x="9200" y="13987"/>
                  </a:lnTo>
                  <a:lnTo>
                    <a:pt x="9200" y="13104"/>
                  </a:lnTo>
                  <a:cubicBezTo>
                    <a:pt x="9200" y="12935"/>
                    <a:pt x="9130" y="12856"/>
                    <a:pt x="8997" y="12846"/>
                  </a:cubicBezTo>
                  <a:cubicBezTo>
                    <a:pt x="8987" y="12845"/>
                    <a:pt x="8976" y="12845"/>
                    <a:pt x="8966" y="12845"/>
                  </a:cubicBezTo>
                  <a:cubicBezTo>
                    <a:pt x="8815" y="12845"/>
                    <a:pt x="8741" y="12962"/>
                    <a:pt x="8740" y="13111"/>
                  </a:cubicBezTo>
                  <a:cubicBezTo>
                    <a:pt x="8737" y="13408"/>
                    <a:pt x="8740" y="13705"/>
                    <a:pt x="8740" y="14002"/>
                  </a:cubicBezTo>
                  <a:lnTo>
                    <a:pt x="8740" y="14100"/>
                  </a:lnTo>
                  <a:cubicBezTo>
                    <a:pt x="8549" y="14084"/>
                    <a:pt x="8365" y="14077"/>
                    <a:pt x="8182" y="14049"/>
                  </a:cubicBezTo>
                  <a:cubicBezTo>
                    <a:pt x="8008" y="14022"/>
                    <a:pt x="7870" y="13790"/>
                    <a:pt x="7873" y="13634"/>
                  </a:cubicBezTo>
                  <a:cubicBezTo>
                    <a:pt x="7880" y="13179"/>
                    <a:pt x="7871" y="12722"/>
                    <a:pt x="7877" y="12266"/>
                  </a:cubicBezTo>
                  <a:cubicBezTo>
                    <a:pt x="7881" y="11838"/>
                    <a:pt x="8021" y="11454"/>
                    <a:pt x="8277" y="11109"/>
                  </a:cubicBezTo>
                  <a:cubicBezTo>
                    <a:pt x="8516" y="10789"/>
                    <a:pt x="8835" y="10576"/>
                    <a:pt x="9174" y="10393"/>
                  </a:cubicBezTo>
                  <a:close/>
                  <a:moveTo>
                    <a:pt x="7250" y="1204"/>
                  </a:moveTo>
                  <a:cubicBezTo>
                    <a:pt x="7192" y="1204"/>
                    <a:pt x="7136" y="1224"/>
                    <a:pt x="7094" y="1265"/>
                  </a:cubicBezTo>
                  <a:cubicBezTo>
                    <a:pt x="6888" y="1470"/>
                    <a:pt x="6683" y="1678"/>
                    <a:pt x="6478" y="1885"/>
                  </a:cubicBezTo>
                  <a:cubicBezTo>
                    <a:pt x="6352" y="2012"/>
                    <a:pt x="6352" y="2274"/>
                    <a:pt x="6479" y="2401"/>
                  </a:cubicBezTo>
                  <a:cubicBezTo>
                    <a:pt x="6678" y="2605"/>
                    <a:pt x="6881" y="2806"/>
                    <a:pt x="7086" y="3005"/>
                  </a:cubicBezTo>
                  <a:cubicBezTo>
                    <a:pt x="7123" y="3040"/>
                    <a:pt x="7178" y="3067"/>
                    <a:pt x="7229" y="3076"/>
                  </a:cubicBezTo>
                  <a:cubicBezTo>
                    <a:pt x="7241" y="3078"/>
                    <a:pt x="7254" y="3079"/>
                    <a:pt x="7266" y="3079"/>
                  </a:cubicBezTo>
                  <a:cubicBezTo>
                    <a:pt x="7349" y="3079"/>
                    <a:pt x="7416" y="3029"/>
                    <a:pt x="7452" y="2960"/>
                  </a:cubicBezTo>
                  <a:cubicBezTo>
                    <a:pt x="7509" y="2849"/>
                    <a:pt x="7471" y="2741"/>
                    <a:pt x="7410" y="2680"/>
                  </a:cubicBezTo>
                  <a:cubicBezTo>
                    <a:pt x="7311" y="2583"/>
                    <a:pt x="7213" y="2484"/>
                    <a:pt x="7101" y="2371"/>
                  </a:cubicBezTo>
                  <a:lnTo>
                    <a:pt x="10626" y="2371"/>
                  </a:lnTo>
                  <a:cubicBezTo>
                    <a:pt x="10695" y="2371"/>
                    <a:pt x="10766" y="2375"/>
                    <a:pt x="10834" y="2388"/>
                  </a:cubicBezTo>
                  <a:cubicBezTo>
                    <a:pt x="11237" y="2460"/>
                    <a:pt x="11576" y="2831"/>
                    <a:pt x="11576" y="3251"/>
                  </a:cubicBezTo>
                  <a:lnTo>
                    <a:pt x="11576" y="4284"/>
                  </a:lnTo>
                  <a:lnTo>
                    <a:pt x="11576" y="4383"/>
                  </a:lnTo>
                  <a:lnTo>
                    <a:pt x="11470" y="4383"/>
                  </a:lnTo>
                  <a:cubicBezTo>
                    <a:pt x="11132" y="4383"/>
                    <a:pt x="10793" y="4383"/>
                    <a:pt x="10455" y="4383"/>
                  </a:cubicBezTo>
                  <a:cubicBezTo>
                    <a:pt x="10116" y="4383"/>
                    <a:pt x="9778" y="4383"/>
                    <a:pt x="9440" y="4384"/>
                  </a:cubicBezTo>
                  <a:cubicBezTo>
                    <a:pt x="9140" y="4387"/>
                    <a:pt x="8934" y="4594"/>
                    <a:pt x="8931" y="4894"/>
                  </a:cubicBezTo>
                  <a:cubicBezTo>
                    <a:pt x="8928" y="5081"/>
                    <a:pt x="8969" y="5260"/>
                    <a:pt x="9060" y="5429"/>
                  </a:cubicBezTo>
                  <a:cubicBezTo>
                    <a:pt x="9074" y="5457"/>
                    <a:pt x="9081" y="5502"/>
                    <a:pt x="9068" y="5529"/>
                  </a:cubicBezTo>
                  <a:cubicBezTo>
                    <a:pt x="8969" y="5740"/>
                    <a:pt x="8927" y="5962"/>
                    <a:pt x="8928" y="6194"/>
                  </a:cubicBezTo>
                  <a:cubicBezTo>
                    <a:pt x="8931" y="6633"/>
                    <a:pt x="8928" y="7071"/>
                    <a:pt x="8928" y="7510"/>
                  </a:cubicBezTo>
                  <a:cubicBezTo>
                    <a:pt x="8928" y="7776"/>
                    <a:pt x="9075" y="7968"/>
                    <a:pt x="9328" y="8035"/>
                  </a:cubicBezTo>
                  <a:cubicBezTo>
                    <a:pt x="9337" y="8076"/>
                    <a:pt x="9344" y="8115"/>
                    <a:pt x="9351" y="8153"/>
                  </a:cubicBezTo>
                  <a:cubicBezTo>
                    <a:pt x="9444" y="8582"/>
                    <a:pt x="9659" y="8932"/>
                    <a:pt x="10023" y="9179"/>
                  </a:cubicBezTo>
                  <a:cubicBezTo>
                    <a:pt x="10119" y="9244"/>
                    <a:pt x="10170" y="9318"/>
                    <a:pt x="10145" y="9434"/>
                  </a:cubicBezTo>
                  <a:cubicBezTo>
                    <a:pt x="10128" y="9516"/>
                    <a:pt x="10101" y="9615"/>
                    <a:pt x="10017" y="9623"/>
                  </a:cubicBezTo>
                  <a:cubicBezTo>
                    <a:pt x="9904" y="9638"/>
                    <a:pt x="9801" y="9666"/>
                    <a:pt x="9691" y="9697"/>
                  </a:cubicBezTo>
                  <a:cubicBezTo>
                    <a:pt x="9055" y="9888"/>
                    <a:pt x="8474" y="10170"/>
                    <a:pt x="8030" y="10680"/>
                  </a:cubicBezTo>
                  <a:cubicBezTo>
                    <a:pt x="7895" y="10836"/>
                    <a:pt x="7775" y="11010"/>
                    <a:pt x="7674" y="11190"/>
                  </a:cubicBezTo>
                  <a:cubicBezTo>
                    <a:pt x="7483" y="11533"/>
                    <a:pt x="7413" y="11910"/>
                    <a:pt x="7410" y="12299"/>
                  </a:cubicBezTo>
                  <a:cubicBezTo>
                    <a:pt x="7404" y="12720"/>
                    <a:pt x="7411" y="13141"/>
                    <a:pt x="7406" y="13562"/>
                  </a:cubicBezTo>
                  <a:cubicBezTo>
                    <a:pt x="7404" y="13753"/>
                    <a:pt x="7438" y="13931"/>
                    <a:pt x="7539" y="14094"/>
                  </a:cubicBezTo>
                  <a:cubicBezTo>
                    <a:pt x="7700" y="14355"/>
                    <a:pt x="7931" y="14520"/>
                    <a:pt x="8240" y="14520"/>
                  </a:cubicBezTo>
                  <a:cubicBezTo>
                    <a:pt x="8924" y="14522"/>
                    <a:pt x="9608" y="14522"/>
                    <a:pt x="10292" y="14522"/>
                  </a:cubicBezTo>
                  <a:cubicBezTo>
                    <a:pt x="10745" y="14522"/>
                    <a:pt x="11197" y="14522"/>
                    <a:pt x="11649" y="14522"/>
                  </a:cubicBezTo>
                  <a:cubicBezTo>
                    <a:pt x="12434" y="14522"/>
                    <a:pt x="13219" y="14523"/>
                    <a:pt x="14004" y="14526"/>
                  </a:cubicBezTo>
                  <a:cubicBezTo>
                    <a:pt x="14005" y="14526"/>
                    <a:pt x="14006" y="14526"/>
                    <a:pt x="14007" y="14526"/>
                  </a:cubicBezTo>
                  <a:cubicBezTo>
                    <a:pt x="14375" y="14526"/>
                    <a:pt x="14739" y="14259"/>
                    <a:pt x="14839" y="13913"/>
                  </a:cubicBezTo>
                  <a:cubicBezTo>
                    <a:pt x="14859" y="13847"/>
                    <a:pt x="14874" y="13777"/>
                    <a:pt x="14891" y="13711"/>
                  </a:cubicBezTo>
                  <a:lnTo>
                    <a:pt x="14891" y="12191"/>
                  </a:lnTo>
                  <a:cubicBezTo>
                    <a:pt x="14881" y="12070"/>
                    <a:pt x="14867" y="11948"/>
                    <a:pt x="14846" y="11828"/>
                  </a:cubicBezTo>
                  <a:cubicBezTo>
                    <a:pt x="14797" y="11552"/>
                    <a:pt x="14696" y="11297"/>
                    <a:pt x="14556" y="11057"/>
                  </a:cubicBezTo>
                  <a:cubicBezTo>
                    <a:pt x="14518" y="10991"/>
                    <a:pt x="14437" y="10954"/>
                    <a:pt x="14355" y="10954"/>
                  </a:cubicBezTo>
                  <a:cubicBezTo>
                    <a:pt x="14307" y="10954"/>
                    <a:pt x="14259" y="10967"/>
                    <a:pt x="14218" y="10994"/>
                  </a:cubicBezTo>
                  <a:cubicBezTo>
                    <a:pt x="14137" y="11050"/>
                    <a:pt x="14112" y="11219"/>
                    <a:pt x="14170" y="11313"/>
                  </a:cubicBezTo>
                  <a:cubicBezTo>
                    <a:pt x="14342" y="11591"/>
                    <a:pt x="14427" y="11901"/>
                    <a:pt x="14437" y="12225"/>
                  </a:cubicBezTo>
                  <a:cubicBezTo>
                    <a:pt x="14450" y="12692"/>
                    <a:pt x="14441" y="13160"/>
                    <a:pt x="14441" y="13629"/>
                  </a:cubicBezTo>
                  <a:cubicBezTo>
                    <a:pt x="14441" y="13825"/>
                    <a:pt x="14294" y="14031"/>
                    <a:pt x="14103" y="14060"/>
                  </a:cubicBezTo>
                  <a:cubicBezTo>
                    <a:pt x="13926" y="14089"/>
                    <a:pt x="13744" y="14081"/>
                    <a:pt x="13559" y="14091"/>
                  </a:cubicBezTo>
                  <a:lnTo>
                    <a:pt x="13559" y="13975"/>
                  </a:lnTo>
                  <a:cubicBezTo>
                    <a:pt x="13559" y="13667"/>
                    <a:pt x="13560" y="13357"/>
                    <a:pt x="13559" y="13049"/>
                  </a:cubicBezTo>
                  <a:cubicBezTo>
                    <a:pt x="13559" y="12912"/>
                    <a:pt x="13480" y="12846"/>
                    <a:pt x="13324" y="12846"/>
                  </a:cubicBezTo>
                  <a:cubicBezTo>
                    <a:pt x="13321" y="12846"/>
                    <a:pt x="13317" y="12846"/>
                    <a:pt x="13314" y="12846"/>
                  </a:cubicBezTo>
                  <a:cubicBezTo>
                    <a:pt x="13191" y="12848"/>
                    <a:pt x="13116" y="12921"/>
                    <a:pt x="13116" y="13050"/>
                  </a:cubicBezTo>
                  <a:lnTo>
                    <a:pt x="13116" y="13987"/>
                  </a:lnTo>
                  <a:lnTo>
                    <a:pt x="13116" y="14079"/>
                  </a:lnTo>
                  <a:lnTo>
                    <a:pt x="12041" y="14079"/>
                  </a:lnTo>
                  <a:cubicBezTo>
                    <a:pt x="12022" y="13937"/>
                    <a:pt x="12005" y="13801"/>
                    <a:pt x="11984" y="13663"/>
                  </a:cubicBezTo>
                  <a:cubicBezTo>
                    <a:pt x="11933" y="13332"/>
                    <a:pt x="11878" y="13001"/>
                    <a:pt x="11827" y="12671"/>
                  </a:cubicBezTo>
                  <a:cubicBezTo>
                    <a:pt x="11779" y="12362"/>
                    <a:pt x="11732" y="12055"/>
                    <a:pt x="11690" y="11746"/>
                  </a:cubicBezTo>
                  <a:cubicBezTo>
                    <a:pt x="11684" y="11702"/>
                    <a:pt x="11692" y="11642"/>
                    <a:pt x="11718" y="11607"/>
                  </a:cubicBezTo>
                  <a:cubicBezTo>
                    <a:pt x="11784" y="11511"/>
                    <a:pt x="11864" y="11422"/>
                    <a:pt x="11940" y="11330"/>
                  </a:cubicBezTo>
                  <a:cubicBezTo>
                    <a:pt x="11967" y="11334"/>
                    <a:pt x="11993" y="11343"/>
                    <a:pt x="12018" y="11343"/>
                  </a:cubicBezTo>
                  <a:cubicBezTo>
                    <a:pt x="12020" y="11343"/>
                    <a:pt x="12022" y="11343"/>
                    <a:pt x="12024" y="11342"/>
                  </a:cubicBezTo>
                  <a:cubicBezTo>
                    <a:pt x="12215" y="11327"/>
                    <a:pt x="12398" y="11277"/>
                    <a:pt x="12527" y="11126"/>
                  </a:cubicBezTo>
                  <a:cubicBezTo>
                    <a:pt x="12732" y="10885"/>
                    <a:pt x="12928" y="10638"/>
                    <a:pt x="13136" y="10382"/>
                  </a:cubicBezTo>
                  <a:cubicBezTo>
                    <a:pt x="13270" y="10464"/>
                    <a:pt x="13406" y="10549"/>
                    <a:pt x="13543" y="10631"/>
                  </a:cubicBezTo>
                  <a:cubicBezTo>
                    <a:pt x="13583" y="10657"/>
                    <a:pt x="13624" y="10672"/>
                    <a:pt x="13668" y="10672"/>
                  </a:cubicBezTo>
                  <a:cubicBezTo>
                    <a:pt x="13691" y="10672"/>
                    <a:pt x="13714" y="10668"/>
                    <a:pt x="13738" y="10659"/>
                  </a:cubicBezTo>
                  <a:cubicBezTo>
                    <a:pt x="13823" y="10627"/>
                    <a:pt x="13880" y="10571"/>
                    <a:pt x="13892" y="10478"/>
                  </a:cubicBezTo>
                  <a:cubicBezTo>
                    <a:pt x="13907" y="10368"/>
                    <a:pt x="13857" y="10291"/>
                    <a:pt x="13767" y="10228"/>
                  </a:cubicBezTo>
                  <a:cubicBezTo>
                    <a:pt x="13448" y="10007"/>
                    <a:pt x="13099" y="9855"/>
                    <a:pt x="12734" y="9735"/>
                  </a:cubicBezTo>
                  <a:cubicBezTo>
                    <a:pt x="12612" y="9694"/>
                    <a:pt x="12489" y="9653"/>
                    <a:pt x="12362" y="9632"/>
                  </a:cubicBezTo>
                  <a:cubicBezTo>
                    <a:pt x="12265" y="9616"/>
                    <a:pt x="12192" y="9574"/>
                    <a:pt x="12166" y="9481"/>
                  </a:cubicBezTo>
                  <a:cubicBezTo>
                    <a:pt x="12135" y="9362"/>
                    <a:pt x="12172" y="9266"/>
                    <a:pt x="12244" y="9205"/>
                  </a:cubicBezTo>
                  <a:cubicBezTo>
                    <a:pt x="12380" y="9087"/>
                    <a:pt x="12524" y="8974"/>
                    <a:pt x="12638" y="8838"/>
                  </a:cubicBezTo>
                  <a:cubicBezTo>
                    <a:pt x="12814" y="8627"/>
                    <a:pt x="12916" y="8377"/>
                    <a:pt x="12959" y="8103"/>
                  </a:cubicBezTo>
                  <a:cubicBezTo>
                    <a:pt x="12963" y="8074"/>
                    <a:pt x="12984" y="8032"/>
                    <a:pt x="13007" y="8025"/>
                  </a:cubicBezTo>
                  <a:cubicBezTo>
                    <a:pt x="13261" y="7947"/>
                    <a:pt x="13380" y="7736"/>
                    <a:pt x="13378" y="7494"/>
                  </a:cubicBezTo>
                  <a:cubicBezTo>
                    <a:pt x="13378" y="6969"/>
                    <a:pt x="13369" y="6442"/>
                    <a:pt x="13361" y="5917"/>
                  </a:cubicBezTo>
                  <a:cubicBezTo>
                    <a:pt x="13359" y="5846"/>
                    <a:pt x="13345" y="5774"/>
                    <a:pt x="13331" y="5703"/>
                  </a:cubicBezTo>
                  <a:cubicBezTo>
                    <a:pt x="13260" y="5351"/>
                    <a:pt x="13083" y="5065"/>
                    <a:pt x="12821" y="4820"/>
                  </a:cubicBezTo>
                  <a:cubicBezTo>
                    <a:pt x="12616" y="4631"/>
                    <a:pt x="12379" y="4509"/>
                    <a:pt x="12111" y="4438"/>
                  </a:cubicBezTo>
                  <a:cubicBezTo>
                    <a:pt x="12050" y="4423"/>
                    <a:pt x="12036" y="4397"/>
                    <a:pt x="12036" y="4339"/>
                  </a:cubicBezTo>
                  <a:cubicBezTo>
                    <a:pt x="12038" y="3998"/>
                    <a:pt x="12033" y="3657"/>
                    <a:pt x="12038" y="3315"/>
                  </a:cubicBezTo>
                  <a:cubicBezTo>
                    <a:pt x="12039" y="3052"/>
                    <a:pt x="11981" y="2806"/>
                    <a:pt x="11842" y="2579"/>
                  </a:cubicBezTo>
                  <a:cubicBezTo>
                    <a:pt x="11579" y="2149"/>
                    <a:pt x="11192" y="1920"/>
                    <a:pt x="10695" y="1914"/>
                  </a:cubicBezTo>
                  <a:cubicBezTo>
                    <a:pt x="10230" y="1910"/>
                    <a:pt x="9766" y="1908"/>
                    <a:pt x="9301" y="1908"/>
                  </a:cubicBezTo>
                  <a:cubicBezTo>
                    <a:pt x="8604" y="1908"/>
                    <a:pt x="7907" y="1911"/>
                    <a:pt x="7209" y="1911"/>
                  </a:cubicBezTo>
                  <a:lnTo>
                    <a:pt x="7099" y="1911"/>
                  </a:lnTo>
                  <a:cubicBezTo>
                    <a:pt x="7206" y="1805"/>
                    <a:pt x="7297" y="1719"/>
                    <a:pt x="7383" y="1631"/>
                  </a:cubicBezTo>
                  <a:cubicBezTo>
                    <a:pt x="7410" y="1606"/>
                    <a:pt x="7433" y="1575"/>
                    <a:pt x="7452" y="1544"/>
                  </a:cubicBezTo>
                  <a:cubicBezTo>
                    <a:pt x="7506" y="1452"/>
                    <a:pt x="7482" y="1317"/>
                    <a:pt x="7397" y="1254"/>
                  </a:cubicBezTo>
                  <a:cubicBezTo>
                    <a:pt x="7354" y="1220"/>
                    <a:pt x="7301" y="1204"/>
                    <a:pt x="7250" y="12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62"/>
          <p:cNvGrpSpPr/>
          <p:nvPr/>
        </p:nvGrpSpPr>
        <p:grpSpPr>
          <a:xfrm>
            <a:off x="4850505" y="3520152"/>
            <a:ext cx="614700" cy="614700"/>
            <a:chOff x="3888294" y="3985833"/>
            <a:chExt cx="614700" cy="614700"/>
          </a:xfrm>
        </p:grpSpPr>
        <p:sp>
          <p:nvSpPr>
            <p:cNvPr id="1159" name="Google Shape;1159;p62"/>
            <p:cNvSpPr/>
            <p:nvPr/>
          </p:nvSpPr>
          <p:spPr>
            <a:xfrm>
              <a:off x="3888294"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62"/>
            <p:cNvSpPr/>
            <p:nvPr/>
          </p:nvSpPr>
          <p:spPr>
            <a:xfrm>
              <a:off x="3962439" y="4059795"/>
              <a:ext cx="466650" cy="466775"/>
            </a:xfrm>
            <a:custGeom>
              <a:rect b="b" l="l" r="r" t="t"/>
              <a:pathLst>
                <a:path extrusionOk="0" h="14907" w="14903">
                  <a:moveTo>
                    <a:pt x="12560" y="766"/>
                  </a:moveTo>
                  <a:cubicBezTo>
                    <a:pt x="13083" y="1296"/>
                    <a:pt x="13598" y="1814"/>
                    <a:pt x="14128" y="2349"/>
                  </a:cubicBezTo>
                  <a:cubicBezTo>
                    <a:pt x="13851" y="2350"/>
                    <a:pt x="13581" y="2351"/>
                    <a:pt x="13314" y="2351"/>
                  </a:cubicBezTo>
                  <a:cubicBezTo>
                    <a:pt x="13118" y="2351"/>
                    <a:pt x="12924" y="2350"/>
                    <a:pt x="12730" y="2349"/>
                  </a:cubicBezTo>
                  <a:cubicBezTo>
                    <a:pt x="12631" y="2349"/>
                    <a:pt x="12550" y="2264"/>
                    <a:pt x="12550" y="2172"/>
                  </a:cubicBezTo>
                  <a:cubicBezTo>
                    <a:pt x="12547" y="1719"/>
                    <a:pt x="12550" y="1265"/>
                    <a:pt x="12550" y="812"/>
                  </a:cubicBezTo>
                  <a:cubicBezTo>
                    <a:pt x="12550" y="805"/>
                    <a:pt x="12553" y="796"/>
                    <a:pt x="12560" y="766"/>
                  </a:cubicBezTo>
                  <a:close/>
                  <a:moveTo>
                    <a:pt x="12711" y="3568"/>
                  </a:moveTo>
                  <a:cubicBezTo>
                    <a:pt x="12710" y="3568"/>
                    <a:pt x="12709" y="3568"/>
                    <a:pt x="12709" y="3568"/>
                  </a:cubicBezTo>
                  <a:cubicBezTo>
                    <a:pt x="12357" y="3571"/>
                    <a:pt x="12005" y="3572"/>
                    <a:pt x="11653" y="3572"/>
                  </a:cubicBezTo>
                  <a:cubicBezTo>
                    <a:pt x="11301" y="3572"/>
                    <a:pt x="10949" y="3571"/>
                    <a:pt x="10598" y="3571"/>
                  </a:cubicBezTo>
                  <a:lnTo>
                    <a:pt x="8468" y="3571"/>
                  </a:lnTo>
                  <a:cubicBezTo>
                    <a:pt x="8327" y="3571"/>
                    <a:pt x="8236" y="3658"/>
                    <a:pt x="8236" y="3792"/>
                  </a:cubicBezTo>
                  <a:cubicBezTo>
                    <a:pt x="8236" y="3914"/>
                    <a:pt x="8338" y="4011"/>
                    <a:pt x="8468" y="4013"/>
                  </a:cubicBezTo>
                  <a:lnTo>
                    <a:pt x="12707" y="4013"/>
                  </a:lnTo>
                  <a:cubicBezTo>
                    <a:pt x="12850" y="4013"/>
                    <a:pt x="12933" y="3928"/>
                    <a:pt x="12941" y="3792"/>
                  </a:cubicBezTo>
                  <a:cubicBezTo>
                    <a:pt x="12948" y="3674"/>
                    <a:pt x="12846" y="3568"/>
                    <a:pt x="12711" y="3568"/>
                  </a:cubicBezTo>
                  <a:close/>
                  <a:moveTo>
                    <a:pt x="4144" y="2964"/>
                  </a:moveTo>
                  <a:cubicBezTo>
                    <a:pt x="4167" y="2964"/>
                    <a:pt x="4191" y="2964"/>
                    <a:pt x="4214" y="2966"/>
                  </a:cubicBezTo>
                  <a:cubicBezTo>
                    <a:pt x="4742" y="2998"/>
                    <a:pt x="5289" y="3481"/>
                    <a:pt x="5268" y="4103"/>
                  </a:cubicBezTo>
                  <a:cubicBezTo>
                    <a:pt x="5294" y="4671"/>
                    <a:pt x="4784" y="5237"/>
                    <a:pt x="4132" y="5237"/>
                  </a:cubicBezTo>
                  <a:cubicBezTo>
                    <a:pt x="4111" y="5237"/>
                    <a:pt x="4090" y="5236"/>
                    <a:pt x="4068" y="5235"/>
                  </a:cubicBezTo>
                  <a:cubicBezTo>
                    <a:pt x="3546" y="5207"/>
                    <a:pt x="2961" y="4724"/>
                    <a:pt x="3002" y="4027"/>
                  </a:cubicBezTo>
                  <a:cubicBezTo>
                    <a:pt x="3030" y="3529"/>
                    <a:pt x="3476" y="2964"/>
                    <a:pt x="4144" y="2964"/>
                  </a:cubicBezTo>
                  <a:close/>
                  <a:moveTo>
                    <a:pt x="8449" y="4825"/>
                  </a:moveTo>
                  <a:cubicBezTo>
                    <a:pt x="8321" y="4825"/>
                    <a:pt x="8236" y="4917"/>
                    <a:pt x="8236" y="5047"/>
                  </a:cubicBezTo>
                  <a:cubicBezTo>
                    <a:pt x="8236" y="5164"/>
                    <a:pt x="8335" y="5266"/>
                    <a:pt x="8449" y="5266"/>
                  </a:cubicBezTo>
                  <a:lnTo>
                    <a:pt x="12724" y="5266"/>
                  </a:lnTo>
                  <a:cubicBezTo>
                    <a:pt x="12850" y="5266"/>
                    <a:pt x="12936" y="5174"/>
                    <a:pt x="12936" y="5044"/>
                  </a:cubicBezTo>
                  <a:cubicBezTo>
                    <a:pt x="12936" y="4905"/>
                    <a:pt x="12857" y="4825"/>
                    <a:pt x="12724" y="4825"/>
                  </a:cubicBezTo>
                  <a:close/>
                  <a:moveTo>
                    <a:pt x="4147" y="2506"/>
                  </a:moveTo>
                  <a:cubicBezTo>
                    <a:pt x="3213" y="2506"/>
                    <a:pt x="2575" y="3251"/>
                    <a:pt x="2543" y="4028"/>
                  </a:cubicBezTo>
                  <a:cubicBezTo>
                    <a:pt x="2506" y="4971"/>
                    <a:pt x="3263" y="5691"/>
                    <a:pt x="4105" y="5691"/>
                  </a:cubicBezTo>
                  <a:cubicBezTo>
                    <a:pt x="4116" y="5691"/>
                    <a:pt x="4128" y="5691"/>
                    <a:pt x="4139" y="5691"/>
                  </a:cubicBezTo>
                  <a:cubicBezTo>
                    <a:pt x="4145" y="5691"/>
                    <a:pt x="4151" y="5691"/>
                    <a:pt x="4157" y="5691"/>
                  </a:cubicBezTo>
                  <a:cubicBezTo>
                    <a:pt x="5032" y="5691"/>
                    <a:pt x="5690" y="4975"/>
                    <a:pt x="5727" y="4191"/>
                  </a:cubicBezTo>
                  <a:cubicBezTo>
                    <a:pt x="5773" y="3203"/>
                    <a:pt x="4995" y="2536"/>
                    <a:pt x="4207" y="2507"/>
                  </a:cubicBezTo>
                  <a:cubicBezTo>
                    <a:pt x="4187" y="2507"/>
                    <a:pt x="4167" y="2506"/>
                    <a:pt x="4147" y="2506"/>
                  </a:cubicBezTo>
                  <a:close/>
                  <a:moveTo>
                    <a:pt x="9532" y="6063"/>
                  </a:moveTo>
                  <a:cubicBezTo>
                    <a:pt x="9209" y="6063"/>
                    <a:pt x="8886" y="6063"/>
                    <a:pt x="8565" y="6064"/>
                  </a:cubicBezTo>
                  <a:cubicBezTo>
                    <a:pt x="8511" y="6064"/>
                    <a:pt x="8456" y="6070"/>
                    <a:pt x="8402" y="6083"/>
                  </a:cubicBezTo>
                  <a:cubicBezTo>
                    <a:pt x="8294" y="6105"/>
                    <a:pt x="8221" y="6217"/>
                    <a:pt x="8235" y="6332"/>
                  </a:cubicBezTo>
                  <a:cubicBezTo>
                    <a:pt x="8246" y="6411"/>
                    <a:pt x="8339" y="6528"/>
                    <a:pt x="8453" y="6528"/>
                  </a:cubicBezTo>
                  <a:cubicBezTo>
                    <a:pt x="8454" y="6528"/>
                    <a:pt x="8456" y="6528"/>
                    <a:pt x="8457" y="6528"/>
                  </a:cubicBezTo>
                  <a:cubicBezTo>
                    <a:pt x="8622" y="6524"/>
                    <a:pt x="8787" y="6522"/>
                    <a:pt x="8952" y="6522"/>
                  </a:cubicBezTo>
                  <a:cubicBezTo>
                    <a:pt x="9140" y="6522"/>
                    <a:pt x="9328" y="6524"/>
                    <a:pt x="9517" y="6524"/>
                  </a:cubicBezTo>
                  <a:lnTo>
                    <a:pt x="10576" y="6524"/>
                  </a:lnTo>
                  <a:cubicBezTo>
                    <a:pt x="10705" y="6524"/>
                    <a:pt x="10789" y="6453"/>
                    <a:pt x="10807" y="6326"/>
                  </a:cubicBezTo>
                  <a:cubicBezTo>
                    <a:pt x="10824" y="6213"/>
                    <a:pt x="10748" y="6108"/>
                    <a:pt x="10626" y="6083"/>
                  </a:cubicBezTo>
                  <a:cubicBezTo>
                    <a:pt x="10585" y="6071"/>
                    <a:pt x="10541" y="6064"/>
                    <a:pt x="10499" y="6064"/>
                  </a:cubicBezTo>
                  <a:cubicBezTo>
                    <a:pt x="10177" y="6063"/>
                    <a:pt x="9854" y="6063"/>
                    <a:pt x="9532" y="6063"/>
                  </a:cubicBezTo>
                  <a:close/>
                  <a:moveTo>
                    <a:pt x="4289" y="1485"/>
                  </a:moveTo>
                  <a:cubicBezTo>
                    <a:pt x="4404" y="1485"/>
                    <a:pt x="4486" y="1557"/>
                    <a:pt x="4489" y="1668"/>
                  </a:cubicBezTo>
                  <a:cubicBezTo>
                    <a:pt x="4496" y="1865"/>
                    <a:pt x="4592" y="1997"/>
                    <a:pt x="4776" y="2069"/>
                  </a:cubicBezTo>
                  <a:cubicBezTo>
                    <a:pt x="4896" y="2117"/>
                    <a:pt x="5012" y="2172"/>
                    <a:pt x="5132" y="2222"/>
                  </a:cubicBezTo>
                  <a:cubicBezTo>
                    <a:pt x="5194" y="2247"/>
                    <a:pt x="5254" y="2259"/>
                    <a:pt x="5312" y="2259"/>
                  </a:cubicBezTo>
                  <a:cubicBezTo>
                    <a:pt x="5419" y="2259"/>
                    <a:pt x="5520" y="2217"/>
                    <a:pt x="5615" y="2138"/>
                  </a:cubicBezTo>
                  <a:cubicBezTo>
                    <a:pt x="5661" y="2099"/>
                    <a:pt x="5705" y="2080"/>
                    <a:pt x="5748" y="2080"/>
                  </a:cubicBezTo>
                  <a:cubicBezTo>
                    <a:pt x="5796" y="2080"/>
                    <a:pt x="5843" y="2104"/>
                    <a:pt x="5891" y="2152"/>
                  </a:cubicBezTo>
                  <a:cubicBezTo>
                    <a:pt x="5959" y="2220"/>
                    <a:pt x="6028" y="2284"/>
                    <a:pt x="6089" y="2355"/>
                  </a:cubicBezTo>
                  <a:cubicBezTo>
                    <a:pt x="6123" y="2393"/>
                    <a:pt x="6142" y="2444"/>
                    <a:pt x="6172" y="2498"/>
                  </a:cubicBezTo>
                  <a:cubicBezTo>
                    <a:pt x="6142" y="2556"/>
                    <a:pt x="6127" y="2611"/>
                    <a:pt x="6093" y="2647"/>
                  </a:cubicBezTo>
                  <a:cubicBezTo>
                    <a:pt x="5961" y="2788"/>
                    <a:pt x="5957" y="2945"/>
                    <a:pt x="6021" y="3113"/>
                  </a:cubicBezTo>
                  <a:cubicBezTo>
                    <a:pt x="6073" y="3249"/>
                    <a:pt x="6127" y="3387"/>
                    <a:pt x="6191" y="3518"/>
                  </a:cubicBezTo>
                  <a:cubicBezTo>
                    <a:pt x="6257" y="3658"/>
                    <a:pt x="6374" y="3738"/>
                    <a:pt x="6532" y="3748"/>
                  </a:cubicBezTo>
                  <a:cubicBezTo>
                    <a:pt x="6681" y="3757"/>
                    <a:pt x="6752" y="3827"/>
                    <a:pt x="6752" y="3976"/>
                  </a:cubicBezTo>
                  <a:lnTo>
                    <a:pt x="6752" y="4259"/>
                  </a:lnTo>
                  <a:cubicBezTo>
                    <a:pt x="6752" y="4371"/>
                    <a:pt x="6676" y="4447"/>
                    <a:pt x="6565" y="4456"/>
                  </a:cubicBezTo>
                  <a:cubicBezTo>
                    <a:pt x="6349" y="4470"/>
                    <a:pt x="6241" y="4556"/>
                    <a:pt x="6167" y="4763"/>
                  </a:cubicBezTo>
                  <a:cubicBezTo>
                    <a:pt x="6130" y="4866"/>
                    <a:pt x="6077" y="4962"/>
                    <a:pt x="6035" y="5064"/>
                  </a:cubicBezTo>
                  <a:cubicBezTo>
                    <a:pt x="5961" y="5234"/>
                    <a:pt x="5951" y="5394"/>
                    <a:pt x="6084" y="5546"/>
                  </a:cubicBezTo>
                  <a:cubicBezTo>
                    <a:pt x="6186" y="5665"/>
                    <a:pt x="6183" y="5783"/>
                    <a:pt x="6066" y="5880"/>
                  </a:cubicBezTo>
                  <a:cubicBezTo>
                    <a:pt x="6004" y="5930"/>
                    <a:pt x="5951" y="5989"/>
                    <a:pt x="5896" y="6049"/>
                  </a:cubicBezTo>
                  <a:cubicBezTo>
                    <a:pt x="5852" y="6096"/>
                    <a:pt x="5803" y="6125"/>
                    <a:pt x="5748" y="6125"/>
                  </a:cubicBezTo>
                  <a:cubicBezTo>
                    <a:pt x="5710" y="6125"/>
                    <a:pt x="5669" y="6110"/>
                    <a:pt x="5625" y="6077"/>
                  </a:cubicBezTo>
                  <a:cubicBezTo>
                    <a:pt x="5549" y="6020"/>
                    <a:pt x="5473" y="5952"/>
                    <a:pt x="5368" y="5952"/>
                  </a:cubicBezTo>
                  <a:cubicBezTo>
                    <a:pt x="5367" y="5952"/>
                    <a:pt x="5365" y="5952"/>
                    <a:pt x="5364" y="5952"/>
                  </a:cubicBezTo>
                  <a:cubicBezTo>
                    <a:pt x="5358" y="5953"/>
                    <a:pt x="5352" y="5953"/>
                    <a:pt x="5346" y="5953"/>
                  </a:cubicBezTo>
                  <a:cubicBezTo>
                    <a:pt x="5323" y="5953"/>
                    <a:pt x="5299" y="5951"/>
                    <a:pt x="5275" y="5951"/>
                  </a:cubicBezTo>
                  <a:cubicBezTo>
                    <a:pt x="5250" y="5951"/>
                    <a:pt x="5225" y="5953"/>
                    <a:pt x="5203" y="5962"/>
                  </a:cubicBezTo>
                  <a:cubicBezTo>
                    <a:pt x="5026" y="6030"/>
                    <a:pt x="4851" y="6101"/>
                    <a:pt x="4681" y="6186"/>
                  </a:cubicBezTo>
                  <a:cubicBezTo>
                    <a:pt x="4552" y="6250"/>
                    <a:pt x="4497" y="6373"/>
                    <a:pt x="4493" y="6516"/>
                  </a:cubicBezTo>
                  <a:cubicBezTo>
                    <a:pt x="4487" y="6646"/>
                    <a:pt x="4412" y="6719"/>
                    <a:pt x="4285" y="6721"/>
                  </a:cubicBezTo>
                  <a:lnTo>
                    <a:pt x="3985" y="6721"/>
                  </a:lnTo>
                  <a:cubicBezTo>
                    <a:pt x="3875" y="6721"/>
                    <a:pt x="3792" y="6643"/>
                    <a:pt x="3785" y="6532"/>
                  </a:cubicBezTo>
                  <a:cubicBezTo>
                    <a:pt x="3771" y="6316"/>
                    <a:pt x="3684" y="6207"/>
                    <a:pt x="3478" y="6134"/>
                  </a:cubicBezTo>
                  <a:cubicBezTo>
                    <a:pt x="3378" y="6098"/>
                    <a:pt x="3283" y="6050"/>
                    <a:pt x="3187" y="6003"/>
                  </a:cubicBezTo>
                  <a:cubicBezTo>
                    <a:pt x="3110" y="5967"/>
                    <a:pt x="3035" y="5947"/>
                    <a:pt x="2962" y="5947"/>
                  </a:cubicBezTo>
                  <a:cubicBezTo>
                    <a:pt x="2865" y="5947"/>
                    <a:pt x="2772" y="5983"/>
                    <a:pt x="2683" y="6063"/>
                  </a:cubicBezTo>
                  <a:cubicBezTo>
                    <a:pt x="2641" y="6101"/>
                    <a:pt x="2587" y="6121"/>
                    <a:pt x="2533" y="6121"/>
                  </a:cubicBezTo>
                  <a:cubicBezTo>
                    <a:pt x="2476" y="6121"/>
                    <a:pt x="2419" y="6098"/>
                    <a:pt x="2379" y="6049"/>
                  </a:cubicBezTo>
                  <a:cubicBezTo>
                    <a:pt x="2323" y="5978"/>
                    <a:pt x="2252" y="5918"/>
                    <a:pt x="2187" y="5853"/>
                  </a:cubicBezTo>
                  <a:cubicBezTo>
                    <a:pt x="2102" y="5767"/>
                    <a:pt x="2095" y="5677"/>
                    <a:pt x="2174" y="5583"/>
                  </a:cubicBezTo>
                  <a:cubicBezTo>
                    <a:pt x="2317" y="5413"/>
                    <a:pt x="2331" y="5237"/>
                    <a:pt x="2232" y="5038"/>
                  </a:cubicBezTo>
                  <a:cubicBezTo>
                    <a:pt x="2167" y="4911"/>
                    <a:pt x="2123" y="4772"/>
                    <a:pt x="2057" y="4645"/>
                  </a:cubicBezTo>
                  <a:cubicBezTo>
                    <a:pt x="1990" y="4516"/>
                    <a:pt x="1870" y="4463"/>
                    <a:pt x="1728" y="4457"/>
                  </a:cubicBezTo>
                  <a:cubicBezTo>
                    <a:pt x="1597" y="4451"/>
                    <a:pt x="1525" y="4376"/>
                    <a:pt x="1525" y="4250"/>
                  </a:cubicBezTo>
                  <a:lnTo>
                    <a:pt x="1525" y="3949"/>
                  </a:lnTo>
                  <a:cubicBezTo>
                    <a:pt x="1525" y="3836"/>
                    <a:pt x="1597" y="3752"/>
                    <a:pt x="1710" y="3751"/>
                  </a:cubicBezTo>
                  <a:cubicBezTo>
                    <a:pt x="1904" y="3745"/>
                    <a:pt x="2031" y="3645"/>
                    <a:pt x="2102" y="3468"/>
                  </a:cubicBezTo>
                  <a:cubicBezTo>
                    <a:pt x="2163" y="3314"/>
                    <a:pt x="2223" y="3158"/>
                    <a:pt x="2280" y="3001"/>
                  </a:cubicBezTo>
                  <a:cubicBezTo>
                    <a:pt x="2325" y="2874"/>
                    <a:pt x="2276" y="2762"/>
                    <a:pt x="2197" y="2667"/>
                  </a:cubicBezTo>
                  <a:cubicBezTo>
                    <a:pt x="2089" y="2540"/>
                    <a:pt x="2089" y="2444"/>
                    <a:pt x="2208" y="2326"/>
                  </a:cubicBezTo>
                  <a:cubicBezTo>
                    <a:pt x="2266" y="2267"/>
                    <a:pt x="2330" y="2213"/>
                    <a:pt x="2381" y="2149"/>
                  </a:cubicBezTo>
                  <a:cubicBezTo>
                    <a:pt x="2417" y="2104"/>
                    <a:pt x="2472" y="2081"/>
                    <a:pt x="2529" y="2081"/>
                  </a:cubicBezTo>
                  <a:cubicBezTo>
                    <a:pt x="2582" y="2081"/>
                    <a:pt x="2636" y="2101"/>
                    <a:pt x="2678" y="2140"/>
                  </a:cubicBezTo>
                  <a:cubicBezTo>
                    <a:pt x="2763" y="2220"/>
                    <a:pt x="2853" y="2260"/>
                    <a:pt x="2950" y="2260"/>
                  </a:cubicBezTo>
                  <a:cubicBezTo>
                    <a:pt x="3004" y="2260"/>
                    <a:pt x="3059" y="2248"/>
                    <a:pt x="3116" y="2224"/>
                  </a:cubicBezTo>
                  <a:cubicBezTo>
                    <a:pt x="3280" y="2159"/>
                    <a:pt x="3449" y="2094"/>
                    <a:pt x="3604" y="2011"/>
                  </a:cubicBezTo>
                  <a:cubicBezTo>
                    <a:pt x="3725" y="1947"/>
                    <a:pt x="3778" y="1828"/>
                    <a:pt x="3783" y="1692"/>
                  </a:cubicBezTo>
                  <a:cubicBezTo>
                    <a:pt x="3788" y="1562"/>
                    <a:pt x="3866" y="1485"/>
                    <a:pt x="3998" y="1485"/>
                  </a:cubicBezTo>
                  <a:close/>
                  <a:moveTo>
                    <a:pt x="3953" y="1027"/>
                  </a:moveTo>
                  <a:cubicBezTo>
                    <a:pt x="3647" y="1027"/>
                    <a:pt x="3367" y="1275"/>
                    <a:pt x="3336" y="1576"/>
                  </a:cubicBezTo>
                  <a:cubicBezTo>
                    <a:pt x="3333" y="1608"/>
                    <a:pt x="3292" y="1644"/>
                    <a:pt x="3259" y="1663"/>
                  </a:cubicBezTo>
                  <a:cubicBezTo>
                    <a:pt x="3184" y="1704"/>
                    <a:pt x="3103" y="1736"/>
                    <a:pt x="3023" y="1765"/>
                  </a:cubicBezTo>
                  <a:cubicBezTo>
                    <a:pt x="3012" y="1768"/>
                    <a:pt x="3000" y="1770"/>
                    <a:pt x="2987" y="1770"/>
                  </a:cubicBezTo>
                  <a:cubicBezTo>
                    <a:pt x="2967" y="1770"/>
                    <a:pt x="2946" y="1766"/>
                    <a:pt x="2932" y="1756"/>
                  </a:cubicBezTo>
                  <a:cubicBezTo>
                    <a:pt x="2803" y="1668"/>
                    <a:pt x="2666" y="1616"/>
                    <a:pt x="2528" y="1616"/>
                  </a:cubicBezTo>
                  <a:cubicBezTo>
                    <a:pt x="2433" y="1616"/>
                    <a:pt x="2339" y="1640"/>
                    <a:pt x="2246" y="1694"/>
                  </a:cubicBezTo>
                  <a:cubicBezTo>
                    <a:pt x="2085" y="1786"/>
                    <a:pt x="1946" y="1926"/>
                    <a:pt x="1820" y="2066"/>
                  </a:cubicBezTo>
                  <a:cubicBezTo>
                    <a:pt x="1643" y="2263"/>
                    <a:pt x="1609" y="2498"/>
                    <a:pt x="1708" y="2745"/>
                  </a:cubicBezTo>
                  <a:cubicBezTo>
                    <a:pt x="1738" y="2817"/>
                    <a:pt x="1809" y="2887"/>
                    <a:pt x="1809" y="2956"/>
                  </a:cubicBezTo>
                  <a:cubicBezTo>
                    <a:pt x="1809" y="3031"/>
                    <a:pt x="1748" y="3107"/>
                    <a:pt x="1714" y="3184"/>
                  </a:cubicBezTo>
                  <a:cubicBezTo>
                    <a:pt x="1713" y="3189"/>
                    <a:pt x="1714" y="3196"/>
                    <a:pt x="1713" y="3201"/>
                  </a:cubicBezTo>
                  <a:cubicBezTo>
                    <a:pt x="1687" y="3263"/>
                    <a:pt x="1653" y="3298"/>
                    <a:pt x="1576" y="3310"/>
                  </a:cubicBezTo>
                  <a:cubicBezTo>
                    <a:pt x="1334" y="3342"/>
                    <a:pt x="1111" y="3546"/>
                    <a:pt x="1080" y="3779"/>
                  </a:cubicBezTo>
                  <a:cubicBezTo>
                    <a:pt x="1059" y="3948"/>
                    <a:pt x="1063" y="4117"/>
                    <a:pt x="1062" y="4287"/>
                  </a:cubicBezTo>
                  <a:cubicBezTo>
                    <a:pt x="1059" y="4587"/>
                    <a:pt x="1288" y="4852"/>
                    <a:pt x="1587" y="4896"/>
                  </a:cubicBezTo>
                  <a:cubicBezTo>
                    <a:pt x="1646" y="4904"/>
                    <a:pt x="1686" y="4930"/>
                    <a:pt x="1707" y="4986"/>
                  </a:cubicBezTo>
                  <a:cubicBezTo>
                    <a:pt x="1735" y="5058"/>
                    <a:pt x="1767" y="5129"/>
                    <a:pt x="1795" y="5201"/>
                  </a:cubicBezTo>
                  <a:cubicBezTo>
                    <a:pt x="1809" y="5241"/>
                    <a:pt x="1816" y="5270"/>
                    <a:pt x="1785" y="5316"/>
                  </a:cubicBezTo>
                  <a:cubicBezTo>
                    <a:pt x="1639" y="5527"/>
                    <a:pt x="1615" y="5753"/>
                    <a:pt x="1721" y="5991"/>
                  </a:cubicBezTo>
                  <a:cubicBezTo>
                    <a:pt x="1796" y="6160"/>
                    <a:pt x="1948" y="6264"/>
                    <a:pt x="2069" y="6391"/>
                  </a:cubicBezTo>
                  <a:cubicBezTo>
                    <a:pt x="2188" y="6513"/>
                    <a:pt x="2368" y="6588"/>
                    <a:pt x="2540" y="6588"/>
                  </a:cubicBezTo>
                  <a:cubicBezTo>
                    <a:pt x="2635" y="6588"/>
                    <a:pt x="2727" y="6566"/>
                    <a:pt x="2805" y="6516"/>
                  </a:cubicBezTo>
                  <a:cubicBezTo>
                    <a:pt x="2875" y="6470"/>
                    <a:pt x="2936" y="6452"/>
                    <a:pt x="2995" y="6452"/>
                  </a:cubicBezTo>
                  <a:cubicBezTo>
                    <a:pt x="3066" y="6452"/>
                    <a:pt x="3134" y="6479"/>
                    <a:pt x="3207" y="6518"/>
                  </a:cubicBezTo>
                  <a:cubicBezTo>
                    <a:pt x="3225" y="6530"/>
                    <a:pt x="3256" y="6528"/>
                    <a:pt x="3270" y="6542"/>
                  </a:cubicBezTo>
                  <a:cubicBezTo>
                    <a:pt x="3296" y="6566"/>
                    <a:pt x="3330" y="6599"/>
                    <a:pt x="3336" y="6632"/>
                  </a:cubicBezTo>
                  <a:cubicBezTo>
                    <a:pt x="3377" y="6883"/>
                    <a:pt x="3519" y="7052"/>
                    <a:pt x="3754" y="7139"/>
                  </a:cubicBezTo>
                  <a:cubicBezTo>
                    <a:pt x="3838" y="7172"/>
                    <a:pt x="3924" y="7179"/>
                    <a:pt x="4010" y="7179"/>
                  </a:cubicBezTo>
                  <a:cubicBezTo>
                    <a:pt x="4086" y="7179"/>
                    <a:pt x="4162" y="7174"/>
                    <a:pt x="4238" y="7174"/>
                  </a:cubicBezTo>
                  <a:cubicBezTo>
                    <a:pt x="4256" y="7174"/>
                    <a:pt x="4275" y="7174"/>
                    <a:pt x="4293" y="7175"/>
                  </a:cubicBezTo>
                  <a:cubicBezTo>
                    <a:pt x="4302" y="7175"/>
                    <a:pt x="4311" y="7175"/>
                    <a:pt x="4319" y="7175"/>
                  </a:cubicBezTo>
                  <a:cubicBezTo>
                    <a:pt x="4611" y="7175"/>
                    <a:pt x="4889" y="6944"/>
                    <a:pt x="4930" y="6639"/>
                  </a:cubicBezTo>
                  <a:cubicBezTo>
                    <a:pt x="4937" y="6589"/>
                    <a:pt x="4955" y="6554"/>
                    <a:pt x="5015" y="6537"/>
                  </a:cubicBezTo>
                  <a:cubicBezTo>
                    <a:pt x="5115" y="6507"/>
                    <a:pt x="5206" y="6459"/>
                    <a:pt x="5302" y="6418"/>
                  </a:cubicBezTo>
                  <a:cubicBezTo>
                    <a:pt x="5432" y="6529"/>
                    <a:pt x="5588" y="6582"/>
                    <a:pt x="5739" y="6582"/>
                  </a:cubicBezTo>
                  <a:cubicBezTo>
                    <a:pt x="5860" y="6582"/>
                    <a:pt x="5977" y="6548"/>
                    <a:pt x="6076" y="6483"/>
                  </a:cubicBezTo>
                  <a:cubicBezTo>
                    <a:pt x="6202" y="6401"/>
                    <a:pt x="6302" y="6282"/>
                    <a:pt x="6414" y="6177"/>
                  </a:cubicBezTo>
                  <a:cubicBezTo>
                    <a:pt x="6656" y="5952"/>
                    <a:pt x="6686" y="5527"/>
                    <a:pt x="6448" y="5269"/>
                  </a:cubicBezTo>
                  <a:cubicBezTo>
                    <a:pt x="6490" y="5174"/>
                    <a:pt x="6536" y="5088"/>
                    <a:pt x="6567" y="4995"/>
                  </a:cubicBezTo>
                  <a:cubicBezTo>
                    <a:pt x="6588" y="4927"/>
                    <a:pt x="6623" y="4904"/>
                    <a:pt x="6687" y="4896"/>
                  </a:cubicBezTo>
                  <a:cubicBezTo>
                    <a:pt x="6928" y="4862"/>
                    <a:pt x="7150" y="4662"/>
                    <a:pt x="7189" y="4420"/>
                  </a:cubicBezTo>
                  <a:cubicBezTo>
                    <a:pt x="7215" y="4250"/>
                    <a:pt x="7212" y="4075"/>
                    <a:pt x="7208" y="3904"/>
                  </a:cubicBezTo>
                  <a:cubicBezTo>
                    <a:pt x="7204" y="3600"/>
                    <a:pt x="6959" y="3342"/>
                    <a:pt x="6672" y="3304"/>
                  </a:cubicBezTo>
                  <a:cubicBezTo>
                    <a:pt x="6636" y="3298"/>
                    <a:pt x="6594" y="3267"/>
                    <a:pt x="6577" y="3235"/>
                  </a:cubicBezTo>
                  <a:cubicBezTo>
                    <a:pt x="6533" y="3151"/>
                    <a:pt x="6498" y="3063"/>
                    <a:pt x="6464" y="2973"/>
                  </a:cubicBezTo>
                  <a:cubicBezTo>
                    <a:pt x="6457" y="2953"/>
                    <a:pt x="6466" y="2918"/>
                    <a:pt x="6479" y="2899"/>
                  </a:cubicBezTo>
                  <a:cubicBezTo>
                    <a:pt x="6638" y="2681"/>
                    <a:pt x="6666" y="2444"/>
                    <a:pt x="6541" y="2213"/>
                  </a:cubicBezTo>
                  <a:cubicBezTo>
                    <a:pt x="6468" y="2074"/>
                    <a:pt x="6343" y="1961"/>
                    <a:pt x="6234" y="1847"/>
                  </a:cubicBezTo>
                  <a:cubicBezTo>
                    <a:pt x="6094" y="1699"/>
                    <a:pt x="5930" y="1614"/>
                    <a:pt x="5758" y="1614"/>
                  </a:cubicBezTo>
                  <a:cubicBezTo>
                    <a:pt x="5666" y="1614"/>
                    <a:pt x="5572" y="1638"/>
                    <a:pt x="5479" y="1690"/>
                  </a:cubicBezTo>
                  <a:cubicBezTo>
                    <a:pt x="5406" y="1729"/>
                    <a:pt x="5342" y="1745"/>
                    <a:pt x="5282" y="1745"/>
                  </a:cubicBezTo>
                  <a:cubicBezTo>
                    <a:pt x="5197" y="1745"/>
                    <a:pt x="5120" y="1714"/>
                    <a:pt x="5033" y="1678"/>
                  </a:cubicBezTo>
                  <a:cubicBezTo>
                    <a:pt x="5028" y="1677"/>
                    <a:pt x="5023" y="1673"/>
                    <a:pt x="5018" y="1671"/>
                  </a:cubicBezTo>
                  <a:cubicBezTo>
                    <a:pt x="4963" y="1654"/>
                    <a:pt x="4940" y="1613"/>
                    <a:pt x="4929" y="1558"/>
                  </a:cubicBezTo>
                  <a:cubicBezTo>
                    <a:pt x="4883" y="1309"/>
                    <a:pt x="4745" y="1127"/>
                    <a:pt x="4500" y="1067"/>
                  </a:cubicBezTo>
                  <a:cubicBezTo>
                    <a:pt x="4330" y="1025"/>
                    <a:pt x="4148" y="1033"/>
                    <a:pt x="3971" y="1028"/>
                  </a:cubicBezTo>
                  <a:cubicBezTo>
                    <a:pt x="3965" y="1027"/>
                    <a:pt x="3959" y="1027"/>
                    <a:pt x="3953" y="1027"/>
                  </a:cubicBezTo>
                  <a:close/>
                  <a:moveTo>
                    <a:pt x="10885" y="8239"/>
                  </a:moveTo>
                  <a:cubicBezTo>
                    <a:pt x="10966" y="8239"/>
                    <a:pt x="11047" y="8311"/>
                    <a:pt x="11066" y="8404"/>
                  </a:cubicBezTo>
                  <a:cubicBezTo>
                    <a:pt x="11076" y="8452"/>
                    <a:pt x="11083" y="8502"/>
                    <a:pt x="11083" y="8549"/>
                  </a:cubicBezTo>
                  <a:cubicBezTo>
                    <a:pt x="11086" y="9047"/>
                    <a:pt x="11089" y="9545"/>
                    <a:pt x="11081" y="10041"/>
                  </a:cubicBezTo>
                  <a:cubicBezTo>
                    <a:pt x="11080" y="10164"/>
                    <a:pt x="11182" y="10260"/>
                    <a:pt x="11288" y="10268"/>
                  </a:cubicBezTo>
                  <a:cubicBezTo>
                    <a:pt x="11295" y="10268"/>
                    <a:pt x="11302" y="10268"/>
                    <a:pt x="11309" y="10268"/>
                  </a:cubicBezTo>
                  <a:cubicBezTo>
                    <a:pt x="11437" y="10268"/>
                    <a:pt x="11527" y="10169"/>
                    <a:pt x="11527" y="10038"/>
                  </a:cubicBezTo>
                  <a:lnTo>
                    <a:pt x="11527" y="8483"/>
                  </a:lnTo>
                  <a:cubicBezTo>
                    <a:pt x="11527" y="8358"/>
                    <a:pt x="11618" y="8267"/>
                    <a:pt x="11727" y="8267"/>
                  </a:cubicBezTo>
                  <a:cubicBezTo>
                    <a:pt x="11743" y="8267"/>
                    <a:pt x="11759" y="8269"/>
                    <a:pt x="11775" y="8273"/>
                  </a:cubicBezTo>
                  <a:cubicBezTo>
                    <a:pt x="11853" y="8292"/>
                    <a:pt x="11915" y="8382"/>
                    <a:pt x="11915" y="8471"/>
                  </a:cubicBezTo>
                  <a:lnTo>
                    <a:pt x="11915" y="10017"/>
                  </a:lnTo>
                  <a:cubicBezTo>
                    <a:pt x="11915" y="10152"/>
                    <a:pt x="11970" y="10224"/>
                    <a:pt x="12085" y="10253"/>
                  </a:cubicBezTo>
                  <a:cubicBezTo>
                    <a:pt x="12105" y="10258"/>
                    <a:pt x="12124" y="10261"/>
                    <a:pt x="12144" y="10261"/>
                  </a:cubicBezTo>
                  <a:cubicBezTo>
                    <a:pt x="12275" y="10261"/>
                    <a:pt x="12376" y="10149"/>
                    <a:pt x="12376" y="10027"/>
                  </a:cubicBezTo>
                  <a:cubicBezTo>
                    <a:pt x="12373" y="9584"/>
                    <a:pt x="12375" y="9139"/>
                    <a:pt x="12375" y="8694"/>
                  </a:cubicBezTo>
                  <a:cubicBezTo>
                    <a:pt x="12375" y="8551"/>
                    <a:pt x="12445" y="8469"/>
                    <a:pt x="12568" y="8469"/>
                  </a:cubicBezTo>
                  <a:cubicBezTo>
                    <a:pt x="12687" y="8469"/>
                    <a:pt x="12762" y="8556"/>
                    <a:pt x="12764" y="8697"/>
                  </a:cubicBezTo>
                  <a:cubicBezTo>
                    <a:pt x="12764" y="9146"/>
                    <a:pt x="12769" y="9593"/>
                    <a:pt x="12762" y="10040"/>
                  </a:cubicBezTo>
                  <a:cubicBezTo>
                    <a:pt x="12759" y="10167"/>
                    <a:pt x="12856" y="10266"/>
                    <a:pt x="12984" y="10266"/>
                  </a:cubicBezTo>
                  <a:cubicBezTo>
                    <a:pt x="13112" y="10266"/>
                    <a:pt x="13211" y="10168"/>
                    <a:pt x="13209" y="10041"/>
                  </a:cubicBezTo>
                  <a:cubicBezTo>
                    <a:pt x="13202" y="9652"/>
                    <a:pt x="13208" y="9263"/>
                    <a:pt x="13205" y="8877"/>
                  </a:cubicBezTo>
                  <a:cubicBezTo>
                    <a:pt x="13205" y="8741"/>
                    <a:pt x="13288" y="8644"/>
                    <a:pt x="13405" y="8644"/>
                  </a:cubicBezTo>
                  <a:cubicBezTo>
                    <a:pt x="13415" y="8644"/>
                    <a:pt x="13424" y="8645"/>
                    <a:pt x="13434" y="8646"/>
                  </a:cubicBezTo>
                  <a:cubicBezTo>
                    <a:pt x="13505" y="8655"/>
                    <a:pt x="13593" y="8737"/>
                    <a:pt x="13593" y="8809"/>
                  </a:cubicBezTo>
                  <a:cubicBezTo>
                    <a:pt x="13593" y="9205"/>
                    <a:pt x="13611" y="9607"/>
                    <a:pt x="13584" y="10006"/>
                  </a:cubicBezTo>
                  <a:cubicBezTo>
                    <a:pt x="13570" y="10208"/>
                    <a:pt x="13481" y="10406"/>
                    <a:pt x="13414" y="10600"/>
                  </a:cubicBezTo>
                  <a:cubicBezTo>
                    <a:pt x="13337" y="10826"/>
                    <a:pt x="13246" y="11046"/>
                    <a:pt x="13163" y="11271"/>
                  </a:cubicBezTo>
                  <a:cubicBezTo>
                    <a:pt x="13151" y="11303"/>
                    <a:pt x="13149" y="11339"/>
                    <a:pt x="13141" y="11382"/>
                  </a:cubicBezTo>
                  <a:lnTo>
                    <a:pt x="12734" y="11382"/>
                  </a:lnTo>
                  <a:cubicBezTo>
                    <a:pt x="12452" y="11382"/>
                    <a:pt x="12171" y="11382"/>
                    <a:pt x="11890" y="11382"/>
                  </a:cubicBezTo>
                  <a:cubicBezTo>
                    <a:pt x="11608" y="11382"/>
                    <a:pt x="11327" y="11382"/>
                    <a:pt x="11046" y="11384"/>
                  </a:cubicBezTo>
                  <a:cubicBezTo>
                    <a:pt x="10975" y="11384"/>
                    <a:pt x="10934" y="11371"/>
                    <a:pt x="10898" y="11300"/>
                  </a:cubicBezTo>
                  <a:cubicBezTo>
                    <a:pt x="10807" y="11131"/>
                    <a:pt x="10654" y="11016"/>
                    <a:pt x="10500" y="10907"/>
                  </a:cubicBezTo>
                  <a:cubicBezTo>
                    <a:pt x="10302" y="10763"/>
                    <a:pt x="10146" y="10590"/>
                    <a:pt x="10085" y="10345"/>
                  </a:cubicBezTo>
                  <a:lnTo>
                    <a:pt x="10085" y="10345"/>
                  </a:lnTo>
                  <a:cubicBezTo>
                    <a:pt x="10092" y="10346"/>
                    <a:pt x="10098" y="10346"/>
                    <a:pt x="10104" y="10346"/>
                  </a:cubicBezTo>
                  <a:cubicBezTo>
                    <a:pt x="10365" y="10346"/>
                    <a:pt x="10613" y="10144"/>
                    <a:pt x="10666" y="9903"/>
                  </a:cubicBezTo>
                  <a:cubicBezTo>
                    <a:pt x="10683" y="9832"/>
                    <a:pt x="10694" y="9758"/>
                    <a:pt x="10694" y="9687"/>
                  </a:cubicBezTo>
                  <a:cubicBezTo>
                    <a:pt x="10697" y="9273"/>
                    <a:pt x="10697" y="8857"/>
                    <a:pt x="10697" y="8442"/>
                  </a:cubicBezTo>
                  <a:cubicBezTo>
                    <a:pt x="10697" y="8335"/>
                    <a:pt x="10770" y="8249"/>
                    <a:pt x="10869" y="8240"/>
                  </a:cubicBezTo>
                  <a:cubicBezTo>
                    <a:pt x="10874" y="8240"/>
                    <a:pt x="10880" y="8239"/>
                    <a:pt x="10885" y="8239"/>
                  </a:cubicBezTo>
                  <a:close/>
                  <a:moveTo>
                    <a:pt x="6451" y="8238"/>
                  </a:moveTo>
                  <a:cubicBezTo>
                    <a:pt x="6554" y="8238"/>
                    <a:pt x="6648" y="8340"/>
                    <a:pt x="6648" y="8427"/>
                  </a:cubicBezTo>
                  <a:cubicBezTo>
                    <a:pt x="6643" y="8950"/>
                    <a:pt x="6646" y="9475"/>
                    <a:pt x="6646" y="9999"/>
                  </a:cubicBezTo>
                  <a:cubicBezTo>
                    <a:pt x="6646" y="10116"/>
                    <a:pt x="6707" y="10211"/>
                    <a:pt x="6800" y="10246"/>
                  </a:cubicBezTo>
                  <a:cubicBezTo>
                    <a:pt x="6825" y="10256"/>
                    <a:pt x="6850" y="10260"/>
                    <a:pt x="6875" y="10260"/>
                  </a:cubicBezTo>
                  <a:cubicBezTo>
                    <a:pt x="6992" y="10260"/>
                    <a:pt x="7107" y="10165"/>
                    <a:pt x="7106" y="10033"/>
                  </a:cubicBezTo>
                  <a:cubicBezTo>
                    <a:pt x="7100" y="9515"/>
                    <a:pt x="7105" y="8997"/>
                    <a:pt x="7106" y="8478"/>
                  </a:cubicBezTo>
                  <a:cubicBezTo>
                    <a:pt x="7106" y="8434"/>
                    <a:pt x="7119" y="8383"/>
                    <a:pt x="7143" y="8349"/>
                  </a:cubicBezTo>
                  <a:cubicBezTo>
                    <a:pt x="7181" y="8299"/>
                    <a:pt x="7228" y="8257"/>
                    <a:pt x="7291" y="8257"/>
                  </a:cubicBezTo>
                  <a:cubicBezTo>
                    <a:pt x="7309" y="8257"/>
                    <a:pt x="7329" y="8260"/>
                    <a:pt x="7351" y="8268"/>
                  </a:cubicBezTo>
                  <a:cubicBezTo>
                    <a:pt x="7438" y="8301"/>
                    <a:pt x="7494" y="8375"/>
                    <a:pt x="7494" y="8475"/>
                  </a:cubicBezTo>
                  <a:cubicBezTo>
                    <a:pt x="7494" y="8984"/>
                    <a:pt x="7496" y="9494"/>
                    <a:pt x="7492" y="10003"/>
                  </a:cubicBezTo>
                  <a:cubicBezTo>
                    <a:pt x="7489" y="10185"/>
                    <a:pt x="7591" y="10251"/>
                    <a:pt x="7711" y="10263"/>
                  </a:cubicBezTo>
                  <a:cubicBezTo>
                    <a:pt x="7717" y="10264"/>
                    <a:pt x="7722" y="10264"/>
                    <a:pt x="7727" y="10264"/>
                  </a:cubicBezTo>
                  <a:cubicBezTo>
                    <a:pt x="7848" y="10264"/>
                    <a:pt x="7952" y="10140"/>
                    <a:pt x="7952" y="9997"/>
                  </a:cubicBezTo>
                  <a:lnTo>
                    <a:pt x="7952" y="8655"/>
                  </a:lnTo>
                  <a:cubicBezTo>
                    <a:pt x="7952" y="8534"/>
                    <a:pt x="8020" y="8462"/>
                    <a:pt x="8133" y="8462"/>
                  </a:cubicBezTo>
                  <a:cubicBezTo>
                    <a:pt x="8253" y="8462"/>
                    <a:pt x="8323" y="8532"/>
                    <a:pt x="8323" y="8657"/>
                  </a:cubicBezTo>
                  <a:lnTo>
                    <a:pt x="8323" y="9973"/>
                  </a:lnTo>
                  <a:cubicBezTo>
                    <a:pt x="8323" y="10112"/>
                    <a:pt x="8379" y="10211"/>
                    <a:pt x="8483" y="10245"/>
                  </a:cubicBezTo>
                  <a:cubicBezTo>
                    <a:pt x="8508" y="10254"/>
                    <a:pt x="8535" y="10258"/>
                    <a:pt x="8560" y="10258"/>
                  </a:cubicBezTo>
                  <a:cubicBezTo>
                    <a:pt x="8678" y="10258"/>
                    <a:pt x="8782" y="10171"/>
                    <a:pt x="8782" y="10034"/>
                  </a:cubicBezTo>
                  <a:cubicBezTo>
                    <a:pt x="8781" y="9641"/>
                    <a:pt x="8782" y="9246"/>
                    <a:pt x="8782" y="8850"/>
                  </a:cubicBezTo>
                  <a:cubicBezTo>
                    <a:pt x="8782" y="8720"/>
                    <a:pt x="8863" y="8636"/>
                    <a:pt x="8983" y="8636"/>
                  </a:cubicBezTo>
                  <a:cubicBezTo>
                    <a:pt x="8986" y="8636"/>
                    <a:pt x="8989" y="8636"/>
                    <a:pt x="8992" y="8636"/>
                  </a:cubicBezTo>
                  <a:cubicBezTo>
                    <a:pt x="9081" y="8639"/>
                    <a:pt x="9169" y="8710"/>
                    <a:pt x="9169" y="8806"/>
                  </a:cubicBezTo>
                  <a:cubicBezTo>
                    <a:pt x="9176" y="9209"/>
                    <a:pt x="9191" y="9603"/>
                    <a:pt x="9164" y="9997"/>
                  </a:cubicBezTo>
                  <a:cubicBezTo>
                    <a:pt x="9150" y="10200"/>
                    <a:pt x="9063" y="10398"/>
                    <a:pt x="8993" y="10592"/>
                  </a:cubicBezTo>
                  <a:cubicBezTo>
                    <a:pt x="8915" y="10816"/>
                    <a:pt x="8809" y="11034"/>
                    <a:pt x="8746" y="11262"/>
                  </a:cubicBezTo>
                  <a:cubicBezTo>
                    <a:pt x="8714" y="11367"/>
                    <a:pt x="8674" y="11384"/>
                    <a:pt x="8587" y="11384"/>
                  </a:cubicBezTo>
                  <a:cubicBezTo>
                    <a:pt x="8584" y="11384"/>
                    <a:pt x="8580" y="11384"/>
                    <a:pt x="8576" y="11384"/>
                  </a:cubicBezTo>
                  <a:cubicBezTo>
                    <a:pt x="7912" y="11381"/>
                    <a:pt x="7252" y="11382"/>
                    <a:pt x="6588" y="11381"/>
                  </a:cubicBezTo>
                  <a:cubicBezTo>
                    <a:pt x="6556" y="11381"/>
                    <a:pt x="6506" y="11364"/>
                    <a:pt x="6496" y="11343"/>
                  </a:cubicBezTo>
                  <a:cubicBezTo>
                    <a:pt x="6413" y="11156"/>
                    <a:pt x="6257" y="11039"/>
                    <a:pt x="6100" y="10924"/>
                  </a:cubicBezTo>
                  <a:cubicBezTo>
                    <a:pt x="5896" y="10774"/>
                    <a:pt x="5724" y="10606"/>
                    <a:pt x="5663" y="10343"/>
                  </a:cubicBezTo>
                  <a:cubicBezTo>
                    <a:pt x="5959" y="10343"/>
                    <a:pt x="6179" y="10143"/>
                    <a:pt x="6250" y="9871"/>
                  </a:cubicBezTo>
                  <a:cubicBezTo>
                    <a:pt x="6257" y="9843"/>
                    <a:pt x="6256" y="9813"/>
                    <a:pt x="6256" y="9784"/>
                  </a:cubicBezTo>
                  <a:lnTo>
                    <a:pt x="6256" y="8485"/>
                  </a:lnTo>
                  <a:cubicBezTo>
                    <a:pt x="6256" y="8389"/>
                    <a:pt x="6290" y="8305"/>
                    <a:pt x="6376" y="8257"/>
                  </a:cubicBezTo>
                  <a:cubicBezTo>
                    <a:pt x="6401" y="8244"/>
                    <a:pt x="6426" y="8238"/>
                    <a:pt x="6451" y="8238"/>
                  </a:cubicBezTo>
                  <a:close/>
                  <a:moveTo>
                    <a:pt x="2044" y="8240"/>
                  </a:moveTo>
                  <a:cubicBezTo>
                    <a:pt x="2126" y="8240"/>
                    <a:pt x="2206" y="8310"/>
                    <a:pt x="2226" y="8406"/>
                  </a:cubicBezTo>
                  <a:cubicBezTo>
                    <a:pt x="2238" y="8454"/>
                    <a:pt x="2245" y="8503"/>
                    <a:pt x="2245" y="8550"/>
                  </a:cubicBezTo>
                  <a:cubicBezTo>
                    <a:pt x="2246" y="9048"/>
                    <a:pt x="2250" y="9546"/>
                    <a:pt x="2243" y="10043"/>
                  </a:cubicBezTo>
                  <a:cubicBezTo>
                    <a:pt x="2240" y="10163"/>
                    <a:pt x="2347" y="10262"/>
                    <a:pt x="2451" y="10268"/>
                  </a:cubicBezTo>
                  <a:cubicBezTo>
                    <a:pt x="2456" y="10268"/>
                    <a:pt x="2461" y="10268"/>
                    <a:pt x="2465" y="10268"/>
                  </a:cubicBezTo>
                  <a:cubicBezTo>
                    <a:pt x="2596" y="10268"/>
                    <a:pt x="2686" y="10171"/>
                    <a:pt x="2686" y="10045"/>
                  </a:cubicBezTo>
                  <a:lnTo>
                    <a:pt x="2686" y="8491"/>
                  </a:lnTo>
                  <a:cubicBezTo>
                    <a:pt x="2686" y="8392"/>
                    <a:pt x="2741" y="8308"/>
                    <a:pt x="2823" y="8277"/>
                  </a:cubicBezTo>
                  <a:cubicBezTo>
                    <a:pt x="2845" y="8268"/>
                    <a:pt x="2867" y="8265"/>
                    <a:pt x="2888" y="8265"/>
                  </a:cubicBezTo>
                  <a:cubicBezTo>
                    <a:pt x="2988" y="8265"/>
                    <a:pt x="3075" y="8352"/>
                    <a:pt x="3075" y="8471"/>
                  </a:cubicBezTo>
                  <a:lnTo>
                    <a:pt x="3075" y="10017"/>
                  </a:lnTo>
                  <a:cubicBezTo>
                    <a:pt x="3075" y="10147"/>
                    <a:pt x="3130" y="10226"/>
                    <a:pt x="3235" y="10253"/>
                  </a:cubicBezTo>
                  <a:cubicBezTo>
                    <a:pt x="3259" y="10259"/>
                    <a:pt x="3282" y="10262"/>
                    <a:pt x="3304" y="10262"/>
                  </a:cubicBezTo>
                  <a:cubicBezTo>
                    <a:pt x="3441" y="10262"/>
                    <a:pt x="3535" y="10158"/>
                    <a:pt x="3535" y="10020"/>
                  </a:cubicBezTo>
                  <a:cubicBezTo>
                    <a:pt x="3532" y="9579"/>
                    <a:pt x="3534" y="9136"/>
                    <a:pt x="3534" y="8694"/>
                  </a:cubicBezTo>
                  <a:cubicBezTo>
                    <a:pt x="3534" y="8550"/>
                    <a:pt x="3604" y="8468"/>
                    <a:pt x="3726" y="8468"/>
                  </a:cubicBezTo>
                  <a:cubicBezTo>
                    <a:pt x="3845" y="8468"/>
                    <a:pt x="3921" y="8554"/>
                    <a:pt x="3921" y="8696"/>
                  </a:cubicBezTo>
                  <a:cubicBezTo>
                    <a:pt x="3921" y="9143"/>
                    <a:pt x="3927" y="9590"/>
                    <a:pt x="3918" y="10038"/>
                  </a:cubicBezTo>
                  <a:cubicBezTo>
                    <a:pt x="3917" y="10166"/>
                    <a:pt x="4009" y="10265"/>
                    <a:pt x="4142" y="10266"/>
                  </a:cubicBezTo>
                  <a:cubicBezTo>
                    <a:pt x="4143" y="10266"/>
                    <a:pt x="4144" y="10266"/>
                    <a:pt x="4145" y="10266"/>
                  </a:cubicBezTo>
                  <a:cubicBezTo>
                    <a:pt x="4271" y="10266"/>
                    <a:pt x="4370" y="10168"/>
                    <a:pt x="4367" y="10041"/>
                  </a:cubicBezTo>
                  <a:cubicBezTo>
                    <a:pt x="4360" y="9652"/>
                    <a:pt x="4364" y="9263"/>
                    <a:pt x="4363" y="8874"/>
                  </a:cubicBezTo>
                  <a:cubicBezTo>
                    <a:pt x="4363" y="8741"/>
                    <a:pt x="4446" y="8641"/>
                    <a:pt x="4560" y="8641"/>
                  </a:cubicBezTo>
                  <a:cubicBezTo>
                    <a:pt x="4567" y="8641"/>
                    <a:pt x="4574" y="8641"/>
                    <a:pt x="4582" y="8642"/>
                  </a:cubicBezTo>
                  <a:cubicBezTo>
                    <a:pt x="4665" y="8653"/>
                    <a:pt x="4750" y="8731"/>
                    <a:pt x="4752" y="8815"/>
                  </a:cubicBezTo>
                  <a:cubicBezTo>
                    <a:pt x="4755" y="9202"/>
                    <a:pt x="4773" y="9593"/>
                    <a:pt x="4745" y="9980"/>
                  </a:cubicBezTo>
                  <a:cubicBezTo>
                    <a:pt x="4730" y="10190"/>
                    <a:pt x="4643" y="10398"/>
                    <a:pt x="4575" y="10603"/>
                  </a:cubicBezTo>
                  <a:cubicBezTo>
                    <a:pt x="4498" y="10833"/>
                    <a:pt x="4408" y="11060"/>
                    <a:pt x="4324" y="11290"/>
                  </a:cubicBezTo>
                  <a:cubicBezTo>
                    <a:pt x="4313" y="11317"/>
                    <a:pt x="4312" y="11347"/>
                    <a:pt x="4303" y="11384"/>
                  </a:cubicBezTo>
                  <a:lnTo>
                    <a:pt x="3858" y="11384"/>
                  </a:lnTo>
                  <a:cubicBezTo>
                    <a:pt x="3299" y="11384"/>
                    <a:pt x="2738" y="11384"/>
                    <a:pt x="2180" y="11385"/>
                  </a:cubicBezTo>
                  <a:cubicBezTo>
                    <a:pt x="2126" y="11385"/>
                    <a:pt x="2092" y="11374"/>
                    <a:pt x="2068" y="11324"/>
                  </a:cubicBezTo>
                  <a:cubicBezTo>
                    <a:pt x="1977" y="11140"/>
                    <a:pt x="1816" y="11023"/>
                    <a:pt x="1658" y="10907"/>
                  </a:cubicBezTo>
                  <a:cubicBezTo>
                    <a:pt x="1461" y="10763"/>
                    <a:pt x="1304" y="10590"/>
                    <a:pt x="1246" y="10345"/>
                  </a:cubicBezTo>
                  <a:lnTo>
                    <a:pt x="1246" y="10345"/>
                  </a:lnTo>
                  <a:cubicBezTo>
                    <a:pt x="1249" y="10345"/>
                    <a:pt x="1252" y="10345"/>
                    <a:pt x="1255" y="10345"/>
                  </a:cubicBezTo>
                  <a:cubicBezTo>
                    <a:pt x="1530" y="10345"/>
                    <a:pt x="1770" y="10149"/>
                    <a:pt x="1827" y="9903"/>
                  </a:cubicBezTo>
                  <a:cubicBezTo>
                    <a:pt x="1843" y="9832"/>
                    <a:pt x="1854" y="9758"/>
                    <a:pt x="1856" y="9687"/>
                  </a:cubicBezTo>
                  <a:cubicBezTo>
                    <a:pt x="1857" y="9273"/>
                    <a:pt x="1857" y="8857"/>
                    <a:pt x="1857" y="8441"/>
                  </a:cubicBezTo>
                  <a:cubicBezTo>
                    <a:pt x="1857" y="8335"/>
                    <a:pt x="1933" y="8247"/>
                    <a:pt x="2032" y="8240"/>
                  </a:cubicBezTo>
                  <a:cubicBezTo>
                    <a:pt x="2036" y="8240"/>
                    <a:pt x="2040" y="8240"/>
                    <a:pt x="2044" y="8240"/>
                  </a:cubicBezTo>
                  <a:close/>
                  <a:moveTo>
                    <a:pt x="4490" y="11839"/>
                  </a:moveTo>
                  <a:cubicBezTo>
                    <a:pt x="4617" y="11839"/>
                    <a:pt x="4630" y="11852"/>
                    <a:pt x="4630" y="11979"/>
                  </a:cubicBezTo>
                  <a:cubicBezTo>
                    <a:pt x="4630" y="12107"/>
                    <a:pt x="4629" y="12233"/>
                    <a:pt x="4630" y="12360"/>
                  </a:cubicBezTo>
                  <a:cubicBezTo>
                    <a:pt x="4631" y="12442"/>
                    <a:pt x="4599" y="12479"/>
                    <a:pt x="4517" y="12479"/>
                  </a:cubicBezTo>
                  <a:cubicBezTo>
                    <a:pt x="3672" y="12479"/>
                    <a:pt x="2828" y="12479"/>
                    <a:pt x="1983" y="12476"/>
                  </a:cubicBezTo>
                  <a:cubicBezTo>
                    <a:pt x="1892" y="12476"/>
                    <a:pt x="1857" y="12438"/>
                    <a:pt x="1856" y="12350"/>
                  </a:cubicBezTo>
                  <a:lnTo>
                    <a:pt x="1856" y="11970"/>
                  </a:lnTo>
                  <a:cubicBezTo>
                    <a:pt x="1856" y="11865"/>
                    <a:pt x="1878" y="11839"/>
                    <a:pt x="1983" y="11839"/>
                  </a:cubicBezTo>
                  <a:close/>
                  <a:moveTo>
                    <a:pt x="8906" y="11844"/>
                  </a:moveTo>
                  <a:cubicBezTo>
                    <a:pt x="9024" y="11844"/>
                    <a:pt x="9044" y="11865"/>
                    <a:pt x="9044" y="11979"/>
                  </a:cubicBezTo>
                  <a:lnTo>
                    <a:pt x="9044" y="12343"/>
                  </a:lnTo>
                  <a:cubicBezTo>
                    <a:pt x="9050" y="12445"/>
                    <a:pt x="9016" y="12477"/>
                    <a:pt x="8907" y="12479"/>
                  </a:cubicBezTo>
                  <a:lnTo>
                    <a:pt x="6414" y="12479"/>
                  </a:lnTo>
                  <a:cubicBezTo>
                    <a:pt x="6291" y="12479"/>
                    <a:pt x="6271" y="12460"/>
                    <a:pt x="6271" y="12339"/>
                  </a:cubicBezTo>
                  <a:lnTo>
                    <a:pt x="6271" y="11958"/>
                  </a:lnTo>
                  <a:cubicBezTo>
                    <a:pt x="6271" y="11862"/>
                    <a:pt x="6290" y="11844"/>
                    <a:pt x="6390" y="11844"/>
                  </a:cubicBezTo>
                  <a:close/>
                  <a:moveTo>
                    <a:pt x="8808" y="12926"/>
                  </a:moveTo>
                  <a:lnTo>
                    <a:pt x="8808" y="14452"/>
                  </a:lnTo>
                  <a:lnTo>
                    <a:pt x="6506" y="14452"/>
                  </a:lnTo>
                  <a:lnTo>
                    <a:pt x="6506" y="12926"/>
                  </a:lnTo>
                  <a:close/>
                  <a:moveTo>
                    <a:pt x="4395" y="12927"/>
                  </a:moveTo>
                  <a:lnTo>
                    <a:pt x="4395" y="14454"/>
                  </a:lnTo>
                  <a:lnTo>
                    <a:pt x="2109" y="14454"/>
                  </a:lnTo>
                  <a:lnTo>
                    <a:pt x="2109" y="12927"/>
                  </a:lnTo>
                  <a:close/>
                  <a:moveTo>
                    <a:pt x="13358" y="11842"/>
                  </a:moveTo>
                  <a:cubicBezTo>
                    <a:pt x="13434" y="11842"/>
                    <a:pt x="13473" y="11870"/>
                    <a:pt x="13470" y="11957"/>
                  </a:cubicBezTo>
                  <a:cubicBezTo>
                    <a:pt x="13464" y="12090"/>
                    <a:pt x="13467" y="12223"/>
                    <a:pt x="13467" y="12354"/>
                  </a:cubicBezTo>
                  <a:cubicBezTo>
                    <a:pt x="13467" y="12453"/>
                    <a:pt x="13443" y="12479"/>
                    <a:pt x="13344" y="12479"/>
                  </a:cubicBezTo>
                  <a:lnTo>
                    <a:pt x="12249" y="12479"/>
                  </a:lnTo>
                  <a:cubicBezTo>
                    <a:pt x="12102" y="12479"/>
                    <a:pt x="12024" y="12559"/>
                    <a:pt x="12017" y="12700"/>
                  </a:cubicBezTo>
                  <a:cubicBezTo>
                    <a:pt x="12012" y="12817"/>
                    <a:pt x="12110" y="12923"/>
                    <a:pt x="12245" y="12923"/>
                  </a:cubicBezTo>
                  <a:cubicBezTo>
                    <a:pt x="12247" y="12923"/>
                    <a:pt x="12248" y="12923"/>
                    <a:pt x="12250" y="12923"/>
                  </a:cubicBezTo>
                  <a:cubicBezTo>
                    <a:pt x="12384" y="12920"/>
                    <a:pt x="12518" y="12919"/>
                    <a:pt x="12652" y="12919"/>
                  </a:cubicBezTo>
                  <a:cubicBezTo>
                    <a:pt x="12813" y="12919"/>
                    <a:pt x="12973" y="12920"/>
                    <a:pt x="13133" y="12920"/>
                  </a:cubicBezTo>
                  <a:lnTo>
                    <a:pt x="13233" y="12920"/>
                  </a:lnTo>
                  <a:lnTo>
                    <a:pt x="13233" y="14454"/>
                  </a:lnTo>
                  <a:lnTo>
                    <a:pt x="10939" y="14454"/>
                  </a:lnTo>
                  <a:lnTo>
                    <a:pt x="10939" y="12920"/>
                  </a:lnTo>
                  <a:cubicBezTo>
                    <a:pt x="10991" y="12920"/>
                    <a:pt x="11049" y="12917"/>
                    <a:pt x="11109" y="12917"/>
                  </a:cubicBezTo>
                  <a:cubicBezTo>
                    <a:pt x="11149" y="12917"/>
                    <a:pt x="11190" y="12919"/>
                    <a:pt x="11230" y="12923"/>
                  </a:cubicBezTo>
                  <a:cubicBezTo>
                    <a:pt x="11235" y="12924"/>
                    <a:pt x="11240" y="12924"/>
                    <a:pt x="11246" y="12924"/>
                  </a:cubicBezTo>
                  <a:cubicBezTo>
                    <a:pt x="11347" y="12924"/>
                    <a:pt x="11445" y="12821"/>
                    <a:pt x="11452" y="12701"/>
                  </a:cubicBezTo>
                  <a:cubicBezTo>
                    <a:pt x="11459" y="12584"/>
                    <a:pt x="11353" y="12479"/>
                    <a:pt x="11236" y="12479"/>
                  </a:cubicBezTo>
                  <a:lnTo>
                    <a:pt x="10828" y="12479"/>
                  </a:lnTo>
                  <a:cubicBezTo>
                    <a:pt x="10728" y="12479"/>
                    <a:pt x="10694" y="12443"/>
                    <a:pt x="10694" y="12343"/>
                  </a:cubicBezTo>
                  <a:lnTo>
                    <a:pt x="10694" y="11954"/>
                  </a:lnTo>
                  <a:cubicBezTo>
                    <a:pt x="10694" y="11878"/>
                    <a:pt x="10729" y="11842"/>
                    <a:pt x="10806" y="11842"/>
                  </a:cubicBezTo>
                  <a:close/>
                  <a:moveTo>
                    <a:pt x="867" y="0"/>
                  </a:moveTo>
                  <a:cubicBezTo>
                    <a:pt x="727" y="60"/>
                    <a:pt x="578" y="107"/>
                    <a:pt x="449" y="184"/>
                  </a:cubicBezTo>
                  <a:cubicBezTo>
                    <a:pt x="209" y="326"/>
                    <a:pt x="76" y="552"/>
                    <a:pt x="18" y="822"/>
                  </a:cubicBezTo>
                  <a:cubicBezTo>
                    <a:pt x="16" y="831"/>
                    <a:pt x="8" y="841"/>
                    <a:pt x="2" y="849"/>
                  </a:cubicBezTo>
                  <a:lnTo>
                    <a:pt x="2" y="7388"/>
                  </a:lnTo>
                  <a:cubicBezTo>
                    <a:pt x="23" y="7417"/>
                    <a:pt x="40" y="7452"/>
                    <a:pt x="69" y="7476"/>
                  </a:cubicBezTo>
                  <a:cubicBezTo>
                    <a:pt x="116" y="7513"/>
                    <a:pt x="171" y="7535"/>
                    <a:pt x="226" y="7535"/>
                  </a:cubicBezTo>
                  <a:cubicBezTo>
                    <a:pt x="260" y="7535"/>
                    <a:pt x="295" y="7526"/>
                    <a:pt x="328" y="7507"/>
                  </a:cubicBezTo>
                  <a:cubicBezTo>
                    <a:pt x="405" y="7463"/>
                    <a:pt x="447" y="7393"/>
                    <a:pt x="447" y="7289"/>
                  </a:cubicBezTo>
                  <a:cubicBezTo>
                    <a:pt x="442" y="5215"/>
                    <a:pt x="442" y="3143"/>
                    <a:pt x="444" y="1069"/>
                  </a:cubicBezTo>
                  <a:cubicBezTo>
                    <a:pt x="444" y="859"/>
                    <a:pt x="527" y="688"/>
                    <a:pt x="703" y="565"/>
                  </a:cubicBezTo>
                  <a:cubicBezTo>
                    <a:pt x="831" y="473"/>
                    <a:pt x="978" y="446"/>
                    <a:pt x="1128" y="446"/>
                  </a:cubicBezTo>
                  <a:cubicBezTo>
                    <a:pt x="2925" y="445"/>
                    <a:pt x="4720" y="445"/>
                    <a:pt x="6515" y="445"/>
                  </a:cubicBezTo>
                  <a:cubicBezTo>
                    <a:pt x="8311" y="445"/>
                    <a:pt x="10106" y="445"/>
                    <a:pt x="11902" y="446"/>
                  </a:cubicBezTo>
                  <a:cubicBezTo>
                    <a:pt x="11971" y="446"/>
                    <a:pt x="12038" y="456"/>
                    <a:pt x="12111" y="463"/>
                  </a:cubicBezTo>
                  <a:lnTo>
                    <a:pt x="12111" y="572"/>
                  </a:lnTo>
                  <a:cubicBezTo>
                    <a:pt x="12111" y="1119"/>
                    <a:pt x="12120" y="1668"/>
                    <a:pt x="12107" y="2215"/>
                  </a:cubicBezTo>
                  <a:cubicBezTo>
                    <a:pt x="12102" y="2509"/>
                    <a:pt x="12390" y="2798"/>
                    <a:pt x="12680" y="2798"/>
                  </a:cubicBezTo>
                  <a:cubicBezTo>
                    <a:pt x="12683" y="2798"/>
                    <a:pt x="12686" y="2797"/>
                    <a:pt x="12689" y="2797"/>
                  </a:cubicBezTo>
                  <a:cubicBezTo>
                    <a:pt x="12915" y="2793"/>
                    <a:pt x="13142" y="2792"/>
                    <a:pt x="13369" y="2792"/>
                  </a:cubicBezTo>
                  <a:cubicBezTo>
                    <a:pt x="13693" y="2792"/>
                    <a:pt x="14017" y="2795"/>
                    <a:pt x="14341" y="2795"/>
                  </a:cubicBezTo>
                  <a:lnTo>
                    <a:pt x="14443" y="2795"/>
                  </a:lnTo>
                  <a:lnTo>
                    <a:pt x="14443" y="2916"/>
                  </a:lnTo>
                  <a:cubicBezTo>
                    <a:pt x="14443" y="5037"/>
                    <a:pt x="14443" y="7159"/>
                    <a:pt x="14446" y="9280"/>
                  </a:cubicBezTo>
                  <a:cubicBezTo>
                    <a:pt x="14446" y="9400"/>
                    <a:pt x="14419" y="9508"/>
                    <a:pt x="14357" y="9610"/>
                  </a:cubicBezTo>
                  <a:cubicBezTo>
                    <a:pt x="14287" y="9726"/>
                    <a:pt x="14191" y="9803"/>
                    <a:pt x="14054" y="9857"/>
                  </a:cubicBezTo>
                  <a:lnTo>
                    <a:pt x="14054" y="9750"/>
                  </a:lnTo>
                  <a:lnTo>
                    <a:pt x="14054" y="8822"/>
                  </a:lnTo>
                  <a:cubicBezTo>
                    <a:pt x="14054" y="8482"/>
                    <a:pt x="13768" y="8191"/>
                    <a:pt x="13433" y="8191"/>
                  </a:cubicBezTo>
                  <a:cubicBezTo>
                    <a:pt x="13429" y="8191"/>
                    <a:pt x="13426" y="8191"/>
                    <a:pt x="13423" y="8191"/>
                  </a:cubicBezTo>
                  <a:cubicBezTo>
                    <a:pt x="13308" y="8192"/>
                    <a:pt x="13191" y="8226"/>
                    <a:pt x="13069" y="8244"/>
                  </a:cubicBezTo>
                  <a:cubicBezTo>
                    <a:pt x="12962" y="8097"/>
                    <a:pt x="12753" y="8003"/>
                    <a:pt x="12556" y="8003"/>
                  </a:cubicBezTo>
                  <a:cubicBezTo>
                    <a:pt x="12483" y="8003"/>
                    <a:pt x="12411" y="8016"/>
                    <a:pt x="12346" y="8045"/>
                  </a:cubicBezTo>
                  <a:cubicBezTo>
                    <a:pt x="12320" y="8056"/>
                    <a:pt x="12296" y="8063"/>
                    <a:pt x="12275" y="8063"/>
                  </a:cubicBezTo>
                  <a:cubicBezTo>
                    <a:pt x="12244" y="8063"/>
                    <a:pt x="12217" y="8049"/>
                    <a:pt x="12191" y="8014"/>
                  </a:cubicBezTo>
                  <a:cubicBezTo>
                    <a:pt x="12086" y="7879"/>
                    <a:pt x="11906" y="7810"/>
                    <a:pt x="11724" y="7810"/>
                  </a:cubicBezTo>
                  <a:cubicBezTo>
                    <a:pt x="11597" y="7810"/>
                    <a:pt x="11469" y="7844"/>
                    <a:pt x="11364" y="7910"/>
                  </a:cubicBezTo>
                  <a:cubicBezTo>
                    <a:pt x="11352" y="7919"/>
                    <a:pt x="11331" y="7923"/>
                    <a:pt x="11311" y="7923"/>
                  </a:cubicBezTo>
                  <a:cubicBezTo>
                    <a:pt x="11293" y="7923"/>
                    <a:pt x="11277" y="7920"/>
                    <a:pt x="11267" y="7912"/>
                  </a:cubicBezTo>
                  <a:cubicBezTo>
                    <a:pt x="11142" y="7819"/>
                    <a:pt x="11002" y="7797"/>
                    <a:pt x="10849" y="7794"/>
                  </a:cubicBezTo>
                  <a:cubicBezTo>
                    <a:pt x="10846" y="7794"/>
                    <a:pt x="10843" y="7794"/>
                    <a:pt x="10840" y="7794"/>
                  </a:cubicBezTo>
                  <a:cubicBezTo>
                    <a:pt x="10517" y="7794"/>
                    <a:pt x="10233" y="8082"/>
                    <a:pt x="10234" y="8417"/>
                  </a:cubicBezTo>
                  <a:cubicBezTo>
                    <a:pt x="10237" y="8846"/>
                    <a:pt x="10234" y="9276"/>
                    <a:pt x="10234" y="9707"/>
                  </a:cubicBezTo>
                  <a:cubicBezTo>
                    <a:pt x="10234" y="9806"/>
                    <a:pt x="10180" y="9891"/>
                    <a:pt x="10093" y="9897"/>
                  </a:cubicBezTo>
                  <a:cubicBezTo>
                    <a:pt x="10036" y="9900"/>
                    <a:pt x="9979" y="9901"/>
                    <a:pt x="9922" y="9901"/>
                  </a:cubicBezTo>
                  <a:cubicBezTo>
                    <a:pt x="9827" y="9901"/>
                    <a:pt x="9731" y="9898"/>
                    <a:pt x="9636" y="9898"/>
                  </a:cubicBezTo>
                  <a:cubicBezTo>
                    <a:pt x="9636" y="9536"/>
                    <a:pt x="9640" y="9185"/>
                    <a:pt x="9633" y="8836"/>
                  </a:cubicBezTo>
                  <a:cubicBezTo>
                    <a:pt x="9629" y="8621"/>
                    <a:pt x="9551" y="8435"/>
                    <a:pt x="9364" y="8307"/>
                  </a:cubicBezTo>
                  <a:cubicBezTo>
                    <a:pt x="9242" y="8222"/>
                    <a:pt x="9117" y="8183"/>
                    <a:pt x="8987" y="8183"/>
                  </a:cubicBezTo>
                  <a:cubicBezTo>
                    <a:pt x="8895" y="8183"/>
                    <a:pt x="8801" y="8203"/>
                    <a:pt x="8705" y="8240"/>
                  </a:cubicBezTo>
                  <a:cubicBezTo>
                    <a:pt x="8701" y="8241"/>
                    <a:pt x="8696" y="8242"/>
                    <a:pt x="8692" y="8242"/>
                  </a:cubicBezTo>
                  <a:cubicBezTo>
                    <a:pt x="8672" y="8242"/>
                    <a:pt x="8648" y="8231"/>
                    <a:pt x="8628" y="8220"/>
                  </a:cubicBezTo>
                  <a:cubicBezTo>
                    <a:pt x="8613" y="8212"/>
                    <a:pt x="8604" y="8188"/>
                    <a:pt x="8590" y="8174"/>
                  </a:cubicBezTo>
                  <a:cubicBezTo>
                    <a:pt x="8451" y="8058"/>
                    <a:pt x="8304" y="8003"/>
                    <a:pt x="8149" y="8003"/>
                  </a:cubicBezTo>
                  <a:cubicBezTo>
                    <a:pt x="8047" y="8003"/>
                    <a:pt x="7942" y="8027"/>
                    <a:pt x="7832" y="8073"/>
                  </a:cubicBezTo>
                  <a:cubicBezTo>
                    <a:pt x="7812" y="8052"/>
                    <a:pt x="7792" y="8029"/>
                    <a:pt x="7772" y="8008"/>
                  </a:cubicBezTo>
                  <a:cubicBezTo>
                    <a:pt x="7646" y="7875"/>
                    <a:pt x="7494" y="7810"/>
                    <a:pt x="7313" y="7810"/>
                  </a:cubicBezTo>
                  <a:cubicBezTo>
                    <a:pt x="7309" y="7810"/>
                    <a:pt x="7305" y="7810"/>
                    <a:pt x="7301" y="7810"/>
                  </a:cubicBezTo>
                  <a:cubicBezTo>
                    <a:pt x="7178" y="7810"/>
                    <a:pt x="7069" y="7840"/>
                    <a:pt x="6963" y="7901"/>
                  </a:cubicBezTo>
                  <a:cubicBezTo>
                    <a:pt x="6940" y="7913"/>
                    <a:pt x="6902" y="7927"/>
                    <a:pt x="6880" y="7927"/>
                  </a:cubicBezTo>
                  <a:cubicBezTo>
                    <a:pt x="6873" y="7927"/>
                    <a:pt x="6867" y="7926"/>
                    <a:pt x="6864" y="7923"/>
                  </a:cubicBezTo>
                  <a:cubicBezTo>
                    <a:pt x="6731" y="7816"/>
                    <a:pt x="6580" y="7796"/>
                    <a:pt x="6414" y="7792"/>
                  </a:cubicBezTo>
                  <a:cubicBezTo>
                    <a:pt x="6411" y="7792"/>
                    <a:pt x="6407" y="7792"/>
                    <a:pt x="6404" y="7792"/>
                  </a:cubicBezTo>
                  <a:cubicBezTo>
                    <a:pt x="6102" y="7792"/>
                    <a:pt x="5817" y="8092"/>
                    <a:pt x="5818" y="8389"/>
                  </a:cubicBezTo>
                  <a:cubicBezTo>
                    <a:pt x="5820" y="8822"/>
                    <a:pt x="5820" y="9255"/>
                    <a:pt x="5818" y="9687"/>
                  </a:cubicBezTo>
                  <a:cubicBezTo>
                    <a:pt x="5818" y="9799"/>
                    <a:pt x="5760" y="9888"/>
                    <a:pt x="5661" y="9895"/>
                  </a:cubicBezTo>
                  <a:cubicBezTo>
                    <a:pt x="5601" y="9900"/>
                    <a:pt x="5541" y="9901"/>
                    <a:pt x="5482" y="9901"/>
                  </a:cubicBezTo>
                  <a:cubicBezTo>
                    <a:pt x="5396" y="9901"/>
                    <a:pt x="5311" y="9898"/>
                    <a:pt x="5226" y="9898"/>
                  </a:cubicBezTo>
                  <a:cubicBezTo>
                    <a:pt x="5223" y="9884"/>
                    <a:pt x="5219" y="9878"/>
                    <a:pt x="5219" y="9871"/>
                  </a:cubicBezTo>
                  <a:cubicBezTo>
                    <a:pt x="5219" y="9518"/>
                    <a:pt x="5219" y="9164"/>
                    <a:pt x="5217" y="8810"/>
                  </a:cubicBezTo>
                  <a:cubicBezTo>
                    <a:pt x="5217" y="8484"/>
                    <a:pt x="4927" y="8186"/>
                    <a:pt x="4599" y="8186"/>
                  </a:cubicBezTo>
                  <a:cubicBezTo>
                    <a:pt x="4595" y="8186"/>
                    <a:pt x="4591" y="8186"/>
                    <a:pt x="4588" y="8186"/>
                  </a:cubicBezTo>
                  <a:cubicBezTo>
                    <a:pt x="4472" y="8188"/>
                    <a:pt x="4356" y="8222"/>
                    <a:pt x="4234" y="8242"/>
                  </a:cubicBezTo>
                  <a:cubicBezTo>
                    <a:pt x="4125" y="8093"/>
                    <a:pt x="3920" y="8000"/>
                    <a:pt x="3724" y="8000"/>
                  </a:cubicBezTo>
                  <a:cubicBezTo>
                    <a:pt x="3650" y="8000"/>
                    <a:pt x="3577" y="8013"/>
                    <a:pt x="3511" y="8042"/>
                  </a:cubicBezTo>
                  <a:cubicBezTo>
                    <a:pt x="3485" y="8054"/>
                    <a:pt x="3461" y="8061"/>
                    <a:pt x="3440" y="8061"/>
                  </a:cubicBezTo>
                  <a:cubicBezTo>
                    <a:pt x="3409" y="8061"/>
                    <a:pt x="3382" y="8047"/>
                    <a:pt x="3355" y="8011"/>
                  </a:cubicBezTo>
                  <a:cubicBezTo>
                    <a:pt x="3250" y="7877"/>
                    <a:pt x="3071" y="7809"/>
                    <a:pt x="2890" y="7809"/>
                  </a:cubicBezTo>
                  <a:cubicBezTo>
                    <a:pt x="2763" y="7809"/>
                    <a:pt x="2634" y="7842"/>
                    <a:pt x="2529" y="7909"/>
                  </a:cubicBezTo>
                  <a:cubicBezTo>
                    <a:pt x="2517" y="7917"/>
                    <a:pt x="2496" y="7921"/>
                    <a:pt x="2477" y="7921"/>
                  </a:cubicBezTo>
                  <a:cubicBezTo>
                    <a:pt x="2459" y="7921"/>
                    <a:pt x="2442" y="7918"/>
                    <a:pt x="2431" y="7910"/>
                  </a:cubicBezTo>
                  <a:cubicBezTo>
                    <a:pt x="2307" y="7817"/>
                    <a:pt x="2167" y="7794"/>
                    <a:pt x="2014" y="7792"/>
                  </a:cubicBezTo>
                  <a:cubicBezTo>
                    <a:pt x="2012" y="7792"/>
                    <a:pt x="2011" y="7792"/>
                    <a:pt x="2009" y="7792"/>
                  </a:cubicBezTo>
                  <a:cubicBezTo>
                    <a:pt x="1690" y="7792"/>
                    <a:pt x="1397" y="8072"/>
                    <a:pt x="1397" y="8414"/>
                  </a:cubicBezTo>
                  <a:cubicBezTo>
                    <a:pt x="1399" y="8844"/>
                    <a:pt x="1397" y="9274"/>
                    <a:pt x="1397" y="9706"/>
                  </a:cubicBezTo>
                  <a:cubicBezTo>
                    <a:pt x="1397" y="9805"/>
                    <a:pt x="1342" y="9888"/>
                    <a:pt x="1254" y="9895"/>
                  </a:cubicBezTo>
                  <a:cubicBezTo>
                    <a:pt x="1210" y="9899"/>
                    <a:pt x="1166" y="9902"/>
                    <a:pt x="1121" y="9902"/>
                  </a:cubicBezTo>
                  <a:cubicBezTo>
                    <a:pt x="1011" y="9902"/>
                    <a:pt x="902" y="9886"/>
                    <a:pt x="800" y="9839"/>
                  </a:cubicBezTo>
                  <a:cubicBezTo>
                    <a:pt x="563" y="9726"/>
                    <a:pt x="447" y="9529"/>
                    <a:pt x="442" y="9269"/>
                  </a:cubicBezTo>
                  <a:cubicBezTo>
                    <a:pt x="439" y="8955"/>
                    <a:pt x="441" y="8639"/>
                    <a:pt x="441" y="8322"/>
                  </a:cubicBezTo>
                  <a:cubicBezTo>
                    <a:pt x="441" y="8179"/>
                    <a:pt x="356" y="8099"/>
                    <a:pt x="216" y="8094"/>
                  </a:cubicBezTo>
                  <a:cubicBezTo>
                    <a:pt x="213" y="8094"/>
                    <a:pt x="211" y="8094"/>
                    <a:pt x="209" y="8094"/>
                  </a:cubicBezTo>
                  <a:cubicBezTo>
                    <a:pt x="106" y="8094"/>
                    <a:pt x="45" y="8154"/>
                    <a:pt x="1" y="8237"/>
                  </a:cubicBezTo>
                  <a:lnTo>
                    <a:pt x="1" y="9494"/>
                  </a:lnTo>
                  <a:cubicBezTo>
                    <a:pt x="59" y="9629"/>
                    <a:pt x="103" y="9772"/>
                    <a:pt x="181" y="9897"/>
                  </a:cubicBezTo>
                  <a:cubicBezTo>
                    <a:pt x="315" y="10115"/>
                    <a:pt x="521" y="10245"/>
                    <a:pt x="773" y="10314"/>
                  </a:cubicBezTo>
                  <a:cubicBezTo>
                    <a:pt x="821" y="10633"/>
                    <a:pt x="963" y="10910"/>
                    <a:pt x="1205" y="11129"/>
                  </a:cubicBezTo>
                  <a:cubicBezTo>
                    <a:pt x="1297" y="11213"/>
                    <a:pt x="1399" y="11286"/>
                    <a:pt x="1495" y="11364"/>
                  </a:cubicBezTo>
                  <a:cubicBezTo>
                    <a:pt x="1539" y="11402"/>
                    <a:pt x="1583" y="11439"/>
                    <a:pt x="1615" y="11467"/>
                  </a:cubicBezTo>
                  <a:cubicBezTo>
                    <a:pt x="1551" y="11559"/>
                    <a:pt x="1486" y="11643"/>
                    <a:pt x="1438" y="11732"/>
                  </a:cubicBezTo>
                  <a:cubicBezTo>
                    <a:pt x="1410" y="11784"/>
                    <a:pt x="1401" y="11849"/>
                    <a:pt x="1399" y="11907"/>
                  </a:cubicBezTo>
                  <a:cubicBezTo>
                    <a:pt x="1394" y="12078"/>
                    <a:pt x="1390" y="12248"/>
                    <a:pt x="1399" y="12421"/>
                  </a:cubicBezTo>
                  <a:cubicBezTo>
                    <a:pt x="1406" y="12576"/>
                    <a:pt x="1469" y="12714"/>
                    <a:pt x="1597" y="12811"/>
                  </a:cubicBezTo>
                  <a:cubicBezTo>
                    <a:pt x="1639" y="12842"/>
                    <a:pt x="1645" y="12875"/>
                    <a:pt x="1645" y="12920"/>
                  </a:cubicBezTo>
                  <a:cubicBezTo>
                    <a:pt x="1645" y="13420"/>
                    <a:pt x="1652" y="13916"/>
                    <a:pt x="1642" y="14413"/>
                  </a:cubicBezTo>
                  <a:cubicBezTo>
                    <a:pt x="1636" y="14653"/>
                    <a:pt x="1727" y="14813"/>
                    <a:pt x="1946" y="14904"/>
                  </a:cubicBezTo>
                  <a:lnTo>
                    <a:pt x="4544" y="14904"/>
                  </a:lnTo>
                  <a:cubicBezTo>
                    <a:pt x="4680" y="14844"/>
                    <a:pt x="4797" y="14767"/>
                    <a:pt x="4830" y="14610"/>
                  </a:cubicBezTo>
                  <a:cubicBezTo>
                    <a:pt x="4837" y="14576"/>
                    <a:pt x="4844" y="14543"/>
                    <a:pt x="4844" y="14508"/>
                  </a:cubicBezTo>
                  <a:cubicBezTo>
                    <a:pt x="4847" y="13986"/>
                    <a:pt x="4847" y="13465"/>
                    <a:pt x="4844" y="12944"/>
                  </a:cubicBezTo>
                  <a:cubicBezTo>
                    <a:pt x="4844" y="12888"/>
                    <a:pt x="4855" y="12842"/>
                    <a:pt x="4900" y="12806"/>
                  </a:cubicBezTo>
                  <a:cubicBezTo>
                    <a:pt x="5045" y="12685"/>
                    <a:pt x="5105" y="12531"/>
                    <a:pt x="5096" y="12344"/>
                  </a:cubicBezTo>
                  <a:cubicBezTo>
                    <a:pt x="5087" y="12203"/>
                    <a:pt x="5091" y="12061"/>
                    <a:pt x="5094" y="11920"/>
                  </a:cubicBezTo>
                  <a:cubicBezTo>
                    <a:pt x="5097" y="11706"/>
                    <a:pt x="4963" y="11511"/>
                    <a:pt x="4756" y="11425"/>
                  </a:cubicBezTo>
                  <a:cubicBezTo>
                    <a:pt x="4893" y="11063"/>
                    <a:pt x="5029" y="10699"/>
                    <a:pt x="5175" y="10320"/>
                  </a:cubicBezTo>
                  <a:cubicBezTo>
                    <a:pt x="5221" y="10456"/>
                    <a:pt x="5253" y="10569"/>
                    <a:pt x="5296" y="10676"/>
                  </a:cubicBezTo>
                  <a:cubicBezTo>
                    <a:pt x="5408" y="10954"/>
                    <a:pt x="5620" y="11148"/>
                    <a:pt x="5855" y="11317"/>
                  </a:cubicBezTo>
                  <a:cubicBezTo>
                    <a:pt x="5923" y="11367"/>
                    <a:pt x="5984" y="11425"/>
                    <a:pt x="6050" y="11480"/>
                  </a:cubicBezTo>
                  <a:cubicBezTo>
                    <a:pt x="5891" y="11602"/>
                    <a:pt x="5813" y="11753"/>
                    <a:pt x="5818" y="11947"/>
                  </a:cubicBezTo>
                  <a:cubicBezTo>
                    <a:pt x="5821" y="12093"/>
                    <a:pt x="5820" y="12240"/>
                    <a:pt x="5818" y="12388"/>
                  </a:cubicBezTo>
                  <a:cubicBezTo>
                    <a:pt x="5817" y="12541"/>
                    <a:pt x="5861" y="12675"/>
                    <a:pt x="5981" y="12776"/>
                  </a:cubicBezTo>
                  <a:cubicBezTo>
                    <a:pt x="6046" y="12831"/>
                    <a:pt x="6069" y="12895"/>
                    <a:pt x="6069" y="12981"/>
                  </a:cubicBezTo>
                  <a:cubicBezTo>
                    <a:pt x="6066" y="13485"/>
                    <a:pt x="6067" y="13987"/>
                    <a:pt x="6067" y="14491"/>
                  </a:cubicBezTo>
                  <a:cubicBezTo>
                    <a:pt x="6067" y="14692"/>
                    <a:pt x="6159" y="14820"/>
                    <a:pt x="6350" y="14890"/>
                  </a:cubicBezTo>
                  <a:cubicBezTo>
                    <a:pt x="6358" y="14891"/>
                    <a:pt x="6363" y="14900"/>
                    <a:pt x="6369" y="14905"/>
                  </a:cubicBezTo>
                  <a:lnTo>
                    <a:pt x="8966" y="14905"/>
                  </a:lnTo>
                  <a:cubicBezTo>
                    <a:pt x="9019" y="14873"/>
                    <a:pt x="9075" y="14844"/>
                    <a:pt x="9123" y="14808"/>
                  </a:cubicBezTo>
                  <a:cubicBezTo>
                    <a:pt x="9235" y="14723"/>
                    <a:pt x="9266" y="14604"/>
                    <a:pt x="9266" y="14468"/>
                  </a:cubicBezTo>
                  <a:cubicBezTo>
                    <a:pt x="9265" y="13953"/>
                    <a:pt x="9266" y="13437"/>
                    <a:pt x="9265" y="12923"/>
                  </a:cubicBezTo>
                  <a:cubicBezTo>
                    <a:pt x="9265" y="12878"/>
                    <a:pt x="9271" y="12847"/>
                    <a:pt x="9313" y="12813"/>
                  </a:cubicBezTo>
                  <a:cubicBezTo>
                    <a:pt x="9453" y="12701"/>
                    <a:pt x="9517" y="12550"/>
                    <a:pt x="9512" y="12371"/>
                  </a:cubicBezTo>
                  <a:cubicBezTo>
                    <a:pt x="9511" y="12247"/>
                    <a:pt x="9507" y="12124"/>
                    <a:pt x="9512" y="11999"/>
                  </a:cubicBezTo>
                  <a:cubicBezTo>
                    <a:pt x="9527" y="11736"/>
                    <a:pt x="9412" y="11548"/>
                    <a:pt x="9167" y="11426"/>
                  </a:cubicBezTo>
                  <a:cubicBezTo>
                    <a:pt x="9306" y="11065"/>
                    <a:pt x="9443" y="10703"/>
                    <a:pt x="9582" y="10341"/>
                  </a:cubicBezTo>
                  <a:cubicBezTo>
                    <a:pt x="9595" y="10338"/>
                    <a:pt x="9604" y="10337"/>
                    <a:pt x="9617" y="10335"/>
                  </a:cubicBezTo>
                  <a:cubicBezTo>
                    <a:pt x="9682" y="10882"/>
                    <a:pt x="10076" y="11183"/>
                    <a:pt x="10459" y="11463"/>
                  </a:cubicBezTo>
                  <a:cubicBezTo>
                    <a:pt x="10391" y="11562"/>
                    <a:pt x="10326" y="11644"/>
                    <a:pt x="10276" y="11736"/>
                  </a:cubicBezTo>
                  <a:cubicBezTo>
                    <a:pt x="10248" y="11787"/>
                    <a:pt x="10240" y="11852"/>
                    <a:pt x="10238" y="11912"/>
                  </a:cubicBezTo>
                  <a:cubicBezTo>
                    <a:pt x="10233" y="12083"/>
                    <a:pt x="10228" y="12252"/>
                    <a:pt x="10238" y="12424"/>
                  </a:cubicBezTo>
                  <a:cubicBezTo>
                    <a:pt x="10245" y="12579"/>
                    <a:pt x="10309" y="12718"/>
                    <a:pt x="10436" y="12814"/>
                  </a:cubicBezTo>
                  <a:cubicBezTo>
                    <a:pt x="10479" y="12847"/>
                    <a:pt x="10483" y="12878"/>
                    <a:pt x="10483" y="12924"/>
                  </a:cubicBezTo>
                  <a:cubicBezTo>
                    <a:pt x="10483" y="13421"/>
                    <a:pt x="10490" y="13921"/>
                    <a:pt x="10480" y="14417"/>
                  </a:cubicBezTo>
                  <a:cubicBezTo>
                    <a:pt x="10475" y="14656"/>
                    <a:pt x="10565" y="14816"/>
                    <a:pt x="10784" y="14907"/>
                  </a:cubicBezTo>
                  <a:lnTo>
                    <a:pt x="13382" y="14907"/>
                  </a:lnTo>
                  <a:cubicBezTo>
                    <a:pt x="13518" y="14849"/>
                    <a:pt x="13635" y="14771"/>
                    <a:pt x="13669" y="14614"/>
                  </a:cubicBezTo>
                  <a:cubicBezTo>
                    <a:pt x="13676" y="14580"/>
                    <a:pt x="13683" y="14546"/>
                    <a:pt x="13683" y="14510"/>
                  </a:cubicBezTo>
                  <a:cubicBezTo>
                    <a:pt x="13685" y="13988"/>
                    <a:pt x="13685" y="13469"/>
                    <a:pt x="13683" y="12947"/>
                  </a:cubicBezTo>
                  <a:cubicBezTo>
                    <a:pt x="13683" y="12891"/>
                    <a:pt x="13692" y="12847"/>
                    <a:pt x="13737" y="12810"/>
                  </a:cubicBezTo>
                  <a:cubicBezTo>
                    <a:pt x="13884" y="12691"/>
                    <a:pt x="13941" y="12533"/>
                    <a:pt x="13932" y="12347"/>
                  </a:cubicBezTo>
                  <a:cubicBezTo>
                    <a:pt x="13927" y="12221"/>
                    <a:pt x="13928" y="12094"/>
                    <a:pt x="13932" y="11967"/>
                  </a:cubicBezTo>
                  <a:cubicBezTo>
                    <a:pt x="13939" y="11718"/>
                    <a:pt x="13835" y="11539"/>
                    <a:pt x="13587" y="11428"/>
                  </a:cubicBezTo>
                  <a:cubicBezTo>
                    <a:pt x="13648" y="11278"/>
                    <a:pt x="13713" y="11125"/>
                    <a:pt x="13770" y="10972"/>
                  </a:cubicBezTo>
                  <a:cubicBezTo>
                    <a:pt x="13839" y="10783"/>
                    <a:pt x="13900" y="10592"/>
                    <a:pt x="13969" y="10402"/>
                  </a:cubicBezTo>
                  <a:cubicBezTo>
                    <a:pt x="13980" y="10372"/>
                    <a:pt x="14020" y="10337"/>
                    <a:pt x="14053" y="10331"/>
                  </a:cubicBezTo>
                  <a:cubicBezTo>
                    <a:pt x="14394" y="10275"/>
                    <a:pt x="14628" y="10071"/>
                    <a:pt x="14794" y="9781"/>
                  </a:cubicBezTo>
                  <a:cubicBezTo>
                    <a:pt x="14848" y="9685"/>
                    <a:pt x="14867" y="9567"/>
                    <a:pt x="14903" y="9461"/>
                  </a:cubicBezTo>
                  <a:lnTo>
                    <a:pt x="14903" y="2710"/>
                  </a:lnTo>
                  <a:cubicBezTo>
                    <a:pt x="14859" y="2548"/>
                    <a:pt x="14801" y="2394"/>
                    <a:pt x="14691" y="2265"/>
                  </a:cubicBezTo>
                  <a:cubicBezTo>
                    <a:pt x="14668" y="2237"/>
                    <a:pt x="14648" y="2215"/>
                    <a:pt x="14630" y="2195"/>
                  </a:cubicBezTo>
                  <a:lnTo>
                    <a:pt x="12724" y="290"/>
                  </a:lnTo>
                  <a:cubicBezTo>
                    <a:pt x="12580" y="148"/>
                    <a:pt x="12411" y="43"/>
                    <a:pt x="12206" y="13"/>
                  </a:cubicBezTo>
                  <a:cubicBezTo>
                    <a:pt x="12203" y="13"/>
                    <a:pt x="12199" y="3"/>
                    <a:pt x="12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61" name="Google Shape;1161;p62"/>
          <p:cNvCxnSpPr>
            <a:stCxn id="1131" idx="3"/>
            <a:endCxn id="1147" idx="1"/>
          </p:cNvCxnSpPr>
          <p:nvPr/>
        </p:nvCxnSpPr>
        <p:spPr>
          <a:xfrm>
            <a:off x="3305206" y="1460881"/>
            <a:ext cx="402300" cy="0"/>
          </a:xfrm>
          <a:prstGeom prst="straightConnector1">
            <a:avLst/>
          </a:prstGeom>
          <a:noFill/>
          <a:ln cap="flat" cmpd="sng" w="9525">
            <a:solidFill>
              <a:schemeClr val="dk1"/>
            </a:solidFill>
            <a:prstDash val="solid"/>
            <a:round/>
            <a:headEnd len="med" w="med" type="none"/>
            <a:tailEnd len="med" w="med" type="none"/>
          </a:ln>
        </p:spPr>
      </p:cxnSp>
      <p:cxnSp>
        <p:nvCxnSpPr>
          <p:cNvPr id="1162" name="Google Shape;1162;p62"/>
          <p:cNvCxnSpPr>
            <a:stCxn id="1159" idx="3"/>
            <a:endCxn id="1137" idx="1"/>
          </p:cNvCxnSpPr>
          <p:nvPr/>
        </p:nvCxnSpPr>
        <p:spPr>
          <a:xfrm flipH="1" rot="10800000">
            <a:off x="5465205" y="3824802"/>
            <a:ext cx="373500" cy="2700"/>
          </a:xfrm>
          <a:prstGeom prst="straightConnector1">
            <a:avLst/>
          </a:prstGeom>
          <a:noFill/>
          <a:ln cap="flat" cmpd="sng" w="9525">
            <a:solidFill>
              <a:schemeClr val="dk1"/>
            </a:solidFill>
            <a:prstDash val="solid"/>
            <a:round/>
            <a:headEnd len="med" w="med" type="none"/>
            <a:tailEnd len="med" w="med" type="none"/>
          </a:ln>
        </p:spPr>
      </p:cxnSp>
      <p:cxnSp>
        <p:nvCxnSpPr>
          <p:cNvPr id="1163" name="Google Shape;1163;p62"/>
          <p:cNvCxnSpPr>
            <a:stCxn id="1147" idx="3"/>
            <a:endCxn id="1144" idx="1"/>
          </p:cNvCxnSpPr>
          <p:nvPr/>
        </p:nvCxnSpPr>
        <p:spPr>
          <a:xfrm>
            <a:off x="4322205" y="1460887"/>
            <a:ext cx="528300" cy="4200"/>
          </a:xfrm>
          <a:prstGeom prst="straightConnector1">
            <a:avLst/>
          </a:prstGeom>
          <a:noFill/>
          <a:ln cap="flat" cmpd="sng" w="9525">
            <a:solidFill>
              <a:schemeClr val="dk1"/>
            </a:solidFill>
            <a:prstDash val="solid"/>
            <a:round/>
            <a:headEnd len="med" w="med" type="none"/>
            <a:tailEnd len="med" w="med" type="oval"/>
          </a:ln>
        </p:spPr>
      </p:cxnSp>
      <p:cxnSp>
        <p:nvCxnSpPr>
          <p:cNvPr id="1164" name="Google Shape;1164;p62"/>
          <p:cNvCxnSpPr>
            <a:stCxn id="1144" idx="3"/>
            <a:endCxn id="1133" idx="1"/>
          </p:cNvCxnSpPr>
          <p:nvPr/>
        </p:nvCxnSpPr>
        <p:spPr>
          <a:xfrm flipH="1" rot="10800000">
            <a:off x="5465205" y="1460913"/>
            <a:ext cx="373500" cy="4200"/>
          </a:xfrm>
          <a:prstGeom prst="straightConnector1">
            <a:avLst/>
          </a:prstGeom>
          <a:noFill/>
          <a:ln cap="flat" cmpd="sng" w="9525">
            <a:solidFill>
              <a:schemeClr val="dk1"/>
            </a:solidFill>
            <a:prstDash val="solid"/>
            <a:round/>
            <a:headEnd len="med" w="med" type="none"/>
            <a:tailEnd len="med" w="med" type="none"/>
          </a:ln>
        </p:spPr>
      </p:cxnSp>
      <p:cxnSp>
        <p:nvCxnSpPr>
          <p:cNvPr id="1165" name="Google Shape;1165;p62"/>
          <p:cNvCxnSpPr>
            <a:stCxn id="1138" idx="3"/>
            <a:endCxn id="1156" idx="1"/>
          </p:cNvCxnSpPr>
          <p:nvPr/>
        </p:nvCxnSpPr>
        <p:spPr>
          <a:xfrm>
            <a:off x="3305464" y="2642806"/>
            <a:ext cx="402000" cy="1500"/>
          </a:xfrm>
          <a:prstGeom prst="straightConnector1">
            <a:avLst/>
          </a:prstGeom>
          <a:noFill/>
          <a:ln cap="flat" cmpd="sng" w="9525">
            <a:solidFill>
              <a:schemeClr val="dk1"/>
            </a:solidFill>
            <a:prstDash val="solid"/>
            <a:round/>
            <a:headEnd len="med" w="med" type="none"/>
            <a:tailEnd len="med" w="med" type="none"/>
          </a:ln>
        </p:spPr>
      </p:cxnSp>
      <p:cxnSp>
        <p:nvCxnSpPr>
          <p:cNvPr id="1166" name="Google Shape;1166;p62"/>
          <p:cNvCxnSpPr>
            <a:stCxn id="1156" idx="3"/>
            <a:endCxn id="1150" idx="1"/>
          </p:cNvCxnSpPr>
          <p:nvPr/>
        </p:nvCxnSpPr>
        <p:spPr>
          <a:xfrm>
            <a:off x="4322205" y="2644194"/>
            <a:ext cx="528300" cy="2100"/>
          </a:xfrm>
          <a:prstGeom prst="straightConnector1">
            <a:avLst/>
          </a:prstGeom>
          <a:noFill/>
          <a:ln cap="flat" cmpd="sng" w="9525">
            <a:solidFill>
              <a:schemeClr val="dk1"/>
            </a:solidFill>
            <a:prstDash val="solid"/>
            <a:round/>
            <a:headEnd len="med" w="med" type="none"/>
            <a:tailEnd len="med" w="med" type="oval"/>
          </a:ln>
        </p:spPr>
      </p:cxnSp>
      <p:cxnSp>
        <p:nvCxnSpPr>
          <p:cNvPr id="1167" name="Google Shape;1167;p62"/>
          <p:cNvCxnSpPr>
            <a:stCxn id="1150" idx="3"/>
            <a:endCxn id="1141" idx="1"/>
          </p:cNvCxnSpPr>
          <p:nvPr/>
        </p:nvCxnSpPr>
        <p:spPr>
          <a:xfrm flipH="1" rot="10800000">
            <a:off x="5465205" y="2642707"/>
            <a:ext cx="373500" cy="3600"/>
          </a:xfrm>
          <a:prstGeom prst="straightConnector1">
            <a:avLst/>
          </a:prstGeom>
          <a:noFill/>
          <a:ln cap="flat" cmpd="sng" w="9525">
            <a:solidFill>
              <a:schemeClr val="dk1"/>
            </a:solidFill>
            <a:prstDash val="solid"/>
            <a:round/>
            <a:headEnd len="med" w="med" type="none"/>
            <a:tailEnd len="med" w="med" type="none"/>
          </a:ln>
        </p:spPr>
      </p:cxnSp>
      <p:cxnSp>
        <p:nvCxnSpPr>
          <p:cNvPr id="1168" name="Google Shape;1168;p62"/>
          <p:cNvCxnSpPr>
            <a:stCxn id="1135" idx="3"/>
            <a:endCxn id="1153" idx="1"/>
          </p:cNvCxnSpPr>
          <p:nvPr/>
        </p:nvCxnSpPr>
        <p:spPr>
          <a:xfrm>
            <a:off x="3305206" y="3824730"/>
            <a:ext cx="402300" cy="2700"/>
          </a:xfrm>
          <a:prstGeom prst="straightConnector1">
            <a:avLst/>
          </a:prstGeom>
          <a:noFill/>
          <a:ln cap="flat" cmpd="sng" w="9525">
            <a:solidFill>
              <a:schemeClr val="dk1"/>
            </a:solidFill>
            <a:prstDash val="solid"/>
            <a:round/>
            <a:headEnd len="med" w="med" type="none"/>
            <a:tailEnd len="med" w="med" type="none"/>
          </a:ln>
        </p:spPr>
      </p:cxnSp>
      <p:cxnSp>
        <p:nvCxnSpPr>
          <p:cNvPr id="1169" name="Google Shape;1169;p62"/>
          <p:cNvCxnSpPr>
            <a:stCxn id="1153" idx="3"/>
            <a:endCxn id="1159" idx="1"/>
          </p:cNvCxnSpPr>
          <p:nvPr/>
        </p:nvCxnSpPr>
        <p:spPr>
          <a:xfrm>
            <a:off x="4322205" y="3827502"/>
            <a:ext cx="528300" cy="0"/>
          </a:xfrm>
          <a:prstGeom prst="straightConnector1">
            <a:avLst/>
          </a:prstGeom>
          <a:noFill/>
          <a:ln cap="flat" cmpd="sng" w="9525">
            <a:solidFill>
              <a:schemeClr val="dk1"/>
            </a:solidFill>
            <a:prstDash val="solid"/>
            <a:round/>
            <a:headEnd len="med" w="med" type="none"/>
            <a:tailEnd len="med" w="med" type="oval"/>
          </a:ln>
        </p:spPr>
      </p:cxnSp>
      <p:cxnSp>
        <p:nvCxnSpPr>
          <p:cNvPr id="1170" name="Google Shape;1170;p62"/>
          <p:cNvCxnSpPr>
            <a:stCxn id="1144" idx="2"/>
            <a:endCxn id="1156" idx="0"/>
          </p:cNvCxnSpPr>
          <p:nvPr/>
        </p:nvCxnSpPr>
        <p:spPr>
          <a:xfrm rot="5400000">
            <a:off x="4304205" y="1483113"/>
            <a:ext cx="564300" cy="1143000"/>
          </a:xfrm>
          <a:prstGeom prst="bentConnector3">
            <a:avLst>
              <a:gd fmla="val 50007" name="adj1"/>
            </a:avLst>
          </a:prstGeom>
          <a:noFill/>
          <a:ln cap="flat" cmpd="sng" w="9525">
            <a:solidFill>
              <a:schemeClr val="dk1"/>
            </a:solidFill>
            <a:prstDash val="solid"/>
            <a:round/>
            <a:headEnd len="med" w="med" type="none"/>
            <a:tailEnd len="med" w="med" type="oval"/>
          </a:ln>
        </p:spPr>
      </p:cxnSp>
      <p:cxnSp>
        <p:nvCxnSpPr>
          <p:cNvPr id="1171" name="Google Shape;1171;p62"/>
          <p:cNvCxnSpPr>
            <a:stCxn id="1150" idx="2"/>
            <a:endCxn id="1153" idx="0"/>
          </p:cNvCxnSpPr>
          <p:nvPr/>
        </p:nvCxnSpPr>
        <p:spPr>
          <a:xfrm rot="5400000">
            <a:off x="4303155" y="2665357"/>
            <a:ext cx="566400" cy="1143000"/>
          </a:xfrm>
          <a:prstGeom prst="bentConnector3">
            <a:avLst>
              <a:gd fmla="val 50008" name="adj1"/>
            </a:avLst>
          </a:prstGeom>
          <a:noFill/>
          <a:ln cap="flat" cmpd="sng" w="9525">
            <a:solidFill>
              <a:schemeClr val="dk1"/>
            </a:solidFill>
            <a:prstDash val="solid"/>
            <a:round/>
            <a:headEnd len="med" w="med" type="none"/>
            <a:tailEnd len="med" w="med" type="oval"/>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5" name="Shape 1175"/>
        <p:cNvGrpSpPr/>
        <p:nvPr/>
      </p:nvGrpSpPr>
      <p:grpSpPr>
        <a:xfrm>
          <a:off x="0" y="0"/>
          <a:ext cx="0" cy="0"/>
          <a:chOff x="0" y="0"/>
          <a:chExt cx="0" cy="0"/>
        </a:xfrm>
      </p:grpSpPr>
      <p:sp>
        <p:nvSpPr>
          <p:cNvPr id="1176" name="Google Shape;1176;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YOU CAN USE</a:t>
            </a:r>
            <a:r>
              <a:rPr lang="en"/>
              <a:t> THIS GRAPH</a:t>
            </a:r>
            <a:endParaRPr/>
          </a:p>
        </p:txBody>
      </p:sp>
      <p:sp>
        <p:nvSpPr>
          <p:cNvPr id="1177" name="Google Shape;1177;p63"/>
          <p:cNvSpPr txBox="1"/>
          <p:nvPr/>
        </p:nvSpPr>
        <p:spPr>
          <a:xfrm>
            <a:off x="981900" y="4234275"/>
            <a:ext cx="71802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kta Mahee"/>
                <a:ea typeface="Mukta Mahee"/>
                <a:cs typeface="Mukta Mahee"/>
                <a:sym typeface="Mukta Mahee"/>
              </a:rPr>
              <a:t>Follow the link in the graph to modify its data and then paste the new one here. </a:t>
            </a:r>
            <a:r>
              <a:rPr b="1" lang="en" sz="1200" u="sng">
                <a:solidFill>
                  <a:schemeClr val="dk1"/>
                </a:solidFill>
                <a:latin typeface="Mukta Mahee"/>
                <a:ea typeface="Mukta Mahee"/>
                <a:cs typeface="Mukta Mahee"/>
                <a:sym typeface="Mukta Mahee"/>
                <a:hlinkClick r:id="rId3">
                  <a:extLst>
                    <a:ext uri="{A12FA001-AC4F-418D-AE19-62706E023703}">
                      <ahyp:hlinkClr val="tx"/>
                    </a:ext>
                  </a:extLst>
                </a:hlinkClick>
              </a:rPr>
              <a:t>For more info, click here</a:t>
            </a:r>
            <a:endParaRPr b="1" sz="1200" u="sng">
              <a:solidFill>
                <a:schemeClr val="dk1"/>
              </a:solidFill>
              <a:latin typeface="Mukta Mahee"/>
              <a:ea typeface="Mukta Mahee"/>
              <a:cs typeface="Mukta Mahee"/>
              <a:sym typeface="Mukta Mahee"/>
            </a:endParaRPr>
          </a:p>
        </p:txBody>
      </p:sp>
      <p:sp>
        <p:nvSpPr>
          <p:cNvPr id="1178" name="Google Shape;1178;p63"/>
          <p:cNvSpPr txBox="1"/>
          <p:nvPr>
            <p:ph idx="4294967295" type="title"/>
          </p:nvPr>
        </p:nvSpPr>
        <p:spPr>
          <a:xfrm>
            <a:off x="5087450" y="1736404"/>
            <a:ext cx="16092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M</a:t>
            </a:r>
            <a:r>
              <a:rPr lang="en" sz="2400"/>
              <a:t>ercury</a:t>
            </a:r>
            <a:endParaRPr sz="2400"/>
          </a:p>
        </p:txBody>
      </p:sp>
      <p:sp>
        <p:nvSpPr>
          <p:cNvPr id="1179" name="Google Shape;1179;p63"/>
          <p:cNvSpPr txBox="1"/>
          <p:nvPr>
            <p:ph idx="4294967295" type="subTitle"/>
          </p:nvPr>
        </p:nvSpPr>
        <p:spPr>
          <a:xfrm>
            <a:off x="5087450" y="2162375"/>
            <a:ext cx="16092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a:t>Mercury is the smallest planet</a:t>
            </a:r>
            <a:endParaRPr/>
          </a:p>
        </p:txBody>
      </p:sp>
      <p:sp>
        <p:nvSpPr>
          <p:cNvPr id="1180" name="Google Shape;1180;p63"/>
          <p:cNvSpPr txBox="1"/>
          <p:nvPr>
            <p:ph idx="4294967295" type="title"/>
          </p:nvPr>
        </p:nvSpPr>
        <p:spPr>
          <a:xfrm>
            <a:off x="5087450" y="3024251"/>
            <a:ext cx="16092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Jupiter</a:t>
            </a:r>
            <a:endParaRPr sz="2400"/>
          </a:p>
        </p:txBody>
      </p:sp>
      <p:sp>
        <p:nvSpPr>
          <p:cNvPr id="1181" name="Google Shape;1181;p63"/>
          <p:cNvSpPr txBox="1"/>
          <p:nvPr>
            <p:ph idx="4294967295" type="subTitle"/>
          </p:nvPr>
        </p:nvSpPr>
        <p:spPr>
          <a:xfrm>
            <a:off x="5087450" y="3450213"/>
            <a:ext cx="16092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a:t>Jupiter is the biggest planet</a:t>
            </a:r>
            <a:endParaRPr/>
          </a:p>
        </p:txBody>
      </p:sp>
      <p:sp>
        <p:nvSpPr>
          <p:cNvPr id="1182" name="Google Shape;1182;p63"/>
          <p:cNvSpPr txBox="1"/>
          <p:nvPr>
            <p:ph idx="4294967295" type="title"/>
          </p:nvPr>
        </p:nvSpPr>
        <p:spPr>
          <a:xfrm>
            <a:off x="6820886" y="1736400"/>
            <a:ext cx="16128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Venus</a:t>
            </a:r>
            <a:endParaRPr sz="2400"/>
          </a:p>
        </p:txBody>
      </p:sp>
      <p:sp>
        <p:nvSpPr>
          <p:cNvPr id="1183" name="Google Shape;1183;p63"/>
          <p:cNvSpPr txBox="1"/>
          <p:nvPr>
            <p:ph idx="4294967295" type="subTitle"/>
          </p:nvPr>
        </p:nvSpPr>
        <p:spPr>
          <a:xfrm>
            <a:off x="6820886" y="2162375"/>
            <a:ext cx="16128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a:t>Venus has very high temperatures</a:t>
            </a:r>
            <a:endParaRPr/>
          </a:p>
        </p:txBody>
      </p:sp>
      <p:sp>
        <p:nvSpPr>
          <p:cNvPr id="1184" name="Google Shape;1184;p63"/>
          <p:cNvSpPr txBox="1"/>
          <p:nvPr>
            <p:ph idx="4294967295" type="title"/>
          </p:nvPr>
        </p:nvSpPr>
        <p:spPr>
          <a:xfrm>
            <a:off x="6820886" y="3024249"/>
            <a:ext cx="16128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Saturn</a:t>
            </a:r>
            <a:endParaRPr sz="2400"/>
          </a:p>
        </p:txBody>
      </p:sp>
      <p:sp>
        <p:nvSpPr>
          <p:cNvPr id="1185" name="Google Shape;1185;p63"/>
          <p:cNvSpPr txBox="1"/>
          <p:nvPr>
            <p:ph idx="4294967295" type="subTitle"/>
          </p:nvPr>
        </p:nvSpPr>
        <p:spPr>
          <a:xfrm>
            <a:off x="6820886" y="3450221"/>
            <a:ext cx="16128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a:t>Saturn is a gas giant with rings</a:t>
            </a:r>
            <a:endParaRPr/>
          </a:p>
        </p:txBody>
      </p:sp>
      <p:pic>
        <p:nvPicPr>
          <p:cNvPr id="1186" name="Google Shape;1186;p63" title="Points scored">
            <a:hlinkClick r:id="rId4"/>
          </p:cNvPr>
          <p:cNvPicPr preferRelativeResize="0"/>
          <p:nvPr/>
        </p:nvPicPr>
        <p:blipFill rotWithShape="1">
          <a:blip r:embed="rId5">
            <a:alphaModFix/>
          </a:blip>
          <a:srcRect b="0" l="2248" r="0" t="0"/>
          <a:stretch/>
        </p:blipFill>
        <p:spPr>
          <a:xfrm>
            <a:off x="720000" y="1453850"/>
            <a:ext cx="4120224" cy="2606299"/>
          </a:xfrm>
          <a:prstGeom prst="rect">
            <a:avLst/>
          </a:prstGeom>
          <a:noFill/>
          <a:ln>
            <a:noFill/>
          </a:ln>
        </p:spPr>
      </p:pic>
      <p:sp>
        <p:nvSpPr>
          <p:cNvPr id="1187" name="Google Shape;1187;p63"/>
          <p:cNvSpPr/>
          <p:nvPr/>
        </p:nvSpPr>
        <p:spPr>
          <a:xfrm>
            <a:off x="5203021" y="1484836"/>
            <a:ext cx="249000" cy="2490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3"/>
          <p:cNvSpPr/>
          <p:nvPr/>
        </p:nvSpPr>
        <p:spPr>
          <a:xfrm>
            <a:off x="6936457" y="1485223"/>
            <a:ext cx="249000" cy="2490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3"/>
          <p:cNvSpPr/>
          <p:nvPr/>
        </p:nvSpPr>
        <p:spPr>
          <a:xfrm>
            <a:off x="5203021" y="2777952"/>
            <a:ext cx="249000" cy="2490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3"/>
          <p:cNvSpPr/>
          <p:nvPr/>
        </p:nvSpPr>
        <p:spPr>
          <a:xfrm>
            <a:off x="6936457" y="2778340"/>
            <a:ext cx="249000" cy="249000"/>
          </a:xfrm>
          <a:prstGeom prst="rect">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4" name="Shape 1194"/>
        <p:cNvGrpSpPr/>
        <p:nvPr/>
      </p:nvGrpSpPr>
      <p:grpSpPr>
        <a:xfrm>
          <a:off x="0" y="0"/>
          <a:ext cx="0" cy="0"/>
          <a:chOff x="0" y="0"/>
          <a:chExt cx="0" cy="0"/>
        </a:xfrm>
      </p:grpSpPr>
      <p:sp>
        <p:nvSpPr>
          <p:cNvPr id="1195" name="Google Shape;1195;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PIE CHART</a:t>
            </a:r>
            <a:r>
              <a:rPr lang="en"/>
              <a:t> GRAPH</a:t>
            </a:r>
            <a:endParaRPr/>
          </a:p>
        </p:txBody>
      </p:sp>
      <p:sp>
        <p:nvSpPr>
          <p:cNvPr id="1196" name="Google Shape;1196;p64"/>
          <p:cNvSpPr txBox="1"/>
          <p:nvPr/>
        </p:nvSpPr>
        <p:spPr>
          <a:xfrm>
            <a:off x="981900" y="4234275"/>
            <a:ext cx="7180200" cy="34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Mukta Mahee"/>
                <a:ea typeface="Mukta Mahee"/>
                <a:cs typeface="Mukta Mahee"/>
                <a:sym typeface="Mukta Mahee"/>
              </a:rPr>
              <a:t>Follow the link in the graph to modify its data and then paste the new one here. </a:t>
            </a:r>
            <a:r>
              <a:rPr b="1" lang="en" sz="1200" u="sng">
                <a:solidFill>
                  <a:schemeClr val="dk1"/>
                </a:solidFill>
                <a:latin typeface="Mukta Mahee"/>
                <a:ea typeface="Mukta Mahee"/>
                <a:cs typeface="Mukta Mahee"/>
                <a:sym typeface="Mukta Mahee"/>
                <a:hlinkClick r:id="rId3">
                  <a:extLst>
                    <a:ext uri="{A12FA001-AC4F-418D-AE19-62706E023703}">
                      <ahyp:hlinkClr val="tx"/>
                    </a:ext>
                  </a:extLst>
                </a:hlinkClick>
              </a:rPr>
              <a:t>For more info, click </a:t>
            </a:r>
            <a:r>
              <a:rPr b="1" lang="en" sz="1200" u="sng">
                <a:solidFill>
                  <a:schemeClr val="dk1"/>
                </a:solidFill>
                <a:latin typeface="Mukta Mahee"/>
                <a:ea typeface="Mukta Mahee"/>
                <a:cs typeface="Mukta Mahee"/>
                <a:sym typeface="Mukta Mahee"/>
                <a:hlinkClick r:id="rId4">
                  <a:extLst>
                    <a:ext uri="{A12FA001-AC4F-418D-AE19-62706E023703}">
                      <ahyp:hlinkClr val="tx"/>
                    </a:ext>
                  </a:extLst>
                </a:hlinkClick>
              </a:rPr>
              <a:t>here</a:t>
            </a:r>
            <a:endParaRPr b="1" sz="1200" u="sng">
              <a:solidFill>
                <a:schemeClr val="dk1"/>
              </a:solidFill>
              <a:latin typeface="Mukta Mahee"/>
              <a:ea typeface="Mukta Mahee"/>
              <a:cs typeface="Mukta Mahee"/>
              <a:sym typeface="Mukta Mahee"/>
            </a:endParaRPr>
          </a:p>
        </p:txBody>
      </p:sp>
      <p:pic>
        <p:nvPicPr>
          <p:cNvPr id="1197" name="Google Shape;1197;p64" title="Points scored">
            <a:hlinkClick r:id="rId5"/>
          </p:cNvPr>
          <p:cNvPicPr preferRelativeResize="0"/>
          <p:nvPr/>
        </p:nvPicPr>
        <p:blipFill rotWithShape="1">
          <a:blip r:embed="rId6">
            <a:alphaModFix/>
          </a:blip>
          <a:srcRect b="3130" l="6110" r="5581" t="3130"/>
          <a:stretch/>
        </p:blipFill>
        <p:spPr>
          <a:xfrm>
            <a:off x="3273775" y="1409721"/>
            <a:ext cx="2613750" cy="2554724"/>
          </a:xfrm>
          <a:prstGeom prst="rect">
            <a:avLst/>
          </a:prstGeom>
          <a:noFill/>
          <a:ln>
            <a:noFill/>
          </a:ln>
        </p:spPr>
      </p:pic>
      <p:sp>
        <p:nvSpPr>
          <p:cNvPr id="1198" name="Google Shape;1198;p64"/>
          <p:cNvSpPr txBox="1"/>
          <p:nvPr>
            <p:ph idx="4294967295" type="title"/>
          </p:nvPr>
        </p:nvSpPr>
        <p:spPr>
          <a:xfrm>
            <a:off x="720000" y="1320499"/>
            <a:ext cx="1609200" cy="527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t>Mercury</a:t>
            </a:r>
            <a:endParaRPr sz="2400"/>
          </a:p>
        </p:txBody>
      </p:sp>
      <p:sp>
        <p:nvSpPr>
          <p:cNvPr id="1199" name="Google Shape;1199;p64"/>
          <p:cNvSpPr txBox="1"/>
          <p:nvPr>
            <p:ph idx="4294967295" type="subTitle"/>
          </p:nvPr>
        </p:nvSpPr>
        <p:spPr>
          <a:xfrm>
            <a:off x="720000" y="1746470"/>
            <a:ext cx="1609200" cy="572700"/>
          </a:xfrm>
          <a:prstGeom prst="rect">
            <a:avLst/>
          </a:prstGeom>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a:t>Mercury is the smallest planet</a:t>
            </a:r>
            <a:endParaRPr/>
          </a:p>
        </p:txBody>
      </p:sp>
      <p:sp>
        <p:nvSpPr>
          <p:cNvPr id="1200" name="Google Shape;1200;p64"/>
          <p:cNvSpPr txBox="1"/>
          <p:nvPr>
            <p:ph idx="4294967295" type="title"/>
          </p:nvPr>
        </p:nvSpPr>
        <p:spPr>
          <a:xfrm>
            <a:off x="720000" y="2913146"/>
            <a:ext cx="1609200" cy="527700"/>
          </a:xfrm>
          <a:prstGeom prst="rect">
            <a:avLst/>
          </a:prstGeom>
          <a:ln>
            <a:noFill/>
          </a:ln>
        </p:spPr>
        <p:txBody>
          <a:bodyPr anchorCtr="0" anchor="b" bIns="91425" lIns="91425" spcFirstLastPara="1" rIns="91425" wrap="square" tIns="91425">
            <a:noAutofit/>
          </a:bodyPr>
          <a:lstStyle/>
          <a:p>
            <a:pPr indent="0" lvl="0" marL="0" rtl="0" algn="r">
              <a:spcBef>
                <a:spcPts val="0"/>
              </a:spcBef>
              <a:spcAft>
                <a:spcPts val="0"/>
              </a:spcAft>
              <a:buNone/>
            </a:pPr>
            <a:r>
              <a:rPr lang="en" sz="2400"/>
              <a:t>Jupiter</a:t>
            </a:r>
            <a:endParaRPr sz="2400"/>
          </a:p>
        </p:txBody>
      </p:sp>
      <p:sp>
        <p:nvSpPr>
          <p:cNvPr id="1201" name="Google Shape;1201;p64"/>
          <p:cNvSpPr txBox="1"/>
          <p:nvPr>
            <p:ph idx="4294967295" type="subTitle"/>
          </p:nvPr>
        </p:nvSpPr>
        <p:spPr>
          <a:xfrm>
            <a:off x="720000" y="3339107"/>
            <a:ext cx="1609200" cy="572700"/>
          </a:xfrm>
          <a:prstGeom prst="rect">
            <a:avLst/>
          </a:prstGeom>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None/>
            </a:pPr>
            <a:r>
              <a:rPr lang="en"/>
              <a:t>Jupiter is the biggest planet</a:t>
            </a:r>
            <a:endParaRPr/>
          </a:p>
        </p:txBody>
      </p:sp>
      <p:sp>
        <p:nvSpPr>
          <p:cNvPr id="1202" name="Google Shape;1202;p64"/>
          <p:cNvSpPr txBox="1"/>
          <p:nvPr>
            <p:ph idx="4294967295" type="title"/>
          </p:nvPr>
        </p:nvSpPr>
        <p:spPr>
          <a:xfrm>
            <a:off x="6817986" y="1320495"/>
            <a:ext cx="16128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Venus</a:t>
            </a:r>
            <a:endParaRPr sz="2400"/>
          </a:p>
        </p:txBody>
      </p:sp>
      <p:sp>
        <p:nvSpPr>
          <p:cNvPr id="1203" name="Google Shape;1203;p64"/>
          <p:cNvSpPr txBox="1"/>
          <p:nvPr>
            <p:ph idx="4294967295" type="subTitle"/>
          </p:nvPr>
        </p:nvSpPr>
        <p:spPr>
          <a:xfrm>
            <a:off x="6817986" y="1746470"/>
            <a:ext cx="16128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a:t>Venus has very high temperatures</a:t>
            </a:r>
            <a:endParaRPr/>
          </a:p>
        </p:txBody>
      </p:sp>
      <p:sp>
        <p:nvSpPr>
          <p:cNvPr id="1204" name="Google Shape;1204;p64"/>
          <p:cNvSpPr txBox="1"/>
          <p:nvPr>
            <p:ph idx="4294967295" type="title"/>
          </p:nvPr>
        </p:nvSpPr>
        <p:spPr>
          <a:xfrm>
            <a:off x="6817986" y="2913144"/>
            <a:ext cx="1612800" cy="527700"/>
          </a:xfrm>
          <a:prstGeom prst="rect">
            <a:avLst/>
          </a:prstGeom>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400"/>
              <a:t>Saturn</a:t>
            </a:r>
            <a:endParaRPr sz="2400"/>
          </a:p>
        </p:txBody>
      </p:sp>
      <p:sp>
        <p:nvSpPr>
          <p:cNvPr id="1205" name="Google Shape;1205;p64"/>
          <p:cNvSpPr txBox="1"/>
          <p:nvPr>
            <p:ph idx="4294967295" type="subTitle"/>
          </p:nvPr>
        </p:nvSpPr>
        <p:spPr>
          <a:xfrm>
            <a:off x="6817986" y="3339116"/>
            <a:ext cx="1612800" cy="572700"/>
          </a:xfrm>
          <a:prstGeom prst="rect">
            <a:avLst/>
          </a:prstGeom>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lang="en"/>
              <a:t>Saturn is a gas giant with rings</a:t>
            </a:r>
            <a:endParaRPr/>
          </a:p>
        </p:txBody>
      </p:sp>
      <p:sp>
        <p:nvSpPr>
          <p:cNvPr id="1206" name="Google Shape;1206;p64"/>
          <p:cNvSpPr txBox="1"/>
          <p:nvPr>
            <p:ph idx="4294967295" type="title"/>
          </p:nvPr>
        </p:nvSpPr>
        <p:spPr>
          <a:xfrm>
            <a:off x="2410857" y="1598313"/>
            <a:ext cx="822900" cy="527700"/>
          </a:xfrm>
          <a:prstGeom prst="rect">
            <a:avLst/>
          </a:prstGeom>
          <a:solidFill>
            <a:schemeClr val="accent3"/>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38%</a:t>
            </a:r>
            <a:endParaRPr sz="2400"/>
          </a:p>
        </p:txBody>
      </p:sp>
      <p:sp>
        <p:nvSpPr>
          <p:cNvPr id="1207" name="Google Shape;1207;p64"/>
          <p:cNvSpPr txBox="1"/>
          <p:nvPr>
            <p:ph idx="4294967295" type="title"/>
          </p:nvPr>
        </p:nvSpPr>
        <p:spPr>
          <a:xfrm>
            <a:off x="2410857" y="3190960"/>
            <a:ext cx="822900" cy="527700"/>
          </a:xfrm>
          <a:prstGeom prst="rect">
            <a:avLst/>
          </a:prstGeom>
          <a:solidFill>
            <a:schemeClr val="dk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12%</a:t>
            </a:r>
            <a:endParaRPr sz="2400"/>
          </a:p>
        </p:txBody>
      </p:sp>
      <p:sp>
        <p:nvSpPr>
          <p:cNvPr id="1208" name="Google Shape;1208;p64"/>
          <p:cNvSpPr txBox="1"/>
          <p:nvPr>
            <p:ph idx="4294967295" type="title"/>
          </p:nvPr>
        </p:nvSpPr>
        <p:spPr>
          <a:xfrm>
            <a:off x="5914173" y="1598321"/>
            <a:ext cx="821100" cy="5277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30%</a:t>
            </a:r>
            <a:endParaRPr sz="2400"/>
          </a:p>
        </p:txBody>
      </p:sp>
      <p:sp>
        <p:nvSpPr>
          <p:cNvPr id="1209" name="Google Shape;1209;p64"/>
          <p:cNvSpPr txBox="1"/>
          <p:nvPr>
            <p:ph idx="4294967295" type="title"/>
          </p:nvPr>
        </p:nvSpPr>
        <p:spPr>
          <a:xfrm>
            <a:off x="5914173" y="3190953"/>
            <a:ext cx="821100" cy="527700"/>
          </a:xfrm>
          <a:prstGeom prst="rect">
            <a:avLst/>
          </a:prstGeom>
          <a:solidFill>
            <a:schemeClr val="accent4"/>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t>20%</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TABLE OF </a:t>
            </a:r>
            <a:r>
              <a:rPr lang="en"/>
              <a:t>CONTENTS</a:t>
            </a:r>
            <a:endParaRPr/>
          </a:p>
        </p:txBody>
      </p:sp>
      <p:sp>
        <p:nvSpPr>
          <p:cNvPr id="401" name="Google Shape;401;p38"/>
          <p:cNvSpPr txBox="1"/>
          <p:nvPr>
            <p:ph idx="3" type="subTitle"/>
          </p:nvPr>
        </p:nvSpPr>
        <p:spPr>
          <a:xfrm>
            <a:off x="3419275" y="41192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solidFill>
                <a:srgbClr val="666666"/>
              </a:solidFill>
            </a:endParaRPr>
          </a:p>
        </p:txBody>
      </p:sp>
      <p:sp>
        <p:nvSpPr>
          <p:cNvPr id="402" name="Google Shape;402;p38"/>
          <p:cNvSpPr txBox="1"/>
          <p:nvPr>
            <p:ph idx="1" type="subTitle"/>
          </p:nvPr>
        </p:nvSpPr>
        <p:spPr>
          <a:xfrm>
            <a:off x="720000" y="234557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03" name="Google Shape;403;p38"/>
          <p:cNvSpPr txBox="1"/>
          <p:nvPr>
            <p:ph idx="2" type="subTitle"/>
          </p:nvPr>
        </p:nvSpPr>
        <p:spPr>
          <a:xfrm>
            <a:off x="3419269" y="2345575"/>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04" name="Google Shape;404;p38"/>
          <p:cNvSpPr txBox="1"/>
          <p:nvPr>
            <p:ph idx="4" type="subTitle"/>
          </p:nvPr>
        </p:nvSpPr>
        <p:spPr>
          <a:xfrm>
            <a:off x="6118544" y="41192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405" name="Google Shape;405;p38"/>
          <p:cNvSpPr txBox="1"/>
          <p:nvPr>
            <p:ph idx="5" type="title"/>
          </p:nvPr>
        </p:nvSpPr>
        <p:spPr>
          <a:xfrm>
            <a:off x="818402" y="1344783"/>
            <a:ext cx="7347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06" name="Google Shape;406;p38"/>
          <p:cNvSpPr txBox="1"/>
          <p:nvPr>
            <p:ph idx="6" type="title"/>
          </p:nvPr>
        </p:nvSpPr>
        <p:spPr>
          <a:xfrm>
            <a:off x="3517677" y="3126464"/>
            <a:ext cx="7347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07" name="Google Shape;407;p38"/>
          <p:cNvSpPr txBox="1"/>
          <p:nvPr>
            <p:ph idx="7" type="title"/>
          </p:nvPr>
        </p:nvSpPr>
        <p:spPr>
          <a:xfrm>
            <a:off x="3517677" y="1344783"/>
            <a:ext cx="7347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08" name="Google Shape;408;p38"/>
          <p:cNvSpPr txBox="1"/>
          <p:nvPr>
            <p:ph idx="8" type="title"/>
          </p:nvPr>
        </p:nvSpPr>
        <p:spPr>
          <a:xfrm>
            <a:off x="6216952" y="3126464"/>
            <a:ext cx="734700" cy="539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09" name="Google Shape;409;p38"/>
          <p:cNvSpPr txBox="1"/>
          <p:nvPr>
            <p:ph idx="9" type="subTitle"/>
          </p:nvPr>
        </p:nvSpPr>
        <p:spPr>
          <a:xfrm>
            <a:off x="720000" y="1980375"/>
            <a:ext cx="2305500" cy="48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410" name="Google Shape;410;p38"/>
          <p:cNvSpPr txBox="1"/>
          <p:nvPr>
            <p:ph idx="13" type="subTitle"/>
          </p:nvPr>
        </p:nvSpPr>
        <p:spPr>
          <a:xfrm>
            <a:off x="3419275" y="1980375"/>
            <a:ext cx="2305500" cy="48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411" name="Google Shape;411;p38"/>
          <p:cNvSpPr txBox="1"/>
          <p:nvPr>
            <p:ph idx="14" type="subTitle"/>
          </p:nvPr>
        </p:nvSpPr>
        <p:spPr>
          <a:xfrm>
            <a:off x="3419275" y="3754075"/>
            <a:ext cx="2305500" cy="48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412" name="Google Shape;412;p38"/>
          <p:cNvSpPr txBox="1"/>
          <p:nvPr>
            <p:ph idx="15" type="subTitle"/>
          </p:nvPr>
        </p:nvSpPr>
        <p:spPr>
          <a:xfrm>
            <a:off x="6118550" y="3754075"/>
            <a:ext cx="2305500" cy="48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Section</a:t>
            </a:r>
            <a:endParaRPr/>
          </a:p>
        </p:txBody>
      </p:sp>
      <p:grpSp>
        <p:nvGrpSpPr>
          <p:cNvPr id="413" name="Google Shape;413;p38"/>
          <p:cNvGrpSpPr/>
          <p:nvPr/>
        </p:nvGrpSpPr>
        <p:grpSpPr>
          <a:xfrm>
            <a:off x="5991009" y="-548945"/>
            <a:ext cx="3335674" cy="3042821"/>
            <a:chOff x="5724785" y="-777575"/>
            <a:chExt cx="3678511" cy="3355559"/>
          </a:xfrm>
        </p:grpSpPr>
        <p:sp>
          <p:nvSpPr>
            <p:cNvPr id="414" name="Google Shape;414;p38"/>
            <p:cNvSpPr/>
            <p:nvPr/>
          </p:nvSpPr>
          <p:spPr>
            <a:xfrm>
              <a:off x="7640179" y="1063671"/>
              <a:ext cx="1107295" cy="951632"/>
            </a:xfrm>
            <a:custGeom>
              <a:rect b="b" l="l" r="r" t="t"/>
              <a:pathLst>
                <a:path extrusionOk="0" h="17790" w="20700">
                  <a:moveTo>
                    <a:pt x="14665" y="0"/>
                  </a:moveTo>
                  <a:lnTo>
                    <a:pt x="14665" y="0"/>
                  </a:lnTo>
                  <a:cubicBezTo>
                    <a:pt x="11165" y="2359"/>
                    <a:pt x="8876" y="5415"/>
                    <a:pt x="7154" y="7946"/>
                  </a:cubicBezTo>
                  <a:cubicBezTo>
                    <a:pt x="5113" y="10944"/>
                    <a:pt x="3665" y="12551"/>
                    <a:pt x="3665" y="12551"/>
                  </a:cubicBezTo>
                  <a:cubicBezTo>
                    <a:pt x="3121" y="12701"/>
                    <a:pt x="2623" y="12863"/>
                    <a:pt x="2623" y="12863"/>
                  </a:cubicBezTo>
                  <a:cubicBezTo>
                    <a:pt x="1" y="16422"/>
                    <a:pt x="3196" y="17722"/>
                    <a:pt x="4813" y="17784"/>
                  </a:cubicBezTo>
                  <a:cubicBezTo>
                    <a:pt x="4902" y="17788"/>
                    <a:pt x="4986" y="17789"/>
                    <a:pt x="5065" y="17789"/>
                  </a:cubicBezTo>
                  <a:cubicBezTo>
                    <a:pt x="6424" y="17789"/>
                    <a:pt x="6396" y="17230"/>
                    <a:pt x="6690" y="14618"/>
                  </a:cubicBezTo>
                  <a:cubicBezTo>
                    <a:pt x="6704" y="14495"/>
                    <a:pt x="6711" y="14380"/>
                    <a:pt x="6717" y="14267"/>
                  </a:cubicBezTo>
                  <a:lnTo>
                    <a:pt x="6747" y="14282"/>
                  </a:lnTo>
                  <a:cubicBezTo>
                    <a:pt x="20699" y="4102"/>
                    <a:pt x="14666" y="0"/>
                    <a:pt x="14665"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38"/>
            <p:cNvSpPr/>
            <p:nvPr/>
          </p:nvSpPr>
          <p:spPr>
            <a:xfrm>
              <a:off x="6648969" y="262148"/>
              <a:ext cx="701126" cy="936279"/>
            </a:xfrm>
            <a:custGeom>
              <a:rect b="b" l="l" r="r" t="t"/>
              <a:pathLst>
                <a:path extrusionOk="0" h="17503" w="13107">
                  <a:moveTo>
                    <a:pt x="12923" y="0"/>
                  </a:moveTo>
                  <a:cubicBezTo>
                    <a:pt x="12888" y="0"/>
                    <a:pt x="7895" y="424"/>
                    <a:pt x="2711" y="12487"/>
                  </a:cubicBezTo>
                  <a:cubicBezTo>
                    <a:pt x="403" y="13325"/>
                    <a:pt x="0" y="13451"/>
                    <a:pt x="423" y="14935"/>
                  </a:cubicBezTo>
                  <a:cubicBezTo>
                    <a:pt x="714" y="15953"/>
                    <a:pt x="1678" y="17503"/>
                    <a:pt x="3104" y="17503"/>
                  </a:cubicBezTo>
                  <a:cubicBezTo>
                    <a:pt x="3858" y="17503"/>
                    <a:pt x="4741" y="17071"/>
                    <a:pt x="5721" y="15900"/>
                  </a:cubicBezTo>
                  <a:cubicBezTo>
                    <a:pt x="5721" y="15900"/>
                    <a:pt x="5774" y="15216"/>
                    <a:pt x="5785" y="14565"/>
                  </a:cubicBezTo>
                  <a:cubicBezTo>
                    <a:pt x="5785" y="14565"/>
                    <a:pt x="8610" y="11221"/>
                    <a:pt x="9674" y="10054"/>
                  </a:cubicBezTo>
                  <a:cubicBezTo>
                    <a:pt x="11178" y="8398"/>
                    <a:pt x="13107" y="3007"/>
                    <a:pt x="12923" y="0"/>
                  </a:cubicBezTo>
                  <a:cubicBezTo>
                    <a:pt x="12923" y="0"/>
                    <a:pt x="12923" y="0"/>
                    <a:pt x="12923"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38"/>
            <p:cNvSpPr/>
            <p:nvPr/>
          </p:nvSpPr>
          <p:spPr>
            <a:xfrm>
              <a:off x="7152919" y="938821"/>
              <a:ext cx="628537" cy="597404"/>
            </a:xfrm>
            <a:custGeom>
              <a:rect b="b" l="l" r="r" t="t"/>
              <a:pathLst>
                <a:path extrusionOk="0" h="11168" w="11750">
                  <a:moveTo>
                    <a:pt x="8183" y="1"/>
                  </a:moveTo>
                  <a:cubicBezTo>
                    <a:pt x="7631" y="1"/>
                    <a:pt x="7317" y="127"/>
                    <a:pt x="7317" y="127"/>
                  </a:cubicBezTo>
                  <a:lnTo>
                    <a:pt x="6345" y="1683"/>
                  </a:lnTo>
                  <a:cubicBezTo>
                    <a:pt x="5633" y="1175"/>
                    <a:pt x="4960" y="965"/>
                    <a:pt x="4357" y="965"/>
                  </a:cubicBezTo>
                  <a:cubicBezTo>
                    <a:pt x="3066" y="965"/>
                    <a:pt x="2091" y="1928"/>
                    <a:pt x="1718" y="2999"/>
                  </a:cubicBezTo>
                  <a:cubicBezTo>
                    <a:pt x="1255" y="4323"/>
                    <a:pt x="491" y="7082"/>
                    <a:pt x="491" y="7082"/>
                  </a:cubicBezTo>
                  <a:cubicBezTo>
                    <a:pt x="491" y="7082"/>
                    <a:pt x="0" y="9585"/>
                    <a:pt x="2752" y="10687"/>
                  </a:cubicBezTo>
                  <a:cubicBezTo>
                    <a:pt x="3623" y="11036"/>
                    <a:pt x="4353" y="11168"/>
                    <a:pt x="4958" y="11168"/>
                  </a:cubicBezTo>
                  <a:cubicBezTo>
                    <a:pt x="6821" y="11168"/>
                    <a:pt x="7504" y="9920"/>
                    <a:pt x="7504" y="9920"/>
                  </a:cubicBezTo>
                  <a:lnTo>
                    <a:pt x="8100" y="8810"/>
                  </a:lnTo>
                  <a:cubicBezTo>
                    <a:pt x="8100" y="8810"/>
                    <a:pt x="8272" y="9016"/>
                    <a:pt x="8560" y="9016"/>
                  </a:cubicBezTo>
                  <a:cubicBezTo>
                    <a:pt x="8824" y="9016"/>
                    <a:pt x="9183" y="8844"/>
                    <a:pt x="9595" y="8184"/>
                  </a:cubicBezTo>
                  <a:cubicBezTo>
                    <a:pt x="10513" y="6716"/>
                    <a:pt x="9464" y="6260"/>
                    <a:pt x="9464" y="6260"/>
                  </a:cubicBezTo>
                  <a:cubicBezTo>
                    <a:pt x="9464" y="6260"/>
                    <a:pt x="9311" y="6191"/>
                    <a:pt x="9157" y="6174"/>
                  </a:cubicBezTo>
                  <a:lnTo>
                    <a:pt x="11559" y="2719"/>
                  </a:lnTo>
                  <a:cubicBezTo>
                    <a:pt x="11559" y="2719"/>
                    <a:pt x="11750" y="1147"/>
                    <a:pt x="9997" y="402"/>
                  </a:cubicBezTo>
                  <a:cubicBezTo>
                    <a:pt x="9257" y="87"/>
                    <a:pt x="8639" y="1"/>
                    <a:pt x="8183"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8"/>
            <p:cNvSpPr/>
            <p:nvPr/>
          </p:nvSpPr>
          <p:spPr>
            <a:xfrm>
              <a:off x="7205180" y="1146958"/>
              <a:ext cx="276128" cy="164703"/>
            </a:xfrm>
            <a:custGeom>
              <a:rect b="b" l="l" r="r" t="t"/>
              <a:pathLst>
                <a:path extrusionOk="0" h="3079" w="5162">
                  <a:moveTo>
                    <a:pt x="446" y="1"/>
                  </a:moveTo>
                  <a:cubicBezTo>
                    <a:pt x="298" y="479"/>
                    <a:pt x="142" y="1003"/>
                    <a:pt x="1" y="1486"/>
                  </a:cubicBezTo>
                  <a:cubicBezTo>
                    <a:pt x="232" y="1625"/>
                    <a:pt x="485" y="1672"/>
                    <a:pt x="722" y="1672"/>
                  </a:cubicBezTo>
                  <a:cubicBezTo>
                    <a:pt x="1222" y="1672"/>
                    <a:pt x="1649" y="1462"/>
                    <a:pt x="1649" y="1462"/>
                  </a:cubicBezTo>
                  <a:cubicBezTo>
                    <a:pt x="1649" y="1462"/>
                    <a:pt x="1618" y="369"/>
                    <a:pt x="786" y="79"/>
                  </a:cubicBezTo>
                  <a:cubicBezTo>
                    <a:pt x="670" y="36"/>
                    <a:pt x="557" y="14"/>
                    <a:pt x="446" y="1"/>
                  </a:cubicBezTo>
                  <a:close/>
                  <a:moveTo>
                    <a:pt x="3790" y="1396"/>
                  </a:moveTo>
                  <a:cubicBezTo>
                    <a:pt x="3209" y="1396"/>
                    <a:pt x="2788" y="1724"/>
                    <a:pt x="2788" y="1724"/>
                  </a:cubicBezTo>
                  <a:cubicBezTo>
                    <a:pt x="3033" y="2819"/>
                    <a:pt x="3677" y="3079"/>
                    <a:pt x="4232" y="3079"/>
                  </a:cubicBezTo>
                  <a:cubicBezTo>
                    <a:pt x="4733" y="3079"/>
                    <a:pt x="5162" y="2867"/>
                    <a:pt x="5162" y="2867"/>
                  </a:cubicBezTo>
                  <a:cubicBezTo>
                    <a:pt x="5162" y="2867"/>
                    <a:pt x="5128" y="1775"/>
                    <a:pt x="4300" y="1484"/>
                  </a:cubicBezTo>
                  <a:cubicBezTo>
                    <a:pt x="4122" y="1420"/>
                    <a:pt x="3950" y="1396"/>
                    <a:pt x="3790" y="139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8"/>
            <p:cNvSpPr/>
            <p:nvPr/>
          </p:nvSpPr>
          <p:spPr>
            <a:xfrm>
              <a:off x="6913274" y="1616135"/>
              <a:ext cx="1204972" cy="958211"/>
            </a:xfrm>
            <a:custGeom>
              <a:rect b="b" l="l" r="r" t="t"/>
              <a:pathLst>
                <a:path extrusionOk="0" h="17913" w="22526">
                  <a:moveTo>
                    <a:pt x="3392" y="0"/>
                  </a:moveTo>
                  <a:lnTo>
                    <a:pt x="1" y="13760"/>
                  </a:lnTo>
                  <a:lnTo>
                    <a:pt x="4856" y="14957"/>
                  </a:lnTo>
                  <a:cubicBezTo>
                    <a:pt x="4856" y="14957"/>
                    <a:pt x="5059" y="13616"/>
                    <a:pt x="6534" y="12694"/>
                  </a:cubicBezTo>
                  <a:cubicBezTo>
                    <a:pt x="6991" y="12409"/>
                    <a:pt x="7703" y="12199"/>
                    <a:pt x="8466" y="12199"/>
                  </a:cubicBezTo>
                  <a:cubicBezTo>
                    <a:pt x="9274" y="12199"/>
                    <a:pt x="10140" y="12434"/>
                    <a:pt x="10821" y="13061"/>
                  </a:cubicBezTo>
                  <a:cubicBezTo>
                    <a:pt x="12632" y="14730"/>
                    <a:pt x="11993" y="16716"/>
                    <a:pt x="11993" y="16716"/>
                  </a:cubicBezTo>
                  <a:lnTo>
                    <a:pt x="16847" y="17913"/>
                  </a:lnTo>
                  <a:lnTo>
                    <a:pt x="17665" y="14599"/>
                  </a:lnTo>
                  <a:cubicBezTo>
                    <a:pt x="17865" y="14631"/>
                    <a:pt x="18181" y="14685"/>
                    <a:pt x="18567" y="14685"/>
                  </a:cubicBezTo>
                  <a:cubicBezTo>
                    <a:pt x="19282" y="14685"/>
                    <a:pt x="20237" y="14498"/>
                    <a:pt x="21139" y="13626"/>
                  </a:cubicBezTo>
                  <a:cubicBezTo>
                    <a:pt x="22526" y="12285"/>
                    <a:pt x="22181" y="10552"/>
                    <a:pt x="22181" y="10552"/>
                  </a:cubicBezTo>
                  <a:cubicBezTo>
                    <a:pt x="21724" y="7946"/>
                    <a:pt x="19423" y="7466"/>
                    <a:pt x="19423" y="7466"/>
                  </a:cubicBezTo>
                  <a:lnTo>
                    <a:pt x="20241" y="4154"/>
                  </a:lnTo>
                  <a:lnTo>
                    <a:pt x="33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38"/>
            <p:cNvSpPr/>
            <p:nvPr/>
          </p:nvSpPr>
          <p:spPr>
            <a:xfrm>
              <a:off x="5726604" y="863985"/>
              <a:ext cx="1204972" cy="958372"/>
            </a:xfrm>
            <a:custGeom>
              <a:rect b="b" l="l" r="r" t="t"/>
              <a:pathLst>
                <a:path extrusionOk="0" h="17916" w="22526">
                  <a:moveTo>
                    <a:pt x="5679" y="1"/>
                  </a:moveTo>
                  <a:lnTo>
                    <a:pt x="4862" y="3316"/>
                  </a:lnTo>
                  <a:cubicBezTo>
                    <a:pt x="4661" y="3284"/>
                    <a:pt x="4345" y="3229"/>
                    <a:pt x="3959" y="3229"/>
                  </a:cubicBezTo>
                  <a:cubicBezTo>
                    <a:pt x="3244" y="3229"/>
                    <a:pt x="2289" y="3417"/>
                    <a:pt x="1387" y="4288"/>
                  </a:cubicBezTo>
                  <a:cubicBezTo>
                    <a:pt x="1" y="5629"/>
                    <a:pt x="345" y="7362"/>
                    <a:pt x="345" y="7362"/>
                  </a:cubicBezTo>
                  <a:cubicBezTo>
                    <a:pt x="802" y="9968"/>
                    <a:pt x="3102" y="10448"/>
                    <a:pt x="3102" y="10448"/>
                  </a:cubicBezTo>
                  <a:lnTo>
                    <a:pt x="2286" y="13760"/>
                  </a:lnTo>
                  <a:lnTo>
                    <a:pt x="19133" y="17915"/>
                  </a:lnTo>
                  <a:lnTo>
                    <a:pt x="22526" y="4153"/>
                  </a:lnTo>
                  <a:lnTo>
                    <a:pt x="17669" y="2956"/>
                  </a:lnTo>
                  <a:cubicBezTo>
                    <a:pt x="17669" y="2956"/>
                    <a:pt x="17468" y="4299"/>
                    <a:pt x="15991" y="5220"/>
                  </a:cubicBezTo>
                  <a:cubicBezTo>
                    <a:pt x="15534" y="5505"/>
                    <a:pt x="14822" y="5715"/>
                    <a:pt x="14058" y="5715"/>
                  </a:cubicBezTo>
                  <a:cubicBezTo>
                    <a:pt x="13250" y="5715"/>
                    <a:pt x="12385" y="5480"/>
                    <a:pt x="11704" y="4852"/>
                  </a:cubicBezTo>
                  <a:cubicBezTo>
                    <a:pt x="9893" y="3184"/>
                    <a:pt x="10534" y="1199"/>
                    <a:pt x="10534" y="1199"/>
                  </a:cubicBezTo>
                  <a:lnTo>
                    <a:pt x="5679"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38"/>
            <p:cNvSpPr/>
            <p:nvPr/>
          </p:nvSpPr>
          <p:spPr>
            <a:xfrm>
              <a:off x="5724785" y="1019754"/>
              <a:ext cx="1209626" cy="805223"/>
            </a:xfrm>
            <a:custGeom>
              <a:rect b="b" l="l" r="r" t="t"/>
              <a:pathLst>
                <a:path extrusionOk="0" h="15053" w="22613">
                  <a:moveTo>
                    <a:pt x="17708" y="1"/>
                  </a:moveTo>
                  <a:cubicBezTo>
                    <a:pt x="17698" y="1"/>
                    <a:pt x="17688" y="4"/>
                    <a:pt x="17679" y="9"/>
                  </a:cubicBezTo>
                  <a:cubicBezTo>
                    <a:pt x="17668" y="16"/>
                    <a:pt x="17659" y="29"/>
                    <a:pt x="17658" y="42"/>
                  </a:cubicBezTo>
                  <a:cubicBezTo>
                    <a:pt x="17656" y="53"/>
                    <a:pt x="17440" y="1373"/>
                    <a:pt x="15999" y="2271"/>
                  </a:cubicBezTo>
                  <a:cubicBezTo>
                    <a:pt x="15549" y="2552"/>
                    <a:pt x="14844" y="2763"/>
                    <a:pt x="14087" y="2763"/>
                  </a:cubicBezTo>
                  <a:cubicBezTo>
                    <a:pt x="13296" y="2763"/>
                    <a:pt x="12447" y="2533"/>
                    <a:pt x="11769" y="1909"/>
                  </a:cubicBezTo>
                  <a:cubicBezTo>
                    <a:pt x="11761" y="1900"/>
                    <a:pt x="11749" y="1896"/>
                    <a:pt x="11737" y="1896"/>
                  </a:cubicBezTo>
                  <a:cubicBezTo>
                    <a:pt x="11725" y="1896"/>
                    <a:pt x="11712" y="1902"/>
                    <a:pt x="11703" y="1912"/>
                  </a:cubicBezTo>
                  <a:cubicBezTo>
                    <a:pt x="11684" y="1932"/>
                    <a:pt x="11687" y="1962"/>
                    <a:pt x="11707" y="1980"/>
                  </a:cubicBezTo>
                  <a:cubicBezTo>
                    <a:pt x="12403" y="2621"/>
                    <a:pt x="13276" y="2858"/>
                    <a:pt x="14090" y="2858"/>
                  </a:cubicBezTo>
                  <a:cubicBezTo>
                    <a:pt x="14866" y="2858"/>
                    <a:pt x="15589" y="2642"/>
                    <a:pt x="16052" y="2355"/>
                  </a:cubicBezTo>
                  <a:cubicBezTo>
                    <a:pt x="17368" y="1534"/>
                    <a:pt x="17687" y="367"/>
                    <a:pt x="17742" y="108"/>
                  </a:cubicBezTo>
                  <a:lnTo>
                    <a:pt x="22503" y="1282"/>
                  </a:lnTo>
                  <a:lnTo>
                    <a:pt x="20426" y="9706"/>
                  </a:lnTo>
                  <a:cubicBezTo>
                    <a:pt x="20419" y="9733"/>
                    <a:pt x="20436" y="9757"/>
                    <a:pt x="20462" y="9764"/>
                  </a:cubicBezTo>
                  <a:cubicBezTo>
                    <a:pt x="20466" y="9765"/>
                    <a:pt x="20469" y="9765"/>
                    <a:pt x="20474" y="9765"/>
                  </a:cubicBezTo>
                  <a:cubicBezTo>
                    <a:pt x="20496" y="9761"/>
                    <a:pt x="20515" y="9747"/>
                    <a:pt x="20521" y="9726"/>
                  </a:cubicBezTo>
                  <a:lnTo>
                    <a:pt x="22609" y="1256"/>
                  </a:lnTo>
                  <a:cubicBezTo>
                    <a:pt x="22612" y="1244"/>
                    <a:pt x="22611" y="1231"/>
                    <a:pt x="22604" y="1220"/>
                  </a:cubicBezTo>
                  <a:cubicBezTo>
                    <a:pt x="22597" y="1210"/>
                    <a:pt x="22587" y="1202"/>
                    <a:pt x="22574" y="1199"/>
                  </a:cubicBezTo>
                  <a:lnTo>
                    <a:pt x="17717" y="2"/>
                  </a:lnTo>
                  <a:cubicBezTo>
                    <a:pt x="17714" y="1"/>
                    <a:pt x="17711" y="1"/>
                    <a:pt x="17708" y="1"/>
                  </a:cubicBezTo>
                  <a:close/>
                  <a:moveTo>
                    <a:pt x="3985" y="268"/>
                  </a:moveTo>
                  <a:cubicBezTo>
                    <a:pt x="3261" y="268"/>
                    <a:pt x="2302" y="459"/>
                    <a:pt x="1389" y="1343"/>
                  </a:cubicBezTo>
                  <a:cubicBezTo>
                    <a:pt x="1" y="2687"/>
                    <a:pt x="329" y="4443"/>
                    <a:pt x="333" y="4460"/>
                  </a:cubicBezTo>
                  <a:cubicBezTo>
                    <a:pt x="752" y="6858"/>
                    <a:pt x="2741" y="7485"/>
                    <a:pt x="3078" y="7573"/>
                  </a:cubicBezTo>
                  <a:lnTo>
                    <a:pt x="2273" y="10839"/>
                  </a:lnTo>
                  <a:cubicBezTo>
                    <a:pt x="2266" y="10866"/>
                    <a:pt x="2282" y="10890"/>
                    <a:pt x="2309" y="10897"/>
                  </a:cubicBezTo>
                  <a:cubicBezTo>
                    <a:pt x="2313" y="10900"/>
                    <a:pt x="2316" y="10900"/>
                    <a:pt x="2321" y="10900"/>
                  </a:cubicBezTo>
                  <a:cubicBezTo>
                    <a:pt x="2342" y="10897"/>
                    <a:pt x="2362" y="10883"/>
                    <a:pt x="2367" y="10862"/>
                  </a:cubicBezTo>
                  <a:lnTo>
                    <a:pt x="3184" y="7550"/>
                  </a:lnTo>
                  <a:cubicBezTo>
                    <a:pt x="3187" y="7537"/>
                    <a:pt x="3186" y="7523"/>
                    <a:pt x="3179" y="7513"/>
                  </a:cubicBezTo>
                  <a:cubicBezTo>
                    <a:pt x="3172" y="7502"/>
                    <a:pt x="3162" y="7493"/>
                    <a:pt x="3149" y="7492"/>
                  </a:cubicBezTo>
                  <a:cubicBezTo>
                    <a:pt x="3126" y="7486"/>
                    <a:pt x="874" y="6988"/>
                    <a:pt x="428" y="4443"/>
                  </a:cubicBezTo>
                  <a:cubicBezTo>
                    <a:pt x="425" y="4425"/>
                    <a:pt x="107" y="2718"/>
                    <a:pt x="1457" y="1411"/>
                  </a:cubicBezTo>
                  <a:cubicBezTo>
                    <a:pt x="2345" y="552"/>
                    <a:pt x="3280" y="365"/>
                    <a:pt x="3987" y="365"/>
                  </a:cubicBezTo>
                  <a:cubicBezTo>
                    <a:pt x="4342" y="365"/>
                    <a:pt x="4640" y="412"/>
                    <a:pt x="4845" y="445"/>
                  </a:cubicBezTo>
                  <a:lnTo>
                    <a:pt x="4889" y="452"/>
                  </a:lnTo>
                  <a:cubicBezTo>
                    <a:pt x="4891" y="452"/>
                    <a:pt x="4893" y="452"/>
                    <a:pt x="4895" y="452"/>
                  </a:cubicBezTo>
                  <a:cubicBezTo>
                    <a:pt x="4919" y="452"/>
                    <a:pt x="4940" y="436"/>
                    <a:pt x="4944" y="411"/>
                  </a:cubicBezTo>
                  <a:cubicBezTo>
                    <a:pt x="4947" y="384"/>
                    <a:pt x="4930" y="360"/>
                    <a:pt x="4903" y="356"/>
                  </a:cubicBezTo>
                  <a:lnTo>
                    <a:pt x="4859" y="349"/>
                  </a:lnTo>
                  <a:cubicBezTo>
                    <a:pt x="4650" y="316"/>
                    <a:pt x="4346" y="268"/>
                    <a:pt x="3985" y="268"/>
                  </a:cubicBezTo>
                  <a:close/>
                  <a:moveTo>
                    <a:pt x="6597" y="11857"/>
                  </a:moveTo>
                  <a:cubicBezTo>
                    <a:pt x="6576" y="11857"/>
                    <a:pt x="6556" y="11870"/>
                    <a:pt x="6550" y="11893"/>
                  </a:cubicBezTo>
                  <a:cubicBezTo>
                    <a:pt x="6543" y="11920"/>
                    <a:pt x="6559" y="11944"/>
                    <a:pt x="6585" y="11951"/>
                  </a:cubicBezTo>
                  <a:lnTo>
                    <a:pt x="10069" y="12812"/>
                  </a:lnTo>
                  <a:cubicBezTo>
                    <a:pt x="10073" y="12812"/>
                    <a:pt x="10076" y="12813"/>
                    <a:pt x="10081" y="12813"/>
                  </a:cubicBezTo>
                  <a:cubicBezTo>
                    <a:pt x="10103" y="12812"/>
                    <a:pt x="10122" y="12797"/>
                    <a:pt x="10127" y="12776"/>
                  </a:cubicBezTo>
                  <a:cubicBezTo>
                    <a:pt x="10134" y="12749"/>
                    <a:pt x="10118" y="12725"/>
                    <a:pt x="10091" y="12718"/>
                  </a:cubicBezTo>
                  <a:lnTo>
                    <a:pt x="6608" y="11858"/>
                  </a:lnTo>
                  <a:cubicBezTo>
                    <a:pt x="6604" y="11857"/>
                    <a:pt x="6601" y="11857"/>
                    <a:pt x="6597" y="11857"/>
                  </a:cubicBezTo>
                  <a:close/>
                  <a:moveTo>
                    <a:pt x="12951" y="13402"/>
                  </a:moveTo>
                  <a:cubicBezTo>
                    <a:pt x="12930" y="13402"/>
                    <a:pt x="12910" y="13416"/>
                    <a:pt x="12905" y="13435"/>
                  </a:cubicBezTo>
                  <a:cubicBezTo>
                    <a:pt x="12900" y="13458"/>
                    <a:pt x="12914" y="13484"/>
                    <a:pt x="12938" y="13489"/>
                  </a:cubicBezTo>
                  <a:lnTo>
                    <a:pt x="19163" y="15050"/>
                  </a:lnTo>
                  <a:cubicBezTo>
                    <a:pt x="19166" y="15053"/>
                    <a:pt x="19170" y="15053"/>
                    <a:pt x="19173" y="15053"/>
                  </a:cubicBezTo>
                  <a:cubicBezTo>
                    <a:pt x="19194" y="15053"/>
                    <a:pt x="19212" y="15040"/>
                    <a:pt x="19215" y="15019"/>
                  </a:cubicBezTo>
                  <a:cubicBezTo>
                    <a:pt x="19221" y="14995"/>
                    <a:pt x="19207" y="14970"/>
                    <a:pt x="19184" y="14965"/>
                  </a:cubicBezTo>
                  <a:lnTo>
                    <a:pt x="12959" y="13403"/>
                  </a:lnTo>
                  <a:cubicBezTo>
                    <a:pt x="12956" y="13402"/>
                    <a:pt x="12953" y="13402"/>
                    <a:pt x="12951" y="134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8"/>
            <p:cNvSpPr/>
            <p:nvPr/>
          </p:nvSpPr>
          <p:spPr>
            <a:xfrm>
              <a:off x="7092526" y="1614477"/>
              <a:ext cx="1010687" cy="963507"/>
            </a:xfrm>
            <a:custGeom>
              <a:rect b="b" l="l" r="r" t="t"/>
              <a:pathLst>
                <a:path extrusionOk="0" h="18012" w="18894">
                  <a:moveTo>
                    <a:pt x="52" y="0"/>
                  </a:moveTo>
                  <a:cubicBezTo>
                    <a:pt x="30" y="0"/>
                    <a:pt x="12" y="14"/>
                    <a:pt x="6" y="37"/>
                  </a:cubicBezTo>
                  <a:cubicBezTo>
                    <a:pt x="0" y="62"/>
                    <a:pt x="14" y="88"/>
                    <a:pt x="41" y="95"/>
                  </a:cubicBezTo>
                  <a:lnTo>
                    <a:pt x="16843" y="4236"/>
                  </a:lnTo>
                  <a:lnTo>
                    <a:pt x="16038" y="7503"/>
                  </a:lnTo>
                  <a:cubicBezTo>
                    <a:pt x="16035" y="7515"/>
                    <a:pt x="16037" y="7530"/>
                    <a:pt x="16044" y="7539"/>
                  </a:cubicBezTo>
                  <a:cubicBezTo>
                    <a:pt x="16051" y="7551"/>
                    <a:pt x="16062" y="7559"/>
                    <a:pt x="16074" y="7561"/>
                  </a:cubicBezTo>
                  <a:cubicBezTo>
                    <a:pt x="16096" y="7565"/>
                    <a:pt x="18347" y="8066"/>
                    <a:pt x="18793" y="10608"/>
                  </a:cubicBezTo>
                  <a:cubicBezTo>
                    <a:pt x="18798" y="10631"/>
                    <a:pt x="18817" y="10648"/>
                    <a:pt x="18841" y="10648"/>
                  </a:cubicBezTo>
                  <a:lnTo>
                    <a:pt x="18849" y="10648"/>
                  </a:lnTo>
                  <a:cubicBezTo>
                    <a:pt x="18875" y="10643"/>
                    <a:pt x="18893" y="10619"/>
                    <a:pt x="18888" y="10593"/>
                  </a:cubicBezTo>
                  <a:cubicBezTo>
                    <a:pt x="18469" y="8194"/>
                    <a:pt x="16480" y="7568"/>
                    <a:pt x="16143" y="7480"/>
                  </a:cubicBezTo>
                  <a:lnTo>
                    <a:pt x="16948" y="4213"/>
                  </a:lnTo>
                  <a:cubicBezTo>
                    <a:pt x="16954" y="4186"/>
                    <a:pt x="16939" y="4162"/>
                    <a:pt x="16913" y="4155"/>
                  </a:cubicBezTo>
                  <a:lnTo>
                    <a:pt x="64" y="1"/>
                  </a:lnTo>
                  <a:cubicBezTo>
                    <a:pt x="60" y="1"/>
                    <a:pt x="56" y="0"/>
                    <a:pt x="52" y="0"/>
                  </a:cubicBezTo>
                  <a:close/>
                  <a:moveTo>
                    <a:pt x="7482" y="13063"/>
                  </a:moveTo>
                  <a:cubicBezTo>
                    <a:pt x="7469" y="13063"/>
                    <a:pt x="7455" y="13068"/>
                    <a:pt x="7446" y="13078"/>
                  </a:cubicBezTo>
                  <a:cubicBezTo>
                    <a:pt x="7428" y="13098"/>
                    <a:pt x="7431" y="13128"/>
                    <a:pt x="7449" y="13146"/>
                  </a:cubicBezTo>
                  <a:cubicBezTo>
                    <a:pt x="9216" y="14773"/>
                    <a:pt x="8613" y="16731"/>
                    <a:pt x="8608" y="16750"/>
                  </a:cubicBezTo>
                  <a:cubicBezTo>
                    <a:pt x="8605" y="16762"/>
                    <a:pt x="8605" y="16777"/>
                    <a:pt x="8612" y="16789"/>
                  </a:cubicBezTo>
                  <a:cubicBezTo>
                    <a:pt x="8619" y="16802"/>
                    <a:pt x="8629" y="16809"/>
                    <a:pt x="8642" y="16812"/>
                  </a:cubicBezTo>
                  <a:lnTo>
                    <a:pt x="13496" y="18009"/>
                  </a:lnTo>
                  <a:cubicBezTo>
                    <a:pt x="13500" y="18009"/>
                    <a:pt x="13503" y="18012"/>
                    <a:pt x="13509" y="18012"/>
                  </a:cubicBezTo>
                  <a:cubicBezTo>
                    <a:pt x="13530" y="18009"/>
                    <a:pt x="13550" y="17995"/>
                    <a:pt x="13554" y="17973"/>
                  </a:cubicBezTo>
                  <a:cubicBezTo>
                    <a:pt x="13561" y="17948"/>
                    <a:pt x="13545" y="17923"/>
                    <a:pt x="13518" y="17915"/>
                  </a:cubicBezTo>
                  <a:lnTo>
                    <a:pt x="8712" y="16731"/>
                  </a:lnTo>
                  <a:cubicBezTo>
                    <a:pt x="8751" y="16587"/>
                    <a:pt x="8848" y="16147"/>
                    <a:pt x="8793" y="15558"/>
                  </a:cubicBezTo>
                  <a:cubicBezTo>
                    <a:pt x="8732" y="14908"/>
                    <a:pt x="8461" y="13947"/>
                    <a:pt x="7513" y="13075"/>
                  </a:cubicBezTo>
                  <a:cubicBezTo>
                    <a:pt x="7504" y="13067"/>
                    <a:pt x="7493" y="13063"/>
                    <a:pt x="7482" y="1306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8"/>
            <p:cNvSpPr/>
            <p:nvPr/>
          </p:nvSpPr>
          <p:spPr>
            <a:xfrm>
              <a:off x="7214114" y="261934"/>
              <a:ext cx="1210589" cy="1133185"/>
            </a:xfrm>
            <a:custGeom>
              <a:rect b="b" l="l" r="r" t="t"/>
              <a:pathLst>
                <a:path extrusionOk="0" h="21184" w="22631">
                  <a:moveTo>
                    <a:pt x="2404" y="1"/>
                  </a:moveTo>
                  <a:cubicBezTo>
                    <a:pt x="2388" y="1"/>
                    <a:pt x="2372" y="1"/>
                    <a:pt x="2356" y="1"/>
                  </a:cubicBezTo>
                  <a:cubicBezTo>
                    <a:pt x="2619" y="2909"/>
                    <a:pt x="1" y="8740"/>
                    <a:pt x="1" y="8740"/>
                  </a:cubicBezTo>
                  <a:cubicBezTo>
                    <a:pt x="2119" y="11093"/>
                    <a:pt x="4200" y="12746"/>
                    <a:pt x="4890" y="13269"/>
                  </a:cubicBezTo>
                  <a:cubicBezTo>
                    <a:pt x="5040" y="13392"/>
                    <a:pt x="5248" y="13541"/>
                    <a:pt x="5572" y="13742"/>
                  </a:cubicBezTo>
                  <a:cubicBezTo>
                    <a:pt x="5572" y="13742"/>
                    <a:pt x="5905" y="13374"/>
                    <a:pt x="6594" y="13374"/>
                  </a:cubicBezTo>
                  <a:cubicBezTo>
                    <a:pt x="7051" y="13374"/>
                    <a:pt x="7664" y="13535"/>
                    <a:pt x="8441" y="14071"/>
                  </a:cubicBezTo>
                  <a:cubicBezTo>
                    <a:pt x="10293" y="15352"/>
                    <a:pt x="9419" y="16805"/>
                    <a:pt x="9419" y="16805"/>
                  </a:cubicBezTo>
                  <a:cubicBezTo>
                    <a:pt x="10231" y="17375"/>
                    <a:pt x="11045" y="17894"/>
                    <a:pt x="11045" y="17894"/>
                  </a:cubicBezTo>
                  <a:cubicBezTo>
                    <a:pt x="11046" y="17894"/>
                    <a:pt x="11046" y="17891"/>
                    <a:pt x="11047" y="17891"/>
                  </a:cubicBezTo>
                  <a:cubicBezTo>
                    <a:pt x="11868" y="18478"/>
                    <a:pt x="13811" y="19811"/>
                    <a:pt x="16356" y="21184"/>
                  </a:cubicBezTo>
                  <a:cubicBezTo>
                    <a:pt x="16356" y="21184"/>
                    <a:pt x="20411" y="16420"/>
                    <a:pt x="22630" y="14987"/>
                  </a:cubicBezTo>
                  <a:cubicBezTo>
                    <a:pt x="21428" y="14163"/>
                    <a:pt x="19796" y="13504"/>
                    <a:pt x="18355" y="12907"/>
                  </a:cubicBezTo>
                  <a:cubicBezTo>
                    <a:pt x="19613" y="11713"/>
                    <a:pt x="20665" y="10427"/>
                    <a:pt x="21820" y="8851"/>
                  </a:cubicBezTo>
                  <a:lnTo>
                    <a:pt x="10600" y="233"/>
                  </a:lnTo>
                  <a:cubicBezTo>
                    <a:pt x="9299" y="1607"/>
                    <a:pt x="8265" y="2977"/>
                    <a:pt x="7440" y="4277"/>
                  </a:cubicBezTo>
                  <a:cubicBezTo>
                    <a:pt x="5943" y="2239"/>
                    <a:pt x="4205" y="1"/>
                    <a:pt x="24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8"/>
            <p:cNvSpPr/>
            <p:nvPr/>
          </p:nvSpPr>
          <p:spPr>
            <a:xfrm>
              <a:off x="7651252" y="1730876"/>
              <a:ext cx="243765" cy="136887"/>
            </a:xfrm>
            <a:custGeom>
              <a:rect b="b" l="l" r="r" t="t"/>
              <a:pathLst>
                <a:path extrusionOk="0" h="2559" w="4557">
                  <a:moveTo>
                    <a:pt x="2824" y="1"/>
                  </a:moveTo>
                  <a:cubicBezTo>
                    <a:pt x="2549" y="1"/>
                    <a:pt x="2268" y="17"/>
                    <a:pt x="2019" y="40"/>
                  </a:cubicBezTo>
                  <a:cubicBezTo>
                    <a:pt x="956" y="134"/>
                    <a:pt x="943" y="556"/>
                    <a:pt x="525" y="1186"/>
                  </a:cubicBezTo>
                  <a:cubicBezTo>
                    <a:pt x="254" y="1597"/>
                    <a:pt x="1" y="2332"/>
                    <a:pt x="308" y="2515"/>
                  </a:cubicBezTo>
                  <a:cubicBezTo>
                    <a:pt x="357" y="2545"/>
                    <a:pt x="415" y="2558"/>
                    <a:pt x="479" y="2558"/>
                  </a:cubicBezTo>
                  <a:cubicBezTo>
                    <a:pt x="828" y="2558"/>
                    <a:pt x="1359" y="2164"/>
                    <a:pt x="1656" y="1719"/>
                  </a:cubicBezTo>
                  <a:cubicBezTo>
                    <a:pt x="1983" y="1229"/>
                    <a:pt x="3100" y="1200"/>
                    <a:pt x="3494" y="1087"/>
                  </a:cubicBezTo>
                  <a:cubicBezTo>
                    <a:pt x="3806" y="996"/>
                    <a:pt x="3879" y="850"/>
                    <a:pt x="3879" y="850"/>
                  </a:cubicBezTo>
                  <a:cubicBezTo>
                    <a:pt x="4557" y="174"/>
                    <a:pt x="3728" y="1"/>
                    <a:pt x="2824"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8"/>
            <p:cNvSpPr/>
            <p:nvPr/>
          </p:nvSpPr>
          <p:spPr>
            <a:xfrm>
              <a:off x="6857267" y="1023712"/>
              <a:ext cx="129505" cy="229536"/>
            </a:xfrm>
            <a:custGeom>
              <a:rect b="b" l="l" r="r" t="t"/>
              <a:pathLst>
                <a:path extrusionOk="0" h="4291" w="2421">
                  <a:moveTo>
                    <a:pt x="1446" y="0"/>
                  </a:moveTo>
                  <a:cubicBezTo>
                    <a:pt x="1321" y="0"/>
                    <a:pt x="1183" y="103"/>
                    <a:pt x="1034" y="350"/>
                  </a:cubicBezTo>
                  <a:cubicBezTo>
                    <a:pt x="1034" y="350"/>
                    <a:pt x="909" y="453"/>
                    <a:pt x="895" y="778"/>
                  </a:cubicBezTo>
                  <a:cubicBezTo>
                    <a:pt x="878" y="1187"/>
                    <a:pt x="1113" y="2281"/>
                    <a:pt x="713" y="2714"/>
                  </a:cubicBezTo>
                  <a:cubicBezTo>
                    <a:pt x="285" y="3181"/>
                    <a:pt x="1" y="3947"/>
                    <a:pt x="258" y="4212"/>
                  </a:cubicBezTo>
                  <a:cubicBezTo>
                    <a:pt x="312" y="4267"/>
                    <a:pt x="385" y="4291"/>
                    <a:pt x="469" y="4291"/>
                  </a:cubicBezTo>
                  <a:cubicBezTo>
                    <a:pt x="776" y="4291"/>
                    <a:pt x="1236" y="3971"/>
                    <a:pt x="1501" y="3684"/>
                  </a:cubicBezTo>
                  <a:cubicBezTo>
                    <a:pt x="2013" y="3130"/>
                    <a:pt x="2420" y="3018"/>
                    <a:pt x="2260" y="1962"/>
                  </a:cubicBezTo>
                  <a:cubicBezTo>
                    <a:pt x="2141" y="1149"/>
                    <a:pt x="1863" y="0"/>
                    <a:pt x="1446"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8"/>
            <p:cNvSpPr/>
            <p:nvPr/>
          </p:nvSpPr>
          <p:spPr>
            <a:xfrm>
              <a:off x="6883693" y="-777575"/>
              <a:ext cx="2519604" cy="2648146"/>
            </a:xfrm>
            <a:custGeom>
              <a:rect b="b" l="l" r="r" t="t"/>
              <a:pathLst>
                <a:path extrusionOk="0" h="49505" w="47102">
                  <a:moveTo>
                    <a:pt x="12315" y="22012"/>
                  </a:moveTo>
                  <a:cubicBezTo>
                    <a:pt x="12701" y="22828"/>
                    <a:pt x="12940" y="24240"/>
                    <a:pt x="12993" y="24574"/>
                  </a:cubicBezTo>
                  <a:cubicBezTo>
                    <a:pt x="12662" y="25115"/>
                    <a:pt x="12304" y="25744"/>
                    <a:pt x="12017" y="26357"/>
                  </a:cubicBezTo>
                  <a:cubicBezTo>
                    <a:pt x="12007" y="26381"/>
                    <a:pt x="12017" y="26409"/>
                    <a:pt x="12039" y="26422"/>
                  </a:cubicBezTo>
                  <a:cubicBezTo>
                    <a:pt x="12046" y="26426"/>
                    <a:pt x="12053" y="26428"/>
                    <a:pt x="12059" y="26428"/>
                  </a:cubicBezTo>
                  <a:cubicBezTo>
                    <a:pt x="12077" y="26428"/>
                    <a:pt x="12094" y="26416"/>
                    <a:pt x="12103" y="26399"/>
                  </a:cubicBezTo>
                  <a:cubicBezTo>
                    <a:pt x="12827" y="24860"/>
                    <a:pt x="14013" y="23191"/>
                    <a:pt x="14026" y="23174"/>
                  </a:cubicBezTo>
                  <a:cubicBezTo>
                    <a:pt x="14041" y="23152"/>
                    <a:pt x="14037" y="23123"/>
                    <a:pt x="14016" y="23106"/>
                  </a:cubicBezTo>
                  <a:cubicBezTo>
                    <a:pt x="14007" y="23100"/>
                    <a:pt x="13998" y="23097"/>
                    <a:pt x="13988" y="23097"/>
                  </a:cubicBezTo>
                  <a:cubicBezTo>
                    <a:pt x="13973" y="23097"/>
                    <a:pt x="13957" y="23104"/>
                    <a:pt x="13948" y="23117"/>
                  </a:cubicBezTo>
                  <a:cubicBezTo>
                    <a:pt x="13945" y="23123"/>
                    <a:pt x="13799" y="23328"/>
                    <a:pt x="13580" y="23655"/>
                  </a:cubicBezTo>
                  <a:cubicBezTo>
                    <a:pt x="13049" y="22933"/>
                    <a:pt x="12315" y="22012"/>
                    <a:pt x="12315" y="22012"/>
                  </a:cubicBezTo>
                  <a:close/>
                  <a:moveTo>
                    <a:pt x="27588" y="1"/>
                  </a:moveTo>
                  <a:cubicBezTo>
                    <a:pt x="27588" y="1"/>
                    <a:pt x="16905" y="9899"/>
                    <a:pt x="16779" y="19666"/>
                  </a:cubicBezTo>
                  <a:cubicBezTo>
                    <a:pt x="16779" y="19666"/>
                    <a:pt x="20269" y="24958"/>
                    <a:pt x="27998" y="28282"/>
                  </a:cubicBezTo>
                  <a:cubicBezTo>
                    <a:pt x="27998" y="28282"/>
                    <a:pt x="28052" y="28292"/>
                    <a:pt x="28160" y="28292"/>
                  </a:cubicBezTo>
                  <a:cubicBezTo>
                    <a:pt x="29184" y="28292"/>
                    <a:pt x="35107" y="27443"/>
                    <a:pt x="47102" y="9689"/>
                  </a:cubicBezTo>
                  <a:cubicBezTo>
                    <a:pt x="47102" y="9689"/>
                    <a:pt x="37537" y="988"/>
                    <a:pt x="27588" y="1"/>
                  </a:cubicBezTo>
                  <a:close/>
                  <a:moveTo>
                    <a:pt x="25116" y="31645"/>
                  </a:moveTo>
                  <a:cubicBezTo>
                    <a:pt x="25102" y="31645"/>
                    <a:pt x="25089" y="31651"/>
                    <a:pt x="25079" y="31662"/>
                  </a:cubicBezTo>
                  <a:cubicBezTo>
                    <a:pt x="25067" y="31678"/>
                    <a:pt x="23758" y="33255"/>
                    <a:pt x="22458" y="34350"/>
                  </a:cubicBezTo>
                  <a:cubicBezTo>
                    <a:pt x="22438" y="34366"/>
                    <a:pt x="22435" y="34399"/>
                    <a:pt x="22452" y="34417"/>
                  </a:cubicBezTo>
                  <a:cubicBezTo>
                    <a:pt x="22463" y="34430"/>
                    <a:pt x="22476" y="34435"/>
                    <a:pt x="22490" y="34435"/>
                  </a:cubicBezTo>
                  <a:cubicBezTo>
                    <a:pt x="22500" y="34435"/>
                    <a:pt x="22511" y="34431"/>
                    <a:pt x="22520" y="34424"/>
                  </a:cubicBezTo>
                  <a:cubicBezTo>
                    <a:pt x="23028" y="33997"/>
                    <a:pt x="23534" y="33496"/>
                    <a:pt x="23969" y="33043"/>
                  </a:cubicBezTo>
                  <a:lnTo>
                    <a:pt x="25533" y="32753"/>
                  </a:lnTo>
                  <a:lnTo>
                    <a:pt x="24595" y="32363"/>
                  </a:lnTo>
                  <a:cubicBezTo>
                    <a:pt x="24934" y="31986"/>
                    <a:pt x="25147" y="31729"/>
                    <a:pt x="25153" y="31722"/>
                  </a:cubicBezTo>
                  <a:cubicBezTo>
                    <a:pt x="25168" y="31703"/>
                    <a:pt x="25167" y="31672"/>
                    <a:pt x="25146" y="31655"/>
                  </a:cubicBezTo>
                  <a:cubicBezTo>
                    <a:pt x="25137" y="31648"/>
                    <a:pt x="25126" y="31645"/>
                    <a:pt x="25116" y="31645"/>
                  </a:cubicBezTo>
                  <a:close/>
                  <a:moveTo>
                    <a:pt x="11700" y="33254"/>
                  </a:moveTo>
                  <a:lnTo>
                    <a:pt x="11377" y="33772"/>
                  </a:lnTo>
                  <a:cubicBezTo>
                    <a:pt x="12759" y="34769"/>
                    <a:pt x="13276" y="35885"/>
                    <a:pt x="13276" y="35885"/>
                  </a:cubicBezTo>
                  <a:cubicBezTo>
                    <a:pt x="13276" y="35885"/>
                    <a:pt x="13410" y="34488"/>
                    <a:pt x="11700" y="33254"/>
                  </a:cubicBezTo>
                  <a:close/>
                  <a:moveTo>
                    <a:pt x="8762" y="34819"/>
                  </a:moveTo>
                  <a:cubicBezTo>
                    <a:pt x="8298" y="34819"/>
                    <a:pt x="7910" y="35110"/>
                    <a:pt x="7891" y="35124"/>
                  </a:cubicBezTo>
                  <a:cubicBezTo>
                    <a:pt x="7870" y="35141"/>
                    <a:pt x="7866" y="35171"/>
                    <a:pt x="7883" y="35192"/>
                  </a:cubicBezTo>
                  <a:cubicBezTo>
                    <a:pt x="7892" y="35205"/>
                    <a:pt x="7906" y="35211"/>
                    <a:pt x="7920" y="35211"/>
                  </a:cubicBezTo>
                  <a:cubicBezTo>
                    <a:pt x="7930" y="35211"/>
                    <a:pt x="7940" y="35208"/>
                    <a:pt x="7949" y="35202"/>
                  </a:cubicBezTo>
                  <a:cubicBezTo>
                    <a:pt x="7954" y="35200"/>
                    <a:pt x="8331" y="34917"/>
                    <a:pt x="8766" y="34917"/>
                  </a:cubicBezTo>
                  <a:cubicBezTo>
                    <a:pt x="8851" y="34917"/>
                    <a:pt x="8938" y="34928"/>
                    <a:pt x="9024" y="34953"/>
                  </a:cubicBezTo>
                  <a:cubicBezTo>
                    <a:pt x="9375" y="35056"/>
                    <a:pt x="9651" y="35376"/>
                    <a:pt x="9843" y="35902"/>
                  </a:cubicBezTo>
                  <a:cubicBezTo>
                    <a:pt x="9851" y="35922"/>
                    <a:pt x="9867" y="35935"/>
                    <a:pt x="9887" y="35935"/>
                  </a:cubicBezTo>
                  <a:cubicBezTo>
                    <a:pt x="9893" y="35935"/>
                    <a:pt x="9899" y="35934"/>
                    <a:pt x="9903" y="35931"/>
                  </a:cubicBezTo>
                  <a:cubicBezTo>
                    <a:pt x="9928" y="35922"/>
                    <a:pt x="9941" y="35894"/>
                    <a:pt x="9931" y="35870"/>
                  </a:cubicBezTo>
                  <a:cubicBezTo>
                    <a:pt x="9729" y="35311"/>
                    <a:pt x="9432" y="34972"/>
                    <a:pt x="9050" y="34860"/>
                  </a:cubicBezTo>
                  <a:cubicBezTo>
                    <a:pt x="8952" y="34831"/>
                    <a:pt x="8855" y="34819"/>
                    <a:pt x="8762" y="34819"/>
                  </a:cubicBezTo>
                  <a:close/>
                  <a:moveTo>
                    <a:pt x="8677" y="36000"/>
                  </a:moveTo>
                  <a:cubicBezTo>
                    <a:pt x="8672" y="36000"/>
                    <a:pt x="8668" y="36000"/>
                    <a:pt x="8663" y="36002"/>
                  </a:cubicBezTo>
                  <a:cubicBezTo>
                    <a:pt x="8637" y="36009"/>
                    <a:pt x="8622" y="36035"/>
                    <a:pt x="8630" y="36061"/>
                  </a:cubicBezTo>
                  <a:cubicBezTo>
                    <a:pt x="8632" y="36069"/>
                    <a:pt x="8656" y="36146"/>
                    <a:pt x="8734" y="36185"/>
                  </a:cubicBezTo>
                  <a:cubicBezTo>
                    <a:pt x="8764" y="36202"/>
                    <a:pt x="8798" y="36209"/>
                    <a:pt x="8835" y="36209"/>
                  </a:cubicBezTo>
                  <a:cubicBezTo>
                    <a:pt x="8870" y="36209"/>
                    <a:pt x="8910" y="36202"/>
                    <a:pt x="8952" y="36185"/>
                  </a:cubicBezTo>
                  <a:cubicBezTo>
                    <a:pt x="8976" y="36177"/>
                    <a:pt x="8989" y="36149"/>
                    <a:pt x="8980" y="36125"/>
                  </a:cubicBezTo>
                  <a:cubicBezTo>
                    <a:pt x="8974" y="36105"/>
                    <a:pt x="8956" y="36093"/>
                    <a:pt x="8937" y="36093"/>
                  </a:cubicBezTo>
                  <a:cubicBezTo>
                    <a:pt x="8931" y="36093"/>
                    <a:pt x="8924" y="36094"/>
                    <a:pt x="8918" y="36096"/>
                  </a:cubicBezTo>
                  <a:cubicBezTo>
                    <a:pt x="8888" y="36108"/>
                    <a:pt x="8860" y="36113"/>
                    <a:pt x="8835" y="36113"/>
                  </a:cubicBezTo>
                  <a:cubicBezTo>
                    <a:pt x="8814" y="36113"/>
                    <a:pt x="8795" y="36109"/>
                    <a:pt x="8778" y="36101"/>
                  </a:cubicBezTo>
                  <a:cubicBezTo>
                    <a:pt x="8737" y="36079"/>
                    <a:pt x="8722" y="36035"/>
                    <a:pt x="8722" y="36034"/>
                  </a:cubicBezTo>
                  <a:cubicBezTo>
                    <a:pt x="8716" y="36013"/>
                    <a:pt x="8697" y="36000"/>
                    <a:pt x="8677" y="36000"/>
                  </a:cubicBezTo>
                  <a:close/>
                  <a:moveTo>
                    <a:pt x="9168" y="36092"/>
                  </a:moveTo>
                  <a:cubicBezTo>
                    <a:pt x="9160" y="36092"/>
                    <a:pt x="9151" y="36094"/>
                    <a:pt x="9143" y="36099"/>
                  </a:cubicBezTo>
                  <a:cubicBezTo>
                    <a:pt x="9122" y="36113"/>
                    <a:pt x="9115" y="36142"/>
                    <a:pt x="9129" y="36164"/>
                  </a:cubicBezTo>
                  <a:cubicBezTo>
                    <a:pt x="9201" y="36276"/>
                    <a:pt x="9221" y="36374"/>
                    <a:pt x="9188" y="36457"/>
                  </a:cubicBezTo>
                  <a:cubicBezTo>
                    <a:pt x="9128" y="36616"/>
                    <a:pt x="8894" y="36676"/>
                    <a:pt x="8890" y="36678"/>
                  </a:cubicBezTo>
                  <a:cubicBezTo>
                    <a:pt x="8863" y="36685"/>
                    <a:pt x="8847" y="36712"/>
                    <a:pt x="8854" y="36736"/>
                  </a:cubicBezTo>
                  <a:cubicBezTo>
                    <a:pt x="8860" y="36757"/>
                    <a:pt x="8879" y="36771"/>
                    <a:pt x="8901" y="36771"/>
                  </a:cubicBezTo>
                  <a:cubicBezTo>
                    <a:pt x="8905" y="36771"/>
                    <a:pt x="8910" y="36771"/>
                    <a:pt x="8913" y="36770"/>
                  </a:cubicBezTo>
                  <a:cubicBezTo>
                    <a:pt x="8925" y="36765"/>
                    <a:pt x="9195" y="36695"/>
                    <a:pt x="9276" y="36492"/>
                  </a:cubicBezTo>
                  <a:cubicBezTo>
                    <a:pt x="9320" y="36381"/>
                    <a:pt x="9299" y="36253"/>
                    <a:pt x="9208" y="36113"/>
                  </a:cubicBezTo>
                  <a:cubicBezTo>
                    <a:pt x="9199" y="36100"/>
                    <a:pt x="9184" y="36092"/>
                    <a:pt x="9168" y="36092"/>
                  </a:cubicBezTo>
                  <a:close/>
                  <a:moveTo>
                    <a:pt x="12380" y="31555"/>
                  </a:moveTo>
                  <a:cubicBezTo>
                    <a:pt x="12198" y="31555"/>
                    <a:pt x="12028" y="31582"/>
                    <a:pt x="11869" y="31635"/>
                  </a:cubicBezTo>
                  <a:cubicBezTo>
                    <a:pt x="11155" y="31879"/>
                    <a:pt x="10960" y="32579"/>
                    <a:pt x="10953" y="32610"/>
                  </a:cubicBezTo>
                  <a:cubicBezTo>
                    <a:pt x="10946" y="32634"/>
                    <a:pt x="10961" y="32661"/>
                    <a:pt x="10985" y="32668"/>
                  </a:cubicBezTo>
                  <a:cubicBezTo>
                    <a:pt x="10990" y="32669"/>
                    <a:pt x="10994" y="32670"/>
                    <a:pt x="10998" y="32670"/>
                  </a:cubicBezTo>
                  <a:cubicBezTo>
                    <a:pt x="11020" y="32670"/>
                    <a:pt x="11039" y="32656"/>
                    <a:pt x="11045" y="32634"/>
                  </a:cubicBezTo>
                  <a:cubicBezTo>
                    <a:pt x="11046" y="32627"/>
                    <a:pt x="11233" y="31951"/>
                    <a:pt x="11901" y="31726"/>
                  </a:cubicBezTo>
                  <a:cubicBezTo>
                    <a:pt x="12049" y="31676"/>
                    <a:pt x="12209" y="31650"/>
                    <a:pt x="12381" y="31650"/>
                  </a:cubicBezTo>
                  <a:cubicBezTo>
                    <a:pt x="13050" y="31650"/>
                    <a:pt x="13889" y="32035"/>
                    <a:pt x="14883" y="32800"/>
                  </a:cubicBezTo>
                  <a:cubicBezTo>
                    <a:pt x="16168" y="33786"/>
                    <a:pt x="16835" y="34734"/>
                    <a:pt x="16871" y="35618"/>
                  </a:cubicBezTo>
                  <a:cubicBezTo>
                    <a:pt x="16902" y="36368"/>
                    <a:pt x="16439" y="36797"/>
                    <a:pt x="16435" y="36799"/>
                  </a:cubicBezTo>
                  <a:cubicBezTo>
                    <a:pt x="16415" y="36816"/>
                    <a:pt x="16414" y="36848"/>
                    <a:pt x="16431" y="36867"/>
                  </a:cubicBezTo>
                  <a:cubicBezTo>
                    <a:pt x="16439" y="36877"/>
                    <a:pt x="16453" y="36883"/>
                    <a:pt x="16466" y="36883"/>
                  </a:cubicBezTo>
                  <a:cubicBezTo>
                    <a:pt x="16476" y="36883"/>
                    <a:pt x="16489" y="36879"/>
                    <a:pt x="16499" y="36870"/>
                  </a:cubicBezTo>
                  <a:cubicBezTo>
                    <a:pt x="16520" y="36852"/>
                    <a:pt x="16998" y="36412"/>
                    <a:pt x="16967" y="35617"/>
                  </a:cubicBezTo>
                  <a:cubicBezTo>
                    <a:pt x="16932" y="34703"/>
                    <a:pt x="16251" y="33728"/>
                    <a:pt x="14945" y="32723"/>
                  </a:cubicBezTo>
                  <a:cubicBezTo>
                    <a:pt x="13932" y="31946"/>
                    <a:pt x="13072" y="31555"/>
                    <a:pt x="12380" y="31555"/>
                  </a:cubicBezTo>
                  <a:close/>
                  <a:moveTo>
                    <a:pt x="8216" y="35703"/>
                  </a:moveTo>
                  <a:cubicBezTo>
                    <a:pt x="8059" y="35703"/>
                    <a:pt x="7882" y="35796"/>
                    <a:pt x="7783" y="35914"/>
                  </a:cubicBezTo>
                  <a:cubicBezTo>
                    <a:pt x="7646" y="36076"/>
                    <a:pt x="7709" y="36249"/>
                    <a:pt x="7758" y="36317"/>
                  </a:cubicBezTo>
                  <a:lnTo>
                    <a:pt x="7778" y="36344"/>
                  </a:lnTo>
                  <a:cubicBezTo>
                    <a:pt x="7894" y="36501"/>
                    <a:pt x="8069" y="36737"/>
                    <a:pt x="7850" y="37452"/>
                  </a:cubicBezTo>
                  <a:cubicBezTo>
                    <a:pt x="7843" y="37477"/>
                    <a:pt x="7857" y="37504"/>
                    <a:pt x="7883" y="37513"/>
                  </a:cubicBezTo>
                  <a:cubicBezTo>
                    <a:pt x="7887" y="37514"/>
                    <a:pt x="7891" y="37514"/>
                    <a:pt x="7897" y="37514"/>
                  </a:cubicBezTo>
                  <a:cubicBezTo>
                    <a:pt x="7918" y="37514"/>
                    <a:pt x="7935" y="37500"/>
                    <a:pt x="7942" y="37480"/>
                  </a:cubicBezTo>
                  <a:cubicBezTo>
                    <a:pt x="8174" y="36719"/>
                    <a:pt x="7982" y="36458"/>
                    <a:pt x="7856" y="36287"/>
                  </a:cubicBezTo>
                  <a:lnTo>
                    <a:pt x="7836" y="36260"/>
                  </a:lnTo>
                  <a:cubicBezTo>
                    <a:pt x="7833" y="36255"/>
                    <a:pt x="7735" y="36120"/>
                    <a:pt x="7857" y="35976"/>
                  </a:cubicBezTo>
                  <a:cubicBezTo>
                    <a:pt x="7947" y="35867"/>
                    <a:pt x="8095" y="35798"/>
                    <a:pt x="8215" y="35798"/>
                  </a:cubicBezTo>
                  <a:cubicBezTo>
                    <a:pt x="8253" y="35798"/>
                    <a:pt x="8289" y="35805"/>
                    <a:pt x="8318" y="35820"/>
                  </a:cubicBezTo>
                  <a:cubicBezTo>
                    <a:pt x="8325" y="35824"/>
                    <a:pt x="8332" y="35825"/>
                    <a:pt x="8339" y="35825"/>
                  </a:cubicBezTo>
                  <a:cubicBezTo>
                    <a:pt x="8358" y="35825"/>
                    <a:pt x="8375" y="35815"/>
                    <a:pt x="8382" y="35799"/>
                  </a:cubicBezTo>
                  <a:cubicBezTo>
                    <a:pt x="8395" y="35775"/>
                    <a:pt x="8385" y="35745"/>
                    <a:pt x="8361" y="35736"/>
                  </a:cubicBezTo>
                  <a:cubicBezTo>
                    <a:pt x="8317" y="35713"/>
                    <a:pt x="8267" y="35703"/>
                    <a:pt x="8216" y="35703"/>
                  </a:cubicBezTo>
                  <a:close/>
                  <a:moveTo>
                    <a:pt x="6447" y="36016"/>
                  </a:moveTo>
                  <a:cubicBezTo>
                    <a:pt x="6264" y="36596"/>
                    <a:pt x="6074" y="37242"/>
                    <a:pt x="5913" y="37798"/>
                  </a:cubicBezTo>
                  <a:cubicBezTo>
                    <a:pt x="5944" y="37815"/>
                    <a:pt x="5974" y="37831"/>
                    <a:pt x="6005" y="37844"/>
                  </a:cubicBezTo>
                  <a:cubicBezTo>
                    <a:pt x="6206" y="37931"/>
                    <a:pt x="6428" y="37978"/>
                    <a:pt x="6649" y="37978"/>
                  </a:cubicBezTo>
                  <a:cubicBezTo>
                    <a:pt x="6742" y="37978"/>
                    <a:pt x="6835" y="37970"/>
                    <a:pt x="6926" y="37953"/>
                  </a:cubicBezTo>
                  <a:cubicBezTo>
                    <a:pt x="7235" y="37889"/>
                    <a:pt x="7518" y="37732"/>
                    <a:pt x="7689" y="37477"/>
                  </a:cubicBezTo>
                  <a:cubicBezTo>
                    <a:pt x="7697" y="37466"/>
                    <a:pt x="7700" y="37450"/>
                    <a:pt x="7696" y="37436"/>
                  </a:cubicBezTo>
                  <a:cubicBezTo>
                    <a:pt x="7690" y="37414"/>
                    <a:pt x="7670" y="37399"/>
                    <a:pt x="7649" y="37399"/>
                  </a:cubicBezTo>
                  <a:cubicBezTo>
                    <a:pt x="7645" y="37399"/>
                    <a:pt x="7641" y="37400"/>
                    <a:pt x="7636" y="37401"/>
                  </a:cubicBezTo>
                  <a:lnTo>
                    <a:pt x="7629" y="37402"/>
                  </a:lnTo>
                  <a:cubicBezTo>
                    <a:pt x="7412" y="37463"/>
                    <a:pt x="7202" y="37490"/>
                    <a:pt x="7005" y="37490"/>
                  </a:cubicBezTo>
                  <a:cubicBezTo>
                    <a:pt x="6966" y="37490"/>
                    <a:pt x="6926" y="37489"/>
                    <a:pt x="6888" y="37487"/>
                  </a:cubicBezTo>
                  <a:cubicBezTo>
                    <a:pt x="6851" y="37484"/>
                    <a:pt x="6817" y="37479"/>
                    <a:pt x="6782" y="37476"/>
                  </a:cubicBezTo>
                  <a:cubicBezTo>
                    <a:pt x="6887" y="37388"/>
                    <a:pt x="6971" y="37278"/>
                    <a:pt x="7024" y="37143"/>
                  </a:cubicBezTo>
                  <a:cubicBezTo>
                    <a:pt x="7198" y="36713"/>
                    <a:pt x="6987" y="36225"/>
                    <a:pt x="6557" y="36051"/>
                  </a:cubicBezTo>
                  <a:cubicBezTo>
                    <a:pt x="6520" y="36035"/>
                    <a:pt x="6483" y="36026"/>
                    <a:pt x="6447" y="36016"/>
                  </a:cubicBezTo>
                  <a:close/>
                  <a:moveTo>
                    <a:pt x="637" y="37218"/>
                  </a:moveTo>
                  <a:cubicBezTo>
                    <a:pt x="549" y="37218"/>
                    <a:pt x="440" y="37269"/>
                    <a:pt x="265" y="37367"/>
                  </a:cubicBezTo>
                  <a:cubicBezTo>
                    <a:pt x="142" y="37436"/>
                    <a:pt x="67" y="37524"/>
                    <a:pt x="42" y="37633"/>
                  </a:cubicBezTo>
                  <a:cubicBezTo>
                    <a:pt x="1" y="37803"/>
                    <a:pt x="98" y="37951"/>
                    <a:pt x="103" y="37958"/>
                  </a:cubicBezTo>
                  <a:cubicBezTo>
                    <a:pt x="111" y="37972"/>
                    <a:pt x="127" y="37979"/>
                    <a:pt x="142" y="37979"/>
                  </a:cubicBezTo>
                  <a:cubicBezTo>
                    <a:pt x="152" y="37975"/>
                    <a:pt x="161" y="37974"/>
                    <a:pt x="168" y="37968"/>
                  </a:cubicBezTo>
                  <a:cubicBezTo>
                    <a:pt x="189" y="37954"/>
                    <a:pt x="196" y="37924"/>
                    <a:pt x="182" y="37903"/>
                  </a:cubicBezTo>
                  <a:cubicBezTo>
                    <a:pt x="182" y="37902"/>
                    <a:pt x="103" y="37781"/>
                    <a:pt x="134" y="37654"/>
                  </a:cubicBezTo>
                  <a:cubicBezTo>
                    <a:pt x="154" y="37575"/>
                    <a:pt x="213" y="37505"/>
                    <a:pt x="311" y="37450"/>
                  </a:cubicBezTo>
                  <a:cubicBezTo>
                    <a:pt x="464" y="37365"/>
                    <a:pt x="566" y="37315"/>
                    <a:pt x="635" y="37315"/>
                  </a:cubicBezTo>
                  <a:cubicBezTo>
                    <a:pt x="648" y="37315"/>
                    <a:pt x="659" y="37317"/>
                    <a:pt x="670" y="37320"/>
                  </a:cubicBezTo>
                  <a:cubicBezTo>
                    <a:pt x="715" y="37334"/>
                    <a:pt x="758" y="37387"/>
                    <a:pt x="820" y="37508"/>
                  </a:cubicBezTo>
                  <a:cubicBezTo>
                    <a:pt x="829" y="37525"/>
                    <a:pt x="845" y="37535"/>
                    <a:pt x="862" y="37535"/>
                  </a:cubicBezTo>
                  <a:cubicBezTo>
                    <a:pt x="870" y="37535"/>
                    <a:pt x="877" y="37533"/>
                    <a:pt x="884" y="37529"/>
                  </a:cubicBezTo>
                  <a:cubicBezTo>
                    <a:pt x="906" y="37518"/>
                    <a:pt x="918" y="37488"/>
                    <a:pt x="905" y="37466"/>
                  </a:cubicBezTo>
                  <a:cubicBezTo>
                    <a:pt x="841" y="37338"/>
                    <a:pt x="785" y="37254"/>
                    <a:pt x="698" y="37227"/>
                  </a:cubicBezTo>
                  <a:cubicBezTo>
                    <a:pt x="679" y="37221"/>
                    <a:pt x="658" y="37218"/>
                    <a:pt x="637" y="37218"/>
                  </a:cubicBezTo>
                  <a:close/>
                  <a:moveTo>
                    <a:pt x="14066" y="38199"/>
                  </a:moveTo>
                  <a:cubicBezTo>
                    <a:pt x="13932" y="38199"/>
                    <a:pt x="13817" y="38234"/>
                    <a:pt x="13811" y="38235"/>
                  </a:cubicBezTo>
                  <a:cubicBezTo>
                    <a:pt x="13785" y="38244"/>
                    <a:pt x="13771" y="38271"/>
                    <a:pt x="13778" y="38296"/>
                  </a:cubicBezTo>
                  <a:cubicBezTo>
                    <a:pt x="13783" y="38315"/>
                    <a:pt x="13799" y="38328"/>
                    <a:pt x="13817" y="38328"/>
                  </a:cubicBezTo>
                  <a:cubicBezTo>
                    <a:pt x="13820" y="38328"/>
                    <a:pt x="13822" y="38328"/>
                    <a:pt x="13825" y="38327"/>
                  </a:cubicBezTo>
                  <a:cubicBezTo>
                    <a:pt x="13829" y="38327"/>
                    <a:pt x="13833" y="38327"/>
                    <a:pt x="13839" y="38326"/>
                  </a:cubicBezTo>
                  <a:cubicBezTo>
                    <a:pt x="13840" y="38326"/>
                    <a:pt x="13946" y="38295"/>
                    <a:pt x="14065" y="38295"/>
                  </a:cubicBezTo>
                  <a:cubicBezTo>
                    <a:pt x="14103" y="38295"/>
                    <a:pt x="14142" y="38298"/>
                    <a:pt x="14180" y="38306"/>
                  </a:cubicBezTo>
                  <a:cubicBezTo>
                    <a:pt x="14183" y="38307"/>
                    <a:pt x="14186" y="38307"/>
                    <a:pt x="14190" y="38307"/>
                  </a:cubicBezTo>
                  <a:cubicBezTo>
                    <a:pt x="14211" y="38307"/>
                    <a:pt x="14231" y="38293"/>
                    <a:pt x="14236" y="38269"/>
                  </a:cubicBezTo>
                  <a:cubicBezTo>
                    <a:pt x="14242" y="38244"/>
                    <a:pt x="14225" y="38218"/>
                    <a:pt x="14200" y="38213"/>
                  </a:cubicBezTo>
                  <a:cubicBezTo>
                    <a:pt x="14155" y="38203"/>
                    <a:pt x="14110" y="38199"/>
                    <a:pt x="14066" y="38199"/>
                  </a:cubicBezTo>
                  <a:close/>
                  <a:moveTo>
                    <a:pt x="5748" y="38381"/>
                  </a:moveTo>
                  <a:cubicBezTo>
                    <a:pt x="5683" y="38615"/>
                    <a:pt x="5627" y="38808"/>
                    <a:pt x="5588" y="38947"/>
                  </a:cubicBezTo>
                  <a:cubicBezTo>
                    <a:pt x="5680" y="39018"/>
                    <a:pt x="5777" y="39079"/>
                    <a:pt x="5882" y="39121"/>
                  </a:cubicBezTo>
                  <a:cubicBezTo>
                    <a:pt x="5956" y="39156"/>
                    <a:pt x="6036" y="39173"/>
                    <a:pt x="6111" y="39202"/>
                  </a:cubicBezTo>
                  <a:cubicBezTo>
                    <a:pt x="6190" y="39217"/>
                    <a:pt x="6272" y="39230"/>
                    <a:pt x="6355" y="39239"/>
                  </a:cubicBezTo>
                  <a:cubicBezTo>
                    <a:pt x="6362" y="39239"/>
                    <a:pt x="6370" y="39240"/>
                    <a:pt x="6377" y="39240"/>
                  </a:cubicBezTo>
                  <a:cubicBezTo>
                    <a:pt x="6504" y="39240"/>
                    <a:pt x="6630" y="39129"/>
                    <a:pt x="6667" y="38980"/>
                  </a:cubicBezTo>
                  <a:cubicBezTo>
                    <a:pt x="6704" y="38831"/>
                    <a:pt x="6635" y="38700"/>
                    <a:pt x="6514" y="38673"/>
                  </a:cubicBezTo>
                  <a:lnTo>
                    <a:pt x="6496" y="38668"/>
                  </a:lnTo>
                  <a:cubicBezTo>
                    <a:pt x="6367" y="38640"/>
                    <a:pt x="6239" y="38619"/>
                    <a:pt x="6123" y="38575"/>
                  </a:cubicBezTo>
                  <a:cubicBezTo>
                    <a:pt x="6002" y="38538"/>
                    <a:pt x="5892" y="38480"/>
                    <a:pt x="5790" y="38412"/>
                  </a:cubicBezTo>
                  <a:lnTo>
                    <a:pt x="5748" y="38381"/>
                  </a:lnTo>
                  <a:close/>
                  <a:moveTo>
                    <a:pt x="9801" y="37373"/>
                  </a:moveTo>
                  <a:cubicBezTo>
                    <a:pt x="9313" y="37373"/>
                    <a:pt x="8940" y="37603"/>
                    <a:pt x="8832" y="37677"/>
                  </a:cubicBezTo>
                  <a:cubicBezTo>
                    <a:pt x="8826" y="37671"/>
                    <a:pt x="8819" y="37668"/>
                    <a:pt x="8812" y="37667"/>
                  </a:cubicBezTo>
                  <a:cubicBezTo>
                    <a:pt x="8807" y="37665"/>
                    <a:pt x="8803" y="37665"/>
                    <a:pt x="8798" y="37665"/>
                  </a:cubicBezTo>
                  <a:cubicBezTo>
                    <a:pt x="8776" y="37665"/>
                    <a:pt x="8756" y="37678"/>
                    <a:pt x="8750" y="37699"/>
                  </a:cubicBezTo>
                  <a:cubicBezTo>
                    <a:pt x="8665" y="37986"/>
                    <a:pt x="8696" y="38299"/>
                    <a:pt x="8828" y="38589"/>
                  </a:cubicBezTo>
                  <a:cubicBezTo>
                    <a:pt x="8961" y="38878"/>
                    <a:pt x="9221" y="39124"/>
                    <a:pt x="9518" y="39247"/>
                  </a:cubicBezTo>
                  <a:cubicBezTo>
                    <a:pt x="9717" y="39336"/>
                    <a:pt x="9938" y="39384"/>
                    <a:pt x="10160" y="39384"/>
                  </a:cubicBezTo>
                  <a:cubicBezTo>
                    <a:pt x="10254" y="39384"/>
                    <a:pt x="10347" y="39375"/>
                    <a:pt x="10439" y="39357"/>
                  </a:cubicBezTo>
                  <a:cubicBezTo>
                    <a:pt x="10747" y="39294"/>
                    <a:pt x="11030" y="39135"/>
                    <a:pt x="11202" y="38881"/>
                  </a:cubicBezTo>
                  <a:cubicBezTo>
                    <a:pt x="11210" y="38871"/>
                    <a:pt x="11212" y="38855"/>
                    <a:pt x="11209" y="38841"/>
                  </a:cubicBezTo>
                  <a:cubicBezTo>
                    <a:pt x="11203" y="38818"/>
                    <a:pt x="11183" y="38804"/>
                    <a:pt x="11161" y="38804"/>
                  </a:cubicBezTo>
                  <a:cubicBezTo>
                    <a:pt x="11157" y="38804"/>
                    <a:pt x="11152" y="38804"/>
                    <a:pt x="11148" y="38806"/>
                  </a:cubicBezTo>
                  <a:lnTo>
                    <a:pt x="11141" y="38807"/>
                  </a:lnTo>
                  <a:cubicBezTo>
                    <a:pt x="10922" y="38867"/>
                    <a:pt x="10712" y="38895"/>
                    <a:pt x="10515" y="38895"/>
                  </a:cubicBezTo>
                  <a:cubicBezTo>
                    <a:pt x="10476" y="38895"/>
                    <a:pt x="10438" y="38894"/>
                    <a:pt x="10401" y="38892"/>
                  </a:cubicBezTo>
                  <a:cubicBezTo>
                    <a:pt x="10257" y="38881"/>
                    <a:pt x="10119" y="38857"/>
                    <a:pt x="9984" y="38820"/>
                  </a:cubicBezTo>
                  <a:cubicBezTo>
                    <a:pt x="10112" y="38729"/>
                    <a:pt x="10217" y="38603"/>
                    <a:pt x="10281" y="38446"/>
                  </a:cubicBezTo>
                  <a:cubicBezTo>
                    <a:pt x="10448" y="38030"/>
                    <a:pt x="10257" y="37562"/>
                    <a:pt x="9856" y="37374"/>
                  </a:cubicBezTo>
                  <a:cubicBezTo>
                    <a:pt x="9838" y="37373"/>
                    <a:pt x="9819" y="37373"/>
                    <a:pt x="9801" y="37373"/>
                  </a:cubicBezTo>
                  <a:close/>
                  <a:moveTo>
                    <a:pt x="13930" y="38769"/>
                  </a:moveTo>
                  <a:cubicBezTo>
                    <a:pt x="13920" y="38769"/>
                    <a:pt x="13911" y="38772"/>
                    <a:pt x="13902" y="38777"/>
                  </a:cubicBezTo>
                  <a:cubicBezTo>
                    <a:pt x="13881" y="38793"/>
                    <a:pt x="13876" y="38823"/>
                    <a:pt x="13890" y="38844"/>
                  </a:cubicBezTo>
                  <a:cubicBezTo>
                    <a:pt x="13891" y="38845"/>
                    <a:pt x="14065" y="39110"/>
                    <a:pt x="13911" y="39277"/>
                  </a:cubicBezTo>
                  <a:cubicBezTo>
                    <a:pt x="13836" y="39357"/>
                    <a:pt x="13768" y="39372"/>
                    <a:pt x="13695" y="39387"/>
                  </a:cubicBezTo>
                  <a:cubicBezTo>
                    <a:pt x="13605" y="39407"/>
                    <a:pt x="13502" y="39428"/>
                    <a:pt x="13433" y="39585"/>
                  </a:cubicBezTo>
                  <a:cubicBezTo>
                    <a:pt x="13423" y="39609"/>
                    <a:pt x="13433" y="39638"/>
                    <a:pt x="13457" y="39647"/>
                  </a:cubicBezTo>
                  <a:cubicBezTo>
                    <a:pt x="13464" y="39649"/>
                    <a:pt x="13468" y="39650"/>
                    <a:pt x="13475" y="39650"/>
                  </a:cubicBezTo>
                  <a:cubicBezTo>
                    <a:pt x="13495" y="39650"/>
                    <a:pt x="13513" y="39640"/>
                    <a:pt x="13520" y="39622"/>
                  </a:cubicBezTo>
                  <a:cubicBezTo>
                    <a:pt x="13570" y="39509"/>
                    <a:pt x="13628" y="39496"/>
                    <a:pt x="13714" y="39479"/>
                  </a:cubicBezTo>
                  <a:cubicBezTo>
                    <a:pt x="13792" y="39463"/>
                    <a:pt x="13888" y="39444"/>
                    <a:pt x="13982" y="39340"/>
                  </a:cubicBezTo>
                  <a:cubicBezTo>
                    <a:pt x="14187" y="39117"/>
                    <a:pt x="13977" y="38803"/>
                    <a:pt x="13969" y="38789"/>
                  </a:cubicBezTo>
                  <a:cubicBezTo>
                    <a:pt x="13959" y="38776"/>
                    <a:pt x="13945" y="38769"/>
                    <a:pt x="13930" y="38769"/>
                  </a:cubicBezTo>
                  <a:close/>
                  <a:moveTo>
                    <a:pt x="8587" y="39507"/>
                  </a:moveTo>
                  <a:cubicBezTo>
                    <a:pt x="8504" y="39507"/>
                    <a:pt x="8420" y="39546"/>
                    <a:pt x="8358" y="39622"/>
                  </a:cubicBezTo>
                  <a:cubicBezTo>
                    <a:pt x="8257" y="39751"/>
                    <a:pt x="8267" y="39935"/>
                    <a:pt x="8381" y="40034"/>
                  </a:cubicBezTo>
                  <a:cubicBezTo>
                    <a:pt x="8450" y="40094"/>
                    <a:pt x="8521" y="40151"/>
                    <a:pt x="8593" y="40206"/>
                  </a:cubicBezTo>
                  <a:cubicBezTo>
                    <a:pt x="8672" y="40252"/>
                    <a:pt x="8747" y="40307"/>
                    <a:pt x="8832" y="40343"/>
                  </a:cubicBezTo>
                  <a:cubicBezTo>
                    <a:pt x="8997" y="40427"/>
                    <a:pt x="9180" y="40475"/>
                    <a:pt x="9365" y="40503"/>
                  </a:cubicBezTo>
                  <a:cubicBezTo>
                    <a:pt x="9425" y="40509"/>
                    <a:pt x="9485" y="40512"/>
                    <a:pt x="9545" y="40512"/>
                  </a:cubicBezTo>
                  <a:cubicBezTo>
                    <a:pt x="9674" y="40512"/>
                    <a:pt x="9803" y="40498"/>
                    <a:pt x="9930" y="40465"/>
                  </a:cubicBezTo>
                  <a:cubicBezTo>
                    <a:pt x="10118" y="40417"/>
                    <a:pt x="10288" y="40346"/>
                    <a:pt x="10459" y="40216"/>
                  </a:cubicBezTo>
                  <a:cubicBezTo>
                    <a:pt x="10504" y="40181"/>
                    <a:pt x="10530" y="40121"/>
                    <a:pt x="10518" y="40062"/>
                  </a:cubicBezTo>
                  <a:cubicBezTo>
                    <a:pt x="10507" y="39998"/>
                    <a:pt x="10455" y="39956"/>
                    <a:pt x="10397" y="39956"/>
                  </a:cubicBezTo>
                  <a:cubicBezTo>
                    <a:pt x="10385" y="39956"/>
                    <a:pt x="10373" y="39958"/>
                    <a:pt x="10361" y="39962"/>
                  </a:cubicBezTo>
                  <a:lnTo>
                    <a:pt x="10339" y="39969"/>
                  </a:lnTo>
                  <a:cubicBezTo>
                    <a:pt x="10210" y="40004"/>
                    <a:pt x="10057" y="40031"/>
                    <a:pt x="9918" y="40031"/>
                  </a:cubicBezTo>
                  <a:cubicBezTo>
                    <a:pt x="9914" y="40031"/>
                    <a:pt x="9911" y="40031"/>
                    <a:pt x="9907" y="40031"/>
                  </a:cubicBezTo>
                  <a:cubicBezTo>
                    <a:pt x="9761" y="40028"/>
                    <a:pt x="9623" y="40014"/>
                    <a:pt x="9488" y="39971"/>
                  </a:cubicBezTo>
                  <a:cubicBezTo>
                    <a:pt x="9354" y="39932"/>
                    <a:pt x="9227" y="39879"/>
                    <a:pt x="9103" y="39806"/>
                  </a:cubicBezTo>
                  <a:cubicBezTo>
                    <a:pt x="8980" y="39738"/>
                    <a:pt x="8866" y="39649"/>
                    <a:pt x="8747" y="39564"/>
                  </a:cubicBezTo>
                  <a:lnTo>
                    <a:pt x="8729" y="39551"/>
                  </a:lnTo>
                  <a:cubicBezTo>
                    <a:pt x="8686" y="39521"/>
                    <a:pt x="8637" y="39507"/>
                    <a:pt x="8587" y="39507"/>
                  </a:cubicBezTo>
                  <a:close/>
                  <a:moveTo>
                    <a:pt x="14201" y="40029"/>
                  </a:moveTo>
                  <a:cubicBezTo>
                    <a:pt x="14184" y="40029"/>
                    <a:pt x="14167" y="40038"/>
                    <a:pt x="14159" y="40053"/>
                  </a:cubicBezTo>
                  <a:cubicBezTo>
                    <a:pt x="13997" y="40352"/>
                    <a:pt x="13826" y="40525"/>
                    <a:pt x="13659" y="40547"/>
                  </a:cubicBezTo>
                  <a:cubicBezTo>
                    <a:pt x="13646" y="40549"/>
                    <a:pt x="13634" y="40550"/>
                    <a:pt x="13621" y="40550"/>
                  </a:cubicBezTo>
                  <a:cubicBezTo>
                    <a:pt x="13502" y="40550"/>
                    <a:pt x="13428" y="40475"/>
                    <a:pt x="13424" y="40471"/>
                  </a:cubicBezTo>
                  <a:cubicBezTo>
                    <a:pt x="13416" y="40461"/>
                    <a:pt x="13403" y="40456"/>
                    <a:pt x="13391" y="40456"/>
                  </a:cubicBezTo>
                  <a:cubicBezTo>
                    <a:pt x="13379" y="40456"/>
                    <a:pt x="13367" y="40460"/>
                    <a:pt x="13358" y="40469"/>
                  </a:cubicBezTo>
                  <a:cubicBezTo>
                    <a:pt x="13338" y="40486"/>
                    <a:pt x="13338" y="40516"/>
                    <a:pt x="13355" y="40536"/>
                  </a:cubicBezTo>
                  <a:cubicBezTo>
                    <a:pt x="13359" y="40542"/>
                    <a:pt x="13460" y="40646"/>
                    <a:pt x="13621" y="40646"/>
                  </a:cubicBezTo>
                  <a:cubicBezTo>
                    <a:pt x="13636" y="40646"/>
                    <a:pt x="13652" y="40645"/>
                    <a:pt x="13670" y="40642"/>
                  </a:cubicBezTo>
                  <a:cubicBezTo>
                    <a:pt x="13871" y="40617"/>
                    <a:pt x="14065" y="40434"/>
                    <a:pt x="14243" y="40100"/>
                  </a:cubicBezTo>
                  <a:cubicBezTo>
                    <a:pt x="14256" y="40076"/>
                    <a:pt x="14246" y="40048"/>
                    <a:pt x="14224" y="40034"/>
                  </a:cubicBezTo>
                  <a:cubicBezTo>
                    <a:pt x="14216" y="40030"/>
                    <a:pt x="14209" y="40029"/>
                    <a:pt x="14201" y="40029"/>
                  </a:cubicBezTo>
                  <a:close/>
                  <a:moveTo>
                    <a:pt x="12897" y="40465"/>
                  </a:moveTo>
                  <a:cubicBezTo>
                    <a:pt x="12890" y="40465"/>
                    <a:pt x="12884" y="40467"/>
                    <a:pt x="12878" y="40469"/>
                  </a:cubicBezTo>
                  <a:cubicBezTo>
                    <a:pt x="12853" y="40478"/>
                    <a:pt x="12840" y="40506"/>
                    <a:pt x="12851" y="40532"/>
                  </a:cubicBezTo>
                  <a:cubicBezTo>
                    <a:pt x="12928" y="40717"/>
                    <a:pt x="13086" y="40921"/>
                    <a:pt x="13093" y="40929"/>
                  </a:cubicBezTo>
                  <a:cubicBezTo>
                    <a:pt x="13103" y="40939"/>
                    <a:pt x="13117" y="40946"/>
                    <a:pt x="13131" y="40946"/>
                  </a:cubicBezTo>
                  <a:cubicBezTo>
                    <a:pt x="13141" y="40946"/>
                    <a:pt x="13153" y="40943"/>
                    <a:pt x="13161" y="40936"/>
                  </a:cubicBezTo>
                  <a:cubicBezTo>
                    <a:pt x="13182" y="40919"/>
                    <a:pt x="13185" y="40890"/>
                    <a:pt x="13170" y="40868"/>
                  </a:cubicBezTo>
                  <a:cubicBezTo>
                    <a:pt x="13170" y="40867"/>
                    <a:pt x="13013" y="40667"/>
                    <a:pt x="12939" y="40496"/>
                  </a:cubicBezTo>
                  <a:cubicBezTo>
                    <a:pt x="12933" y="40477"/>
                    <a:pt x="12915" y="40465"/>
                    <a:pt x="12897" y="40465"/>
                  </a:cubicBezTo>
                  <a:close/>
                  <a:moveTo>
                    <a:pt x="5531" y="40141"/>
                  </a:moveTo>
                  <a:cubicBezTo>
                    <a:pt x="5531" y="40141"/>
                    <a:pt x="4428" y="40939"/>
                    <a:pt x="4836" y="41893"/>
                  </a:cubicBezTo>
                  <a:cubicBezTo>
                    <a:pt x="5245" y="42846"/>
                    <a:pt x="7779" y="43698"/>
                    <a:pt x="9723" y="44077"/>
                  </a:cubicBezTo>
                  <a:cubicBezTo>
                    <a:pt x="9993" y="44129"/>
                    <a:pt x="10245" y="44154"/>
                    <a:pt x="10478" y="44154"/>
                  </a:cubicBezTo>
                  <a:cubicBezTo>
                    <a:pt x="11951" y="44154"/>
                    <a:pt x="12673" y="43171"/>
                    <a:pt x="12537" y="42010"/>
                  </a:cubicBezTo>
                  <a:cubicBezTo>
                    <a:pt x="12537" y="42010"/>
                    <a:pt x="11940" y="41338"/>
                    <a:pt x="9829" y="41048"/>
                  </a:cubicBezTo>
                  <a:cubicBezTo>
                    <a:pt x="9694" y="41029"/>
                    <a:pt x="9583" y="41021"/>
                    <a:pt x="9492" y="41021"/>
                  </a:cubicBezTo>
                  <a:cubicBezTo>
                    <a:pt x="8854" y="41021"/>
                    <a:pt x="9135" y="41415"/>
                    <a:pt x="8487" y="41415"/>
                  </a:cubicBezTo>
                  <a:cubicBezTo>
                    <a:pt x="8146" y="41415"/>
                    <a:pt x="7548" y="41306"/>
                    <a:pt x="6425" y="40974"/>
                  </a:cubicBezTo>
                  <a:cubicBezTo>
                    <a:pt x="5673" y="40752"/>
                    <a:pt x="5622" y="40529"/>
                    <a:pt x="5531" y="40141"/>
                  </a:cubicBezTo>
                  <a:close/>
                  <a:moveTo>
                    <a:pt x="14784" y="48205"/>
                  </a:moveTo>
                  <a:cubicBezTo>
                    <a:pt x="14763" y="48205"/>
                    <a:pt x="14745" y="48220"/>
                    <a:pt x="14740" y="48242"/>
                  </a:cubicBezTo>
                  <a:cubicBezTo>
                    <a:pt x="14733" y="48266"/>
                    <a:pt x="14749" y="48293"/>
                    <a:pt x="14775" y="48299"/>
                  </a:cubicBezTo>
                  <a:cubicBezTo>
                    <a:pt x="14908" y="48329"/>
                    <a:pt x="14969" y="48357"/>
                    <a:pt x="14995" y="48399"/>
                  </a:cubicBezTo>
                  <a:cubicBezTo>
                    <a:pt x="15030" y="48457"/>
                    <a:pt x="15007" y="48578"/>
                    <a:pt x="14952" y="48777"/>
                  </a:cubicBezTo>
                  <a:cubicBezTo>
                    <a:pt x="14923" y="48886"/>
                    <a:pt x="14872" y="48958"/>
                    <a:pt x="14797" y="48996"/>
                  </a:cubicBezTo>
                  <a:cubicBezTo>
                    <a:pt x="14751" y="49020"/>
                    <a:pt x="14703" y="49027"/>
                    <a:pt x="14661" y="49027"/>
                  </a:cubicBezTo>
                  <a:cubicBezTo>
                    <a:pt x="14594" y="49027"/>
                    <a:pt x="14543" y="49009"/>
                    <a:pt x="14542" y="49009"/>
                  </a:cubicBezTo>
                  <a:cubicBezTo>
                    <a:pt x="14536" y="49007"/>
                    <a:pt x="14530" y="49006"/>
                    <a:pt x="14525" y="49006"/>
                  </a:cubicBezTo>
                  <a:cubicBezTo>
                    <a:pt x="14505" y="49006"/>
                    <a:pt x="14487" y="49019"/>
                    <a:pt x="14480" y="49037"/>
                  </a:cubicBezTo>
                  <a:cubicBezTo>
                    <a:pt x="14471" y="49063"/>
                    <a:pt x="14484" y="49091"/>
                    <a:pt x="14508" y="49100"/>
                  </a:cubicBezTo>
                  <a:cubicBezTo>
                    <a:pt x="14514" y="49100"/>
                    <a:pt x="14576" y="49122"/>
                    <a:pt x="14659" y="49122"/>
                  </a:cubicBezTo>
                  <a:cubicBezTo>
                    <a:pt x="14713" y="49122"/>
                    <a:pt x="14777" y="49114"/>
                    <a:pt x="14839" y="49085"/>
                  </a:cubicBezTo>
                  <a:cubicBezTo>
                    <a:pt x="14938" y="49036"/>
                    <a:pt x="15007" y="48940"/>
                    <a:pt x="15044" y="48805"/>
                  </a:cubicBezTo>
                  <a:cubicBezTo>
                    <a:pt x="15109" y="48569"/>
                    <a:pt x="15131" y="48442"/>
                    <a:pt x="15078" y="48351"/>
                  </a:cubicBezTo>
                  <a:cubicBezTo>
                    <a:pt x="15030" y="48273"/>
                    <a:pt x="14934" y="48238"/>
                    <a:pt x="14797" y="48207"/>
                  </a:cubicBezTo>
                  <a:cubicBezTo>
                    <a:pt x="14792" y="48206"/>
                    <a:pt x="14788" y="48205"/>
                    <a:pt x="14784" y="48205"/>
                  </a:cubicBezTo>
                  <a:close/>
                  <a:moveTo>
                    <a:pt x="17083" y="48072"/>
                  </a:moveTo>
                  <a:cubicBezTo>
                    <a:pt x="17081" y="48072"/>
                    <a:pt x="17078" y="48072"/>
                    <a:pt x="17076" y="48072"/>
                  </a:cubicBezTo>
                  <a:cubicBezTo>
                    <a:pt x="17059" y="48074"/>
                    <a:pt x="16660" y="48129"/>
                    <a:pt x="16349" y="48285"/>
                  </a:cubicBezTo>
                  <a:cubicBezTo>
                    <a:pt x="16179" y="48370"/>
                    <a:pt x="15902" y="48681"/>
                    <a:pt x="15889" y="48692"/>
                  </a:cubicBezTo>
                  <a:cubicBezTo>
                    <a:pt x="15350" y="49297"/>
                    <a:pt x="15009" y="49407"/>
                    <a:pt x="14833" y="49407"/>
                  </a:cubicBezTo>
                  <a:cubicBezTo>
                    <a:pt x="14735" y="49407"/>
                    <a:pt x="14688" y="49373"/>
                    <a:pt x="14686" y="49371"/>
                  </a:cubicBezTo>
                  <a:cubicBezTo>
                    <a:pt x="14677" y="49364"/>
                    <a:pt x="14666" y="49361"/>
                    <a:pt x="14656" y="49361"/>
                  </a:cubicBezTo>
                  <a:cubicBezTo>
                    <a:pt x="14642" y="49361"/>
                    <a:pt x="14629" y="49366"/>
                    <a:pt x="14620" y="49378"/>
                  </a:cubicBezTo>
                  <a:cubicBezTo>
                    <a:pt x="14601" y="49398"/>
                    <a:pt x="14606" y="49429"/>
                    <a:pt x="14627" y="49446"/>
                  </a:cubicBezTo>
                  <a:cubicBezTo>
                    <a:pt x="14634" y="49452"/>
                    <a:pt x="14702" y="49504"/>
                    <a:pt x="14833" y="49504"/>
                  </a:cubicBezTo>
                  <a:cubicBezTo>
                    <a:pt x="15041" y="49504"/>
                    <a:pt x="15409" y="49377"/>
                    <a:pt x="15961" y="48756"/>
                  </a:cubicBezTo>
                  <a:cubicBezTo>
                    <a:pt x="15964" y="48753"/>
                    <a:pt x="16240" y="48445"/>
                    <a:pt x="16393" y="48370"/>
                  </a:cubicBezTo>
                  <a:cubicBezTo>
                    <a:pt x="16688" y="48221"/>
                    <a:pt x="17086" y="48167"/>
                    <a:pt x="17089" y="48166"/>
                  </a:cubicBezTo>
                  <a:cubicBezTo>
                    <a:pt x="17115" y="48162"/>
                    <a:pt x="17132" y="48138"/>
                    <a:pt x="17130" y="48112"/>
                  </a:cubicBezTo>
                  <a:cubicBezTo>
                    <a:pt x="17126" y="48089"/>
                    <a:pt x="17106" y="48072"/>
                    <a:pt x="17083" y="4807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 name="Google Shape;426;p38"/>
          <p:cNvGrpSpPr/>
          <p:nvPr/>
        </p:nvGrpSpPr>
        <p:grpSpPr>
          <a:xfrm>
            <a:off x="-442955" y="3291762"/>
            <a:ext cx="2582159" cy="1857886"/>
            <a:chOff x="826350" y="301247"/>
            <a:chExt cx="6527198" cy="4696376"/>
          </a:xfrm>
        </p:grpSpPr>
        <p:sp>
          <p:nvSpPr>
            <p:cNvPr id="427" name="Google Shape;427;p38"/>
            <p:cNvSpPr/>
            <p:nvPr/>
          </p:nvSpPr>
          <p:spPr>
            <a:xfrm>
              <a:off x="3530325" y="1467088"/>
              <a:ext cx="319679" cy="56040"/>
            </a:xfrm>
            <a:custGeom>
              <a:rect b="b" l="l" r="r" t="t"/>
              <a:pathLst>
                <a:path extrusionOk="0" h="555" w="3166">
                  <a:moveTo>
                    <a:pt x="1" y="0"/>
                  </a:moveTo>
                  <a:lnTo>
                    <a:pt x="1" y="0"/>
                  </a:lnTo>
                  <a:cubicBezTo>
                    <a:pt x="671" y="418"/>
                    <a:pt x="1258" y="555"/>
                    <a:pt x="1740" y="555"/>
                  </a:cubicBezTo>
                  <a:cubicBezTo>
                    <a:pt x="2638" y="555"/>
                    <a:pt x="3166" y="79"/>
                    <a:pt x="3166" y="79"/>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8"/>
            <p:cNvSpPr/>
            <p:nvPr/>
          </p:nvSpPr>
          <p:spPr>
            <a:xfrm>
              <a:off x="4792799" y="2005581"/>
              <a:ext cx="1424823" cy="897646"/>
            </a:xfrm>
            <a:custGeom>
              <a:rect b="b" l="l" r="r" t="t"/>
              <a:pathLst>
                <a:path extrusionOk="0" h="8890" w="14111">
                  <a:moveTo>
                    <a:pt x="11036" y="1"/>
                  </a:moveTo>
                  <a:cubicBezTo>
                    <a:pt x="9778" y="1"/>
                    <a:pt x="7906" y="1243"/>
                    <a:pt x="7906" y="1243"/>
                  </a:cubicBezTo>
                  <a:cubicBezTo>
                    <a:pt x="7877" y="940"/>
                    <a:pt x="7728" y="762"/>
                    <a:pt x="7728" y="762"/>
                  </a:cubicBezTo>
                  <a:cubicBezTo>
                    <a:pt x="7547" y="556"/>
                    <a:pt x="7306" y="418"/>
                    <a:pt x="6965" y="418"/>
                  </a:cubicBezTo>
                  <a:cubicBezTo>
                    <a:pt x="6327" y="418"/>
                    <a:pt x="5344" y="903"/>
                    <a:pt x="3769" y="2335"/>
                  </a:cubicBezTo>
                  <a:cubicBezTo>
                    <a:pt x="1356" y="4530"/>
                    <a:pt x="0" y="8519"/>
                    <a:pt x="2285" y="8856"/>
                  </a:cubicBezTo>
                  <a:cubicBezTo>
                    <a:pt x="2443" y="8879"/>
                    <a:pt x="2604" y="8890"/>
                    <a:pt x="2768" y="8890"/>
                  </a:cubicBezTo>
                  <a:cubicBezTo>
                    <a:pt x="4985" y="8890"/>
                    <a:pt x="7697" y="6928"/>
                    <a:pt x="7697" y="6928"/>
                  </a:cubicBezTo>
                  <a:cubicBezTo>
                    <a:pt x="8587" y="6487"/>
                    <a:pt x="11046" y="5687"/>
                    <a:pt x="11053" y="5687"/>
                  </a:cubicBezTo>
                  <a:cubicBezTo>
                    <a:pt x="11053" y="5687"/>
                    <a:pt x="11053" y="5687"/>
                    <a:pt x="11053" y="5687"/>
                  </a:cubicBezTo>
                  <a:cubicBezTo>
                    <a:pt x="13686" y="4745"/>
                    <a:pt x="13246" y="3841"/>
                    <a:pt x="13246" y="3841"/>
                  </a:cubicBezTo>
                  <a:cubicBezTo>
                    <a:pt x="13778" y="3582"/>
                    <a:pt x="14097" y="3481"/>
                    <a:pt x="14105" y="2941"/>
                  </a:cubicBezTo>
                  <a:cubicBezTo>
                    <a:pt x="14110" y="2398"/>
                    <a:pt x="13459" y="2255"/>
                    <a:pt x="13459" y="2255"/>
                  </a:cubicBezTo>
                  <a:cubicBezTo>
                    <a:pt x="13614" y="2051"/>
                    <a:pt x="13571" y="1692"/>
                    <a:pt x="13571" y="1692"/>
                  </a:cubicBezTo>
                  <a:cubicBezTo>
                    <a:pt x="13409" y="1117"/>
                    <a:pt x="12649" y="1038"/>
                    <a:pt x="12240" y="1038"/>
                  </a:cubicBezTo>
                  <a:cubicBezTo>
                    <a:pt x="12082" y="1038"/>
                    <a:pt x="11977" y="1049"/>
                    <a:pt x="11977" y="1049"/>
                  </a:cubicBezTo>
                  <a:cubicBezTo>
                    <a:pt x="12128" y="749"/>
                    <a:pt x="11939" y="408"/>
                    <a:pt x="11939" y="408"/>
                  </a:cubicBezTo>
                  <a:cubicBezTo>
                    <a:pt x="11739" y="114"/>
                    <a:pt x="11415" y="1"/>
                    <a:pt x="11036" y="1"/>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8"/>
            <p:cNvSpPr/>
            <p:nvPr/>
          </p:nvSpPr>
          <p:spPr>
            <a:xfrm>
              <a:off x="5248897" y="2104939"/>
              <a:ext cx="910267" cy="423479"/>
            </a:xfrm>
            <a:custGeom>
              <a:rect b="b" l="l" r="r" t="t"/>
              <a:pathLst>
                <a:path extrusionOk="0" h="4194" w="9015">
                  <a:moveTo>
                    <a:pt x="7396" y="0"/>
                  </a:moveTo>
                  <a:cubicBezTo>
                    <a:pt x="5100" y="0"/>
                    <a:pt x="2600" y="1728"/>
                    <a:pt x="2576" y="1746"/>
                  </a:cubicBezTo>
                  <a:cubicBezTo>
                    <a:pt x="2546" y="1767"/>
                    <a:pt x="2539" y="1808"/>
                    <a:pt x="2560" y="1837"/>
                  </a:cubicBezTo>
                  <a:cubicBezTo>
                    <a:pt x="2572" y="1854"/>
                    <a:pt x="2593" y="1863"/>
                    <a:pt x="2613" y="1863"/>
                  </a:cubicBezTo>
                  <a:cubicBezTo>
                    <a:pt x="2614" y="1864"/>
                    <a:pt x="2616" y="1864"/>
                    <a:pt x="2617" y="1864"/>
                  </a:cubicBezTo>
                  <a:cubicBezTo>
                    <a:pt x="2629" y="1864"/>
                    <a:pt x="2640" y="1860"/>
                    <a:pt x="2649" y="1852"/>
                  </a:cubicBezTo>
                  <a:cubicBezTo>
                    <a:pt x="2675" y="1834"/>
                    <a:pt x="5139" y="129"/>
                    <a:pt x="7396" y="129"/>
                  </a:cubicBezTo>
                  <a:lnTo>
                    <a:pt x="7458" y="129"/>
                  </a:lnTo>
                  <a:cubicBezTo>
                    <a:pt x="7494" y="129"/>
                    <a:pt x="7522" y="101"/>
                    <a:pt x="7523" y="65"/>
                  </a:cubicBezTo>
                  <a:cubicBezTo>
                    <a:pt x="7523" y="30"/>
                    <a:pt x="7495" y="0"/>
                    <a:pt x="7460" y="0"/>
                  </a:cubicBezTo>
                  <a:close/>
                  <a:moveTo>
                    <a:pt x="3756" y="1"/>
                  </a:moveTo>
                  <a:cubicBezTo>
                    <a:pt x="3746" y="1"/>
                    <a:pt x="3736" y="3"/>
                    <a:pt x="3727" y="7"/>
                  </a:cubicBezTo>
                  <a:cubicBezTo>
                    <a:pt x="3703" y="20"/>
                    <a:pt x="1331" y="1237"/>
                    <a:pt x="32" y="2285"/>
                  </a:cubicBezTo>
                  <a:cubicBezTo>
                    <a:pt x="4" y="2308"/>
                    <a:pt x="1" y="2349"/>
                    <a:pt x="24" y="2377"/>
                  </a:cubicBezTo>
                  <a:cubicBezTo>
                    <a:pt x="36" y="2393"/>
                    <a:pt x="56" y="2403"/>
                    <a:pt x="74" y="2403"/>
                  </a:cubicBezTo>
                  <a:cubicBezTo>
                    <a:pt x="87" y="2400"/>
                    <a:pt x="101" y="2395"/>
                    <a:pt x="114" y="2386"/>
                  </a:cubicBezTo>
                  <a:cubicBezTo>
                    <a:pt x="1402" y="1346"/>
                    <a:pt x="3763" y="135"/>
                    <a:pt x="3785" y="122"/>
                  </a:cubicBezTo>
                  <a:cubicBezTo>
                    <a:pt x="3817" y="106"/>
                    <a:pt x="3829" y="68"/>
                    <a:pt x="3814" y="36"/>
                  </a:cubicBezTo>
                  <a:cubicBezTo>
                    <a:pt x="3803" y="13"/>
                    <a:pt x="3780" y="1"/>
                    <a:pt x="3756" y="1"/>
                  </a:cubicBezTo>
                  <a:close/>
                  <a:moveTo>
                    <a:pt x="7959" y="1047"/>
                  </a:moveTo>
                  <a:cubicBezTo>
                    <a:pt x="7068" y="1047"/>
                    <a:pt x="5522" y="1298"/>
                    <a:pt x="3065" y="2421"/>
                  </a:cubicBezTo>
                  <a:cubicBezTo>
                    <a:pt x="3034" y="2435"/>
                    <a:pt x="3017" y="2475"/>
                    <a:pt x="3034" y="2509"/>
                  </a:cubicBezTo>
                  <a:cubicBezTo>
                    <a:pt x="3044" y="2531"/>
                    <a:pt x="3070" y="2545"/>
                    <a:pt x="3092" y="2545"/>
                  </a:cubicBezTo>
                  <a:cubicBezTo>
                    <a:pt x="3094" y="2546"/>
                    <a:pt x="3096" y="2546"/>
                    <a:pt x="3097" y="2546"/>
                  </a:cubicBezTo>
                  <a:cubicBezTo>
                    <a:pt x="3103" y="2546"/>
                    <a:pt x="3110" y="2544"/>
                    <a:pt x="3116" y="2540"/>
                  </a:cubicBezTo>
                  <a:cubicBezTo>
                    <a:pt x="5557" y="1426"/>
                    <a:pt x="7093" y="1185"/>
                    <a:pt x="7965" y="1185"/>
                  </a:cubicBezTo>
                  <a:cubicBezTo>
                    <a:pt x="8623" y="1185"/>
                    <a:pt x="8903" y="1321"/>
                    <a:pt x="8910" y="1324"/>
                  </a:cubicBezTo>
                  <a:cubicBezTo>
                    <a:pt x="8920" y="1330"/>
                    <a:pt x="8930" y="1332"/>
                    <a:pt x="8941" y="1332"/>
                  </a:cubicBezTo>
                  <a:cubicBezTo>
                    <a:pt x="8964" y="1332"/>
                    <a:pt x="8986" y="1320"/>
                    <a:pt x="8999" y="1299"/>
                  </a:cubicBezTo>
                  <a:cubicBezTo>
                    <a:pt x="9015" y="1266"/>
                    <a:pt x="9005" y="1228"/>
                    <a:pt x="8972" y="1210"/>
                  </a:cubicBezTo>
                  <a:cubicBezTo>
                    <a:pt x="8945" y="1196"/>
                    <a:pt x="8647" y="1047"/>
                    <a:pt x="7959" y="1047"/>
                  </a:cubicBezTo>
                  <a:close/>
                  <a:moveTo>
                    <a:pt x="7867" y="2419"/>
                  </a:moveTo>
                  <a:cubicBezTo>
                    <a:pt x="6286" y="2419"/>
                    <a:pt x="3415" y="3986"/>
                    <a:pt x="3262" y="4072"/>
                  </a:cubicBezTo>
                  <a:cubicBezTo>
                    <a:pt x="3229" y="4089"/>
                    <a:pt x="3218" y="4127"/>
                    <a:pt x="3235" y="4160"/>
                  </a:cubicBezTo>
                  <a:cubicBezTo>
                    <a:pt x="3246" y="4181"/>
                    <a:pt x="3269" y="4194"/>
                    <a:pt x="3292" y="4194"/>
                  </a:cubicBezTo>
                  <a:cubicBezTo>
                    <a:pt x="3303" y="4194"/>
                    <a:pt x="3313" y="4192"/>
                    <a:pt x="3326" y="4187"/>
                  </a:cubicBezTo>
                  <a:cubicBezTo>
                    <a:pt x="3338" y="4181"/>
                    <a:pt x="4516" y="3536"/>
                    <a:pt x="5765" y="3060"/>
                  </a:cubicBezTo>
                  <a:cubicBezTo>
                    <a:pt x="6660" y="2718"/>
                    <a:pt x="7368" y="2547"/>
                    <a:pt x="7869" y="2547"/>
                  </a:cubicBezTo>
                  <a:cubicBezTo>
                    <a:pt x="8276" y="2547"/>
                    <a:pt x="8547" y="2660"/>
                    <a:pt x="8672" y="2886"/>
                  </a:cubicBezTo>
                  <a:cubicBezTo>
                    <a:pt x="8684" y="2907"/>
                    <a:pt x="8707" y="2919"/>
                    <a:pt x="8730" y="2919"/>
                  </a:cubicBezTo>
                  <a:cubicBezTo>
                    <a:pt x="8741" y="2919"/>
                    <a:pt x="8751" y="2917"/>
                    <a:pt x="8760" y="2912"/>
                  </a:cubicBezTo>
                  <a:cubicBezTo>
                    <a:pt x="8790" y="2893"/>
                    <a:pt x="8802" y="2855"/>
                    <a:pt x="8785" y="2823"/>
                  </a:cubicBezTo>
                  <a:cubicBezTo>
                    <a:pt x="8626" y="2534"/>
                    <a:pt x="8294" y="2419"/>
                    <a:pt x="7867" y="2419"/>
                  </a:cubicBezTo>
                  <a:close/>
                </a:path>
              </a:pathLst>
            </a:custGeom>
            <a:solidFill>
              <a:srgbClr val="1E1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8"/>
            <p:cNvSpPr/>
            <p:nvPr/>
          </p:nvSpPr>
          <p:spPr>
            <a:xfrm>
              <a:off x="826350" y="2052533"/>
              <a:ext cx="4729754" cy="2920731"/>
            </a:xfrm>
            <a:custGeom>
              <a:rect b="b" l="l" r="r" t="t"/>
              <a:pathLst>
                <a:path extrusionOk="0" h="28926" w="46842">
                  <a:moveTo>
                    <a:pt x="18270" y="1"/>
                  </a:moveTo>
                  <a:cubicBezTo>
                    <a:pt x="16618" y="1"/>
                    <a:pt x="15079" y="182"/>
                    <a:pt x="13747" y="672"/>
                  </a:cubicBezTo>
                  <a:cubicBezTo>
                    <a:pt x="11790" y="1391"/>
                    <a:pt x="11261" y="1616"/>
                    <a:pt x="10081" y="2477"/>
                  </a:cubicBezTo>
                  <a:cubicBezTo>
                    <a:pt x="6930" y="4779"/>
                    <a:pt x="1" y="19203"/>
                    <a:pt x="59" y="21976"/>
                  </a:cubicBezTo>
                  <a:cubicBezTo>
                    <a:pt x="168" y="27080"/>
                    <a:pt x="1346" y="28925"/>
                    <a:pt x="9091" y="28925"/>
                  </a:cubicBezTo>
                  <a:lnTo>
                    <a:pt x="37527" y="28925"/>
                  </a:lnTo>
                  <a:cubicBezTo>
                    <a:pt x="37527" y="28925"/>
                    <a:pt x="44016" y="24728"/>
                    <a:pt x="46482" y="7347"/>
                  </a:cubicBezTo>
                  <a:cubicBezTo>
                    <a:pt x="46842" y="4826"/>
                    <a:pt x="41103" y="4162"/>
                    <a:pt x="41103" y="4162"/>
                  </a:cubicBezTo>
                  <a:cubicBezTo>
                    <a:pt x="37341" y="9049"/>
                    <a:pt x="36579" y="13046"/>
                    <a:pt x="36579" y="13046"/>
                  </a:cubicBezTo>
                  <a:cubicBezTo>
                    <a:pt x="36068" y="9864"/>
                    <a:pt x="35446" y="7529"/>
                    <a:pt x="35446" y="7529"/>
                  </a:cubicBezTo>
                  <a:cubicBezTo>
                    <a:pt x="34359" y="2061"/>
                    <a:pt x="28799" y="1163"/>
                    <a:pt x="28800" y="1162"/>
                  </a:cubicBezTo>
                  <a:cubicBezTo>
                    <a:pt x="25344" y="729"/>
                    <a:pt x="21581" y="1"/>
                    <a:pt x="18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8"/>
            <p:cNvSpPr/>
            <p:nvPr/>
          </p:nvSpPr>
          <p:spPr>
            <a:xfrm>
              <a:off x="2568146" y="450587"/>
              <a:ext cx="1601323" cy="1847595"/>
            </a:xfrm>
            <a:custGeom>
              <a:rect b="b" l="l" r="r" t="t"/>
              <a:pathLst>
                <a:path extrusionOk="0" h="18298" w="15859">
                  <a:moveTo>
                    <a:pt x="8696" y="0"/>
                  </a:moveTo>
                  <a:cubicBezTo>
                    <a:pt x="8424" y="0"/>
                    <a:pt x="8261" y="21"/>
                    <a:pt x="8259" y="21"/>
                  </a:cubicBezTo>
                  <a:cubicBezTo>
                    <a:pt x="8259" y="21"/>
                    <a:pt x="8259" y="21"/>
                    <a:pt x="8259" y="21"/>
                  </a:cubicBezTo>
                  <a:lnTo>
                    <a:pt x="7595" y="52"/>
                  </a:lnTo>
                  <a:cubicBezTo>
                    <a:pt x="4718" y="158"/>
                    <a:pt x="2288" y="1934"/>
                    <a:pt x="2060" y="5393"/>
                  </a:cubicBezTo>
                  <a:lnTo>
                    <a:pt x="2037" y="5554"/>
                  </a:lnTo>
                  <a:cubicBezTo>
                    <a:pt x="2037" y="5554"/>
                    <a:pt x="1849" y="5487"/>
                    <a:pt x="1590" y="5487"/>
                  </a:cubicBezTo>
                  <a:cubicBezTo>
                    <a:pt x="1055" y="5487"/>
                    <a:pt x="217" y="5772"/>
                    <a:pt x="109" y="7518"/>
                  </a:cubicBezTo>
                  <a:cubicBezTo>
                    <a:pt x="0" y="9302"/>
                    <a:pt x="875" y="9542"/>
                    <a:pt x="1353" y="9542"/>
                  </a:cubicBezTo>
                  <a:cubicBezTo>
                    <a:pt x="1529" y="9542"/>
                    <a:pt x="1651" y="9510"/>
                    <a:pt x="1651" y="9510"/>
                  </a:cubicBezTo>
                  <a:lnTo>
                    <a:pt x="1651" y="9510"/>
                  </a:lnTo>
                  <a:lnTo>
                    <a:pt x="1241" y="16138"/>
                  </a:lnTo>
                  <a:cubicBezTo>
                    <a:pt x="1241" y="16138"/>
                    <a:pt x="1855" y="18062"/>
                    <a:pt x="5553" y="18287"/>
                  </a:cubicBezTo>
                  <a:cubicBezTo>
                    <a:pt x="5669" y="18294"/>
                    <a:pt x="5781" y="18297"/>
                    <a:pt x="5891" y="18297"/>
                  </a:cubicBezTo>
                  <a:cubicBezTo>
                    <a:pt x="8155" y="18297"/>
                    <a:pt x="9049" y="16858"/>
                    <a:pt x="9049" y="16858"/>
                  </a:cubicBezTo>
                  <a:lnTo>
                    <a:pt x="8433" y="13955"/>
                  </a:lnTo>
                  <a:lnTo>
                    <a:pt x="8433" y="13955"/>
                  </a:lnTo>
                  <a:lnTo>
                    <a:pt x="8731" y="14064"/>
                  </a:lnTo>
                  <a:cubicBezTo>
                    <a:pt x="9342" y="14277"/>
                    <a:pt x="9917" y="14375"/>
                    <a:pt x="10450" y="14375"/>
                  </a:cubicBezTo>
                  <a:cubicBezTo>
                    <a:pt x="12580" y="14375"/>
                    <a:pt x="14027" y="12817"/>
                    <a:pt x="14322" y="10868"/>
                  </a:cubicBezTo>
                  <a:cubicBezTo>
                    <a:pt x="15859" y="727"/>
                    <a:pt x="10322" y="0"/>
                    <a:pt x="8696"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8"/>
            <p:cNvSpPr/>
            <p:nvPr/>
          </p:nvSpPr>
          <p:spPr>
            <a:xfrm>
              <a:off x="2870260" y="4360083"/>
              <a:ext cx="1391502" cy="637540"/>
            </a:xfrm>
            <a:custGeom>
              <a:rect b="b" l="l" r="r" t="t"/>
              <a:pathLst>
                <a:path extrusionOk="0" h="6314" w="13781">
                  <a:moveTo>
                    <a:pt x="6306" y="0"/>
                  </a:moveTo>
                  <a:cubicBezTo>
                    <a:pt x="5297" y="0"/>
                    <a:pt x="4385" y="426"/>
                    <a:pt x="3814" y="683"/>
                  </a:cubicBezTo>
                  <a:cubicBezTo>
                    <a:pt x="2991" y="1052"/>
                    <a:pt x="2266" y="1268"/>
                    <a:pt x="983" y="1268"/>
                  </a:cubicBezTo>
                  <a:cubicBezTo>
                    <a:pt x="911" y="1268"/>
                    <a:pt x="839" y="1268"/>
                    <a:pt x="764" y="1266"/>
                  </a:cubicBezTo>
                  <a:lnTo>
                    <a:pt x="0" y="6245"/>
                  </a:lnTo>
                  <a:cubicBezTo>
                    <a:pt x="0" y="6245"/>
                    <a:pt x="415" y="6314"/>
                    <a:pt x="1019" y="6314"/>
                  </a:cubicBezTo>
                  <a:cubicBezTo>
                    <a:pt x="2256" y="6314"/>
                    <a:pt x="4284" y="6026"/>
                    <a:pt x="5167" y="4271"/>
                  </a:cubicBezTo>
                  <a:cubicBezTo>
                    <a:pt x="5167" y="4271"/>
                    <a:pt x="6522" y="5333"/>
                    <a:pt x="7522" y="5333"/>
                  </a:cubicBezTo>
                  <a:cubicBezTo>
                    <a:pt x="7774" y="5333"/>
                    <a:pt x="8004" y="5266"/>
                    <a:pt x="8183" y="5098"/>
                  </a:cubicBezTo>
                  <a:cubicBezTo>
                    <a:pt x="8183" y="5098"/>
                    <a:pt x="8612" y="5338"/>
                    <a:pt x="9156" y="5338"/>
                  </a:cubicBezTo>
                  <a:cubicBezTo>
                    <a:pt x="9441" y="5338"/>
                    <a:pt x="9759" y="5271"/>
                    <a:pt x="10062" y="5069"/>
                  </a:cubicBezTo>
                  <a:cubicBezTo>
                    <a:pt x="10062" y="5069"/>
                    <a:pt x="10390" y="5312"/>
                    <a:pt x="10850" y="5312"/>
                  </a:cubicBezTo>
                  <a:cubicBezTo>
                    <a:pt x="11121" y="5312"/>
                    <a:pt x="11439" y="5228"/>
                    <a:pt x="11761" y="4957"/>
                  </a:cubicBezTo>
                  <a:cubicBezTo>
                    <a:pt x="11761" y="4957"/>
                    <a:pt x="12130" y="5119"/>
                    <a:pt x="12530" y="5119"/>
                  </a:cubicBezTo>
                  <a:cubicBezTo>
                    <a:pt x="12912" y="5119"/>
                    <a:pt x="13324" y="4972"/>
                    <a:pt x="13473" y="4399"/>
                  </a:cubicBezTo>
                  <a:cubicBezTo>
                    <a:pt x="13780" y="3224"/>
                    <a:pt x="9512" y="1353"/>
                    <a:pt x="7927" y="432"/>
                  </a:cubicBezTo>
                  <a:cubicBezTo>
                    <a:pt x="7384" y="116"/>
                    <a:pt x="6832" y="0"/>
                    <a:pt x="6306"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8"/>
            <p:cNvSpPr/>
            <p:nvPr/>
          </p:nvSpPr>
          <p:spPr>
            <a:xfrm>
              <a:off x="3207411" y="1070767"/>
              <a:ext cx="835951" cy="452357"/>
            </a:xfrm>
            <a:custGeom>
              <a:rect b="b" l="l" r="r" t="t"/>
              <a:pathLst>
                <a:path extrusionOk="0" h="4480" w="8279">
                  <a:moveTo>
                    <a:pt x="7656" y="0"/>
                  </a:moveTo>
                  <a:cubicBezTo>
                    <a:pt x="6716" y="0"/>
                    <a:pt x="5958" y="621"/>
                    <a:pt x="5632" y="939"/>
                  </a:cubicBezTo>
                  <a:cubicBezTo>
                    <a:pt x="5654" y="989"/>
                    <a:pt x="5669" y="1043"/>
                    <a:pt x="5676" y="1097"/>
                  </a:cubicBezTo>
                  <a:cubicBezTo>
                    <a:pt x="5681" y="1114"/>
                    <a:pt x="5682" y="1125"/>
                    <a:pt x="5682" y="1135"/>
                  </a:cubicBezTo>
                  <a:cubicBezTo>
                    <a:pt x="5688" y="1152"/>
                    <a:pt x="5692" y="1171"/>
                    <a:pt x="5699" y="1186"/>
                  </a:cubicBezTo>
                  <a:cubicBezTo>
                    <a:pt x="5723" y="1253"/>
                    <a:pt x="5753" y="1316"/>
                    <a:pt x="5780" y="1383"/>
                  </a:cubicBezTo>
                  <a:cubicBezTo>
                    <a:pt x="5825" y="1490"/>
                    <a:pt x="5860" y="1596"/>
                    <a:pt x="5890" y="1705"/>
                  </a:cubicBezTo>
                  <a:cubicBezTo>
                    <a:pt x="6233" y="2080"/>
                    <a:pt x="6766" y="2496"/>
                    <a:pt x="7459" y="2496"/>
                  </a:cubicBezTo>
                  <a:cubicBezTo>
                    <a:pt x="7530" y="2496"/>
                    <a:pt x="7603" y="2491"/>
                    <a:pt x="7677" y="2482"/>
                  </a:cubicBezTo>
                  <a:cubicBezTo>
                    <a:pt x="7881" y="2458"/>
                    <a:pt x="8066" y="2409"/>
                    <a:pt x="8237" y="2345"/>
                  </a:cubicBezTo>
                  <a:cubicBezTo>
                    <a:pt x="8278" y="1507"/>
                    <a:pt x="8260" y="750"/>
                    <a:pt x="8195" y="70"/>
                  </a:cubicBezTo>
                  <a:cubicBezTo>
                    <a:pt x="8010" y="21"/>
                    <a:pt x="7830" y="0"/>
                    <a:pt x="7656" y="0"/>
                  </a:cubicBezTo>
                  <a:close/>
                  <a:moveTo>
                    <a:pt x="2194" y="300"/>
                  </a:moveTo>
                  <a:cubicBezTo>
                    <a:pt x="934" y="300"/>
                    <a:pt x="0" y="1420"/>
                    <a:pt x="0" y="1420"/>
                  </a:cubicBezTo>
                  <a:cubicBezTo>
                    <a:pt x="0" y="1420"/>
                    <a:pt x="738" y="2794"/>
                    <a:pt x="1997" y="2794"/>
                  </a:cubicBezTo>
                  <a:cubicBezTo>
                    <a:pt x="2068" y="2794"/>
                    <a:pt x="2141" y="2790"/>
                    <a:pt x="2216" y="2781"/>
                  </a:cubicBezTo>
                  <a:cubicBezTo>
                    <a:pt x="3608" y="2609"/>
                    <a:pt x="4203" y="1363"/>
                    <a:pt x="4203" y="1363"/>
                  </a:cubicBezTo>
                  <a:cubicBezTo>
                    <a:pt x="3503" y="568"/>
                    <a:pt x="2810" y="300"/>
                    <a:pt x="2194" y="300"/>
                  </a:cubicBezTo>
                  <a:close/>
                  <a:moveTo>
                    <a:pt x="3199" y="3925"/>
                  </a:moveTo>
                  <a:lnTo>
                    <a:pt x="3199" y="3925"/>
                  </a:lnTo>
                  <a:cubicBezTo>
                    <a:pt x="3869" y="4343"/>
                    <a:pt x="4456" y="4480"/>
                    <a:pt x="4938" y="4480"/>
                  </a:cubicBezTo>
                  <a:cubicBezTo>
                    <a:pt x="5836" y="4480"/>
                    <a:pt x="6364" y="4004"/>
                    <a:pt x="6364" y="4004"/>
                  </a:cubicBezTo>
                  <a:lnTo>
                    <a:pt x="3199" y="392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8"/>
            <p:cNvSpPr/>
            <p:nvPr/>
          </p:nvSpPr>
          <p:spPr>
            <a:xfrm>
              <a:off x="1978359" y="301247"/>
              <a:ext cx="2765637" cy="4598389"/>
            </a:xfrm>
            <a:custGeom>
              <a:rect b="b" l="l" r="r" t="t"/>
              <a:pathLst>
                <a:path extrusionOk="0" h="45541" w="27390">
                  <a:moveTo>
                    <a:pt x="19316" y="5802"/>
                  </a:moveTo>
                  <a:cubicBezTo>
                    <a:pt x="19301" y="5802"/>
                    <a:pt x="19286" y="5802"/>
                    <a:pt x="19272" y="5802"/>
                  </a:cubicBezTo>
                  <a:cubicBezTo>
                    <a:pt x="19081" y="5809"/>
                    <a:pt x="18915" y="5829"/>
                    <a:pt x="18703" y="5905"/>
                  </a:cubicBezTo>
                  <a:cubicBezTo>
                    <a:pt x="18539" y="5965"/>
                    <a:pt x="18423" y="6128"/>
                    <a:pt x="18430" y="6311"/>
                  </a:cubicBezTo>
                  <a:cubicBezTo>
                    <a:pt x="18439" y="6536"/>
                    <a:pt x="18622" y="6709"/>
                    <a:pt x="18843" y="6709"/>
                  </a:cubicBezTo>
                  <a:cubicBezTo>
                    <a:pt x="18849" y="6709"/>
                    <a:pt x="18855" y="6709"/>
                    <a:pt x="18861" y="6709"/>
                  </a:cubicBezTo>
                  <a:lnTo>
                    <a:pt x="18942" y="6706"/>
                  </a:lnTo>
                  <a:cubicBezTo>
                    <a:pt x="19038" y="6702"/>
                    <a:pt x="19189" y="6678"/>
                    <a:pt x="19317" y="6669"/>
                  </a:cubicBezTo>
                  <a:cubicBezTo>
                    <a:pt x="19448" y="6655"/>
                    <a:pt x="19583" y="6645"/>
                    <a:pt x="19720" y="6644"/>
                  </a:cubicBezTo>
                  <a:cubicBezTo>
                    <a:pt x="19749" y="6643"/>
                    <a:pt x="19779" y="6642"/>
                    <a:pt x="19808" y="6642"/>
                  </a:cubicBezTo>
                  <a:cubicBezTo>
                    <a:pt x="19915" y="6642"/>
                    <a:pt x="20023" y="6649"/>
                    <a:pt x="20137" y="6651"/>
                  </a:cubicBezTo>
                  <a:lnTo>
                    <a:pt x="20217" y="6651"/>
                  </a:lnTo>
                  <a:cubicBezTo>
                    <a:pt x="20169" y="6402"/>
                    <a:pt x="20113" y="6164"/>
                    <a:pt x="20054" y="5938"/>
                  </a:cubicBezTo>
                  <a:cubicBezTo>
                    <a:pt x="19979" y="5908"/>
                    <a:pt x="19901" y="5886"/>
                    <a:pt x="19823" y="5866"/>
                  </a:cubicBezTo>
                  <a:cubicBezTo>
                    <a:pt x="19658" y="5824"/>
                    <a:pt x="19488" y="5802"/>
                    <a:pt x="19316" y="5802"/>
                  </a:cubicBezTo>
                  <a:close/>
                  <a:moveTo>
                    <a:pt x="14875" y="5741"/>
                  </a:moveTo>
                  <a:cubicBezTo>
                    <a:pt x="14834" y="5741"/>
                    <a:pt x="14793" y="5742"/>
                    <a:pt x="14751" y="5743"/>
                  </a:cubicBezTo>
                  <a:cubicBezTo>
                    <a:pt x="14497" y="5754"/>
                    <a:pt x="14246" y="5789"/>
                    <a:pt x="14001" y="5856"/>
                  </a:cubicBezTo>
                  <a:cubicBezTo>
                    <a:pt x="13760" y="5922"/>
                    <a:pt x="13520" y="6000"/>
                    <a:pt x="13303" y="6128"/>
                  </a:cubicBezTo>
                  <a:cubicBezTo>
                    <a:pt x="13083" y="6246"/>
                    <a:pt x="12884" y="6401"/>
                    <a:pt x="12717" y="6592"/>
                  </a:cubicBezTo>
                  <a:cubicBezTo>
                    <a:pt x="12698" y="6610"/>
                    <a:pt x="12689" y="6638"/>
                    <a:pt x="12690" y="6667"/>
                  </a:cubicBezTo>
                  <a:cubicBezTo>
                    <a:pt x="12691" y="6725"/>
                    <a:pt x="12738" y="6772"/>
                    <a:pt x="12796" y="6772"/>
                  </a:cubicBezTo>
                  <a:cubicBezTo>
                    <a:pt x="12798" y="6772"/>
                    <a:pt x="12801" y="6771"/>
                    <a:pt x="12803" y="6771"/>
                  </a:cubicBezTo>
                  <a:lnTo>
                    <a:pt x="12809" y="6771"/>
                  </a:lnTo>
                  <a:cubicBezTo>
                    <a:pt x="13056" y="6761"/>
                    <a:pt x="13276" y="6723"/>
                    <a:pt x="13496" y="6701"/>
                  </a:cubicBezTo>
                  <a:cubicBezTo>
                    <a:pt x="13714" y="6672"/>
                    <a:pt x="13926" y="6645"/>
                    <a:pt x="14136" y="6630"/>
                  </a:cubicBezTo>
                  <a:cubicBezTo>
                    <a:pt x="14297" y="6617"/>
                    <a:pt x="14457" y="6611"/>
                    <a:pt x="14616" y="6611"/>
                  </a:cubicBezTo>
                  <a:cubicBezTo>
                    <a:pt x="14665" y="6611"/>
                    <a:pt x="14714" y="6612"/>
                    <a:pt x="14763" y="6613"/>
                  </a:cubicBezTo>
                  <a:cubicBezTo>
                    <a:pt x="14962" y="6613"/>
                    <a:pt x="15188" y="6630"/>
                    <a:pt x="15348" y="6641"/>
                  </a:cubicBezTo>
                  <a:lnTo>
                    <a:pt x="15402" y="6644"/>
                  </a:lnTo>
                  <a:cubicBezTo>
                    <a:pt x="15412" y="6645"/>
                    <a:pt x="15422" y="6645"/>
                    <a:pt x="15432" y="6645"/>
                  </a:cubicBezTo>
                  <a:cubicBezTo>
                    <a:pt x="15616" y="6645"/>
                    <a:pt x="15783" y="6522"/>
                    <a:pt x="15832" y="6338"/>
                  </a:cubicBezTo>
                  <a:cubicBezTo>
                    <a:pt x="15893" y="6115"/>
                    <a:pt x="15761" y="5887"/>
                    <a:pt x="15539" y="5826"/>
                  </a:cubicBezTo>
                  <a:cubicBezTo>
                    <a:pt x="15296" y="5757"/>
                    <a:pt x="15090" y="5741"/>
                    <a:pt x="14875" y="5741"/>
                  </a:cubicBezTo>
                  <a:close/>
                  <a:moveTo>
                    <a:pt x="7461" y="7541"/>
                  </a:moveTo>
                  <a:cubicBezTo>
                    <a:pt x="7361" y="7541"/>
                    <a:pt x="7257" y="7562"/>
                    <a:pt x="7161" y="7619"/>
                  </a:cubicBezTo>
                  <a:cubicBezTo>
                    <a:pt x="6889" y="7779"/>
                    <a:pt x="6762" y="8173"/>
                    <a:pt x="6783" y="8794"/>
                  </a:cubicBezTo>
                  <a:cubicBezTo>
                    <a:pt x="6785" y="8830"/>
                    <a:pt x="6813" y="8858"/>
                    <a:pt x="6848" y="8858"/>
                  </a:cubicBezTo>
                  <a:lnTo>
                    <a:pt x="6850" y="8858"/>
                  </a:lnTo>
                  <a:cubicBezTo>
                    <a:pt x="6885" y="8857"/>
                    <a:pt x="6913" y="8826"/>
                    <a:pt x="6912" y="8790"/>
                  </a:cubicBezTo>
                  <a:cubicBezTo>
                    <a:pt x="6892" y="8230"/>
                    <a:pt x="7001" y="7863"/>
                    <a:pt x="7225" y="7732"/>
                  </a:cubicBezTo>
                  <a:cubicBezTo>
                    <a:pt x="7298" y="7688"/>
                    <a:pt x="7380" y="7672"/>
                    <a:pt x="7460" y="7672"/>
                  </a:cubicBezTo>
                  <a:cubicBezTo>
                    <a:pt x="7681" y="7672"/>
                    <a:pt x="7889" y="7796"/>
                    <a:pt x="7892" y="7797"/>
                  </a:cubicBezTo>
                  <a:cubicBezTo>
                    <a:pt x="7902" y="7803"/>
                    <a:pt x="7914" y="7806"/>
                    <a:pt x="7925" y="7806"/>
                  </a:cubicBezTo>
                  <a:cubicBezTo>
                    <a:pt x="7947" y="7806"/>
                    <a:pt x="7969" y="7795"/>
                    <a:pt x="7980" y="7774"/>
                  </a:cubicBezTo>
                  <a:cubicBezTo>
                    <a:pt x="8000" y="7745"/>
                    <a:pt x="7991" y="7705"/>
                    <a:pt x="7960" y="7685"/>
                  </a:cubicBezTo>
                  <a:cubicBezTo>
                    <a:pt x="7948" y="7678"/>
                    <a:pt x="7718" y="7541"/>
                    <a:pt x="7461" y="7541"/>
                  </a:cubicBezTo>
                  <a:close/>
                  <a:moveTo>
                    <a:pt x="7788" y="8423"/>
                  </a:moveTo>
                  <a:cubicBezTo>
                    <a:pt x="7773" y="8423"/>
                    <a:pt x="7758" y="8429"/>
                    <a:pt x="7745" y="8439"/>
                  </a:cubicBezTo>
                  <a:cubicBezTo>
                    <a:pt x="7718" y="8463"/>
                    <a:pt x="7717" y="8504"/>
                    <a:pt x="7740" y="8531"/>
                  </a:cubicBezTo>
                  <a:cubicBezTo>
                    <a:pt x="7774" y="8568"/>
                    <a:pt x="7867" y="8697"/>
                    <a:pt x="7846" y="8790"/>
                  </a:cubicBezTo>
                  <a:cubicBezTo>
                    <a:pt x="7836" y="8835"/>
                    <a:pt x="7800" y="8868"/>
                    <a:pt x="7737" y="8895"/>
                  </a:cubicBezTo>
                  <a:cubicBezTo>
                    <a:pt x="7550" y="8973"/>
                    <a:pt x="7454" y="9056"/>
                    <a:pt x="7433" y="9157"/>
                  </a:cubicBezTo>
                  <a:cubicBezTo>
                    <a:pt x="7406" y="9281"/>
                    <a:pt x="7503" y="9386"/>
                    <a:pt x="7588" y="9476"/>
                  </a:cubicBezTo>
                  <a:cubicBezTo>
                    <a:pt x="7706" y="9604"/>
                    <a:pt x="7724" y="9643"/>
                    <a:pt x="7683" y="9687"/>
                  </a:cubicBezTo>
                  <a:cubicBezTo>
                    <a:pt x="7659" y="9714"/>
                    <a:pt x="7660" y="9755"/>
                    <a:pt x="7684" y="9779"/>
                  </a:cubicBezTo>
                  <a:cubicBezTo>
                    <a:pt x="7697" y="9792"/>
                    <a:pt x="7713" y="9797"/>
                    <a:pt x="7730" y="9797"/>
                  </a:cubicBezTo>
                  <a:cubicBezTo>
                    <a:pt x="7747" y="9797"/>
                    <a:pt x="7762" y="9790"/>
                    <a:pt x="7776" y="9778"/>
                  </a:cubicBezTo>
                  <a:cubicBezTo>
                    <a:pt x="7914" y="9635"/>
                    <a:pt x="7781" y="9493"/>
                    <a:pt x="7683" y="9389"/>
                  </a:cubicBezTo>
                  <a:cubicBezTo>
                    <a:pt x="7616" y="9316"/>
                    <a:pt x="7547" y="9241"/>
                    <a:pt x="7560" y="9185"/>
                  </a:cubicBezTo>
                  <a:cubicBezTo>
                    <a:pt x="7564" y="9154"/>
                    <a:pt x="7604" y="9092"/>
                    <a:pt x="7788" y="9015"/>
                  </a:cubicBezTo>
                  <a:cubicBezTo>
                    <a:pt x="7892" y="8973"/>
                    <a:pt x="7953" y="8906"/>
                    <a:pt x="7973" y="8820"/>
                  </a:cubicBezTo>
                  <a:cubicBezTo>
                    <a:pt x="8013" y="8644"/>
                    <a:pt x="7854" y="8463"/>
                    <a:pt x="7837" y="8445"/>
                  </a:cubicBezTo>
                  <a:cubicBezTo>
                    <a:pt x="7824" y="8431"/>
                    <a:pt x="7806" y="8423"/>
                    <a:pt x="7788" y="8423"/>
                  </a:cubicBezTo>
                  <a:close/>
                  <a:moveTo>
                    <a:pt x="14272" y="7501"/>
                  </a:moveTo>
                  <a:cubicBezTo>
                    <a:pt x="14266" y="7501"/>
                    <a:pt x="14260" y="7501"/>
                    <a:pt x="14255" y="7501"/>
                  </a:cubicBezTo>
                  <a:cubicBezTo>
                    <a:pt x="13778" y="7501"/>
                    <a:pt x="13320" y="7682"/>
                    <a:pt x="12947" y="7938"/>
                  </a:cubicBezTo>
                  <a:cubicBezTo>
                    <a:pt x="12653" y="8144"/>
                    <a:pt x="12401" y="8391"/>
                    <a:pt x="12186" y="8660"/>
                  </a:cubicBezTo>
                  <a:cubicBezTo>
                    <a:pt x="12097" y="8511"/>
                    <a:pt x="12005" y="8363"/>
                    <a:pt x="11908" y="8219"/>
                  </a:cubicBezTo>
                  <a:cubicBezTo>
                    <a:pt x="11890" y="8192"/>
                    <a:pt x="11859" y="8175"/>
                    <a:pt x="11827" y="8175"/>
                  </a:cubicBezTo>
                  <a:cubicBezTo>
                    <a:pt x="11818" y="8175"/>
                    <a:pt x="11809" y="8176"/>
                    <a:pt x="11800" y="8179"/>
                  </a:cubicBezTo>
                  <a:cubicBezTo>
                    <a:pt x="11749" y="8195"/>
                    <a:pt x="11719" y="8248"/>
                    <a:pt x="11735" y="8301"/>
                  </a:cubicBezTo>
                  <a:cubicBezTo>
                    <a:pt x="11813" y="8565"/>
                    <a:pt x="11905" y="8821"/>
                    <a:pt x="11998" y="9076"/>
                  </a:cubicBezTo>
                  <a:cubicBezTo>
                    <a:pt x="12007" y="9099"/>
                    <a:pt x="12021" y="9121"/>
                    <a:pt x="12039" y="9140"/>
                  </a:cubicBezTo>
                  <a:cubicBezTo>
                    <a:pt x="12073" y="9174"/>
                    <a:pt x="12117" y="9190"/>
                    <a:pt x="12162" y="9190"/>
                  </a:cubicBezTo>
                  <a:cubicBezTo>
                    <a:pt x="12207" y="9190"/>
                    <a:pt x="12253" y="9173"/>
                    <a:pt x="12288" y="9138"/>
                  </a:cubicBezTo>
                  <a:lnTo>
                    <a:pt x="12311" y="9114"/>
                  </a:lnTo>
                  <a:cubicBezTo>
                    <a:pt x="12598" y="8827"/>
                    <a:pt x="12895" y="8555"/>
                    <a:pt x="13223" y="8357"/>
                  </a:cubicBezTo>
                  <a:cubicBezTo>
                    <a:pt x="13547" y="8155"/>
                    <a:pt x="13902" y="8022"/>
                    <a:pt x="14266" y="8009"/>
                  </a:cubicBezTo>
                  <a:cubicBezTo>
                    <a:pt x="14290" y="8008"/>
                    <a:pt x="14316" y="8008"/>
                    <a:pt x="14341" y="8008"/>
                  </a:cubicBezTo>
                  <a:cubicBezTo>
                    <a:pt x="13900" y="8318"/>
                    <a:pt x="13659" y="8885"/>
                    <a:pt x="13820" y="9472"/>
                  </a:cubicBezTo>
                  <a:cubicBezTo>
                    <a:pt x="13934" y="9881"/>
                    <a:pt x="14242" y="10209"/>
                    <a:pt x="14631" y="10358"/>
                  </a:cubicBezTo>
                  <a:cubicBezTo>
                    <a:pt x="15703" y="10117"/>
                    <a:pt x="16240" y="9239"/>
                    <a:pt x="16351" y="9029"/>
                  </a:cubicBezTo>
                  <a:cubicBezTo>
                    <a:pt x="16357" y="9030"/>
                    <a:pt x="16362" y="9031"/>
                    <a:pt x="16368" y="9031"/>
                  </a:cubicBezTo>
                  <a:cubicBezTo>
                    <a:pt x="16384" y="9031"/>
                    <a:pt x="16400" y="9026"/>
                    <a:pt x="16415" y="9018"/>
                  </a:cubicBezTo>
                  <a:cubicBezTo>
                    <a:pt x="16462" y="8991"/>
                    <a:pt x="16477" y="8930"/>
                    <a:pt x="16450" y="8885"/>
                  </a:cubicBezTo>
                  <a:cubicBezTo>
                    <a:pt x="16230" y="8502"/>
                    <a:pt x="15927" y="8180"/>
                    <a:pt x="15558" y="7921"/>
                  </a:cubicBezTo>
                  <a:cubicBezTo>
                    <a:pt x="15194" y="7671"/>
                    <a:pt x="14744" y="7501"/>
                    <a:pt x="14272" y="7501"/>
                  </a:cubicBezTo>
                  <a:close/>
                  <a:moveTo>
                    <a:pt x="17308" y="10508"/>
                  </a:moveTo>
                  <a:cubicBezTo>
                    <a:pt x="17287" y="10508"/>
                    <a:pt x="17262" y="10510"/>
                    <a:pt x="17234" y="10515"/>
                  </a:cubicBezTo>
                  <a:cubicBezTo>
                    <a:pt x="17127" y="10533"/>
                    <a:pt x="17055" y="10631"/>
                    <a:pt x="17047" y="10641"/>
                  </a:cubicBezTo>
                  <a:cubicBezTo>
                    <a:pt x="17026" y="10670"/>
                    <a:pt x="17033" y="10710"/>
                    <a:pt x="17063" y="10731"/>
                  </a:cubicBezTo>
                  <a:cubicBezTo>
                    <a:pt x="17074" y="10740"/>
                    <a:pt x="17089" y="10743"/>
                    <a:pt x="17100" y="10743"/>
                  </a:cubicBezTo>
                  <a:cubicBezTo>
                    <a:pt x="17120" y="10743"/>
                    <a:pt x="17141" y="10734"/>
                    <a:pt x="17154" y="10717"/>
                  </a:cubicBezTo>
                  <a:cubicBezTo>
                    <a:pt x="17165" y="10699"/>
                    <a:pt x="17210" y="10651"/>
                    <a:pt x="17255" y="10644"/>
                  </a:cubicBezTo>
                  <a:cubicBezTo>
                    <a:pt x="17276" y="10640"/>
                    <a:pt x="17294" y="10639"/>
                    <a:pt x="17309" y="10639"/>
                  </a:cubicBezTo>
                  <a:cubicBezTo>
                    <a:pt x="17338" y="10639"/>
                    <a:pt x="17355" y="10644"/>
                    <a:pt x="17357" y="10644"/>
                  </a:cubicBezTo>
                  <a:cubicBezTo>
                    <a:pt x="17364" y="10646"/>
                    <a:pt x="17372" y="10647"/>
                    <a:pt x="17379" y="10647"/>
                  </a:cubicBezTo>
                  <a:cubicBezTo>
                    <a:pt x="17405" y="10647"/>
                    <a:pt x="17431" y="10632"/>
                    <a:pt x="17439" y="10605"/>
                  </a:cubicBezTo>
                  <a:cubicBezTo>
                    <a:pt x="17452" y="10571"/>
                    <a:pt x="17434" y="10535"/>
                    <a:pt x="17401" y="10522"/>
                  </a:cubicBezTo>
                  <a:cubicBezTo>
                    <a:pt x="17396" y="10520"/>
                    <a:pt x="17363" y="10508"/>
                    <a:pt x="17308" y="10508"/>
                  </a:cubicBezTo>
                  <a:close/>
                  <a:moveTo>
                    <a:pt x="16765" y="9868"/>
                  </a:moveTo>
                  <a:cubicBezTo>
                    <a:pt x="16753" y="9868"/>
                    <a:pt x="16741" y="9872"/>
                    <a:pt x="16731" y="9878"/>
                  </a:cubicBezTo>
                  <a:cubicBezTo>
                    <a:pt x="16722" y="9884"/>
                    <a:pt x="16534" y="10010"/>
                    <a:pt x="16489" y="10246"/>
                  </a:cubicBezTo>
                  <a:cubicBezTo>
                    <a:pt x="16455" y="10419"/>
                    <a:pt x="16504" y="10600"/>
                    <a:pt x="16636" y="10788"/>
                  </a:cubicBezTo>
                  <a:cubicBezTo>
                    <a:pt x="16647" y="10805"/>
                    <a:pt x="16668" y="10816"/>
                    <a:pt x="16688" y="10816"/>
                  </a:cubicBezTo>
                  <a:cubicBezTo>
                    <a:pt x="16701" y="10816"/>
                    <a:pt x="16715" y="10812"/>
                    <a:pt x="16725" y="10803"/>
                  </a:cubicBezTo>
                  <a:cubicBezTo>
                    <a:pt x="16756" y="10782"/>
                    <a:pt x="16763" y="10741"/>
                    <a:pt x="16742" y="10713"/>
                  </a:cubicBezTo>
                  <a:cubicBezTo>
                    <a:pt x="16632" y="10556"/>
                    <a:pt x="16589" y="10409"/>
                    <a:pt x="16616" y="10273"/>
                  </a:cubicBezTo>
                  <a:cubicBezTo>
                    <a:pt x="16651" y="10093"/>
                    <a:pt x="16801" y="9990"/>
                    <a:pt x="16803" y="9988"/>
                  </a:cubicBezTo>
                  <a:cubicBezTo>
                    <a:pt x="16832" y="9969"/>
                    <a:pt x="16842" y="9928"/>
                    <a:pt x="16821" y="9898"/>
                  </a:cubicBezTo>
                  <a:cubicBezTo>
                    <a:pt x="16808" y="9879"/>
                    <a:pt x="16787" y="9868"/>
                    <a:pt x="16765" y="9868"/>
                  </a:cubicBezTo>
                  <a:close/>
                  <a:moveTo>
                    <a:pt x="19796" y="7204"/>
                  </a:moveTo>
                  <a:cubicBezTo>
                    <a:pt x="19106" y="7204"/>
                    <a:pt x="18427" y="7528"/>
                    <a:pt x="17770" y="8169"/>
                  </a:cubicBezTo>
                  <a:cubicBezTo>
                    <a:pt x="17769" y="8158"/>
                    <a:pt x="17768" y="8149"/>
                    <a:pt x="17765" y="8138"/>
                  </a:cubicBezTo>
                  <a:cubicBezTo>
                    <a:pt x="17758" y="8106"/>
                    <a:pt x="17730" y="8085"/>
                    <a:pt x="17699" y="8085"/>
                  </a:cubicBezTo>
                  <a:cubicBezTo>
                    <a:pt x="17696" y="8085"/>
                    <a:pt x="17692" y="8085"/>
                    <a:pt x="17688" y="8086"/>
                  </a:cubicBezTo>
                  <a:cubicBezTo>
                    <a:pt x="17653" y="8093"/>
                    <a:pt x="17630" y="8127"/>
                    <a:pt x="17636" y="8162"/>
                  </a:cubicBezTo>
                  <a:cubicBezTo>
                    <a:pt x="17871" y="9482"/>
                    <a:pt x="18416" y="9892"/>
                    <a:pt x="18435" y="9909"/>
                  </a:cubicBezTo>
                  <a:cubicBezTo>
                    <a:pt x="18445" y="9918"/>
                    <a:pt x="18707" y="10137"/>
                    <a:pt x="18601" y="10404"/>
                  </a:cubicBezTo>
                  <a:cubicBezTo>
                    <a:pt x="18537" y="10561"/>
                    <a:pt x="18467" y="10576"/>
                    <a:pt x="18346" y="10603"/>
                  </a:cubicBezTo>
                  <a:cubicBezTo>
                    <a:pt x="18260" y="10621"/>
                    <a:pt x="18152" y="10645"/>
                    <a:pt x="18032" y="10730"/>
                  </a:cubicBezTo>
                  <a:cubicBezTo>
                    <a:pt x="18002" y="10751"/>
                    <a:pt x="17997" y="10791"/>
                    <a:pt x="18017" y="10819"/>
                  </a:cubicBezTo>
                  <a:cubicBezTo>
                    <a:pt x="18028" y="10837"/>
                    <a:pt x="18048" y="10846"/>
                    <a:pt x="18069" y="10846"/>
                  </a:cubicBezTo>
                  <a:cubicBezTo>
                    <a:pt x="18082" y="10846"/>
                    <a:pt x="18096" y="10843"/>
                    <a:pt x="18106" y="10833"/>
                  </a:cubicBezTo>
                  <a:cubicBezTo>
                    <a:pt x="18203" y="10765"/>
                    <a:pt x="18290" y="10745"/>
                    <a:pt x="18372" y="10727"/>
                  </a:cubicBezTo>
                  <a:cubicBezTo>
                    <a:pt x="18499" y="10699"/>
                    <a:pt x="18632" y="10670"/>
                    <a:pt x="18720" y="10450"/>
                  </a:cubicBezTo>
                  <a:cubicBezTo>
                    <a:pt x="18863" y="10093"/>
                    <a:pt x="18530" y="9817"/>
                    <a:pt x="18513" y="9803"/>
                  </a:cubicBezTo>
                  <a:cubicBezTo>
                    <a:pt x="18509" y="9799"/>
                    <a:pt x="18165" y="9536"/>
                    <a:pt x="17915" y="8760"/>
                  </a:cubicBezTo>
                  <a:cubicBezTo>
                    <a:pt x="18458" y="8165"/>
                    <a:pt x="19004" y="7824"/>
                    <a:pt x="19546" y="7742"/>
                  </a:cubicBezTo>
                  <a:lnTo>
                    <a:pt x="19546" y="7742"/>
                  </a:lnTo>
                  <a:cubicBezTo>
                    <a:pt x="19174" y="7995"/>
                    <a:pt x="18945" y="8466"/>
                    <a:pt x="18987" y="8983"/>
                  </a:cubicBezTo>
                  <a:cubicBezTo>
                    <a:pt x="19030" y="9495"/>
                    <a:pt x="19327" y="9918"/>
                    <a:pt x="19729" y="10110"/>
                  </a:cubicBezTo>
                  <a:cubicBezTo>
                    <a:pt x="19767" y="10109"/>
                    <a:pt x="19806" y="10104"/>
                    <a:pt x="19846" y="10100"/>
                  </a:cubicBezTo>
                  <a:cubicBezTo>
                    <a:pt x="20050" y="10075"/>
                    <a:pt x="20235" y="10025"/>
                    <a:pt x="20408" y="9962"/>
                  </a:cubicBezTo>
                  <a:cubicBezTo>
                    <a:pt x="20457" y="8950"/>
                    <a:pt x="20419" y="8056"/>
                    <a:pt x="20316" y="7266"/>
                  </a:cubicBezTo>
                  <a:cubicBezTo>
                    <a:pt x="20191" y="7237"/>
                    <a:pt x="20062" y="7217"/>
                    <a:pt x="19928" y="7208"/>
                  </a:cubicBezTo>
                  <a:cubicBezTo>
                    <a:pt x="19884" y="7206"/>
                    <a:pt x="19840" y="7204"/>
                    <a:pt x="19796" y="7204"/>
                  </a:cubicBezTo>
                  <a:close/>
                  <a:moveTo>
                    <a:pt x="13053" y="1"/>
                  </a:moveTo>
                  <a:cubicBezTo>
                    <a:pt x="5813" y="1"/>
                    <a:pt x="3731" y="5078"/>
                    <a:pt x="3157" y="6952"/>
                  </a:cubicBezTo>
                  <a:cubicBezTo>
                    <a:pt x="2581" y="8837"/>
                    <a:pt x="7363" y="13044"/>
                    <a:pt x="7363" y="13044"/>
                  </a:cubicBezTo>
                  <a:lnTo>
                    <a:pt x="7486" y="11052"/>
                  </a:lnTo>
                  <a:lnTo>
                    <a:pt x="7491" y="11052"/>
                  </a:lnTo>
                  <a:cubicBezTo>
                    <a:pt x="7495" y="11052"/>
                    <a:pt x="7502" y="11052"/>
                    <a:pt x="7508" y="11051"/>
                  </a:cubicBezTo>
                  <a:lnTo>
                    <a:pt x="8249" y="10844"/>
                  </a:lnTo>
                  <a:cubicBezTo>
                    <a:pt x="8284" y="10836"/>
                    <a:pt x="8304" y="10798"/>
                    <a:pt x="8294" y="10765"/>
                  </a:cubicBezTo>
                  <a:cubicBezTo>
                    <a:pt x="8286" y="10735"/>
                    <a:pt x="8259" y="10717"/>
                    <a:pt x="8231" y="10717"/>
                  </a:cubicBezTo>
                  <a:cubicBezTo>
                    <a:pt x="8226" y="10717"/>
                    <a:pt x="8220" y="10717"/>
                    <a:pt x="8215" y="10719"/>
                  </a:cubicBezTo>
                  <a:lnTo>
                    <a:pt x="7474" y="10925"/>
                  </a:lnTo>
                  <a:cubicBezTo>
                    <a:pt x="7441" y="10935"/>
                    <a:pt x="7420" y="10970"/>
                    <a:pt x="7428" y="11003"/>
                  </a:cubicBezTo>
                  <a:cubicBezTo>
                    <a:pt x="7366" y="11016"/>
                    <a:pt x="7261" y="11034"/>
                    <a:pt x="7136" y="11034"/>
                  </a:cubicBezTo>
                  <a:cubicBezTo>
                    <a:pt x="6646" y="11034"/>
                    <a:pt x="5837" y="10771"/>
                    <a:pt x="5950" y="8997"/>
                  </a:cubicBezTo>
                  <a:cubicBezTo>
                    <a:pt x="6053" y="7366"/>
                    <a:pt x="6805" y="6979"/>
                    <a:pt x="7447" y="6979"/>
                  </a:cubicBezTo>
                  <a:cubicBezTo>
                    <a:pt x="7600" y="6979"/>
                    <a:pt x="7747" y="7001"/>
                    <a:pt x="7877" y="7033"/>
                  </a:cubicBezTo>
                  <a:cubicBezTo>
                    <a:pt x="7877" y="7033"/>
                    <a:pt x="8523" y="7859"/>
                    <a:pt x="8478" y="8792"/>
                  </a:cubicBezTo>
                  <a:cubicBezTo>
                    <a:pt x="8459" y="9188"/>
                    <a:pt x="8733" y="9429"/>
                    <a:pt x="9061" y="9429"/>
                  </a:cubicBezTo>
                  <a:cubicBezTo>
                    <a:pt x="9502" y="9429"/>
                    <a:pt x="10040" y="8993"/>
                    <a:pt x="10091" y="7912"/>
                  </a:cubicBezTo>
                  <a:cubicBezTo>
                    <a:pt x="10180" y="6030"/>
                    <a:pt x="13369" y="6904"/>
                    <a:pt x="13185" y="3589"/>
                  </a:cubicBezTo>
                  <a:lnTo>
                    <a:pt x="13185" y="3589"/>
                  </a:lnTo>
                  <a:cubicBezTo>
                    <a:pt x="13185" y="3589"/>
                    <a:pt x="14327" y="4800"/>
                    <a:pt x="16448" y="4800"/>
                  </a:cubicBezTo>
                  <a:cubicBezTo>
                    <a:pt x="16949" y="4800"/>
                    <a:pt x="17505" y="4733"/>
                    <a:pt x="18113" y="4566"/>
                  </a:cubicBezTo>
                  <a:cubicBezTo>
                    <a:pt x="18320" y="4509"/>
                    <a:pt x="18505" y="4484"/>
                    <a:pt x="18671" y="4484"/>
                  </a:cubicBezTo>
                  <a:cubicBezTo>
                    <a:pt x="19986" y="4484"/>
                    <a:pt x="20089" y="6061"/>
                    <a:pt x="20089" y="6061"/>
                  </a:cubicBezTo>
                  <a:cubicBezTo>
                    <a:pt x="20089" y="6061"/>
                    <a:pt x="20531" y="64"/>
                    <a:pt x="13185" y="1"/>
                  </a:cubicBezTo>
                  <a:cubicBezTo>
                    <a:pt x="13141" y="1"/>
                    <a:pt x="13097" y="1"/>
                    <a:pt x="13053" y="1"/>
                  </a:cubicBezTo>
                  <a:close/>
                  <a:moveTo>
                    <a:pt x="15371" y="11546"/>
                  </a:moveTo>
                  <a:cubicBezTo>
                    <a:pt x="15371" y="11546"/>
                    <a:pt x="15336" y="12020"/>
                    <a:pt x="15503" y="12510"/>
                  </a:cubicBezTo>
                  <a:cubicBezTo>
                    <a:pt x="15501" y="12501"/>
                    <a:pt x="15498" y="12494"/>
                    <a:pt x="15495" y="12486"/>
                  </a:cubicBezTo>
                  <a:cubicBezTo>
                    <a:pt x="15495" y="12486"/>
                    <a:pt x="15510" y="12485"/>
                    <a:pt x="15537" y="12485"/>
                  </a:cubicBezTo>
                  <a:cubicBezTo>
                    <a:pt x="15736" y="12485"/>
                    <a:pt x="16619" y="12517"/>
                    <a:pt x="17298" y="13057"/>
                  </a:cubicBezTo>
                  <a:cubicBezTo>
                    <a:pt x="17487" y="13207"/>
                    <a:pt x="17439" y="13469"/>
                    <a:pt x="17246" y="13562"/>
                  </a:cubicBezTo>
                  <a:cubicBezTo>
                    <a:pt x="18318" y="13343"/>
                    <a:pt x="18536" y="11624"/>
                    <a:pt x="18536" y="11624"/>
                  </a:cubicBezTo>
                  <a:lnTo>
                    <a:pt x="18536" y="11624"/>
                  </a:lnTo>
                  <a:cubicBezTo>
                    <a:pt x="18536" y="11624"/>
                    <a:pt x="18008" y="12100"/>
                    <a:pt x="17109" y="12100"/>
                  </a:cubicBezTo>
                  <a:cubicBezTo>
                    <a:pt x="16628" y="12100"/>
                    <a:pt x="16041" y="11964"/>
                    <a:pt x="15371" y="11546"/>
                  </a:cubicBezTo>
                  <a:close/>
                  <a:moveTo>
                    <a:pt x="12544" y="14940"/>
                  </a:moveTo>
                  <a:lnTo>
                    <a:pt x="14637" y="17146"/>
                  </a:lnTo>
                  <a:lnTo>
                    <a:pt x="14274" y="15435"/>
                  </a:lnTo>
                  <a:lnTo>
                    <a:pt x="12544" y="14940"/>
                  </a:lnTo>
                  <a:close/>
                  <a:moveTo>
                    <a:pt x="27317" y="25208"/>
                  </a:moveTo>
                  <a:cubicBezTo>
                    <a:pt x="27293" y="25208"/>
                    <a:pt x="27270" y="25221"/>
                    <a:pt x="27258" y="25243"/>
                  </a:cubicBezTo>
                  <a:cubicBezTo>
                    <a:pt x="25072" y="29520"/>
                    <a:pt x="24304" y="33942"/>
                    <a:pt x="24297" y="33986"/>
                  </a:cubicBezTo>
                  <a:cubicBezTo>
                    <a:pt x="24291" y="34021"/>
                    <a:pt x="24314" y="34055"/>
                    <a:pt x="24349" y="34061"/>
                  </a:cubicBezTo>
                  <a:lnTo>
                    <a:pt x="24361" y="34061"/>
                  </a:lnTo>
                  <a:cubicBezTo>
                    <a:pt x="24390" y="34061"/>
                    <a:pt x="24419" y="34038"/>
                    <a:pt x="24424" y="34007"/>
                  </a:cubicBezTo>
                  <a:cubicBezTo>
                    <a:pt x="24431" y="33963"/>
                    <a:pt x="25198" y="29562"/>
                    <a:pt x="27374" y="25302"/>
                  </a:cubicBezTo>
                  <a:cubicBezTo>
                    <a:pt x="27390" y="25270"/>
                    <a:pt x="27377" y="25231"/>
                    <a:pt x="27346" y="25214"/>
                  </a:cubicBezTo>
                  <a:cubicBezTo>
                    <a:pt x="27336" y="25210"/>
                    <a:pt x="27326" y="25208"/>
                    <a:pt x="27317" y="25208"/>
                  </a:cubicBezTo>
                  <a:close/>
                  <a:moveTo>
                    <a:pt x="10029" y="39129"/>
                  </a:moveTo>
                  <a:lnTo>
                    <a:pt x="10029" y="39129"/>
                  </a:lnTo>
                  <a:cubicBezTo>
                    <a:pt x="10029" y="39129"/>
                    <a:pt x="10029" y="39129"/>
                    <a:pt x="10029" y="39129"/>
                  </a:cubicBezTo>
                  <a:lnTo>
                    <a:pt x="10029" y="39129"/>
                  </a:lnTo>
                  <a:cubicBezTo>
                    <a:pt x="10029" y="39129"/>
                    <a:pt x="10029" y="39129"/>
                    <a:pt x="10029" y="39129"/>
                  </a:cubicBezTo>
                  <a:close/>
                  <a:moveTo>
                    <a:pt x="10029" y="39129"/>
                  </a:moveTo>
                  <a:lnTo>
                    <a:pt x="10029" y="39129"/>
                  </a:lnTo>
                  <a:cubicBezTo>
                    <a:pt x="10029" y="39129"/>
                    <a:pt x="10029" y="39129"/>
                    <a:pt x="10029" y="39129"/>
                  </a:cubicBezTo>
                  <a:lnTo>
                    <a:pt x="10029" y="39129"/>
                  </a:lnTo>
                  <a:lnTo>
                    <a:pt x="10029" y="39129"/>
                  </a:lnTo>
                  <a:cubicBezTo>
                    <a:pt x="10029" y="39129"/>
                    <a:pt x="10029" y="39129"/>
                    <a:pt x="10029" y="39129"/>
                  </a:cubicBezTo>
                  <a:close/>
                  <a:moveTo>
                    <a:pt x="17992" y="22086"/>
                  </a:moveTo>
                  <a:cubicBezTo>
                    <a:pt x="17974" y="22086"/>
                    <a:pt x="17955" y="22093"/>
                    <a:pt x="17942" y="22108"/>
                  </a:cubicBezTo>
                  <a:cubicBezTo>
                    <a:pt x="17918" y="22134"/>
                    <a:pt x="17920" y="22175"/>
                    <a:pt x="17947" y="22200"/>
                  </a:cubicBezTo>
                  <a:cubicBezTo>
                    <a:pt x="24481" y="28021"/>
                    <a:pt x="21470" y="35227"/>
                    <a:pt x="21439" y="35299"/>
                  </a:cubicBezTo>
                  <a:cubicBezTo>
                    <a:pt x="21436" y="35305"/>
                    <a:pt x="21435" y="35312"/>
                    <a:pt x="21433" y="35316"/>
                  </a:cubicBezTo>
                  <a:cubicBezTo>
                    <a:pt x="21135" y="37881"/>
                    <a:pt x="21312" y="41060"/>
                    <a:pt x="21528" y="43377"/>
                  </a:cubicBezTo>
                  <a:cubicBezTo>
                    <a:pt x="21585" y="43424"/>
                    <a:pt x="21634" y="43484"/>
                    <a:pt x="21675" y="43549"/>
                  </a:cubicBezTo>
                  <a:cubicBezTo>
                    <a:pt x="21453" y="41228"/>
                    <a:pt x="21258" y="37960"/>
                    <a:pt x="21562" y="35341"/>
                  </a:cubicBezTo>
                  <a:cubicBezTo>
                    <a:pt x="21623" y="35199"/>
                    <a:pt x="22346" y="33403"/>
                    <a:pt x="22302" y="30957"/>
                  </a:cubicBezTo>
                  <a:cubicBezTo>
                    <a:pt x="22260" y="28614"/>
                    <a:pt x="21484" y="25176"/>
                    <a:pt x="18034" y="22102"/>
                  </a:cubicBezTo>
                  <a:cubicBezTo>
                    <a:pt x="18022" y="22091"/>
                    <a:pt x="18007" y="22086"/>
                    <a:pt x="17992" y="22086"/>
                  </a:cubicBezTo>
                  <a:close/>
                  <a:moveTo>
                    <a:pt x="4182" y="27339"/>
                  </a:moveTo>
                  <a:cubicBezTo>
                    <a:pt x="4150" y="27339"/>
                    <a:pt x="4121" y="27360"/>
                    <a:pt x="4116" y="27392"/>
                  </a:cubicBezTo>
                  <a:cubicBezTo>
                    <a:pt x="3163" y="32802"/>
                    <a:pt x="47" y="37625"/>
                    <a:pt x="15" y="37672"/>
                  </a:cubicBezTo>
                  <a:cubicBezTo>
                    <a:pt x="2" y="37690"/>
                    <a:pt x="1" y="37714"/>
                    <a:pt x="9" y="37734"/>
                  </a:cubicBezTo>
                  <a:cubicBezTo>
                    <a:pt x="19" y="37754"/>
                    <a:pt x="37" y="37768"/>
                    <a:pt x="59" y="37771"/>
                  </a:cubicBezTo>
                  <a:lnTo>
                    <a:pt x="9890" y="39177"/>
                  </a:lnTo>
                  <a:lnTo>
                    <a:pt x="8907" y="45109"/>
                  </a:lnTo>
                  <a:cubicBezTo>
                    <a:pt x="8900" y="45145"/>
                    <a:pt x="8925" y="45177"/>
                    <a:pt x="8961" y="45183"/>
                  </a:cubicBezTo>
                  <a:lnTo>
                    <a:pt x="8970" y="45183"/>
                  </a:lnTo>
                  <a:cubicBezTo>
                    <a:pt x="9000" y="45183"/>
                    <a:pt x="9028" y="45160"/>
                    <a:pt x="9034" y="45128"/>
                  </a:cubicBezTo>
                  <a:lnTo>
                    <a:pt x="10029" y="39129"/>
                  </a:lnTo>
                  <a:lnTo>
                    <a:pt x="10029" y="39129"/>
                  </a:lnTo>
                  <a:cubicBezTo>
                    <a:pt x="10028" y="39129"/>
                    <a:pt x="10028" y="39130"/>
                    <a:pt x="10027" y="39132"/>
                  </a:cubicBezTo>
                  <a:lnTo>
                    <a:pt x="10027" y="39122"/>
                  </a:lnTo>
                  <a:lnTo>
                    <a:pt x="10027" y="39118"/>
                  </a:lnTo>
                  <a:cubicBezTo>
                    <a:pt x="10026" y="39115"/>
                    <a:pt x="10026" y="39112"/>
                    <a:pt x="10026" y="39110"/>
                  </a:cubicBezTo>
                  <a:cubicBezTo>
                    <a:pt x="10026" y="39106"/>
                    <a:pt x="10024" y="39105"/>
                    <a:pt x="10024" y="39103"/>
                  </a:cubicBezTo>
                  <a:cubicBezTo>
                    <a:pt x="10024" y="39101"/>
                    <a:pt x="10023" y="39099"/>
                    <a:pt x="10023" y="39098"/>
                  </a:cubicBezTo>
                  <a:cubicBezTo>
                    <a:pt x="10023" y="39094"/>
                    <a:pt x="10020" y="39092"/>
                    <a:pt x="10019" y="39091"/>
                  </a:cubicBezTo>
                  <a:cubicBezTo>
                    <a:pt x="10019" y="39091"/>
                    <a:pt x="10019" y="39089"/>
                    <a:pt x="10017" y="39086"/>
                  </a:cubicBezTo>
                  <a:lnTo>
                    <a:pt x="10012" y="39082"/>
                  </a:lnTo>
                  <a:lnTo>
                    <a:pt x="10009" y="39078"/>
                  </a:lnTo>
                  <a:cubicBezTo>
                    <a:pt x="10007" y="39078"/>
                    <a:pt x="10005" y="39077"/>
                    <a:pt x="10003" y="39075"/>
                  </a:cubicBezTo>
                  <a:cubicBezTo>
                    <a:pt x="10003" y="39072"/>
                    <a:pt x="10002" y="39072"/>
                    <a:pt x="10000" y="39071"/>
                  </a:cubicBezTo>
                  <a:cubicBezTo>
                    <a:pt x="9998" y="39069"/>
                    <a:pt x="9996" y="39069"/>
                    <a:pt x="9995" y="39068"/>
                  </a:cubicBezTo>
                  <a:cubicBezTo>
                    <a:pt x="9990" y="39065"/>
                    <a:pt x="9989" y="39064"/>
                    <a:pt x="9988" y="39064"/>
                  </a:cubicBezTo>
                  <a:cubicBezTo>
                    <a:pt x="9986" y="39062"/>
                    <a:pt x="9983" y="39062"/>
                    <a:pt x="9982" y="39062"/>
                  </a:cubicBezTo>
                  <a:cubicBezTo>
                    <a:pt x="9981" y="39062"/>
                    <a:pt x="9976" y="39061"/>
                    <a:pt x="9975" y="39061"/>
                  </a:cubicBezTo>
                  <a:lnTo>
                    <a:pt x="179" y="37658"/>
                  </a:lnTo>
                  <a:cubicBezTo>
                    <a:pt x="602" y="36985"/>
                    <a:pt x="3358" y="32455"/>
                    <a:pt x="4245" y="27414"/>
                  </a:cubicBezTo>
                  <a:cubicBezTo>
                    <a:pt x="4251" y="27379"/>
                    <a:pt x="4228" y="27347"/>
                    <a:pt x="4193" y="27339"/>
                  </a:cubicBezTo>
                  <a:cubicBezTo>
                    <a:pt x="4189" y="27339"/>
                    <a:pt x="4185" y="27339"/>
                    <a:pt x="4182" y="27339"/>
                  </a:cubicBezTo>
                  <a:close/>
                  <a:moveTo>
                    <a:pt x="16442" y="41437"/>
                  </a:moveTo>
                  <a:cubicBezTo>
                    <a:pt x="16417" y="41437"/>
                    <a:pt x="16393" y="41452"/>
                    <a:pt x="16383" y="41476"/>
                  </a:cubicBezTo>
                  <a:cubicBezTo>
                    <a:pt x="16368" y="41507"/>
                    <a:pt x="16383" y="41547"/>
                    <a:pt x="16416" y="41561"/>
                  </a:cubicBezTo>
                  <a:cubicBezTo>
                    <a:pt x="19562" y="42928"/>
                    <a:pt x="20422" y="43960"/>
                    <a:pt x="20587" y="44587"/>
                  </a:cubicBezTo>
                  <a:cubicBezTo>
                    <a:pt x="20678" y="44927"/>
                    <a:pt x="20551" y="45105"/>
                    <a:pt x="20543" y="45113"/>
                  </a:cubicBezTo>
                  <a:cubicBezTo>
                    <a:pt x="20522" y="45142"/>
                    <a:pt x="20528" y="45183"/>
                    <a:pt x="20556" y="45204"/>
                  </a:cubicBezTo>
                  <a:cubicBezTo>
                    <a:pt x="20566" y="45215"/>
                    <a:pt x="20580" y="45218"/>
                    <a:pt x="20594" y="45218"/>
                  </a:cubicBezTo>
                  <a:cubicBezTo>
                    <a:pt x="20614" y="45218"/>
                    <a:pt x="20634" y="45210"/>
                    <a:pt x="20647" y="45193"/>
                  </a:cubicBezTo>
                  <a:cubicBezTo>
                    <a:pt x="20654" y="45184"/>
                    <a:pt x="20818" y="44963"/>
                    <a:pt x="20715" y="44563"/>
                  </a:cubicBezTo>
                  <a:cubicBezTo>
                    <a:pt x="20545" y="43908"/>
                    <a:pt x="19672" y="42834"/>
                    <a:pt x="16467" y="41442"/>
                  </a:cubicBezTo>
                  <a:cubicBezTo>
                    <a:pt x="16459" y="41439"/>
                    <a:pt x="16451" y="41437"/>
                    <a:pt x="16442" y="41437"/>
                  </a:cubicBezTo>
                  <a:close/>
                  <a:moveTo>
                    <a:pt x="15284" y="41879"/>
                  </a:moveTo>
                  <a:cubicBezTo>
                    <a:pt x="15260" y="41879"/>
                    <a:pt x="15235" y="41893"/>
                    <a:pt x="15224" y="41916"/>
                  </a:cubicBezTo>
                  <a:cubicBezTo>
                    <a:pt x="15208" y="41949"/>
                    <a:pt x="15222" y="41987"/>
                    <a:pt x="15254" y="42004"/>
                  </a:cubicBezTo>
                  <a:cubicBezTo>
                    <a:pt x="18288" y="43441"/>
                    <a:pt x="18865" y="44383"/>
                    <a:pt x="18938" y="44816"/>
                  </a:cubicBezTo>
                  <a:cubicBezTo>
                    <a:pt x="18984" y="45082"/>
                    <a:pt x="18854" y="45212"/>
                    <a:pt x="18850" y="45218"/>
                  </a:cubicBezTo>
                  <a:cubicBezTo>
                    <a:pt x="18824" y="45244"/>
                    <a:pt x="18823" y="45283"/>
                    <a:pt x="18847" y="45310"/>
                  </a:cubicBezTo>
                  <a:cubicBezTo>
                    <a:pt x="18861" y="45323"/>
                    <a:pt x="18878" y="45330"/>
                    <a:pt x="18895" y="45330"/>
                  </a:cubicBezTo>
                  <a:cubicBezTo>
                    <a:pt x="18911" y="45330"/>
                    <a:pt x="18928" y="45324"/>
                    <a:pt x="18939" y="45310"/>
                  </a:cubicBezTo>
                  <a:cubicBezTo>
                    <a:pt x="18949" y="45303"/>
                    <a:pt x="19122" y="45135"/>
                    <a:pt x="19069" y="44801"/>
                  </a:cubicBezTo>
                  <a:cubicBezTo>
                    <a:pt x="18979" y="44241"/>
                    <a:pt x="18256" y="43280"/>
                    <a:pt x="15310" y="41885"/>
                  </a:cubicBezTo>
                  <a:cubicBezTo>
                    <a:pt x="15302" y="41881"/>
                    <a:pt x="15293" y="41879"/>
                    <a:pt x="15284" y="41879"/>
                  </a:cubicBezTo>
                  <a:close/>
                  <a:moveTo>
                    <a:pt x="13878" y="42535"/>
                  </a:moveTo>
                  <a:cubicBezTo>
                    <a:pt x="13855" y="42535"/>
                    <a:pt x="13833" y="42548"/>
                    <a:pt x="13822" y="42571"/>
                  </a:cubicBezTo>
                  <a:cubicBezTo>
                    <a:pt x="13803" y="42602"/>
                    <a:pt x="13818" y="42642"/>
                    <a:pt x="13850" y="42657"/>
                  </a:cubicBezTo>
                  <a:cubicBezTo>
                    <a:pt x="16516" y="43993"/>
                    <a:pt x="16984" y="44726"/>
                    <a:pt x="17026" y="45044"/>
                  </a:cubicBezTo>
                  <a:cubicBezTo>
                    <a:pt x="17043" y="45181"/>
                    <a:pt x="16980" y="45241"/>
                    <a:pt x="16977" y="45245"/>
                  </a:cubicBezTo>
                  <a:cubicBezTo>
                    <a:pt x="16948" y="45268"/>
                    <a:pt x="16944" y="45306"/>
                    <a:pt x="16968" y="45334"/>
                  </a:cubicBezTo>
                  <a:cubicBezTo>
                    <a:pt x="16980" y="45350"/>
                    <a:pt x="16998" y="45358"/>
                    <a:pt x="17018" y="45358"/>
                  </a:cubicBezTo>
                  <a:cubicBezTo>
                    <a:pt x="17032" y="45358"/>
                    <a:pt x="17046" y="45353"/>
                    <a:pt x="17062" y="45347"/>
                  </a:cubicBezTo>
                  <a:cubicBezTo>
                    <a:pt x="17064" y="45341"/>
                    <a:pt x="17180" y="45246"/>
                    <a:pt x="17156" y="45040"/>
                  </a:cubicBezTo>
                  <a:cubicBezTo>
                    <a:pt x="17110" y="44618"/>
                    <a:pt x="16508" y="43844"/>
                    <a:pt x="13908" y="42543"/>
                  </a:cubicBezTo>
                  <a:cubicBezTo>
                    <a:pt x="13899" y="42537"/>
                    <a:pt x="13888" y="42535"/>
                    <a:pt x="13878" y="42535"/>
                  </a:cubicBezTo>
                  <a:close/>
                  <a:moveTo>
                    <a:pt x="13596" y="44127"/>
                  </a:moveTo>
                  <a:cubicBezTo>
                    <a:pt x="13580" y="44127"/>
                    <a:pt x="13565" y="44132"/>
                    <a:pt x="13553" y="44143"/>
                  </a:cubicBezTo>
                  <a:cubicBezTo>
                    <a:pt x="12670" y="44930"/>
                    <a:pt x="11914" y="45102"/>
                    <a:pt x="11421" y="45102"/>
                  </a:cubicBezTo>
                  <a:cubicBezTo>
                    <a:pt x="11041" y="45102"/>
                    <a:pt x="10818" y="45000"/>
                    <a:pt x="10814" y="44997"/>
                  </a:cubicBezTo>
                  <a:cubicBezTo>
                    <a:pt x="10805" y="44993"/>
                    <a:pt x="10795" y="44991"/>
                    <a:pt x="10786" y="44991"/>
                  </a:cubicBezTo>
                  <a:cubicBezTo>
                    <a:pt x="10762" y="44991"/>
                    <a:pt x="10738" y="45005"/>
                    <a:pt x="10726" y="45027"/>
                  </a:cubicBezTo>
                  <a:cubicBezTo>
                    <a:pt x="10711" y="45060"/>
                    <a:pt x="10725" y="45098"/>
                    <a:pt x="10756" y="45113"/>
                  </a:cubicBezTo>
                  <a:cubicBezTo>
                    <a:pt x="10778" y="45125"/>
                    <a:pt x="11024" y="45238"/>
                    <a:pt x="11430" y="45238"/>
                  </a:cubicBezTo>
                  <a:cubicBezTo>
                    <a:pt x="11939" y="45238"/>
                    <a:pt x="12703" y="45059"/>
                    <a:pt x="13598" y="44276"/>
                  </a:cubicBezTo>
                  <a:cubicBezTo>
                    <a:pt x="13839" y="44470"/>
                    <a:pt x="14997" y="45379"/>
                    <a:pt x="15927" y="45538"/>
                  </a:cubicBezTo>
                  <a:cubicBezTo>
                    <a:pt x="15931" y="45538"/>
                    <a:pt x="15934" y="45541"/>
                    <a:pt x="15938" y="45541"/>
                  </a:cubicBezTo>
                  <a:cubicBezTo>
                    <a:pt x="15939" y="45541"/>
                    <a:pt x="15940" y="45541"/>
                    <a:pt x="15941" y="45541"/>
                  </a:cubicBezTo>
                  <a:cubicBezTo>
                    <a:pt x="15970" y="45541"/>
                    <a:pt x="15995" y="45519"/>
                    <a:pt x="16001" y="45487"/>
                  </a:cubicBezTo>
                  <a:cubicBezTo>
                    <a:pt x="16006" y="45452"/>
                    <a:pt x="15982" y="45418"/>
                    <a:pt x="15947" y="45413"/>
                  </a:cubicBezTo>
                  <a:cubicBezTo>
                    <a:pt x="14961" y="45244"/>
                    <a:pt x="13651" y="44154"/>
                    <a:pt x="13638" y="44141"/>
                  </a:cubicBezTo>
                  <a:cubicBezTo>
                    <a:pt x="13625" y="44132"/>
                    <a:pt x="13610" y="44127"/>
                    <a:pt x="13596" y="441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8"/>
            <p:cNvSpPr/>
            <p:nvPr/>
          </p:nvSpPr>
          <p:spPr>
            <a:xfrm>
              <a:off x="3543047" y="1562004"/>
              <a:ext cx="204873" cy="112988"/>
            </a:xfrm>
            <a:custGeom>
              <a:rect b="b" l="l" r="r" t="t"/>
              <a:pathLst>
                <a:path extrusionOk="0" h="1119" w="2029">
                  <a:moveTo>
                    <a:pt x="42" y="0"/>
                  </a:moveTo>
                  <a:cubicBezTo>
                    <a:pt x="15" y="0"/>
                    <a:pt x="1" y="1"/>
                    <a:pt x="1" y="1"/>
                  </a:cubicBezTo>
                  <a:cubicBezTo>
                    <a:pt x="178" y="696"/>
                    <a:pt x="782" y="972"/>
                    <a:pt x="782" y="972"/>
                  </a:cubicBezTo>
                  <a:cubicBezTo>
                    <a:pt x="1075" y="1080"/>
                    <a:pt x="1314" y="1118"/>
                    <a:pt x="1505" y="1118"/>
                  </a:cubicBezTo>
                  <a:cubicBezTo>
                    <a:pt x="1547" y="1118"/>
                    <a:pt x="1587" y="1116"/>
                    <a:pt x="1625" y="1113"/>
                  </a:cubicBezTo>
                  <a:cubicBezTo>
                    <a:pt x="1918" y="1088"/>
                    <a:pt x="2028" y="752"/>
                    <a:pt x="1802" y="573"/>
                  </a:cubicBezTo>
                  <a:cubicBezTo>
                    <a:pt x="1124" y="32"/>
                    <a:pt x="241" y="0"/>
                    <a:pt x="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8"/>
            <p:cNvSpPr/>
            <p:nvPr/>
          </p:nvSpPr>
          <p:spPr>
            <a:xfrm>
              <a:off x="2765853" y="537929"/>
              <a:ext cx="349264" cy="280502"/>
            </a:xfrm>
            <a:custGeom>
              <a:rect b="b" l="l" r="r" t="t"/>
              <a:pathLst>
                <a:path extrusionOk="0" h="2778" w="3459">
                  <a:moveTo>
                    <a:pt x="1241" y="398"/>
                  </a:moveTo>
                  <a:cubicBezTo>
                    <a:pt x="1409" y="398"/>
                    <a:pt x="1673" y="469"/>
                    <a:pt x="1900" y="583"/>
                  </a:cubicBezTo>
                  <a:cubicBezTo>
                    <a:pt x="2422" y="846"/>
                    <a:pt x="2906" y="1484"/>
                    <a:pt x="2919" y="1787"/>
                  </a:cubicBezTo>
                  <a:cubicBezTo>
                    <a:pt x="2926" y="1940"/>
                    <a:pt x="2827" y="2025"/>
                    <a:pt x="2702" y="2025"/>
                  </a:cubicBezTo>
                  <a:cubicBezTo>
                    <a:pt x="2581" y="2025"/>
                    <a:pt x="2436" y="1945"/>
                    <a:pt x="2337" y="1772"/>
                  </a:cubicBezTo>
                  <a:cubicBezTo>
                    <a:pt x="2337" y="1772"/>
                    <a:pt x="2036" y="1316"/>
                    <a:pt x="1353" y="804"/>
                  </a:cubicBezTo>
                  <a:cubicBezTo>
                    <a:pt x="967" y="515"/>
                    <a:pt x="1024" y="398"/>
                    <a:pt x="1241" y="398"/>
                  </a:cubicBezTo>
                  <a:close/>
                  <a:moveTo>
                    <a:pt x="1005" y="0"/>
                  </a:moveTo>
                  <a:cubicBezTo>
                    <a:pt x="366" y="0"/>
                    <a:pt x="0" y="343"/>
                    <a:pt x="618" y="687"/>
                  </a:cubicBezTo>
                  <a:cubicBezTo>
                    <a:pt x="618" y="687"/>
                    <a:pt x="1508" y="1262"/>
                    <a:pt x="2013" y="2288"/>
                  </a:cubicBezTo>
                  <a:cubicBezTo>
                    <a:pt x="2187" y="2640"/>
                    <a:pt x="2413" y="2778"/>
                    <a:pt x="2633" y="2778"/>
                  </a:cubicBezTo>
                  <a:cubicBezTo>
                    <a:pt x="3055" y="2778"/>
                    <a:pt x="3459" y="2275"/>
                    <a:pt x="3449" y="1808"/>
                  </a:cubicBezTo>
                  <a:cubicBezTo>
                    <a:pt x="3435" y="1097"/>
                    <a:pt x="2272" y="223"/>
                    <a:pt x="1411" y="43"/>
                  </a:cubicBezTo>
                  <a:cubicBezTo>
                    <a:pt x="1268" y="13"/>
                    <a:pt x="1131" y="0"/>
                    <a:pt x="10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8"/>
            <p:cNvSpPr/>
            <p:nvPr/>
          </p:nvSpPr>
          <p:spPr>
            <a:xfrm>
              <a:off x="3538504" y="3288652"/>
              <a:ext cx="3815044" cy="1701084"/>
            </a:xfrm>
            <a:custGeom>
              <a:rect b="b" l="l" r="r" t="t"/>
              <a:pathLst>
                <a:path extrusionOk="0" h="16847" w="37783">
                  <a:moveTo>
                    <a:pt x="13034" y="0"/>
                  </a:moveTo>
                  <a:cubicBezTo>
                    <a:pt x="12642" y="0"/>
                    <a:pt x="12294" y="248"/>
                    <a:pt x="12165" y="616"/>
                  </a:cubicBezTo>
                  <a:lnTo>
                    <a:pt x="7116" y="15001"/>
                  </a:lnTo>
                  <a:lnTo>
                    <a:pt x="1" y="15001"/>
                  </a:lnTo>
                  <a:lnTo>
                    <a:pt x="1" y="16846"/>
                  </a:lnTo>
                  <a:lnTo>
                    <a:pt x="31436" y="16846"/>
                  </a:lnTo>
                  <a:cubicBezTo>
                    <a:pt x="31826" y="16846"/>
                    <a:pt x="32174" y="16598"/>
                    <a:pt x="32305" y="16231"/>
                  </a:cubicBezTo>
                  <a:lnTo>
                    <a:pt x="37570" y="1227"/>
                  </a:lnTo>
                  <a:cubicBezTo>
                    <a:pt x="37783" y="627"/>
                    <a:pt x="37337" y="0"/>
                    <a:pt x="36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8"/>
            <p:cNvSpPr/>
            <p:nvPr/>
          </p:nvSpPr>
          <p:spPr>
            <a:xfrm>
              <a:off x="5620682" y="3964771"/>
              <a:ext cx="370165" cy="362794"/>
            </a:xfrm>
            <a:custGeom>
              <a:rect b="b" l="l" r="r" t="t"/>
              <a:pathLst>
                <a:path extrusionOk="0" h="3593" w="3666">
                  <a:moveTo>
                    <a:pt x="2166" y="0"/>
                  </a:moveTo>
                  <a:cubicBezTo>
                    <a:pt x="1580" y="0"/>
                    <a:pt x="949" y="367"/>
                    <a:pt x="555" y="999"/>
                  </a:cubicBezTo>
                  <a:cubicBezTo>
                    <a:pt x="0" y="1888"/>
                    <a:pt x="125" y="2966"/>
                    <a:pt x="831" y="3406"/>
                  </a:cubicBezTo>
                  <a:cubicBezTo>
                    <a:pt x="1034" y="3533"/>
                    <a:pt x="1264" y="3593"/>
                    <a:pt x="1501" y="3593"/>
                  </a:cubicBezTo>
                  <a:cubicBezTo>
                    <a:pt x="2087" y="3593"/>
                    <a:pt x="2718" y="3226"/>
                    <a:pt x="3111" y="2594"/>
                  </a:cubicBezTo>
                  <a:cubicBezTo>
                    <a:pt x="3666" y="1705"/>
                    <a:pt x="3543" y="628"/>
                    <a:pt x="2837" y="187"/>
                  </a:cubicBezTo>
                  <a:cubicBezTo>
                    <a:pt x="2633" y="60"/>
                    <a:pt x="2403" y="0"/>
                    <a:pt x="216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8"/>
            <p:cNvSpPr/>
            <p:nvPr/>
          </p:nvSpPr>
          <p:spPr>
            <a:xfrm>
              <a:off x="4208464" y="3281887"/>
              <a:ext cx="3140851" cy="1652213"/>
            </a:xfrm>
            <a:custGeom>
              <a:rect b="b" l="l" r="r" t="t"/>
              <a:pathLst>
                <a:path extrusionOk="0" h="16363" w="31106">
                  <a:moveTo>
                    <a:pt x="6399" y="1"/>
                  </a:moveTo>
                  <a:cubicBezTo>
                    <a:pt x="5981" y="1"/>
                    <a:pt x="5606" y="265"/>
                    <a:pt x="5468" y="660"/>
                  </a:cubicBezTo>
                  <a:lnTo>
                    <a:pt x="2286" y="9722"/>
                  </a:lnTo>
                  <a:cubicBezTo>
                    <a:pt x="2276" y="9756"/>
                    <a:pt x="2293" y="9792"/>
                    <a:pt x="2327" y="9805"/>
                  </a:cubicBezTo>
                  <a:cubicBezTo>
                    <a:pt x="2334" y="9807"/>
                    <a:pt x="2341" y="9808"/>
                    <a:pt x="2348" y="9808"/>
                  </a:cubicBezTo>
                  <a:cubicBezTo>
                    <a:pt x="2376" y="9808"/>
                    <a:pt x="2402" y="9792"/>
                    <a:pt x="2409" y="9766"/>
                  </a:cubicBezTo>
                  <a:lnTo>
                    <a:pt x="5589" y="704"/>
                  </a:lnTo>
                  <a:cubicBezTo>
                    <a:pt x="5710" y="361"/>
                    <a:pt x="6035" y="131"/>
                    <a:pt x="6399" y="131"/>
                  </a:cubicBezTo>
                  <a:cubicBezTo>
                    <a:pt x="6435" y="131"/>
                    <a:pt x="6464" y="101"/>
                    <a:pt x="6464" y="66"/>
                  </a:cubicBezTo>
                  <a:cubicBezTo>
                    <a:pt x="6464" y="29"/>
                    <a:pt x="6434" y="1"/>
                    <a:pt x="6399" y="1"/>
                  </a:cubicBezTo>
                  <a:close/>
                  <a:moveTo>
                    <a:pt x="67" y="15003"/>
                  </a:moveTo>
                  <a:cubicBezTo>
                    <a:pt x="32" y="15003"/>
                    <a:pt x="1" y="15031"/>
                    <a:pt x="1" y="15068"/>
                  </a:cubicBezTo>
                  <a:cubicBezTo>
                    <a:pt x="1" y="15105"/>
                    <a:pt x="29" y="15133"/>
                    <a:pt x="67" y="15133"/>
                  </a:cubicBezTo>
                  <a:lnTo>
                    <a:pt x="24840" y="15133"/>
                  </a:lnTo>
                  <a:cubicBezTo>
                    <a:pt x="24876" y="15133"/>
                    <a:pt x="24904" y="15104"/>
                    <a:pt x="24904" y="15068"/>
                  </a:cubicBezTo>
                  <a:cubicBezTo>
                    <a:pt x="24904" y="15033"/>
                    <a:pt x="24876" y="15003"/>
                    <a:pt x="24838" y="15003"/>
                  </a:cubicBezTo>
                  <a:close/>
                  <a:moveTo>
                    <a:pt x="11615" y="2"/>
                  </a:moveTo>
                  <a:cubicBezTo>
                    <a:pt x="11580" y="2"/>
                    <a:pt x="11550" y="30"/>
                    <a:pt x="11550" y="67"/>
                  </a:cubicBezTo>
                  <a:cubicBezTo>
                    <a:pt x="11550" y="103"/>
                    <a:pt x="11578" y="134"/>
                    <a:pt x="11615" y="134"/>
                  </a:cubicBezTo>
                  <a:lnTo>
                    <a:pt x="30068" y="134"/>
                  </a:lnTo>
                  <a:cubicBezTo>
                    <a:pt x="30348" y="134"/>
                    <a:pt x="30603" y="264"/>
                    <a:pt x="30766" y="494"/>
                  </a:cubicBezTo>
                  <a:cubicBezTo>
                    <a:pt x="30928" y="724"/>
                    <a:pt x="30968" y="1007"/>
                    <a:pt x="30876" y="1273"/>
                  </a:cubicBezTo>
                  <a:lnTo>
                    <a:pt x="25609" y="16275"/>
                  </a:lnTo>
                  <a:cubicBezTo>
                    <a:pt x="25597" y="16309"/>
                    <a:pt x="25614" y="16346"/>
                    <a:pt x="25648" y="16358"/>
                  </a:cubicBezTo>
                  <a:cubicBezTo>
                    <a:pt x="25655" y="16361"/>
                    <a:pt x="25662" y="16363"/>
                    <a:pt x="25670" y="16363"/>
                  </a:cubicBezTo>
                  <a:cubicBezTo>
                    <a:pt x="25698" y="16363"/>
                    <a:pt x="25722" y="16344"/>
                    <a:pt x="25730" y="16319"/>
                  </a:cubicBezTo>
                  <a:lnTo>
                    <a:pt x="30998" y="1315"/>
                  </a:lnTo>
                  <a:cubicBezTo>
                    <a:pt x="31105" y="1008"/>
                    <a:pt x="31060" y="681"/>
                    <a:pt x="30872" y="418"/>
                  </a:cubicBezTo>
                  <a:cubicBezTo>
                    <a:pt x="30685" y="155"/>
                    <a:pt x="30391" y="2"/>
                    <a:pt x="30067"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 name="Google Shape;440;p38"/>
          <p:cNvGrpSpPr/>
          <p:nvPr/>
        </p:nvGrpSpPr>
        <p:grpSpPr>
          <a:xfrm>
            <a:off x="1254958" y="3504639"/>
            <a:ext cx="954378" cy="752614"/>
            <a:chOff x="1468901" y="3297227"/>
            <a:chExt cx="1074629" cy="847443"/>
          </a:xfrm>
        </p:grpSpPr>
        <p:sp>
          <p:nvSpPr>
            <p:cNvPr id="441" name="Google Shape;441;p38"/>
            <p:cNvSpPr/>
            <p:nvPr/>
          </p:nvSpPr>
          <p:spPr>
            <a:xfrm>
              <a:off x="1468901" y="3297227"/>
              <a:ext cx="238182" cy="217014"/>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8"/>
            <p:cNvSpPr/>
            <p:nvPr/>
          </p:nvSpPr>
          <p:spPr>
            <a:xfrm>
              <a:off x="2464957" y="3810216"/>
              <a:ext cx="78573" cy="73061"/>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8"/>
            <p:cNvSpPr/>
            <p:nvPr/>
          </p:nvSpPr>
          <p:spPr>
            <a:xfrm>
              <a:off x="2111054" y="3906466"/>
              <a:ext cx="238172" cy="238204"/>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8"/>
            <p:cNvSpPr/>
            <p:nvPr/>
          </p:nvSpPr>
          <p:spPr>
            <a:xfrm>
              <a:off x="2161238" y="3390014"/>
              <a:ext cx="238182" cy="205747"/>
            </a:xfrm>
            <a:custGeom>
              <a:rect b="b" l="l" r="r" t="t"/>
              <a:pathLst>
                <a:path extrusionOk="0" h="9179" w="10626">
                  <a:moveTo>
                    <a:pt x="0" y="1"/>
                  </a:moveTo>
                  <a:lnTo>
                    <a:pt x="2889" y="9179"/>
                  </a:lnTo>
                  <a:lnTo>
                    <a:pt x="10625" y="170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38"/>
          <p:cNvSpPr/>
          <p:nvPr/>
        </p:nvSpPr>
        <p:spPr>
          <a:xfrm rot="-5400000">
            <a:off x="8151397" y="2897048"/>
            <a:ext cx="103062" cy="102921"/>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3" name="Shape 1213"/>
        <p:cNvGrpSpPr/>
        <p:nvPr/>
      </p:nvGrpSpPr>
      <p:grpSpPr>
        <a:xfrm>
          <a:off x="0" y="0"/>
          <a:ext cx="0" cy="0"/>
          <a:chOff x="0" y="0"/>
          <a:chExt cx="0" cy="0"/>
        </a:xfrm>
      </p:grpSpPr>
      <p:sp>
        <p:nvSpPr>
          <p:cNvPr id="1214" name="Google Shape;1214;p65"/>
          <p:cNvSpPr txBox="1"/>
          <p:nvPr>
            <p:ph type="title"/>
          </p:nvPr>
        </p:nvSpPr>
        <p:spPr>
          <a:xfrm>
            <a:off x="4597675" y="2414400"/>
            <a:ext cx="3833100" cy="8418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SECTION</a:t>
            </a:r>
            <a:endParaRPr/>
          </a:p>
        </p:txBody>
      </p:sp>
      <p:sp>
        <p:nvSpPr>
          <p:cNvPr id="1215" name="Google Shape;1215;p65"/>
          <p:cNvSpPr txBox="1"/>
          <p:nvPr>
            <p:ph idx="2" type="title"/>
          </p:nvPr>
        </p:nvSpPr>
        <p:spPr>
          <a:xfrm>
            <a:off x="7419775" y="1448975"/>
            <a:ext cx="1011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216" name="Google Shape;1216;p65"/>
          <p:cNvSpPr txBox="1"/>
          <p:nvPr>
            <p:ph idx="1" type="subTitle"/>
          </p:nvPr>
        </p:nvSpPr>
        <p:spPr>
          <a:xfrm>
            <a:off x="4597675" y="3319525"/>
            <a:ext cx="3833100" cy="375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You can enter a subtitle here if you need it</a:t>
            </a:r>
            <a:endParaRPr/>
          </a:p>
        </p:txBody>
      </p:sp>
      <p:sp>
        <p:nvSpPr>
          <p:cNvPr id="1217" name="Google Shape;1217;p65"/>
          <p:cNvSpPr/>
          <p:nvPr/>
        </p:nvSpPr>
        <p:spPr>
          <a:xfrm>
            <a:off x="106175" y="728314"/>
            <a:ext cx="1719971" cy="1567342"/>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 name="Google Shape;1218;p65"/>
          <p:cNvGrpSpPr/>
          <p:nvPr/>
        </p:nvGrpSpPr>
        <p:grpSpPr>
          <a:xfrm>
            <a:off x="874332" y="1448967"/>
            <a:ext cx="3254252" cy="2267572"/>
            <a:chOff x="927786" y="267185"/>
            <a:chExt cx="2572124" cy="1792264"/>
          </a:xfrm>
        </p:grpSpPr>
        <p:sp>
          <p:nvSpPr>
            <p:cNvPr id="1219" name="Google Shape;1219;p65"/>
            <p:cNvSpPr/>
            <p:nvPr/>
          </p:nvSpPr>
          <p:spPr>
            <a:xfrm>
              <a:off x="930219" y="269673"/>
              <a:ext cx="2567259" cy="120312"/>
            </a:xfrm>
            <a:custGeom>
              <a:rect b="b" l="l" r="r" t="t"/>
              <a:pathLst>
                <a:path extrusionOk="0" h="4303" w="91819">
                  <a:moveTo>
                    <a:pt x="2188" y="0"/>
                  </a:moveTo>
                  <a:cubicBezTo>
                    <a:pt x="980" y="0"/>
                    <a:pt x="0" y="978"/>
                    <a:pt x="0" y="2186"/>
                  </a:cubicBezTo>
                  <a:lnTo>
                    <a:pt x="0" y="4302"/>
                  </a:lnTo>
                  <a:lnTo>
                    <a:pt x="91819" y="4302"/>
                  </a:lnTo>
                  <a:lnTo>
                    <a:pt x="91819" y="2186"/>
                  </a:lnTo>
                  <a:cubicBezTo>
                    <a:pt x="91819" y="978"/>
                    <a:pt x="90840" y="0"/>
                    <a:pt x="89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5"/>
            <p:cNvSpPr/>
            <p:nvPr/>
          </p:nvSpPr>
          <p:spPr>
            <a:xfrm>
              <a:off x="930219" y="389960"/>
              <a:ext cx="2567259" cy="1667031"/>
            </a:xfrm>
            <a:custGeom>
              <a:rect b="b" l="l" r="r" t="t"/>
              <a:pathLst>
                <a:path extrusionOk="0" h="59622" w="91819">
                  <a:moveTo>
                    <a:pt x="0" y="0"/>
                  </a:moveTo>
                  <a:lnTo>
                    <a:pt x="0" y="57160"/>
                  </a:lnTo>
                  <a:cubicBezTo>
                    <a:pt x="0" y="58519"/>
                    <a:pt x="1103" y="59622"/>
                    <a:pt x="2465" y="59622"/>
                  </a:cubicBezTo>
                  <a:lnTo>
                    <a:pt x="89355" y="59622"/>
                  </a:lnTo>
                  <a:cubicBezTo>
                    <a:pt x="90715" y="59622"/>
                    <a:pt x="91819" y="58522"/>
                    <a:pt x="91819" y="57160"/>
                  </a:cubicBezTo>
                  <a:lnTo>
                    <a:pt x="9181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5"/>
            <p:cNvSpPr/>
            <p:nvPr/>
          </p:nvSpPr>
          <p:spPr>
            <a:xfrm>
              <a:off x="3166878" y="296403"/>
              <a:ext cx="69425" cy="69425"/>
            </a:xfrm>
            <a:custGeom>
              <a:rect b="b" l="l" r="r" t="t"/>
              <a:pathLst>
                <a:path extrusionOk="0" h="2483" w="2483">
                  <a:moveTo>
                    <a:pt x="1241" y="1"/>
                  </a:moveTo>
                  <a:cubicBezTo>
                    <a:pt x="555" y="1"/>
                    <a:pt x="0" y="555"/>
                    <a:pt x="0" y="1242"/>
                  </a:cubicBezTo>
                  <a:cubicBezTo>
                    <a:pt x="0" y="1927"/>
                    <a:pt x="555" y="2483"/>
                    <a:pt x="1241" y="2483"/>
                  </a:cubicBezTo>
                  <a:cubicBezTo>
                    <a:pt x="1927" y="2483"/>
                    <a:pt x="2482" y="1927"/>
                    <a:pt x="2482" y="1242"/>
                  </a:cubicBezTo>
                  <a:cubicBezTo>
                    <a:pt x="2482" y="555"/>
                    <a:pt x="1927" y="1"/>
                    <a:pt x="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5"/>
            <p:cNvSpPr/>
            <p:nvPr/>
          </p:nvSpPr>
          <p:spPr>
            <a:xfrm>
              <a:off x="3262727" y="296403"/>
              <a:ext cx="69425" cy="69425"/>
            </a:xfrm>
            <a:custGeom>
              <a:rect b="b" l="l" r="r" t="t"/>
              <a:pathLst>
                <a:path extrusionOk="0" h="2483" w="2483">
                  <a:moveTo>
                    <a:pt x="1242" y="1"/>
                  </a:moveTo>
                  <a:cubicBezTo>
                    <a:pt x="557" y="1"/>
                    <a:pt x="1" y="555"/>
                    <a:pt x="1" y="1242"/>
                  </a:cubicBezTo>
                  <a:cubicBezTo>
                    <a:pt x="1" y="1927"/>
                    <a:pt x="557" y="2483"/>
                    <a:pt x="1242" y="2483"/>
                  </a:cubicBezTo>
                  <a:cubicBezTo>
                    <a:pt x="1928" y="2483"/>
                    <a:pt x="2483" y="1927"/>
                    <a:pt x="2483" y="1242"/>
                  </a:cubicBezTo>
                  <a:cubicBezTo>
                    <a:pt x="2483" y="555"/>
                    <a:pt x="1928" y="1"/>
                    <a:pt x="124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5"/>
            <p:cNvSpPr/>
            <p:nvPr/>
          </p:nvSpPr>
          <p:spPr>
            <a:xfrm>
              <a:off x="3366880" y="296403"/>
              <a:ext cx="69425" cy="69425"/>
            </a:xfrm>
            <a:custGeom>
              <a:rect b="b" l="l" r="r" t="t"/>
              <a:pathLst>
                <a:path extrusionOk="0" h="2483" w="2483">
                  <a:moveTo>
                    <a:pt x="1241" y="1"/>
                  </a:moveTo>
                  <a:cubicBezTo>
                    <a:pt x="556" y="1"/>
                    <a:pt x="0" y="555"/>
                    <a:pt x="0" y="1242"/>
                  </a:cubicBezTo>
                  <a:cubicBezTo>
                    <a:pt x="0" y="1927"/>
                    <a:pt x="556" y="2483"/>
                    <a:pt x="1241" y="2483"/>
                  </a:cubicBezTo>
                  <a:cubicBezTo>
                    <a:pt x="1928" y="2483"/>
                    <a:pt x="2482" y="1927"/>
                    <a:pt x="2482" y="1242"/>
                  </a:cubicBezTo>
                  <a:cubicBezTo>
                    <a:pt x="2482" y="555"/>
                    <a:pt x="1926" y="1"/>
                    <a:pt x="1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5"/>
            <p:cNvSpPr/>
            <p:nvPr/>
          </p:nvSpPr>
          <p:spPr>
            <a:xfrm>
              <a:off x="927786" y="267185"/>
              <a:ext cx="2572124" cy="1792264"/>
            </a:xfrm>
            <a:custGeom>
              <a:rect b="b" l="l" r="r" t="t"/>
              <a:pathLst>
                <a:path extrusionOk="0" h="64101" w="91993">
                  <a:moveTo>
                    <a:pt x="81321" y="958"/>
                  </a:moveTo>
                  <a:cubicBezTo>
                    <a:pt x="80588" y="958"/>
                    <a:pt x="79993" y="1554"/>
                    <a:pt x="79993" y="2287"/>
                  </a:cubicBezTo>
                  <a:cubicBezTo>
                    <a:pt x="79993" y="2333"/>
                    <a:pt x="80031" y="2374"/>
                    <a:pt x="80080" y="2374"/>
                  </a:cubicBezTo>
                  <a:cubicBezTo>
                    <a:pt x="80128" y="2374"/>
                    <a:pt x="80168" y="2336"/>
                    <a:pt x="80168" y="2287"/>
                  </a:cubicBezTo>
                  <a:cubicBezTo>
                    <a:pt x="80168" y="1649"/>
                    <a:pt x="80686" y="1131"/>
                    <a:pt x="81323" y="1131"/>
                  </a:cubicBezTo>
                  <a:cubicBezTo>
                    <a:pt x="81960" y="1131"/>
                    <a:pt x="82478" y="1649"/>
                    <a:pt x="82478" y="2287"/>
                  </a:cubicBezTo>
                  <a:cubicBezTo>
                    <a:pt x="82478" y="2333"/>
                    <a:pt x="82516" y="2374"/>
                    <a:pt x="82565" y="2374"/>
                  </a:cubicBezTo>
                  <a:cubicBezTo>
                    <a:pt x="82615" y="2374"/>
                    <a:pt x="82650" y="2333"/>
                    <a:pt x="82650" y="2287"/>
                  </a:cubicBezTo>
                  <a:cubicBezTo>
                    <a:pt x="82650" y="1554"/>
                    <a:pt x="82054" y="958"/>
                    <a:pt x="81321" y="958"/>
                  </a:cubicBezTo>
                  <a:close/>
                  <a:moveTo>
                    <a:pt x="88473" y="954"/>
                  </a:moveTo>
                  <a:cubicBezTo>
                    <a:pt x="87740" y="954"/>
                    <a:pt x="87145" y="1549"/>
                    <a:pt x="87145" y="2282"/>
                  </a:cubicBezTo>
                  <a:cubicBezTo>
                    <a:pt x="87145" y="3015"/>
                    <a:pt x="87740" y="3610"/>
                    <a:pt x="88473" y="3610"/>
                  </a:cubicBezTo>
                  <a:cubicBezTo>
                    <a:pt x="88475" y="3611"/>
                    <a:pt x="88478" y="3611"/>
                    <a:pt x="88480" y="3611"/>
                  </a:cubicBezTo>
                  <a:cubicBezTo>
                    <a:pt x="88526" y="3611"/>
                    <a:pt x="88560" y="3572"/>
                    <a:pt x="88560" y="3528"/>
                  </a:cubicBezTo>
                  <a:cubicBezTo>
                    <a:pt x="88560" y="3480"/>
                    <a:pt x="88522" y="3440"/>
                    <a:pt x="88473" y="3440"/>
                  </a:cubicBezTo>
                  <a:cubicBezTo>
                    <a:pt x="87836" y="3440"/>
                    <a:pt x="87317" y="2921"/>
                    <a:pt x="87317" y="2285"/>
                  </a:cubicBezTo>
                  <a:cubicBezTo>
                    <a:pt x="87317" y="1648"/>
                    <a:pt x="87836" y="1128"/>
                    <a:pt x="88473" y="1128"/>
                  </a:cubicBezTo>
                  <a:cubicBezTo>
                    <a:pt x="88521" y="1128"/>
                    <a:pt x="88560" y="1091"/>
                    <a:pt x="88560" y="1041"/>
                  </a:cubicBezTo>
                  <a:cubicBezTo>
                    <a:pt x="88560" y="993"/>
                    <a:pt x="88522" y="954"/>
                    <a:pt x="88473" y="954"/>
                  </a:cubicBezTo>
                  <a:close/>
                  <a:moveTo>
                    <a:pt x="84750" y="957"/>
                  </a:moveTo>
                  <a:cubicBezTo>
                    <a:pt x="84017" y="957"/>
                    <a:pt x="83422" y="1552"/>
                    <a:pt x="83422" y="2285"/>
                  </a:cubicBezTo>
                  <a:cubicBezTo>
                    <a:pt x="83422" y="3018"/>
                    <a:pt x="84017" y="3613"/>
                    <a:pt x="84750" y="3613"/>
                  </a:cubicBezTo>
                  <a:cubicBezTo>
                    <a:pt x="84751" y="3613"/>
                    <a:pt x="84751" y="3613"/>
                    <a:pt x="84752" y="3613"/>
                  </a:cubicBezTo>
                  <a:cubicBezTo>
                    <a:pt x="84799" y="3613"/>
                    <a:pt x="84835" y="3573"/>
                    <a:pt x="84835" y="3528"/>
                  </a:cubicBezTo>
                  <a:cubicBezTo>
                    <a:pt x="84835" y="3480"/>
                    <a:pt x="84798" y="3440"/>
                    <a:pt x="84748" y="3440"/>
                  </a:cubicBezTo>
                  <a:cubicBezTo>
                    <a:pt x="84111" y="3440"/>
                    <a:pt x="83593" y="2921"/>
                    <a:pt x="83593" y="2285"/>
                  </a:cubicBezTo>
                  <a:cubicBezTo>
                    <a:pt x="83593" y="1648"/>
                    <a:pt x="84111" y="1128"/>
                    <a:pt x="84748" y="1128"/>
                  </a:cubicBezTo>
                  <a:cubicBezTo>
                    <a:pt x="85386" y="1128"/>
                    <a:pt x="85904" y="1648"/>
                    <a:pt x="85904" y="2285"/>
                  </a:cubicBezTo>
                  <a:cubicBezTo>
                    <a:pt x="85904" y="2332"/>
                    <a:pt x="85941" y="2372"/>
                    <a:pt x="85991" y="2372"/>
                  </a:cubicBezTo>
                  <a:cubicBezTo>
                    <a:pt x="86040" y="2372"/>
                    <a:pt x="86078" y="2333"/>
                    <a:pt x="86078" y="2285"/>
                  </a:cubicBezTo>
                  <a:cubicBezTo>
                    <a:pt x="86078" y="1552"/>
                    <a:pt x="85483" y="957"/>
                    <a:pt x="84750" y="957"/>
                  </a:cubicBezTo>
                  <a:close/>
                  <a:moveTo>
                    <a:pt x="2552" y="1"/>
                  </a:moveTo>
                  <a:cubicBezTo>
                    <a:pt x="1145" y="1"/>
                    <a:pt x="3" y="1143"/>
                    <a:pt x="3" y="2549"/>
                  </a:cubicBezTo>
                  <a:lnTo>
                    <a:pt x="3" y="4367"/>
                  </a:lnTo>
                  <a:lnTo>
                    <a:pt x="3" y="4367"/>
                  </a:lnTo>
                  <a:cubicBezTo>
                    <a:pt x="13" y="4329"/>
                    <a:pt x="46" y="4301"/>
                    <a:pt x="87" y="4301"/>
                  </a:cubicBezTo>
                  <a:lnTo>
                    <a:pt x="174" y="4301"/>
                  </a:lnTo>
                  <a:lnTo>
                    <a:pt x="174" y="2551"/>
                  </a:lnTo>
                  <a:cubicBezTo>
                    <a:pt x="174" y="1242"/>
                    <a:pt x="1241" y="175"/>
                    <a:pt x="2552" y="175"/>
                  </a:cubicBezTo>
                  <a:lnTo>
                    <a:pt x="43258" y="175"/>
                  </a:lnTo>
                  <a:cubicBezTo>
                    <a:pt x="43305" y="175"/>
                    <a:pt x="43345" y="137"/>
                    <a:pt x="43345" y="88"/>
                  </a:cubicBezTo>
                  <a:cubicBezTo>
                    <a:pt x="43345" y="38"/>
                    <a:pt x="43308" y="1"/>
                    <a:pt x="43258" y="1"/>
                  </a:cubicBezTo>
                  <a:close/>
                  <a:moveTo>
                    <a:pt x="3" y="4367"/>
                  </a:moveTo>
                  <a:cubicBezTo>
                    <a:pt x="1" y="4374"/>
                    <a:pt x="0" y="4382"/>
                    <a:pt x="0" y="4390"/>
                  </a:cubicBezTo>
                  <a:cubicBezTo>
                    <a:pt x="0" y="4397"/>
                    <a:pt x="1" y="4405"/>
                    <a:pt x="3" y="4412"/>
                  </a:cubicBezTo>
                  <a:lnTo>
                    <a:pt x="3" y="4412"/>
                  </a:lnTo>
                  <a:lnTo>
                    <a:pt x="3" y="4367"/>
                  </a:lnTo>
                  <a:close/>
                  <a:moveTo>
                    <a:pt x="174" y="4301"/>
                  </a:moveTo>
                  <a:lnTo>
                    <a:pt x="174" y="4477"/>
                  </a:lnTo>
                  <a:lnTo>
                    <a:pt x="91906" y="4477"/>
                  </a:lnTo>
                  <a:cubicBezTo>
                    <a:pt x="91953" y="4477"/>
                    <a:pt x="91993" y="4438"/>
                    <a:pt x="91993" y="4390"/>
                  </a:cubicBezTo>
                  <a:cubicBezTo>
                    <a:pt x="91993" y="4340"/>
                    <a:pt x="91953" y="4301"/>
                    <a:pt x="91906" y="4301"/>
                  </a:cubicBezTo>
                  <a:close/>
                  <a:moveTo>
                    <a:pt x="3" y="4412"/>
                  </a:moveTo>
                  <a:lnTo>
                    <a:pt x="3" y="31776"/>
                  </a:lnTo>
                  <a:cubicBezTo>
                    <a:pt x="3" y="31824"/>
                    <a:pt x="41" y="31863"/>
                    <a:pt x="90" y="31863"/>
                  </a:cubicBezTo>
                  <a:cubicBezTo>
                    <a:pt x="138" y="31863"/>
                    <a:pt x="174" y="31827"/>
                    <a:pt x="174" y="31777"/>
                  </a:cubicBezTo>
                  <a:lnTo>
                    <a:pt x="174" y="4477"/>
                  </a:lnTo>
                  <a:lnTo>
                    <a:pt x="87" y="4477"/>
                  </a:lnTo>
                  <a:cubicBezTo>
                    <a:pt x="48" y="4477"/>
                    <a:pt x="13" y="4449"/>
                    <a:pt x="3" y="4412"/>
                  </a:cubicBezTo>
                  <a:close/>
                  <a:moveTo>
                    <a:pt x="91906" y="13752"/>
                  </a:moveTo>
                  <a:cubicBezTo>
                    <a:pt x="91856" y="13752"/>
                    <a:pt x="91818" y="13789"/>
                    <a:pt x="91818" y="13839"/>
                  </a:cubicBezTo>
                  <a:lnTo>
                    <a:pt x="91818" y="61551"/>
                  </a:lnTo>
                  <a:cubicBezTo>
                    <a:pt x="91818" y="61599"/>
                    <a:pt x="91856" y="61638"/>
                    <a:pt x="91906" y="61638"/>
                  </a:cubicBezTo>
                  <a:cubicBezTo>
                    <a:pt x="91955" y="61638"/>
                    <a:pt x="91993" y="61599"/>
                    <a:pt x="91993" y="61551"/>
                  </a:cubicBezTo>
                  <a:lnTo>
                    <a:pt x="91993" y="13839"/>
                  </a:lnTo>
                  <a:cubicBezTo>
                    <a:pt x="91993" y="13791"/>
                    <a:pt x="91955" y="13752"/>
                    <a:pt x="91906" y="13752"/>
                  </a:cubicBezTo>
                  <a:close/>
                  <a:moveTo>
                    <a:pt x="2552" y="63926"/>
                  </a:moveTo>
                  <a:cubicBezTo>
                    <a:pt x="2504" y="63926"/>
                    <a:pt x="2465" y="63965"/>
                    <a:pt x="2465" y="64013"/>
                  </a:cubicBezTo>
                  <a:cubicBezTo>
                    <a:pt x="2465" y="64061"/>
                    <a:pt x="2502" y="64100"/>
                    <a:pt x="2552" y="64100"/>
                  </a:cubicBezTo>
                  <a:lnTo>
                    <a:pt x="62481" y="64100"/>
                  </a:lnTo>
                  <a:cubicBezTo>
                    <a:pt x="62528" y="64100"/>
                    <a:pt x="62568" y="64061"/>
                    <a:pt x="62568" y="64013"/>
                  </a:cubicBezTo>
                  <a:cubicBezTo>
                    <a:pt x="62568" y="63967"/>
                    <a:pt x="62529" y="63926"/>
                    <a:pt x="62481" y="63926"/>
                  </a:cubicBezTo>
                  <a:close/>
                </a:path>
              </a:pathLst>
            </a:custGeom>
            <a:solidFill>
              <a:srgbClr val="1E1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5"/>
            <p:cNvSpPr/>
            <p:nvPr/>
          </p:nvSpPr>
          <p:spPr>
            <a:xfrm>
              <a:off x="1525138" y="527861"/>
              <a:ext cx="403994" cy="363424"/>
            </a:xfrm>
            <a:custGeom>
              <a:rect b="b" l="l" r="r" t="t"/>
              <a:pathLst>
                <a:path extrusionOk="0" h="12998" w="14449">
                  <a:moveTo>
                    <a:pt x="7226" y="1"/>
                  </a:moveTo>
                  <a:cubicBezTo>
                    <a:pt x="6647" y="1"/>
                    <a:pt x="6058" y="79"/>
                    <a:pt x="5472" y="243"/>
                  </a:cubicBezTo>
                  <a:cubicBezTo>
                    <a:pt x="2016" y="1211"/>
                    <a:pt x="0" y="4796"/>
                    <a:pt x="967" y="8250"/>
                  </a:cubicBezTo>
                  <a:cubicBezTo>
                    <a:pt x="1772" y="11122"/>
                    <a:pt x="4381" y="12998"/>
                    <a:pt x="7221" y="12998"/>
                  </a:cubicBezTo>
                  <a:cubicBezTo>
                    <a:pt x="7801" y="12998"/>
                    <a:pt x="8390" y="12920"/>
                    <a:pt x="8976" y="12756"/>
                  </a:cubicBezTo>
                  <a:cubicBezTo>
                    <a:pt x="12432" y="11788"/>
                    <a:pt x="14448" y="8202"/>
                    <a:pt x="13481" y="4748"/>
                  </a:cubicBezTo>
                  <a:cubicBezTo>
                    <a:pt x="12677" y="1879"/>
                    <a:pt x="10068" y="1"/>
                    <a:pt x="72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5"/>
            <p:cNvSpPr/>
            <p:nvPr/>
          </p:nvSpPr>
          <p:spPr>
            <a:xfrm>
              <a:off x="1688736" y="842894"/>
              <a:ext cx="197985" cy="168515"/>
            </a:xfrm>
            <a:custGeom>
              <a:rect b="b" l="l" r="r" t="t"/>
              <a:pathLst>
                <a:path extrusionOk="0" h="6027" w="7081">
                  <a:moveTo>
                    <a:pt x="5789" y="1"/>
                  </a:moveTo>
                  <a:cubicBezTo>
                    <a:pt x="5788" y="1"/>
                    <a:pt x="4080" y="1726"/>
                    <a:pt x="1362" y="1726"/>
                  </a:cubicBezTo>
                  <a:cubicBezTo>
                    <a:pt x="932" y="1726"/>
                    <a:pt x="477" y="1683"/>
                    <a:pt x="0" y="1583"/>
                  </a:cubicBezTo>
                  <a:lnTo>
                    <a:pt x="0" y="1583"/>
                  </a:lnTo>
                  <a:cubicBezTo>
                    <a:pt x="0" y="1583"/>
                    <a:pt x="1448" y="6027"/>
                    <a:pt x="3832" y="6027"/>
                  </a:cubicBezTo>
                  <a:cubicBezTo>
                    <a:pt x="4008" y="6027"/>
                    <a:pt x="4189" y="6003"/>
                    <a:pt x="4375" y="5951"/>
                  </a:cubicBezTo>
                  <a:cubicBezTo>
                    <a:pt x="7080" y="5194"/>
                    <a:pt x="5789" y="1"/>
                    <a:pt x="578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5"/>
            <p:cNvSpPr/>
            <p:nvPr/>
          </p:nvSpPr>
          <p:spPr>
            <a:xfrm>
              <a:off x="1635918" y="668839"/>
              <a:ext cx="223568" cy="302164"/>
            </a:xfrm>
            <a:custGeom>
              <a:rect b="b" l="l" r="r" t="t"/>
              <a:pathLst>
                <a:path extrusionOk="0" h="10807" w="7996">
                  <a:moveTo>
                    <a:pt x="5442" y="947"/>
                  </a:moveTo>
                  <a:cubicBezTo>
                    <a:pt x="5560" y="1092"/>
                    <a:pt x="5747" y="1632"/>
                    <a:pt x="5630" y="2407"/>
                  </a:cubicBezTo>
                  <a:cubicBezTo>
                    <a:pt x="5580" y="2728"/>
                    <a:pt x="5428" y="3359"/>
                    <a:pt x="4959" y="3835"/>
                  </a:cubicBezTo>
                  <a:cubicBezTo>
                    <a:pt x="4947" y="3809"/>
                    <a:pt x="4934" y="3786"/>
                    <a:pt x="4923" y="3764"/>
                  </a:cubicBezTo>
                  <a:cubicBezTo>
                    <a:pt x="4630" y="3149"/>
                    <a:pt x="4640" y="2487"/>
                    <a:pt x="4956" y="1735"/>
                  </a:cubicBezTo>
                  <a:cubicBezTo>
                    <a:pt x="5187" y="1187"/>
                    <a:pt x="5368" y="1002"/>
                    <a:pt x="5442" y="947"/>
                  </a:cubicBezTo>
                  <a:close/>
                  <a:moveTo>
                    <a:pt x="1033" y="2462"/>
                  </a:moveTo>
                  <a:cubicBezTo>
                    <a:pt x="1127" y="2474"/>
                    <a:pt x="1343" y="2528"/>
                    <a:pt x="1734" y="2770"/>
                  </a:cubicBezTo>
                  <a:cubicBezTo>
                    <a:pt x="2187" y="3052"/>
                    <a:pt x="2462" y="3433"/>
                    <a:pt x="2579" y="3940"/>
                  </a:cubicBezTo>
                  <a:cubicBezTo>
                    <a:pt x="2605" y="4050"/>
                    <a:pt x="2622" y="4165"/>
                    <a:pt x="2632" y="4281"/>
                  </a:cubicBezTo>
                  <a:cubicBezTo>
                    <a:pt x="2153" y="4094"/>
                    <a:pt x="1809" y="3779"/>
                    <a:pt x="1632" y="3590"/>
                  </a:cubicBezTo>
                  <a:cubicBezTo>
                    <a:pt x="1181" y="3104"/>
                    <a:pt x="1036" y="2644"/>
                    <a:pt x="1033" y="2462"/>
                  </a:cubicBezTo>
                  <a:close/>
                  <a:moveTo>
                    <a:pt x="5447" y="1"/>
                  </a:moveTo>
                  <a:cubicBezTo>
                    <a:pt x="4941" y="1"/>
                    <a:pt x="4490" y="462"/>
                    <a:pt x="4106" y="1375"/>
                  </a:cubicBezTo>
                  <a:cubicBezTo>
                    <a:pt x="3686" y="2369"/>
                    <a:pt x="3682" y="3306"/>
                    <a:pt x="4092" y="4159"/>
                  </a:cubicBezTo>
                  <a:cubicBezTo>
                    <a:pt x="4117" y="4213"/>
                    <a:pt x="4143" y="4265"/>
                    <a:pt x="4172" y="4316"/>
                  </a:cubicBezTo>
                  <a:cubicBezTo>
                    <a:pt x="4139" y="4326"/>
                    <a:pt x="4106" y="4338"/>
                    <a:pt x="4071" y="4346"/>
                  </a:cubicBezTo>
                  <a:cubicBezTo>
                    <a:pt x="3892" y="4397"/>
                    <a:pt x="3721" y="4423"/>
                    <a:pt x="3557" y="4432"/>
                  </a:cubicBezTo>
                  <a:cubicBezTo>
                    <a:pt x="3554" y="4198"/>
                    <a:pt x="3528" y="3963"/>
                    <a:pt x="3476" y="3735"/>
                  </a:cubicBezTo>
                  <a:cubicBezTo>
                    <a:pt x="3304" y="2988"/>
                    <a:pt x="2882" y="2398"/>
                    <a:pt x="2219" y="1986"/>
                  </a:cubicBezTo>
                  <a:cubicBezTo>
                    <a:pt x="1735" y="1686"/>
                    <a:pt x="1324" y="1536"/>
                    <a:pt x="988" y="1536"/>
                  </a:cubicBezTo>
                  <a:cubicBezTo>
                    <a:pt x="745" y="1536"/>
                    <a:pt x="541" y="1614"/>
                    <a:pt x="378" y="1771"/>
                  </a:cubicBezTo>
                  <a:cubicBezTo>
                    <a:pt x="1" y="2137"/>
                    <a:pt x="28" y="2793"/>
                    <a:pt x="449" y="3528"/>
                  </a:cubicBezTo>
                  <a:cubicBezTo>
                    <a:pt x="872" y="4267"/>
                    <a:pt x="1632" y="4950"/>
                    <a:pt x="2571" y="5226"/>
                  </a:cubicBezTo>
                  <a:cubicBezTo>
                    <a:pt x="2346" y="6442"/>
                    <a:pt x="1648" y="7598"/>
                    <a:pt x="1568" y="7727"/>
                  </a:cubicBezTo>
                  <a:cubicBezTo>
                    <a:pt x="1880" y="7812"/>
                    <a:pt x="2201" y="7872"/>
                    <a:pt x="2526" y="7910"/>
                  </a:cubicBezTo>
                  <a:cubicBezTo>
                    <a:pt x="2801" y="7416"/>
                    <a:pt x="3290" y="6428"/>
                    <a:pt x="3481" y="5354"/>
                  </a:cubicBezTo>
                  <a:cubicBezTo>
                    <a:pt x="3753" y="5352"/>
                    <a:pt x="4034" y="5313"/>
                    <a:pt x="4320" y="5233"/>
                  </a:cubicBezTo>
                  <a:cubicBezTo>
                    <a:pt x="4468" y="5194"/>
                    <a:pt x="4608" y="5143"/>
                    <a:pt x="4738" y="5085"/>
                  </a:cubicBezTo>
                  <a:cubicBezTo>
                    <a:pt x="5513" y="5912"/>
                    <a:pt x="6576" y="6406"/>
                    <a:pt x="7183" y="6638"/>
                  </a:cubicBezTo>
                  <a:cubicBezTo>
                    <a:pt x="7463" y="6426"/>
                    <a:pt x="7727" y="6191"/>
                    <a:pt x="7966" y="5936"/>
                  </a:cubicBezTo>
                  <a:cubicBezTo>
                    <a:pt x="7946" y="5927"/>
                    <a:pt x="7927" y="5918"/>
                    <a:pt x="7905" y="5912"/>
                  </a:cubicBezTo>
                  <a:cubicBezTo>
                    <a:pt x="7888" y="5907"/>
                    <a:pt x="6461" y="5487"/>
                    <a:pt x="5521" y="4568"/>
                  </a:cubicBezTo>
                  <a:cubicBezTo>
                    <a:pt x="6304" y="3843"/>
                    <a:pt x="6628" y="2729"/>
                    <a:pt x="6580" y="1731"/>
                  </a:cubicBezTo>
                  <a:cubicBezTo>
                    <a:pt x="6532" y="770"/>
                    <a:pt x="6155" y="112"/>
                    <a:pt x="5595" y="14"/>
                  </a:cubicBezTo>
                  <a:cubicBezTo>
                    <a:pt x="5545" y="5"/>
                    <a:pt x="5496" y="1"/>
                    <a:pt x="5447" y="1"/>
                  </a:cubicBezTo>
                  <a:close/>
                  <a:moveTo>
                    <a:pt x="7968" y="8238"/>
                  </a:moveTo>
                  <a:lnTo>
                    <a:pt x="7968" y="8238"/>
                  </a:lnTo>
                  <a:cubicBezTo>
                    <a:pt x="6458" y="9620"/>
                    <a:pt x="4922" y="9903"/>
                    <a:pt x="3918" y="9903"/>
                  </a:cubicBezTo>
                  <a:cubicBezTo>
                    <a:pt x="3259" y="9903"/>
                    <a:pt x="2828" y="9781"/>
                    <a:pt x="2785" y="9768"/>
                  </a:cubicBezTo>
                  <a:cubicBezTo>
                    <a:pt x="2777" y="9766"/>
                    <a:pt x="2767" y="9766"/>
                    <a:pt x="2760" y="9765"/>
                  </a:cubicBezTo>
                  <a:lnTo>
                    <a:pt x="2760" y="9765"/>
                  </a:lnTo>
                  <a:cubicBezTo>
                    <a:pt x="2952" y="10109"/>
                    <a:pt x="3171" y="10458"/>
                    <a:pt x="3418" y="10785"/>
                  </a:cubicBezTo>
                  <a:cubicBezTo>
                    <a:pt x="3571" y="10798"/>
                    <a:pt x="3738" y="10807"/>
                    <a:pt x="3921" y="10807"/>
                  </a:cubicBezTo>
                  <a:cubicBezTo>
                    <a:pt x="4959" y="10807"/>
                    <a:pt x="6451" y="10551"/>
                    <a:pt x="7964" y="9416"/>
                  </a:cubicBezTo>
                  <a:cubicBezTo>
                    <a:pt x="7995" y="9019"/>
                    <a:pt x="7990" y="8615"/>
                    <a:pt x="7968" y="823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5"/>
            <p:cNvSpPr/>
            <p:nvPr/>
          </p:nvSpPr>
          <p:spPr>
            <a:xfrm>
              <a:off x="2283404" y="647253"/>
              <a:ext cx="486001" cy="485358"/>
            </a:xfrm>
            <a:custGeom>
              <a:rect b="b" l="l" r="r" t="t"/>
              <a:pathLst>
                <a:path extrusionOk="0" h="17359" w="17382">
                  <a:moveTo>
                    <a:pt x="8692" y="4806"/>
                  </a:moveTo>
                  <a:cubicBezTo>
                    <a:pt x="8701" y="4806"/>
                    <a:pt x="8710" y="4806"/>
                    <a:pt x="8719" y="4806"/>
                  </a:cubicBezTo>
                  <a:cubicBezTo>
                    <a:pt x="10839" y="4819"/>
                    <a:pt x="12569" y="6563"/>
                    <a:pt x="12554" y="8669"/>
                  </a:cubicBezTo>
                  <a:cubicBezTo>
                    <a:pt x="12540" y="10833"/>
                    <a:pt x="10821" y="12540"/>
                    <a:pt x="8662" y="12540"/>
                  </a:cubicBezTo>
                  <a:cubicBezTo>
                    <a:pt x="8652" y="12540"/>
                    <a:pt x="8642" y="12540"/>
                    <a:pt x="8632" y="12540"/>
                  </a:cubicBezTo>
                  <a:cubicBezTo>
                    <a:pt x="6513" y="12522"/>
                    <a:pt x="4806" y="10766"/>
                    <a:pt x="4822" y="8621"/>
                  </a:cubicBezTo>
                  <a:cubicBezTo>
                    <a:pt x="4840" y="6512"/>
                    <a:pt x="6571" y="4806"/>
                    <a:pt x="8692" y="4806"/>
                  </a:cubicBezTo>
                  <a:close/>
                  <a:moveTo>
                    <a:pt x="6499" y="0"/>
                  </a:moveTo>
                  <a:lnTo>
                    <a:pt x="6499" y="0"/>
                  </a:lnTo>
                  <a:cubicBezTo>
                    <a:pt x="6509" y="342"/>
                    <a:pt x="6502" y="683"/>
                    <a:pt x="6509" y="1024"/>
                  </a:cubicBezTo>
                  <a:cubicBezTo>
                    <a:pt x="6510" y="1138"/>
                    <a:pt x="6477" y="1192"/>
                    <a:pt x="6361" y="1237"/>
                  </a:cubicBezTo>
                  <a:cubicBezTo>
                    <a:pt x="5918" y="1408"/>
                    <a:pt x="5483" y="1593"/>
                    <a:pt x="5050" y="1781"/>
                  </a:cubicBezTo>
                  <a:cubicBezTo>
                    <a:pt x="5013" y="1798"/>
                    <a:pt x="4983" y="1807"/>
                    <a:pt x="4955" y="1807"/>
                  </a:cubicBezTo>
                  <a:cubicBezTo>
                    <a:pt x="4920" y="1807"/>
                    <a:pt x="4889" y="1792"/>
                    <a:pt x="4856" y="1757"/>
                  </a:cubicBezTo>
                  <a:cubicBezTo>
                    <a:pt x="4670" y="1567"/>
                    <a:pt x="4480" y="1379"/>
                    <a:pt x="4291" y="1191"/>
                  </a:cubicBezTo>
                  <a:cubicBezTo>
                    <a:pt x="4191" y="1091"/>
                    <a:pt x="4089" y="993"/>
                    <a:pt x="3993" y="900"/>
                  </a:cubicBezTo>
                  <a:lnTo>
                    <a:pt x="908" y="3986"/>
                  </a:lnTo>
                  <a:cubicBezTo>
                    <a:pt x="1192" y="4268"/>
                    <a:pt x="1475" y="4551"/>
                    <a:pt x="1760" y="4830"/>
                  </a:cubicBezTo>
                  <a:cubicBezTo>
                    <a:pt x="1818" y="4888"/>
                    <a:pt x="1842" y="4934"/>
                    <a:pt x="1803" y="5023"/>
                  </a:cubicBezTo>
                  <a:cubicBezTo>
                    <a:pt x="1614" y="5457"/>
                    <a:pt x="1430" y="5892"/>
                    <a:pt x="1257" y="6332"/>
                  </a:cubicBezTo>
                  <a:cubicBezTo>
                    <a:pt x="1212" y="6450"/>
                    <a:pt x="1158" y="6494"/>
                    <a:pt x="1036" y="6494"/>
                  </a:cubicBezTo>
                  <a:cubicBezTo>
                    <a:pt x="1032" y="6494"/>
                    <a:pt x="1028" y="6494"/>
                    <a:pt x="1024" y="6494"/>
                  </a:cubicBezTo>
                  <a:cubicBezTo>
                    <a:pt x="895" y="6491"/>
                    <a:pt x="767" y="6490"/>
                    <a:pt x="638" y="6490"/>
                  </a:cubicBezTo>
                  <a:cubicBezTo>
                    <a:pt x="513" y="6490"/>
                    <a:pt x="388" y="6490"/>
                    <a:pt x="263" y="6490"/>
                  </a:cubicBezTo>
                  <a:cubicBezTo>
                    <a:pt x="176" y="6490"/>
                    <a:pt x="88" y="6490"/>
                    <a:pt x="0" y="6489"/>
                  </a:cubicBezTo>
                  <a:lnTo>
                    <a:pt x="0" y="10846"/>
                  </a:lnTo>
                  <a:cubicBezTo>
                    <a:pt x="63" y="10845"/>
                    <a:pt x="126" y="10845"/>
                    <a:pt x="189" y="10845"/>
                  </a:cubicBezTo>
                  <a:cubicBezTo>
                    <a:pt x="344" y="10845"/>
                    <a:pt x="500" y="10846"/>
                    <a:pt x="655" y="10846"/>
                  </a:cubicBezTo>
                  <a:cubicBezTo>
                    <a:pt x="778" y="10846"/>
                    <a:pt x="901" y="10846"/>
                    <a:pt x="1024" y="10843"/>
                  </a:cubicBezTo>
                  <a:cubicBezTo>
                    <a:pt x="1026" y="10843"/>
                    <a:pt x="1028" y="10843"/>
                    <a:pt x="1031" y="10843"/>
                  </a:cubicBezTo>
                  <a:cubicBezTo>
                    <a:pt x="1155" y="10843"/>
                    <a:pt x="1212" y="10883"/>
                    <a:pt x="1257" y="11005"/>
                  </a:cubicBezTo>
                  <a:cubicBezTo>
                    <a:pt x="1424" y="11444"/>
                    <a:pt x="1604" y="11876"/>
                    <a:pt x="1793" y="12305"/>
                  </a:cubicBezTo>
                  <a:cubicBezTo>
                    <a:pt x="1837" y="12402"/>
                    <a:pt x="1825" y="12453"/>
                    <a:pt x="1757" y="12521"/>
                  </a:cubicBezTo>
                  <a:cubicBezTo>
                    <a:pt x="1501" y="12773"/>
                    <a:pt x="1247" y="13030"/>
                    <a:pt x="993" y="13287"/>
                  </a:cubicBezTo>
                  <a:lnTo>
                    <a:pt x="4085" y="16361"/>
                  </a:lnTo>
                  <a:cubicBezTo>
                    <a:pt x="4329" y="16112"/>
                    <a:pt x="4586" y="15871"/>
                    <a:pt x="4827" y="15617"/>
                  </a:cubicBezTo>
                  <a:cubicBezTo>
                    <a:pt x="4875" y="15566"/>
                    <a:pt x="4917" y="15546"/>
                    <a:pt x="4963" y="15546"/>
                  </a:cubicBezTo>
                  <a:cubicBezTo>
                    <a:pt x="4998" y="15546"/>
                    <a:pt x="5036" y="15558"/>
                    <a:pt x="5082" y="15578"/>
                  </a:cubicBezTo>
                  <a:cubicBezTo>
                    <a:pt x="5509" y="15763"/>
                    <a:pt x="5937" y="15940"/>
                    <a:pt x="6368" y="16107"/>
                  </a:cubicBezTo>
                  <a:cubicBezTo>
                    <a:pt x="6470" y="16147"/>
                    <a:pt x="6510" y="16187"/>
                    <a:pt x="6509" y="16295"/>
                  </a:cubicBezTo>
                  <a:cubicBezTo>
                    <a:pt x="6504" y="16644"/>
                    <a:pt x="6516" y="16997"/>
                    <a:pt x="6506" y="17347"/>
                  </a:cubicBezTo>
                  <a:lnTo>
                    <a:pt x="10873" y="17359"/>
                  </a:lnTo>
                  <a:cubicBezTo>
                    <a:pt x="10865" y="16999"/>
                    <a:pt x="10872" y="16637"/>
                    <a:pt x="10868" y="16277"/>
                  </a:cubicBezTo>
                  <a:cubicBezTo>
                    <a:pt x="10868" y="16189"/>
                    <a:pt x="10901" y="16149"/>
                    <a:pt x="10982" y="16116"/>
                  </a:cubicBezTo>
                  <a:cubicBezTo>
                    <a:pt x="11431" y="15938"/>
                    <a:pt x="11876" y="15753"/>
                    <a:pt x="12322" y="15566"/>
                  </a:cubicBezTo>
                  <a:cubicBezTo>
                    <a:pt x="12357" y="15551"/>
                    <a:pt x="12387" y="15542"/>
                    <a:pt x="12416" y="15542"/>
                  </a:cubicBezTo>
                  <a:cubicBezTo>
                    <a:pt x="12456" y="15542"/>
                    <a:pt x="12491" y="15559"/>
                    <a:pt x="12530" y="15599"/>
                  </a:cubicBezTo>
                  <a:cubicBezTo>
                    <a:pt x="12688" y="15763"/>
                    <a:pt x="12853" y="15919"/>
                    <a:pt x="13008" y="16084"/>
                  </a:cubicBezTo>
                  <a:cubicBezTo>
                    <a:pt x="13128" y="16208"/>
                    <a:pt x="13238" y="16340"/>
                    <a:pt x="13355" y="16475"/>
                  </a:cubicBezTo>
                  <a:lnTo>
                    <a:pt x="16382" y="13277"/>
                  </a:lnTo>
                  <a:cubicBezTo>
                    <a:pt x="16128" y="13029"/>
                    <a:pt x="15882" y="12772"/>
                    <a:pt x="15625" y="12527"/>
                  </a:cubicBezTo>
                  <a:cubicBezTo>
                    <a:pt x="15540" y="12445"/>
                    <a:pt x="15546" y="12383"/>
                    <a:pt x="15589" y="12283"/>
                  </a:cubicBezTo>
                  <a:cubicBezTo>
                    <a:pt x="15772" y="11865"/>
                    <a:pt x="15954" y="11441"/>
                    <a:pt x="16115" y="11013"/>
                  </a:cubicBezTo>
                  <a:cubicBezTo>
                    <a:pt x="16164" y="10885"/>
                    <a:pt x="16222" y="10844"/>
                    <a:pt x="16345" y="10844"/>
                  </a:cubicBezTo>
                  <a:cubicBezTo>
                    <a:pt x="16350" y="10844"/>
                    <a:pt x="16354" y="10844"/>
                    <a:pt x="16358" y="10844"/>
                  </a:cubicBezTo>
                  <a:cubicBezTo>
                    <a:pt x="16472" y="10847"/>
                    <a:pt x="16586" y="10847"/>
                    <a:pt x="16700" y="10847"/>
                  </a:cubicBezTo>
                  <a:cubicBezTo>
                    <a:pt x="16830" y="10847"/>
                    <a:pt x="16959" y="10847"/>
                    <a:pt x="17089" y="10847"/>
                  </a:cubicBezTo>
                  <a:cubicBezTo>
                    <a:pt x="17187" y="10847"/>
                    <a:pt x="17284" y="10847"/>
                    <a:pt x="17382" y="10849"/>
                  </a:cubicBezTo>
                  <a:lnTo>
                    <a:pt x="17367" y="6490"/>
                  </a:lnTo>
                  <a:cubicBezTo>
                    <a:pt x="17263" y="6492"/>
                    <a:pt x="17159" y="6493"/>
                    <a:pt x="17054" y="6493"/>
                  </a:cubicBezTo>
                  <a:cubicBezTo>
                    <a:pt x="16936" y="6493"/>
                    <a:pt x="16817" y="6492"/>
                    <a:pt x="16698" y="6492"/>
                  </a:cubicBezTo>
                  <a:cubicBezTo>
                    <a:pt x="16580" y="6492"/>
                    <a:pt x="16462" y="6493"/>
                    <a:pt x="16344" y="6496"/>
                  </a:cubicBezTo>
                  <a:cubicBezTo>
                    <a:pt x="16340" y="6496"/>
                    <a:pt x="16336" y="6496"/>
                    <a:pt x="16332" y="6496"/>
                  </a:cubicBezTo>
                  <a:cubicBezTo>
                    <a:pt x="16210" y="6496"/>
                    <a:pt x="16157" y="6451"/>
                    <a:pt x="16112" y="6332"/>
                  </a:cubicBezTo>
                  <a:cubicBezTo>
                    <a:pt x="15943" y="5895"/>
                    <a:pt x="15762" y="5464"/>
                    <a:pt x="15573" y="5036"/>
                  </a:cubicBezTo>
                  <a:cubicBezTo>
                    <a:pt x="15531" y="4944"/>
                    <a:pt x="15544" y="4893"/>
                    <a:pt x="15610" y="4830"/>
                  </a:cubicBezTo>
                  <a:cubicBezTo>
                    <a:pt x="15795" y="4647"/>
                    <a:pt x="15977" y="4458"/>
                    <a:pt x="16165" y="4276"/>
                  </a:cubicBezTo>
                  <a:cubicBezTo>
                    <a:pt x="16267" y="4176"/>
                    <a:pt x="16379" y="4088"/>
                    <a:pt x="16485" y="3995"/>
                  </a:cubicBezTo>
                  <a:lnTo>
                    <a:pt x="13296" y="976"/>
                  </a:lnTo>
                  <a:cubicBezTo>
                    <a:pt x="13043" y="1234"/>
                    <a:pt x="12786" y="1487"/>
                    <a:pt x="12534" y="1744"/>
                  </a:cubicBezTo>
                  <a:cubicBezTo>
                    <a:pt x="12492" y="1786"/>
                    <a:pt x="12456" y="1806"/>
                    <a:pt x="12414" y="1806"/>
                  </a:cubicBezTo>
                  <a:cubicBezTo>
                    <a:pt x="12386" y="1806"/>
                    <a:pt x="12354" y="1797"/>
                    <a:pt x="12316" y="1780"/>
                  </a:cubicBezTo>
                  <a:cubicBezTo>
                    <a:pt x="11882" y="1591"/>
                    <a:pt x="11445" y="1408"/>
                    <a:pt x="11004" y="1236"/>
                  </a:cubicBezTo>
                  <a:cubicBezTo>
                    <a:pt x="10904" y="1196"/>
                    <a:pt x="10865" y="1154"/>
                    <a:pt x="10866" y="1047"/>
                  </a:cubicBezTo>
                  <a:cubicBezTo>
                    <a:pt x="10872" y="700"/>
                    <a:pt x="10865" y="355"/>
                    <a:pt x="10873" y="9"/>
                  </a:cubicBezTo>
                  <a:lnTo>
                    <a:pt x="64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5"/>
            <p:cNvSpPr/>
            <p:nvPr/>
          </p:nvSpPr>
          <p:spPr>
            <a:xfrm>
              <a:off x="1430491" y="484522"/>
              <a:ext cx="1455178" cy="1277800"/>
            </a:xfrm>
            <a:custGeom>
              <a:rect b="b" l="l" r="r" t="t"/>
              <a:pathLst>
                <a:path extrusionOk="0" h="45701" w="52045">
                  <a:moveTo>
                    <a:pt x="37000" y="5735"/>
                  </a:moveTo>
                  <a:cubicBezTo>
                    <a:pt x="36977" y="5735"/>
                    <a:pt x="36955" y="5744"/>
                    <a:pt x="36937" y="5761"/>
                  </a:cubicBezTo>
                  <a:cubicBezTo>
                    <a:pt x="36923" y="5777"/>
                    <a:pt x="36914" y="5799"/>
                    <a:pt x="36914" y="5822"/>
                  </a:cubicBezTo>
                  <a:cubicBezTo>
                    <a:pt x="36920" y="6005"/>
                    <a:pt x="36920" y="6191"/>
                    <a:pt x="36920" y="6375"/>
                  </a:cubicBezTo>
                  <a:cubicBezTo>
                    <a:pt x="36920" y="6532"/>
                    <a:pt x="36920" y="6687"/>
                    <a:pt x="36923" y="6844"/>
                  </a:cubicBezTo>
                  <a:cubicBezTo>
                    <a:pt x="36926" y="6890"/>
                    <a:pt x="36963" y="6929"/>
                    <a:pt x="37010" y="6929"/>
                  </a:cubicBezTo>
                  <a:lnTo>
                    <a:pt x="37013" y="6929"/>
                  </a:lnTo>
                  <a:cubicBezTo>
                    <a:pt x="37061" y="6929"/>
                    <a:pt x="37097" y="6889"/>
                    <a:pt x="37097" y="6841"/>
                  </a:cubicBezTo>
                  <a:cubicBezTo>
                    <a:pt x="37094" y="6687"/>
                    <a:pt x="37094" y="6532"/>
                    <a:pt x="37094" y="6378"/>
                  </a:cubicBezTo>
                  <a:cubicBezTo>
                    <a:pt x="37094" y="6221"/>
                    <a:pt x="37094" y="6063"/>
                    <a:pt x="37090" y="5908"/>
                  </a:cubicBezTo>
                  <a:lnTo>
                    <a:pt x="37090" y="5908"/>
                  </a:lnTo>
                  <a:lnTo>
                    <a:pt x="41289" y="5916"/>
                  </a:lnTo>
                  <a:cubicBezTo>
                    <a:pt x="41287" y="6077"/>
                    <a:pt x="41287" y="6241"/>
                    <a:pt x="41287" y="6403"/>
                  </a:cubicBezTo>
                  <a:cubicBezTo>
                    <a:pt x="41287" y="6559"/>
                    <a:pt x="41287" y="6713"/>
                    <a:pt x="41284" y="6867"/>
                  </a:cubicBezTo>
                  <a:cubicBezTo>
                    <a:pt x="41283" y="7038"/>
                    <a:pt x="41377" y="7098"/>
                    <a:pt x="41479" y="7137"/>
                  </a:cubicBezTo>
                  <a:cubicBezTo>
                    <a:pt x="41894" y="7301"/>
                    <a:pt x="42322" y="7478"/>
                    <a:pt x="42787" y="7680"/>
                  </a:cubicBezTo>
                  <a:cubicBezTo>
                    <a:pt x="42838" y="7702"/>
                    <a:pt x="42881" y="7713"/>
                    <a:pt x="42922" y="7713"/>
                  </a:cubicBezTo>
                  <a:cubicBezTo>
                    <a:pt x="42989" y="7713"/>
                    <a:pt x="43045" y="7684"/>
                    <a:pt x="43094" y="7620"/>
                  </a:cubicBezTo>
                  <a:cubicBezTo>
                    <a:pt x="43228" y="7480"/>
                    <a:pt x="43366" y="7345"/>
                    <a:pt x="43504" y="7207"/>
                  </a:cubicBezTo>
                  <a:cubicBezTo>
                    <a:pt x="43621" y="7088"/>
                    <a:pt x="43740" y="6970"/>
                    <a:pt x="43856" y="6852"/>
                  </a:cubicBezTo>
                  <a:cubicBezTo>
                    <a:pt x="43888" y="6818"/>
                    <a:pt x="43888" y="6764"/>
                    <a:pt x="43854" y="6731"/>
                  </a:cubicBezTo>
                  <a:cubicBezTo>
                    <a:pt x="43838" y="6715"/>
                    <a:pt x="43816" y="6707"/>
                    <a:pt x="43794" y="6707"/>
                  </a:cubicBezTo>
                  <a:cubicBezTo>
                    <a:pt x="43772" y="6707"/>
                    <a:pt x="43749" y="6715"/>
                    <a:pt x="43733" y="6732"/>
                  </a:cubicBezTo>
                  <a:cubicBezTo>
                    <a:pt x="43616" y="6851"/>
                    <a:pt x="43499" y="6969"/>
                    <a:pt x="43382" y="7085"/>
                  </a:cubicBezTo>
                  <a:cubicBezTo>
                    <a:pt x="43244" y="7223"/>
                    <a:pt x="43106" y="7360"/>
                    <a:pt x="42971" y="7500"/>
                  </a:cubicBezTo>
                  <a:cubicBezTo>
                    <a:pt x="42947" y="7525"/>
                    <a:pt x="42932" y="7537"/>
                    <a:pt x="42911" y="7537"/>
                  </a:cubicBezTo>
                  <a:cubicBezTo>
                    <a:pt x="42895" y="7537"/>
                    <a:pt x="42877" y="7531"/>
                    <a:pt x="42849" y="7519"/>
                  </a:cubicBezTo>
                  <a:cubicBezTo>
                    <a:pt x="42383" y="7317"/>
                    <a:pt x="41955" y="7137"/>
                    <a:pt x="41536" y="6974"/>
                  </a:cubicBezTo>
                  <a:cubicBezTo>
                    <a:pt x="41457" y="6942"/>
                    <a:pt x="41450" y="6926"/>
                    <a:pt x="41451" y="6867"/>
                  </a:cubicBezTo>
                  <a:cubicBezTo>
                    <a:pt x="41454" y="6713"/>
                    <a:pt x="41454" y="6556"/>
                    <a:pt x="41454" y="6401"/>
                  </a:cubicBezTo>
                  <a:cubicBezTo>
                    <a:pt x="41454" y="6211"/>
                    <a:pt x="41454" y="6022"/>
                    <a:pt x="41459" y="5831"/>
                  </a:cubicBezTo>
                  <a:cubicBezTo>
                    <a:pt x="41462" y="5809"/>
                    <a:pt x="41451" y="5786"/>
                    <a:pt x="41435" y="5770"/>
                  </a:cubicBezTo>
                  <a:cubicBezTo>
                    <a:pt x="41419" y="5752"/>
                    <a:pt x="41398" y="5744"/>
                    <a:pt x="41374" y="5744"/>
                  </a:cubicBezTo>
                  <a:lnTo>
                    <a:pt x="37000" y="5735"/>
                  </a:lnTo>
                  <a:close/>
                  <a:moveTo>
                    <a:pt x="14173" y="2528"/>
                  </a:moveTo>
                  <a:cubicBezTo>
                    <a:pt x="14145" y="2528"/>
                    <a:pt x="14117" y="2542"/>
                    <a:pt x="14100" y="2568"/>
                  </a:cubicBezTo>
                  <a:cubicBezTo>
                    <a:pt x="14075" y="2607"/>
                    <a:pt x="14085" y="2661"/>
                    <a:pt x="14126" y="2687"/>
                  </a:cubicBezTo>
                  <a:cubicBezTo>
                    <a:pt x="15424" y="3536"/>
                    <a:pt x="16369" y="4826"/>
                    <a:pt x="16785" y="6321"/>
                  </a:cubicBezTo>
                  <a:cubicBezTo>
                    <a:pt x="17290" y="8123"/>
                    <a:pt x="16984" y="10050"/>
                    <a:pt x="15943" y="11607"/>
                  </a:cubicBezTo>
                  <a:cubicBezTo>
                    <a:pt x="15917" y="11648"/>
                    <a:pt x="15927" y="11700"/>
                    <a:pt x="15968" y="11728"/>
                  </a:cubicBezTo>
                  <a:cubicBezTo>
                    <a:pt x="15983" y="11737"/>
                    <a:pt x="15999" y="11742"/>
                    <a:pt x="16014" y="11742"/>
                  </a:cubicBezTo>
                  <a:cubicBezTo>
                    <a:pt x="16042" y="11742"/>
                    <a:pt x="16070" y="11728"/>
                    <a:pt x="16087" y="11702"/>
                  </a:cubicBezTo>
                  <a:cubicBezTo>
                    <a:pt x="17154" y="10104"/>
                    <a:pt x="17467" y="8124"/>
                    <a:pt x="16951" y="6273"/>
                  </a:cubicBezTo>
                  <a:cubicBezTo>
                    <a:pt x="16521" y="4739"/>
                    <a:pt x="15551" y="3414"/>
                    <a:pt x="14220" y="2542"/>
                  </a:cubicBezTo>
                  <a:cubicBezTo>
                    <a:pt x="14206" y="2532"/>
                    <a:pt x="14189" y="2528"/>
                    <a:pt x="14173" y="2528"/>
                  </a:cubicBezTo>
                  <a:close/>
                  <a:moveTo>
                    <a:pt x="31414" y="9719"/>
                  </a:moveTo>
                  <a:cubicBezTo>
                    <a:pt x="31392" y="9719"/>
                    <a:pt x="31370" y="9727"/>
                    <a:pt x="31354" y="9744"/>
                  </a:cubicBezTo>
                  <a:cubicBezTo>
                    <a:pt x="31319" y="9777"/>
                    <a:pt x="31319" y="9834"/>
                    <a:pt x="31354" y="9866"/>
                  </a:cubicBezTo>
                  <a:lnTo>
                    <a:pt x="31596" y="10107"/>
                  </a:lnTo>
                  <a:cubicBezTo>
                    <a:pt x="31799" y="10311"/>
                    <a:pt x="32002" y="10512"/>
                    <a:pt x="32206" y="10712"/>
                  </a:cubicBezTo>
                  <a:cubicBezTo>
                    <a:pt x="32248" y="10754"/>
                    <a:pt x="32249" y="10763"/>
                    <a:pt x="32230" y="10808"/>
                  </a:cubicBezTo>
                  <a:cubicBezTo>
                    <a:pt x="32007" y="11322"/>
                    <a:pt x="31833" y="11738"/>
                    <a:pt x="31683" y="12121"/>
                  </a:cubicBezTo>
                  <a:cubicBezTo>
                    <a:pt x="31649" y="12208"/>
                    <a:pt x="31622" y="12229"/>
                    <a:pt x="31547" y="12229"/>
                  </a:cubicBezTo>
                  <a:cubicBezTo>
                    <a:pt x="31542" y="12229"/>
                    <a:pt x="31536" y="12229"/>
                    <a:pt x="31531" y="12229"/>
                  </a:cubicBezTo>
                  <a:cubicBezTo>
                    <a:pt x="31402" y="12225"/>
                    <a:pt x="31273" y="12224"/>
                    <a:pt x="31143" y="12224"/>
                  </a:cubicBezTo>
                  <a:cubicBezTo>
                    <a:pt x="31078" y="12224"/>
                    <a:pt x="31013" y="12224"/>
                    <a:pt x="30949" y="12224"/>
                  </a:cubicBezTo>
                  <a:cubicBezTo>
                    <a:pt x="30802" y="12224"/>
                    <a:pt x="30655" y="12224"/>
                    <a:pt x="30507" y="12223"/>
                  </a:cubicBezTo>
                  <a:cubicBezTo>
                    <a:pt x="30467" y="12230"/>
                    <a:pt x="30420" y="12261"/>
                    <a:pt x="30420" y="12309"/>
                  </a:cubicBezTo>
                  <a:cubicBezTo>
                    <a:pt x="30420" y="12355"/>
                    <a:pt x="30459" y="12396"/>
                    <a:pt x="30506" y="12396"/>
                  </a:cubicBezTo>
                  <a:cubicBezTo>
                    <a:pt x="30581" y="12397"/>
                    <a:pt x="30655" y="12397"/>
                    <a:pt x="30729" y="12397"/>
                  </a:cubicBezTo>
                  <a:cubicBezTo>
                    <a:pt x="30803" y="12397"/>
                    <a:pt x="30877" y="12397"/>
                    <a:pt x="30950" y="12397"/>
                  </a:cubicBezTo>
                  <a:cubicBezTo>
                    <a:pt x="31014" y="12397"/>
                    <a:pt x="31079" y="12396"/>
                    <a:pt x="31143" y="12396"/>
                  </a:cubicBezTo>
                  <a:cubicBezTo>
                    <a:pt x="31271" y="12396"/>
                    <a:pt x="31399" y="12398"/>
                    <a:pt x="31528" y="12401"/>
                  </a:cubicBezTo>
                  <a:lnTo>
                    <a:pt x="31544" y="12401"/>
                  </a:lnTo>
                  <a:cubicBezTo>
                    <a:pt x="31696" y="12401"/>
                    <a:pt x="31785" y="12338"/>
                    <a:pt x="31846" y="12184"/>
                  </a:cubicBezTo>
                  <a:cubicBezTo>
                    <a:pt x="31994" y="11803"/>
                    <a:pt x="32166" y="11388"/>
                    <a:pt x="32390" y="10877"/>
                  </a:cubicBezTo>
                  <a:cubicBezTo>
                    <a:pt x="32451" y="10735"/>
                    <a:pt x="32393" y="10651"/>
                    <a:pt x="32327" y="10589"/>
                  </a:cubicBezTo>
                  <a:cubicBezTo>
                    <a:pt x="32123" y="10388"/>
                    <a:pt x="31921" y="10188"/>
                    <a:pt x="31718" y="9986"/>
                  </a:cubicBezTo>
                  <a:lnTo>
                    <a:pt x="31475" y="9744"/>
                  </a:lnTo>
                  <a:cubicBezTo>
                    <a:pt x="31459" y="9727"/>
                    <a:pt x="31436" y="9719"/>
                    <a:pt x="31414" y="9719"/>
                  </a:cubicBezTo>
                  <a:close/>
                  <a:moveTo>
                    <a:pt x="8858" y="1707"/>
                  </a:moveTo>
                  <a:cubicBezTo>
                    <a:pt x="8851" y="1707"/>
                    <a:pt x="8843" y="1708"/>
                    <a:pt x="8836" y="1710"/>
                  </a:cubicBezTo>
                  <a:cubicBezTo>
                    <a:pt x="7143" y="2185"/>
                    <a:pt x="5735" y="3289"/>
                    <a:pt x="4873" y="4822"/>
                  </a:cubicBezTo>
                  <a:cubicBezTo>
                    <a:pt x="4011" y="6355"/>
                    <a:pt x="3797" y="8131"/>
                    <a:pt x="4271" y="9824"/>
                  </a:cubicBezTo>
                  <a:cubicBezTo>
                    <a:pt x="4783" y="11652"/>
                    <a:pt x="6060" y="13172"/>
                    <a:pt x="7775" y="13989"/>
                  </a:cubicBezTo>
                  <a:cubicBezTo>
                    <a:pt x="7788" y="13995"/>
                    <a:pt x="7799" y="13999"/>
                    <a:pt x="7811" y="13999"/>
                  </a:cubicBezTo>
                  <a:cubicBezTo>
                    <a:pt x="7846" y="13999"/>
                    <a:pt x="7876" y="13981"/>
                    <a:pt x="7891" y="13950"/>
                  </a:cubicBezTo>
                  <a:cubicBezTo>
                    <a:pt x="7911" y="13907"/>
                    <a:pt x="7892" y="13856"/>
                    <a:pt x="7850" y="13835"/>
                  </a:cubicBezTo>
                  <a:cubicBezTo>
                    <a:pt x="6179" y="13037"/>
                    <a:pt x="4937" y="11558"/>
                    <a:pt x="4438" y="9779"/>
                  </a:cubicBezTo>
                  <a:cubicBezTo>
                    <a:pt x="3485" y="6375"/>
                    <a:pt x="5480" y="2830"/>
                    <a:pt x="8883" y="1878"/>
                  </a:cubicBezTo>
                  <a:cubicBezTo>
                    <a:pt x="8928" y="1865"/>
                    <a:pt x="8956" y="1817"/>
                    <a:pt x="8943" y="1771"/>
                  </a:cubicBezTo>
                  <a:cubicBezTo>
                    <a:pt x="8932" y="1732"/>
                    <a:pt x="8897" y="1707"/>
                    <a:pt x="8858" y="1707"/>
                  </a:cubicBezTo>
                  <a:close/>
                  <a:moveTo>
                    <a:pt x="39199" y="10539"/>
                  </a:moveTo>
                  <a:cubicBezTo>
                    <a:pt x="37030" y="10539"/>
                    <a:pt x="35258" y="12285"/>
                    <a:pt x="35242" y="14441"/>
                  </a:cubicBezTo>
                  <a:cubicBezTo>
                    <a:pt x="35232" y="15502"/>
                    <a:pt x="35632" y="16503"/>
                    <a:pt x="36370" y="17259"/>
                  </a:cubicBezTo>
                  <a:cubicBezTo>
                    <a:pt x="37107" y="18016"/>
                    <a:pt x="38090" y="18440"/>
                    <a:pt x="39139" y="18447"/>
                  </a:cubicBezTo>
                  <a:cubicBezTo>
                    <a:pt x="39186" y="18447"/>
                    <a:pt x="39223" y="18408"/>
                    <a:pt x="39222" y="18360"/>
                  </a:cubicBezTo>
                  <a:cubicBezTo>
                    <a:pt x="39222" y="18312"/>
                    <a:pt x="39184" y="18273"/>
                    <a:pt x="39136" y="18273"/>
                  </a:cubicBezTo>
                  <a:cubicBezTo>
                    <a:pt x="38135" y="18265"/>
                    <a:pt x="37196" y="17862"/>
                    <a:pt x="36492" y="17138"/>
                  </a:cubicBezTo>
                  <a:cubicBezTo>
                    <a:pt x="35788" y="16415"/>
                    <a:pt x="35405" y="15457"/>
                    <a:pt x="35412" y="14441"/>
                  </a:cubicBezTo>
                  <a:cubicBezTo>
                    <a:pt x="35428" y="12380"/>
                    <a:pt x="37123" y="10712"/>
                    <a:pt x="39197" y="10712"/>
                  </a:cubicBezTo>
                  <a:lnTo>
                    <a:pt x="39222" y="10712"/>
                  </a:lnTo>
                  <a:cubicBezTo>
                    <a:pt x="39271" y="10712"/>
                    <a:pt x="39309" y="10674"/>
                    <a:pt x="39309" y="10626"/>
                  </a:cubicBezTo>
                  <a:cubicBezTo>
                    <a:pt x="39309" y="10580"/>
                    <a:pt x="39271" y="10539"/>
                    <a:pt x="39223" y="10539"/>
                  </a:cubicBezTo>
                  <a:close/>
                  <a:moveTo>
                    <a:pt x="19967" y="173"/>
                  </a:moveTo>
                  <a:cubicBezTo>
                    <a:pt x="20968" y="173"/>
                    <a:pt x="21784" y="987"/>
                    <a:pt x="21784" y="1990"/>
                  </a:cubicBezTo>
                  <a:lnTo>
                    <a:pt x="21784" y="17537"/>
                  </a:lnTo>
                  <a:cubicBezTo>
                    <a:pt x="21784" y="18538"/>
                    <a:pt x="20970" y="19355"/>
                    <a:pt x="19967" y="19355"/>
                  </a:cubicBezTo>
                  <a:lnTo>
                    <a:pt x="1990" y="19355"/>
                  </a:lnTo>
                  <a:cubicBezTo>
                    <a:pt x="989" y="19355"/>
                    <a:pt x="172" y="18541"/>
                    <a:pt x="172" y="17537"/>
                  </a:cubicBezTo>
                  <a:lnTo>
                    <a:pt x="172" y="1990"/>
                  </a:lnTo>
                  <a:cubicBezTo>
                    <a:pt x="172" y="989"/>
                    <a:pt x="987" y="173"/>
                    <a:pt x="1990" y="173"/>
                  </a:cubicBezTo>
                  <a:close/>
                  <a:moveTo>
                    <a:pt x="1990" y="0"/>
                  </a:moveTo>
                  <a:cubicBezTo>
                    <a:pt x="892" y="0"/>
                    <a:pt x="0" y="893"/>
                    <a:pt x="0" y="1990"/>
                  </a:cubicBezTo>
                  <a:lnTo>
                    <a:pt x="0" y="17540"/>
                  </a:lnTo>
                  <a:cubicBezTo>
                    <a:pt x="0" y="18637"/>
                    <a:pt x="892" y="19530"/>
                    <a:pt x="1990" y="19530"/>
                  </a:cubicBezTo>
                  <a:lnTo>
                    <a:pt x="19967" y="19530"/>
                  </a:lnTo>
                  <a:cubicBezTo>
                    <a:pt x="21064" y="19530"/>
                    <a:pt x="21957" y="18637"/>
                    <a:pt x="21957" y="17537"/>
                  </a:cubicBezTo>
                  <a:lnTo>
                    <a:pt x="21957" y="1990"/>
                  </a:lnTo>
                  <a:cubicBezTo>
                    <a:pt x="21957" y="893"/>
                    <a:pt x="21064" y="0"/>
                    <a:pt x="19967" y="0"/>
                  </a:cubicBezTo>
                  <a:close/>
                  <a:moveTo>
                    <a:pt x="32263" y="18255"/>
                  </a:moveTo>
                  <a:cubicBezTo>
                    <a:pt x="32242" y="18255"/>
                    <a:pt x="32220" y="18263"/>
                    <a:pt x="32203" y="18280"/>
                  </a:cubicBezTo>
                  <a:cubicBezTo>
                    <a:pt x="31985" y="18493"/>
                    <a:pt x="31770" y="18709"/>
                    <a:pt x="31557" y="18926"/>
                  </a:cubicBezTo>
                  <a:lnTo>
                    <a:pt x="31436" y="19046"/>
                  </a:lnTo>
                  <a:cubicBezTo>
                    <a:pt x="31403" y="19080"/>
                    <a:pt x="31403" y="19136"/>
                    <a:pt x="31436" y="19168"/>
                  </a:cubicBezTo>
                  <a:lnTo>
                    <a:pt x="34528" y="22244"/>
                  </a:lnTo>
                  <a:cubicBezTo>
                    <a:pt x="34545" y="22260"/>
                    <a:pt x="34569" y="22268"/>
                    <a:pt x="34590" y="22268"/>
                  </a:cubicBezTo>
                  <a:cubicBezTo>
                    <a:pt x="34592" y="22269"/>
                    <a:pt x="34593" y="22269"/>
                    <a:pt x="34595" y="22269"/>
                  </a:cubicBezTo>
                  <a:cubicBezTo>
                    <a:pt x="34609" y="22269"/>
                    <a:pt x="34637" y="22258"/>
                    <a:pt x="34650" y="22244"/>
                  </a:cubicBezTo>
                  <a:cubicBezTo>
                    <a:pt x="34760" y="22129"/>
                    <a:pt x="34873" y="22019"/>
                    <a:pt x="34985" y="21906"/>
                  </a:cubicBezTo>
                  <a:cubicBezTo>
                    <a:pt x="35122" y="21771"/>
                    <a:pt x="35258" y="21636"/>
                    <a:pt x="35390" y="21496"/>
                  </a:cubicBezTo>
                  <a:cubicBezTo>
                    <a:pt x="35420" y="21465"/>
                    <a:pt x="35439" y="21451"/>
                    <a:pt x="35466" y="21451"/>
                  </a:cubicBezTo>
                  <a:cubicBezTo>
                    <a:pt x="35486" y="21451"/>
                    <a:pt x="35512" y="21459"/>
                    <a:pt x="35550" y="21476"/>
                  </a:cubicBezTo>
                  <a:cubicBezTo>
                    <a:pt x="36004" y="21673"/>
                    <a:pt x="36426" y="21846"/>
                    <a:pt x="36839" y="22006"/>
                  </a:cubicBezTo>
                  <a:cubicBezTo>
                    <a:pt x="36849" y="22010"/>
                    <a:pt x="36859" y="22012"/>
                    <a:pt x="36869" y="22012"/>
                  </a:cubicBezTo>
                  <a:cubicBezTo>
                    <a:pt x="36903" y="22012"/>
                    <a:pt x="36934" y="21990"/>
                    <a:pt x="36949" y="21956"/>
                  </a:cubicBezTo>
                  <a:cubicBezTo>
                    <a:pt x="36966" y="21913"/>
                    <a:pt x="36945" y="21862"/>
                    <a:pt x="36900" y="21846"/>
                  </a:cubicBezTo>
                  <a:cubicBezTo>
                    <a:pt x="36487" y="21686"/>
                    <a:pt x="36069" y="21514"/>
                    <a:pt x="35617" y="21318"/>
                  </a:cubicBezTo>
                  <a:cubicBezTo>
                    <a:pt x="35562" y="21294"/>
                    <a:pt x="35511" y="21279"/>
                    <a:pt x="35461" y="21279"/>
                  </a:cubicBezTo>
                  <a:cubicBezTo>
                    <a:pt x="35395" y="21279"/>
                    <a:pt x="35332" y="21305"/>
                    <a:pt x="35265" y="21376"/>
                  </a:cubicBezTo>
                  <a:cubicBezTo>
                    <a:pt x="35135" y="21514"/>
                    <a:pt x="35000" y="21649"/>
                    <a:pt x="34865" y="21782"/>
                  </a:cubicBezTo>
                  <a:lnTo>
                    <a:pt x="34586" y="22061"/>
                  </a:lnTo>
                  <a:lnTo>
                    <a:pt x="31618" y="19107"/>
                  </a:lnTo>
                  <a:lnTo>
                    <a:pt x="31679" y="19046"/>
                  </a:lnTo>
                  <a:cubicBezTo>
                    <a:pt x="31892" y="18831"/>
                    <a:pt x="32107" y="18615"/>
                    <a:pt x="32322" y="18403"/>
                  </a:cubicBezTo>
                  <a:cubicBezTo>
                    <a:pt x="32357" y="18370"/>
                    <a:pt x="32357" y="18316"/>
                    <a:pt x="32325" y="18281"/>
                  </a:cubicBezTo>
                  <a:cubicBezTo>
                    <a:pt x="32308" y="18264"/>
                    <a:pt x="32286" y="18255"/>
                    <a:pt x="32263" y="18255"/>
                  </a:cubicBezTo>
                  <a:close/>
                  <a:moveTo>
                    <a:pt x="46618" y="12067"/>
                  </a:moveTo>
                  <a:cubicBezTo>
                    <a:pt x="46608" y="12067"/>
                    <a:pt x="46598" y="12068"/>
                    <a:pt x="46588" y="12072"/>
                  </a:cubicBezTo>
                  <a:cubicBezTo>
                    <a:pt x="46545" y="12088"/>
                    <a:pt x="46521" y="12137"/>
                    <a:pt x="46539" y="12182"/>
                  </a:cubicBezTo>
                  <a:cubicBezTo>
                    <a:pt x="46599" y="12338"/>
                    <a:pt x="46682" y="12400"/>
                    <a:pt x="46833" y="12400"/>
                  </a:cubicBezTo>
                  <a:cubicBezTo>
                    <a:pt x="46840" y="12400"/>
                    <a:pt x="46847" y="12400"/>
                    <a:pt x="46854" y="12400"/>
                  </a:cubicBezTo>
                  <a:cubicBezTo>
                    <a:pt x="46960" y="12397"/>
                    <a:pt x="47067" y="12397"/>
                    <a:pt x="47174" y="12397"/>
                  </a:cubicBezTo>
                  <a:cubicBezTo>
                    <a:pt x="47246" y="12397"/>
                    <a:pt x="47317" y="12397"/>
                    <a:pt x="47388" y="12397"/>
                  </a:cubicBezTo>
                  <a:cubicBezTo>
                    <a:pt x="47455" y="12398"/>
                    <a:pt x="47521" y="12398"/>
                    <a:pt x="47588" y="12398"/>
                  </a:cubicBezTo>
                  <a:cubicBezTo>
                    <a:pt x="47655" y="12398"/>
                    <a:pt x="47721" y="12398"/>
                    <a:pt x="47787" y="12397"/>
                  </a:cubicBezTo>
                  <a:lnTo>
                    <a:pt x="47800" y="16579"/>
                  </a:lnTo>
                  <a:lnTo>
                    <a:pt x="47417" y="16579"/>
                  </a:lnTo>
                  <a:cubicBezTo>
                    <a:pt x="47234" y="16579"/>
                    <a:pt x="47050" y="16579"/>
                    <a:pt x="46865" y="16576"/>
                  </a:cubicBezTo>
                  <a:cubicBezTo>
                    <a:pt x="46860" y="16576"/>
                    <a:pt x="46855" y="16576"/>
                    <a:pt x="46850" y="16576"/>
                  </a:cubicBezTo>
                  <a:cubicBezTo>
                    <a:pt x="46691" y="16576"/>
                    <a:pt x="46599" y="16641"/>
                    <a:pt x="46539" y="16801"/>
                  </a:cubicBezTo>
                  <a:cubicBezTo>
                    <a:pt x="46376" y="17230"/>
                    <a:pt x="46190" y="17662"/>
                    <a:pt x="46013" y="18066"/>
                  </a:cubicBezTo>
                  <a:cubicBezTo>
                    <a:pt x="45961" y="18188"/>
                    <a:pt x="45950" y="18293"/>
                    <a:pt x="46070" y="18408"/>
                  </a:cubicBezTo>
                  <a:cubicBezTo>
                    <a:pt x="46209" y="18543"/>
                    <a:pt x="46347" y="18682"/>
                    <a:pt x="46485" y="18820"/>
                  </a:cubicBezTo>
                  <a:cubicBezTo>
                    <a:pt x="46578" y="18914"/>
                    <a:pt x="46669" y="19007"/>
                    <a:pt x="46764" y="19098"/>
                  </a:cubicBezTo>
                  <a:lnTo>
                    <a:pt x="43861" y="22165"/>
                  </a:lnTo>
                  <a:lnTo>
                    <a:pt x="43816" y="22115"/>
                  </a:lnTo>
                  <a:cubicBezTo>
                    <a:pt x="43736" y="22022"/>
                    <a:pt x="43658" y="21932"/>
                    <a:pt x="43575" y="21845"/>
                  </a:cubicBezTo>
                  <a:cubicBezTo>
                    <a:pt x="43495" y="21760"/>
                    <a:pt x="43411" y="21678"/>
                    <a:pt x="43330" y="21595"/>
                  </a:cubicBezTo>
                  <a:cubicBezTo>
                    <a:pt x="43251" y="21518"/>
                    <a:pt x="43174" y="21440"/>
                    <a:pt x="43097" y="21360"/>
                  </a:cubicBezTo>
                  <a:cubicBezTo>
                    <a:pt x="43037" y="21296"/>
                    <a:pt x="42977" y="21275"/>
                    <a:pt x="42920" y="21275"/>
                  </a:cubicBezTo>
                  <a:cubicBezTo>
                    <a:pt x="42874" y="21275"/>
                    <a:pt x="42831" y="21288"/>
                    <a:pt x="42793" y="21305"/>
                  </a:cubicBezTo>
                  <a:cubicBezTo>
                    <a:pt x="42749" y="21324"/>
                    <a:pt x="42729" y="21374"/>
                    <a:pt x="42748" y="21418"/>
                  </a:cubicBezTo>
                  <a:cubicBezTo>
                    <a:pt x="42761" y="21450"/>
                    <a:pt x="42792" y="21470"/>
                    <a:pt x="42825" y="21470"/>
                  </a:cubicBezTo>
                  <a:cubicBezTo>
                    <a:pt x="42837" y="21470"/>
                    <a:pt x="42848" y="21468"/>
                    <a:pt x="42859" y="21463"/>
                  </a:cubicBezTo>
                  <a:cubicBezTo>
                    <a:pt x="42886" y="21453"/>
                    <a:pt x="42904" y="21448"/>
                    <a:pt x="42919" y="21448"/>
                  </a:cubicBezTo>
                  <a:cubicBezTo>
                    <a:pt x="42939" y="21448"/>
                    <a:pt x="42953" y="21458"/>
                    <a:pt x="42973" y="21477"/>
                  </a:cubicBezTo>
                  <a:cubicBezTo>
                    <a:pt x="43048" y="21559"/>
                    <a:pt x="43128" y="21637"/>
                    <a:pt x="43208" y="21717"/>
                  </a:cubicBezTo>
                  <a:cubicBezTo>
                    <a:pt x="43290" y="21797"/>
                    <a:pt x="43372" y="21878"/>
                    <a:pt x="43452" y="21962"/>
                  </a:cubicBezTo>
                  <a:cubicBezTo>
                    <a:pt x="43531" y="22048"/>
                    <a:pt x="43610" y="22136"/>
                    <a:pt x="43687" y="22226"/>
                  </a:cubicBezTo>
                  <a:lnTo>
                    <a:pt x="43794" y="22351"/>
                  </a:lnTo>
                  <a:cubicBezTo>
                    <a:pt x="43810" y="22369"/>
                    <a:pt x="43835" y="22380"/>
                    <a:pt x="43859" y="22380"/>
                  </a:cubicBezTo>
                  <a:cubicBezTo>
                    <a:pt x="43883" y="22380"/>
                    <a:pt x="43907" y="22370"/>
                    <a:pt x="43922" y="22356"/>
                  </a:cubicBezTo>
                  <a:lnTo>
                    <a:pt x="46948" y="19159"/>
                  </a:lnTo>
                  <a:cubicBezTo>
                    <a:pt x="46980" y="19125"/>
                    <a:pt x="46980" y="19069"/>
                    <a:pt x="46945" y="19038"/>
                  </a:cubicBezTo>
                  <a:cubicBezTo>
                    <a:pt x="46832" y="18927"/>
                    <a:pt x="46720" y="18814"/>
                    <a:pt x="46608" y="18702"/>
                  </a:cubicBezTo>
                  <a:cubicBezTo>
                    <a:pt x="46471" y="18561"/>
                    <a:pt x="46331" y="18422"/>
                    <a:pt x="46189" y="18287"/>
                  </a:cubicBezTo>
                  <a:cubicBezTo>
                    <a:pt x="46140" y="18238"/>
                    <a:pt x="46138" y="18219"/>
                    <a:pt x="46173" y="18139"/>
                  </a:cubicBezTo>
                  <a:cubicBezTo>
                    <a:pt x="46350" y="17731"/>
                    <a:pt x="46537" y="17297"/>
                    <a:pt x="46701" y="16863"/>
                  </a:cubicBezTo>
                  <a:cubicBezTo>
                    <a:pt x="46736" y="16768"/>
                    <a:pt x="46762" y="16750"/>
                    <a:pt x="46840" y="16750"/>
                  </a:cubicBezTo>
                  <a:cubicBezTo>
                    <a:pt x="46847" y="16750"/>
                    <a:pt x="46854" y="16750"/>
                    <a:pt x="46861" y="16750"/>
                  </a:cubicBezTo>
                  <a:cubicBezTo>
                    <a:pt x="46972" y="16753"/>
                    <a:pt x="47084" y="16753"/>
                    <a:pt x="47195" y="16753"/>
                  </a:cubicBezTo>
                  <a:cubicBezTo>
                    <a:pt x="47269" y="16753"/>
                    <a:pt x="47343" y="16753"/>
                    <a:pt x="47417" y="16753"/>
                  </a:cubicBezTo>
                  <a:cubicBezTo>
                    <a:pt x="47574" y="16753"/>
                    <a:pt x="47728" y="16753"/>
                    <a:pt x="47884" y="16754"/>
                  </a:cubicBezTo>
                  <a:cubicBezTo>
                    <a:pt x="47906" y="16754"/>
                    <a:pt x="47929" y="16746"/>
                    <a:pt x="47945" y="16730"/>
                  </a:cubicBezTo>
                  <a:cubicBezTo>
                    <a:pt x="47961" y="16714"/>
                    <a:pt x="47971" y="16692"/>
                    <a:pt x="47971" y="16669"/>
                  </a:cubicBezTo>
                  <a:lnTo>
                    <a:pt x="47958" y="12310"/>
                  </a:lnTo>
                  <a:cubicBezTo>
                    <a:pt x="47958" y="12287"/>
                    <a:pt x="47950" y="12265"/>
                    <a:pt x="47932" y="12248"/>
                  </a:cubicBezTo>
                  <a:cubicBezTo>
                    <a:pt x="47916" y="12232"/>
                    <a:pt x="47894" y="12224"/>
                    <a:pt x="47871" y="12223"/>
                  </a:cubicBezTo>
                  <a:cubicBezTo>
                    <a:pt x="47791" y="12224"/>
                    <a:pt x="47710" y="12225"/>
                    <a:pt x="47630" y="12225"/>
                  </a:cubicBezTo>
                  <a:cubicBezTo>
                    <a:pt x="47550" y="12225"/>
                    <a:pt x="47469" y="12224"/>
                    <a:pt x="47388" y="12224"/>
                  </a:cubicBezTo>
                  <a:cubicBezTo>
                    <a:pt x="47206" y="12224"/>
                    <a:pt x="47028" y="12224"/>
                    <a:pt x="46848" y="12229"/>
                  </a:cubicBezTo>
                  <a:cubicBezTo>
                    <a:pt x="46842" y="12229"/>
                    <a:pt x="46837" y="12229"/>
                    <a:pt x="46831" y="12229"/>
                  </a:cubicBezTo>
                  <a:cubicBezTo>
                    <a:pt x="46756" y="12229"/>
                    <a:pt x="46732" y="12208"/>
                    <a:pt x="46698" y="12121"/>
                  </a:cubicBezTo>
                  <a:cubicBezTo>
                    <a:pt x="46686" y="12087"/>
                    <a:pt x="46653" y="12067"/>
                    <a:pt x="46618" y="12067"/>
                  </a:cubicBezTo>
                  <a:close/>
                  <a:moveTo>
                    <a:pt x="50054" y="3122"/>
                  </a:moveTo>
                  <a:cubicBezTo>
                    <a:pt x="51056" y="3122"/>
                    <a:pt x="51871" y="3936"/>
                    <a:pt x="51871" y="4941"/>
                  </a:cubicBezTo>
                  <a:lnTo>
                    <a:pt x="51871" y="24331"/>
                  </a:lnTo>
                  <a:cubicBezTo>
                    <a:pt x="51871" y="25333"/>
                    <a:pt x="51057" y="26150"/>
                    <a:pt x="50054" y="26150"/>
                  </a:cubicBezTo>
                  <a:lnTo>
                    <a:pt x="28337" y="26150"/>
                  </a:lnTo>
                  <a:cubicBezTo>
                    <a:pt x="27336" y="26150"/>
                    <a:pt x="26520" y="25335"/>
                    <a:pt x="26520" y="24331"/>
                  </a:cubicBezTo>
                  <a:lnTo>
                    <a:pt x="26520" y="4941"/>
                  </a:lnTo>
                  <a:cubicBezTo>
                    <a:pt x="26520" y="3939"/>
                    <a:pt x="27334" y="3122"/>
                    <a:pt x="28337" y="3122"/>
                  </a:cubicBezTo>
                  <a:close/>
                  <a:moveTo>
                    <a:pt x="28337" y="2949"/>
                  </a:moveTo>
                  <a:cubicBezTo>
                    <a:pt x="27240" y="2949"/>
                    <a:pt x="26347" y="3842"/>
                    <a:pt x="26347" y="4941"/>
                  </a:cubicBezTo>
                  <a:lnTo>
                    <a:pt x="26347" y="24332"/>
                  </a:lnTo>
                  <a:cubicBezTo>
                    <a:pt x="26347" y="25430"/>
                    <a:pt x="27240" y="26322"/>
                    <a:pt x="28337" y="26322"/>
                  </a:cubicBezTo>
                  <a:lnTo>
                    <a:pt x="50051" y="26322"/>
                  </a:lnTo>
                  <a:cubicBezTo>
                    <a:pt x="51150" y="26322"/>
                    <a:pt x="52044" y="25430"/>
                    <a:pt x="52044" y="24331"/>
                  </a:cubicBezTo>
                  <a:lnTo>
                    <a:pt x="52044" y="4941"/>
                  </a:lnTo>
                  <a:cubicBezTo>
                    <a:pt x="52044" y="3842"/>
                    <a:pt x="51152" y="2949"/>
                    <a:pt x="50054" y="2949"/>
                  </a:cubicBezTo>
                  <a:close/>
                  <a:moveTo>
                    <a:pt x="7550" y="34075"/>
                  </a:moveTo>
                  <a:cubicBezTo>
                    <a:pt x="7507" y="34075"/>
                    <a:pt x="7471" y="34108"/>
                    <a:pt x="7465" y="34152"/>
                  </a:cubicBezTo>
                  <a:cubicBezTo>
                    <a:pt x="7460" y="34198"/>
                    <a:pt x="7493" y="34242"/>
                    <a:pt x="7541" y="34247"/>
                  </a:cubicBezTo>
                  <a:lnTo>
                    <a:pt x="38264" y="38065"/>
                  </a:lnTo>
                  <a:lnTo>
                    <a:pt x="38276" y="38065"/>
                  </a:lnTo>
                  <a:cubicBezTo>
                    <a:pt x="38319" y="38065"/>
                    <a:pt x="38355" y="38034"/>
                    <a:pt x="38360" y="37991"/>
                  </a:cubicBezTo>
                  <a:cubicBezTo>
                    <a:pt x="38366" y="37943"/>
                    <a:pt x="38334" y="37899"/>
                    <a:pt x="38286" y="37893"/>
                  </a:cubicBezTo>
                  <a:lnTo>
                    <a:pt x="7563" y="34076"/>
                  </a:lnTo>
                  <a:cubicBezTo>
                    <a:pt x="7558" y="34075"/>
                    <a:pt x="7554" y="34075"/>
                    <a:pt x="7550" y="34075"/>
                  </a:cubicBezTo>
                  <a:close/>
                  <a:moveTo>
                    <a:pt x="7252" y="36508"/>
                  </a:moveTo>
                  <a:cubicBezTo>
                    <a:pt x="7209" y="36508"/>
                    <a:pt x="7169" y="36539"/>
                    <a:pt x="7165" y="36584"/>
                  </a:cubicBezTo>
                  <a:cubicBezTo>
                    <a:pt x="7159" y="36631"/>
                    <a:pt x="7191" y="36674"/>
                    <a:pt x="7239" y="36680"/>
                  </a:cubicBezTo>
                  <a:lnTo>
                    <a:pt x="37805" y="40477"/>
                  </a:lnTo>
                  <a:lnTo>
                    <a:pt x="37815" y="40477"/>
                  </a:lnTo>
                  <a:cubicBezTo>
                    <a:pt x="37817" y="40477"/>
                    <a:pt x="37819" y="40477"/>
                    <a:pt x="37821" y="40477"/>
                  </a:cubicBezTo>
                  <a:cubicBezTo>
                    <a:pt x="37861" y="40477"/>
                    <a:pt x="37896" y="40446"/>
                    <a:pt x="37901" y="40403"/>
                  </a:cubicBezTo>
                  <a:cubicBezTo>
                    <a:pt x="37907" y="40357"/>
                    <a:pt x="37874" y="40313"/>
                    <a:pt x="37827" y="40307"/>
                  </a:cubicBezTo>
                  <a:lnTo>
                    <a:pt x="7261" y="36509"/>
                  </a:lnTo>
                  <a:cubicBezTo>
                    <a:pt x="7258" y="36509"/>
                    <a:pt x="7255" y="36508"/>
                    <a:pt x="7252" y="36508"/>
                  </a:cubicBezTo>
                  <a:close/>
                  <a:moveTo>
                    <a:pt x="18658" y="39517"/>
                  </a:moveTo>
                  <a:cubicBezTo>
                    <a:pt x="18617" y="39517"/>
                    <a:pt x="18580" y="39549"/>
                    <a:pt x="18575" y="39592"/>
                  </a:cubicBezTo>
                  <a:cubicBezTo>
                    <a:pt x="18569" y="39640"/>
                    <a:pt x="18602" y="39683"/>
                    <a:pt x="18649" y="39689"/>
                  </a:cubicBezTo>
                  <a:lnTo>
                    <a:pt x="34644" y="41675"/>
                  </a:lnTo>
                  <a:lnTo>
                    <a:pt x="34656" y="41675"/>
                  </a:lnTo>
                  <a:cubicBezTo>
                    <a:pt x="34657" y="41675"/>
                    <a:pt x="34659" y="41675"/>
                    <a:pt x="34661" y="41675"/>
                  </a:cubicBezTo>
                  <a:cubicBezTo>
                    <a:pt x="34702" y="41675"/>
                    <a:pt x="34736" y="41644"/>
                    <a:pt x="34741" y="41601"/>
                  </a:cubicBezTo>
                  <a:cubicBezTo>
                    <a:pt x="34746" y="41554"/>
                    <a:pt x="34714" y="41511"/>
                    <a:pt x="34666" y="41505"/>
                  </a:cubicBezTo>
                  <a:lnTo>
                    <a:pt x="18671" y="39518"/>
                  </a:lnTo>
                  <a:cubicBezTo>
                    <a:pt x="18667" y="39517"/>
                    <a:pt x="18662" y="39517"/>
                    <a:pt x="18658" y="39517"/>
                  </a:cubicBezTo>
                  <a:close/>
                  <a:moveTo>
                    <a:pt x="5724" y="31591"/>
                  </a:moveTo>
                  <a:cubicBezTo>
                    <a:pt x="5801" y="31591"/>
                    <a:pt x="5876" y="31597"/>
                    <a:pt x="5953" y="31607"/>
                  </a:cubicBezTo>
                  <a:lnTo>
                    <a:pt x="48446" y="36885"/>
                  </a:lnTo>
                  <a:cubicBezTo>
                    <a:pt x="49440" y="37008"/>
                    <a:pt x="50150" y="37920"/>
                    <a:pt x="50027" y="38914"/>
                  </a:cubicBezTo>
                  <a:lnTo>
                    <a:pt x="49403" y="43936"/>
                  </a:lnTo>
                  <a:cubicBezTo>
                    <a:pt x="49342" y="44416"/>
                    <a:pt x="49098" y="44846"/>
                    <a:pt x="48715" y="45146"/>
                  </a:cubicBezTo>
                  <a:cubicBezTo>
                    <a:pt x="48392" y="45397"/>
                    <a:pt x="48004" y="45530"/>
                    <a:pt x="47603" y="45530"/>
                  </a:cubicBezTo>
                  <a:cubicBezTo>
                    <a:pt x="47527" y="45530"/>
                    <a:pt x="47449" y="45525"/>
                    <a:pt x="47372" y="45515"/>
                  </a:cubicBezTo>
                  <a:lnTo>
                    <a:pt x="4879" y="40238"/>
                  </a:lnTo>
                  <a:cubicBezTo>
                    <a:pt x="4395" y="40178"/>
                    <a:pt x="3966" y="39933"/>
                    <a:pt x="3668" y="39551"/>
                  </a:cubicBezTo>
                  <a:cubicBezTo>
                    <a:pt x="3369" y="39166"/>
                    <a:pt x="3239" y="38690"/>
                    <a:pt x="3298" y="38208"/>
                  </a:cubicBezTo>
                  <a:lnTo>
                    <a:pt x="3922" y="33185"/>
                  </a:lnTo>
                  <a:cubicBezTo>
                    <a:pt x="3982" y="32705"/>
                    <a:pt x="4227" y="32273"/>
                    <a:pt x="4610" y="31976"/>
                  </a:cubicBezTo>
                  <a:cubicBezTo>
                    <a:pt x="4933" y="31723"/>
                    <a:pt x="5322" y="31591"/>
                    <a:pt x="5724" y="31591"/>
                  </a:cubicBezTo>
                  <a:close/>
                  <a:moveTo>
                    <a:pt x="5725" y="31416"/>
                  </a:moveTo>
                  <a:cubicBezTo>
                    <a:pt x="5285" y="31416"/>
                    <a:pt x="4859" y="31560"/>
                    <a:pt x="4507" y="31835"/>
                  </a:cubicBezTo>
                  <a:cubicBezTo>
                    <a:pt x="4086" y="32165"/>
                    <a:pt x="3819" y="32633"/>
                    <a:pt x="3754" y="33162"/>
                  </a:cubicBezTo>
                  <a:lnTo>
                    <a:pt x="3130" y="38184"/>
                  </a:lnTo>
                  <a:cubicBezTo>
                    <a:pt x="3065" y="38712"/>
                    <a:pt x="3208" y="39235"/>
                    <a:pt x="3535" y="39654"/>
                  </a:cubicBezTo>
                  <a:cubicBezTo>
                    <a:pt x="3861" y="40075"/>
                    <a:pt x="4330" y="40341"/>
                    <a:pt x="4859" y="40407"/>
                  </a:cubicBezTo>
                  <a:lnTo>
                    <a:pt x="47352" y="45685"/>
                  </a:lnTo>
                  <a:cubicBezTo>
                    <a:pt x="47437" y="45695"/>
                    <a:pt x="47519" y="45701"/>
                    <a:pt x="47603" y="45701"/>
                  </a:cubicBezTo>
                  <a:cubicBezTo>
                    <a:pt x="48044" y="45701"/>
                    <a:pt x="48468" y="45556"/>
                    <a:pt x="48823" y="45279"/>
                  </a:cubicBezTo>
                  <a:cubicBezTo>
                    <a:pt x="49244" y="44949"/>
                    <a:pt x="49511" y="44480"/>
                    <a:pt x="49577" y="43952"/>
                  </a:cubicBezTo>
                  <a:lnTo>
                    <a:pt x="50201" y="38930"/>
                  </a:lnTo>
                  <a:cubicBezTo>
                    <a:pt x="50334" y="37841"/>
                    <a:pt x="49558" y="36846"/>
                    <a:pt x="48469" y="36709"/>
                  </a:cubicBezTo>
                  <a:lnTo>
                    <a:pt x="5976" y="31432"/>
                  </a:lnTo>
                  <a:cubicBezTo>
                    <a:pt x="5892" y="31421"/>
                    <a:pt x="5809" y="31416"/>
                    <a:pt x="5725" y="314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 name="Google Shape;1230;p65"/>
          <p:cNvSpPr/>
          <p:nvPr/>
        </p:nvSpPr>
        <p:spPr>
          <a:xfrm flipH="1">
            <a:off x="-146725" y="2912798"/>
            <a:ext cx="853475" cy="1449462"/>
          </a:xfrm>
          <a:custGeom>
            <a:rect b="b" l="l" r="r" t="t"/>
            <a:pathLst>
              <a:path extrusionOk="0" h="34321" w="24899">
                <a:moveTo>
                  <a:pt x="8179" y="0"/>
                </a:moveTo>
                <a:cubicBezTo>
                  <a:pt x="7249" y="0"/>
                  <a:pt x="6305" y="164"/>
                  <a:pt x="5387" y="509"/>
                </a:cubicBezTo>
                <a:cubicBezTo>
                  <a:pt x="5393" y="506"/>
                  <a:pt x="5395" y="505"/>
                  <a:pt x="5395" y="505"/>
                </a:cubicBezTo>
                <a:lnTo>
                  <a:pt x="5395" y="505"/>
                </a:lnTo>
                <a:cubicBezTo>
                  <a:pt x="5394" y="505"/>
                  <a:pt x="5378" y="511"/>
                  <a:pt x="5379" y="511"/>
                </a:cubicBezTo>
                <a:cubicBezTo>
                  <a:pt x="5379" y="511"/>
                  <a:pt x="5381" y="511"/>
                  <a:pt x="5387" y="509"/>
                </a:cubicBezTo>
                <a:lnTo>
                  <a:pt x="5387" y="509"/>
                </a:lnTo>
                <a:cubicBezTo>
                  <a:pt x="0" y="2565"/>
                  <a:pt x="3790" y="9045"/>
                  <a:pt x="3790" y="9045"/>
                </a:cubicBezTo>
                <a:cubicBezTo>
                  <a:pt x="3790" y="9045"/>
                  <a:pt x="11387" y="20092"/>
                  <a:pt x="17519" y="31868"/>
                </a:cubicBezTo>
                <a:cubicBezTo>
                  <a:pt x="18315" y="33394"/>
                  <a:pt x="19891" y="34320"/>
                  <a:pt x="21506" y="34320"/>
                </a:cubicBezTo>
                <a:cubicBezTo>
                  <a:pt x="22152" y="34320"/>
                  <a:pt x="22804" y="34172"/>
                  <a:pt x="23415" y="33855"/>
                </a:cubicBezTo>
                <a:cubicBezTo>
                  <a:pt x="24044" y="33528"/>
                  <a:pt x="24581" y="33052"/>
                  <a:pt x="24899" y="32363"/>
                </a:cubicBezTo>
                <a:cubicBezTo>
                  <a:pt x="24899" y="32363"/>
                  <a:pt x="21401" y="18231"/>
                  <a:pt x="15544" y="4822"/>
                </a:cubicBezTo>
                <a:cubicBezTo>
                  <a:pt x="14233" y="1824"/>
                  <a:pt x="11283" y="0"/>
                  <a:pt x="8179"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5"/>
          <p:cNvSpPr/>
          <p:nvPr/>
        </p:nvSpPr>
        <p:spPr>
          <a:xfrm flipH="1">
            <a:off x="-341113" y="3580731"/>
            <a:ext cx="1204203" cy="2005199"/>
          </a:xfrm>
          <a:custGeom>
            <a:rect b="b" l="l" r="r" t="t"/>
            <a:pathLst>
              <a:path extrusionOk="0" h="58499" w="35131">
                <a:moveTo>
                  <a:pt x="19144" y="1"/>
                </a:moveTo>
                <a:cubicBezTo>
                  <a:pt x="19144" y="1"/>
                  <a:pt x="14280" y="2618"/>
                  <a:pt x="5614" y="2618"/>
                </a:cubicBezTo>
                <a:cubicBezTo>
                  <a:pt x="3890" y="2618"/>
                  <a:pt x="2017" y="2515"/>
                  <a:pt x="1" y="2266"/>
                </a:cubicBezTo>
                <a:lnTo>
                  <a:pt x="1" y="2266"/>
                </a:lnTo>
                <a:lnTo>
                  <a:pt x="6277" y="58499"/>
                </a:lnTo>
                <a:lnTo>
                  <a:pt x="18157" y="54895"/>
                </a:lnTo>
                <a:lnTo>
                  <a:pt x="16574" y="20773"/>
                </a:lnTo>
                <a:lnTo>
                  <a:pt x="20760" y="54645"/>
                </a:lnTo>
                <a:lnTo>
                  <a:pt x="35131" y="50600"/>
                </a:lnTo>
                <a:lnTo>
                  <a:pt x="1914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5"/>
          <p:cNvSpPr/>
          <p:nvPr/>
        </p:nvSpPr>
        <p:spPr>
          <a:xfrm flipH="1">
            <a:off x="504681" y="2213386"/>
            <a:ext cx="616001" cy="684110"/>
          </a:xfrm>
          <a:custGeom>
            <a:rect b="b" l="l" r="r" t="t"/>
            <a:pathLst>
              <a:path extrusionOk="0" h="19958" w="17971">
                <a:moveTo>
                  <a:pt x="8736" y="1"/>
                </a:moveTo>
                <a:cubicBezTo>
                  <a:pt x="7465" y="1"/>
                  <a:pt x="5412" y="464"/>
                  <a:pt x="3709" y="3006"/>
                </a:cubicBezTo>
                <a:cubicBezTo>
                  <a:pt x="3129" y="3871"/>
                  <a:pt x="3359" y="4826"/>
                  <a:pt x="1916" y="5480"/>
                </a:cubicBezTo>
                <a:cubicBezTo>
                  <a:pt x="0" y="6351"/>
                  <a:pt x="2084" y="7547"/>
                  <a:pt x="2020" y="7939"/>
                </a:cubicBezTo>
                <a:cubicBezTo>
                  <a:pt x="1602" y="10560"/>
                  <a:pt x="1694" y="13488"/>
                  <a:pt x="6250" y="14204"/>
                </a:cubicBezTo>
                <a:lnTo>
                  <a:pt x="7115" y="14343"/>
                </a:lnTo>
                <a:lnTo>
                  <a:pt x="7119" y="17265"/>
                </a:lnTo>
                <a:cubicBezTo>
                  <a:pt x="7119" y="17265"/>
                  <a:pt x="6616" y="19958"/>
                  <a:pt x="9986" y="19958"/>
                </a:cubicBezTo>
                <a:cubicBezTo>
                  <a:pt x="10278" y="19958"/>
                  <a:pt x="10599" y="19937"/>
                  <a:pt x="10953" y="19893"/>
                </a:cubicBezTo>
                <a:cubicBezTo>
                  <a:pt x="13792" y="19539"/>
                  <a:pt x="15429" y="18228"/>
                  <a:pt x="15429" y="18228"/>
                </a:cubicBezTo>
                <a:lnTo>
                  <a:pt x="14923" y="13687"/>
                </a:lnTo>
                <a:cubicBezTo>
                  <a:pt x="15885" y="6659"/>
                  <a:pt x="17971" y="2853"/>
                  <a:pt x="13146" y="1187"/>
                </a:cubicBezTo>
                <a:lnTo>
                  <a:pt x="9937" y="153"/>
                </a:lnTo>
                <a:cubicBezTo>
                  <a:pt x="9937" y="153"/>
                  <a:pt x="9465" y="1"/>
                  <a:pt x="8736" y="1"/>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5"/>
          <p:cNvSpPr/>
          <p:nvPr/>
        </p:nvSpPr>
        <p:spPr>
          <a:xfrm flipH="1">
            <a:off x="899560" y="2444962"/>
            <a:ext cx="34" cy="34"/>
          </a:xfrm>
          <a:custGeom>
            <a:rect b="b" l="l" r="r" t="t"/>
            <a:pathLst>
              <a:path extrusionOk="0" fill="none" h="1" w="1">
                <a:moveTo>
                  <a:pt x="0" y="0"/>
                </a:moveTo>
                <a:close/>
              </a:path>
            </a:pathLst>
          </a:custGeom>
          <a:noFill/>
          <a:ln cap="rnd" cmpd="sng" w="325">
            <a:solidFill>
              <a:srgbClr val="3006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5"/>
          <p:cNvSpPr/>
          <p:nvPr/>
        </p:nvSpPr>
        <p:spPr>
          <a:xfrm flipH="1">
            <a:off x="568943" y="2392141"/>
            <a:ext cx="1158237" cy="826396"/>
          </a:xfrm>
          <a:custGeom>
            <a:rect b="b" l="l" r="r" t="t"/>
            <a:pathLst>
              <a:path extrusionOk="0" h="24109" w="33790">
                <a:moveTo>
                  <a:pt x="3607" y="0"/>
                </a:moveTo>
                <a:cubicBezTo>
                  <a:pt x="2888" y="0"/>
                  <a:pt x="1750" y="439"/>
                  <a:pt x="1" y="2061"/>
                </a:cubicBezTo>
                <a:cubicBezTo>
                  <a:pt x="1" y="2061"/>
                  <a:pt x="1738" y="17870"/>
                  <a:pt x="5628" y="19792"/>
                </a:cubicBezTo>
                <a:cubicBezTo>
                  <a:pt x="5628" y="19792"/>
                  <a:pt x="13994" y="22927"/>
                  <a:pt x="17427" y="23480"/>
                </a:cubicBezTo>
                <a:cubicBezTo>
                  <a:pt x="17426" y="23480"/>
                  <a:pt x="20382" y="24108"/>
                  <a:pt x="23238" y="24108"/>
                </a:cubicBezTo>
                <a:cubicBezTo>
                  <a:pt x="24994" y="24108"/>
                  <a:pt x="26712" y="23870"/>
                  <a:pt x="27680" y="23103"/>
                </a:cubicBezTo>
                <a:cubicBezTo>
                  <a:pt x="30770" y="20654"/>
                  <a:pt x="33789" y="15484"/>
                  <a:pt x="30185" y="13886"/>
                </a:cubicBezTo>
                <a:lnTo>
                  <a:pt x="30185" y="13886"/>
                </a:lnTo>
                <a:cubicBezTo>
                  <a:pt x="30191" y="13888"/>
                  <a:pt x="30193" y="13889"/>
                  <a:pt x="30193" y="13889"/>
                </a:cubicBezTo>
                <a:cubicBezTo>
                  <a:pt x="30194" y="13889"/>
                  <a:pt x="30178" y="13882"/>
                  <a:pt x="30177" y="13882"/>
                </a:cubicBezTo>
                <a:lnTo>
                  <a:pt x="30177" y="13882"/>
                </a:lnTo>
                <a:cubicBezTo>
                  <a:pt x="30177" y="13882"/>
                  <a:pt x="30179" y="13883"/>
                  <a:pt x="30185" y="13886"/>
                </a:cubicBezTo>
                <a:cubicBezTo>
                  <a:pt x="28290" y="13064"/>
                  <a:pt x="18812" y="12943"/>
                  <a:pt x="13368" y="12943"/>
                </a:cubicBezTo>
                <a:cubicBezTo>
                  <a:pt x="11079" y="12943"/>
                  <a:pt x="9503" y="12964"/>
                  <a:pt x="9503" y="12964"/>
                </a:cubicBezTo>
                <a:lnTo>
                  <a:pt x="4724" y="614"/>
                </a:lnTo>
                <a:cubicBezTo>
                  <a:pt x="4724" y="614"/>
                  <a:pt x="4458" y="0"/>
                  <a:pt x="3607"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5"/>
          <p:cNvSpPr/>
          <p:nvPr/>
        </p:nvSpPr>
        <p:spPr>
          <a:xfrm flipH="1">
            <a:off x="1522816" y="2240122"/>
            <a:ext cx="310760" cy="275968"/>
          </a:xfrm>
          <a:custGeom>
            <a:rect b="b" l="l" r="r" t="t"/>
            <a:pathLst>
              <a:path extrusionOk="0" h="8051" w="9066">
                <a:moveTo>
                  <a:pt x="3890" y="0"/>
                </a:moveTo>
                <a:cubicBezTo>
                  <a:pt x="3613" y="0"/>
                  <a:pt x="3325" y="104"/>
                  <a:pt x="3034" y="365"/>
                </a:cubicBezTo>
                <a:cubicBezTo>
                  <a:pt x="3034" y="365"/>
                  <a:pt x="2704" y="636"/>
                  <a:pt x="2756" y="1064"/>
                </a:cubicBezTo>
                <a:cubicBezTo>
                  <a:pt x="2756" y="1064"/>
                  <a:pt x="2670" y="1044"/>
                  <a:pt x="2543" y="1044"/>
                </a:cubicBezTo>
                <a:cubicBezTo>
                  <a:pt x="2327" y="1044"/>
                  <a:pt x="1995" y="1102"/>
                  <a:pt x="1774" y="1413"/>
                </a:cubicBezTo>
                <a:cubicBezTo>
                  <a:pt x="1425" y="1905"/>
                  <a:pt x="1816" y="2480"/>
                  <a:pt x="1816" y="2480"/>
                </a:cubicBezTo>
                <a:cubicBezTo>
                  <a:pt x="1816" y="2480"/>
                  <a:pt x="1599" y="2258"/>
                  <a:pt x="1348" y="2258"/>
                </a:cubicBezTo>
                <a:cubicBezTo>
                  <a:pt x="1237" y="2258"/>
                  <a:pt x="1119" y="2301"/>
                  <a:pt x="1010" y="2426"/>
                </a:cubicBezTo>
                <a:cubicBezTo>
                  <a:pt x="655" y="2832"/>
                  <a:pt x="419" y="3365"/>
                  <a:pt x="813" y="3789"/>
                </a:cubicBezTo>
                <a:cubicBezTo>
                  <a:pt x="813" y="3789"/>
                  <a:pt x="0" y="4236"/>
                  <a:pt x="626" y="5017"/>
                </a:cubicBezTo>
                <a:cubicBezTo>
                  <a:pt x="1250" y="5796"/>
                  <a:pt x="5060" y="8050"/>
                  <a:pt x="5060" y="8050"/>
                </a:cubicBezTo>
                <a:cubicBezTo>
                  <a:pt x="5060" y="8050"/>
                  <a:pt x="7053" y="8037"/>
                  <a:pt x="8170" y="5134"/>
                </a:cubicBezTo>
                <a:cubicBezTo>
                  <a:pt x="8170" y="5134"/>
                  <a:pt x="9066" y="2937"/>
                  <a:pt x="8252" y="2019"/>
                </a:cubicBezTo>
                <a:cubicBezTo>
                  <a:pt x="7941" y="1669"/>
                  <a:pt x="7602" y="1585"/>
                  <a:pt x="7274" y="1585"/>
                </a:cubicBezTo>
                <a:cubicBezTo>
                  <a:pt x="6972" y="1585"/>
                  <a:pt x="6678" y="1656"/>
                  <a:pt x="6423" y="1656"/>
                </a:cubicBezTo>
                <a:cubicBezTo>
                  <a:pt x="6229" y="1656"/>
                  <a:pt x="6057" y="1615"/>
                  <a:pt x="5921" y="1469"/>
                </a:cubicBezTo>
                <a:cubicBezTo>
                  <a:pt x="5533" y="1055"/>
                  <a:pt x="4770" y="0"/>
                  <a:pt x="3890"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5"/>
          <p:cNvSpPr/>
          <p:nvPr/>
        </p:nvSpPr>
        <p:spPr>
          <a:xfrm flipH="1">
            <a:off x="55918" y="2828796"/>
            <a:ext cx="1213698" cy="1008821"/>
          </a:xfrm>
          <a:custGeom>
            <a:rect b="b" l="l" r="r" t="t"/>
            <a:pathLst>
              <a:path extrusionOk="0" h="29431" w="35408">
                <a:moveTo>
                  <a:pt x="2551" y="0"/>
                </a:moveTo>
                <a:cubicBezTo>
                  <a:pt x="2551" y="0"/>
                  <a:pt x="1" y="6780"/>
                  <a:pt x="1654" y="12287"/>
                </a:cubicBezTo>
                <a:lnTo>
                  <a:pt x="9657" y="12764"/>
                </a:lnTo>
                <a:lnTo>
                  <a:pt x="11800" y="29430"/>
                </a:lnTo>
                <a:cubicBezTo>
                  <a:pt x="11800" y="29430"/>
                  <a:pt x="11800" y="29430"/>
                  <a:pt x="11800" y="29430"/>
                </a:cubicBezTo>
                <a:cubicBezTo>
                  <a:pt x="11820" y="29430"/>
                  <a:pt x="23778" y="27625"/>
                  <a:pt x="31952" y="22480"/>
                </a:cubicBezTo>
                <a:lnTo>
                  <a:pt x="29118" y="14954"/>
                </a:lnTo>
                <a:lnTo>
                  <a:pt x="29118" y="14954"/>
                </a:lnTo>
                <a:lnTo>
                  <a:pt x="35408" y="12748"/>
                </a:lnTo>
                <a:lnTo>
                  <a:pt x="30559" y="4057"/>
                </a:lnTo>
                <a:cubicBezTo>
                  <a:pt x="28607" y="374"/>
                  <a:pt x="23980" y="92"/>
                  <a:pt x="21979" y="92"/>
                </a:cubicBezTo>
                <a:cubicBezTo>
                  <a:pt x="21919" y="92"/>
                  <a:pt x="21861" y="93"/>
                  <a:pt x="21806" y="93"/>
                </a:cubicBezTo>
                <a:lnTo>
                  <a:pt x="25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5"/>
          <p:cNvSpPr/>
          <p:nvPr/>
        </p:nvSpPr>
        <p:spPr>
          <a:xfrm flipH="1" rot="1158586">
            <a:off x="3771133" y="3543859"/>
            <a:ext cx="491174" cy="641999"/>
          </a:xfrm>
          <a:custGeom>
            <a:rect b="b" l="l" r="r" t="t"/>
            <a:pathLst>
              <a:path extrusionOk="0" h="18729" w="14329">
                <a:moveTo>
                  <a:pt x="11109" y="0"/>
                </a:moveTo>
                <a:cubicBezTo>
                  <a:pt x="9175" y="0"/>
                  <a:pt x="6650" y="1675"/>
                  <a:pt x="5420" y="4202"/>
                </a:cubicBezTo>
                <a:cubicBezTo>
                  <a:pt x="5420" y="4202"/>
                  <a:pt x="0" y="14458"/>
                  <a:pt x="209" y="17889"/>
                </a:cubicBezTo>
                <a:cubicBezTo>
                  <a:pt x="244" y="18466"/>
                  <a:pt x="580" y="18728"/>
                  <a:pt x="1124" y="18728"/>
                </a:cubicBezTo>
                <a:cubicBezTo>
                  <a:pt x="3817" y="18728"/>
                  <a:pt x="11613" y="12290"/>
                  <a:pt x="13316" y="5591"/>
                </a:cubicBezTo>
                <a:cubicBezTo>
                  <a:pt x="14329" y="1606"/>
                  <a:pt x="13002" y="0"/>
                  <a:pt x="11109"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5"/>
          <p:cNvSpPr/>
          <p:nvPr/>
        </p:nvSpPr>
        <p:spPr>
          <a:xfrm flipH="1" rot="1158586">
            <a:off x="3870607" y="3327980"/>
            <a:ext cx="1954" cy="720"/>
          </a:xfrm>
          <a:custGeom>
            <a:rect b="b" l="l" r="r" t="t"/>
            <a:pathLst>
              <a:path extrusionOk="0" h="21" w="57">
                <a:moveTo>
                  <a:pt x="29" y="10"/>
                </a:moveTo>
                <a:cubicBezTo>
                  <a:pt x="56" y="0"/>
                  <a:pt x="1" y="20"/>
                  <a:pt x="29" y="1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5"/>
          <p:cNvSpPr/>
          <p:nvPr/>
        </p:nvSpPr>
        <p:spPr>
          <a:xfrm flipH="1" rot="1158586">
            <a:off x="2930491" y="2655511"/>
            <a:ext cx="1213796" cy="917460"/>
          </a:xfrm>
          <a:custGeom>
            <a:rect b="b" l="l" r="r" t="t"/>
            <a:pathLst>
              <a:path extrusionOk="0" h="26765" w="35410">
                <a:moveTo>
                  <a:pt x="31776" y="0"/>
                </a:moveTo>
                <a:cubicBezTo>
                  <a:pt x="30931" y="0"/>
                  <a:pt x="30131" y="940"/>
                  <a:pt x="29724" y="1309"/>
                </a:cubicBezTo>
                <a:cubicBezTo>
                  <a:pt x="29600" y="1422"/>
                  <a:pt x="29457" y="1460"/>
                  <a:pt x="29299" y="1460"/>
                </a:cubicBezTo>
                <a:cubicBezTo>
                  <a:pt x="28987" y="1460"/>
                  <a:pt x="28619" y="1313"/>
                  <a:pt x="28232" y="1313"/>
                </a:cubicBezTo>
                <a:cubicBezTo>
                  <a:pt x="27945" y="1313"/>
                  <a:pt x="27648" y="1393"/>
                  <a:pt x="27357" y="1674"/>
                </a:cubicBezTo>
                <a:cubicBezTo>
                  <a:pt x="26471" y="2526"/>
                  <a:pt x="27194" y="4787"/>
                  <a:pt x="27194" y="4787"/>
                </a:cubicBezTo>
                <a:cubicBezTo>
                  <a:pt x="27236" y="4926"/>
                  <a:pt x="27278" y="5060"/>
                  <a:pt x="27325" y="5186"/>
                </a:cubicBezTo>
                <a:lnTo>
                  <a:pt x="21808" y="16666"/>
                </a:lnTo>
                <a:cubicBezTo>
                  <a:pt x="21808" y="16666"/>
                  <a:pt x="14402" y="15747"/>
                  <a:pt x="9697" y="15747"/>
                </a:cubicBezTo>
                <a:cubicBezTo>
                  <a:pt x="8266" y="15747"/>
                  <a:pt x="7085" y="15832"/>
                  <a:pt x="6438" y="16053"/>
                </a:cubicBezTo>
                <a:cubicBezTo>
                  <a:pt x="2718" y="17364"/>
                  <a:pt x="1" y="22662"/>
                  <a:pt x="2889" y="25346"/>
                </a:cubicBezTo>
                <a:cubicBezTo>
                  <a:pt x="4120" y="26489"/>
                  <a:pt x="6809" y="26764"/>
                  <a:pt x="9117" y="26764"/>
                </a:cubicBezTo>
                <a:cubicBezTo>
                  <a:pt x="11265" y="26764"/>
                  <a:pt x="13081" y="26526"/>
                  <a:pt x="13081" y="26526"/>
                </a:cubicBezTo>
                <a:cubicBezTo>
                  <a:pt x="16546" y="26244"/>
                  <a:pt x="25133" y="23774"/>
                  <a:pt x="25133" y="23774"/>
                </a:cubicBezTo>
                <a:cubicBezTo>
                  <a:pt x="28792" y="22312"/>
                  <a:pt x="31580" y="9287"/>
                  <a:pt x="32062" y="6911"/>
                </a:cubicBezTo>
                <a:cubicBezTo>
                  <a:pt x="33161" y="6323"/>
                  <a:pt x="34373" y="5630"/>
                  <a:pt x="34723" y="5259"/>
                </a:cubicBezTo>
                <a:cubicBezTo>
                  <a:pt x="35409" y="4532"/>
                  <a:pt x="34634" y="4022"/>
                  <a:pt x="34634" y="4022"/>
                </a:cubicBezTo>
                <a:cubicBezTo>
                  <a:pt x="35061" y="3632"/>
                  <a:pt x="34868" y="3082"/>
                  <a:pt x="34546" y="2649"/>
                </a:cubicBezTo>
                <a:cubicBezTo>
                  <a:pt x="34436" y="2502"/>
                  <a:pt x="34308" y="2453"/>
                  <a:pt x="34187" y="2453"/>
                </a:cubicBezTo>
                <a:cubicBezTo>
                  <a:pt x="33950" y="2453"/>
                  <a:pt x="33739" y="2639"/>
                  <a:pt x="33739" y="2639"/>
                </a:cubicBezTo>
                <a:cubicBezTo>
                  <a:pt x="33739" y="2639"/>
                  <a:pt x="34171" y="2099"/>
                  <a:pt x="33864" y="1579"/>
                </a:cubicBezTo>
                <a:cubicBezTo>
                  <a:pt x="33637" y="1199"/>
                  <a:pt x="33232" y="1149"/>
                  <a:pt x="33031" y="1149"/>
                </a:cubicBezTo>
                <a:cubicBezTo>
                  <a:pt x="32959" y="1149"/>
                  <a:pt x="32913" y="1155"/>
                  <a:pt x="32913" y="1155"/>
                </a:cubicBezTo>
                <a:cubicBezTo>
                  <a:pt x="32998" y="730"/>
                  <a:pt x="32689" y="436"/>
                  <a:pt x="32689" y="436"/>
                </a:cubicBezTo>
                <a:cubicBezTo>
                  <a:pt x="32390" y="122"/>
                  <a:pt x="32080" y="0"/>
                  <a:pt x="31776"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5"/>
          <p:cNvSpPr/>
          <p:nvPr/>
        </p:nvSpPr>
        <p:spPr>
          <a:xfrm flipH="1" rot="1158586">
            <a:off x="3522456" y="2659963"/>
            <a:ext cx="553835" cy="693279"/>
          </a:xfrm>
          <a:custGeom>
            <a:rect b="b" l="l" r="r" t="t"/>
            <a:pathLst>
              <a:path extrusionOk="0" h="20225" w="16157">
                <a:moveTo>
                  <a:pt x="8619" y="0"/>
                </a:moveTo>
                <a:cubicBezTo>
                  <a:pt x="8253" y="0"/>
                  <a:pt x="7860" y="33"/>
                  <a:pt x="7438" y="106"/>
                </a:cubicBezTo>
                <a:cubicBezTo>
                  <a:pt x="5744" y="401"/>
                  <a:pt x="3773" y="1339"/>
                  <a:pt x="2928" y="1906"/>
                </a:cubicBezTo>
                <a:cubicBezTo>
                  <a:pt x="254" y="3709"/>
                  <a:pt x="0" y="7908"/>
                  <a:pt x="3337" y="12976"/>
                </a:cubicBezTo>
                <a:lnTo>
                  <a:pt x="2648" y="19396"/>
                </a:lnTo>
                <a:cubicBezTo>
                  <a:pt x="2648" y="19396"/>
                  <a:pt x="3365" y="20225"/>
                  <a:pt x="5298" y="20225"/>
                </a:cubicBezTo>
                <a:cubicBezTo>
                  <a:pt x="5658" y="20225"/>
                  <a:pt x="6060" y="20196"/>
                  <a:pt x="6507" y="20128"/>
                </a:cubicBezTo>
                <a:cubicBezTo>
                  <a:pt x="9168" y="19723"/>
                  <a:pt x="10177" y="18350"/>
                  <a:pt x="10177" y="18350"/>
                </a:cubicBezTo>
                <a:lnTo>
                  <a:pt x="10686" y="14575"/>
                </a:lnTo>
                <a:cubicBezTo>
                  <a:pt x="16157" y="14537"/>
                  <a:pt x="15434" y="11648"/>
                  <a:pt x="14890" y="9185"/>
                </a:cubicBezTo>
                <a:cubicBezTo>
                  <a:pt x="14846" y="8985"/>
                  <a:pt x="15977" y="8909"/>
                  <a:pt x="15922" y="8100"/>
                </a:cubicBezTo>
                <a:cubicBezTo>
                  <a:pt x="15891" y="7639"/>
                  <a:pt x="15501" y="7541"/>
                  <a:pt x="14787" y="7011"/>
                </a:cubicBezTo>
                <a:cubicBezTo>
                  <a:pt x="14382" y="6710"/>
                  <a:pt x="14016" y="5780"/>
                  <a:pt x="13943" y="5516"/>
                </a:cubicBezTo>
                <a:cubicBezTo>
                  <a:pt x="13476" y="3800"/>
                  <a:pt x="13113" y="2969"/>
                  <a:pt x="13113" y="2969"/>
                </a:cubicBezTo>
                <a:cubicBezTo>
                  <a:pt x="13113" y="2969"/>
                  <a:pt x="12086" y="0"/>
                  <a:pt x="8619"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5"/>
          <p:cNvSpPr/>
          <p:nvPr/>
        </p:nvSpPr>
        <p:spPr>
          <a:xfrm flipH="1" rot="1158586">
            <a:off x="3560165" y="2934255"/>
            <a:ext cx="74795" cy="47990"/>
          </a:xfrm>
          <a:custGeom>
            <a:rect b="b" l="l" r="r" t="t"/>
            <a:pathLst>
              <a:path extrusionOk="0" h="1400" w="2182">
                <a:moveTo>
                  <a:pt x="1112" y="0"/>
                </a:moveTo>
                <a:cubicBezTo>
                  <a:pt x="832" y="0"/>
                  <a:pt x="468" y="44"/>
                  <a:pt x="0" y="169"/>
                </a:cubicBezTo>
                <a:cubicBezTo>
                  <a:pt x="0" y="169"/>
                  <a:pt x="909" y="1399"/>
                  <a:pt x="1761" y="1399"/>
                </a:cubicBezTo>
                <a:cubicBezTo>
                  <a:pt x="1819" y="1399"/>
                  <a:pt x="1878" y="1393"/>
                  <a:pt x="1935" y="1381"/>
                </a:cubicBezTo>
                <a:cubicBezTo>
                  <a:pt x="1935" y="1381"/>
                  <a:pt x="2182" y="1355"/>
                  <a:pt x="2166" y="834"/>
                </a:cubicBezTo>
                <a:cubicBezTo>
                  <a:pt x="2153" y="420"/>
                  <a:pt x="1993" y="275"/>
                  <a:pt x="1993" y="275"/>
                </a:cubicBezTo>
                <a:cubicBezTo>
                  <a:pt x="1993" y="275"/>
                  <a:pt x="1810" y="0"/>
                  <a:pt x="1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5"/>
          <p:cNvSpPr/>
          <p:nvPr/>
        </p:nvSpPr>
        <p:spPr>
          <a:xfrm flipH="1" rot="1158586">
            <a:off x="3851857" y="2909137"/>
            <a:ext cx="90358" cy="151202"/>
          </a:xfrm>
          <a:custGeom>
            <a:rect b="b" l="l" r="r" t="t"/>
            <a:pathLst>
              <a:path extrusionOk="0" h="4411" w="2636">
                <a:moveTo>
                  <a:pt x="1179" y="0"/>
                </a:moveTo>
                <a:cubicBezTo>
                  <a:pt x="769" y="0"/>
                  <a:pt x="22" y="246"/>
                  <a:pt x="12" y="2031"/>
                </a:cubicBezTo>
                <a:cubicBezTo>
                  <a:pt x="0" y="4236"/>
                  <a:pt x="1215" y="4411"/>
                  <a:pt x="1601" y="4411"/>
                </a:cubicBezTo>
                <a:cubicBezTo>
                  <a:pt x="1673" y="4411"/>
                  <a:pt x="1716" y="4404"/>
                  <a:pt x="1716" y="4404"/>
                </a:cubicBezTo>
                <a:cubicBezTo>
                  <a:pt x="2399" y="4287"/>
                  <a:pt x="2635" y="3954"/>
                  <a:pt x="2635" y="3954"/>
                </a:cubicBezTo>
                <a:lnTo>
                  <a:pt x="2041" y="368"/>
                </a:lnTo>
                <a:cubicBezTo>
                  <a:pt x="1774" y="121"/>
                  <a:pt x="1442" y="35"/>
                  <a:pt x="1442" y="35"/>
                </a:cubicBezTo>
                <a:cubicBezTo>
                  <a:pt x="1442" y="35"/>
                  <a:pt x="1335" y="0"/>
                  <a:pt x="1179"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5"/>
          <p:cNvSpPr/>
          <p:nvPr/>
        </p:nvSpPr>
        <p:spPr>
          <a:xfrm flipH="1" rot="1158586">
            <a:off x="3397865" y="3283371"/>
            <a:ext cx="743943" cy="684093"/>
          </a:xfrm>
          <a:custGeom>
            <a:rect b="b" l="l" r="r" t="t"/>
            <a:pathLst>
              <a:path extrusionOk="0" h="19957" w="21703">
                <a:moveTo>
                  <a:pt x="8242" y="1"/>
                </a:moveTo>
                <a:cubicBezTo>
                  <a:pt x="7041" y="1"/>
                  <a:pt x="5823" y="309"/>
                  <a:pt x="4941" y="1112"/>
                </a:cubicBezTo>
                <a:cubicBezTo>
                  <a:pt x="1349" y="4376"/>
                  <a:pt x="1" y="9025"/>
                  <a:pt x="2" y="9025"/>
                </a:cubicBezTo>
                <a:cubicBezTo>
                  <a:pt x="2" y="9025"/>
                  <a:pt x="2" y="9025"/>
                  <a:pt x="2" y="9025"/>
                </a:cubicBezTo>
                <a:lnTo>
                  <a:pt x="3774" y="9754"/>
                </a:lnTo>
                <a:lnTo>
                  <a:pt x="1656" y="14586"/>
                </a:lnTo>
                <a:cubicBezTo>
                  <a:pt x="7326" y="18692"/>
                  <a:pt x="15322" y="19956"/>
                  <a:pt x="15322" y="19956"/>
                </a:cubicBezTo>
                <a:lnTo>
                  <a:pt x="16538" y="14209"/>
                </a:lnTo>
                <a:lnTo>
                  <a:pt x="20249" y="12612"/>
                </a:lnTo>
                <a:cubicBezTo>
                  <a:pt x="21702" y="8709"/>
                  <a:pt x="20271" y="820"/>
                  <a:pt x="20271" y="820"/>
                </a:cubicBezTo>
                <a:lnTo>
                  <a:pt x="8774" y="20"/>
                </a:lnTo>
                <a:cubicBezTo>
                  <a:pt x="8598" y="8"/>
                  <a:pt x="8420" y="1"/>
                  <a:pt x="82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5"/>
          <p:cNvSpPr/>
          <p:nvPr/>
        </p:nvSpPr>
        <p:spPr>
          <a:xfrm flipH="1" rot="1158586">
            <a:off x="3116111" y="3836825"/>
            <a:ext cx="1285918" cy="1604981"/>
          </a:xfrm>
          <a:custGeom>
            <a:rect b="b" l="l" r="r" t="t"/>
            <a:pathLst>
              <a:path extrusionOk="0" h="46822" w="37514">
                <a:moveTo>
                  <a:pt x="19046" y="0"/>
                </a:moveTo>
                <a:cubicBezTo>
                  <a:pt x="19046" y="0"/>
                  <a:pt x="19046" y="0"/>
                  <a:pt x="19046" y="0"/>
                </a:cubicBezTo>
                <a:cubicBezTo>
                  <a:pt x="8327" y="7567"/>
                  <a:pt x="0" y="39531"/>
                  <a:pt x="0" y="39531"/>
                </a:cubicBezTo>
                <a:cubicBezTo>
                  <a:pt x="4004" y="45962"/>
                  <a:pt x="10401" y="46822"/>
                  <a:pt x="13537" y="46822"/>
                </a:cubicBezTo>
                <a:cubicBezTo>
                  <a:pt x="14683" y="46822"/>
                  <a:pt x="15394" y="46707"/>
                  <a:pt x="15394" y="46707"/>
                </a:cubicBezTo>
                <a:cubicBezTo>
                  <a:pt x="37513" y="13943"/>
                  <a:pt x="32712" y="5369"/>
                  <a:pt x="32712" y="5369"/>
                </a:cubicBezTo>
                <a:cubicBezTo>
                  <a:pt x="28115" y="1248"/>
                  <a:pt x="19057" y="0"/>
                  <a:pt x="190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5"/>
          <p:cNvSpPr/>
          <p:nvPr/>
        </p:nvSpPr>
        <p:spPr>
          <a:xfrm flipH="1">
            <a:off x="89091" y="2073330"/>
            <a:ext cx="1719976" cy="3424117"/>
          </a:xfrm>
          <a:custGeom>
            <a:rect b="b" l="l" r="r" t="t"/>
            <a:pathLst>
              <a:path extrusionOk="0" h="99894" w="50178">
                <a:moveTo>
                  <a:pt x="2037" y="5845"/>
                </a:moveTo>
                <a:cubicBezTo>
                  <a:pt x="2018" y="5845"/>
                  <a:pt x="1999" y="5852"/>
                  <a:pt x="1983" y="5865"/>
                </a:cubicBezTo>
                <a:cubicBezTo>
                  <a:pt x="1947" y="5897"/>
                  <a:pt x="1941" y="5951"/>
                  <a:pt x="1972" y="5987"/>
                </a:cubicBezTo>
                <a:lnTo>
                  <a:pt x="3474" y="7806"/>
                </a:lnTo>
                <a:cubicBezTo>
                  <a:pt x="3493" y="7825"/>
                  <a:pt x="3516" y="7836"/>
                  <a:pt x="3542" y="7836"/>
                </a:cubicBezTo>
                <a:cubicBezTo>
                  <a:pt x="3561" y="7836"/>
                  <a:pt x="3581" y="7830"/>
                  <a:pt x="3596" y="7816"/>
                </a:cubicBezTo>
                <a:cubicBezTo>
                  <a:pt x="3632" y="7785"/>
                  <a:pt x="3638" y="7730"/>
                  <a:pt x="3607" y="7694"/>
                </a:cubicBezTo>
                <a:lnTo>
                  <a:pt x="2105" y="5877"/>
                </a:lnTo>
                <a:cubicBezTo>
                  <a:pt x="2087" y="5856"/>
                  <a:pt x="2062" y="5845"/>
                  <a:pt x="2037" y="5845"/>
                </a:cubicBezTo>
                <a:close/>
                <a:moveTo>
                  <a:pt x="880" y="7012"/>
                </a:moveTo>
                <a:cubicBezTo>
                  <a:pt x="860" y="7012"/>
                  <a:pt x="841" y="7019"/>
                  <a:pt x="825" y="7032"/>
                </a:cubicBezTo>
                <a:cubicBezTo>
                  <a:pt x="789" y="7062"/>
                  <a:pt x="784" y="7118"/>
                  <a:pt x="815" y="7154"/>
                </a:cubicBezTo>
                <a:lnTo>
                  <a:pt x="2317" y="8971"/>
                </a:lnTo>
                <a:cubicBezTo>
                  <a:pt x="2333" y="8991"/>
                  <a:pt x="2359" y="9003"/>
                  <a:pt x="2384" y="9003"/>
                </a:cubicBezTo>
                <a:cubicBezTo>
                  <a:pt x="2403" y="9003"/>
                  <a:pt x="2422" y="8994"/>
                  <a:pt x="2439" y="8983"/>
                </a:cubicBezTo>
                <a:cubicBezTo>
                  <a:pt x="2475" y="8952"/>
                  <a:pt x="2480" y="8897"/>
                  <a:pt x="2449" y="8861"/>
                </a:cubicBezTo>
                <a:lnTo>
                  <a:pt x="947" y="7044"/>
                </a:lnTo>
                <a:cubicBezTo>
                  <a:pt x="930" y="7023"/>
                  <a:pt x="905" y="7012"/>
                  <a:pt x="880" y="7012"/>
                </a:cubicBezTo>
                <a:close/>
                <a:moveTo>
                  <a:pt x="24436" y="7246"/>
                </a:moveTo>
                <a:cubicBezTo>
                  <a:pt x="24233" y="7246"/>
                  <a:pt x="24044" y="7356"/>
                  <a:pt x="24015" y="7746"/>
                </a:cubicBezTo>
                <a:cubicBezTo>
                  <a:pt x="24008" y="8076"/>
                  <a:pt x="24265" y="8346"/>
                  <a:pt x="24590" y="8351"/>
                </a:cubicBezTo>
                <a:cubicBezTo>
                  <a:pt x="24578" y="8350"/>
                  <a:pt x="24590" y="8350"/>
                  <a:pt x="24593" y="8347"/>
                </a:cubicBezTo>
                <a:cubicBezTo>
                  <a:pt x="24599" y="8346"/>
                  <a:pt x="24606" y="8346"/>
                  <a:pt x="24613" y="8346"/>
                </a:cubicBezTo>
                <a:cubicBezTo>
                  <a:pt x="24628" y="8344"/>
                  <a:pt x="24642" y="8341"/>
                  <a:pt x="24658" y="8341"/>
                </a:cubicBezTo>
                <a:cubicBezTo>
                  <a:pt x="24669" y="8341"/>
                  <a:pt x="24680" y="8341"/>
                  <a:pt x="24690" y="8341"/>
                </a:cubicBezTo>
                <a:cubicBezTo>
                  <a:pt x="24712" y="8341"/>
                  <a:pt x="24735" y="8341"/>
                  <a:pt x="24758" y="8341"/>
                </a:cubicBezTo>
                <a:cubicBezTo>
                  <a:pt x="24828" y="8346"/>
                  <a:pt x="24900" y="8351"/>
                  <a:pt x="24970" y="8363"/>
                </a:cubicBezTo>
                <a:cubicBezTo>
                  <a:pt x="25114" y="8388"/>
                  <a:pt x="25259" y="8424"/>
                  <a:pt x="25398" y="8479"/>
                </a:cubicBezTo>
                <a:cubicBezTo>
                  <a:pt x="25539" y="8536"/>
                  <a:pt x="25678" y="8602"/>
                  <a:pt x="25808" y="8690"/>
                </a:cubicBezTo>
                <a:cubicBezTo>
                  <a:pt x="25940" y="8774"/>
                  <a:pt x="26062" y="8877"/>
                  <a:pt x="26181" y="8987"/>
                </a:cubicBezTo>
                <a:lnTo>
                  <a:pt x="26201" y="9006"/>
                </a:lnTo>
                <a:cubicBezTo>
                  <a:pt x="26263" y="9063"/>
                  <a:pt x="26341" y="9090"/>
                  <a:pt x="26419" y="9090"/>
                </a:cubicBezTo>
                <a:cubicBezTo>
                  <a:pt x="26510" y="9090"/>
                  <a:pt x="26600" y="9053"/>
                  <a:pt x="26665" y="8980"/>
                </a:cubicBezTo>
                <a:cubicBezTo>
                  <a:pt x="26769" y="8865"/>
                  <a:pt x="26777" y="8695"/>
                  <a:pt x="26696" y="8572"/>
                </a:cubicBezTo>
                <a:cubicBezTo>
                  <a:pt x="26586" y="8404"/>
                  <a:pt x="26465" y="8237"/>
                  <a:pt x="26323" y="8086"/>
                </a:cubicBezTo>
                <a:cubicBezTo>
                  <a:pt x="26323" y="8086"/>
                  <a:pt x="25591" y="7298"/>
                  <a:pt x="25193" y="7298"/>
                </a:cubicBezTo>
                <a:cubicBezTo>
                  <a:pt x="25105" y="7298"/>
                  <a:pt x="25033" y="7337"/>
                  <a:pt x="24989" y="7431"/>
                </a:cubicBezTo>
                <a:cubicBezTo>
                  <a:pt x="24989" y="7431"/>
                  <a:pt x="24700" y="7246"/>
                  <a:pt x="24436" y="7246"/>
                </a:cubicBezTo>
                <a:close/>
                <a:moveTo>
                  <a:pt x="97" y="8567"/>
                </a:moveTo>
                <a:cubicBezTo>
                  <a:pt x="78" y="8567"/>
                  <a:pt x="60" y="8573"/>
                  <a:pt x="44" y="8585"/>
                </a:cubicBezTo>
                <a:cubicBezTo>
                  <a:pt x="5" y="8614"/>
                  <a:pt x="1" y="8669"/>
                  <a:pt x="30" y="8707"/>
                </a:cubicBezTo>
                <a:lnTo>
                  <a:pt x="1141" y="10109"/>
                </a:lnTo>
                <a:cubicBezTo>
                  <a:pt x="1157" y="10131"/>
                  <a:pt x="1184" y="10143"/>
                  <a:pt x="1208" y="10143"/>
                </a:cubicBezTo>
                <a:cubicBezTo>
                  <a:pt x="1229" y="10143"/>
                  <a:pt x="1246" y="10137"/>
                  <a:pt x="1263" y="10124"/>
                </a:cubicBezTo>
                <a:cubicBezTo>
                  <a:pt x="1301" y="10095"/>
                  <a:pt x="1307" y="10041"/>
                  <a:pt x="1278" y="10002"/>
                </a:cubicBezTo>
                <a:lnTo>
                  <a:pt x="165" y="8600"/>
                </a:lnTo>
                <a:cubicBezTo>
                  <a:pt x="148" y="8578"/>
                  <a:pt x="122" y="8567"/>
                  <a:pt x="97" y="8567"/>
                </a:cubicBezTo>
                <a:close/>
                <a:moveTo>
                  <a:pt x="24531" y="8953"/>
                </a:moveTo>
                <a:cubicBezTo>
                  <a:pt x="24340" y="8953"/>
                  <a:pt x="24139" y="8987"/>
                  <a:pt x="23958" y="9071"/>
                </a:cubicBezTo>
                <a:cubicBezTo>
                  <a:pt x="23765" y="9160"/>
                  <a:pt x="23601" y="9305"/>
                  <a:pt x="23484" y="9472"/>
                </a:cubicBezTo>
                <a:cubicBezTo>
                  <a:pt x="23372" y="9646"/>
                  <a:pt x="23297" y="9832"/>
                  <a:pt x="23266" y="10038"/>
                </a:cubicBezTo>
                <a:lnTo>
                  <a:pt x="23266" y="10051"/>
                </a:lnTo>
                <a:cubicBezTo>
                  <a:pt x="23230" y="10269"/>
                  <a:pt x="23270" y="10502"/>
                  <a:pt x="23403" y="10710"/>
                </a:cubicBezTo>
                <a:cubicBezTo>
                  <a:pt x="23596" y="11009"/>
                  <a:pt x="23882" y="11314"/>
                  <a:pt x="24304" y="11508"/>
                </a:cubicBezTo>
                <a:cubicBezTo>
                  <a:pt x="24760" y="11482"/>
                  <a:pt x="25188" y="11174"/>
                  <a:pt x="25366" y="10690"/>
                </a:cubicBezTo>
                <a:cubicBezTo>
                  <a:pt x="25546" y="10205"/>
                  <a:pt x="25424" y="9685"/>
                  <a:pt x="25099" y="9354"/>
                </a:cubicBezTo>
                <a:lnTo>
                  <a:pt x="25099" y="9354"/>
                </a:lnTo>
                <a:cubicBezTo>
                  <a:pt x="25413" y="9457"/>
                  <a:pt x="25673" y="9672"/>
                  <a:pt x="25903" y="9935"/>
                </a:cubicBezTo>
                <a:cubicBezTo>
                  <a:pt x="26146" y="10203"/>
                  <a:pt x="26314" y="10543"/>
                  <a:pt x="26599" y="10807"/>
                </a:cubicBezTo>
                <a:cubicBezTo>
                  <a:pt x="26604" y="10813"/>
                  <a:pt x="26611" y="10816"/>
                  <a:pt x="26618" y="10816"/>
                </a:cubicBezTo>
                <a:cubicBezTo>
                  <a:pt x="26621" y="10816"/>
                  <a:pt x="26625" y="10816"/>
                  <a:pt x="26628" y="10815"/>
                </a:cubicBezTo>
                <a:cubicBezTo>
                  <a:pt x="26644" y="10810"/>
                  <a:pt x="26652" y="10793"/>
                  <a:pt x="26647" y="10777"/>
                </a:cubicBezTo>
                <a:cubicBezTo>
                  <a:pt x="26591" y="10592"/>
                  <a:pt x="26509" y="10423"/>
                  <a:pt x="26414" y="10259"/>
                </a:cubicBezTo>
                <a:cubicBezTo>
                  <a:pt x="26320" y="10095"/>
                  <a:pt x="26223" y="9929"/>
                  <a:pt x="26108" y="9772"/>
                </a:cubicBezTo>
                <a:cubicBezTo>
                  <a:pt x="25890" y="9450"/>
                  <a:pt x="25557" y="9167"/>
                  <a:pt x="25162" y="9050"/>
                </a:cubicBezTo>
                <a:cubicBezTo>
                  <a:pt x="24966" y="8989"/>
                  <a:pt x="24771" y="8960"/>
                  <a:pt x="24567" y="8954"/>
                </a:cubicBezTo>
                <a:cubicBezTo>
                  <a:pt x="24555" y="8953"/>
                  <a:pt x="24543" y="8953"/>
                  <a:pt x="24531" y="8953"/>
                </a:cubicBezTo>
                <a:close/>
                <a:moveTo>
                  <a:pt x="30708" y="10901"/>
                </a:moveTo>
                <a:cubicBezTo>
                  <a:pt x="30454" y="10901"/>
                  <a:pt x="30195" y="10990"/>
                  <a:pt x="30149" y="11008"/>
                </a:cubicBezTo>
                <a:cubicBezTo>
                  <a:pt x="30105" y="11024"/>
                  <a:pt x="30082" y="11073"/>
                  <a:pt x="30098" y="11118"/>
                </a:cubicBezTo>
                <a:cubicBezTo>
                  <a:pt x="30111" y="11153"/>
                  <a:pt x="30143" y="11176"/>
                  <a:pt x="30179" y="11176"/>
                </a:cubicBezTo>
                <a:cubicBezTo>
                  <a:pt x="30189" y="11176"/>
                  <a:pt x="30199" y="11174"/>
                  <a:pt x="30208" y="11170"/>
                </a:cubicBezTo>
                <a:cubicBezTo>
                  <a:pt x="30308" y="11135"/>
                  <a:pt x="30526" y="11076"/>
                  <a:pt x="30716" y="11076"/>
                </a:cubicBezTo>
                <a:cubicBezTo>
                  <a:pt x="30846" y="11076"/>
                  <a:pt x="30962" y="11104"/>
                  <a:pt x="31018" y="11185"/>
                </a:cubicBezTo>
                <a:cubicBezTo>
                  <a:pt x="31319" y="11619"/>
                  <a:pt x="30989" y="12382"/>
                  <a:pt x="30497" y="12873"/>
                </a:cubicBezTo>
                <a:cubicBezTo>
                  <a:pt x="30462" y="12908"/>
                  <a:pt x="30462" y="12961"/>
                  <a:pt x="30493" y="12992"/>
                </a:cubicBezTo>
                <a:cubicBezTo>
                  <a:pt x="30512" y="13009"/>
                  <a:pt x="30534" y="13018"/>
                  <a:pt x="30555" y="13018"/>
                </a:cubicBezTo>
                <a:cubicBezTo>
                  <a:pt x="30579" y="13018"/>
                  <a:pt x="30600" y="13009"/>
                  <a:pt x="30616" y="12992"/>
                </a:cubicBezTo>
                <a:cubicBezTo>
                  <a:pt x="31152" y="12460"/>
                  <a:pt x="31522" y="11611"/>
                  <a:pt x="31158" y="11086"/>
                </a:cubicBezTo>
                <a:cubicBezTo>
                  <a:pt x="31059" y="10945"/>
                  <a:pt x="30885" y="10901"/>
                  <a:pt x="30708" y="10901"/>
                </a:cubicBezTo>
                <a:close/>
                <a:moveTo>
                  <a:pt x="29705" y="11582"/>
                </a:moveTo>
                <a:cubicBezTo>
                  <a:pt x="29685" y="11582"/>
                  <a:pt x="29665" y="11589"/>
                  <a:pt x="29648" y="11603"/>
                </a:cubicBezTo>
                <a:cubicBezTo>
                  <a:pt x="29612" y="11633"/>
                  <a:pt x="29608" y="11688"/>
                  <a:pt x="29640" y="11725"/>
                </a:cubicBezTo>
                <a:cubicBezTo>
                  <a:pt x="29712" y="11810"/>
                  <a:pt x="29891" y="12074"/>
                  <a:pt x="29838" y="12249"/>
                </a:cubicBezTo>
                <a:cubicBezTo>
                  <a:pt x="29814" y="12328"/>
                  <a:pt x="29737" y="12388"/>
                  <a:pt x="29610" y="12424"/>
                </a:cubicBezTo>
                <a:cubicBezTo>
                  <a:pt x="29535" y="12446"/>
                  <a:pt x="29307" y="12510"/>
                  <a:pt x="29298" y="12677"/>
                </a:cubicBezTo>
                <a:cubicBezTo>
                  <a:pt x="29285" y="12880"/>
                  <a:pt x="29634" y="13035"/>
                  <a:pt x="29740" y="13079"/>
                </a:cubicBezTo>
                <a:cubicBezTo>
                  <a:pt x="29751" y="13083"/>
                  <a:pt x="29761" y="13085"/>
                  <a:pt x="29773" y="13085"/>
                </a:cubicBezTo>
                <a:cubicBezTo>
                  <a:pt x="29808" y="13085"/>
                  <a:pt x="29838" y="13063"/>
                  <a:pt x="29853" y="13031"/>
                </a:cubicBezTo>
                <a:cubicBezTo>
                  <a:pt x="29870" y="12987"/>
                  <a:pt x="29849" y="12937"/>
                  <a:pt x="29805" y="12918"/>
                </a:cubicBezTo>
                <a:cubicBezTo>
                  <a:pt x="29616" y="12842"/>
                  <a:pt x="29468" y="12728"/>
                  <a:pt x="29470" y="12684"/>
                </a:cubicBezTo>
                <a:cubicBezTo>
                  <a:pt x="29471" y="12675"/>
                  <a:pt x="29505" y="12632"/>
                  <a:pt x="29657" y="12588"/>
                </a:cubicBezTo>
                <a:cubicBezTo>
                  <a:pt x="29844" y="12535"/>
                  <a:pt x="29960" y="12437"/>
                  <a:pt x="30004" y="12298"/>
                </a:cubicBezTo>
                <a:cubicBezTo>
                  <a:pt x="30092" y="12002"/>
                  <a:pt x="29802" y="11652"/>
                  <a:pt x="29770" y="11611"/>
                </a:cubicBezTo>
                <a:cubicBezTo>
                  <a:pt x="29753" y="11592"/>
                  <a:pt x="29729" y="11582"/>
                  <a:pt x="29705" y="11582"/>
                </a:cubicBezTo>
                <a:close/>
                <a:moveTo>
                  <a:pt x="27422" y="0"/>
                </a:moveTo>
                <a:cubicBezTo>
                  <a:pt x="26976" y="0"/>
                  <a:pt x="26512" y="95"/>
                  <a:pt x="26028" y="310"/>
                </a:cubicBezTo>
                <a:cubicBezTo>
                  <a:pt x="24005" y="1210"/>
                  <a:pt x="24715" y="3524"/>
                  <a:pt x="24715" y="3524"/>
                </a:cubicBezTo>
                <a:cubicBezTo>
                  <a:pt x="24715" y="3524"/>
                  <a:pt x="24592" y="3502"/>
                  <a:pt x="24410" y="3502"/>
                </a:cubicBezTo>
                <a:cubicBezTo>
                  <a:pt x="23944" y="3502"/>
                  <a:pt x="23088" y="3646"/>
                  <a:pt x="22877" y="4673"/>
                </a:cubicBezTo>
                <a:cubicBezTo>
                  <a:pt x="22479" y="6613"/>
                  <a:pt x="23889" y="6675"/>
                  <a:pt x="24071" y="6675"/>
                </a:cubicBezTo>
                <a:cubicBezTo>
                  <a:pt x="24084" y="6675"/>
                  <a:pt x="24091" y="6675"/>
                  <a:pt x="24091" y="6675"/>
                </a:cubicBezTo>
                <a:cubicBezTo>
                  <a:pt x="24091" y="6675"/>
                  <a:pt x="24999" y="5412"/>
                  <a:pt x="26384" y="5412"/>
                </a:cubicBezTo>
                <a:cubicBezTo>
                  <a:pt x="26777" y="5412"/>
                  <a:pt x="27208" y="5513"/>
                  <a:pt x="27668" y="5775"/>
                </a:cubicBezTo>
                <a:cubicBezTo>
                  <a:pt x="27668" y="5775"/>
                  <a:pt x="26493" y="7690"/>
                  <a:pt x="27931" y="8780"/>
                </a:cubicBezTo>
                <a:cubicBezTo>
                  <a:pt x="29113" y="9674"/>
                  <a:pt x="28558" y="10815"/>
                  <a:pt x="28558" y="10815"/>
                </a:cubicBezTo>
                <a:cubicBezTo>
                  <a:pt x="28567" y="10829"/>
                  <a:pt x="28576" y="10842"/>
                  <a:pt x="28587" y="10855"/>
                </a:cubicBezTo>
                <a:cubicBezTo>
                  <a:pt x="27918" y="12737"/>
                  <a:pt x="27123" y="13174"/>
                  <a:pt x="26311" y="13174"/>
                </a:cubicBezTo>
                <a:cubicBezTo>
                  <a:pt x="25626" y="13174"/>
                  <a:pt x="24928" y="12863"/>
                  <a:pt x="24284" y="12848"/>
                </a:cubicBezTo>
                <a:cubicBezTo>
                  <a:pt x="23376" y="12100"/>
                  <a:pt x="22788" y="11943"/>
                  <a:pt x="22455" y="11943"/>
                </a:cubicBezTo>
                <a:cubicBezTo>
                  <a:pt x="22214" y="11943"/>
                  <a:pt x="22106" y="12025"/>
                  <a:pt x="22106" y="12025"/>
                </a:cubicBezTo>
                <a:cubicBezTo>
                  <a:pt x="22106" y="12025"/>
                  <a:pt x="20468" y="18374"/>
                  <a:pt x="21124" y="20268"/>
                </a:cubicBezTo>
                <a:cubicBezTo>
                  <a:pt x="21294" y="20760"/>
                  <a:pt x="21582" y="20949"/>
                  <a:pt x="21976" y="20949"/>
                </a:cubicBezTo>
                <a:cubicBezTo>
                  <a:pt x="23097" y="20949"/>
                  <a:pt x="25072" y="19412"/>
                  <a:pt x="27602" y="18972"/>
                </a:cubicBezTo>
                <a:cubicBezTo>
                  <a:pt x="31015" y="18378"/>
                  <a:pt x="28782" y="14571"/>
                  <a:pt x="28782" y="14571"/>
                </a:cubicBezTo>
                <a:cubicBezTo>
                  <a:pt x="28632" y="13638"/>
                  <a:pt x="29846" y="10443"/>
                  <a:pt x="29846" y="10443"/>
                </a:cubicBezTo>
                <a:cubicBezTo>
                  <a:pt x="29846" y="10443"/>
                  <a:pt x="30272" y="10046"/>
                  <a:pt x="30782" y="10046"/>
                </a:cubicBezTo>
                <a:cubicBezTo>
                  <a:pt x="31156" y="10046"/>
                  <a:pt x="31576" y="10259"/>
                  <a:pt x="31907" y="10997"/>
                </a:cubicBezTo>
                <a:cubicBezTo>
                  <a:pt x="32394" y="12089"/>
                  <a:pt x="31738" y="13382"/>
                  <a:pt x="30761" y="13950"/>
                </a:cubicBezTo>
                <a:cubicBezTo>
                  <a:pt x="30227" y="14260"/>
                  <a:pt x="30136" y="15008"/>
                  <a:pt x="30628" y="15384"/>
                </a:cubicBezTo>
                <a:cubicBezTo>
                  <a:pt x="30637" y="15388"/>
                  <a:pt x="30645" y="15397"/>
                  <a:pt x="30656" y="15403"/>
                </a:cubicBezTo>
                <a:cubicBezTo>
                  <a:pt x="31310" y="15892"/>
                  <a:pt x="32216" y="17144"/>
                  <a:pt x="32216" y="17144"/>
                </a:cubicBezTo>
                <a:cubicBezTo>
                  <a:pt x="32216" y="17144"/>
                  <a:pt x="33064" y="18030"/>
                  <a:pt x="34096" y="18030"/>
                </a:cubicBezTo>
                <a:cubicBezTo>
                  <a:pt x="34390" y="18030"/>
                  <a:pt x="34699" y="17958"/>
                  <a:pt x="35007" y="17773"/>
                </a:cubicBezTo>
                <a:cubicBezTo>
                  <a:pt x="36399" y="16940"/>
                  <a:pt x="38762" y="11285"/>
                  <a:pt x="37813" y="8425"/>
                </a:cubicBezTo>
                <a:cubicBezTo>
                  <a:pt x="36824" y="5444"/>
                  <a:pt x="35591" y="6727"/>
                  <a:pt x="32225" y="3144"/>
                </a:cubicBezTo>
                <a:cubicBezTo>
                  <a:pt x="30865" y="1697"/>
                  <a:pt x="29307" y="0"/>
                  <a:pt x="27422" y="0"/>
                </a:cubicBezTo>
                <a:close/>
                <a:moveTo>
                  <a:pt x="24062" y="21965"/>
                </a:moveTo>
                <a:cubicBezTo>
                  <a:pt x="24012" y="21965"/>
                  <a:pt x="23974" y="22002"/>
                  <a:pt x="23974" y="22049"/>
                </a:cubicBezTo>
                <a:cubicBezTo>
                  <a:pt x="23974" y="22097"/>
                  <a:pt x="24012" y="22136"/>
                  <a:pt x="24060" y="22136"/>
                </a:cubicBezTo>
                <a:lnTo>
                  <a:pt x="35191" y="22245"/>
                </a:lnTo>
                <a:cubicBezTo>
                  <a:pt x="35238" y="22245"/>
                  <a:pt x="35278" y="22207"/>
                  <a:pt x="35278" y="22161"/>
                </a:cubicBezTo>
                <a:cubicBezTo>
                  <a:pt x="35278" y="22113"/>
                  <a:pt x="35239" y="22074"/>
                  <a:pt x="35193" y="22074"/>
                </a:cubicBezTo>
                <a:lnTo>
                  <a:pt x="24062" y="21965"/>
                </a:lnTo>
                <a:close/>
                <a:moveTo>
                  <a:pt x="18292" y="21954"/>
                </a:moveTo>
                <a:cubicBezTo>
                  <a:pt x="18257" y="21954"/>
                  <a:pt x="18223" y="21975"/>
                  <a:pt x="18211" y="22010"/>
                </a:cubicBezTo>
                <a:cubicBezTo>
                  <a:pt x="18196" y="22046"/>
                  <a:pt x="16838" y="25676"/>
                  <a:pt x="16817" y="28549"/>
                </a:cubicBezTo>
                <a:cubicBezTo>
                  <a:pt x="16817" y="28595"/>
                  <a:pt x="16855" y="28636"/>
                  <a:pt x="16903" y="28636"/>
                </a:cubicBezTo>
                <a:cubicBezTo>
                  <a:pt x="16951" y="28636"/>
                  <a:pt x="16990" y="28598"/>
                  <a:pt x="16990" y="28550"/>
                </a:cubicBezTo>
                <a:cubicBezTo>
                  <a:pt x="17009" y="25709"/>
                  <a:pt x="18357" y="22107"/>
                  <a:pt x="18370" y="22071"/>
                </a:cubicBezTo>
                <a:cubicBezTo>
                  <a:pt x="18386" y="22027"/>
                  <a:pt x="18365" y="21976"/>
                  <a:pt x="18321" y="21959"/>
                </a:cubicBezTo>
                <a:cubicBezTo>
                  <a:pt x="18312" y="21955"/>
                  <a:pt x="18302" y="21954"/>
                  <a:pt x="18292" y="21954"/>
                </a:cubicBezTo>
                <a:close/>
                <a:moveTo>
                  <a:pt x="46294" y="26012"/>
                </a:moveTo>
                <a:cubicBezTo>
                  <a:pt x="46280" y="26012"/>
                  <a:pt x="46266" y="26015"/>
                  <a:pt x="46253" y="26023"/>
                </a:cubicBezTo>
                <a:cubicBezTo>
                  <a:pt x="46211" y="26046"/>
                  <a:pt x="46196" y="26098"/>
                  <a:pt x="46220" y="26141"/>
                </a:cubicBezTo>
                <a:lnTo>
                  <a:pt x="50004" y="32916"/>
                </a:lnTo>
                <a:cubicBezTo>
                  <a:pt x="50018" y="32942"/>
                  <a:pt x="50047" y="32960"/>
                  <a:pt x="50078" y="32960"/>
                </a:cubicBezTo>
                <a:cubicBezTo>
                  <a:pt x="50092" y="32960"/>
                  <a:pt x="50107" y="32955"/>
                  <a:pt x="50120" y="32948"/>
                </a:cubicBezTo>
                <a:cubicBezTo>
                  <a:pt x="50160" y="32925"/>
                  <a:pt x="50178" y="32872"/>
                  <a:pt x="50153" y="32830"/>
                </a:cubicBezTo>
                <a:lnTo>
                  <a:pt x="46371" y="26055"/>
                </a:lnTo>
                <a:cubicBezTo>
                  <a:pt x="46355" y="26027"/>
                  <a:pt x="46325" y="26012"/>
                  <a:pt x="46294" y="26012"/>
                </a:cubicBezTo>
                <a:close/>
                <a:moveTo>
                  <a:pt x="42074" y="29581"/>
                </a:moveTo>
                <a:cubicBezTo>
                  <a:pt x="42064" y="29581"/>
                  <a:pt x="42054" y="29583"/>
                  <a:pt x="42044" y="29586"/>
                </a:cubicBezTo>
                <a:cubicBezTo>
                  <a:pt x="41999" y="29602"/>
                  <a:pt x="41977" y="29652"/>
                  <a:pt x="41993" y="29697"/>
                </a:cubicBezTo>
                <a:lnTo>
                  <a:pt x="45449" y="38810"/>
                </a:lnTo>
                <a:cubicBezTo>
                  <a:pt x="45462" y="38845"/>
                  <a:pt x="45494" y="38867"/>
                  <a:pt x="45529" y="38867"/>
                </a:cubicBezTo>
                <a:cubicBezTo>
                  <a:pt x="45540" y="38867"/>
                  <a:pt x="45549" y="38864"/>
                  <a:pt x="45559" y="38861"/>
                </a:cubicBezTo>
                <a:cubicBezTo>
                  <a:pt x="45606" y="38845"/>
                  <a:pt x="45627" y="38796"/>
                  <a:pt x="45610" y="38751"/>
                </a:cubicBezTo>
                <a:lnTo>
                  <a:pt x="42154" y="29637"/>
                </a:lnTo>
                <a:cubicBezTo>
                  <a:pt x="42142" y="29602"/>
                  <a:pt x="42109" y="29581"/>
                  <a:pt x="42074" y="29581"/>
                </a:cubicBezTo>
                <a:close/>
                <a:moveTo>
                  <a:pt x="18449" y="34264"/>
                </a:moveTo>
                <a:cubicBezTo>
                  <a:pt x="18409" y="34264"/>
                  <a:pt x="18376" y="34303"/>
                  <a:pt x="18372" y="34346"/>
                </a:cubicBezTo>
                <a:cubicBezTo>
                  <a:pt x="18369" y="34392"/>
                  <a:pt x="18405" y="34433"/>
                  <a:pt x="18452" y="34436"/>
                </a:cubicBezTo>
                <a:lnTo>
                  <a:pt x="25404" y="34875"/>
                </a:lnTo>
                <a:lnTo>
                  <a:pt x="25928" y="38947"/>
                </a:lnTo>
                <a:lnTo>
                  <a:pt x="27384" y="35000"/>
                </a:lnTo>
                <a:lnTo>
                  <a:pt x="28160" y="35050"/>
                </a:lnTo>
                <a:lnTo>
                  <a:pt x="28166" y="35050"/>
                </a:lnTo>
                <a:cubicBezTo>
                  <a:pt x="28210" y="35050"/>
                  <a:pt x="28248" y="35013"/>
                  <a:pt x="28250" y="34967"/>
                </a:cubicBezTo>
                <a:cubicBezTo>
                  <a:pt x="28255" y="34920"/>
                  <a:pt x="28219" y="34878"/>
                  <a:pt x="28169" y="34878"/>
                </a:cubicBezTo>
                <a:lnTo>
                  <a:pt x="18463" y="34266"/>
                </a:lnTo>
                <a:cubicBezTo>
                  <a:pt x="18458" y="34265"/>
                  <a:pt x="18454" y="34264"/>
                  <a:pt x="18449" y="34264"/>
                </a:cubicBezTo>
                <a:close/>
                <a:moveTo>
                  <a:pt x="43922" y="59576"/>
                </a:moveTo>
                <a:cubicBezTo>
                  <a:pt x="43874" y="59579"/>
                  <a:pt x="43836" y="59620"/>
                  <a:pt x="43839" y="59668"/>
                </a:cubicBezTo>
                <a:lnTo>
                  <a:pt x="45064" y="85259"/>
                </a:lnTo>
                <a:cubicBezTo>
                  <a:pt x="45066" y="85304"/>
                  <a:pt x="45105" y="85340"/>
                  <a:pt x="45151" y="85340"/>
                </a:cubicBezTo>
                <a:lnTo>
                  <a:pt x="45156" y="85340"/>
                </a:lnTo>
                <a:cubicBezTo>
                  <a:pt x="45202" y="85339"/>
                  <a:pt x="45240" y="85296"/>
                  <a:pt x="45237" y="85250"/>
                </a:cubicBezTo>
                <a:lnTo>
                  <a:pt x="44012" y="59658"/>
                </a:lnTo>
                <a:cubicBezTo>
                  <a:pt x="44010" y="59611"/>
                  <a:pt x="43968" y="59579"/>
                  <a:pt x="43922" y="59576"/>
                </a:cubicBezTo>
                <a:close/>
                <a:moveTo>
                  <a:pt x="47690" y="44434"/>
                </a:moveTo>
                <a:cubicBezTo>
                  <a:pt x="47674" y="44434"/>
                  <a:pt x="47659" y="44438"/>
                  <a:pt x="47645" y="44448"/>
                </a:cubicBezTo>
                <a:cubicBezTo>
                  <a:pt x="39938" y="49558"/>
                  <a:pt x="28674" y="51126"/>
                  <a:pt x="28561" y="51141"/>
                </a:cubicBezTo>
                <a:cubicBezTo>
                  <a:pt x="28515" y="51146"/>
                  <a:pt x="28481" y="51190"/>
                  <a:pt x="28487" y="51236"/>
                </a:cubicBezTo>
                <a:cubicBezTo>
                  <a:pt x="28493" y="51280"/>
                  <a:pt x="28529" y="51310"/>
                  <a:pt x="28573" y="51310"/>
                </a:cubicBezTo>
                <a:lnTo>
                  <a:pt x="28583" y="51310"/>
                </a:lnTo>
                <a:cubicBezTo>
                  <a:pt x="28616" y="51306"/>
                  <a:pt x="29593" y="51170"/>
                  <a:pt x="31153" y="50853"/>
                </a:cubicBezTo>
                <a:lnTo>
                  <a:pt x="31153" y="50853"/>
                </a:lnTo>
                <a:cubicBezTo>
                  <a:pt x="31368" y="52884"/>
                  <a:pt x="31229" y="56119"/>
                  <a:pt x="28957" y="58944"/>
                </a:cubicBezTo>
                <a:cubicBezTo>
                  <a:pt x="28925" y="58981"/>
                  <a:pt x="28933" y="59037"/>
                  <a:pt x="28969" y="59066"/>
                </a:cubicBezTo>
                <a:cubicBezTo>
                  <a:pt x="28986" y="59080"/>
                  <a:pt x="29004" y="59086"/>
                  <a:pt x="29024" y="59086"/>
                </a:cubicBezTo>
                <a:cubicBezTo>
                  <a:pt x="29049" y="59086"/>
                  <a:pt x="29075" y="59074"/>
                  <a:pt x="29091" y="59053"/>
                </a:cubicBezTo>
                <a:cubicBezTo>
                  <a:pt x="30406" y="57414"/>
                  <a:pt x="31018" y="55643"/>
                  <a:pt x="31261" y="54039"/>
                </a:cubicBezTo>
                <a:lnTo>
                  <a:pt x="42247" y="99828"/>
                </a:lnTo>
                <a:cubicBezTo>
                  <a:pt x="42256" y="99866"/>
                  <a:pt x="42290" y="99894"/>
                  <a:pt x="42330" y="99894"/>
                </a:cubicBezTo>
                <a:cubicBezTo>
                  <a:pt x="42335" y="99894"/>
                  <a:pt x="42343" y="99894"/>
                  <a:pt x="42350" y="99891"/>
                </a:cubicBezTo>
                <a:cubicBezTo>
                  <a:pt x="42395" y="99881"/>
                  <a:pt x="42424" y="99836"/>
                  <a:pt x="42414" y="99788"/>
                </a:cubicBezTo>
                <a:lnTo>
                  <a:pt x="31325" y="53570"/>
                </a:lnTo>
                <a:cubicBezTo>
                  <a:pt x="31325" y="53567"/>
                  <a:pt x="31323" y="53566"/>
                  <a:pt x="31323" y="53565"/>
                </a:cubicBezTo>
                <a:cubicBezTo>
                  <a:pt x="31435" y="52535"/>
                  <a:pt x="31403" y="51592"/>
                  <a:pt x="31320" y="50821"/>
                </a:cubicBezTo>
                <a:cubicBezTo>
                  <a:pt x="35174" y="50030"/>
                  <a:pt x="42327" y="48181"/>
                  <a:pt x="47739" y="44593"/>
                </a:cubicBezTo>
                <a:cubicBezTo>
                  <a:pt x="47778" y="44565"/>
                  <a:pt x="47787" y="44513"/>
                  <a:pt x="47763" y="44473"/>
                </a:cubicBezTo>
                <a:cubicBezTo>
                  <a:pt x="47745" y="44448"/>
                  <a:pt x="47717" y="44434"/>
                  <a:pt x="47690" y="44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5"/>
          <p:cNvSpPr/>
          <p:nvPr/>
        </p:nvSpPr>
        <p:spPr>
          <a:xfrm flipH="1">
            <a:off x="899627" y="2393958"/>
            <a:ext cx="133065" cy="169879"/>
          </a:xfrm>
          <a:custGeom>
            <a:rect b="b" l="l" r="r" t="t"/>
            <a:pathLst>
              <a:path extrusionOk="0" h="4956" w="3882">
                <a:moveTo>
                  <a:pt x="2448" y="0"/>
                </a:moveTo>
                <a:cubicBezTo>
                  <a:pt x="2772" y="330"/>
                  <a:pt x="2893" y="851"/>
                  <a:pt x="2715" y="1336"/>
                </a:cubicBezTo>
                <a:cubicBezTo>
                  <a:pt x="2536" y="1820"/>
                  <a:pt x="2108" y="2128"/>
                  <a:pt x="1652" y="2154"/>
                </a:cubicBezTo>
                <a:cubicBezTo>
                  <a:pt x="1663" y="2157"/>
                  <a:pt x="1671" y="2163"/>
                  <a:pt x="1680" y="2167"/>
                </a:cubicBezTo>
                <a:cubicBezTo>
                  <a:pt x="1875" y="2253"/>
                  <a:pt x="2069" y="2289"/>
                  <a:pt x="2256" y="2289"/>
                </a:cubicBezTo>
                <a:cubicBezTo>
                  <a:pt x="3145" y="2289"/>
                  <a:pt x="3882" y="1487"/>
                  <a:pt x="3882" y="1487"/>
                </a:cubicBezTo>
                <a:cubicBezTo>
                  <a:pt x="3882" y="1487"/>
                  <a:pt x="3850" y="1405"/>
                  <a:pt x="3783" y="1278"/>
                </a:cubicBezTo>
                <a:cubicBezTo>
                  <a:pt x="3590" y="1050"/>
                  <a:pt x="3445" y="791"/>
                  <a:pt x="3253" y="579"/>
                </a:cubicBezTo>
                <a:cubicBezTo>
                  <a:pt x="3023" y="317"/>
                  <a:pt x="2761" y="103"/>
                  <a:pt x="2448" y="0"/>
                </a:cubicBezTo>
                <a:close/>
                <a:moveTo>
                  <a:pt x="1896" y="4382"/>
                </a:moveTo>
                <a:cubicBezTo>
                  <a:pt x="1871" y="4382"/>
                  <a:pt x="1846" y="4392"/>
                  <a:pt x="1828" y="4413"/>
                </a:cubicBezTo>
                <a:cubicBezTo>
                  <a:pt x="1587" y="4700"/>
                  <a:pt x="1290" y="4789"/>
                  <a:pt x="1012" y="4789"/>
                </a:cubicBezTo>
                <a:cubicBezTo>
                  <a:pt x="565" y="4789"/>
                  <a:pt x="170" y="4559"/>
                  <a:pt x="143" y="4543"/>
                </a:cubicBezTo>
                <a:cubicBezTo>
                  <a:pt x="129" y="4535"/>
                  <a:pt x="114" y="4531"/>
                  <a:pt x="99" y="4531"/>
                </a:cubicBezTo>
                <a:cubicBezTo>
                  <a:pt x="70" y="4531"/>
                  <a:pt x="41" y="4546"/>
                  <a:pt x="25" y="4572"/>
                </a:cubicBezTo>
                <a:cubicBezTo>
                  <a:pt x="1" y="4612"/>
                  <a:pt x="12" y="4667"/>
                  <a:pt x="54" y="4690"/>
                </a:cubicBezTo>
                <a:cubicBezTo>
                  <a:pt x="62" y="4694"/>
                  <a:pt x="509" y="4956"/>
                  <a:pt x="1018" y="4956"/>
                </a:cubicBezTo>
                <a:cubicBezTo>
                  <a:pt x="1337" y="4956"/>
                  <a:pt x="1681" y="4853"/>
                  <a:pt x="1962" y="4523"/>
                </a:cubicBezTo>
                <a:cubicBezTo>
                  <a:pt x="1992" y="4487"/>
                  <a:pt x="1986" y="4433"/>
                  <a:pt x="1950" y="4401"/>
                </a:cubicBezTo>
                <a:cubicBezTo>
                  <a:pt x="1934" y="4388"/>
                  <a:pt x="1915" y="4382"/>
                  <a:pt x="1896" y="438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5"/>
          <p:cNvSpPr/>
          <p:nvPr/>
        </p:nvSpPr>
        <p:spPr>
          <a:xfrm flipH="1" rot="1158586">
            <a:off x="3635613" y="2814022"/>
            <a:ext cx="104412" cy="80897"/>
          </a:xfrm>
          <a:custGeom>
            <a:rect b="b" l="l" r="r" t="t"/>
            <a:pathLst>
              <a:path extrusionOk="0" h="2360" w="3046">
                <a:moveTo>
                  <a:pt x="2095" y="1"/>
                </a:moveTo>
                <a:cubicBezTo>
                  <a:pt x="1398" y="1"/>
                  <a:pt x="623" y="324"/>
                  <a:pt x="0" y="1426"/>
                </a:cubicBezTo>
                <a:cubicBezTo>
                  <a:pt x="0" y="1426"/>
                  <a:pt x="717" y="2360"/>
                  <a:pt x="1922" y="2360"/>
                </a:cubicBezTo>
                <a:cubicBezTo>
                  <a:pt x="1988" y="2360"/>
                  <a:pt x="2056" y="2357"/>
                  <a:pt x="2125" y="2351"/>
                </a:cubicBezTo>
                <a:cubicBezTo>
                  <a:pt x="2497" y="2319"/>
                  <a:pt x="2800" y="2172"/>
                  <a:pt x="3046" y="1976"/>
                </a:cubicBezTo>
                <a:cubicBezTo>
                  <a:pt x="2864" y="1179"/>
                  <a:pt x="2705" y="523"/>
                  <a:pt x="2587" y="52"/>
                </a:cubicBezTo>
                <a:cubicBezTo>
                  <a:pt x="2430" y="20"/>
                  <a:pt x="2265" y="1"/>
                  <a:pt x="20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5"/>
          <p:cNvSpPr/>
          <p:nvPr/>
        </p:nvSpPr>
        <p:spPr>
          <a:xfrm flipH="1" rot="1158586">
            <a:off x="2691797" y="2539770"/>
            <a:ext cx="1732599" cy="2740691"/>
          </a:xfrm>
          <a:custGeom>
            <a:rect b="b" l="l" r="r" t="t"/>
            <a:pathLst>
              <a:path extrusionOk="0" h="79954" w="50545">
                <a:moveTo>
                  <a:pt x="48726" y="5953"/>
                </a:moveTo>
                <a:cubicBezTo>
                  <a:pt x="48704" y="5953"/>
                  <a:pt x="48682" y="5962"/>
                  <a:pt x="48665" y="5979"/>
                </a:cubicBezTo>
                <a:lnTo>
                  <a:pt x="47025" y="7673"/>
                </a:lnTo>
                <a:cubicBezTo>
                  <a:pt x="46991" y="7708"/>
                  <a:pt x="46991" y="7763"/>
                  <a:pt x="47026" y="7795"/>
                </a:cubicBezTo>
                <a:cubicBezTo>
                  <a:pt x="47044" y="7811"/>
                  <a:pt x="47065" y="7818"/>
                  <a:pt x="47087" y="7818"/>
                </a:cubicBezTo>
                <a:cubicBezTo>
                  <a:pt x="47109" y="7818"/>
                  <a:pt x="47131" y="7810"/>
                  <a:pt x="47148" y="7794"/>
                </a:cubicBezTo>
                <a:lnTo>
                  <a:pt x="48788" y="6098"/>
                </a:lnTo>
                <a:cubicBezTo>
                  <a:pt x="48822" y="6065"/>
                  <a:pt x="48822" y="6010"/>
                  <a:pt x="48787" y="5978"/>
                </a:cubicBezTo>
                <a:cubicBezTo>
                  <a:pt x="48770" y="5961"/>
                  <a:pt x="48748" y="5953"/>
                  <a:pt x="48726" y="5953"/>
                </a:cubicBezTo>
                <a:close/>
                <a:moveTo>
                  <a:pt x="45745" y="5908"/>
                </a:moveTo>
                <a:cubicBezTo>
                  <a:pt x="45723" y="5908"/>
                  <a:pt x="45700" y="5917"/>
                  <a:pt x="45684" y="5934"/>
                </a:cubicBezTo>
                <a:cubicBezTo>
                  <a:pt x="45425" y="6190"/>
                  <a:pt x="45301" y="6266"/>
                  <a:pt x="45175" y="6266"/>
                </a:cubicBezTo>
                <a:cubicBezTo>
                  <a:pt x="45109" y="6266"/>
                  <a:pt x="45043" y="6246"/>
                  <a:pt x="44958" y="6219"/>
                </a:cubicBezTo>
                <a:cubicBezTo>
                  <a:pt x="44803" y="6169"/>
                  <a:pt x="44587" y="6100"/>
                  <a:pt x="44224" y="6100"/>
                </a:cubicBezTo>
                <a:cubicBezTo>
                  <a:pt x="44121" y="6100"/>
                  <a:pt x="44006" y="6106"/>
                  <a:pt x="43877" y="6119"/>
                </a:cubicBezTo>
                <a:cubicBezTo>
                  <a:pt x="42489" y="6257"/>
                  <a:pt x="42647" y="8020"/>
                  <a:pt x="42649" y="8039"/>
                </a:cubicBezTo>
                <a:cubicBezTo>
                  <a:pt x="42653" y="8084"/>
                  <a:pt x="42691" y="8116"/>
                  <a:pt x="42734" y="8116"/>
                </a:cubicBezTo>
                <a:cubicBezTo>
                  <a:pt x="42734" y="8116"/>
                  <a:pt x="42737" y="8116"/>
                  <a:pt x="42742" y="8115"/>
                </a:cubicBezTo>
                <a:cubicBezTo>
                  <a:pt x="42788" y="8109"/>
                  <a:pt x="42823" y="8068"/>
                  <a:pt x="42820" y="8020"/>
                </a:cubicBezTo>
                <a:cubicBezTo>
                  <a:pt x="42813" y="7955"/>
                  <a:pt x="42675" y="6411"/>
                  <a:pt x="43894" y="6290"/>
                </a:cubicBezTo>
                <a:cubicBezTo>
                  <a:pt x="44017" y="6278"/>
                  <a:pt x="44126" y="6272"/>
                  <a:pt x="44223" y="6272"/>
                </a:cubicBezTo>
                <a:cubicBezTo>
                  <a:pt x="44557" y="6272"/>
                  <a:pt x="44753" y="6334"/>
                  <a:pt x="44906" y="6381"/>
                </a:cubicBezTo>
                <a:cubicBezTo>
                  <a:pt x="45008" y="6414"/>
                  <a:pt x="45093" y="6438"/>
                  <a:pt x="45178" y="6438"/>
                </a:cubicBezTo>
                <a:cubicBezTo>
                  <a:pt x="45343" y="6438"/>
                  <a:pt x="45509" y="6348"/>
                  <a:pt x="45806" y="6055"/>
                </a:cubicBezTo>
                <a:cubicBezTo>
                  <a:pt x="45840" y="6023"/>
                  <a:pt x="45840" y="5966"/>
                  <a:pt x="45806" y="5934"/>
                </a:cubicBezTo>
                <a:cubicBezTo>
                  <a:pt x="45790" y="5917"/>
                  <a:pt x="45767" y="5908"/>
                  <a:pt x="45745" y="5908"/>
                </a:cubicBezTo>
                <a:close/>
                <a:moveTo>
                  <a:pt x="31809" y="6508"/>
                </a:moveTo>
                <a:cubicBezTo>
                  <a:pt x="31782" y="6508"/>
                  <a:pt x="31755" y="6509"/>
                  <a:pt x="31728" y="6512"/>
                </a:cubicBezTo>
                <a:cubicBezTo>
                  <a:pt x="31514" y="6524"/>
                  <a:pt x="31307" y="6595"/>
                  <a:pt x="31111" y="6692"/>
                </a:cubicBezTo>
                <a:cubicBezTo>
                  <a:pt x="30919" y="6807"/>
                  <a:pt x="30741" y="6955"/>
                  <a:pt x="30596" y="7154"/>
                </a:cubicBezTo>
                <a:cubicBezTo>
                  <a:pt x="30449" y="7353"/>
                  <a:pt x="30333" y="7570"/>
                  <a:pt x="30259" y="7866"/>
                </a:cubicBezTo>
                <a:cubicBezTo>
                  <a:pt x="30239" y="7945"/>
                  <a:pt x="30255" y="8042"/>
                  <a:pt x="30305" y="8112"/>
                </a:cubicBezTo>
                <a:cubicBezTo>
                  <a:pt x="30340" y="8160"/>
                  <a:pt x="30385" y="8184"/>
                  <a:pt x="30428" y="8184"/>
                </a:cubicBezTo>
                <a:cubicBezTo>
                  <a:pt x="30464" y="8184"/>
                  <a:pt x="30500" y="8166"/>
                  <a:pt x="30526" y="8129"/>
                </a:cubicBezTo>
                <a:lnTo>
                  <a:pt x="30543" y="8104"/>
                </a:lnTo>
                <a:cubicBezTo>
                  <a:pt x="30644" y="7959"/>
                  <a:pt x="30777" y="7808"/>
                  <a:pt x="30915" y="7708"/>
                </a:cubicBezTo>
                <a:cubicBezTo>
                  <a:pt x="31054" y="7605"/>
                  <a:pt x="31199" y="7521"/>
                  <a:pt x="31355" y="7477"/>
                </a:cubicBezTo>
                <a:cubicBezTo>
                  <a:pt x="31490" y="7439"/>
                  <a:pt x="31627" y="7415"/>
                  <a:pt x="31770" y="7415"/>
                </a:cubicBezTo>
                <a:cubicBezTo>
                  <a:pt x="31791" y="7415"/>
                  <a:pt x="31812" y="7415"/>
                  <a:pt x="31834" y="7416"/>
                </a:cubicBezTo>
                <a:cubicBezTo>
                  <a:pt x="31837" y="7416"/>
                  <a:pt x="31841" y="7416"/>
                  <a:pt x="31844" y="7416"/>
                </a:cubicBezTo>
                <a:cubicBezTo>
                  <a:pt x="32004" y="7416"/>
                  <a:pt x="32170" y="7449"/>
                  <a:pt x="32337" y="7474"/>
                </a:cubicBezTo>
                <a:lnTo>
                  <a:pt x="32364" y="7477"/>
                </a:lnTo>
                <a:cubicBezTo>
                  <a:pt x="32375" y="7479"/>
                  <a:pt x="32386" y="7480"/>
                  <a:pt x="32397" y="7480"/>
                </a:cubicBezTo>
                <a:cubicBezTo>
                  <a:pt x="32543" y="7480"/>
                  <a:pt x="32660" y="7331"/>
                  <a:pt x="32670" y="7119"/>
                </a:cubicBezTo>
                <a:cubicBezTo>
                  <a:pt x="32681" y="6875"/>
                  <a:pt x="32546" y="6641"/>
                  <a:pt x="32371" y="6595"/>
                </a:cubicBezTo>
                <a:cubicBezTo>
                  <a:pt x="32265" y="6566"/>
                  <a:pt x="32159" y="6541"/>
                  <a:pt x="32053" y="6524"/>
                </a:cubicBezTo>
                <a:cubicBezTo>
                  <a:pt x="31970" y="6518"/>
                  <a:pt x="31890" y="6508"/>
                  <a:pt x="31809" y="6508"/>
                </a:cubicBezTo>
                <a:close/>
                <a:moveTo>
                  <a:pt x="49789" y="7205"/>
                </a:moveTo>
                <a:cubicBezTo>
                  <a:pt x="49767" y="7205"/>
                  <a:pt x="49745" y="7214"/>
                  <a:pt x="49729" y="7231"/>
                </a:cubicBezTo>
                <a:lnTo>
                  <a:pt x="48089" y="8926"/>
                </a:lnTo>
                <a:cubicBezTo>
                  <a:pt x="48055" y="8961"/>
                  <a:pt x="48055" y="9014"/>
                  <a:pt x="48090" y="9048"/>
                </a:cubicBezTo>
                <a:cubicBezTo>
                  <a:pt x="48106" y="9064"/>
                  <a:pt x="48128" y="9071"/>
                  <a:pt x="48150" y="9071"/>
                </a:cubicBezTo>
                <a:cubicBezTo>
                  <a:pt x="48151" y="9071"/>
                  <a:pt x="48153" y="9071"/>
                  <a:pt x="48154" y="9071"/>
                </a:cubicBezTo>
                <a:cubicBezTo>
                  <a:pt x="48175" y="9071"/>
                  <a:pt x="48196" y="9062"/>
                  <a:pt x="48212" y="9045"/>
                </a:cubicBezTo>
                <a:lnTo>
                  <a:pt x="49852" y="7351"/>
                </a:lnTo>
                <a:cubicBezTo>
                  <a:pt x="49884" y="7316"/>
                  <a:pt x="49884" y="7263"/>
                  <a:pt x="49849" y="7229"/>
                </a:cubicBezTo>
                <a:cubicBezTo>
                  <a:pt x="49833" y="7213"/>
                  <a:pt x="49811" y="7205"/>
                  <a:pt x="49789" y="7205"/>
                </a:cubicBezTo>
                <a:close/>
                <a:moveTo>
                  <a:pt x="50450" y="8817"/>
                </a:moveTo>
                <a:cubicBezTo>
                  <a:pt x="50427" y="8817"/>
                  <a:pt x="50404" y="8826"/>
                  <a:pt x="50386" y="8845"/>
                </a:cubicBezTo>
                <a:lnTo>
                  <a:pt x="49167" y="10155"/>
                </a:lnTo>
                <a:cubicBezTo>
                  <a:pt x="49135" y="10190"/>
                  <a:pt x="49137" y="10245"/>
                  <a:pt x="49172" y="10277"/>
                </a:cubicBezTo>
                <a:cubicBezTo>
                  <a:pt x="49187" y="10293"/>
                  <a:pt x="49209" y="10300"/>
                  <a:pt x="49230" y="10300"/>
                </a:cubicBezTo>
                <a:cubicBezTo>
                  <a:pt x="49253" y="10300"/>
                  <a:pt x="49276" y="10292"/>
                  <a:pt x="49293" y="10274"/>
                </a:cubicBezTo>
                <a:lnTo>
                  <a:pt x="50511" y="8962"/>
                </a:lnTo>
                <a:cubicBezTo>
                  <a:pt x="50545" y="8927"/>
                  <a:pt x="50543" y="8872"/>
                  <a:pt x="50508" y="8840"/>
                </a:cubicBezTo>
                <a:cubicBezTo>
                  <a:pt x="50492" y="8825"/>
                  <a:pt x="50471" y="8817"/>
                  <a:pt x="50450" y="8817"/>
                </a:cubicBezTo>
                <a:close/>
                <a:moveTo>
                  <a:pt x="32308" y="7989"/>
                </a:moveTo>
                <a:cubicBezTo>
                  <a:pt x="32213" y="7989"/>
                  <a:pt x="32118" y="7994"/>
                  <a:pt x="32022" y="8006"/>
                </a:cubicBezTo>
                <a:cubicBezTo>
                  <a:pt x="31546" y="8064"/>
                  <a:pt x="31101" y="8295"/>
                  <a:pt x="30768" y="8607"/>
                </a:cubicBezTo>
                <a:cubicBezTo>
                  <a:pt x="30607" y="8766"/>
                  <a:pt x="30458" y="8936"/>
                  <a:pt x="30346" y="9125"/>
                </a:cubicBezTo>
                <a:cubicBezTo>
                  <a:pt x="30297" y="9202"/>
                  <a:pt x="30255" y="9276"/>
                  <a:pt x="30217" y="9354"/>
                </a:cubicBezTo>
                <a:cubicBezTo>
                  <a:pt x="30134" y="9292"/>
                  <a:pt x="30048" y="9234"/>
                  <a:pt x="29956" y="9178"/>
                </a:cubicBezTo>
                <a:cubicBezTo>
                  <a:pt x="29941" y="9169"/>
                  <a:pt x="29925" y="9164"/>
                  <a:pt x="29907" y="9164"/>
                </a:cubicBezTo>
                <a:cubicBezTo>
                  <a:pt x="29900" y="9164"/>
                  <a:pt x="29892" y="9165"/>
                  <a:pt x="29884" y="9167"/>
                </a:cubicBezTo>
                <a:cubicBezTo>
                  <a:pt x="29837" y="9180"/>
                  <a:pt x="29805" y="9231"/>
                  <a:pt x="29818" y="9280"/>
                </a:cubicBezTo>
                <a:cubicBezTo>
                  <a:pt x="29889" y="9557"/>
                  <a:pt x="29993" y="9807"/>
                  <a:pt x="30102" y="10057"/>
                </a:cubicBezTo>
                <a:cubicBezTo>
                  <a:pt x="30117" y="10089"/>
                  <a:pt x="30138" y="10119"/>
                  <a:pt x="30166" y="10145"/>
                </a:cubicBezTo>
                <a:cubicBezTo>
                  <a:pt x="30216" y="10190"/>
                  <a:pt x="30279" y="10212"/>
                  <a:pt x="30342" y="10212"/>
                </a:cubicBezTo>
                <a:cubicBezTo>
                  <a:pt x="30413" y="10212"/>
                  <a:pt x="30484" y="10183"/>
                  <a:pt x="30535" y="10126"/>
                </a:cubicBezTo>
                <a:lnTo>
                  <a:pt x="30649" y="10001"/>
                </a:lnTo>
                <a:cubicBezTo>
                  <a:pt x="30864" y="9763"/>
                  <a:pt x="31125" y="9515"/>
                  <a:pt x="31378" y="9340"/>
                </a:cubicBezTo>
                <a:cubicBezTo>
                  <a:pt x="31391" y="9331"/>
                  <a:pt x="31406" y="9321"/>
                  <a:pt x="31419" y="9312"/>
                </a:cubicBezTo>
                <a:lnTo>
                  <a:pt x="31419" y="9312"/>
                </a:lnTo>
                <a:cubicBezTo>
                  <a:pt x="31379" y="9463"/>
                  <a:pt x="31368" y="9624"/>
                  <a:pt x="31390" y="9788"/>
                </a:cubicBezTo>
                <a:cubicBezTo>
                  <a:pt x="31455" y="10299"/>
                  <a:pt x="31815" y="10700"/>
                  <a:pt x="32278" y="10842"/>
                </a:cubicBezTo>
                <a:cubicBezTo>
                  <a:pt x="32348" y="10842"/>
                  <a:pt x="32416" y="10840"/>
                  <a:pt x="32488" y="10835"/>
                </a:cubicBezTo>
                <a:cubicBezTo>
                  <a:pt x="32860" y="10801"/>
                  <a:pt x="33163" y="10655"/>
                  <a:pt x="33409" y="10459"/>
                </a:cubicBezTo>
                <a:cubicBezTo>
                  <a:pt x="33153" y="9332"/>
                  <a:pt x="32938" y="8485"/>
                  <a:pt x="32824" y="8043"/>
                </a:cubicBezTo>
                <a:cubicBezTo>
                  <a:pt x="32657" y="8008"/>
                  <a:pt x="32484" y="7989"/>
                  <a:pt x="32308" y="7989"/>
                </a:cubicBezTo>
                <a:close/>
                <a:moveTo>
                  <a:pt x="24871" y="9673"/>
                </a:moveTo>
                <a:cubicBezTo>
                  <a:pt x="24771" y="9673"/>
                  <a:pt x="24628" y="9697"/>
                  <a:pt x="24497" y="9805"/>
                </a:cubicBezTo>
                <a:cubicBezTo>
                  <a:pt x="24256" y="10003"/>
                  <a:pt x="24151" y="10395"/>
                  <a:pt x="24186" y="10972"/>
                </a:cubicBezTo>
                <a:cubicBezTo>
                  <a:pt x="24190" y="11017"/>
                  <a:pt x="24228" y="11054"/>
                  <a:pt x="24272" y="11054"/>
                </a:cubicBezTo>
                <a:lnTo>
                  <a:pt x="24277" y="11054"/>
                </a:lnTo>
                <a:cubicBezTo>
                  <a:pt x="24324" y="11049"/>
                  <a:pt x="24360" y="11010"/>
                  <a:pt x="24359" y="10962"/>
                </a:cubicBezTo>
                <a:cubicBezTo>
                  <a:pt x="24325" y="10451"/>
                  <a:pt x="24411" y="10097"/>
                  <a:pt x="24604" y="9940"/>
                </a:cubicBezTo>
                <a:cubicBezTo>
                  <a:pt x="24698" y="9862"/>
                  <a:pt x="24801" y="9845"/>
                  <a:pt x="24870" y="9845"/>
                </a:cubicBezTo>
                <a:cubicBezTo>
                  <a:pt x="24919" y="9845"/>
                  <a:pt x="24952" y="9853"/>
                  <a:pt x="24955" y="9855"/>
                </a:cubicBezTo>
                <a:cubicBezTo>
                  <a:pt x="24962" y="9856"/>
                  <a:pt x="24969" y="9857"/>
                  <a:pt x="24976" y="9857"/>
                </a:cubicBezTo>
                <a:cubicBezTo>
                  <a:pt x="25014" y="9857"/>
                  <a:pt x="25050" y="9833"/>
                  <a:pt x="25061" y="9792"/>
                </a:cubicBezTo>
                <a:cubicBezTo>
                  <a:pt x="25073" y="9747"/>
                  <a:pt x="25047" y="9701"/>
                  <a:pt x="24999" y="9688"/>
                </a:cubicBezTo>
                <a:cubicBezTo>
                  <a:pt x="24995" y="9686"/>
                  <a:pt x="24944" y="9673"/>
                  <a:pt x="24871" y="9673"/>
                </a:cubicBezTo>
                <a:close/>
                <a:moveTo>
                  <a:pt x="34485" y="11184"/>
                </a:moveTo>
                <a:cubicBezTo>
                  <a:pt x="34456" y="11184"/>
                  <a:pt x="34424" y="11188"/>
                  <a:pt x="34391" y="11199"/>
                </a:cubicBezTo>
                <a:cubicBezTo>
                  <a:pt x="34290" y="11229"/>
                  <a:pt x="34207" y="11308"/>
                  <a:pt x="34147" y="11433"/>
                </a:cubicBezTo>
                <a:cubicBezTo>
                  <a:pt x="34126" y="11476"/>
                  <a:pt x="34143" y="11527"/>
                  <a:pt x="34187" y="11549"/>
                </a:cubicBezTo>
                <a:cubicBezTo>
                  <a:pt x="34200" y="11554"/>
                  <a:pt x="34213" y="11557"/>
                  <a:pt x="34224" y="11557"/>
                </a:cubicBezTo>
                <a:cubicBezTo>
                  <a:pt x="34258" y="11557"/>
                  <a:pt x="34287" y="11540"/>
                  <a:pt x="34303" y="11509"/>
                </a:cubicBezTo>
                <a:cubicBezTo>
                  <a:pt x="34343" y="11430"/>
                  <a:pt x="34388" y="11380"/>
                  <a:pt x="34442" y="11364"/>
                </a:cubicBezTo>
                <a:cubicBezTo>
                  <a:pt x="34458" y="11359"/>
                  <a:pt x="34473" y="11357"/>
                  <a:pt x="34487" y="11357"/>
                </a:cubicBezTo>
                <a:cubicBezTo>
                  <a:pt x="34530" y="11357"/>
                  <a:pt x="34563" y="11375"/>
                  <a:pt x="34564" y="11375"/>
                </a:cubicBezTo>
                <a:cubicBezTo>
                  <a:pt x="34578" y="11383"/>
                  <a:pt x="34593" y="11387"/>
                  <a:pt x="34608" y="11387"/>
                </a:cubicBezTo>
                <a:cubicBezTo>
                  <a:pt x="34637" y="11387"/>
                  <a:pt x="34665" y="11371"/>
                  <a:pt x="34682" y="11344"/>
                </a:cubicBezTo>
                <a:cubicBezTo>
                  <a:pt x="34703" y="11302"/>
                  <a:pt x="34689" y="11250"/>
                  <a:pt x="34648" y="11226"/>
                </a:cubicBezTo>
                <a:cubicBezTo>
                  <a:pt x="34638" y="11221"/>
                  <a:pt x="34574" y="11184"/>
                  <a:pt x="34485" y="11184"/>
                </a:cubicBezTo>
                <a:close/>
                <a:moveTo>
                  <a:pt x="33555" y="10809"/>
                </a:moveTo>
                <a:cubicBezTo>
                  <a:pt x="33526" y="10809"/>
                  <a:pt x="33498" y="10823"/>
                  <a:pt x="33483" y="10849"/>
                </a:cubicBezTo>
                <a:cubicBezTo>
                  <a:pt x="33472" y="10864"/>
                  <a:pt x="33247" y="11231"/>
                  <a:pt x="33378" y="11544"/>
                </a:cubicBezTo>
                <a:cubicBezTo>
                  <a:pt x="33451" y="11719"/>
                  <a:pt x="33612" y="11836"/>
                  <a:pt x="33860" y="11894"/>
                </a:cubicBezTo>
                <a:cubicBezTo>
                  <a:pt x="33867" y="11896"/>
                  <a:pt x="33873" y="11896"/>
                  <a:pt x="33880" y="11896"/>
                </a:cubicBezTo>
                <a:cubicBezTo>
                  <a:pt x="33920" y="11896"/>
                  <a:pt x="33954" y="11868"/>
                  <a:pt x="33963" y="11829"/>
                </a:cubicBezTo>
                <a:cubicBezTo>
                  <a:pt x="33975" y="11781"/>
                  <a:pt x="33946" y="11736"/>
                  <a:pt x="33901" y="11726"/>
                </a:cubicBezTo>
                <a:cubicBezTo>
                  <a:pt x="33709" y="11679"/>
                  <a:pt x="33589" y="11597"/>
                  <a:pt x="33539" y="11479"/>
                </a:cubicBezTo>
                <a:cubicBezTo>
                  <a:pt x="33442" y="11248"/>
                  <a:pt x="33628" y="10942"/>
                  <a:pt x="33629" y="10939"/>
                </a:cubicBezTo>
                <a:cubicBezTo>
                  <a:pt x="33655" y="10900"/>
                  <a:pt x="33642" y="10845"/>
                  <a:pt x="33600" y="10822"/>
                </a:cubicBezTo>
                <a:cubicBezTo>
                  <a:pt x="33586" y="10813"/>
                  <a:pt x="33571" y="10809"/>
                  <a:pt x="33555" y="10809"/>
                </a:cubicBezTo>
                <a:close/>
                <a:moveTo>
                  <a:pt x="25580" y="10914"/>
                </a:moveTo>
                <a:cubicBezTo>
                  <a:pt x="25575" y="10914"/>
                  <a:pt x="25570" y="10915"/>
                  <a:pt x="25565" y="10916"/>
                </a:cubicBezTo>
                <a:cubicBezTo>
                  <a:pt x="25518" y="10923"/>
                  <a:pt x="25485" y="10967"/>
                  <a:pt x="25492" y="11013"/>
                </a:cubicBezTo>
                <a:cubicBezTo>
                  <a:pt x="25520" y="11190"/>
                  <a:pt x="25457" y="11248"/>
                  <a:pt x="25363" y="11338"/>
                </a:cubicBezTo>
                <a:cubicBezTo>
                  <a:pt x="25276" y="11422"/>
                  <a:pt x="25166" y="11525"/>
                  <a:pt x="25127" y="11736"/>
                </a:cubicBezTo>
                <a:cubicBezTo>
                  <a:pt x="25037" y="12199"/>
                  <a:pt x="25566" y="12441"/>
                  <a:pt x="25588" y="12453"/>
                </a:cubicBezTo>
                <a:cubicBezTo>
                  <a:pt x="25600" y="12459"/>
                  <a:pt x="25613" y="12460"/>
                  <a:pt x="25623" y="12460"/>
                </a:cubicBezTo>
                <a:cubicBezTo>
                  <a:pt x="25656" y="12460"/>
                  <a:pt x="25687" y="12441"/>
                  <a:pt x="25701" y="12409"/>
                </a:cubicBezTo>
                <a:cubicBezTo>
                  <a:pt x="25722" y="12366"/>
                  <a:pt x="25701" y="12315"/>
                  <a:pt x="25658" y="12295"/>
                </a:cubicBezTo>
                <a:cubicBezTo>
                  <a:pt x="25653" y="12293"/>
                  <a:pt x="25230" y="12097"/>
                  <a:pt x="25293" y="11768"/>
                </a:cubicBezTo>
                <a:cubicBezTo>
                  <a:pt x="25322" y="11613"/>
                  <a:pt x="25398" y="11540"/>
                  <a:pt x="25479" y="11463"/>
                </a:cubicBezTo>
                <a:cubicBezTo>
                  <a:pt x="25584" y="11366"/>
                  <a:pt x="25701" y="11253"/>
                  <a:pt x="25664" y="10988"/>
                </a:cubicBezTo>
                <a:cubicBezTo>
                  <a:pt x="25657" y="10946"/>
                  <a:pt x="25622" y="10914"/>
                  <a:pt x="25580" y="10914"/>
                </a:cubicBezTo>
                <a:close/>
                <a:moveTo>
                  <a:pt x="32342" y="12806"/>
                </a:moveTo>
                <a:cubicBezTo>
                  <a:pt x="32317" y="12806"/>
                  <a:pt x="32292" y="12817"/>
                  <a:pt x="32275" y="12838"/>
                </a:cubicBezTo>
                <a:cubicBezTo>
                  <a:pt x="32243" y="12874"/>
                  <a:pt x="32249" y="12928"/>
                  <a:pt x="32285" y="12960"/>
                </a:cubicBezTo>
                <a:cubicBezTo>
                  <a:pt x="32307" y="12977"/>
                  <a:pt x="32841" y="13414"/>
                  <a:pt x="34432" y="13666"/>
                </a:cubicBezTo>
                <a:cubicBezTo>
                  <a:pt x="34438" y="13666"/>
                  <a:pt x="34441" y="13668"/>
                  <a:pt x="34446" y="13668"/>
                </a:cubicBezTo>
                <a:cubicBezTo>
                  <a:pt x="34489" y="13668"/>
                  <a:pt x="34525" y="13637"/>
                  <a:pt x="34532" y="13595"/>
                </a:cubicBezTo>
                <a:cubicBezTo>
                  <a:pt x="34539" y="13547"/>
                  <a:pt x="34506" y="13504"/>
                  <a:pt x="34459" y="13497"/>
                </a:cubicBezTo>
                <a:cubicBezTo>
                  <a:pt x="32925" y="13253"/>
                  <a:pt x="32401" y="12830"/>
                  <a:pt x="32395" y="12826"/>
                </a:cubicBezTo>
                <a:cubicBezTo>
                  <a:pt x="32380" y="12813"/>
                  <a:pt x="32361" y="12806"/>
                  <a:pt x="32342" y="12806"/>
                </a:cubicBezTo>
                <a:close/>
                <a:moveTo>
                  <a:pt x="27276" y="16743"/>
                </a:moveTo>
                <a:cubicBezTo>
                  <a:pt x="27276" y="16744"/>
                  <a:pt x="27813" y="17870"/>
                  <a:pt x="29825" y="18180"/>
                </a:cubicBezTo>
                <a:lnTo>
                  <a:pt x="29954" y="17236"/>
                </a:lnTo>
                <a:lnTo>
                  <a:pt x="29954" y="17236"/>
                </a:lnTo>
                <a:cubicBezTo>
                  <a:pt x="29941" y="17236"/>
                  <a:pt x="29929" y="17236"/>
                  <a:pt x="29916" y="17236"/>
                </a:cubicBezTo>
                <a:cubicBezTo>
                  <a:pt x="29025" y="17236"/>
                  <a:pt x="28185" y="17084"/>
                  <a:pt x="27276" y="16743"/>
                </a:cubicBezTo>
                <a:close/>
                <a:moveTo>
                  <a:pt x="28284" y="1"/>
                </a:moveTo>
                <a:cubicBezTo>
                  <a:pt x="27124" y="1"/>
                  <a:pt x="25888" y="311"/>
                  <a:pt x="24841" y="1055"/>
                </a:cubicBezTo>
                <a:cubicBezTo>
                  <a:pt x="24841" y="1055"/>
                  <a:pt x="18943" y="1650"/>
                  <a:pt x="17710" y="5815"/>
                </a:cubicBezTo>
                <a:cubicBezTo>
                  <a:pt x="17071" y="7971"/>
                  <a:pt x="15762" y="8287"/>
                  <a:pt x="14122" y="9978"/>
                </a:cubicBezTo>
                <a:cubicBezTo>
                  <a:pt x="11261" y="12926"/>
                  <a:pt x="13352" y="14077"/>
                  <a:pt x="13352" y="14077"/>
                </a:cubicBezTo>
                <a:cubicBezTo>
                  <a:pt x="11453" y="15685"/>
                  <a:pt x="14958" y="18597"/>
                  <a:pt x="20343" y="18597"/>
                </a:cubicBezTo>
                <a:cubicBezTo>
                  <a:pt x="21597" y="18597"/>
                  <a:pt x="22953" y="18439"/>
                  <a:pt x="24366" y="18070"/>
                </a:cubicBezTo>
                <a:cubicBezTo>
                  <a:pt x="24797" y="17957"/>
                  <a:pt x="25164" y="17671"/>
                  <a:pt x="25366" y="17273"/>
                </a:cubicBezTo>
                <a:cubicBezTo>
                  <a:pt x="25472" y="17064"/>
                  <a:pt x="25794" y="15754"/>
                  <a:pt x="25839" y="14738"/>
                </a:cubicBezTo>
                <a:cubicBezTo>
                  <a:pt x="25877" y="13890"/>
                  <a:pt x="25775" y="13515"/>
                  <a:pt x="25716" y="13375"/>
                </a:cubicBezTo>
                <a:cubicBezTo>
                  <a:pt x="26044" y="13240"/>
                  <a:pt x="26241" y="13041"/>
                  <a:pt x="26246" y="13036"/>
                </a:cubicBezTo>
                <a:cubicBezTo>
                  <a:pt x="26278" y="13003"/>
                  <a:pt x="26278" y="12948"/>
                  <a:pt x="26244" y="12916"/>
                </a:cubicBezTo>
                <a:cubicBezTo>
                  <a:pt x="26227" y="12899"/>
                  <a:pt x="26205" y="12891"/>
                  <a:pt x="26183" y="12891"/>
                </a:cubicBezTo>
                <a:cubicBezTo>
                  <a:pt x="26160" y="12891"/>
                  <a:pt x="26138" y="12900"/>
                  <a:pt x="26122" y="12917"/>
                </a:cubicBezTo>
                <a:cubicBezTo>
                  <a:pt x="26102" y="12939"/>
                  <a:pt x="25722" y="13323"/>
                  <a:pt x="25135" y="13323"/>
                </a:cubicBezTo>
                <a:cubicBezTo>
                  <a:pt x="24937" y="13323"/>
                  <a:pt x="24716" y="13279"/>
                  <a:pt x="24478" y="13164"/>
                </a:cubicBezTo>
                <a:cubicBezTo>
                  <a:pt x="24119" y="12991"/>
                  <a:pt x="23838" y="12499"/>
                  <a:pt x="23706" y="11820"/>
                </a:cubicBezTo>
                <a:cubicBezTo>
                  <a:pt x="23523" y="10880"/>
                  <a:pt x="23675" y="9853"/>
                  <a:pt x="24060" y="9430"/>
                </a:cubicBezTo>
                <a:cubicBezTo>
                  <a:pt x="24246" y="9225"/>
                  <a:pt x="24459" y="9116"/>
                  <a:pt x="24691" y="9107"/>
                </a:cubicBezTo>
                <a:cubicBezTo>
                  <a:pt x="24701" y="9107"/>
                  <a:pt x="24711" y="9107"/>
                  <a:pt x="24720" y="9107"/>
                </a:cubicBezTo>
                <a:cubicBezTo>
                  <a:pt x="25155" y="9107"/>
                  <a:pt x="25530" y="9450"/>
                  <a:pt x="25534" y="9454"/>
                </a:cubicBezTo>
                <a:cubicBezTo>
                  <a:pt x="25551" y="9470"/>
                  <a:pt x="25572" y="9478"/>
                  <a:pt x="25593" y="9478"/>
                </a:cubicBezTo>
                <a:cubicBezTo>
                  <a:pt x="25610" y="9478"/>
                  <a:pt x="25628" y="9472"/>
                  <a:pt x="25643" y="9461"/>
                </a:cubicBezTo>
                <a:cubicBezTo>
                  <a:pt x="25791" y="9664"/>
                  <a:pt x="26252" y="10231"/>
                  <a:pt x="26756" y="10231"/>
                </a:cubicBezTo>
                <a:cubicBezTo>
                  <a:pt x="27103" y="10231"/>
                  <a:pt x="27469" y="9962"/>
                  <a:pt x="27768" y="9120"/>
                </a:cubicBezTo>
                <a:cubicBezTo>
                  <a:pt x="28015" y="8425"/>
                  <a:pt x="27681" y="8180"/>
                  <a:pt x="27681" y="8180"/>
                </a:cubicBezTo>
                <a:cubicBezTo>
                  <a:pt x="29739" y="7323"/>
                  <a:pt x="29220" y="5394"/>
                  <a:pt x="29220" y="5394"/>
                </a:cubicBezTo>
                <a:cubicBezTo>
                  <a:pt x="29879" y="4421"/>
                  <a:pt x="30573" y="4213"/>
                  <a:pt x="31045" y="4213"/>
                </a:cubicBezTo>
                <a:cubicBezTo>
                  <a:pt x="31396" y="4213"/>
                  <a:pt x="31625" y="4328"/>
                  <a:pt x="31625" y="4328"/>
                </a:cubicBezTo>
                <a:cubicBezTo>
                  <a:pt x="31625" y="4328"/>
                  <a:pt x="32780" y="3708"/>
                  <a:pt x="32204" y="1921"/>
                </a:cubicBezTo>
                <a:cubicBezTo>
                  <a:pt x="31847" y="815"/>
                  <a:pt x="30165" y="1"/>
                  <a:pt x="28284" y="1"/>
                </a:cubicBezTo>
                <a:close/>
                <a:moveTo>
                  <a:pt x="31610" y="20851"/>
                </a:moveTo>
                <a:cubicBezTo>
                  <a:pt x="31605" y="20851"/>
                  <a:pt x="31600" y="20852"/>
                  <a:pt x="31594" y="20853"/>
                </a:cubicBezTo>
                <a:cubicBezTo>
                  <a:pt x="31546" y="20863"/>
                  <a:pt x="31517" y="20909"/>
                  <a:pt x="31528" y="20954"/>
                </a:cubicBezTo>
                <a:cubicBezTo>
                  <a:pt x="31535" y="20990"/>
                  <a:pt x="32279" y="24551"/>
                  <a:pt x="32144" y="27296"/>
                </a:cubicBezTo>
                <a:cubicBezTo>
                  <a:pt x="32141" y="27344"/>
                  <a:pt x="32178" y="27384"/>
                  <a:pt x="32226" y="27387"/>
                </a:cubicBezTo>
                <a:lnTo>
                  <a:pt x="32229" y="27387"/>
                </a:lnTo>
                <a:cubicBezTo>
                  <a:pt x="32230" y="27387"/>
                  <a:pt x="32230" y="27387"/>
                  <a:pt x="32231" y="27387"/>
                </a:cubicBezTo>
                <a:cubicBezTo>
                  <a:pt x="32278" y="27387"/>
                  <a:pt x="32314" y="27353"/>
                  <a:pt x="32316" y="27306"/>
                </a:cubicBezTo>
                <a:cubicBezTo>
                  <a:pt x="32452" y="24538"/>
                  <a:pt x="31703" y="20956"/>
                  <a:pt x="31696" y="20919"/>
                </a:cubicBezTo>
                <a:cubicBezTo>
                  <a:pt x="31688" y="20878"/>
                  <a:pt x="31650" y="20851"/>
                  <a:pt x="31610" y="20851"/>
                </a:cubicBezTo>
                <a:close/>
                <a:moveTo>
                  <a:pt x="32240" y="27899"/>
                </a:moveTo>
                <a:cubicBezTo>
                  <a:pt x="32240" y="27899"/>
                  <a:pt x="32211" y="29579"/>
                  <a:pt x="32043" y="30903"/>
                </a:cubicBezTo>
                <a:lnTo>
                  <a:pt x="34174" y="30429"/>
                </a:lnTo>
                <a:lnTo>
                  <a:pt x="32240" y="27899"/>
                </a:lnTo>
                <a:close/>
                <a:moveTo>
                  <a:pt x="17647" y="22733"/>
                </a:moveTo>
                <a:cubicBezTo>
                  <a:pt x="17612" y="22733"/>
                  <a:pt x="17578" y="22754"/>
                  <a:pt x="17566" y="22789"/>
                </a:cubicBezTo>
                <a:lnTo>
                  <a:pt x="14429" y="31215"/>
                </a:lnTo>
                <a:cubicBezTo>
                  <a:pt x="14412" y="31258"/>
                  <a:pt x="14434" y="31309"/>
                  <a:pt x="14480" y="31325"/>
                </a:cubicBezTo>
                <a:cubicBezTo>
                  <a:pt x="14490" y="31329"/>
                  <a:pt x="14499" y="31331"/>
                  <a:pt x="14511" y="31331"/>
                </a:cubicBezTo>
                <a:cubicBezTo>
                  <a:pt x="14547" y="31331"/>
                  <a:pt x="14579" y="31309"/>
                  <a:pt x="14590" y="31274"/>
                </a:cubicBezTo>
                <a:lnTo>
                  <a:pt x="17727" y="22848"/>
                </a:lnTo>
                <a:cubicBezTo>
                  <a:pt x="17743" y="22805"/>
                  <a:pt x="17721" y="22754"/>
                  <a:pt x="17676" y="22738"/>
                </a:cubicBezTo>
                <a:cubicBezTo>
                  <a:pt x="17667" y="22735"/>
                  <a:pt x="17657" y="22733"/>
                  <a:pt x="17647" y="22733"/>
                </a:cubicBezTo>
                <a:close/>
                <a:moveTo>
                  <a:pt x="30837" y="32975"/>
                </a:moveTo>
                <a:cubicBezTo>
                  <a:pt x="30826" y="32975"/>
                  <a:pt x="30814" y="32978"/>
                  <a:pt x="30803" y="32982"/>
                </a:cubicBezTo>
                <a:lnTo>
                  <a:pt x="27117" y="34560"/>
                </a:lnTo>
                <a:cubicBezTo>
                  <a:pt x="27073" y="34579"/>
                  <a:pt x="27053" y="34630"/>
                  <a:pt x="27072" y="34673"/>
                </a:cubicBezTo>
                <a:cubicBezTo>
                  <a:pt x="27086" y="34705"/>
                  <a:pt x="27117" y="34726"/>
                  <a:pt x="27151" y="34726"/>
                </a:cubicBezTo>
                <a:cubicBezTo>
                  <a:pt x="27160" y="34726"/>
                  <a:pt x="27170" y="34721"/>
                  <a:pt x="27183" y="34718"/>
                </a:cubicBezTo>
                <a:lnTo>
                  <a:pt x="30870" y="33139"/>
                </a:lnTo>
                <a:cubicBezTo>
                  <a:pt x="30914" y="33122"/>
                  <a:pt x="30934" y="33071"/>
                  <a:pt x="30915" y="33027"/>
                </a:cubicBezTo>
                <a:cubicBezTo>
                  <a:pt x="30902" y="32995"/>
                  <a:pt x="30870" y="32975"/>
                  <a:pt x="30837" y="32975"/>
                </a:cubicBezTo>
                <a:close/>
                <a:moveTo>
                  <a:pt x="11690" y="35632"/>
                </a:moveTo>
                <a:cubicBezTo>
                  <a:pt x="11652" y="35632"/>
                  <a:pt x="11616" y="35657"/>
                  <a:pt x="11606" y="35695"/>
                </a:cubicBezTo>
                <a:cubicBezTo>
                  <a:pt x="11593" y="35742"/>
                  <a:pt x="11622" y="35788"/>
                  <a:pt x="11667" y="35801"/>
                </a:cubicBezTo>
                <a:cubicBezTo>
                  <a:pt x="11766" y="35826"/>
                  <a:pt x="21451" y="38375"/>
                  <a:pt x="27003" y="42150"/>
                </a:cubicBezTo>
                <a:cubicBezTo>
                  <a:pt x="27018" y="42160"/>
                  <a:pt x="27037" y="42164"/>
                  <a:pt x="27053" y="42164"/>
                </a:cubicBezTo>
                <a:cubicBezTo>
                  <a:pt x="27080" y="42164"/>
                  <a:pt x="27108" y="42151"/>
                  <a:pt x="27125" y="42127"/>
                </a:cubicBezTo>
                <a:cubicBezTo>
                  <a:pt x="27153" y="42086"/>
                  <a:pt x="27141" y="42034"/>
                  <a:pt x="27102" y="42006"/>
                </a:cubicBezTo>
                <a:cubicBezTo>
                  <a:pt x="21524" y="38215"/>
                  <a:pt x="11808" y="35659"/>
                  <a:pt x="11711" y="35634"/>
                </a:cubicBezTo>
                <a:cubicBezTo>
                  <a:pt x="11704" y="35632"/>
                  <a:pt x="11697" y="35632"/>
                  <a:pt x="11690" y="35632"/>
                </a:cubicBezTo>
                <a:close/>
                <a:moveTo>
                  <a:pt x="14921" y="46146"/>
                </a:moveTo>
                <a:cubicBezTo>
                  <a:pt x="14885" y="46146"/>
                  <a:pt x="14852" y="46167"/>
                  <a:pt x="14839" y="46201"/>
                </a:cubicBezTo>
                <a:cubicBezTo>
                  <a:pt x="12629" y="51878"/>
                  <a:pt x="145" y="79551"/>
                  <a:pt x="21" y="79831"/>
                </a:cubicBezTo>
                <a:cubicBezTo>
                  <a:pt x="0" y="79875"/>
                  <a:pt x="21" y="79926"/>
                  <a:pt x="64" y="79946"/>
                </a:cubicBezTo>
                <a:cubicBezTo>
                  <a:pt x="76" y="79952"/>
                  <a:pt x="87" y="79953"/>
                  <a:pt x="100" y="79953"/>
                </a:cubicBezTo>
                <a:cubicBezTo>
                  <a:pt x="102" y="79953"/>
                  <a:pt x="103" y="79953"/>
                  <a:pt x="104" y="79953"/>
                </a:cubicBezTo>
                <a:cubicBezTo>
                  <a:pt x="136" y="79953"/>
                  <a:pt x="165" y="79933"/>
                  <a:pt x="179" y="79904"/>
                </a:cubicBezTo>
                <a:cubicBezTo>
                  <a:pt x="304" y="79625"/>
                  <a:pt x="12789" y="51946"/>
                  <a:pt x="15000" y="46265"/>
                </a:cubicBezTo>
                <a:cubicBezTo>
                  <a:pt x="15019" y="46221"/>
                  <a:pt x="14995" y="46170"/>
                  <a:pt x="14952" y="46152"/>
                </a:cubicBezTo>
                <a:cubicBezTo>
                  <a:pt x="14942" y="46148"/>
                  <a:pt x="14931" y="46146"/>
                  <a:pt x="14921" y="4614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5"/>
          <p:cNvSpPr/>
          <p:nvPr/>
        </p:nvSpPr>
        <p:spPr>
          <a:xfrm rot="-2700000">
            <a:off x="3736366" y="670384"/>
            <a:ext cx="324960" cy="325004"/>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5"/>
          <p:cNvSpPr/>
          <p:nvPr/>
        </p:nvSpPr>
        <p:spPr>
          <a:xfrm rot="-8100000">
            <a:off x="4541157" y="1043532"/>
            <a:ext cx="237007" cy="237064"/>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5"/>
          <p:cNvSpPr/>
          <p:nvPr/>
        </p:nvSpPr>
        <p:spPr>
          <a:xfrm rot="8881337">
            <a:off x="1847315" y="3964916"/>
            <a:ext cx="263701" cy="219979"/>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5"/>
          <p:cNvSpPr/>
          <p:nvPr/>
        </p:nvSpPr>
        <p:spPr>
          <a:xfrm>
            <a:off x="2331369" y="4357640"/>
            <a:ext cx="93708" cy="87134"/>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65"/>
          <p:cNvSpPr/>
          <p:nvPr/>
        </p:nvSpPr>
        <p:spPr>
          <a:xfrm rot="-2700000">
            <a:off x="1412778" y="4488896"/>
            <a:ext cx="324960" cy="325004"/>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66"/>
          <p:cNvSpPr txBox="1"/>
          <p:nvPr>
            <p:ph idx="5" type="subTitle"/>
          </p:nvPr>
        </p:nvSpPr>
        <p:spPr>
          <a:xfrm>
            <a:off x="6254575" y="3913499"/>
            <a:ext cx="217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259" name="Google Shape;1259;p66"/>
          <p:cNvSpPr txBox="1"/>
          <p:nvPr>
            <p:ph idx="6" type="subTitle"/>
          </p:nvPr>
        </p:nvSpPr>
        <p:spPr>
          <a:xfrm>
            <a:off x="6254575" y="3605475"/>
            <a:ext cx="217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Kaliyah Harris</a:t>
            </a:r>
            <a:endParaRPr/>
          </a:p>
        </p:txBody>
      </p:sp>
      <p:sp>
        <p:nvSpPr>
          <p:cNvPr id="1260" name="Google Shape;1260;p66"/>
          <p:cNvSpPr/>
          <p:nvPr/>
        </p:nvSpPr>
        <p:spPr>
          <a:xfrm rot="-4329275">
            <a:off x="571928" y="2631752"/>
            <a:ext cx="1135677" cy="981178"/>
          </a:xfrm>
          <a:custGeom>
            <a:rect b="b" l="l" r="r" t="t"/>
            <a:pathLst>
              <a:path extrusionOk="0" h="9179" w="10626">
                <a:moveTo>
                  <a:pt x="0" y="1"/>
                </a:moveTo>
                <a:lnTo>
                  <a:pt x="2889" y="9179"/>
                </a:lnTo>
                <a:lnTo>
                  <a:pt x="10625" y="170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66"/>
          <p:cNvSpPr/>
          <p:nvPr/>
        </p:nvSpPr>
        <p:spPr>
          <a:xfrm>
            <a:off x="7687726" y="1345251"/>
            <a:ext cx="861553" cy="801100"/>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66"/>
          <p:cNvSpPr txBox="1"/>
          <p:nvPr>
            <p:ph idx="3" type="subTitle"/>
          </p:nvPr>
        </p:nvSpPr>
        <p:spPr>
          <a:xfrm>
            <a:off x="3483900" y="3605475"/>
            <a:ext cx="217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Kyle Johnson</a:t>
            </a:r>
            <a:endParaRPr/>
          </a:p>
        </p:txBody>
      </p:sp>
      <p:sp>
        <p:nvSpPr>
          <p:cNvPr id="1263" name="Google Shape;1263;p66"/>
          <p:cNvSpPr txBox="1"/>
          <p:nvPr>
            <p:ph idx="4" type="subTitle"/>
          </p:nvPr>
        </p:nvSpPr>
        <p:spPr>
          <a:xfrm>
            <a:off x="711225" y="3605525"/>
            <a:ext cx="21780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Sofia Hill</a:t>
            </a:r>
            <a:endParaRPr/>
          </a:p>
        </p:txBody>
      </p:sp>
      <p:pic>
        <p:nvPicPr>
          <p:cNvPr id="1264" name="Google Shape;1264;p66"/>
          <p:cNvPicPr preferRelativeResize="0"/>
          <p:nvPr/>
        </p:nvPicPr>
        <p:blipFill rotWithShape="1">
          <a:blip r:embed="rId3">
            <a:alphaModFix/>
          </a:blip>
          <a:srcRect b="30680" l="23452" r="14156" t="0"/>
          <a:stretch/>
        </p:blipFill>
        <p:spPr>
          <a:xfrm>
            <a:off x="3768000" y="1680400"/>
            <a:ext cx="1608000" cy="1608000"/>
          </a:xfrm>
          <a:prstGeom prst="rect">
            <a:avLst/>
          </a:prstGeom>
          <a:noFill/>
          <a:ln cap="flat" cmpd="sng" w="9525">
            <a:solidFill>
              <a:schemeClr val="dk1"/>
            </a:solidFill>
            <a:prstDash val="solid"/>
            <a:round/>
            <a:headEnd len="sm" w="sm" type="none"/>
            <a:tailEnd len="sm" w="sm" type="none"/>
          </a:ln>
        </p:spPr>
      </p:pic>
      <p:pic>
        <p:nvPicPr>
          <p:cNvPr id="1265" name="Google Shape;1265;p66"/>
          <p:cNvPicPr preferRelativeResize="0"/>
          <p:nvPr/>
        </p:nvPicPr>
        <p:blipFill rotWithShape="1">
          <a:blip r:embed="rId4">
            <a:alphaModFix/>
          </a:blip>
          <a:srcRect b="29660" l="0" r="0" t="3673"/>
          <a:stretch/>
        </p:blipFill>
        <p:spPr>
          <a:xfrm>
            <a:off x="996239" y="1680400"/>
            <a:ext cx="1608000" cy="1608000"/>
          </a:xfrm>
          <a:prstGeom prst="rect">
            <a:avLst/>
          </a:prstGeom>
          <a:noFill/>
          <a:ln cap="flat" cmpd="sng" w="9525">
            <a:solidFill>
              <a:schemeClr val="dk1"/>
            </a:solidFill>
            <a:prstDash val="solid"/>
            <a:round/>
            <a:headEnd len="sm" w="sm" type="none"/>
            <a:tailEnd len="sm" w="sm" type="none"/>
          </a:ln>
        </p:spPr>
      </p:pic>
      <p:sp>
        <p:nvSpPr>
          <p:cNvPr id="1266" name="Google Shape;1266;p6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OUR</a:t>
            </a:r>
            <a:r>
              <a:rPr lang="en"/>
              <a:t> TEAM</a:t>
            </a:r>
            <a:endParaRPr/>
          </a:p>
        </p:txBody>
      </p:sp>
      <p:sp>
        <p:nvSpPr>
          <p:cNvPr id="1267" name="Google Shape;1267;p66"/>
          <p:cNvSpPr txBox="1"/>
          <p:nvPr>
            <p:ph idx="1" type="subTitle"/>
          </p:nvPr>
        </p:nvSpPr>
        <p:spPr>
          <a:xfrm>
            <a:off x="3483900" y="3913499"/>
            <a:ext cx="21762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1268" name="Google Shape;1268;p66"/>
          <p:cNvSpPr txBox="1"/>
          <p:nvPr>
            <p:ph idx="2" type="subTitle"/>
          </p:nvPr>
        </p:nvSpPr>
        <p:spPr>
          <a:xfrm>
            <a:off x="711421" y="3913549"/>
            <a:ext cx="2178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pic>
        <p:nvPicPr>
          <p:cNvPr id="1269" name="Google Shape;1269;p66"/>
          <p:cNvPicPr preferRelativeResize="0"/>
          <p:nvPr/>
        </p:nvPicPr>
        <p:blipFill rotWithShape="1">
          <a:blip r:embed="rId5">
            <a:alphaModFix/>
          </a:blip>
          <a:srcRect b="27053" l="3933" r="582" t="9109"/>
          <a:stretch/>
        </p:blipFill>
        <p:spPr>
          <a:xfrm>
            <a:off x="6538679" y="1680400"/>
            <a:ext cx="1608000" cy="1608000"/>
          </a:xfrm>
          <a:prstGeom prst="rect">
            <a:avLst/>
          </a:prstGeom>
          <a:noFill/>
          <a:ln cap="flat" cmpd="sng" w="9525">
            <a:solidFill>
              <a:schemeClr val="dk1"/>
            </a:solidFill>
            <a:prstDash val="solid"/>
            <a:round/>
            <a:headEnd len="sm" w="sm" type="none"/>
            <a:tailEnd len="sm" w="sm" type="none"/>
          </a:ln>
        </p:spPr>
      </p:pic>
      <p:sp>
        <p:nvSpPr>
          <p:cNvPr id="1270" name="Google Shape;1270;p66"/>
          <p:cNvSpPr/>
          <p:nvPr/>
        </p:nvSpPr>
        <p:spPr>
          <a:xfrm rot="-5801643">
            <a:off x="2897086" y="1660646"/>
            <a:ext cx="197128" cy="170307"/>
          </a:xfrm>
          <a:custGeom>
            <a:rect b="b" l="l" r="r" t="t"/>
            <a:pathLst>
              <a:path extrusionOk="0" h="9179" w="10626">
                <a:moveTo>
                  <a:pt x="0" y="1"/>
                </a:moveTo>
                <a:lnTo>
                  <a:pt x="2889" y="9179"/>
                </a:lnTo>
                <a:lnTo>
                  <a:pt x="10625" y="1700"/>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6"/>
          <p:cNvSpPr/>
          <p:nvPr/>
        </p:nvSpPr>
        <p:spPr>
          <a:xfrm>
            <a:off x="3214922" y="2049766"/>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6"/>
          <p:cNvSpPr/>
          <p:nvPr/>
        </p:nvSpPr>
        <p:spPr>
          <a:xfrm>
            <a:off x="2721459" y="2576387"/>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6"/>
          <p:cNvSpPr/>
          <p:nvPr/>
        </p:nvSpPr>
        <p:spPr>
          <a:xfrm rot="-5400000">
            <a:off x="3150149" y="3249521"/>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6"/>
          <p:cNvSpPr/>
          <p:nvPr/>
        </p:nvSpPr>
        <p:spPr>
          <a:xfrm rot="10800000">
            <a:off x="6052298" y="1463645"/>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6"/>
          <p:cNvSpPr/>
          <p:nvPr/>
        </p:nvSpPr>
        <p:spPr>
          <a:xfrm rot="4998357">
            <a:off x="5657588" y="2241751"/>
            <a:ext cx="197128" cy="170307"/>
          </a:xfrm>
          <a:custGeom>
            <a:rect b="b" l="l" r="r" t="t"/>
            <a:pathLst>
              <a:path extrusionOk="0" h="9179" w="10626">
                <a:moveTo>
                  <a:pt x="0" y="1"/>
                </a:moveTo>
                <a:lnTo>
                  <a:pt x="2889" y="9179"/>
                </a:lnTo>
                <a:lnTo>
                  <a:pt x="10625" y="170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66"/>
          <p:cNvSpPr/>
          <p:nvPr/>
        </p:nvSpPr>
        <p:spPr>
          <a:xfrm rot="5400000">
            <a:off x="6004596" y="2875492"/>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6"/>
          <p:cNvSpPr/>
          <p:nvPr/>
        </p:nvSpPr>
        <p:spPr>
          <a:xfrm>
            <a:off x="5711797" y="3249562"/>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1" name="Shape 1281"/>
        <p:cNvGrpSpPr/>
        <p:nvPr/>
      </p:nvGrpSpPr>
      <p:grpSpPr>
        <a:xfrm>
          <a:off x="0" y="0"/>
          <a:ext cx="0" cy="0"/>
          <a:chOff x="0" y="0"/>
          <a:chExt cx="0" cy="0"/>
        </a:xfrm>
      </p:grpSpPr>
      <p:sp>
        <p:nvSpPr>
          <p:cNvPr id="1282" name="Google Shape;1282;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a:t>
            </a:r>
            <a:r>
              <a:rPr b="0" lang="en"/>
              <a:t>COMMUNITY</a:t>
            </a:r>
            <a:endParaRPr b="0"/>
          </a:p>
        </p:txBody>
      </p:sp>
      <p:sp>
        <p:nvSpPr>
          <p:cNvPr id="1283" name="Google Shape;1283;p67"/>
          <p:cNvSpPr/>
          <p:nvPr/>
        </p:nvSpPr>
        <p:spPr>
          <a:xfrm>
            <a:off x="1467500" y="2829432"/>
            <a:ext cx="236100" cy="236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67"/>
          <p:cNvSpPr/>
          <p:nvPr/>
        </p:nvSpPr>
        <p:spPr>
          <a:xfrm>
            <a:off x="2418967" y="2829432"/>
            <a:ext cx="236100" cy="236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67"/>
          <p:cNvSpPr/>
          <p:nvPr/>
        </p:nvSpPr>
        <p:spPr>
          <a:xfrm>
            <a:off x="3370433" y="2829432"/>
            <a:ext cx="236100" cy="236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67"/>
          <p:cNvSpPr/>
          <p:nvPr/>
        </p:nvSpPr>
        <p:spPr>
          <a:xfrm>
            <a:off x="4321900" y="2829432"/>
            <a:ext cx="236100" cy="236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67"/>
          <p:cNvSpPr/>
          <p:nvPr/>
        </p:nvSpPr>
        <p:spPr>
          <a:xfrm>
            <a:off x="5273367" y="2829432"/>
            <a:ext cx="236100" cy="236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67"/>
          <p:cNvSpPr/>
          <p:nvPr/>
        </p:nvSpPr>
        <p:spPr>
          <a:xfrm>
            <a:off x="6224833" y="2829432"/>
            <a:ext cx="236100" cy="236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67"/>
          <p:cNvSpPr/>
          <p:nvPr/>
        </p:nvSpPr>
        <p:spPr>
          <a:xfrm>
            <a:off x="7176300" y="2829432"/>
            <a:ext cx="236100" cy="2361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67"/>
          <p:cNvSpPr txBox="1"/>
          <p:nvPr>
            <p:ph idx="4294967295" type="subTitle"/>
          </p:nvPr>
        </p:nvSpPr>
        <p:spPr>
          <a:xfrm>
            <a:off x="837400" y="3704507"/>
            <a:ext cx="1496400" cy="3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800">
                <a:latin typeface="Carlito"/>
                <a:ea typeface="Carlito"/>
                <a:cs typeface="Carlito"/>
                <a:sym typeface="Carlito"/>
              </a:rPr>
              <a:t>Charly Jones</a:t>
            </a:r>
            <a:endParaRPr b="1" sz="1800">
              <a:latin typeface="Carlito"/>
              <a:ea typeface="Carlito"/>
              <a:cs typeface="Carlito"/>
              <a:sym typeface="Carlito"/>
            </a:endParaRPr>
          </a:p>
        </p:txBody>
      </p:sp>
      <p:sp>
        <p:nvSpPr>
          <p:cNvPr id="1291" name="Google Shape;1291;p67"/>
          <p:cNvSpPr txBox="1"/>
          <p:nvPr>
            <p:ph idx="4294967295" type="subTitle"/>
          </p:nvPr>
        </p:nvSpPr>
        <p:spPr>
          <a:xfrm>
            <a:off x="1788420" y="4207782"/>
            <a:ext cx="1496400" cy="3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800">
                <a:latin typeface="Carlito"/>
                <a:ea typeface="Carlito"/>
                <a:cs typeface="Carlito"/>
                <a:sym typeface="Carlito"/>
              </a:rPr>
              <a:t>John</a:t>
            </a:r>
            <a:r>
              <a:rPr b="1" lang="en" sz="1800">
                <a:latin typeface="Carlito"/>
                <a:ea typeface="Carlito"/>
                <a:cs typeface="Carlito"/>
                <a:sym typeface="Carlito"/>
              </a:rPr>
              <a:t> Hill</a:t>
            </a:r>
            <a:endParaRPr b="1" sz="1800">
              <a:latin typeface="Carlito"/>
              <a:ea typeface="Carlito"/>
              <a:cs typeface="Carlito"/>
              <a:sym typeface="Carlito"/>
            </a:endParaRPr>
          </a:p>
        </p:txBody>
      </p:sp>
      <p:sp>
        <p:nvSpPr>
          <p:cNvPr id="1292" name="Google Shape;1292;p67"/>
          <p:cNvSpPr txBox="1"/>
          <p:nvPr>
            <p:ph idx="4294967295" type="subTitle"/>
          </p:nvPr>
        </p:nvSpPr>
        <p:spPr>
          <a:xfrm>
            <a:off x="2739440" y="3704507"/>
            <a:ext cx="1496400" cy="3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800">
                <a:latin typeface="Carlito"/>
                <a:ea typeface="Carlito"/>
                <a:cs typeface="Carlito"/>
                <a:sym typeface="Carlito"/>
              </a:rPr>
              <a:t>Clara Martin</a:t>
            </a:r>
            <a:endParaRPr b="1" sz="1800">
              <a:latin typeface="Carlito"/>
              <a:ea typeface="Carlito"/>
              <a:cs typeface="Carlito"/>
              <a:sym typeface="Carlito"/>
            </a:endParaRPr>
          </a:p>
        </p:txBody>
      </p:sp>
      <p:sp>
        <p:nvSpPr>
          <p:cNvPr id="1293" name="Google Shape;1293;p67"/>
          <p:cNvSpPr txBox="1"/>
          <p:nvPr>
            <p:ph idx="4294967295" type="subTitle"/>
          </p:nvPr>
        </p:nvSpPr>
        <p:spPr>
          <a:xfrm>
            <a:off x="3690460" y="4207782"/>
            <a:ext cx="1496400" cy="3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800">
                <a:latin typeface="Carlito"/>
                <a:ea typeface="Carlito"/>
                <a:cs typeface="Carlito"/>
                <a:sym typeface="Carlito"/>
              </a:rPr>
              <a:t>Joseph Bryan</a:t>
            </a:r>
            <a:endParaRPr b="1" sz="1800">
              <a:latin typeface="Carlito"/>
              <a:ea typeface="Carlito"/>
              <a:cs typeface="Carlito"/>
              <a:sym typeface="Carlito"/>
            </a:endParaRPr>
          </a:p>
        </p:txBody>
      </p:sp>
      <p:sp>
        <p:nvSpPr>
          <p:cNvPr id="1294" name="Google Shape;1294;p67"/>
          <p:cNvSpPr txBox="1"/>
          <p:nvPr>
            <p:ph idx="4294967295" type="subTitle"/>
          </p:nvPr>
        </p:nvSpPr>
        <p:spPr>
          <a:xfrm>
            <a:off x="4641480" y="3704507"/>
            <a:ext cx="1496400" cy="3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800">
                <a:latin typeface="Carlito"/>
                <a:ea typeface="Carlito"/>
                <a:cs typeface="Carlito"/>
                <a:sym typeface="Carlito"/>
              </a:rPr>
              <a:t>Sue Martinez</a:t>
            </a:r>
            <a:endParaRPr b="1" sz="1800">
              <a:latin typeface="Carlito"/>
              <a:ea typeface="Carlito"/>
              <a:cs typeface="Carlito"/>
              <a:sym typeface="Carlito"/>
            </a:endParaRPr>
          </a:p>
        </p:txBody>
      </p:sp>
      <p:sp>
        <p:nvSpPr>
          <p:cNvPr id="1295" name="Google Shape;1295;p67"/>
          <p:cNvSpPr txBox="1"/>
          <p:nvPr>
            <p:ph idx="4294967295" type="subTitle"/>
          </p:nvPr>
        </p:nvSpPr>
        <p:spPr>
          <a:xfrm>
            <a:off x="5592500" y="4207782"/>
            <a:ext cx="1496400" cy="3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800">
                <a:latin typeface="Carlito"/>
                <a:ea typeface="Carlito"/>
                <a:cs typeface="Carlito"/>
                <a:sym typeface="Carlito"/>
              </a:rPr>
              <a:t>Clark Pathon</a:t>
            </a:r>
            <a:endParaRPr b="1" sz="1800">
              <a:latin typeface="Carlito"/>
              <a:ea typeface="Carlito"/>
              <a:cs typeface="Carlito"/>
              <a:sym typeface="Carlito"/>
            </a:endParaRPr>
          </a:p>
        </p:txBody>
      </p:sp>
      <p:sp>
        <p:nvSpPr>
          <p:cNvPr id="1296" name="Google Shape;1296;p67"/>
          <p:cNvSpPr txBox="1"/>
          <p:nvPr>
            <p:ph idx="4294967295" type="subTitle"/>
          </p:nvPr>
        </p:nvSpPr>
        <p:spPr>
          <a:xfrm>
            <a:off x="6543520" y="3704507"/>
            <a:ext cx="1496400" cy="394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800">
                <a:latin typeface="Carlito"/>
                <a:ea typeface="Carlito"/>
                <a:cs typeface="Carlito"/>
                <a:sym typeface="Carlito"/>
              </a:rPr>
              <a:t>Sammy Kent</a:t>
            </a:r>
            <a:endParaRPr b="1" sz="1800">
              <a:latin typeface="Carlito"/>
              <a:ea typeface="Carlito"/>
              <a:cs typeface="Carlito"/>
              <a:sym typeface="Carlito"/>
            </a:endParaRPr>
          </a:p>
        </p:txBody>
      </p:sp>
      <p:cxnSp>
        <p:nvCxnSpPr>
          <p:cNvPr id="1297" name="Google Shape;1297;p67"/>
          <p:cNvCxnSpPr>
            <a:stCxn id="1283" idx="4"/>
            <a:endCxn id="1290" idx="0"/>
          </p:cNvCxnSpPr>
          <p:nvPr/>
        </p:nvCxnSpPr>
        <p:spPr>
          <a:xfrm>
            <a:off x="1585550" y="3065532"/>
            <a:ext cx="0" cy="639000"/>
          </a:xfrm>
          <a:prstGeom prst="straightConnector1">
            <a:avLst/>
          </a:prstGeom>
          <a:noFill/>
          <a:ln cap="flat" cmpd="sng" w="9525">
            <a:solidFill>
              <a:schemeClr val="dk1"/>
            </a:solidFill>
            <a:prstDash val="solid"/>
            <a:round/>
            <a:headEnd len="med" w="med" type="oval"/>
            <a:tailEnd len="med" w="med" type="oval"/>
          </a:ln>
        </p:spPr>
      </p:cxnSp>
      <p:cxnSp>
        <p:nvCxnSpPr>
          <p:cNvPr id="1298" name="Google Shape;1298;p67"/>
          <p:cNvCxnSpPr>
            <a:stCxn id="1284" idx="4"/>
            <a:endCxn id="1291" idx="0"/>
          </p:cNvCxnSpPr>
          <p:nvPr/>
        </p:nvCxnSpPr>
        <p:spPr>
          <a:xfrm flipH="1">
            <a:off x="2536717" y="3065532"/>
            <a:ext cx="300" cy="1142400"/>
          </a:xfrm>
          <a:prstGeom prst="straightConnector1">
            <a:avLst/>
          </a:prstGeom>
          <a:noFill/>
          <a:ln cap="flat" cmpd="sng" w="9525">
            <a:solidFill>
              <a:schemeClr val="dk1"/>
            </a:solidFill>
            <a:prstDash val="solid"/>
            <a:round/>
            <a:headEnd len="med" w="med" type="oval"/>
            <a:tailEnd len="med" w="med" type="oval"/>
          </a:ln>
        </p:spPr>
      </p:cxnSp>
      <p:cxnSp>
        <p:nvCxnSpPr>
          <p:cNvPr id="1299" name="Google Shape;1299;p67"/>
          <p:cNvCxnSpPr>
            <a:stCxn id="1285" idx="4"/>
            <a:endCxn id="1292" idx="0"/>
          </p:cNvCxnSpPr>
          <p:nvPr/>
        </p:nvCxnSpPr>
        <p:spPr>
          <a:xfrm flipH="1">
            <a:off x="3487583" y="3065532"/>
            <a:ext cx="900" cy="639000"/>
          </a:xfrm>
          <a:prstGeom prst="straightConnector1">
            <a:avLst/>
          </a:prstGeom>
          <a:noFill/>
          <a:ln cap="flat" cmpd="sng" w="9525">
            <a:solidFill>
              <a:schemeClr val="dk1"/>
            </a:solidFill>
            <a:prstDash val="solid"/>
            <a:round/>
            <a:headEnd len="med" w="med" type="oval"/>
            <a:tailEnd len="med" w="med" type="oval"/>
          </a:ln>
        </p:spPr>
      </p:cxnSp>
      <p:cxnSp>
        <p:nvCxnSpPr>
          <p:cNvPr id="1300" name="Google Shape;1300;p67"/>
          <p:cNvCxnSpPr>
            <a:stCxn id="1286" idx="4"/>
            <a:endCxn id="1293" idx="0"/>
          </p:cNvCxnSpPr>
          <p:nvPr/>
        </p:nvCxnSpPr>
        <p:spPr>
          <a:xfrm flipH="1">
            <a:off x="4438750" y="3065532"/>
            <a:ext cx="1200" cy="1142400"/>
          </a:xfrm>
          <a:prstGeom prst="straightConnector1">
            <a:avLst/>
          </a:prstGeom>
          <a:noFill/>
          <a:ln cap="flat" cmpd="sng" w="9525">
            <a:solidFill>
              <a:schemeClr val="dk1"/>
            </a:solidFill>
            <a:prstDash val="solid"/>
            <a:round/>
            <a:headEnd len="med" w="med" type="oval"/>
            <a:tailEnd len="med" w="med" type="oval"/>
          </a:ln>
        </p:spPr>
      </p:cxnSp>
      <p:cxnSp>
        <p:nvCxnSpPr>
          <p:cNvPr id="1301" name="Google Shape;1301;p67"/>
          <p:cNvCxnSpPr>
            <a:stCxn id="1287" idx="4"/>
            <a:endCxn id="1294" idx="0"/>
          </p:cNvCxnSpPr>
          <p:nvPr/>
        </p:nvCxnSpPr>
        <p:spPr>
          <a:xfrm flipH="1">
            <a:off x="5389617" y="3065532"/>
            <a:ext cx="1800" cy="639000"/>
          </a:xfrm>
          <a:prstGeom prst="straightConnector1">
            <a:avLst/>
          </a:prstGeom>
          <a:noFill/>
          <a:ln cap="flat" cmpd="sng" w="9525">
            <a:solidFill>
              <a:schemeClr val="dk1"/>
            </a:solidFill>
            <a:prstDash val="solid"/>
            <a:round/>
            <a:headEnd len="med" w="med" type="oval"/>
            <a:tailEnd len="med" w="med" type="oval"/>
          </a:ln>
        </p:spPr>
      </p:cxnSp>
      <p:cxnSp>
        <p:nvCxnSpPr>
          <p:cNvPr id="1302" name="Google Shape;1302;p67"/>
          <p:cNvCxnSpPr>
            <a:stCxn id="1288" idx="4"/>
            <a:endCxn id="1295" idx="0"/>
          </p:cNvCxnSpPr>
          <p:nvPr/>
        </p:nvCxnSpPr>
        <p:spPr>
          <a:xfrm flipH="1">
            <a:off x="6340783" y="3065532"/>
            <a:ext cx="2100" cy="1142400"/>
          </a:xfrm>
          <a:prstGeom prst="straightConnector1">
            <a:avLst/>
          </a:prstGeom>
          <a:noFill/>
          <a:ln cap="flat" cmpd="sng" w="9525">
            <a:solidFill>
              <a:schemeClr val="dk1"/>
            </a:solidFill>
            <a:prstDash val="solid"/>
            <a:round/>
            <a:headEnd len="med" w="med" type="oval"/>
            <a:tailEnd len="med" w="med" type="oval"/>
          </a:ln>
        </p:spPr>
      </p:cxnSp>
      <p:cxnSp>
        <p:nvCxnSpPr>
          <p:cNvPr id="1303" name="Google Shape;1303;p67"/>
          <p:cNvCxnSpPr>
            <a:stCxn id="1289" idx="4"/>
            <a:endCxn id="1296" idx="0"/>
          </p:cNvCxnSpPr>
          <p:nvPr/>
        </p:nvCxnSpPr>
        <p:spPr>
          <a:xfrm flipH="1">
            <a:off x="7291650" y="3065532"/>
            <a:ext cx="2700" cy="639000"/>
          </a:xfrm>
          <a:prstGeom prst="straightConnector1">
            <a:avLst/>
          </a:prstGeom>
          <a:noFill/>
          <a:ln cap="flat" cmpd="sng" w="9525">
            <a:solidFill>
              <a:schemeClr val="dk1"/>
            </a:solidFill>
            <a:prstDash val="solid"/>
            <a:round/>
            <a:headEnd len="med" w="med" type="oval"/>
            <a:tailEnd len="med" w="med" type="oval"/>
          </a:ln>
        </p:spPr>
      </p:cxnSp>
      <p:pic>
        <p:nvPicPr>
          <p:cNvPr id="1304" name="Google Shape;1304;p67"/>
          <p:cNvPicPr preferRelativeResize="0"/>
          <p:nvPr/>
        </p:nvPicPr>
        <p:blipFill rotWithShape="1">
          <a:blip r:embed="rId3">
            <a:alphaModFix/>
          </a:blip>
          <a:srcRect b="59150" l="4955" r="4946" t="4567"/>
          <a:stretch/>
        </p:blipFill>
        <p:spPr>
          <a:xfrm>
            <a:off x="720000" y="1192857"/>
            <a:ext cx="7704000" cy="20644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8" name="Shape 1308"/>
        <p:cNvGrpSpPr/>
        <p:nvPr/>
      </p:nvGrpSpPr>
      <p:grpSpPr>
        <a:xfrm>
          <a:off x="0" y="0"/>
          <a:ext cx="0" cy="0"/>
          <a:chOff x="0" y="0"/>
          <a:chExt cx="0" cy="0"/>
        </a:xfrm>
      </p:grpSpPr>
      <p:sp>
        <p:nvSpPr>
          <p:cNvPr id="1309" name="Google Shape;1309;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MAKE A </a:t>
            </a:r>
            <a:r>
              <a:rPr lang="en"/>
              <a:t>DIFFERENCE</a:t>
            </a:r>
            <a:endParaRPr/>
          </a:p>
        </p:txBody>
      </p:sp>
      <p:graphicFrame>
        <p:nvGraphicFramePr>
          <p:cNvPr id="1310" name="Google Shape;1310;p68"/>
          <p:cNvGraphicFramePr/>
          <p:nvPr/>
        </p:nvGraphicFramePr>
        <p:xfrm>
          <a:off x="1107269" y="1415500"/>
          <a:ext cx="3000000" cy="3000000"/>
        </p:xfrm>
        <a:graphic>
          <a:graphicData uri="http://schemas.openxmlformats.org/drawingml/2006/table">
            <a:tbl>
              <a:tblPr>
                <a:noFill/>
                <a:tableStyleId>{790FE732-E50D-4A7C-9367-E762BFA58D08}</a:tableStyleId>
              </a:tblPr>
              <a:tblGrid>
                <a:gridCol w="2112275"/>
              </a:tblGrid>
              <a:tr h="743375">
                <a:tc>
                  <a:txBody>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How?</a:t>
                      </a:r>
                      <a:endParaRPr b="1" sz="2400">
                        <a:solidFill>
                          <a:schemeClr val="dk1"/>
                        </a:solidFill>
                        <a:latin typeface="Carlito"/>
                        <a:ea typeface="Carlito"/>
                        <a:cs typeface="Carlito"/>
                        <a:sym typeface="Carl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743375">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Neptune is very far away from the Sun</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05950">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The Sun is the center of the Solar System</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43375">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Venus is the second planet from the Sun</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311" name="Google Shape;1311;p68"/>
          <p:cNvGraphicFramePr/>
          <p:nvPr/>
        </p:nvGraphicFramePr>
        <p:xfrm>
          <a:off x="3515856" y="1415500"/>
          <a:ext cx="3000000" cy="3000000"/>
        </p:xfrm>
        <a:graphic>
          <a:graphicData uri="http://schemas.openxmlformats.org/drawingml/2006/table">
            <a:tbl>
              <a:tblPr>
                <a:noFill/>
                <a:tableStyleId>{790FE732-E50D-4A7C-9367-E762BFA58D08}</a:tableStyleId>
              </a:tblPr>
              <a:tblGrid>
                <a:gridCol w="2112275"/>
              </a:tblGrid>
              <a:tr h="743375">
                <a:tc>
                  <a:txBody>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When?</a:t>
                      </a:r>
                      <a:endParaRPr b="1" sz="2400">
                        <a:solidFill>
                          <a:schemeClr val="dk1"/>
                        </a:solidFill>
                        <a:latin typeface="Carlito"/>
                        <a:ea typeface="Carlito"/>
                        <a:cs typeface="Carlito"/>
                        <a:sym typeface="Carl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743375">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Saturn is composed of hydrogen and helium</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05950">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Earth is the planet on which we all live</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43375">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Jupiter is the biggest planet of them all</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graphicFrame>
        <p:nvGraphicFramePr>
          <p:cNvPr id="1312" name="Google Shape;1312;p68"/>
          <p:cNvGraphicFramePr/>
          <p:nvPr/>
        </p:nvGraphicFramePr>
        <p:xfrm>
          <a:off x="5924456" y="1415500"/>
          <a:ext cx="3000000" cy="3000000"/>
        </p:xfrm>
        <a:graphic>
          <a:graphicData uri="http://schemas.openxmlformats.org/drawingml/2006/table">
            <a:tbl>
              <a:tblPr>
                <a:noFill/>
                <a:tableStyleId>{790FE732-E50D-4A7C-9367-E762BFA58D08}</a:tableStyleId>
              </a:tblPr>
              <a:tblGrid>
                <a:gridCol w="2112275"/>
              </a:tblGrid>
              <a:tr h="743375">
                <a:tc>
                  <a:txBody>
                    <a:bodyPr/>
                    <a:lstStyle/>
                    <a:p>
                      <a:pPr indent="0" lvl="0" marL="0" rtl="0" algn="ctr">
                        <a:spcBef>
                          <a:spcPts val="0"/>
                        </a:spcBef>
                        <a:spcAft>
                          <a:spcPts val="0"/>
                        </a:spcAft>
                        <a:buNone/>
                      </a:pPr>
                      <a:r>
                        <a:rPr b="1" lang="en" sz="2400">
                          <a:solidFill>
                            <a:schemeClr val="dk1"/>
                          </a:solidFill>
                          <a:latin typeface="Carlito"/>
                          <a:ea typeface="Carlito"/>
                          <a:cs typeface="Carlito"/>
                          <a:sym typeface="Carlito"/>
                        </a:rPr>
                        <a:t>Where?</a:t>
                      </a:r>
                      <a:endParaRPr b="1" sz="2400">
                        <a:solidFill>
                          <a:schemeClr val="dk1"/>
                        </a:solidFill>
                        <a:latin typeface="Carlito"/>
                        <a:ea typeface="Carlito"/>
                        <a:cs typeface="Carlito"/>
                        <a:sym typeface="Carl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2"/>
                    </a:solidFill>
                  </a:tcPr>
                </a:tc>
              </a:tr>
              <a:tr h="743375">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Venus is a planet that has a beautiful name </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05950">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Ceres is located in the main asteroid belt</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43375">
                <a:tc>
                  <a:txBody>
                    <a:bodyPr/>
                    <a:lstStyle/>
                    <a:p>
                      <a:pPr indent="0" lvl="0" marL="0" rtl="0" algn="ctr">
                        <a:spcBef>
                          <a:spcPts val="0"/>
                        </a:spcBef>
                        <a:spcAft>
                          <a:spcPts val="0"/>
                        </a:spcAft>
                        <a:buNone/>
                      </a:pPr>
                      <a:r>
                        <a:rPr lang="en">
                          <a:solidFill>
                            <a:schemeClr val="dk1"/>
                          </a:solidFill>
                          <a:latin typeface="Mukta Mahee"/>
                          <a:ea typeface="Mukta Mahee"/>
                          <a:cs typeface="Mukta Mahee"/>
                          <a:sym typeface="Mukta Mahee"/>
                        </a:rPr>
                        <a:t>Pluto is considered a dwarf planet</a:t>
                      </a:r>
                      <a:endParaRPr>
                        <a:solidFill>
                          <a:schemeClr val="dk1"/>
                        </a:solidFill>
                        <a:latin typeface="Mukta Mahee"/>
                        <a:ea typeface="Mukta Mahee"/>
                        <a:cs typeface="Mukta Mahee"/>
                        <a:sym typeface="Mukta Mahe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6" name="Shape 1316"/>
        <p:cNvGrpSpPr/>
        <p:nvPr/>
      </p:nvGrpSpPr>
      <p:grpSpPr>
        <a:xfrm>
          <a:off x="0" y="0"/>
          <a:ext cx="0" cy="0"/>
          <a:chOff x="0" y="0"/>
          <a:chExt cx="0" cy="0"/>
        </a:xfrm>
      </p:grpSpPr>
      <p:sp>
        <p:nvSpPr>
          <p:cNvPr id="1317" name="Google Shape;1317;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LINKS OF</a:t>
            </a:r>
            <a:r>
              <a:rPr lang="en"/>
              <a:t> INTEREST</a:t>
            </a:r>
            <a:endParaRPr/>
          </a:p>
        </p:txBody>
      </p:sp>
      <p:sp>
        <p:nvSpPr>
          <p:cNvPr id="1318" name="Google Shape;1318;p69"/>
          <p:cNvSpPr txBox="1"/>
          <p:nvPr>
            <p:ph idx="1" type="subTitle"/>
          </p:nvPr>
        </p:nvSpPr>
        <p:spPr>
          <a:xfrm>
            <a:off x="4567854" y="3769296"/>
            <a:ext cx="3867300" cy="83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Venus is the second planet from the Sun</a:t>
            </a:r>
            <a:endParaRPr/>
          </a:p>
          <a:p>
            <a:pPr indent="-317500" lvl="0" marL="457200" rtl="0" algn="l">
              <a:spcBef>
                <a:spcPts val="0"/>
              </a:spcBef>
              <a:spcAft>
                <a:spcPts val="0"/>
              </a:spcAft>
              <a:buSzPts val="1400"/>
              <a:buChar char="●"/>
            </a:pPr>
            <a:r>
              <a:rPr lang="en"/>
              <a:t>Mercury is the closest planet to the Sun</a:t>
            </a:r>
            <a:endParaRPr/>
          </a:p>
          <a:p>
            <a:pPr indent="-317500" lvl="0" marL="457200" rtl="0" algn="l">
              <a:spcBef>
                <a:spcPts val="0"/>
              </a:spcBef>
              <a:spcAft>
                <a:spcPts val="0"/>
              </a:spcAft>
              <a:buSzPts val="1400"/>
              <a:buChar char="●"/>
            </a:pPr>
            <a:r>
              <a:rPr lang="en"/>
              <a:t>Despite being red, Mars is actually cold</a:t>
            </a:r>
            <a:endParaRPr/>
          </a:p>
        </p:txBody>
      </p:sp>
      <p:sp>
        <p:nvSpPr>
          <p:cNvPr id="1319" name="Google Shape;1319;p69"/>
          <p:cNvSpPr txBox="1"/>
          <p:nvPr>
            <p:ph idx="2" type="subTitle"/>
          </p:nvPr>
        </p:nvSpPr>
        <p:spPr>
          <a:xfrm>
            <a:off x="1406826" y="2054419"/>
            <a:ext cx="3867300" cy="832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Venus is the second planet from the Sun</a:t>
            </a:r>
            <a:endParaRPr/>
          </a:p>
          <a:p>
            <a:pPr indent="-317500" lvl="0" marL="457200" rtl="0" algn="l">
              <a:spcBef>
                <a:spcPts val="0"/>
              </a:spcBef>
              <a:spcAft>
                <a:spcPts val="0"/>
              </a:spcAft>
              <a:buSzPts val="1400"/>
              <a:buChar char="●"/>
            </a:pPr>
            <a:r>
              <a:rPr lang="en"/>
              <a:t>Mercury is the closest planet to the Sun</a:t>
            </a:r>
            <a:endParaRPr/>
          </a:p>
          <a:p>
            <a:pPr indent="-317500" lvl="0" marL="457200" rtl="0" algn="l">
              <a:spcBef>
                <a:spcPts val="0"/>
              </a:spcBef>
              <a:spcAft>
                <a:spcPts val="0"/>
              </a:spcAft>
              <a:buSzPts val="1400"/>
              <a:buChar char="●"/>
            </a:pPr>
            <a:r>
              <a:rPr lang="en"/>
              <a:t>Despite being red, Mars is actually cold</a:t>
            </a:r>
            <a:endParaRPr/>
          </a:p>
        </p:txBody>
      </p:sp>
      <p:sp>
        <p:nvSpPr>
          <p:cNvPr id="1320" name="Google Shape;1320;p69"/>
          <p:cNvSpPr txBox="1"/>
          <p:nvPr>
            <p:ph idx="3" type="subTitle"/>
          </p:nvPr>
        </p:nvSpPr>
        <p:spPr>
          <a:xfrm>
            <a:off x="1406826" y="1566796"/>
            <a:ext cx="38673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Youtube</a:t>
            </a:r>
            <a:endParaRPr/>
          </a:p>
        </p:txBody>
      </p:sp>
      <p:sp>
        <p:nvSpPr>
          <p:cNvPr id="1321" name="Google Shape;1321;p69"/>
          <p:cNvSpPr txBox="1"/>
          <p:nvPr>
            <p:ph idx="4" type="subTitle"/>
          </p:nvPr>
        </p:nvSpPr>
        <p:spPr>
          <a:xfrm>
            <a:off x="4567854" y="3281673"/>
            <a:ext cx="38673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Websites</a:t>
            </a:r>
            <a:endParaRPr/>
          </a:p>
        </p:txBody>
      </p:sp>
      <p:grpSp>
        <p:nvGrpSpPr>
          <p:cNvPr id="1322" name="Google Shape;1322;p69"/>
          <p:cNvGrpSpPr/>
          <p:nvPr/>
        </p:nvGrpSpPr>
        <p:grpSpPr>
          <a:xfrm>
            <a:off x="715925" y="1566788"/>
            <a:ext cx="614700" cy="614700"/>
            <a:chOff x="715925" y="1527416"/>
            <a:chExt cx="614700" cy="614700"/>
          </a:xfrm>
        </p:grpSpPr>
        <p:sp>
          <p:nvSpPr>
            <p:cNvPr id="1323" name="Google Shape;1323;p69"/>
            <p:cNvSpPr/>
            <p:nvPr/>
          </p:nvSpPr>
          <p:spPr>
            <a:xfrm>
              <a:off x="715925" y="1527416"/>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 name="Google Shape;1324;p69"/>
            <p:cNvGrpSpPr/>
            <p:nvPr/>
          </p:nvGrpSpPr>
          <p:grpSpPr>
            <a:xfrm>
              <a:off x="813007" y="1624480"/>
              <a:ext cx="420543" cy="420581"/>
              <a:chOff x="5549861" y="3817349"/>
              <a:chExt cx="345642" cy="345674"/>
            </a:xfrm>
          </p:grpSpPr>
          <p:sp>
            <p:nvSpPr>
              <p:cNvPr id="1325" name="Google Shape;1325;p69"/>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9"/>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9"/>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8" name="Google Shape;1328;p69"/>
          <p:cNvGrpSpPr/>
          <p:nvPr/>
        </p:nvGrpSpPr>
        <p:grpSpPr>
          <a:xfrm>
            <a:off x="3876954" y="3281663"/>
            <a:ext cx="614700" cy="614700"/>
            <a:chOff x="813000" y="4622491"/>
            <a:chExt cx="614700" cy="614700"/>
          </a:xfrm>
        </p:grpSpPr>
        <p:sp>
          <p:nvSpPr>
            <p:cNvPr id="1329" name="Google Shape;1329;p69"/>
            <p:cNvSpPr/>
            <p:nvPr/>
          </p:nvSpPr>
          <p:spPr>
            <a:xfrm>
              <a:off x="813000" y="46224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0" name="Google Shape;1330;p69"/>
            <p:cNvGrpSpPr/>
            <p:nvPr/>
          </p:nvGrpSpPr>
          <p:grpSpPr>
            <a:xfrm>
              <a:off x="930346" y="4705737"/>
              <a:ext cx="379995" cy="448233"/>
              <a:chOff x="859265" y="3348175"/>
              <a:chExt cx="312316" cy="368400"/>
            </a:xfrm>
          </p:grpSpPr>
          <p:sp>
            <p:nvSpPr>
              <p:cNvPr id="1331" name="Google Shape;1331;p69"/>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9"/>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9"/>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9"/>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9"/>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336" name="Google Shape;1336;p69"/>
          <p:cNvSpPr/>
          <p:nvPr/>
        </p:nvSpPr>
        <p:spPr>
          <a:xfrm rot="3481454">
            <a:off x="1797986" y="3986246"/>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69"/>
          <p:cNvSpPr/>
          <p:nvPr/>
        </p:nvSpPr>
        <p:spPr>
          <a:xfrm rot="-5400000">
            <a:off x="2548734" y="3843690"/>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9"/>
          <p:cNvSpPr/>
          <p:nvPr/>
        </p:nvSpPr>
        <p:spPr>
          <a:xfrm rot="10800000">
            <a:off x="994016" y="4055240"/>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9"/>
          <p:cNvSpPr/>
          <p:nvPr/>
        </p:nvSpPr>
        <p:spPr>
          <a:xfrm rot="10398357">
            <a:off x="8113568" y="1404153"/>
            <a:ext cx="197128" cy="170307"/>
          </a:xfrm>
          <a:custGeom>
            <a:rect b="b" l="l" r="r" t="t"/>
            <a:pathLst>
              <a:path extrusionOk="0" h="9179" w="10626">
                <a:moveTo>
                  <a:pt x="0" y="1"/>
                </a:moveTo>
                <a:lnTo>
                  <a:pt x="2889" y="9179"/>
                </a:lnTo>
                <a:lnTo>
                  <a:pt x="10625" y="170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9"/>
          <p:cNvSpPr/>
          <p:nvPr/>
        </p:nvSpPr>
        <p:spPr>
          <a:xfrm rot="10800000">
            <a:off x="7467364" y="1929502"/>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9"/>
          <p:cNvSpPr/>
          <p:nvPr/>
        </p:nvSpPr>
        <p:spPr>
          <a:xfrm rot="5400000">
            <a:off x="7203853" y="1448064"/>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5" name="Shape 1345"/>
        <p:cNvGrpSpPr/>
        <p:nvPr/>
      </p:nvGrpSpPr>
      <p:grpSpPr>
        <a:xfrm>
          <a:off x="0" y="0"/>
          <a:ext cx="0" cy="0"/>
          <a:chOff x="0" y="0"/>
          <a:chExt cx="0" cy="0"/>
        </a:xfrm>
      </p:grpSpPr>
      <p:sp>
        <p:nvSpPr>
          <p:cNvPr id="1346" name="Google Shape;1346;p70"/>
          <p:cNvSpPr/>
          <p:nvPr/>
        </p:nvSpPr>
        <p:spPr>
          <a:xfrm>
            <a:off x="2645320" y="181000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70"/>
          <p:cNvSpPr/>
          <p:nvPr/>
        </p:nvSpPr>
        <p:spPr>
          <a:xfrm>
            <a:off x="3441320" y="181000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70"/>
          <p:cNvSpPr/>
          <p:nvPr/>
        </p:nvSpPr>
        <p:spPr>
          <a:xfrm>
            <a:off x="1849308" y="181000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70"/>
          <p:cNvSpPr txBox="1"/>
          <p:nvPr>
            <p:ph type="title"/>
          </p:nvPr>
        </p:nvSpPr>
        <p:spPr>
          <a:xfrm>
            <a:off x="938400" y="539500"/>
            <a:ext cx="4018500" cy="120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a:t>
            </a:r>
            <a:r>
              <a:rPr lang="en"/>
              <a:t>NKS!</a:t>
            </a:r>
            <a:endParaRPr/>
          </a:p>
        </p:txBody>
      </p:sp>
      <p:sp>
        <p:nvSpPr>
          <p:cNvPr id="1350" name="Google Shape;1350;p70"/>
          <p:cNvSpPr txBox="1"/>
          <p:nvPr>
            <p:ph idx="1" type="subTitle"/>
          </p:nvPr>
        </p:nvSpPr>
        <p:spPr>
          <a:xfrm>
            <a:off x="709500" y="2679150"/>
            <a:ext cx="44763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latin typeface="Carlito"/>
                <a:ea typeface="Carlito"/>
                <a:cs typeface="Carlito"/>
                <a:sym typeface="Carlito"/>
              </a:rPr>
              <a:t>DO YOU HAVE ANY QUESTIONS?</a:t>
            </a:r>
            <a:endParaRPr b="1" sz="2400">
              <a:latin typeface="Carlito"/>
              <a:ea typeface="Carlito"/>
              <a:cs typeface="Carlito"/>
              <a:sym typeface="Carlito"/>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grpSp>
        <p:nvGrpSpPr>
          <p:cNvPr id="1351" name="Google Shape;1351;p70"/>
          <p:cNvGrpSpPr/>
          <p:nvPr/>
        </p:nvGrpSpPr>
        <p:grpSpPr>
          <a:xfrm>
            <a:off x="1985224" y="1945897"/>
            <a:ext cx="342884" cy="342905"/>
            <a:chOff x="3368074" y="3882537"/>
            <a:chExt cx="215298" cy="215298"/>
          </a:xfrm>
        </p:grpSpPr>
        <p:sp>
          <p:nvSpPr>
            <p:cNvPr id="1352" name="Google Shape;1352;p7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7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7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 name="Google Shape;1355;p70"/>
          <p:cNvGrpSpPr/>
          <p:nvPr/>
        </p:nvGrpSpPr>
        <p:grpSpPr>
          <a:xfrm>
            <a:off x="2798982" y="1969141"/>
            <a:ext cx="331427" cy="296417"/>
            <a:chOff x="3824739" y="3890112"/>
            <a:chExt cx="208105" cy="186110"/>
          </a:xfrm>
        </p:grpSpPr>
        <p:sp>
          <p:nvSpPr>
            <p:cNvPr id="1356" name="Google Shape;1356;p7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7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7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9" name="Google Shape;1359;p70"/>
          <p:cNvSpPr/>
          <p:nvPr/>
        </p:nvSpPr>
        <p:spPr>
          <a:xfrm>
            <a:off x="3577253" y="1969447"/>
            <a:ext cx="362165" cy="295805"/>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70"/>
          <p:cNvSpPr txBox="1"/>
          <p:nvPr/>
        </p:nvSpPr>
        <p:spPr>
          <a:xfrm>
            <a:off x="1532250" y="4140919"/>
            <a:ext cx="2830800" cy="34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200">
                <a:solidFill>
                  <a:schemeClr val="dk1"/>
                </a:solidFill>
                <a:latin typeface="Mukta Mahee"/>
                <a:ea typeface="Mukta Mahee"/>
                <a:cs typeface="Mukta Mahee"/>
                <a:sym typeface="Mukta Mahee"/>
              </a:rPr>
              <a:t>Please keep this slide for attribution</a:t>
            </a:r>
            <a:endParaRPr b="1" sz="1200">
              <a:solidFill>
                <a:schemeClr val="dk1"/>
              </a:solidFill>
              <a:latin typeface="Mukta Mahee"/>
              <a:ea typeface="Mukta Mahee"/>
              <a:cs typeface="Mukta Mahee"/>
              <a:sym typeface="Mukta Mahee"/>
            </a:endParaRPr>
          </a:p>
        </p:txBody>
      </p:sp>
      <p:grpSp>
        <p:nvGrpSpPr>
          <p:cNvPr id="1361" name="Google Shape;1361;p70"/>
          <p:cNvGrpSpPr/>
          <p:nvPr/>
        </p:nvGrpSpPr>
        <p:grpSpPr>
          <a:xfrm flipH="1">
            <a:off x="5368653" y="1323544"/>
            <a:ext cx="1676316" cy="2496641"/>
            <a:chOff x="7054719" y="1962294"/>
            <a:chExt cx="2075418" cy="3091050"/>
          </a:xfrm>
        </p:grpSpPr>
        <p:grpSp>
          <p:nvGrpSpPr>
            <p:cNvPr id="1362" name="Google Shape;1362;p70"/>
            <p:cNvGrpSpPr/>
            <p:nvPr/>
          </p:nvGrpSpPr>
          <p:grpSpPr>
            <a:xfrm>
              <a:off x="7054719" y="1962294"/>
              <a:ext cx="1705820" cy="2849939"/>
              <a:chOff x="6222914" y="1141224"/>
              <a:chExt cx="1973644" cy="3297395"/>
            </a:xfrm>
          </p:grpSpPr>
          <p:sp>
            <p:nvSpPr>
              <p:cNvPr id="1363" name="Google Shape;1363;p70"/>
              <p:cNvSpPr/>
              <p:nvPr/>
            </p:nvSpPr>
            <p:spPr>
              <a:xfrm>
                <a:off x="6279887" y="1144733"/>
                <a:ext cx="1916671" cy="2014571"/>
              </a:xfrm>
              <a:custGeom>
                <a:rect b="b" l="l" r="r" t="t"/>
                <a:pathLst>
                  <a:path extrusionOk="0" h="44201" w="42053">
                    <a:moveTo>
                      <a:pt x="10953" y="1"/>
                    </a:moveTo>
                    <a:cubicBezTo>
                      <a:pt x="10524" y="1"/>
                      <a:pt x="10156" y="305"/>
                      <a:pt x="10077" y="724"/>
                    </a:cubicBezTo>
                    <a:lnTo>
                      <a:pt x="2153" y="42064"/>
                    </a:lnTo>
                    <a:lnTo>
                      <a:pt x="46" y="42064"/>
                    </a:lnTo>
                    <a:cubicBezTo>
                      <a:pt x="22" y="42064"/>
                      <a:pt x="1" y="42085"/>
                      <a:pt x="1" y="42111"/>
                    </a:cubicBezTo>
                    <a:lnTo>
                      <a:pt x="1" y="44155"/>
                    </a:lnTo>
                    <a:cubicBezTo>
                      <a:pt x="1" y="44179"/>
                      <a:pt x="22" y="44200"/>
                      <a:pt x="46" y="44200"/>
                    </a:cubicBezTo>
                    <a:lnTo>
                      <a:pt x="34413" y="44200"/>
                    </a:lnTo>
                    <a:cubicBezTo>
                      <a:pt x="34438" y="44200"/>
                      <a:pt x="34460" y="44179"/>
                      <a:pt x="34460" y="44155"/>
                    </a:cubicBezTo>
                    <a:lnTo>
                      <a:pt x="34460" y="42111"/>
                    </a:lnTo>
                    <a:cubicBezTo>
                      <a:pt x="34460" y="42085"/>
                      <a:pt x="34438" y="42064"/>
                      <a:pt x="34413" y="42064"/>
                    </a:cubicBezTo>
                    <a:lnTo>
                      <a:pt x="34086" y="42064"/>
                    </a:lnTo>
                    <a:lnTo>
                      <a:pt x="41947" y="1061"/>
                    </a:lnTo>
                    <a:cubicBezTo>
                      <a:pt x="42053" y="510"/>
                      <a:pt x="41633" y="1"/>
                      <a:pt x="4107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70"/>
              <p:cNvSpPr/>
              <p:nvPr/>
            </p:nvSpPr>
            <p:spPr>
              <a:xfrm>
                <a:off x="6463386" y="1234432"/>
                <a:ext cx="1652412" cy="1737779"/>
              </a:xfrm>
              <a:custGeom>
                <a:rect b="b" l="l" r="r" t="t"/>
                <a:pathLst>
                  <a:path extrusionOk="0" h="38128" w="36255">
                    <a:moveTo>
                      <a:pt x="7307" y="1"/>
                    </a:moveTo>
                    <a:lnTo>
                      <a:pt x="0" y="38128"/>
                    </a:lnTo>
                    <a:lnTo>
                      <a:pt x="28944" y="38128"/>
                    </a:lnTo>
                    <a:lnTo>
                      <a:pt x="362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70"/>
              <p:cNvSpPr/>
              <p:nvPr/>
            </p:nvSpPr>
            <p:spPr>
              <a:xfrm>
                <a:off x="6542829" y="1370529"/>
                <a:ext cx="1217831" cy="1532088"/>
              </a:xfrm>
              <a:custGeom>
                <a:rect b="b" l="l" r="r" t="t"/>
                <a:pathLst>
                  <a:path extrusionOk="0" h="33615" w="26720">
                    <a:moveTo>
                      <a:pt x="8337" y="0"/>
                    </a:moveTo>
                    <a:lnTo>
                      <a:pt x="7900" y="1746"/>
                    </a:lnTo>
                    <a:lnTo>
                      <a:pt x="21563" y="1746"/>
                    </a:lnTo>
                    <a:lnTo>
                      <a:pt x="22000" y="0"/>
                    </a:lnTo>
                    <a:close/>
                    <a:moveTo>
                      <a:pt x="10662" y="4083"/>
                    </a:moveTo>
                    <a:lnTo>
                      <a:pt x="10225" y="5829"/>
                    </a:lnTo>
                    <a:lnTo>
                      <a:pt x="23889" y="5829"/>
                    </a:lnTo>
                    <a:lnTo>
                      <a:pt x="24326" y="4083"/>
                    </a:lnTo>
                    <a:close/>
                    <a:moveTo>
                      <a:pt x="6493" y="7924"/>
                    </a:moveTo>
                    <a:lnTo>
                      <a:pt x="6055" y="9670"/>
                    </a:lnTo>
                    <a:lnTo>
                      <a:pt x="19719" y="9670"/>
                    </a:lnTo>
                    <a:lnTo>
                      <a:pt x="20155" y="7924"/>
                    </a:lnTo>
                    <a:close/>
                    <a:moveTo>
                      <a:pt x="8758" y="24897"/>
                    </a:moveTo>
                    <a:cubicBezTo>
                      <a:pt x="8728" y="24897"/>
                      <a:pt x="8702" y="24922"/>
                      <a:pt x="8702" y="24951"/>
                    </a:cubicBezTo>
                    <a:lnTo>
                      <a:pt x="8702" y="26741"/>
                    </a:lnTo>
                    <a:cubicBezTo>
                      <a:pt x="8702" y="26772"/>
                      <a:pt x="8728" y="26796"/>
                      <a:pt x="8758" y="26796"/>
                    </a:cubicBezTo>
                    <a:lnTo>
                      <a:pt x="13404" y="26796"/>
                    </a:lnTo>
                    <a:cubicBezTo>
                      <a:pt x="13433" y="26796"/>
                      <a:pt x="13456" y="26772"/>
                      <a:pt x="13459" y="26741"/>
                    </a:cubicBezTo>
                    <a:lnTo>
                      <a:pt x="13459" y="24951"/>
                    </a:lnTo>
                    <a:cubicBezTo>
                      <a:pt x="13459" y="24922"/>
                      <a:pt x="13433" y="24897"/>
                      <a:pt x="13404" y="24897"/>
                    </a:cubicBezTo>
                    <a:close/>
                    <a:moveTo>
                      <a:pt x="7262" y="23512"/>
                    </a:moveTo>
                    <a:lnTo>
                      <a:pt x="4725" y="26181"/>
                    </a:lnTo>
                    <a:lnTo>
                      <a:pt x="3762" y="25113"/>
                    </a:lnTo>
                    <a:lnTo>
                      <a:pt x="3014" y="25885"/>
                    </a:lnTo>
                    <a:lnTo>
                      <a:pt x="4653" y="27745"/>
                    </a:lnTo>
                    <a:lnTo>
                      <a:pt x="7902" y="24364"/>
                    </a:lnTo>
                    <a:lnTo>
                      <a:pt x="7262" y="23512"/>
                    </a:lnTo>
                    <a:close/>
                    <a:moveTo>
                      <a:pt x="8758" y="28601"/>
                    </a:moveTo>
                    <a:cubicBezTo>
                      <a:pt x="8728" y="28601"/>
                      <a:pt x="8702" y="28627"/>
                      <a:pt x="8702" y="28657"/>
                    </a:cubicBezTo>
                    <a:lnTo>
                      <a:pt x="8702" y="30446"/>
                    </a:lnTo>
                    <a:cubicBezTo>
                      <a:pt x="8702" y="30476"/>
                      <a:pt x="8728" y="30501"/>
                      <a:pt x="8758" y="30501"/>
                    </a:cubicBezTo>
                    <a:lnTo>
                      <a:pt x="13050" y="30501"/>
                    </a:lnTo>
                    <a:cubicBezTo>
                      <a:pt x="13080" y="30501"/>
                      <a:pt x="13105" y="30476"/>
                      <a:pt x="13105" y="30446"/>
                    </a:cubicBezTo>
                    <a:lnTo>
                      <a:pt x="13105" y="28657"/>
                    </a:lnTo>
                    <a:cubicBezTo>
                      <a:pt x="13105" y="28627"/>
                      <a:pt x="13080" y="28601"/>
                      <a:pt x="13050" y="28601"/>
                    </a:cubicBezTo>
                    <a:close/>
                    <a:moveTo>
                      <a:pt x="7262" y="27107"/>
                    </a:moveTo>
                    <a:lnTo>
                      <a:pt x="4725" y="29776"/>
                    </a:lnTo>
                    <a:lnTo>
                      <a:pt x="3762" y="28708"/>
                    </a:lnTo>
                    <a:lnTo>
                      <a:pt x="3014" y="29481"/>
                    </a:lnTo>
                    <a:lnTo>
                      <a:pt x="4653" y="31340"/>
                    </a:lnTo>
                    <a:lnTo>
                      <a:pt x="7902" y="27961"/>
                    </a:lnTo>
                    <a:lnTo>
                      <a:pt x="7262" y="27107"/>
                    </a:lnTo>
                    <a:close/>
                    <a:moveTo>
                      <a:pt x="26454" y="21188"/>
                    </a:moveTo>
                    <a:lnTo>
                      <a:pt x="23162" y="33409"/>
                    </a:lnTo>
                    <a:lnTo>
                      <a:pt x="266" y="33409"/>
                    </a:lnTo>
                    <a:lnTo>
                      <a:pt x="3557" y="21188"/>
                    </a:lnTo>
                    <a:close/>
                    <a:moveTo>
                      <a:pt x="3401" y="20986"/>
                    </a:moveTo>
                    <a:lnTo>
                      <a:pt x="0" y="33614"/>
                    </a:lnTo>
                    <a:lnTo>
                      <a:pt x="23320" y="33614"/>
                    </a:lnTo>
                    <a:lnTo>
                      <a:pt x="26720" y="2098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70"/>
              <p:cNvSpPr/>
              <p:nvPr/>
            </p:nvSpPr>
            <p:spPr>
              <a:xfrm>
                <a:off x="6222914" y="1141224"/>
                <a:ext cx="1945612" cy="3297395"/>
              </a:xfrm>
              <a:custGeom>
                <a:rect b="b" l="l" r="r" t="t"/>
                <a:pathLst>
                  <a:path extrusionOk="0" h="72347" w="42688">
                    <a:moveTo>
                      <a:pt x="12203" y="0"/>
                    </a:moveTo>
                    <a:cubicBezTo>
                      <a:pt x="11737" y="0"/>
                      <a:pt x="11338" y="331"/>
                      <a:pt x="11251" y="785"/>
                    </a:cubicBezTo>
                    <a:lnTo>
                      <a:pt x="4869" y="34085"/>
                    </a:lnTo>
                    <a:cubicBezTo>
                      <a:pt x="4860" y="34128"/>
                      <a:pt x="4887" y="34167"/>
                      <a:pt x="4929" y="34176"/>
                    </a:cubicBezTo>
                    <a:cubicBezTo>
                      <a:pt x="4934" y="34177"/>
                      <a:pt x="4938" y="34177"/>
                      <a:pt x="4944" y="34177"/>
                    </a:cubicBezTo>
                    <a:cubicBezTo>
                      <a:pt x="4980" y="34177"/>
                      <a:pt x="5011" y="34153"/>
                      <a:pt x="5019" y="34115"/>
                    </a:cubicBezTo>
                    <a:lnTo>
                      <a:pt x="11402" y="815"/>
                    </a:lnTo>
                    <a:cubicBezTo>
                      <a:pt x="11476" y="432"/>
                      <a:pt x="11812" y="154"/>
                      <a:pt x="12203" y="154"/>
                    </a:cubicBezTo>
                    <a:lnTo>
                      <a:pt x="27178" y="154"/>
                    </a:lnTo>
                    <a:cubicBezTo>
                      <a:pt x="27221" y="154"/>
                      <a:pt x="27255" y="120"/>
                      <a:pt x="27255" y="78"/>
                    </a:cubicBezTo>
                    <a:cubicBezTo>
                      <a:pt x="27255" y="35"/>
                      <a:pt x="27221" y="1"/>
                      <a:pt x="27178" y="0"/>
                    </a:cubicBezTo>
                    <a:close/>
                    <a:moveTo>
                      <a:pt x="42605" y="4408"/>
                    </a:moveTo>
                    <a:cubicBezTo>
                      <a:pt x="42569" y="4408"/>
                      <a:pt x="42536" y="4435"/>
                      <a:pt x="42529" y="4471"/>
                    </a:cubicBezTo>
                    <a:lnTo>
                      <a:pt x="35316" y="42091"/>
                    </a:lnTo>
                    <a:cubicBezTo>
                      <a:pt x="35302" y="42076"/>
                      <a:pt x="35284" y="42065"/>
                      <a:pt x="35260" y="42065"/>
                    </a:cubicBezTo>
                    <a:lnTo>
                      <a:pt x="5518" y="42065"/>
                    </a:lnTo>
                    <a:cubicBezTo>
                      <a:pt x="5475" y="42065"/>
                      <a:pt x="5442" y="42099"/>
                      <a:pt x="5442" y="42141"/>
                    </a:cubicBezTo>
                    <a:cubicBezTo>
                      <a:pt x="5442" y="42183"/>
                      <a:pt x="5475" y="42217"/>
                      <a:pt x="5518" y="42217"/>
                    </a:cubicBezTo>
                    <a:lnTo>
                      <a:pt x="35260" y="42217"/>
                    </a:lnTo>
                    <a:cubicBezTo>
                      <a:pt x="35301" y="42217"/>
                      <a:pt x="35335" y="42185"/>
                      <a:pt x="35336" y="42145"/>
                    </a:cubicBezTo>
                    <a:cubicBezTo>
                      <a:pt x="35383" y="42103"/>
                      <a:pt x="35434" y="42063"/>
                      <a:pt x="35485" y="42026"/>
                    </a:cubicBezTo>
                    <a:lnTo>
                      <a:pt x="42679" y="4498"/>
                    </a:lnTo>
                    <a:cubicBezTo>
                      <a:pt x="42687" y="4458"/>
                      <a:pt x="42662" y="4417"/>
                      <a:pt x="42619" y="4410"/>
                    </a:cubicBezTo>
                    <a:cubicBezTo>
                      <a:pt x="42615" y="4409"/>
                      <a:pt x="42610" y="4408"/>
                      <a:pt x="42605" y="4408"/>
                    </a:cubicBezTo>
                    <a:close/>
                    <a:moveTo>
                      <a:pt x="20319" y="44276"/>
                    </a:moveTo>
                    <a:lnTo>
                      <a:pt x="24001" y="72345"/>
                    </a:lnTo>
                    <a:lnTo>
                      <a:pt x="25632" y="72345"/>
                    </a:lnTo>
                    <a:lnTo>
                      <a:pt x="21952" y="44276"/>
                    </a:lnTo>
                    <a:close/>
                    <a:moveTo>
                      <a:pt x="5519" y="44277"/>
                    </a:moveTo>
                    <a:lnTo>
                      <a:pt x="0" y="72347"/>
                    </a:lnTo>
                    <a:lnTo>
                      <a:pt x="1633" y="72347"/>
                    </a:lnTo>
                    <a:lnTo>
                      <a:pt x="7152" y="44277"/>
                    </a:lnTo>
                    <a:close/>
                    <a:moveTo>
                      <a:pt x="31716" y="44277"/>
                    </a:moveTo>
                    <a:lnTo>
                      <a:pt x="40916" y="72347"/>
                    </a:lnTo>
                    <a:lnTo>
                      <a:pt x="42549" y="72347"/>
                    </a:lnTo>
                    <a:lnTo>
                      <a:pt x="33348" y="4427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 name="Google Shape;1367;p70"/>
            <p:cNvGrpSpPr/>
            <p:nvPr/>
          </p:nvGrpSpPr>
          <p:grpSpPr>
            <a:xfrm>
              <a:off x="7827572" y="2099685"/>
              <a:ext cx="1302565" cy="2953660"/>
              <a:chOff x="4390520" y="1134478"/>
              <a:chExt cx="1507075" cy="3417401"/>
            </a:xfrm>
          </p:grpSpPr>
          <p:sp>
            <p:nvSpPr>
              <p:cNvPr id="1368" name="Google Shape;1368;p70"/>
              <p:cNvSpPr/>
              <p:nvPr/>
            </p:nvSpPr>
            <p:spPr>
              <a:xfrm>
                <a:off x="4920325" y="2575395"/>
                <a:ext cx="422549" cy="1859927"/>
              </a:xfrm>
              <a:custGeom>
                <a:rect b="b" l="l" r="r" t="t"/>
                <a:pathLst>
                  <a:path extrusionOk="0" h="40808" w="9271">
                    <a:moveTo>
                      <a:pt x="4480" y="1"/>
                    </a:moveTo>
                    <a:cubicBezTo>
                      <a:pt x="3640" y="1"/>
                      <a:pt x="3032" y="485"/>
                      <a:pt x="3001" y="1762"/>
                    </a:cubicBezTo>
                    <a:lnTo>
                      <a:pt x="0" y="40526"/>
                    </a:lnTo>
                    <a:cubicBezTo>
                      <a:pt x="0" y="40526"/>
                      <a:pt x="556" y="40808"/>
                      <a:pt x="1629" y="40808"/>
                    </a:cubicBezTo>
                    <a:cubicBezTo>
                      <a:pt x="2197" y="40808"/>
                      <a:pt x="2911" y="40729"/>
                      <a:pt x="3764" y="40486"/>
                    </a:cubicBezTo>
                    <a:cubicBezTo>
                      <a:pt x="3764" y="40486"/>
                      <a:pt x="7933" y="27720"/>
                      <a:pt x="8179" y="21037"/>
                    </a:cubicBezTo>
                    <a:cubicBezTo>
                      <a:pt x="8179" y="21037"/>
                      <a:pt x="8697" y="19605"/>
                      <a:pt x="9270" y="17523"/>
                    </a:cubicBezTo>
                    <a:lnTo>
                      <a:pt x="7480" y="8390"/>
                    </a:lnTo>
                    <a:cubicBezTo>
                      <a:pt x="7155" y="6739"/>
                      <a:pt x="7642" y="4139"/>
                      <a:pt x="8435" y="1999"/>
                    </a:cubicBezTo>
                    <a:cubicBezTo>
                      <a:pt x="7288" y="949"/>
                      <a:pt x="5656" y="1"/>
                      <a:pt x="4480"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70"/>
              <p:cNvSpPr/>
              <p:nvPr/>
            </p:nvSpPr>
            <p:spPr>
              <a:xfrm>
                <a:off x="5304780" y="2499735"/>
                <a:ext cx="447434" cy="1947754"/>
              </a:xfrm>
              <a:custGeom>
                <a:rect b="b" l="l" r="r" t="t"/>
                <a:pathLst>
                  <a:path extrusionOk="0" h="42735" w="9817">
                    <a:moveTo>
                      <a:pt x="2662" y="0"/>
                    </a:moveTo>
                    <a:cubicBezTo>
                      <a:pt x="1787" y="0"/>
                      <a:pt x="756" y="1622"/>
                      <a:pt x="0" y="3657"/>
                    </a:cubicBezTo>
                    <a:cubicBezTo>
                      <a:pt x="367" y="3992"/>
                      <a:pt x="682" y="4336"/>
                      <a:pt x="919" y="4664"/>
                    </a:cubicBezTo>
                    <a:cubicBezTo>
                      <a:pt x="3448" y="7679"/>
                      <a:pt x="2026" y="14845"/>
                      <a:pt x="835" y="19180"/>
                    </a:cubicBezTo>
                    <a:lnTo>
                      <a:pt x="5443" y="42693"/>
                    </a:lnTo>
                    <a:cubicBezTo>
                      <a:pt x="5443" y="42693"/>
                      <a:pt x="5600" y="42734"/>
                      <a:pt x="5889" y="42734"/>
                    </a:cubicBezTo>
                    <a:cubicBezTo>
                      <a:pt x="6432" y="42734"/>
                      <a:pt x="7443" y="42591"/>
                      <a:pt x="8765" y="41771"/>
                    </a:cubicBezTo>
                    <a:cubicBezTo>
                      <a:pt x="8765" y="41771"/>
                      <a:pt x="8765" y="41771"/>
                      <a:pt x="8765" y="41771"/>
                    </a:cubicBezTo>
                    <a:cubicBezTo>
                      <a:pt x="8765" y="41771"/>
                      <a:pt x="9816" y="25117"/>
                      <a:pt x="7915" y="21709"/>
                    </a:cubicBezTo>
                    <a:cubicBezTo>
                      <a:pt x="7915" y="21709"/>
                      <a:pt x="7356" y="11903"/>
                      <a:pt x="5890" y="5637"/>
                    </a:cubicBezTo>
                    <a:cubicBezTo>
                      <a:pt x="4739" y="719"/>
                      <a:pt x="3733" y="191"/>
                      <a:pt x="3354" y="191"/>
                    </a:cubicBezTo>
                    <a:cubicBezTo>
                      <a:pt x="3250" y="191"/>
                      <a:pt x="3194" y="230"/>
                      <a:pt x="3194" y="230"/>
                    </a:cubicBezTo>
                    <a:cubicBezTo>
                      <a:pt x="3026" y="73"/>
                      <a:pt x="2848" y="0"/>
                      <a:pt x="2662"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70"/>
              <p:cNvSpPr/>
              <p:nvPr/>
            </p:nvSpPr>
            <p:spPr>
              <a:xfrm>
                <a:off x="4920371" y="4052547"/>
                <a:ext cx="796467" cy="395066"/>
              </a:xfrm>
              <a:custGeom>
                <a:rect b="b" l="l" r="r" t="t"/>
                <a:pathLst>
                  <a:path extrusionOk="0" h="8668" w="17475">
                    <a:moveTo>
                      <a:pt x="1955" y="295"/>
                    </a:moveTo>
                    <a:cubicBezTo>
                      <a:pt x="1538" y="295"/>
                      <a:pt x="1088" y="301"/>
                      <a:pt x="604" y="315"/>
                    </a:cubicBezTo>
                    <a:lnTo>
                      <a:pt x="1" y="8117"/>
                    </a:lnTo>
                    <a:cubicBezTo>
                      <a:pt x="1" y="8117"/>
                      <a:pt x="557" y="8399"/>
                      <a:pt x="1629" y="8399"/>
                    </a:cubicBezTo>
                    <a:cubicBezTo>
                      <a:pt x="2198" y="8399"/>
                      <a:pt x="2911" y="8320"/>
                      <a:pt x="3764" y="8077"/>
                    </a:cubicBezTo>
                    <a:cubicBezTo>
                      <a:pt x="3764" y="8077"/>
                      <a:pt x="4958" y="4540"/>
                      <a:pt x="6043" y="569"/>
                    </a:cubicBezTo>
                    <a:cubicBezTo>
                      <a:pt x="6042" y="569"/>
                      <a:pt x="4752" y="295"/>
                      <a:pt x="1955" y="295"/>
                    </a:cubicBezTo>
                    <a:close/>
                    <a:moveTo>
                      <a:pt x="15357" y="1"/>
                    </a:moveTo>
                    <a:cubicBezTo>
                      <a:pt x="14558" y="1"/>
                      <a:pt x="13521" y="48"/>
                      <a:pt x="12225" y="194"/>
                    </a:cubicBezTo>
                    <a:lnTo>
                      <a:pt x="13877" y="8626"/>
                    </a:lnTo>
                    <a:cubicBezTo>
                      <a:pt x="13877" y="8626"/>
                      <a:pt x="14035" y="8667"/>
                      <a:pt x="14327" y="8667"/>
                    </a:cubicBezTo>
                    <a:cubicBezTo>
                      <a:pt x="14871" y="8667"/>
                      <a:pt x="15880" y="8524"/>
                      <a:pt x="17199" y="7705"/>
                    </a:cubicBezTo>
                    <a:cubicBezTo>
                      <a:pt x="17199" y="7705"/>
                      <a:pt x="17418" y="4246"/>
                      <a:pt x="17475" y="157"/>
                    </a:cubicBezTo>
                    <a:cubicBezTo>
                      <a:pt x="17475" y="157"/>
                      <a:pt x="16811" y="1"/>
                      <a:pt x="1535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70"/>
              <p:cNvSpPr/>
              <p:nvPr/>
            </p:nvSpPr>
            <p:spPr>
              <a:xfrm>
                <a:off x="4984955" y="1201707"/>
                <a:ext cx="445520" cy="550622"/>
              </a:xfrm>
              <a:custGeom>
                <a:rect b="b" l="l" r="r" t="t"/>
                <a:pathLst>
                  <a:path extrusionOk="0" h="12081" w="9775">
                    <a:moveTo>
                      <a:pt x="3542" y="1"/>
                    </a:moveTo>
                    <a:cubicBezTo>
                      <a:pt x="2916" y="1"/>
                      <a:pt x="0" y="334"/>
                      <a:pt x="217" y="6394"/>
                    </a:cubicBezTo>
                    <a:cubicBezTo>
                      <a:pt x="265" y="7765"/>
                      <a:pt x="1301" y="8887"/>
                      <a:pt x="2585" y="8887"/>
                    </a:cubicBezTo>
                    <a:cubicBezTo>
                      <a:pt x="2697" y="8887"/>
                      <a:pt x="2812" y="8879"/>
                      <a:pt x="2927" y="8861"/>
                    </a:cubicBezTo>
                    <a:lnTo>
                      <a:pt x="3881" y="8606"/>
                    </a:lnTo>
                    <a:lnTo>
                      <a:pt x="3647" y="11429"/>
                    </a:lnTo>
                    <a:cubicBezTo>
                      <a:pt x="3647" y="11429"/>
                      <a:pt x="3990" y="12080"/>
                      <a:pt x="5288" y="12080"/>
                    </a:cubicBezTo>
                    <a:cubicBezTo>
                      <a:pt x="5398" y="12080"/>
                      <a:pt x="5514" y="12075"/>
                      <a:pt x="5637" y="12065"/>
                    </a:cubicBezTo>
                    <a:cubicBezTo>
                      <a:pt x="7873" y="11883"/>
                      <a:pt x="8896" y="10441"/>
                      <a:pt x="8896" y="10441"/>
                    </a:cubicBezTo>
                    <a:lnTo>
                      <a:pt x="8397" y="6355"/>
                    </a:lnTo>
                    <a:lnTo>
                      <a:pt x="8397" y="6355"/>
                    </a:lnTo>
                    <a:cubicBezTo>
                      <a:pt x="8397" y="6355"/>
                      <a:pt x="8500" y="6382"/>
                      <a:pt x="8650" y="6382"/>
                    </a:cubicBezTo>
                    <a:cubicBezTo>
                      <a:pt x="9048" y="6382"/>
                      <a:pt x="9775" y="6194"/>
                      <a:pt x="9759" y="4815"/>
                    </a:cubicBezTo>
                    <a:cubicBezTo>
                      <a:pt x="9749" y="3914"/>
                      <a:pt x="9402" y="3698"/>
                      <a:pt x="9072" y="3698"/>
                    </a:cubicBezTo>
                    <a:cubicBezTo>
                      <a:pt x="8770" y="3698"/>
                      <a:pt x="8482" y="3879"/>
                      <a:pt x="8482" y="3879"/>
                    </a:cubicBezTo>
                    <a:lnTo>
                      <a:pt x="8425" y="2780"/>
                    </a:lnTo>
                    <a:cubicBezTo>
                      <a:pt x="8424" y="1715"/>
                      <a:pt x="7718" y="449"/>
                      <a:pt x="5983" y="269"/>
                    </a:cubicBezTo>
                    <a:lnTo>
                      <a:pt x="3659" y="6"/>
                    </a:lnTo>
                    <a:cubicBezTo>
                      <a:pt x="3659" y="5"/>
                      <a:pt x="3616" y="1"/>
                      <a:pt x="3542"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70"/>
              <p:cNvSpPr/>
              <p:nvPr/>
            </p:nvSpPr>
            <p:spPr>
              <a:xfrm>
                <a:off x="4995849" y="1351432"/>
                <a:ext cx="221279" cy="86916"/>
              </a:xfrm>
              <a:custGeom>
                <a:rect b="b" l="l" r="r" t="t"/>
                <a:pathLst>
                  <a:path extrusionOk="0" h="1907" w="4855">
                    <a:moveTo>
                      <a:pt x="284" y="1"/>
                    </a:moveTo>
                    <a:cubicBezTo>
                      <a:pt x="257" y="1"/>
                      <a:pt x="230" y="1"/>
                      <a:pt x="202" y="3"/>
                    </a:cubicBezTo>
                    <a:cubicBezTo>
                      <a:pt x="108" y="423"/>
                      <a:pt x="40" y="896"/>
                      <a:pt x="0" y="1431"/>
                    </a:cubicBezTo>
                    <a:cubicBezTo>
                      <a:pt x="79" y="1460"/>
                      <a:pt x="164" y="1486"/>
                      <a:pt x="255" y="1503"/>
                    </a:cubicBezTo>
                    <a:cubicBezTo>
                      <a:pt x="323" y="1516"/>
                      <a:pt x="390" y="1522"/>
                      <a:pt x="455" y="1522"/>
                    </a:cubicBezTo>
                    <a:cubicBezTo>
                      <a:pt x="749" y="1522"/>
                      <a:pt x="1002" y="1397"/>
                      <a:pt x="1197" y="1248"/>
                    </a:cubicBezTo>
                    <a:cubicBezTo>
                      <a:pt x="1197" y="1189"/>
                      <a:pt x="1217" y="1128"/>
                      <a:pt x="1251" y="1076"/>
                    </a:cubicBezTo>
                    <a:cubicBezTo>
                      <a:pt x="1343" y="928"/>
                      <a:pt x="1421" y="812"/>
                      <a:pt x="1423" y="631"/>
                    </a:cubicBezTo>
                    <a:cubicBezTo>
                      <a:pt x="1423" y="600"/>
                      <a:pt x="1435" y="569"/>
                      <a:pt x="1450" y="544"/>
                    </a:cubicBezTo>
                    <a:cubicBezTo>
                      <a:pt x="1220" y="317"/>
                      <a:pt x="805" y="1"/>
                      <a:pt x="284" y="1"/>
                    </a:cubicBezTo>
                    <a:close/>
                    <a:moveTo>
                      <a:pt x="3487" y="385"/>
                    </a:moveTo>
                    <a:cubicBezTo>
                      <a:pt x="3135" y="385"/>
                      <a:pt x="2735" y="531"/>
                      <a:pt x="2315" y="950"/>
                    </a:cubicBezTo>
                    <a:cubicBezTo>
                      <a:pt x="2315" y="950"/>
                      <a:pt x="2626" y="1728"/>
                      <a:pt x="3461" y="1888"/>
                    </a:cubicBezTo>
                    <a:cubicBezTo>
                      <a:pt x="3529" y="1901"/>
                      <a:pt x="3596" y="1907"/>
                      <a:pt x="3660" y="1907"/>
                    </a:cubicBezTo>
                    <a:cubicBezTo>
                      <a:pt x="4383" y="1907"/>
                      <a:pt x="4854" y="1152"/>
                      <a:pt x="4854" y="1152"/>
                    </a:cubicBezTo>
                    <a:cubicBezTo>
                      <a:pt x="4854" y="1152"/>
                      <a:pt x="4294" y="385"/>
                      <a:pt x="3487" y="38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70"/>
              <p:cNvSpPr/>
              <p:nvPr/>
            </p:nvSpPr>
            <p:spPr>
              <a:xfrm>
                <a:off x="4902869" y="1663052"/>
                <a:ext cx="655997" cy="880329"/>
              </a:xfrm>
              <a:custGeom>
                <a:rect b="b" l="l" r="r" t="t"/>
                <a:pathLst>
                  <a:path extrusionOk="0" h="19315" w="14393">
                    <a:moveTo>
                      <a:pt x="9590" y="0"/>
                    </a:moveTo>
                    <a:cubicBezTo>
                      <a:pt x="7845" y="0"/>
                      <a:pt x="6040" y="383"/>
                      <a:pt x="5448" y="874"/>
                    </a:cubicBezTo>
                    <a:cubicBezTo>
                      <a:pt x="5448" y="874"/>
                      <a:pt x="0" y="4876"/>
                      <a:pt x="2923" y="8954"/>
                    </a:cubicBezTo>
                    <a:cubicBezTo>
                      <a:pt x="2923" y="8954"/>
                      <a:pt x="3537" y="11888"/>
                      <a:pt x="3042" y="19314"/>
                    </a:cubicBezTo>
                    <a:cubicBezTo>
                      <a:pt x="6131" y="18701"/>
                      <a:pt x="8444" y="18505"/>
                      <a:pt x="10140" y="18505"/>
                    </a:cubicBezTo>
                    <a:cubicBezTo>
                      <a:pt x="13164" y="18505"/>
                      <a:pt x="14226" y="19129"/>
                      <a:pt x="14230" y="19129"/>
                    </a:cubicBezTo>
                    <a:cubicBezTo>
                      <a:pt x="14230" y="19129"/>
                      <a:pt x="14230" y="19129"/>
                      <a:pt x="14230" y="19129"/>
                    </a:cubicBezTo>
                    <a:cubicBezTo>
                      <a:pt x="14393" y="15506"/>
                      <a:pt x="12814" y="200"/>
                      <a:pt x="10358" y="26"/>
                    </a:cubicBezTo>
                    <a:cubicBezTo>
                      <a:pt x="10106" y="9"/>
                      <a:pt x="9849" y="0"/>
                      <a:pt x="95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70"/>
              <p:cNvSpPr/>
              <p:nvPr/>
            </p:nvSpPr>
            <p:spPr>
              <a:xfrm>
                <a:off x="4390520" y="1619843"/>
                <a:ext cx="955942" cy="733114"/>
              </a:xfrm>
              <a:custGeom>
                <a:rect b="b" l="l" r="r" t="t"/>
                <a:pathLst>
                  <a:path extrusionOk="0" h="16085" w="20974">
                    <a:moveTo>
                      <a:pt x="1573" y="0"/>
                    </a:moveTo>
                    <a:cubicBezTo>
                      <a:pt x="1473" y="0"/>
                      <a:pt x="1370" y="35"/>
                      <a:pt x="1261" y="113"/>
                    </a:cubicBezTo>
                    <a:cubicBezTo>
                      <a:pt x="1261" y="113"/>
                      <a:pt x="845" y="393"/>
                      <a:pt x="1275" y="1025"/>
                    </a:cubicBezTo>
                    <a:cubicBezTo>
                      <a:pt x="1374" y="1171"/>
                      <a:pt x="1841" y="1987"/>
                      <a:pt x="2247" y="2679"/>
                    </a:cubicBezTo>
                    <a:cubicBezTo>
                      <a:pt x="2247" y="2679"/>
                      <a:pt x="2084" y="2594"/>
                      <a:pt x="1899" y="2594"/>
                    </a:cubicBezTo>
                    <a:cubicBezTo>
                      <a:pt x="1680" y="2594"/>
                      <a:pt x="1429" y="2714"/>
                      <a:pt x="1381" y="3239"/>
                    </a:cubicBezTo>
                    <a:cubicBezTo>
                      <a:pt x="1381" y="3239"/>
                      <a:pt x="681" y="3450"/>
                      <a:pt x="992" y="4312"/>
                    </a:cubicBezTo>
                    <a:cubicBezTo>
                      <a:pt x="992" y="4312"/>
                      <a:pt x="0" y="4598"/>
                      <a:pt x="578" y="5472"/>
                    </a:cubicBezTo>
                    <a:cubicBezTo>
                      <a:pt x="578" y="5472"/>
                      <a:pt x="943" y="6530"/>
                      <a:pt x="2031" y="7518"/>
                    </a:cubicBezTo>
                    <a:cubicBezTo>
                      <a:pt x="2031" y="7518"/>
                      <a:pt x="2137" y="7634"/>
                      <a:pt x="2324" y="7758"/>
                    </a:cubicBezTo>
                    <a:cubicBezTo>
                      <a:pt x="2833" y="8941"/>
                      <a:pt x="4379" y="11938"/>
                      <a:pt x="7997" y="15022"/>
                    </a:cubicBezTo>
                    <a:cubicBezTo>
                      <a:pt x="8875" y="15770"/>
                      <a:pt x="9765" y="16084"/>
                      <a:pt x="10645" y="16084"/>
                    </a:cubicBezTo>
                    <a:cubicBezTo>
                      <a:pt x="14433" y="16084"/>
                      <a:pt x="18022" y="10263"/>
                      <a:pt x="19561" y="8225"/>
                    </a:cubicBezTo>
                    <a:cubicBezTo>
                      <a:pt x="20974" y="6356"/>
                      <a:pt x="20178" y="3831"/>
                      <a:pt x="18374" y="3831"/>
                    </a:cubicBezTo>
                    <a:cubicBezTo>
                      <a:pt x="17755" y="3831"/>
                      <a:pt x="17017" y="4128"/>
                      <a:pt x="16208" y="4852"/>
                    </a:cubicBezTo>
                    <a:cubicBezTo>
                      <a:pt x="13045" y="7686"/>
                      <a:pt x="10712" y="10062"/>
                      <a:pt x="10712" y="10062"/>
                    </a:cubicBezTo>
                    <a:cubicBezTo>
                      <a:pt x="8772" y="8423"/>
                      <a:pt x="6142" y="6421"/>
                      <a:pt x="5558" y="5977"/>
                    </a:cubicBezTo>
                    <a:cubicBezTo>
                      <a:pt x="5760" y="5465"/>
                      <a:pt x="5859" y="4906"/>
                      <a:pt x="5612" y="4524"/>
                    </a:cubicBezTo>
                    <a:cubicBezTo>
                      <a:pt x="5093" y="3727"/>
                      <a:pt x="4632" y="3708"/>
                      <a:pt x="4589" y="3708"/>
                    </a:cubicBezTo>
                    <a:cubicBezTo>
                      <a:pt x="4587" y="3708"/>
                      <a:pt x="4586" y="3708"/>
                      <a:pt x="4586" y="3708"/>
                    </a:cubicBezTo>
                    <a:cubicBezTo>
                      <a:pt x="4586" y="3708"/>
                      <a:pt x="3949" y="2856"/>
                      <a:pt x="3249" y="1935"/>
                    </a:cubicBezTo>
                    <a:cubicBezTo>
                      <a:pt x="2552" y="1018"/>
                      <a:pt x="2112" y="0"/>
                      <a:pt x="1573"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70"/>
              <p:cNvSpPr/>
              <p:nvPr/>
            </p:nvSpPr>
            <p:spPr>
              <a:xfrm>
                <a:off x="4976660" y="1758083"/>
                <a:ext cx="466167" cy="457416"/>
              </a:xfrm>
              <a:custGeom>
                <a:rect b="b" l="l" r="r" t="t"/>
                <a:pathLst>
                  <a:path extrusionOk="0" h="10036" w="10228">
                    <a:moveTo>
                      <a:pt x="5455" y="1"/>
                    </a:moveTo>
                    <a:cubicBezTo>
                      <a:pt x="2816" y="1"/>
                      <a:pt x="1" y="4087"/>
                      <a:pt x="1" y="4087"/>
                    </a:cubicBezTo>
                    <a:cubicBezTo>
                      <a:pt x="1" y="4087"/>
                      <a:pt x="2229" y="7627"/>
                      <a:pt x="4780" y="10035"/>
                    </a:cubicBezTo>
                    <a:cubicBezTo>
                      <a:pt x="4780" y="10035"/>
                      <a:pt x="10227" y="3796"/>
                      <a:pt x="7272" y="808"/>
                    </a:cubicBezTo>
                    <a:cubicBezTo>
                      <a:pt x="6703" y="233"/>
                      <a:pt x="6084" y="1"/>
                      <a:pt x="54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70"/>
              <p:cNvSpPr/>
              <p:nvPr/>
            </p:nvSpPr>
            <p:spPr>
              <a:xfrm>
                <a:off x="4831265" y="2458167"/>
                <a:ext cx="1066331" cy="1101198"/>
              </a:xfrm>
              <a:custGeom>
                <a:rect b="b" l="l" r="r" t="t"/>
                <a:pathLst>
                  <a:path extrusionOk="0" h="24161" w="23396">
                    <a:moveTo>
                      <a:pt x="15839" y="0"/>
                    </a:moveTo>
                    <a:cubicBezTo>
                      <a:pt x="15747" y="0"/>
                      <a:pt x="15653" y="15"/>
                      <a:pt x="15560" y="46"/>
                    </a:cubicBezTo>
                    <a:cubicBezTo>
                      <a:pt x="13934" y="579"/>
                      <a:pt x="12525" y="873"/>
                      <a:pt x="10691" y="873"/>
                    </a:cubicBezTo>
                    <a:cubicBezTo>
                      <a:pt x="9191" y="873"/>
                      <a:pt x="7406" y="676"/>
                      <a:pt x="4985" y="252"/>
                    </a:cubicBezTo>
                    <a:cubicBezTo>
                      <a:pt x="4932" y="243"/>
                      <a:pt x="4879" y="238"/>
                      <a:pt x="4827" y="238"/>
                    </a:cubicBezTo>
                    <a:cubicBezTo>
                      <a:pt x="4383" y="238"/>
                      <a:pt x="4008" y="571"/>
                      <a:pt x="4023" y="988"/>
                    </a:cubicBezTo>
                    <a:cubicBezTo>
                      <a:pt x="4057" y="1888"/>
                      <a:pt x="4079" y="3004"/>
                      <a:pt x="3778" y="4015"/>
                    </a:cubicBezTo>
                    <a:cubicBezTo>
                      <a:pt x="3778" y="4015"/>
                      <a:pt x="1688" y="15986"/>
                      <a:pt x="1" y="21676"/>
                    </a:cubicBezTo>
                    <a:cubicBezTo>
                      <a:pt x="1" y="21676"/>
                      <a:pt x="95" y="23514"/>
                      <a:pt x="1555" y="23514"/>
                    </a:cubicBezTo>
                    <a:cubicBezTo>
                      <a:pt x="1857" y="23514"/>
                      <a:pt x="2217" y="23436"/>
                      <a:pt x="2646" y="23247"/>
                    </a:cubicBezTo>
                    <a:cubicBezTo>
                      <a:pt x="3811" y="22733"/>
                      <a:pt x="4703" y="22473"/>
                      <a:pt x="5463" y="22473"/>
                    </a:cubicBezTo>
                    <a:cubicBezTo>
                      <a:pt x="6339" y="22473"/>
                      <a:pt x="7039" y="22817"/>
                      <a:pt x="7775" y="23513"/>
                    </a:cubicBezTo>
                    <a:cubicBezTo>
                      <a:pt x="8257" y="23970"/>
                      <a:pt x="8903" y="24161"/>
                      <a:pt x="9565" y="24161"/>
                    </a:cubicBezTo>
                    <a:cubicBezTo>
                      <a:pt x="10789" y="24161"/>
                      <a:pt x="12068" y="23508"/>
                      <a:pt x="12466" y="22675"/>
                    </a:cubicBezTo>
                    <a:cubicBezTo>
                      <a:pt x="12680" y="22229"/>
                      <a:pt x="13422" y="22048"/>
                      <a:pt x="14317" y="22048"/>
                    </a:cubicBezTo>
                    <a:cubicBezTo>
                      <a:pt x="16000" y="22048"/>
                      <a:pt x="18227" y="22690"/>
                      <a:pt x="18499" y="23424"/>
                    </a:cubicBezTo>
                    <a:cubicBezTo>
                      <a:pt x="18665" y="23870"/>
                      <a:pt x="19390" y="24126"/>
                      <a:pt x="20220" y="24126"/>
                    </a:cubicBezTo>
                    <a:cubicBezTo>
                      <a:pt x="21474" y="24126"/>
                      <a:pt x="22969" y="23543"/>
                      <a:pt x="23148" y="22152"/>
                    </a:cubicBezTo>
                    <a:cubicBezTo>
                      <a:pt x="23396" y="20233"/>
                      <a:pt x="19310" y="9733"/>
                      <a:pt x="16633" y="2472"/>
                    </a:cubicBezTo>
                    <a:cubicBezTo>
                      <a:pt x="16523" y="2176"/>
                      <a:pt x="16593" y="1433"/>
                      <a:pt x="16640" y="770"/>
                    </a:cubicBezTo>
                    <a:cubicBezTo>
                      <a:pt x="16669" y="339"/>
                      <a:pt x="16282" y="0"/>
                      <a:pt x="1583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70"/>
              <p:cNvSpPr/>
              <p:nvPr/>
            </p:nvSpPr>
            <p:spPr>
              <a:xfrm>
                <a:off x="4611440" y="4317859"/>
                <a:ext cx="1162910" cy="232855"/>
              </a:xfrm>
              <a:custGeom>
                <a:rect b="b" l="l" r="r" t="t"/>
                <a:pathLst>
                  <a:path extrusionOk="0" h="5109" w="25515">
                    <a:moveTo>
                      <a:pt x="5849" y="183"/>
                    </a:moveTo>
                    <a:cubicBezTo>
                      <a:pt x="5505" y="183"/>
                      <a:pt x="5211" y="241"/>
                      <a:pt x="5082" y="379"/>
                    </a:cubicBezTo>
                    <a:cubicBezTo>
                      <a:pt x="4651" y="838"/>
                      <a:pt x="4519" y="1433"/>
                      <a:pt x="4519" y="1433"/>
                    </a:cubicBezTo>
                    <a:cubicBezTo>
                      <a:pt x="4058" y="1800"/>
                      <a:pt x="4069" y="1872"/>
                      <a:pt x="3971" y="1872"/>
                    </a:cubicBezTo>
                    <a:cubicBezTo>
                      <a:pt x="3908" y="1872"/>
                      <a:pt x="3801" y="1843"/>
                      <a:pt x="3497" y="1843"/>
                    </a:cubicBezTo>
                    <a:cubicBezTo>
                      <a:pt x="3417" y="1843"/>
                      <a:pt x="3324" y="1845"/>
                      <a:pt x="3214" y="1850"/>
                    </a:cubicBezTo>
                    <a:cubicBezTo>
                      <a:pt x="2144" y="1899"/>
                      <a:pt x="1049" y="1933"/>
                      <a:pt x="250" y="3140"/>
                    </a:cubicBezTo>
                    <a:cubicBezTo>
                      <a:pt x="1" y="3519"/>
                      <a:pt x="110" y="3829"/>
                      <a:pt x="149" y="3958"/>
                    </a:cubicBezTo>
                    <a:cubicBezTo>
                      <a:pt x="367" y="4657"/>
                      <a:pt x="1050" y="5107"/>
                      <a:pt x="1783" y="5107"/>
                    </a:cubicBezTo>
                    <a:lnTo>
                      <a:pt x="10585" y="5107"/>
                    </a:lnTo>
                    <a:cubicBezTo>
                      <a:pt x="12171" y="5107"/>
                      <a:pt x="11462" y="4501"/>
                      <a:pt x="11661" y="3004"/>
                    </a:cubicBezTo>
                    <a:cubicBezTo>
                      <a:pt x="11845" y="1638"/>
                      <a:pt x="11435" y="1145"/>
                      <a:pt x="11059" y="1145"/>
                    </a:cubicBezTo>
                    <a:cubicBezTo>
                      <a:pt x="10944" y="1145"/>
                      <a:pt x="10832" y="1191"/>
                      <a:pt x="10742" y="1273"/>
                    </a:cubicBezTo>
                    <a:cubicBezTo>
                      <a:pt x="10342" y="1635"/>
                      <a:pt x="9872" y="1742"/>
                      <a:pt x="9451" y="1742"/>
                    </a:cubicBezTo>
                    <a:cubicBezTo>
                      <a:pt x="8893" y="1742"/>
                      <a:pt x="8420" y="1554"/>
                      <a:pt x="8308" y="1517"/>
                    </a:cubicBezTo>
                    <a:lnTo>
                      <a:pt x="7578" y="667"/>
                    </a:lnTo>
                    <a:cubicBezTo>
                      <a:pt x="7345" y="394"/>
                      <a:pt x="6505" y="183"/>
                      <a:pt x="5849" y="183"/>
                    </a:cubicBezTo>
                    <a:close/>
                    <a:moveTo>
                      <a:pt x="19911" y="1"/>
                    </a:moveTo>
                    <a:cubicBezTo>
                      <a:pt x="19754" y="1"/>
                      <a:pt x="19554" y="156"/>
                      <a:pt x="19346" y="380"/>
                    </a:cubicBezTo>
                    <a:cubicBezTo>
                      <a:pt x="18915" y="840"/>
                      <a:pt x="18782" y="1434"/>
                      <a:pt x="18782" y="1434"/>
                    </a:cubicBezTo>
                    <a:cubicBezTo>
                      <a:pt x="18320" y="1802"/>
                      <a:pt x="18331" y="1874"/>
                      <a:pt x="18233" y="1874"/>
                    </a:cubicBezTo>
                    <a:cubicBezTo>
                      <a:pt x="18171" y="1874"/>
                      <a:pt x="18064" y="1844"/>
                      <a:pt x="17760" y="1844"/>
                    </a:cubicBezTo>
                    <a:cubicBezTo>
                      <a:pt x="17680" y="1844"/>
                      <a:pt x="17586" y="1846"/>
                      <a:pt x="17476" y="1851"/>
                    </a:cubicBezTo>
                    <a:cubicBezTo>
                      <a:pt x="16405" y="1901"/>
                      <a:pt x="15310" y="1935"/>
                      <a:pt x="14512" y="3142"/>
                    </a:cubicBezTo>
                    <a:cubicBezTo>
                      <a:pt x="14262" y="3521"/>
                      <a:pt x="14371" y="3832"/>
                      <a:pt x="14412" y="3959"/>
                    </a:cubicBezTo>
                    <a:cubicBezTo>
                      <a:pt x="14630" y="4660"/>
                      <a:pt x="15314" y="5108"/>
                      <a:pt x="16046" y="5108"/>
                    </a:cubicBezTo>
                    <a:lnTo>
                      <a:pt x="23928" y="5108"/>
                    </a:lnTo>
                    <a:cubicBezTo>
                      <a:pt x="25515" y="5108"/>
                      <a:pt x="24803" y="4503"/>
                      <a:pt x="25006" y="3006"/>
                    </a:cubicBezTo>
                    <a:cubicBezTo>
                      <a:pt x="25190" y="1641"/>
                      <a:pt x="24779" y="1147"/>
                      <a:pt x="24403" y="1147"/>
                    </a:cubicBezTo>
                    <a:cubicBezTo>
                      <a:pt x="24288" y="1147"/>
                      <a:pt x="24176" y="1193"/>
                      <a:pt x="24086" y="1276"/>
                    </a:cubicBezTo>
                    <a:cubicBezTo>
                      <a:pt x="23717" y="1609"/>
                      <a:pt x="23113" y="1713"/>
                      <a:pt x="22506" y="1713"/>
                    </a:cubicBezTo>
                    <a:cubicBezTo>
                      <a:pt x="21581" y="1713"/>
                      <a:pt x="20649" y="1472"/>
                      <a:pt x="20531" y="1434"/>
                    </a:cubicBezTo>
                    <a:cubicBezTo>
                      <a:pt x="20531" y="1434"/>
                      <a:pt x="20372" y="1181"/>
                      <a:pt x="20184" y="335"/>
                    </a:cubicBezTo>
                    <a:cubicBezTo>
                      <a:pt x="20131" y="98"/>
                      <a:pt x="20035" y="1"/>
                      <a:pt x="199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70"/>
              <p:cNvSpPr/>
              <p:nvPr/>
            </p:nvSpPr>
            <p:spPr>
              <a:xfrm>
                <a:off x="4431997" y="1134478"/>
                <a:ext cx="1462810" cy="3417401"/>
              </a:xfrm>
              <a:custGeom>
                <a:rect b="b" l="l" r="r" t="t"/>
                <a:pathLst>
                  <a:path extrusionOk="0" h="74980" w="32095">
                    <a:moveTo>
                      <a:pt x="13149" y="3735"/>
                    </a:moveTo>
                    <a:cubicBezTo>
                      <a:pt x="13078" y="3735"/>
                      <a:pt x="13007" y="3741"/>
                      <a:pt x="12937" y="3753"/>
                    </a:cubicBezTo>
                    <a:cubicBezTo>
                      <a:pt x="12914" y="3757"/>
                      <a:pt x="12890" y="3763"/>
                      <a:pt x="12868" y="3767"/>
                    </a:cubicBezTo>
                    <a:cubicBezTo>
                      <a:pt x="12814" y="3907"/>
                      <a:pt x="12762" y="4056"/>
                      <a:pt x="12714" y="4213"/>
                    </a:cubicBezTo>
                    <a:cubicBezTo>
                      <a:pt x="12798" y="4218"/>
                      <a:pt x="12880" y="4220"/>
                      <a:pt x="12960" y="4230"/>
                    </a:cubicBezTo>
                    <a:cubicBezTo>
                      <a:pt x="13047" y="4237"/>
                      <a:pt x="13127" y="4247"/>
                      <a:pt x="13206" y="4264"/>
                    </a:cubicBezTo>
                    <a:cubicBezTo>
                      <a:pt x="13282" y="4275"/>
                      <a:pt x="13373" y="4296"/>
                      <a:pt x="13431" y="4303"/>
                    </a:cubicBezTo>
                    <a:lnTo>
                      <a:pt x="13479" y="4309"/>
                    </a:lnTo>
                    <a:cubicBezTo>
                      <a:pt x="13489" y="4310"/>
                      <a:pt x="13498" y="4311"/>
                      <a:pt x="13508" y="4311"/>
                    </a:cubicBezTo>
                    <a:cubicBezTo>
                      <a:pt x="13633" y="4311"/>
                      <a:pt x="13743" y="4217"/>
                      <a:pt x="13758" y="4090"/>
                    </a:cubicBezTo>
                    <a:cubicBezTo>
                      <a:pt x="13772" y="3978"/>
                      <a:pt x="13710" y="3876"/>
                      <a:pt x="13613" y="3831"/>
                    </a:cubicBezTo>
                    <a:cubicBezTo>
                      <a:pt x="13489" y="3774"/>
                      <a:pt x="13388" y="3756"/>
                      <a:pt x="13274" y="3742"/>
                    </a:cubicBezTo>
                    <a:cubicBezTo>
                      <a:pt x="13232" y="3737"/>
                      <a:pt x="13191" y="3735"/>
                      <a:pt x="13149" y="3735"/>
                    </a:cubicBezTo>
                    <a:close/>
                    <a:moveTo>
                      <a:pt x="15706" y="3909"/>
                    </a:moveTo>
                    <a:cubicBezTo>
                      <a:pt x="15648" y="3909"/>
                      <a:pt x="15587" y="3913"/>
                      <a:pt x="15520" y="3921"/>
                    </a:cubicBezTo>
                    <a:cubicBezTo>
                      <a:pt x="15383" y="3940"/>
                      <a:pt x="15286" y="4067"/>
                      <a:pt x="15304" y="4204"/>
                    </a:cubicBezTo>
                    <a:cubicBezTo>
                      <a:pt x="15321" y="4325"/>
                      <a:pt x="15421" y="4414"/>
                      <a:pt x="15539" y="4422"/>
                    </a:cubicBezTo>
                    <a:lnTo>
                      <a:pt x="15573" y="4424"/>
                    </a:lnTo>
                    <a:cubicBezTo>
                      <a:pt x="15669" y="4431"/>
                      <a:pt x="15808" y="4438"/>
                      <a:pt x="15927" y="4455"/>
                    </a:cubicBezTo>
                    <a:cubicBezTo>
                      <a:pt x="16050" y="4469"/>
                      <a:pt x="16176" y="4487"/>
                      <a:pt x="16301" y="4516"/>
                    </a:cubicBezTo>
                    <a:cubicBezTo>
                      <a:pt x="16426" y="4542"/>
                      <a:pt x="16550" y="4576"/>
                      <a:pt x="16679" y="4612"/>
                    </a:cubicBezTo>
                    <a:cubicBezTo>
                      <a:pt x="16811" y="4643"/>
                      <a:pt x="16940" y="4684"/>
                      <a:pt x="17087" y="4711"/>
                    </a:cubicBezTo>
                    <a:lnTo>
                      <a:pt x="17089" y="4711"/>
                    </a:lnTo>
                    <a:cubicBezTo>
                      <a:pt x="17093" y="4712"/>
                      <a:pt x="17097" y="4712"/>
                      <a:pt x="17101" y="4712"/>
                    </a:cubicBezTo>
                    <a:cubicBezTo>
                      <a:pt x="17132" y="4712"/>
                      <a:pt x="17161" y="4688"/>
                      <a:pt x="17166" y="4657"/>
                    </a:cubicBezTo>
                    <a:cubicBezTo>
                      <a:pt x="17169" y="4640"/>
                      <a:pt x="17164" y="4624"/>
                      <a:pt x="17155" y="4610"/>
                    </a:cubicBezTo>
                    <a:cubicBezTo>
                      <a:pt x="17070" y="4483"/>
                      <a:pt x="16962" y="4374"/>
                      <a:pt x="16840" y="4285"/>
                    </a:cubicBezTo>
                    <a:cubicBezTo>
                      <a:pt x="16720" y="4190"/>
                      <a:pt x="16582" y="4125"/>
                      <a:pt x="16443" y="4066"/>
                    </a:cubicBezTo>
                    <a:cubicBezTo>
                      <a:pt x="16301" y="4006"/>
                      <a:pt x="16154" y="3964"/>
                      <a:pt x="16002" y="3935"/>
                    </a:cubicBezTo>
                    <a:cubicBezTo>
                      <a:pt x="15902" y="3920"/>
                      <a:pt x="15809" y="3909"/>
                      <a:pt x="15706" y="3909"/>
                    </a:cubicBezTo>
                    <a:close/>
                    <a:moveTo>
                      <a:pt x="21234" y="5571"/>
                    </a:moveTo>
                    <a:cubicBezTo>
                      <a:pt x="21119" y="5571"/>
                      <a:pt x="21022" y="5637"/>
                      <a:pt x="21017" y="5640"/>
                    </a:cubicBezTo>
                    <a:cubicBezTo>
                      <a:pt x="20982" y="5666"/>
                      <a:pt x="20974" y="5711"/>
                      <a:pt x="20997" y="5746"/>
                    </a:cubicBezTo>
                    <a:cubicBezTo>
                      <a:pt x="21013" y="5768"/>
                      <a:pt x="21036" y="5779"/>
                      <a:pt x="21060" y="5779"/>
                    </a:cubicBezTo>
                    <a:cubicBezTo>
                      <a:pt x="21075" y="5779"/>
                      <a:pt x="21090" y="5775"/>
                      <a:pt x="21103" y="5766"/>
                    </a:cubicBezTo>
                    <a:cubicBezTo>
                      <a:pt x="21105" y="5766"/>
                      <a:pt x="21169" y="5724"/>
                      <a:pt x="21233" y="5724"/>
                    </a:cubicBezTo>
                    <a:cubicBezTo>
                      <a:pt x="21254" y="5724"/>
                      <a:pt x="21274" y="5728"/>
                      <a:pt x="21293" y="5739"/>
                    </a:cubicBezTo>
                    <a:cubicBezTo>
                      <a:pt x="21348" y="5773"/>
                      <a:pt x="21470" y="5916"/>
                      <a:pt x="21406" y="6549"/>
                    </a:cubicBezTo>
                    <a:cubicBezTo>
                      <a:pt x="21405" y="6591"/>
                      <a:pt x="21437" y="6628"/>
                      <a:pt x="21477" y="6631"/>
                    </a:cubicBezTo>
                    <a:lnTo>
                      <a:pt x="21484" y="6631"/>
                    </a:lnTo>
                    <a:cubicBezTo>
                      <a:pt x="21523" y="6631"/>
                      <a:pt x="21557" y="6601"/>
                      <a:pt x="21560" y="6563"/>
                    </a:cubicBezTo>
                    <a:cubicBezTo>
                      <a:pt x="21615" y="6025"/>
                      <a:pt x="21553" y="5714"/>
                      <a:pt x="21371" y="5608"/>
                    </a:cubicBezTo>
                    <a:cubicBezTo>
                      <a:pt x="21325" y="5581"/>
                      <a:pt x="21278" y="5571"/>
                      <a:pt x="21234" y="5571"/>
                    </a:cubicBezTo>
                    <a:close/>
                    <a:moveTo>
                      <a:pt x="15918" y="4883"/>
                    </a:moveTo>
                    <a:cubicBezTo>
                      <a:pt x="15662" y="4883"/>
                      <a:pt x="15413" y="4962"/>
                      <a:pt x="15206" y="5084"/>
                    </a:cubicBezTo>
                    <a:cubicBezTo>
                      <a:pt x="14972" y="5227"/>
                      <a:pt x="14773" y="5407"/>
                      <a:pt x="14628" y="5636"/>
                    </a:cubicBezTo>
                    <a:cubicBezTo>
                      <a:pt x="14612" y="5661"/>
                      <a:pt x="14612" y="5695"/>
                      <a:pt x="14632" y="5722"/>
                    </a:cubicBezTo>
                    <a:cubicBezTo>
                      <a:pt x="14648" y="5743"/>
                      <a:pt x="14672" y="5752"/>
                      <a:pt x="14695" y="5752"/>
                    </a:cubicBezTo>
                    <a:cubicBezTo>
                      <a:pt x="14696" y="5752"/>
                      <a:pt x="14698" y="5752"/>
                      <a:pt x="14700" y="5752"/>
                    </a:cubicBezTo>
                    <a:cubicBezTo>
                      <a:pt x="14782" y="5912"/>
                      <a:pt x="15099" y="6485"/>
                      <a:pt x="15785" y="6638"/>
                    </a:cubicBezTo>
                    <a:cubicBezTo>
                      <a:pt x="16047" y="6536"/>
                      <a:pt x="16248" y="6301"/>
                      <a:pt x="16292" y="6001"/>
                    </a:cubicBezTo>
                    <a:cubicBezTo>
                      <a:pt x="16333" y="5731"/>
                      <a:pt x="16234" y="5473"/>
                      <a:pt x="16051" y="5298"/>
                    </a:cubicBezTo>
                    <a:lnTo>
                      <a:pt x="16051" y="5298"/>
                    </a:lnTo>
                    <a:cubicBezTo>
                      <a:pt x="16238" y="5332"/>
                      <a:pt x="16417" y="5404"/>
                      <a:pt x="16584" y="5519"/>
                    </a:cubicBezTo>
                    <a:cubicBezTo>
                      <a:pt x="16681" y="5574"/>
                      <a:pt x="16763" y="5660"/>
                      <a:pt x="16857" y="5725"/>
                    </a:cubicBezTo>
                    <a:cubicBezTo>
                      <a:pt x="16941" y="5809"/>
                      <a:pt x="17027" y="5891"/>
                      <a:pt x="17116" y="5973"/>
                    </a:cubicBezTo>
                    <a:lnTo>
                      <a:pt x="17147" y="6004"/>
                    </a:lnTo>
                    <a:cubicBezTo>
                      <a:pt x="17153" y="6008"/>
                      <a:pt x="17160" y="6014"/>
                      <a:pt x="17167" y="6018"/>
                    </a:cubicBezTo>
                    <a:cubicBezTo>
                      <a:pt x="17188" y="6030"/>
                      <a:pt x="17210" y="6036"/>
                      <a:pt x="17232" y="6036"/>
                    </a:cubicBezTo>
                    <a:cubicBezTo>
                      <a:pt x="17274" y="6036"/>
                      <a:pt x="17315" y="6014"/>
                      <a:pt x="17338" y="5976"/>
                    </a:cubicBezTo>
                    <a:cubicBezTo>
                      <a:pt x="17413" y="5851"/>
                      <a:pt x="17490" y="5728"/>
                      <a:pt x="17554" y="5596"/>
                    </a:cubicBezTo>
                    <a:cubicBezTo>
                      <a:pt x="17565" y="5570"/>
                      <a:pt x="17563" y="5537"/>
                      <a:pt x="17542" y="5512"/>
                    </a:cubicBezTo>
                    <a:cubicBezTo>
                      <a:pt x="17527" y="5493"/>
                      <a:pt x="17505" y="5484"/>
                      <a:pt x="17483" y="5484"/>
                    </a:cubicBezTo>
                    <a:cubicBezTo>
                      <a:pt x="17466" y="5484"/>
                      <a:pt x="17448" y="5490"/>
                      <a:pt x="17433" y="5502"/>
                    </a:cubicBezTo>
                    <a:cubicBezTo>
                      <a:pt x="17367" y="5555"/>
                      <a:pt x="17307" y="5612"/>
                      <a:pt x="17247" y="5669"/>
                    </a:cubicBezTo>
                    <a:cubicBezTo>
                      <a:pt x="17201" y="5605"/>
                      <a:pt x="17155" y="5541"/>
                      <a:pt x="17105" y="5478"/>
                    </a:cubicBezTo>
                    <a:cubicBezTo>
                      <a:pt x="17010" y="5383"/>
                      <a:pt x="16920" y="5282"/>
                      <a:pt x="16808" y="5199"/>
                    </a:cubicBezTo>
                    <a:cubicBezTo>
                      <a:pt x="16593" y="5028"/>
                      <a:pt x="16313" y="4912"/>
                      <a:pt x="16023" y="4888"/>
                    </a:cubicBezTo>
                    <a:cubicBezTo>
                      <a:pt x="15988" y="4885"/>
                      <a:pt x="15953" y="4883"/>
                      <a:pt x="15918" y="4883"/>
                    </a:cubicBezTo>
                    <a:close/>
                    <a:moveTo>
                      <a:pt x="14013" y="6848"/>
                    </a:moveTo>
                    <a:cubicBezTo>
                      <a:pt x="13980" y="6848"/>
                      <a:pt x="13960" y="6853"/>
                      <a:pt x="13954" y="6854"/>
                    </a:cubicBezTo>
                    <a:cubicBezTo>
                      <a:pt x="13915" y="6867"/>
                      <a:pt x="13892" y="6905"/>
                      <a:pt x="13903" y="6946"/>
                    </a:cubicBezTo>
                    <a:cubicBezTo>
                      <a:pt x="13912" y="6982"/>
                      <a:pt x="13944" y="7004"/>
                      <a:pt x="13979" y="7004"/>
                    </a:cubicBezTo>
                    <a:cubicBezTo>
                      <a:pt x="13984" y="7004"/>
                      <a:pt x="13990" y="7004"/>
                      <a:pt x="13995" y="7003"/>
                    </a:cubicBezTo>
                    <a:cubicBezTo>
                      <a:pt x="13995" y="7003"/>
                      <a:pt x="14002" y="7001"/>
                      <a:pt x="14013" y="7001"/>
                    </a:cubicBezTo>
                    <a:cubicBezTo>
                      <a:pt x="14023" y="7001"/>
                      <a:pt x="14036" y="7002"/>
                      <a:pt x="14052" y="7006"/>
                    </a:cubicBezTo>
                    <a:cubicBezTo>
                      <a:pt x="14073" y="7011"/>
                      <a:pt x="14094" y="7038"/>
                      <a:pt x="14103" y="7048"/>
                    </a:cubicBezTo>
                    <a:cubicBezTo>
                      <a:pt x="14117" y="7072"/>
                      <a:pt x="14141" y="7086"/>
                      <a:pt x="14168" y="7086"/>
                    </a:cubicBezTo>
                    <a:cubicBezTo>
                      <a:pt x="14182" y="7086"/>
                      <a:pt x="14196" y="7082"/>
                      <a:pt x="14209" y="7075"/>
                    </a:cubicBezTo>
                    <a:cubicBezTo>
                      <a:pt x="14244" y="7054"/>
                      <a:pt x="14257" y="7006"/>
                      <a:pt x="14233" y="6969"/>
                    </a:cubicBezTo>
                    <a:cubicBezTo>
                      <a:pt x="14229" y="6960"/>
                      <a:pt x="14175" y="6878"/>
                      <a:pt x="14089" y="6857"/>
                    </a:cubicBezTo>
                    <a:cubicBezTo>
                      <a:pt x="14059" y="6850"/>
                      <a:pt x="14033" y="6848"/>
                      <a:pt x="14013" y="6848"/>
                    </a:cubicBezTo>
                    <a:close/>
                    <a:moveTo>
                      <a:pt x="12709" y="4509"/>
                    </a:moveTo>
                    <a:cubicBezTo>
                      <a:pt x="12685" y="4509"/>
                      <a:pt x="12662" y="4510"/>
                      <a:pt x="12639" y="4511"/>
                    </a:cubicBezTo>
                    <a:cubicBezTo>
                      <a:pt x="12517" y="4989"/>
                      <a:pt x="12425" y="5545"/>
                      <a:pt x="12377" y="6189"/>
                    </a:cubicBezTo>
                    <a:cubicBezTo>
                      <a:pt x="12456" y="6219"/>
                      <a:pt x="12540" y="6244"/>
                      <a:pt x="12631" y="6261"/>
                    </a:cubicBezTo>
                    <a:cubicBezTo>
                      <a:pt x="12658" y="6268"/>
                      <a:pt x="12687" y="6273"/>
                      <a:pt x="12716" y="6276"/>
                    </a:cubicBezTo>
                    <a:cubicBezTo>
                      <a:pt x="12998" y="6182"/>
                      <a:pt x="13214" y="5937"/>
                      <a:pt x="13262" y="5625"/>
                    </a:cubicBezTo>
                    <a:cubicBezTo>
                      <a:pt x="13296" y="5393"/>
                      <a:pt x="13229" y="5171"/>
                      <a:pt x="13094" y="5001"/>
                    </a:cubicBezTo>
                    <a:lnTo>
                      <a:pt x="13094" y="5001"/>
                    </a:lnTo>
                    <a:cubicBezTo>
                      <a:pt x="13142" y="5021"/>
                      <a:pt x="13193" y="5029"/>
                      <a:pt x="13240" y="5057"/>
                    </a:cubicBezTo>
                    <a:cubicBezTo>
                      <a:pt x="13288" y="5086"/>
                      <a:pt x="13337" y="5113"/>
                      <a:pt x="13387" y="5137"/>
                    </a:cubicBezTo>
                    <a:cubicBezTo>
                      <a:pt x="13486" y="5192"/>
                      <a:pt x="13574" y="5268"/>
                      <a:pt x="13674" y="5329"/>
                    </a:cubicBezTo>
                    <a:cubicBezTo>
                      <a:pt x="13694" y="5346"/>
                      <a:pt x="13712" y="5362"/>
                      <a:pt x="13731" y="5377"/>
                    </a:cubicBezTo>
                    <a:cubicBezTo>
                      <a:pt x="13511" y="6082"/>
                      <a:pt x="13196" y="6297"/>
                      <a:pt x="13189" y="6301"/>
                    </a:cubicBezTo>
                    <a:cubicBezTo>
                      <a:pt x="13178" y="6309"/>
                      <a:pt x="12910" y="6500"/>
                      <a:pt x="13002" y="6782"/>
                    </a:cubicBezTo>
                    <a:cubicBezTo>
                      <a:pt x="13059" y="6956"/>
                      <a:pt x="13163" y="6987"/>
                      <a:pt x="13255" y="7013"/>
                    </a:cubicBezTo>
                    <a:cubicBezTo>
                      <a:pt x="13311" y="7030"/>
                      <a:pt x="13367" y="7045"/>
                      <a:pt x="13428" y="7095"/>
                    </a:cubicBezTo>
                    <a:cubicBezTo>
                      <a:pt x="13442" y="7107"/>
                      <a:pt x="13461" y="7112"/>
                      <a:pt x="13476" y="7112"/>
                    </a:cubicBezTo>
                    <a:cubicBezTo>
                      <a:pt x="13499" y="7112"/>
                      <a:pt x="13521" y="7103"/>
                      <a:pt x="13537" y="7083"/>
                    </a:cubicBezTo>
                    <a:cubicBezTo>
                      <a:pt x="13562" y="7051"/>
                      <a:pt x="13558" y="7003"/>
                      <a:pt x="13526" y="6976"/>
                    </a:cubicBezTo>
                    <a:cubicBezTo>
                      <a:pt x="13441" y="6905"/>
                      <a:pt x="13361" y="6884"/>
                      <a:pt x="13299" y="6864"/>
                    </a:cubicBezTo>
                    <a:cubicBezTo>
                      <a:pt x="13219" y="6841"/>
                      <a:pt x="13180" y="6832"/>
                      <a:pt x="13149" y="6732"/>
                    </a:cubicBezTo>
                    <a:cubicBezTo>
                      <a:pt x="13093" y="6558"/>
                      <a:pt x="13271" y="6428"/>
                      <a:pt x="13275" y="6425"/>
                    </a:cubicBezTo>
                    <a:cubicBezTo>
                      <a:pt x="13292" y="6416"/>
                      <a:pt x="13707" y="6143"/>
                      <a:pt x="13939" y="5206"/>
                    </a:cubicBezTo>
                    <a:cubicBezTo>
                      <a:pt x="13947" y="5172"/>
                      <a:pt x="13932" y="5138"/>
                      <a:pt x="13903" y="5121"/>
                    </a:cubicBezTo>
                    <a:cubicBezTo>
                      <a:pt x="13826" y="5042"/>
                      <a:pt x="13677" y="4898"/>
                      <a:pt x="13594" y="4838"/>
                    </a:cubicBezTo>
                    <a:cubicBezTo>
                      <a:pt x="13383" y="4667"/>
                      <a:pt x="13112" y="4549"/>
                      <a:pt x="12825" y="4516"/>
                    </a:cubicBezTo>
                    <a:cubicBezTo>
                      <a:pt x="12787" y="4511"/>
                      <a:pt x="12748" y="4509"/>
                      <a:pt x="12709" y="4509"/>
                    </a:cubicBezTo>
                    <a:close/>
                    <a:moveTo>
                      <a:pt x="14440" y="6421"/>
                    </a:moveTo>
                    <a:cubicBezTo>
                      <a:pt x="14417" y="6421"/>
                      <a:pt x="14395" y="6431"/>
                      <a:pt x="14380" y="6451"/>
                    </a:cubicBezTo>
                    <a:cubicBezTo>
                      <a:pt x="14356" y="6483"/>
                      <a:pt x="14360" y="6532"/>
                      <a:pt x="14394" y="6558"/>
                    </a:cubicBezTo>
                    <a:cubicBezTo>
                      <a:pt x="14396" y="6558"/>
                      <a:pt x="14488" y="6633"/>
                      <a:pt x="14502" y="6749"/>
                    </a:cubicBezTo>
                    <a:cubicBezTo>
                      <a:pt x="14513" y="6837"/>
                      <a:pt x="14478" y="6933"/>
                      <a:pt x="14399" y="7032"/>
                    </a:cubicBezTo>
                    <a:cubicBezTo>
                      <a:pt x="14370" y="7065"/>
                      <a:pt x="14374" y="7114"/>
                      <a:pt x="14408" y="7140"/>
                    </a:cubicBezTo>
                    <a:cubicBezTo>
                      <a:pt x="14423" y="7151"/>
                      <a:pt x="14441" y="7157"/>
                      <a:pt x="14457" y="7157"/>
                    </a:cubicBezTo>
                    <a:cubicBezTo>
                      <a:pt x="14479" y="7157"/>
                      <a:pt x="14500" y="7146"/>
                      <a:pt x="14516" y="7129"/>
                    </a:cubicBezTo>
                    <a:cubicBezTo>
                      <a:pt x="14622" y="6996"/>
                      <a:pt x="14669" y="6861"/>
                      <a:pt x="14653" y="6730"/>
                    </a:cubicBezTo>
                    <a:cubicBezTo>
                      <a:pt x="14629" y="6549"/>
                      <a:pt x="14492" y="6442"/>
                      <a:pt x="14486" y="6437"/>
                    </a:cubicBezTo>
                    <a:cubicBezTo>
                      <a:pt x="14472" y="6426"/>
                      <a:pt x="14456" y="6421"/>
                      <a:pt x="14440" y="6421"/>
                    </a:cubicBezTo>
                    <a:close/>
                    <a:moveTo>
                      <a:pt x="20716" y="6159"/>
                    </a:moveTo>
                    <a:cubicBezTo>
                      <a:pt x="20699" y="6159"/>
                      <a:pt x="20682" y="6165"/>
                      <a:pt x="20667" y="6176"/>
                    </a:cubicBezTo>
                    <a:cubicBezTo>
                      <a:pt x="20652" y="6191"/>
                      <a:pt x="20503" y="6317"/>
                      <a:pt x="20513" y="6465"/>
                    </a:cubicBezTo>
                    <a:cubicBezTo>
                      <a:pt x="20518" y="6517"/>
                      <a:pt x="20543" y="6594"/>
                      <a:pt x="20642" y="6655"/>
                    </a:cubicBezTo>
                    <a:cubicBezTo>
                      <a:pt x="20771" y="6732"/>
                      <a:pt x="20781" y="6776"/>
                      <a:pt x="20781" y="6785"/>
                    </a:cubicBezTo>
                    <a:cubicBezTo>
                      <a:pt x="20782" y="6815"/>
                      <a:pt x="20720" y="6864"/>
                      <a:pt x="20675" y="6899"/>
                    </a:cubicBezTo>
                    <a:cubicBezTo>
                      <a:pt x="20593" y="6966"/>
                      <a:pt x="20455" y="7073"/>
                      <a:pt x="20554" y="7218"/>
                    </a:cubicBezTo>
                    <a:cubicBezTo>
                      <a:pt x="20568" y="7239"/>
                      <a:pt x="20593" y="7250"/>
                      <a:pt x="20618" y="7250"/>
                    </a:cubicBezTo>
                    <a:cubicBezTo>
                      <a:pt x="20634" y="7250"/>
                      <a:pt x="20648" y="7245"/>
                      <a:pt x="20662" y="7236"/>
                    </a:cubicBezTo>
                    <a:cubicBezTo>
                      <a:pt x="20697" y="7211"/>
                      <a:pt x="20704" y="7164"/>
                      <a:pt x="20682" y="7130"/>
                    </a:cubicBezTo>
                    <a:cubicBezTo>
                      <a:pt x="20669" y="7112"/>
                      <a:pt x="20675" y="7096"/>
                      <a:pt x="20769" y="7020"/>
                    </a:cubicBezTo>
                    <a:cubicBezTo>
                      <a:pt x="20846" y="6960"/>
                      <a:pt x="20939" y="6885"/>
                      <a:pt x="20932" y="6776"/>
                    </a:cubicBezTo>
                    <a:cubicBezTo>
                      <a:pt x="20928" y="6690"/>
                      <a:pt x="20860" y="6608"/>
                      <a:pt x="20720" y="6525"/>
                    </a:cubicBezTo>
                    <a:cubicBezTo>
                      <a:pt x="20667" y="6493"/>
                      <a:pt x="20666" y="6465"/>
                      <a:pt x="20663" y="6457"/>
                    </a:cubicBezTo>
                    <a:cubicBezTo>
                      <a:pt x="20662" y="6400"/>
                      <a:pt x="20731" y="6324"/>
                      <a:pt x="20765" y="6295"/>
                    </a:cubicBezTo>
                    <a:cubicBezTo>
                      <a:pt x="20796" y="6268"/>
                      <a:pt x="20802" y="6219"/>
                      <a:pt x="20775" y="6188"/>
                    </a:cubicBezTo>
                    <a:cubicBezTo>
                      <a:pt x="20760" y="6169"/>
                      <a:pt x="20738" y="6159"/>
                      <a:pt x="20716" y="6159"/>
                    </a:cubicBezTo>
                    <a:close/>
                    <a:moveTo>
                      <a:pt x="12990" y="7586"/>
                    </a:moveTo>
                    <a:cubicBezTo>
                      <a:pt x="12982" y="7586"/>
                      <a:pt x="12973" y="7588"/>
                      <a:pt x="12965" y="7593"/>
                    </a:cubicBezTo>
                    <a:cubicBezTo>
                      <a:pt x="12941" y="7607"/>
                      <a:pt x="12931" y="7638"/>
                      <a:pt x="12946" y="7662"/>
                    </a:cubicBezTo>
                    <a:cubicBezTo>
                      <a:pt x="12957" y="7680"/>
                      <a:pt x="13199" y="8113"/>
                      <a:pt x="13667" y="8197"/>
                    </a:cubicBezTo>
                    <a:cubicBezTo>
                      <a:pt x="13719" y="8205"/>
                      <a:pt x="13770" y="8211"/>
                      <a:pt x="13821" y="8211"/>
                    </a:cubicBezTo>
                    <a:cubicBezTo>
                      <a:pt x="14109" y="8211"/>
                      <a:pt x="14413" y="8072"/>
                      <a:pt x="14724" y="7801"/>
                    </a:cubicBezTo>
                    <a:cubicBezTo>
                      <a:pt x="14745" y="7782"/>
                      <a:pt x="14747" y="7748"/>
                      <a:pt x="14728" y="7727"/>
                    </a:cubicBezTo>
                    <a:cubicBezTo>
                      <a:pt x="14718" y="7716"/>
                      <a:pt x="14704" y="7710"/>
                      <a:pt x="14690" y="7710"/>
                    </a:cubicBezTo>
                    <a:cubicBezTo>
                      <a:pt x="14678" y="7710"/>
                      <a:pt x="14666" y="7714"/>
                      <a:pt x="14656" y="7723"/>
                    </a:cubicBezTo>
                    <a:cubicBezTo>
                      <a:pt x="14362" y="7977"/>
                      <a:pt x="14081" y="8106"/>
                      <a:pt x="13819" y="8106"/>
                    </a:cubicBezTo>
                    <a:cubicBezTo>
                      <a:pt x="13774" y="8106"/>
                      <a:pt x="13729" y="8103"/>
                      <a:pt x="13685" y="8095"/>
                    </a:cubicBezTo>
                    <a:cubicBezTo>
                      <a:pt x="13267" y="8021"/>
                      <a:pt x="13038" y="7617"/>
                      <a:pt x="13035" y="7612"/>
                    </a:cubicBezTo>
                    <a:cubicBezTo>
                      <a:pt x="13025" y="7596"/>
                      <a:pt x="13008" y="7586"/>
                      <a:pt x="12990" y="7586"/>
                    </a:cubicBezTo>
                    <a:close/>
                    <a:moveTo>
                      <a:pt x="17396" y="0"/>
                    </a:moveTo>
                    <a:cubicBezTo>
                      <a:pt x="16054" y="0"/>
                      <a:pt x="15056" y="498"/>
                      <a:pt x="15056" y="498"/>
                    </a:cubicBezTo>
                    <a:cubicBezTo>
                      <a:pt x="15056" y="498"/>
                      <a:pt x="14774" y="414"/>
                      <a:pt x="14414" y="414"/>
                    </a:cubicBezTo>
                    <a:cubicBezTo>
                      <a:pt x="13951" y="414"/>
                      <a:pt x="13361" y="552"/>
                      <a:pt x="13077" y="1181"/>
                    </a:cubicBezTo>
                    <a:cubicBezTo>
                      <a:pt x="12571" y="2300"/>
                      <a:pt x="13077" y="3303"/>
                      <a:pt x="13077" y="3303"/>
                    </a:cubicBezTo>
                    <a:cubicBezTo>
                      <a:pt x="14471" y="3276"/>
                      <a:pt x="14688" y="2528"/>
                      <a:pt x="14690" y="2519"/>
                    </a:cubicBezTo>
                    <a:lnTo>
                      <a:pt x="14690" y="2519"/>
                    </a:lnTo>
                    <a:cubicBezTo>
                      <a:pt x="14193" y="4282"/>
                      <a:pt x="17839" y="3282"/>
                      <a:pt x="18254" y="4745"/>
                    </a:cubicBezTo>
                    <a:cubicBezTo>
                      <a:pt x="18565" y="5846"/>
                      <a:pt x="19372" y="6337"/>
                      <a:pt x="19826" y="6337"/>
                    </a:cubicBezTo>
                    <a:cubicBezTo>
                      <a:pt x="19975" y="6337"/>
                      <a:pt x="20086" y="6285"/>
                      <a:pt x="20130" y="6184"/>
                    </a:cubicBezTo>
                    <a:cubicBezTo>
                      <a:pt x="20307" y="5772"/>
                      <a:pt x="20614" y="5353"/>
                      <a:pt x="20614" y="5353"/>
                    </a:cubicBezTo>
                    <a:cubicBezTo>
                      <a:pt x="20716" y="5308"/>
                      <a:pt x="20967" y="5185"/>
                      <a:pt x="21220" y="5185"/>
                    </a:cubicBezTo>
                    <a:cubicBezTo>
                      <a:pt x="21554" y="5185"/>
                      <a:pt x="21891" y="5399"/>
                      <a:pt x="21891" y="6288"/>
                    </a:cubicBezTo>
                    <a:cubicBezTo>
                      <a:pt x="21891" y="7668"/>
                      <a:pt x="21168" y="7855"/>
                      <a:pt x="20775" y="7855"/>
                    </a:cubicBezTo>
                    <a:cubicBezTo>
                      <a:pt x="20706" y="7855"/>
                      <a:pt x="20647" y="7849"/>
                      <a:pt x="20604" y="7843"/>
                    </a:cubicBezTo>
                    <a:cubicBezTo>
                      <a:pt x="20611" y="7801"/>
                      <a:pt x="20584" y="7761"/>
                      <a:pt x="20542" y="7754"/>
                    </a:cubicBezTo>
                    <a:lnTo>
                      <a:pt x="20143" y="7679"/>
                    </a:lnTo>
                    <a:cubicBezTo>
                      <a:pt x="20138" y="7678"/>
                      <a:pt x="20134" y="7678"/>
                      <a:pt x="20129" y="7678"/>
                    </a:cubicBezTo>
                    <a:cubicBezTo>
                      <a:pt x="20092" y="7678"/>
                      <a:pt x="20060" y="7703"/>
                      <a:pt x="20052" y="7741"/>
                    </a:cubicBezTo>
                    <a:cubicBezTo>
                      <a:pt x="20045" y="7784"/>
                      <a:pt x="20072" y="7823"/>
                      <a:pt x="20114" y="7830"/>
                    </a:cubicBezTo>
                    <a:lnTo>
                      <a:pt x="20513" y="7904"/>
                    </a:lnTo>
                    <a:cubicBezTo>
                      <a:pt x="20519" y="7907"/>
                      <a:pt x="20522" y="7907"/>
                      <a:pt x="20527" y="7907"/>
                    </a:cubicBezTo>
                    <a:lnTo>
                      <a:pt x="20536" y="7907"/>
                    </a:lnTo>
                    <a:lnTo>
                      <a:pt x="20723" y="9423"/>
                    </a:lnTo>
                    <a:cubicBezTo>
                      <a:pt x="20723" y="9423"/>
                      <a:pt x="24701" y="6928"/>
                      <a:pt x="21939" y="2685"/>
                    </a:cubicBezTo>
                    <a:cubicBezTo>
                      <a:pt x="20536" y="530"/>
                      <a:pt x="18782" y="0"/>
                      <a:pt x="17396" y="0"/>
                    </a:cubicBezTo>
                    <a:close/>
                    <a:moveTo>
                      <a:pt x="18001" y="9146"/>
                    </a:moveTo>
                    <a:cubicBezTo>
                      <a:pt x="18000" y="9146"/>
                      <a:pt x="17054" y="9814"/>
                      <a:pt x="16013" y="10081"/>
                    </a:cubicBezTo>
                    <a:lnTo>
                      <a:pt x="15942" y="10930"/>
                    </a:lnTo>
                    <a:cubicBezTo>
                      <a:pt x="17749" y="10101"/>
                      <a:pt x="18001" y="9146"/>
                      <a:pt x="18001" y="9146"/>
                    </a:cubicBezTo>
                    <a:close/>
                    <a:moveTo>
                      <a:pt x="1337" y="13254"/>
                    </a:moveTo>
                    <a:cubicBezTo>
                      <a:pt x="1324" y="13254"/>
                      <a:pt x="1311" y="13257"/>
                      <a:pt x="1299" y="13265"/>
                    </a:cubicBezTo>
                    <a:cubicBezTo>
                      <a:pt x="1262" y="13286"/>
                      <a:pt x="1251" y="13334"/>
                      <a:pt x="1272" y="13369"/>
                    </a:cubicBezTo>
                    <a:lnTo>
                      <a:pt x="1596" y="13914"/>
                    </a:lnTo>
                    <a:cubicBezTo>
                      <a:pt x="1610" y="13938"/>
                      <a:pt x="1634" y="13951"/>
                      <a:pt x="1661" y="13951"/>
                    </a:cubicBezTo>
                    <a:cubicBezTo>
                      <a:pt x="1675" y="13951"/>
                      <a:pt x="1688" y="13946"/>
                      <a:pt x="1701" y="13941"/>
                    </a:cubicBezTo>
                    <a:cubicBezTo>
                      <a:pt x="1738" y="13920"/>
                      <a:pt x="1747" y="13872"/>
                      <a:pt x="1726" y="13836"/>
                    </a:cubicBezTo>
                    <a:lnTo>
                      <a:pt x="1404" y="13291"/>
                    </a:lnTo>
                    <a:cubicBezTo>
                      <a:pt x="1389" y="13267"/>
                      <a:pt x="1363" y="13254"/>
                      <a:pt x="1337" y="13254"/>
                    </a:cubicBezTo>
                    <a:close/>
                    <a:moveTo>
                      <a:pt x="475" y="13813"/>
                    </a:moveTo>
                    <a:cubicBezTo>
                      <a:pt x="473" y="13813"/>
                      <a:pt x="471" y="13813"/>
                      <a:pt x="470" y="13814"/>
                    </a:cubicBezTo>
                    <a:cubicBezTo>
                      <a:pt x="427" y="13814"/>
                      <a:pt x="394" y="13849"/>
                      <a:pt x="394" y="13891"/>
                    </a:cubicBezTo>
                    <a:cubicBezTo>
                      <a:pt x="394" y="13908"/>
                      <a:pt x="401" y="14316"/>
                      <a:pt x="579" y="14671"/>
                    </a:cubicBezTo>
                    <a:cubicBezTo>
                      <a:pt x="593" y="14698"/>
                      <a:pt x="620" y="14713"/>
                      <a:pt x="648" y="14713"/>
                    </a:cubicBezTo>
                    <a:cubicBezTo>
                      <a:pt x="661" y="14713"/>
                      <a:pt x="671" y="14712"/>
                      <a:pt x="684" y="14705"/>
                    </a:cubicBezTo>
                    <a:cubicBezTo>
                      <a:pt x="720" y="14685"/>
                      <a:pt x="736" y="14638"/>
                      <a:pt x="717" y="14602"/>
                    </a:cubicBezTo>
                    <a:cubicBezTo>
                      <a:pt x="555" y="14280"/>
                      <a:pt x="548" y="13893"/>
                      <a:pt x="548" y="13888"/>
                    </a:cubicBezTo>
                    <a:cubicBezTo>
                      <a:pt x="548" y="13848"/>
                      <a:pt x="515" y="13813"/>
                      <a:pt x="475" y="13813"/>
                    </a:cubicBezTo>
                    <a:close/>
                    <a:moveTo>
                      <a:pt x="81" y="14884"/>
                    </a:moveTo>
                    <a:cubicBezTo>
                      <a:pt x="79" y="14884"/>
                      <a:pt x="77" y="14884"/>
                      <a:pt x="75" y="14884"/>
                    </a:cubicBezTo>
                    <a:cubicBezTo>
                      <a:pt x="33" y="14889"/>
                      <a:pt x="0" y="14926"/>
                      <a:pt x="4" y="14968"/>
                    </a:cubicBezTo>
                    <a:cubicBezTo>
                      <a:pt x="6" y="14982"/>
                      <a:pt x="31" y="15302"/>
                      <a:pt x="154" y="15592"/>
                    </a:cubicBezTo>
                    <a:cubicBezTo>
                      <a:pt x="167" y="15620"/>
                      <a:pt x="195" y="15639"/>
                      <a:pt x="225" y="15639"/>
                    </a:cubicBezTo>
                    <a:cubicBezTo>
                      <a:pt x="236" y="15639"/>
                      <a:pt x="246" y="15636"/>
                      <a:pt x="255" y="15633"/>
                    </a:cubicBezTo>
                    <a:cubicBezTo>
                      <a:pt x="294" y="15617"/>
                      <a:pt x="311" y="15571"/>
                      <a:pt x="296" y="15532"/>
                    </a:cubicBezTo>
                    <a:cubicBezTo>
                      <a:pt x="183" y="15266"/>
                      <a:pt x="159" y="14958"/>
                      <a:pt x="159" y="14955"/>
                    </a:cubicBezTo>
                    <a:cubicBezTo>
                      <a:pt x="155" y="14915"/>
                      <a:pt x="121" y="14884"/>
                      <a:pt x="81" y="14884"/>
                    </a:cubicBezTo>
                    <a:close/>
                    <a:moveTo>
                      <a:pt x="15655" y="14119"/>
                    </a:moveTo>
                    <a:cubicBezTo>
                      <a:pt x="15642" y="14119"/>
                      <a:pt x="15630" y="14122"/>
                      <a:pt x="15618" y="14129"/>
                    </a:cubicBezTo>
                    <a:cubicBezTo>
                      <a:pt x="13625" y="15223"/>
                      <a:pt x="11903" y="17700"/>
                      <a:pt x="11887" y="17725"/>
                    </a:cubicBezTo>
                    <a:cubicBezTo>
                      <a:pt x="11869" y="17749"/>
                      <a:pt x="11869" y="17783"/>
                      <a:pt x="11884" y="17810"/>
                    </a:cubicBezTo>
                    <a:cubicBezTo>
                      <a:pt x="11897" y="17827"/>
                      <a:pt x="13016" y="19601"/>
                      <a:pt x="14556" y="21469"/>
                    </a:cubicBezTo>
                    <a:cubicBezTo>
                      <a:pt x="14570" y="21486"/>
                      <a:pt x="14592" y="21497"/>
                      <a:pt x="14614" y="21497"/>
                    </a:cubicBezTo>
                    <a:cubicBezTo>
                      <a:pt x="14632" y="21497"/>
                      <a:pt x="14649" y="21492"/>
                      <a:pt x="14663" y="21479"/>
                    </a:cubicBezTo>
                    <a:cubicBezTo>
                      <a:pt x="14694" y="21453"/>
                      <a:pt x="14700" y="21404"/>
                      <a:pt x="14674" y="21371"/>
                    </a:cubicBezTo>
                    <a:cubicBezTo>
                      <a:pt x="13275" y="19674"/>
                      <a:pt x="12224" y="18052"/>
                      <a:pt x="12043" y="17771"/>
                    </a:cubicBezTo>
                    <a:cubicBezTo>
                      <a:pt x="12276" y="17444"/>
                      <a:pt x="13872" y="15261"/>
                      <a:pt x="15693" y="14263"/>
                    </a:cubicBezTo>
                    <a:cubicBezTo>
                      <a:pt x="15730" y="14242"/>
                      <a:pt x="15744" y="14197"/>
                      <a:pt x="15723" y="14160"/>
                    </a:cubicBezTo>
                    <a:cubicBezTo>
                      <a:pt x="15708" y="14134"/>
                      <a:pt x="15682" y="14119"/>
                      <a:pt x="15655" y="14119"/>
                    </a:cubicBezTo>
                    <a:close/>
                    <a:moveTo>
                      <a:pt x="19918" y="18032"/>
                    </a:moveTo>
                    <a:cubicBezTo>
                      <a:pt x="19883" y="18032"/>
                      <a:pt x="19852" y="18054"/>
                      <a:pt x="19843" y="18089"/>
                    </a:cubicBezTo>
                    <a:cubicBezTo>
                      <a:pt x="19206" y="20585"/>
                      <a:pt x="17087" y="23175"/>
                      <a:pt x="16726" y="23604"/>
                    </a:cubicBezTo>
                    <a:cubicBezTo>
                      <a:pt x="16543" y="23430"/>
                      <a:pt x="15976" y="22877"/>
                      <a:pt x="15533" y="22370"/>
                    </a:cubicBezTo>
                    <a:cubicBezTo>
                      <a:pt x="15518" y="22354"/>
                      <a:pt x="15498" y="22346"/>
                      <a:pt x="15477" y="22346"/>
                    </a:cubicBezTo>
                    <a:cubicBezTo>
                      <a:pt x="15459" y="22346"/>
                      <a:pt x="15440" y="22353"/>
                      <a:pt x="15426" y="22366"/>
                    </a:cubicBezTo>
                    <a:cubicBezTo>
                      <a:pt x="15393" y="22394"/>
                      <a:pt x="15390" y="22441"/>
                      <a:pt x="15419" y="22473"/>
                    </a:cubicBezTo>
                    <a:cubicBezTo>
                      <a:pt x="15952" y="23085"/>
                      <a:pt x="16671" y="23764"/>
                      <a:pt x="16679" y="23771"/>
                    </a:cubicBezTo>
                    <a:cubicBezTo>
                      <a:pt x="16693" y="23785"/>
                      <a:pt x="16713" y="23792"/>
                      <a:pt x="16733" y="23792"/>
                    </a:cubicBezTo>
                    <a:lnTo>
                      <a:pt x="16736" y="23792"/>
                    </a:lnTo>
                    <a:cubicBezTo>
                      <a:pt x="16757" y="23791"/>
                      <a:pt x="16777" y="23782"/>
                      <a:pt x="16790" y="23767"/>
                    </a:cubicBezTo>
                    <a:cubicBezTo>
                      <a:pt x="16814" y="23738"/>
                      <a:pt x="19289" y="20880"/>
                      <a:pt x="19991" y="18129"/>
                    </a:cubicBezTo>
                    <a:cubicBezTo>
                      <a:pt x="20003" y="18088"/>
                      <a:pt x="19977" y="18045"/>
                      <a:pt x="19937" y="18034"/>
                    </a:cubicBezTo>
                    <a:cubicBezTo>
                      <a:pt x="19931" y="18032"/>
                      <a:pt x="19925" y="18032"/>
                      <a:pt x="19918" y="18032"/>
                    </a:cubicBezTo>
                    <a:close/>
                    <a:moveTo>
                      <a:pt x="24572" y="31435"/>
                    </a:moveTo>
                    <a:cubicBezTo>
                      <a:pt x="24564" y="31435"/>
                      <a:pt x="24555" y="31436"/>
                      <a:pt x="24547" y="31439"/>
                    </a:cubicBezTo>
                    <a:cubicBezTo>
                      <a:pt x="24511" y="31453"/>
                      <a:pt x="22103" y="32269"/>
                      <a:pt x="18878" y="32269"/>
                    </a:cubicBezTo>
                    <a:cubicBezTo>
                      <a:pt x="17253" y="32269"/>
                      <a:pt x="15422" y="32062"/>
                      <a:pt x="13581" y="31442"/>
                    </a:cubicBezTo>
                    <a:cubicBezTo>
                      <a:pt x="13572" y="31438"/>
                      <a:pt x="13563" y="31437"/>
                      <a:pt x="13554" y="31437"/>
                    </a:cubicBezTo>
                    <a:cubicBezTo>
                      <a:pt x="13523" y="31437"/>
                      <a:pt x="13494" y="31457"/>
                      <a:pt x="13483" y="31488"/>
                    </a:cubicBezTo>
                    <a:cubicBezTo>
                      <a:pt x="13469" y="31529"/>
                      <a:pt x="13493" y="31572"/>
                      <a:pt x="13531" y="31586"/>
                    </a:cubicBezTo>
                    <a:cubicBezTo>
                      <a:pt x="15390" y="32211"/>
                      <a:pt x="17238" y="32421"/>
                      <a:pt x="18878" y="32421"/>
                    </a:cubicBezTo>
                    <a:cubicBezTo>
                      <a:pt x="22132" y="32421"/>
                      <a:pt x="24560" y="31599"/>
                      <a:pt x="24596" y="31585"/>
                    </a:cubicBezTo>
                    <a:cubicBezTo>
                      <a:pt x="24637" y="31571"/>
                      <a:pt x="24659" y="31525"/>
                      <a:pt x="24644" y="31487"/>
                    </a:cubicBezTo>
                    <a:cubicBezTo>
                      <a:pt x="24633" y="31454"/>
                      <a:pt x="24604" y="31435"/>
                      <a:pt x="24572" y="31435"/>
                    </a:cubicBezTo>
                    <a:close/>
                    <a:moveTo>
                      <a:pt x="20336" y="43121"/>
                    </a:moveTo>
                    <a:cubicBezTo>
                      <a:pt x="20329" y="43121"/>
                      <a:pt x="20323" y="43122"/>
                      <a:pt x="20317" y="43124"/>
                    </a:cubicBezTo>
                    <a:cubicBezTo>
                      <a:pt x="20277" y="43135"/>
                      <a:pt x="20252" y="43177"/>
                      <a:pt x="20263" y="43217"/>
                    </a:cubicBezTo>
                    <a:cubicBezTo>
                      <a:pt x="20271" y="43248"/>
                      <a:pt x="21059" y="46283"/>
                      <a:pt x="21147" y="47352"/>
                    </a:cubicBezTo>
                    <a:cubicBezTo>
                      <a:pt x="21150" y="47394"/>
                      <a:pt x="21184" y="47423"/>
                      <a:pt x="21222" y="47423"/>
                    </a:cubicBezTo>
                    <a:lnTo>
                      <a:pt x="21229" y="47423"/>
                    </a:lnTo>
                    <a:cubicBezTo>
                      <a:pt x="21272" y="47419"/>
                      <a:pt x="21304" y="47382"/>
                      <a:pt x="21300" y="47340"/>
                    </a:cubicBezTo>
                    <a:cubicBezTo>
                      <a:pt x="21212" y="46257"/>
                      <a:pt x="20444" y="43305"/>
                      <a:pt x="20411" y="43179"/>
                    </a:cubicBezTo>
                    <a:cubicBezTo>
                      <a:pt x="20402" y="43144"/>
                      <a:pt x="20371" y="43121"/>
                      <a:pt x="20336" y="43121"/>
                    </a:cubicBezTo>
                    <a:close/>
                    <a:moveTo>
                      <a:pt x="15986" y="37287"/>
                    </a:moveTo>
                    <a:cubicBezTo>
                      <a:pt x="15946" y="37287"/>
                      <a:pt x="15914" y="37318"/>
                      <a:pt x="15910" y="37358"/>
                    </a:cubicBezTo>
                    <a:cubicBezTo>
                      <a:pt x="15902" y="37442"/>
                      <a:pt x="15177" y="45788"/>
                      <a:pt x="13271" y="48992"/>
                    </a:cubicBezTo>
                    <a:cubicBezTo>
                      <a:pt x="13250" y="49029"/>
                      <a:pt x="13262" y="49074"/>
                      <a:pt x="13298" y="49096"/>
                    </a:cubicBezTo>
                    <a:cubicBezTo>
                      <a:pt x="13311" y="49103"/>
                      <a:pt x="13325" y="49107"/>
                      <a:pt x="13337" y="49107"/>
                    </a:cubicBezTo>
                    <a:cubicBezTo>
                      <a:pt x="13363" y="49107"/>
                      <a:pt x="13388" y="49093"/>
                      <a:pt x="13403" y="49070"/>
                    </a:cubicBezTo>
                    <a:cubicBezTo>
                      <a:pt x="15325" y="45834"/>
                      <a:pt x="16055" y="37456"/>
                      <a:pt x="16062" y="37371"/>
                    </a:cubicBezTo>
                    <a:cubicBezTo>
                      <a:pt x="16065" y="37329"/>
                      <a:pt x="16034" y="37292"/>
                      <a:pt x="15992" y="37288"/>
                    </a:cubicBezTo>
                    <a:cubicBezTo>
                      <a:pt x="15990" y="37288"/>
                      <a:pt x="15988" y="37287"/>
                      <a:pt x="15986" y="37287"/>
                    </a:cubicBezTo>
                    <a:close/>
                    <a:moveTo>
                      <a:pt x="23605" y="39745"/>
                    </a:moveTo>
                    <a:cubicBezTo>
                      <a:pt x="23598" y="39745"/>
                      <a:pt x="23591" y="39746"/>
                      <a:pt x="23585" y="39748"/>
                    </a:cubicBezTo>
                    <a:cubicBezTo>
                      <a:pt x="23545" y="39758"/>
                      <a:pt x="23520" y="39800"/>
                      <a:pt x="23531" y="39841"/>
                    </a:cubicBezTo>
                    <a:cubicBezTo>
                      <a:pt x="23547" y="39905"/>
                      <a:pt x="25219" y="46269"/>
                      <a:pt x="26195" y="49361"/>
                    </a:cubicBezTo>
                    <a:cubicBezTo>
                      <a:pt x="26206" y="49393"/>
                      <a:pt x="26236" y="49414"/>
                      <a:pt x="26269" y="49414"/>
                    </a:cubicBezTo>
                    <a:cubicBezTo>
                      <a:pt x="26276" y="49414"/>
                      <a:pt x="26284" y="49412"/>
                      <a:pt x="26291" y="49411"/>
                    </a:cubicBezTo>
                    <a:cubicBezTo>
                      <a:pt x="26332" y="49398"/>
                      <a:pt x="26354" y="49354"/>
                      <a:pt x="26341" y="49315"/>
                    </a:cubicBezTo>
                    <a:cubicBezTo>
                      <a:pt x="25367" y="46223"/>
                      <a:pt x="23697" y="39867"/>
                      <a:pt x="23680" y="39803"/>
                    </a:cubicBezTo>
                    <a:cubicBezTo>
                      <a:pt x="23670" y="39769"/>
                      <a:pt x="23639" y="39745"/>
                      <a:pt x="23605" y="39745"/>
                    </a:cubicBezTo>
                    <a:close/>
                    <a:moveTo>
                      <a:pt x="12536" y="32980"/>
                    </a:moveTo>
                    <a:cubicBezTo>
                      <a:pt x="12499" y="32980"/>
                      <a:pt x="12468" y="33007"/>
                      <a:pt x="12462" y="33043"/>
                    </a:cubicBezTo>
                    <a:cubicBezTo>
                      <a:pt x="12440" y="33164"/>
                      <a:pt x="10355" y="45075"/>
                      <a:pt x="8686" y="50696"/>
                    </a:cubicBezTo>
                    <a:cubicBezTo>
                      <a:pt x="8673" y="50737"/>
                      <a:pt x="8697" y="50779"/>
                      <a:pt x="8737" y="50792"/>
                    </a:cubicBezTo>
                    <a:cubicBezTo>
                      <a:pt x="8744" y="50793"/>
                      <a:pt x="8751" y="50795"/>
                      <a:pt x="8758" y="50795"/>
                    </a:cubicBezTo>
                    <a:cubicBezTo>
                      <a:pt x="8792" y="50795"/>
                      <a:pt x="8821" y="50775"/>
                      <a:pt x="8833" y="50741"/>
                    </a:cubicBezTo>
                    <a:cubicBezTo>
                      <a:pt x="10504" y="45111"/>
                      <a:pt x="12592" y="33190"/>
                      <a:pt x="12612" y="33072"/>
                    </a:cubicBezTo>
                    <a:cubicBezTo>
                      <a:pt x="12619" y="33029"/>
                      <a:pt x="12592" y="32988"/>
                      <a:pt x="12549" y="32981"/>
                    </a:cubicBezTo>
                    <a:cubicBezTo>
                      <a:pt x="12545" y="32980"/>
                      <a:pt x="12541" y="32980"/>
                      <a:pt x="12536" y="32980"/>
                    </a:cubicBezTo>
                    <a:close/>
                    <a:moveTo>
                      <a:pt x="25389" y="31436"/>
                    </a:moveTo>
                    <a:cubicBezTo>
                      <a:pt x="25382" y="31436"/>
                      <a:pt x="25375" y="31437"/>
                      <a:pt x="25367" y="31439"/>
                    </a:cubicBezTo>
                    <a:cubicBezTo>
                      <a:pt x="25328" y="31452"/>
                      <a:pt x="25304" y="31494"/>
                      <a:pt x="25315" y="31535"/>
                    </a:cubicBezTo>
                    <a:cubicBezTo>
                      <a:pt x="25564" y="32407"/>
                      <a:pt x="26056" y="33693"/>
                      <a:pt x="26736" y="35471"/>
                    </a:cubicBezTo>
                    <a:cubicBezTo>
                      <a:pt x="27384" y="37173"/>
                      <a:pt x="28193" y="39288"/>
                      <a:pt x="29152" y="41981"/>
                    </a:cubicBezTo>
                    <a:cubicBezTo>
                      <a:pt x="31061" y="47334"/>
                      <a:pt x="31936" y="50345"/>
                      <a:pt x="31829" y="51182"/>
                    </a:cubicBezTo>
                    <a:cubicBezTo>
                      <a:pt x="31823" y="51225"/>
                      <a:pt x="31853" y="51262"/>
                      <a:pt x="31894" y="51270"/>
                    </a:cubicBezTo>
                    <a:lnTo>
                      <a:pt x="31904" y="51270"/>
                    </a:lnTo>
                    <a:cubicBezTo>
                      <a:pt x="31943" y="51270"/>
                      <a:pt x="31975" y="51242"/>
                      <a:pt x="31980" y="51202"/>
                    </a:cubicBezTo>
                    <a:cubicBezTo>
                      <a:pt x="32095" y="50329"/>
                      <a:pt x="31243" y="47382"/>
                      <a:pt x="29299" y="41930"/>
                    </a:cubicBezTo>
                    <a:cubicBezTo>
                      <a:pt x="28338" y="39236"/>
                      <a:pt x="27531" y="37118"/>
                      <a:pt x="26880" y="35416"/>
                    </a:cubicBezTo>
                    <a:cubicBezTo>
                      <a:pt x="26201" y="33640"/>
                      <a:pt x="25711" y="32357"/>
                      <a:pt x="25464" y="31493"/>
                    </a:cubicBezTo>
                    <a:cubicBezTo>
                      <a:pt x="25453" y="31459"/>
                      <a:pt x="25422" y="31436"/>
                      <a:pt x="25389" y="31436"/>
                    </a:cubicBezTo>
                    <a:close/>
                    <a:moveTo>
                      <a:pt x="14225" y="51432"/>
                    </a:moveTo>
                    <a:cubicBezTo>
                      <a:pt x="13454" y="51432"/>
                      <a:pt x="12550" y="51696"/>
                      <a:pt x="11372" y="52215"/>
                    </a:cubicBezTo>
                    <a:cubicBezTo>
                      <a:pt x="11333" y="52234"/>
                      <a:pt x="11316" y="52277"/>
                      <a:pt x="11333" y="52316"/>
                    </a:cubicBezTo>
                    <a:cubicBezTo>
                      <a:pt x="11346" y="52345"/>
                      <a:pt x="11374" y="52362"/>
                      <a:pt x="11403" y="52362"/>
                    </a:cubicBezTo>
                    <a:cubicBezTo>
                      <a:pt x="11414" y="52362"/>
                      <a:pt x="11424" y="52360"/>
                      <a:pt x="11435" y="52355"/>
                    </a:cubicBezTo>
                    <a:cubicBezTo>
                      <a:pt x="12585" y="51847"/>
                      <a:pt x="13467" y="51589"/>
                      <a:pt x="14216" y="51589"/>
                    </a:cubicBezTo>
                    <a:cubicBezTo>
                      <a:pt x="15073" y="51589"/>
                      <a:pt x="15758" y="51926"/>
                      <a:pt x="16478" y="52608"/>
                    </a:cubicBezTo>
                    <a:cubicBezTo>
                      <a:pt x="16940" y="53044"/>
                      <a:pt x="17590" y="53276"/>
                      <a:pt x="18322" y="53276"/>
                    </a:cubicBezTo>
                    <a:cubicBezTo>
                      <a:pt x="18494" y="53276"/>
                      <a:pt x="18671" y="53263"/>
                      <a:pt x="18851" y="53238"/>
                    </a:cubicBezTo>
                    <a:lnTo>
                      <a:pt x="18851" y="53238"/>
                    </a:lnTo>
                    <a:cubicBezTo>
                      <a:pt x="18567" y="55503"/>
                      <a:pt x="17754" y="60768"/>
                      <a:pt x="15717" y="67921"/>
                    </a:cubicBezTo>
                    <a:cubicBezTo>
                      <a:pt x="15704" y="67962"/>
                      <a:pt x="15730" y="68004"/>
                      <a:pt x="15769" y="68017"/>
                    </a:cubicBezTo>
                    <a:cubicBezTo>
                      <a:pt x="15777" y="68018"/>
                      <a:pt x="15784" y="68020"/>
                      <a:pt x="15791" y="68020"/>
                    </a:cubicBezTo>
                    <a:cubicBezTo>
                      <a:pt x="15825" y="68020"/>
                      <a:pt x="15856" y="67998"/>
                      <a:pt x="15866" y="67966"/>
                    </a:cubicBezTo>
                    <a:cubicBezTo>
                      <a:pt x="17917" y="60758"/>
                      <a:pt x="18729" y="55462"/>
                      <a:pt x="19009" y="53214"/>
                    </a:cubicBezTo>
                    <a:lnTo>
                      <a:pt x="19012" y="53214"/>
                    </a:lnTo>
                    <a:cubicBezTo>
                      <a:pt x="19601" y="53105"/>
                      <a:pt x="20153" y="52867"/>
                      <a:pt x="20578" y="52559"/>
                    </a:cubicBezTo>
                    <a:lnTo>
                      <a:pt x="23501" y="67479"/>
                    </a:lnTo>
                    <a:cubicBezTo>
                      <a:pt x="23508" y="67516"/>
                      <a:pt x="23541" y="67542"/>
                      <a:pt x="23578" y="67542"/>
                    </a:cubicBezTo>
                    <a:cubicBezTo>
                      <a:pt x="23583" y="67542"/>
                      <a:pt x="23589" y="67542"/>
                      <a:pt x="23592" y="67539"/>
                    </a:cubicBezTo>
                    <a:cubicBezTo>
                      <a:pt x="23633" y="67530"/>
                      <a:pt x="23661" y="67492"/>
                      <a:pt x="23653" y="67450"/>
                    </a:cubicBezTo>
                    <a:lnTo>
                      <a:pt x="20713" y="52453"/>
                    </a:lnTo>
                    <a:cubicBezTo>
                      <a:pt x="20972" y="52241"/>
                      <a:pt x="21173" y="52001"/>
                      <a:pt x="21293" y="51748"/>
                    </a:cubicBezTo>
                    <a:cubicBezTo>
                      <a:pt x="21311" y="51710"/>
                      <a:pt x="21296" y="51666"/>
                      <a:pt x="21257" y="51646"/>
                    </a:cubicBezTo>
                    <a:cubicBezTo>
                      <a:pt x="21247" y="51641"/>
                      <a:pt x="21236" y="51639"/>
                      <a:pt x="21225" y="51639"/>
                    </a:cubicBezTo>
                    <a:cubicBezTo>
                      <a:pt x="21196" y="51639"/>
                      <a:pt x="21169" y="51654"/>
                      <a:pt x="21156" y="51682"/>
                    </a:cubicBezTo>
                    <a:cubicBezTo>
                      <a:pt x="20847" y="52323"/>
                      <a:pt x="19974" y="52879"/>
                      <a:pt x="18982" y="53063"/>
                    </a:cubicBezTo>
                    <a:cubicBezTo>
                      <a:pt x="18757" y="53104"/>
                      <a:pt x="18536" y="53125"/>
                      <a:pt x="18323" y="53125"/>
                    </a:cubicBezTo>
                    <a:cubicBezTo>
                      <a:pt x="17630" y="53125"/>
                      <a:pt x="17017" y="52908"/>
                      <a:pt x="16584" y="52498"/>
                    </a:cubicBezTo>
                    <a:cubicBezTo>
                      <a:pt x="15830" y="51784"/>
                      <a:pt x="15116" y="51432"/>
                      <a:pt x="14225" y="51432"/>
                    </a:cubicBezTo>
                    <a:close/>
                    <a:moveTo>
                      <a:pt x="11396" y="63526"/>
                    </a:moveTo>
                    <a:cubicBezTo>
                      <a:pt x="11357" y="63526"/>
                      <a:pt x="11324" y="63557"/>
                      <a:pt x="11321" y="63597"/>
                    </a:cubicBezTo>
                    <a:lnTo>
                      <a:pt x="10922" y="68446"/>
                    </a:lnTo>
                    <a:cubicBezTo>
                      <a:pt x="10920" y="68487"/>
                      <a:pt x="10951" y="68525"/>
                      <a:pt x="10993" y="68528"/>
                    </a:cubicBezTo>
                    <a:lnTo>
                      <a:pt x="10999" y="68528"/>
                    </a:lnTo>
                    <a:cubicBezTo>
                      <a:pt x="11040" y="68526"/>
                      <a:pt x="11074" y="68496"/>
                      <a:pt x="11077" y="68457"/>
                    </a:cubicBezTo>
                    <a:lnTo>
                      <a:pt x="11474" y="63610"/>
                    </a:lnTo>
                    <a:cubicBezTo>
                      <a:pt x="11478" y="63567"/>
                      <a:pt x="11446" y="63531"/>
                      <a:pt x="11403" y="63526"/>
                    </a:cubicBezTo>
                    <a:cubicBezTo>
                      <a:pt x="11401" y="63526"/>
                      <a:pt x="11398" y="63526"/>
                      <a:pt x="11396" y="63526"/>
                    </a:cubicBezTo>
                    <a:close/>
                    <a:moveTo>
                      <a:pt x="28204" y="60842"/>
                    </a:moveTo>
                    <a:cubicBezTo>
                      <a:pt x="28162" y="60842"/>
                      <a:pt x="28129" y="60876"/>
                      <a:pt x="28129" y="60919"/>
                    </a:cubicBezTo>
                    <a:cubicBezTo>
                      <a:pt x="28129" y="60968"/>
                      <a:pt x="28121" y="65913"/>
                      <a:pt x="27992" y="68605"/>
                    </a:cubicBezTo>
                    <a:cubicBezTo>
                      <a:pt x="27990" y="68648"/>
                      <a:pt x="28023" y="68683"/>
                      <a:pt x="28064" y="68686"/>
                    </a:cubicBezTo>
                    <a:lnTo>
                      <a:pt x="28068" y="68686"/>
                    </a:lnTo>
                    <a:cubicBezTo>
                      <a:pt x="28109" y="68686"/>
                      <a:pt x="28143" y="68654"/>
                      <a:pt x="28145" y="68613"/>
                    </a:cubicBezTo>
                    <a:cubicBezTo>
                      <a:pt x="28273" y="65916"/>
                      <a:pt x="28280" y="60968"/>
                      <a:pt x="28280" y="60919"/>
                    </a:cubicBezTo>
                    <a:cubicBezTo>
                      <a:pt x="28280" y="60876"/>
                      <a:pt x="28247" y="60842"/>
                      <a:pt x="28204" y="60842"/>
                    </a:cubicBezTo>
                    <a:close/>
                    <a:moveTo>
                      <a:pt x="22061" y="71844"/>
                    </a:moveTo>
                    <a:cubicBezTo>
                      <a:pt x="21710" y="72574"/>
                      <a:pt x="21723" y="73659"/>
                      <a:pt x="21736" y="73966"/>
                    </a:cubicBezTo>
                    <a:lnTo>
                      <a:pt x="21021" y="73966"/>
                    </a:lnTo>
                    <a:cubicBezTo>
                      <a:pt x="21044" y="72483"/>
                      <a:pt x="21753" y="71988"/>
                      <a:pt x="22061" y="71844"/>
                    </a:cubicBezTo>
                    <a:close/>
                    <a:moveTo>
                      <a:pt x="22719" y="71203"/>
                    </a:moveTo>
                    <a:cubicBezTo>
                      <a:pt x="22710" y="71203"/>
                      <a:pt x="22701" y="71204"/>
                      <a:pt x="22692" y="71207"/>
                    </a:cubicBezTo>
                    <a:cubicBezTo>
                      <a:pt x="22474" y="71285"/>
                      <a:pt x="22307" y="71442"/>
                      <a:pt x="22176" y="71643"/>
                    </a:cubicBezTo>
                    <a:cubicBezTo>
                      <a:pt x="22170" y="71643"/>
                      <a:pt x="22167" y="71644"/>
                      <a:pt x="22162" y="71644"/>
                    </a:cubicBezTo>
                    <a:cubicBezTo>
                      <a:pt x="22109" y="71659"/>
                      <a:pt x="20900" y="71990"/>
                      <a:pt x="20868" y="73967"/>
                    </a:cubicBezTo>
                    <a:lnTo>
                      <a:pt x="18499" y="73967"/>
                    </a:lnTo>
                    <a:cubicBezTo>
                      <a:pt x="18402" y="73779"/>
                      <a:pt x="18342" y="73554"/>
                      <a:pt x="18368" y="73300"/>
                    </a:cubicBezTo>
                    <a:cubicBezTo>
                      <a:pt x="18446" y="72544"/>
                      <a:pt x="19692" y="71764"/>
                      <a:pt x="21590" y="71764"/>
                    </a:cubicBezTo>
                    <a:cubicBezTo>
                      <a:pt x="21662" y="71764"/>
                      <a:pt x="21734" y="71765"/>
                      <a:pt x="21808" y="71767"/>
                    </a:cubicBezTo>
                    <a:cubicBezTo>
                      <a:pt x="21810" y="71768"/>
                      <a:pt x="21812" y="71768"/>
                      <a:pt x="21813" y="71768"/>
                    </a:cubicBezTo>
                    <a:cubicBezTo>
                      <a:pt x="21858" y="71768"/>
                      <a:pt x="21886" y="71735"/>
                      <a:pt x="21887" y="71694"/>
                    </a:cubicBezTo>
                    <a:cubicBezTo>
                      <a:pt x="21890" y="71651"/>
                      <a:pt x="21856" y="71616"/>
                      <a:pt x="21813" y="71615"/>
                    </a:cubicBezTo>
                    <a:cubicBezTo>
                      <a:pt x="21750" y="71613"/>
                      <a:pt x="21686" y="71612"/>
                      <a:pt x="21623" y="71612"/>
                    </a:cubicBezTo>
                    <a:cubicBezTo>
                      <a:pt x="19826" y="71612"/>
                      <a:pt x="18315" y="72340"/>
                      <a:pt x="18216" y="73283"/>
                    </a:cubicBezTo>
                    <a:cubicBezTo>
                      <a:pt x="18121" y="74200"/>
                      <a:pt x="18994" y="74744"/>
                      <a:pt x="19032" y="74767"/>
                    </a:cubicBezTo>
                    <a:cubicBezTo>
                      <a:pt x="19043" y="74774"/>
                      <a:pt x="19057" y="74778"/>
                      <a:pt x="19072" y="74778"/>
                    </a:cubicBezTo>
                    <a:cubicBezTo>
                      <a:pt x="19098" y="74778"/>
                      <a:pt x="19123" y="74765"/>
                      <a:pt x="19138" y="74740"/>
                    </a:cubicBezTo>
                    <a:cubicBezTo>
                      <a:pt x="19161" y="74705"/>
                      <a:pt x="19148" y="74658"/>
                      <a:pt x="19113" y="74634"/>
                    </a:cubicBezTo>
                    <a:cubicBezTo>
                      <a:pt x="19107" y="74631"/>
                      <a:pt x="18810" y="74446"/>
                      <a:pt x="18591" y="74120"/>
                    </a:cubicBezTo>
                    <a:lnTo>
                      <a:pt x="28923" y="74120"/>
                    </a:lnTo>
                    <a:cubicBezTo>
                      <a:pt x="28965" y="74120"/>
                      <a:pt x="28999" y="74086"/>
                      <a:pt x="28999" y="74044"/>
                    </a:cubicBezTo>
                    <a:cubicBezTo>
                      <a:pt x="28999" y="74001"/>
                      <a:pt x="28961" y="73967"/>
                      <a:pt x="28919" y="73967"/>
                    </a:cubicBezTo>
                    <a:lnTo>
                      <a:pt x="21890" y="73967"/>
                    </a:lnTo>
                    <a:cubicBezTo>
                      <a:pt x="21886" y="73861"/>
                      <a:pt x="21883" y="73648"/>
                      <a:pt x="21894" y="73385"/>
                    </a:cubicBezTo>
                    <a:lnTo>
                      <a:pt x="28919" y="73385"/>
                    </a:lnTo>
                    <a:cubicBezTo>
                      <a:pt x="28961" y="73385"/>
                      <a:pt x="28995" y="73351"/>
                      <a:pt x="28995" y="73308"/>
                    </a:cubicBezTo>
                    <a:cubicBezTo>
                      <a:pt x="28995" y="73266"/>
                      <a:pt x="28961" y="73232"/>
                      <a:pt x="28919" y="73232"/>
                    </a:cubicBezTo>
                    <a:lnTo>
                      <a:pt x="21904" y="73232"/>
                    </a:lnTo>
                    <a:cubicBezTo>
                      <a:pt x="21955" y="72522"/>
                      <a:pt x="22140" y="71568"/>
                      <a:pt x="22743" y="71350"/>
                    </a:cubicBezTo>
                    <a:cubicBezTo>
                      <a:pt x="22783" y="71336"/>
                      <a:pt x="22804" y="71292"/>
                      <a:pt x="22790" y="71254"/>
                    </a:cubicBezTo>
                    <a:cubicBezTo>
                      <a:pt x="22779" y="71222"/>
                      <a:pt x="22750" y="71203"/>
                      <a:pt x="22719" y="71203"/>
                    </a:cubicBezTo>
                    <a:close/>
                    <a:moveTo>
                      <a:pt x="15387" y="71128"/>
                    </a:moveTo>
                    <a:cubicBezTo>
                      <a:pt x="15363" y="71128"/>
                      <a:pt x="15339" y="71140"/>
                      <a:pt x="15324" y="71162"/>
                    </a:cubicBezTo>
                    <a:cubicBezTo>
                      <a:pt x="15301" y="71197"/>
                      <a:pt x="15310" y="71243"/>
                      <a:pt x="15344" y="71268"/>
                    </a:cubicBezTo>
                    <a:cubicBezTo>
                      <a:pt x="15348" y="71271"/>
                      <a:pt x="15697" y="71540"/>
                      <a:pt x="15522" y="72848"/>
                    </a:cubicBezTo>
                    <a:cubicBezTo>
                      <a:pt x="15522" y="72855"/>
                      <a:pt x="15487" y="73532"/>
                      <a:pt x="15499" y="73938"/>
                    </a:cubicBezTo>
                    <a:cubicBezTo>
                      <a:pt x="15499" y="73949"/>
                      <a:pt x="15501" y="73959"/>
                      <a:pt x="15501" y="73970"/>
                    </a:cubicBezTo>
                    <a:lnTo>
                      <a:pt x="11543" y="73970"/>
                    </a:lnTo>
                    <a:cubicBezTo>
                      <a:pt x="11538" y="73752"/>
                      <a:pt x="11515" y="73553"/>
                      <a:pt x="11476" y="73369"/>
                    </a:cubicBezTo>
                    <a:lnTo>
                      <a:pt x="13504" y="73369"/>
                    </a:lnTo>
                    <a:cubicBezTo>
                      <a:pt x="13547" y="73369"/>
                      <a:pt x="13581" y="73335"/>
                      <a:pt x="13581" y="73293"/>
                    </a:cubicBezTo>
                    <a:cubicBezTo>
                      <a:pt x="13581" y="73250"/>
                      <a:pt x="13547" y="73216"/>
                      <a:pt x="13504" y="73216"/>
                    </a:cubicBezTo>
                    <a:lnTo>
                      <a:pt x="11439" y="73216"/>
                    </a:lnTo>
                    <a:cubicBezTo>
                      <a:pt x="10914" y="71284"/>
                      <a:pt x="8587" y="71204"/>
                      <a:pt x="8560" y="71204"/>
                    </a:cubicBezTo>
                    <a:cubicBezTo>
                      <a:pt x="8516" y="71206"/>
                      <a:pt x="8483" y="71236"/>
                      <a:pt x="8482" y="71278"/>
                    </a:cubicBezTo>
                    <a:cubicBezTo>
                      <a:pt x="8480" y="71320"/>
                      <a:pt x="8514" y="71354"/>
                      <a:pt x="8557" y="71356"/>
                    </a:cubicBezTo>
                    <a:cubicBezTo>
                      <a:pt x="8564" y="71356"/>
                      <a:pt x="9280" y="71377"/>
                      <a:pt x="9984" y="71722"/>
                    </a:cubicBezTo>
                    <a:cubicBezTo>
                      <a:pt x="10897" y="72168"/>
                      <a:pt x="11368" y="72925"/>
                      <a:pt x="11389" y="73970"/>
                    </a:cubicBezTo>
                    <a:lnTo>
                      <a:pt x="9740" y="73970"/>
                    </a:lnTo>
                    <a:cubicBezTo>
                      <a:pt x="9692" y="72877"/>
                      <a:pt x="9421" y="72135"/>
                      <a:pt x="8935" y="71767"/>
                    </a:cubicBezTo>
                    <a:cubicBezTo>
                      <a:pt x="8670" y="71567"/>
                      <a:pt x="8403" y="71527"/>
                      <a:pt x="8231" y="71527"/>
                    </a:cubicBezTo>
                    <a:cubicBezTo>
                      <a:pt x="8122" y="71527"/>
                      <a:pt x="8050" y="71543"/>
                      <a:pt x="8043" y="71545"/>
                    </a:cubicBezTo>
                    <a:cubicBezTo>
                      <a:pt x="8004" y="71554"/>
                      <a:pt x="7978" y="71596"/>
                      <a:pt x="7987" y="71637"/>
                    </a:cubicBezTo>
                    <a:cubicBezTo>
                      <a:pt x="7995" y="71672"/>
                      <a:pt x="8027" y="71696"/>
                      <a:pt x="8061" y="71696"/>
                    </a:cubicBezTo>
                    <a:cubicBezTo>
                      <a:pt x="8067" y="71696"/>
                      <a:pt x="8073" y="71695"/>
                      <a:pt x="8079" y="71694"/>
                    </a:cubicBezTo>
                    <a:cubicBezTo>
                      <a:pt x="8085" y="71692"/>
                      <a:pt x="8143" y="71679"/>
                      <a:pt x="8234" y="71679"/>
                    </a:cubicBezTo>
                    <a:cubicBezTo>
                      <a:pt x="8381" y="71679"/>
                      <a:pt x="8612" y="71714"/>
                      <a:pt x="8845" y="71892"/>
                    </a:cubicBezTo>
                    <a:cubicBezTo>
                      <a:pt x="9283" y="72226"/>
                      <a:pt x="9537" y="72945"/>
                      <a:pt x="9585" y="73967"/>
                    </a:cubicBezTo>
                    <a:lnTo>
                      <a:pt x="4187" y="73967"/>
                    </a:lnTo>
                    <a:cubicBezTo>
                      <a:pt x="4144" y="73967"/>
                      <a:pt x="4110" y="74001"/>
                      <a:pt x="4110" y="74044"/>
                    </a:cubicBezTo>
                    <a:cubicBezTo>
                      <a:pt x="4110" y="74086"/>
                      <a:pt x="4144" y="74120"/>
                      <a:pt x="4187" y="74120"/>
                    </a:cubicBezTo>
                    <a:lnTo>
                      <a:pt x="15513" y="74120"/>
                    </a:lnTo>
                    <a:cubicBezTo>
                      <a:pt x="15516" y="74129"/>
                      <a:pt x="15516" y="74140"/>
                      <a:pt x="15518" y="74149"/>
                    </a:cubicBezTo>
                    <a:cubicBezTo>
                      <a:pt x="15552" y="74480"/>
                      <a:pt x="15576" y="74717"/>
                      <a:pt x="15102" y="74829"/>
                    </a:cubicBezTo>
                    <a:cubicBezTo>
                      <a:pt x="15061" y="74838"/>
                      <a:pt x="15035" y="74880"/>
                      <a:pt x="15045" y="74921"/>
                    </a:cubicBezTo>
                    <a:cubicBezTo>
                      <a:pt x="15054" y="74956"/>
                      <a:pt x="15085" y="74979"/>
                      <a:pt x="15120" y="74979"/>
                    </a:cubicBezTo>
                    <a:cubicBezTo>
                      <a:pt x="15124" y="74979"/>
                      <a:pt x="15131" y="74979"/>
                      <a:pt x="15137" y="74978"/>
                    </a:cubicBezTo>
                    <a:cubicBezTo>
                      <a:pt x="15743" y="74835"/>
                      <a:pt x="15703" y="74461"/>
                      <a:pt x="15669" y="74133"/>
                    </a:cubicBezTo>
                    <a:cubicBezTo>
                      <a:pt x="15662" y="74065"/>
                      <a:pt x="15655" y="73999"/>
                      <a:pt x="15653" y="73929"/>
                    </a:cubicBezTo>
                    <a:cubicBezTo>
                      <a:pt x="15641" y="73529"/>
                      <a:pt x="15676" y="72860"/>
                      <a:pt x="15676" y="72860"/>
                    </a:cubicBezTo>
                    <a:cubicBezTo>
                      <a:pt x="15864" y="71462"/>
                      <a:pt x="15475" y="71166"/>
                      <a:pt x="15429" y="71141"/>
                    </a:cubicBezTo>
                    <a:cubicBezTo>
                      <a:pt x="15416" y="71132"/>
                      <a:pt x="15401" y="71128"/>
                      <a:pt x="15387" y="711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9" name="Google Shape;1379;p70"/>
          <p:cNvGrpSpPr/>
          <p:nvPr/>
        </p:nvGrpSpPr>
        <p:grpSpPr>
          <a:xfrm flipH="1">
            <a:off x="6984622" y="1323321"/>
            <a:ext cx="1446162" cy="2496390"/>
            <a:chOff x="2341675" y="1074725"/>
            <a:chExt cx="2013592" cy="3475898"/>
          </a:xfrm>
        </p:grpSpPr>
        <p:sp>
          <p:nvSpPr>
            <p:cNvPr id="1380" name="Google Shape;1380;p70"/>
            <p:cNvSpPr/>
            <p:nvPr/>
          </p:nvSpPr>
          <p:spPr>
            <a:xfrm>
              <a:off x="2476587" y="3988737"/>
              <a:ext cx="1155754" cy="463250"/>
            </a:xfrm>
            <a:custGeom>
              <a:rect b="b" l="l" r="r" t="t"/>
              <a:pathLst>
                <a:path extrusionOk="0" h="10164" w="25358">
                  <a:moveTo>
                    <a:pt x="22471" y="88"/>
                  </a:moveTo>
                  <a:lnTo>
                    <a:pt x="17055" y="963"/>
                  </a:lnTo>
                  <a:lnTo>
                    <a:pt x="19039" y="7332"/>
                  </a:lnTo>
                  <a:cubicBezTo>
                    <a:pt x="19704" y="9469"/>
                    <a:pt x="20769" y="10133"/>
                    <a:pt x="21838" y="10133"/>
                  </a:cubicBezTo>
                  <a:cubicBezTo>
                    <a:pt x="23594" y="10133"/>
                    <a:pt x="25357" y="8337"/>
                    <a:pt x="25357" y="8337"/>
                  </a:cubicBezTo>
                  <a:lnTo>
                    <a:pt x="25357" y="8337"/>
                  </a:lnTo>
                  <a:cubicBezTo>
                    <a:pt x="25357" y="8337"/>
                    <a:pt x="25357" y="8337"/>
                    <a:pt x="25357" y="8337"/>
                  </a:cubicBezTo>
                  <a:lnTo>
                    <a:pt x="22471" y="88"/>
                  </a:lnTo>
                  <a:close/>
                  <a:moveTo>
                    <a:pt x="606" y="1"/>
                  </a:moveTo>
                  <a:lnTo>
                    <a:pt x="183" y="6591"/>
                  </a:lnTo>
                  <a:cubicBezTo>
                    <a:pt x="0" y="9433"/>
                    <a:pt x="1159" y="10163"/>
                    <a:pt x="2399" y="10163"/>
                  </a:cubicBezTo>
                  <a:cubicBezTo>
                    <a:pt x="3710" y="10163"/>
                    <a:pt x="5110" y="9347"/>
                    <a:pt x="5110" y="9347"/>
                  </a:cubicBezTo>
                  <a:lnTo>
                    <a:pt x="5392" y="722"/>
                  </a:lnTo>
                  <a:lnTo>
                    <a:pt x="606" y="1"/>
                  </a:ln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70"/>
            <p:cNvSpPr/>
            <p:nvPr/>
          </p:nvSpPr>
          <p:spPr>
            <a:xfrm>
              <a:off x="3062909" y="1962411"/>
              <a:ext cx="1018110" cy="404045"/>
            </a:xfrm>
            <a:custGeom>
              <a:rect b="b" l="l" r="r" t="t"/>
              <a:pathLst>
                <a:path extrusionOk="0" h="8865" w="22338">
                  <a:moveTo>
                    <a:pt x="2731" y="0"/>
                  </a:moveTo>
                  <a:cubicBezTo>
                    <a:pt x="2731" y="0"/>
                    <a:pt x="1759" y="1422"/>
                    <a:pt x="1" y="2861"/>
                  </a:cubicBezTo>
                  <a:cubicBezTo>
                    <a:pt x="255" y="4361"/>
                    <a:pt x="586" y="5822"/>
                    <a:pt x="886" y="7025"/>
                  </a:cubicBezTo>
                  <a:cubicBezTo>
                    <a:pt x="1612" y="7490"/>
                    <a:pt x="2052" y="7551"/>
                    <a:pt x="2052" y="7551"/>
                  </a:cubicBezTo>
                  <a:cubicBezTo>
                    <a:pt x="4393" y="8153"/>
                    <a:pt x="8225" y="8291"/>
                    <a:pt x="11257" y="8291"/>
                  </a:cubicBezTo>
                  <a:cubicBezTo>
                    <a:pt x="13842" y="8291"/>
                    <a:pt x="15845" y="8191"/>
                    <a:pt x="15845" y="8191"/>
                  </a:cubicBezTo>
                  <a:cubicBezTo>
                    <a:pt x="15846" y="8185"/>
                    <a:pt x="15848" y="8181"/>
                    <a:pt x="15848" y="8176"/>
                  </a:cubicBezTo>
                  <a:cubicBezTo>
                    <a:pt x="17435" y="8626"/>
                    <a:pt x="19564" y="8864"/>
                    <a:pt x="20429" y="8864"/>
                  </a:cubicBezTo>
                  <a:cubicBezTo>
                    <a:pt x="20496" y="8864"/>
                    <a:pt x="20555" y="8863"/>
                    <a:pt x="20606" y="8860"/>
                  </a:cubicBezTo>
                  <a:cubicBezTo>
                    <a:pt x="20606" y="8860"/>
                    <a:pt x="20616" y="8860"/>
                    <a:pt x="20633" y="8860"/>
                  </a:cubicBezTo>
                  <a:cubicBezTo>
                    <a:pt x="20737" y="8860"/>
                    <a:pt x="21101" y="8840"/>
                    <a:pt x="21182" y="8554"/>
                  </a:cubicBezTo>
                  <a:cubicBezTo>
                    <a:pt x="21182" y="8554"/>
                    <a:pt x="21680" y="8544"/>
                    <a:pt x="21748" y="8087"/>
                  </a:cubicBezTo>
                  <a:cubicBezTo>
                    <a:pt x="21748" y="8087"/>
                    <a:pt x="22335" y="7964"/>
                    <a:pt x="22337" y="7646"/>
                  </a:cubicBezTo>
                  <a:cubicBezTo>
                    <a:pt x="22337" y="7314"/>
                    <a:pt x="22133" y="7172"/>
                    <a:pt x="21820" y="7172"/>
                  </a:cubicBezTo>
                  <a:cubicBezTo>
                    <a:pt x="21814" y="7172"/>
                    <a:pt x="21807" y="7172"/>
                    <a:pt x="21801" y="7172"/>
                  </a:cubicBezTo>
                  <a:cubicBezTo>
                    <a:pt x="21916" y="7125"/>
                    <a:pt x="22023" y="7038"/>
                    <a:pt x="22056" y="6862"/>
                  </a:cubicBezTo>
                  <a:cubicBezTo>
                    <a:pt x="22122" y="6491"/>
                    <a:pt x="21678" y="6298"/>
                    <a:pt x="20982" y="6298"/>
                  </a:cubicBezTo>
                  <a:cubicBezTo>
                    <a:pt x="20914" y="6298"/>
                    <a:pt x="20842" y="6299"/>
                    <a:pt x="20768" y="6303"/>
                  </a:cubicBezTo>
                  <a:cubicBezTo>
                    <a:pt x="20703" y="6307"/>
                    <a:pt x="20634" y="6308"/>
                    <a:pt x="20561" y="6308"/>
                  </a:cubicBezTo>
                  <a:cubicBezTo>
                    <a:pt x="19717" y="6308"/>
                    <a:pt x="18412" y="6097"/>
                    <a:pt x="18172" y="6023"/>
                  </a:cubicBezTo>
                  <a:cubicBezTo>
                    <a:pt x="17621" y="5856"/>
                    <a:pt x="17342" y="5482"/>
                    <a:pt x="17827" y="5482"/>
                  </a:cubicBezTo>
                  <a:cubicBezTo>
                    <a:pt x="17897" y="5482"/>
                    <a:pt x="17983" y="5489"/>
                    <a:pt x="18086" y="5507"/>
                  </a:cubicBezTo>
                  <a:cubicBezTo>
                    <a:pt x="18409" y="5561"/>
                    <a:pt x="18789" y="5675"/>
                    <a:pt x="19061" y="5675"/>
                  </a:cubicBezTo>
                  <a:cubicBezTo>
                    <a:pt x="19250" y="5675"/>
                    <a:pt x="19387" y="5620"/>
                    <a:pt x="19416" y="5449"/>
                  </a:cubicBezTo>
                  <a:cubicBezTo>
                    <a:pt x="19512" y="4856"/>
                    <a:pt x="18875" y="4699"/>
                    <a:pt x="18243" y="4515"/>
                  </a:cubicBezTo>
                  <a:cubicBezTo>
                    <a:pt x="18000" y="4445"/>
                    <a:pt x="17658" y="4408"/>
                    <a:pt x="17284" y="4408"/>
                  </a:cubicBezTo>
                  <a:cubicBezTo>
                    <a:pt x="16649" y="4408"/>
                    <a:pt x="15923" y="4514"/>
                    <a:pt x="15445" y="4739"/>
                  </a:cubicBezTo>
                  <a:cubicBezTo>
                    <a:pt x="15228" y="4840"/>
                    <a:pt x="14990" y="4859"/>
                    <a:pt x="14747" y="4905"/>
                  </a:cubicBezTo>
                  <a:cubicBezTo>
                    <a:pt x="8007" y="3658"/>
                    <a:pt x="4556" y="3353"/>
                    <a:pt x="4556" y="3353"/>
                  </a:cubicBezTo>
                  <a:cubicBezTo>
                    <a:pt x="4211" y="2554"/>
                    <a:pt x="2731" y="0"/>
                    <a:pt x="2731"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70"/>
            <p:cNvSpPr/>
            <p:nvPr/>
          </p:nvSpPr>
          <p:spPr>
            <a:xfrm>
              <a:off x="3411448" y="1862093"/>
              <a:ext cx="943819" cy="429386"/>
            </a:xfrm>
            <a:custGeom>
              <a:rect b="b" l="l" r="r" t="t"/>
              <a:pathLst>
                <a:path extrusionOk="0" h="9421" w="20708">
                  <a:moveTo>
                    <a:pt x="8563" y="1"/>
                  </a:moveTo>
                  <a:cubicBezTo>
                    <a:pt x="8468" y="1"/>
                    <a:pt x="8379" y="52"/>
                    <a:pt x="8324" y="137"/>
                  </a:cubicBezTo>
                  <a:lnTo>
                    <a:pt x="4296" y="6447"/>
                  </a:lnTo>
                  <a:lnTo>
                    <a:pt x="161" y="5946"/>
                  </a:lnTo>
                  <a:lnTo>
                    <a:pt x="1" y="7529"/>
                  </a:lnTo>
                  <a:lnTo>
                    <a:pt x="8276" y="8531"/>
                  </a:lnTo>
                  <a:lnTo>
                    <a:pt x="15619" y="9418"/>
                  </a:lnTo>
                  <a:cubicBezTo>
                    <a:pt x="15629" y="9420"/>
                    <a:pt x="15640" y="9420"/>
                    <a:pt x="15651" y="9420"/>
                  </a:cubicBezTo>
                  <a:cubicBezTo>
                    <a:pt x="15745" y="9420"/>
                    <a:pt x="15833" y="9370"/>
                    <a:pt x="15889" y="9284"/>
                  </a:cubicBezTo>
                  <a:lnTo>
                    <a:pt x="20583" y="1928"/>
                  </a:lnTo>
                  <a:cubicBezTo>
                    <a:pt x="20708" y="1729"/>
                    <a:pt x="20594" y="1454"/>
                    <a:pt x="20375" y="1429"/>
                  </a:cubicBezTo>
                  <a:lnTo>
                    <a:pt x="8594" y="3"/>
                  </a:lnTo>
                  <a:cubicBezTo>
                    <a:pt x="8584" y="2"/>
                    <a:pt x="8573" y="1"/>
                    <a:pt x="85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70"/>
            <p:cNvSpPr/>
            <p:nvPr/>
          </p:nvSpPr>
          <p:spPr>
            <a:xfrm>
              <a:off x="3919831" y="2033331"/>
              <a:ext cx="86643" cy="86734"/>
            </a:xfrm>
            <a:custGeom>
              <a:rect b="b" l="l" r="r" t="t"/>
              <a:pathLst>
                <a:path extrusionOk="0" h="1903" w="1901">
                  <a:moveTo>
                    <a:pt x="1120" y="1"/>
                  </a:moveTo>
                  <a:cubicBezTo>
                    <a:pt x="867" y="1"/>
                    <a:pt x="594" y="131"/>
                    <a:pt x="386" y="378"/>
                  </a:cubicBezTo>
                  <a:cubicBezTo>
                    <a:pt x="35" y="799"/>
                    <a:pt x="1" y="1394"/>
                    <a:pt x="314" y="1711"/>
                  </a:cubicBezTo>
                  <a:cubicBezTo>
                    <a:pt x="441" y="1840"/>
                    <a:pt x="607" y="1903"/>
                    <a:pt x="782" y="1903"/>
                  </a:cubicBezTo>
                  <a:cubicBezTo>
                    <a:pt x="1035" y="1903"/>
                    <a:pt x="1308" y="1773"/>
                    <a:pt x="1516" y="1524"/>
                  </a:cubicBezTo>
                  <a:cubicBezTo>
                    <a:pt x="1868" y="1107"/>
                    <a:pt x="1901" y="511"/>
                    <a:pt x="1588" y="193"/>
                  </a:cubicBezTo>
                  <a:cubicBezTo>
                    <a:pt x="1461" y="63"/>
                    <a:pt x="1295" y="1"/>
                    <a:pt x="11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70"/>
            <p:cNvSpPr/>
            <p:nvPr/>
          </p:nvSpPr>
          <p:spPr>
            <a:xfrm>
              <a:off x="2529641" y="1592451"/>
              <a:ext cx="657683" cy="888579"/>
            </a:xfrm>
            <a:custGeom>
              <a:rect b="b" l="l" r="r" t="t"/>
              <a:pathLst>
                <a:path extrusionOk="0" h="19496" w="14430">
                  <a:moveTo>
                    <a:pt x="5219" y="1"/>
                  </a:moveTo>
                  <a:cubicBezTo>
                    <a:pt x="1275" y="1"/>
                    <a:pt x="0" y="4152"/>
                    <a:pt x="0" y="10026"/>
                  </a:cubicBezTo>
                  <a:cubicBezTo>
                    <a:pt x="0" y="16006"/>
                    <a:pt x="142" y="18962"/>
                    <a:pt x="142" y="18962"/>
                  </a:cubicBezTo>
                  <a:cubicBezTo>
                    <a:pt x="2923" y="19349"/>
                    <a:pt x="5135" y="19495"/>
                    <a:pt x="6890" y="19495"/>
                  </a:cubicBezTo>
                  <a:cubicBezTo>
                    <a:pt x="12357" y="19495"/>
                    <a:pt x="13390" y="18073"/>
                    <a:pt x="13390" y="18073"/>
                  </a:cubicBezTo>
                  <a:cubicBezTo>
                    <a:pt x="13390" y="18073"/>
                    <a:pt x="12320" y="14641"/>
                    <a:pt x="11698" y="10977"/>
                  </a:cubicBezTo>
                  <a:cubicBezTo>
                    <a:pt x="13456" y="9541"/>
                    <a:pt x="14430" y="8117"/>
                    <a:pt x="14430" y="8117"/>
                  </a:cubicBezTo>
                  <a:cubicBezTo>
                    <a:pt x="12535" y="3682"/>
                    <a:pt x="8411" y="445"/>
                    <a:pt x="8411" y="445"/>
                  </a:cubicBezTo>
                  <a:cubicBezTo>
                    <a:pt x="8375" y="519"/>
                    <a:pt x="8339" y="591"/>
                    <a:pt x="8304" y="663"/>
                  </a:cubicBezTo>
                  <a:cubicBezTo>
                    <a:pt x="7527" y="272"/>
                    <a:pt x="6579" y="49"/>
                    <a:pt x="5439" y="5"/>
                  </a:cubicBezTo>
                  <a:cubicBezTo>
                    <a:pt x="5365" y="2"/>
                    <a:pt x="5292" y="1"/>
                    <a:pt x="52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70"/>
            <p:cNvSpPr/>
            <p:nvPr/>
          </p:nvSpPr>
          <p:spPr>
            <a:xfrm>
              <a:off x="2615237" y="1074725"/>
              <a:ext cx="476649" cy="615479"/>
            </a:xfrm>
            <a:custGeom>
              <a:rect b="b" l="l" r="r" t="t"/>
              <a:pathLst>
                <a:path extrusionOk="0" h="13504" w="10458">
                  <a:moveTo>
                    <a:pt x="6018" y="0"/>
                  </a:moveTo>
                  <a:cubicBezTo>
                    <a:pt x="5893" y="0"/>
                    <a:pt x="5763" y="5"/>
                    <a:pt x="5629" y="15"/>
                  </a:cubicBezTo>
                  <a:cubicBezTo>
                    <a:pt x="1516" y="314"/>
                    <a:pt x="1391" y="3003"/>
                    <a:pt x="1391" y="3003"/>
                  </a:cubicBezTo>
                  <a:lnTo>
                    <a:pt x="1340" y="4359"/>
                  </a:lnTo>
                  <a:cubicBezTo>
                    <a:pt x="1340" y="4359"/>
                    <a:pt x="1233" y="4312"/>
                    <a:pt x="1085" y="4312"/>
                  </a:cubicBezTo>
                  <a:cubicBezTo>
                    <a:pt x="784" y="4312"/>
                    <a:pt x="308" y="4505"/>
                    <a:pt x="185" y="5674"/>
                  </a:cubicBezTo>
                  <a:cubicBezTo>
                    <a:pt x="1" y="7424"/>
                    <a:pt x="1088" y="7474"/>
                    <a:pt x="1211" y="7474"/>
                  </a:cubicBezTo>
                  <a:cubicBezTo>
                    <a:pt x="1218" y="7474"/>
                    <a:pt x="1222" y="7473"/>
                    <a:pt x="1222" y="7473"/>
                  </a:cubicBezTo>
                  <a:cubicBezTo>
                    <a:pt x="1222" y="7473"/>
                    <a:pt x="1403" y="7470"/>
                    <a:pt x="1560" y="7414"/>
                  </a:cubicBezTo>
                  <a:lnTo>
                    <a:pt x="1560" y="7414"/>
                  </a:lnTo>
                  <a:lnTo>
                    <a:pt x="1488" y="11760"/>
                  </a:lnTo>
                  <a:cubicBezTo>
                    <a:pt x="1488" y="11760"/>
                    <a:pt x="2399" y="13503"/>
                    <a:pt x="4332" y="13503"/>
                  </a:cubicBezTo>
                  <a:cubicBezTo>
                    <a:pt x="4388" y="13503"/>
                    <a:pt x="4444" y="13502"/>
                    <a:pt x="4502" y="13499"/>
                  </a:cubicBezTo>
                  <a:cubicBezTo>
                    <a:pt x="6413" y="13401"/>
                    <a:pt x="6821" y="12268"/>
                    <a:pt x="6821" y="12268"/>
                  </a:cubicBezTo>
                  <a:lnTo>
                    <a:pt x="6405" y="10432"/>
                  </a:lnTo>
                  <a:lnTo>
                    <a:pt x="6405" y="10432"/>
                  </a:lnTo>
                  <a:cubicBezTo>
                    <a:pt x="6689" y="10479"/>
                    <a:pt x="6957" y="10502"/>
                    <a:pt x="7208" y="10502"/>
                  </a:cubicBezTo>
                  <a:cubicBezTo>
                    <a:pt x="9537" y="10502"/>
                    <a:pt x="10457" y="8580"/>
                    <a:pt x="10266" y="6971"/>
                  </a:cubicBezTo>
                  <a:cubicBezTo>
                    <a:pt x="10086" y="5470"/>
                    <a:pt x="9519" y="2435"/>
                    <a:pt x="9519" y="2435"/>
                  </a:cubicBezTo>
                  <a:cubicBezTo>
                    <a:pt x="9519" y="2435"/>
                    <a:pt x="8869" y="0"/>
                    <a:pt x="6018"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70"/>
            <p:cNvSpPr/>
            <p:nvPr/>
          </p:nvSpPr>
          <p:spPr>
            <a:xfrm>
              <a:off x="2904615" y="1621028"/>
              <a:ext cx="795965" cy="807041"/>
            </a:xfrm>
            <a:custGeom>
              <a:rect b="b" l="l" r="r" t="t"/>
              <a:pathLst>
                <a:path extrusionOk="0" h="17707" w="17464">
                  <a:moveTo>
                    <a:pt x="13158" y="1"/>
                  </a:moveTo>
                  <a:cubicBezTo>
                    <a:pt x="11133" y="1"/>
                    <a:pt x="10150" y="2291"/>
                    <a:pt x="10150" y="2291"/>
                  </a:cubicBezTo>
                  <a:cubicBezTo>
                    <a:pt x="10150" y="2291"/>
                    <a:pt x="10089" y="2350"/>
                    <a:pt x="10068" y="2459"/>
                  </a:cubicBezTo>
                  <a:cubicBezTo>
                    <a:pt x="8212" y="6303"/>
                    <a:pt x="6177" y="10617"/>
                    <a:pt x="6177" y="10617"/>
                  </a:cubicBezTo>
                  <a:cubicBezTo>
                    <a:pt x="5324" y="9847"/>
                    <a:pt x="3145" y="8339"/>
                    <a:pt x="3145" y="8339"/>
                  </a:cubicBezTo>
                  <a:cubicBezTo>
                    <a:pt x="2074" y="10545"/>
                    <a:pt x="0" y="13457"/>
                    <a:pt x="0" y="13457"/>
                  </a:cubicBezTo>
                  <a:cubicBezTo>
                    <a:pt x="4221" y="17529"/>
                    <a:pt x="6132" y="17707"/>
                    <a:pt x="6434" y="17707"/>
                  </a:cubicBezTo>
                  <a:cubicBezTo>
                    <a:pt x="6463" y="17707"/>
                    <a:pt x="6477" y="17705"/>
                    <a:pt x="6477" y="17705"/>
                  </a:cubicBezTo>
                  <a:cubicBezTo>
                    <a:pt x="12363" y="16244"/>
                    <a:pt x="12537" y="4676"/>
                    <a:pt x="12541" y="3535"/>
                  </a:cubicBezTo>
                  <a:cubicBezTo>
                    <a:pt x="13209" y="3318"/>
                    <a:pt x="13696" y="2827"/>
                    <a:pt x="13848" y="2643"/>
                  </a:cubicBezTo>
                  <a:cubicBezTo>
                    <a:pt x="13896" y="2585"/>
                    <a:pt x="13979" y="2559"/>
                    <a:pt x="14083" y="2559"/>
                  </a:cubicBezTo>
                  <a:cubicBezTo>
                    <a:pt x="14529" y="2559"/>
                    <a:pt x="15377" y="3034"/>
                    <a:pt x="15641" y="3518"/>
                  </a:cubicBezTo>
                  <a:cubicBezTo>
                    <a:pt x="15773" y="3761"/>
                    <a:pt x="15931" y="3833"/>
                    <a:pt x="16072" y="3833"/>
                  </a:cubicBezTo>
                  <a:cubicBezTo>
                    <a:pt x="16279" y="3833"/>
                    <a:pt x="16449" y="3679"/>
                    <a:pt x="16449" y="3679"/>
                  </a:cubicBezTo>
                  <a:cubicBezTo>
                    <a:pt x="16505" y="3691"/>
                    <a:pt x="16555" y="3696"/>
                    <a:pt x="16600" y="3696"/>
                  </a:cubicBezTo>
                  <a:cubicBezTo>
                    <a:pt x="17015" y="3696"/>
                    <a:pt x="16985" y="3240"/>
                    <a:pt x="16985" y="3240"/>
                  </a:cubicBezTo>
                  <a:lnTo>
                    <a:pt x="16985" y="3240"/>
                  </a:lnTo>
                  <a:cubicBezTo>
                    <a:pt x="16985" y="3240"/>
                    <a:pt x="17019" y="3264"/>
                    <a:pt x="17071" y="3264"/>
                  </a:cubicBezTo>
                  <a:cubicBezTo>
                    <a:pt x="17132" y="3264"/>
                    <a:pt x="17217" y="3232"/>
                    <a:pt x="17302" y="3093"/>
                  </a:cubicBezTo>
                  <a:cubicBezTo>
                    <a:pt x="17463" y="2841"/>
                    <a:pt x="17001" y="2291"/>
                    <a:pt x="17001" y="2291"/>
                  </a:cubicBezTo>
                  <a:cubicBezTo>
                    <a:pt x="17001" y="2291"/>
                    <a:pt x="16191" y="585"/>
                    <a:pt x="13759" y="66"/>
                  </a:cubicBezTo>
                  <a:cubicBezTo>
                    <a:pt x="13550" y="21"/>
                    <a:pt x="13349" y="1"/>
                    <a:pt x="13158" y="1"/>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70"/>
            <p:cNvSpPr/>
            <p:nvPr/>
          </p:nvSpPr>
          <p:spPr>
            <a:xfrm>
              <a:off x="2344182" y="2416326"/>
              <a:ext cx="1312860" cy="1719229"/>
            </a:xfrm>
            <a:custGeom>
              <a:rect b="b" l="l" r="r" t="t"/>
              <a:pathLst>
                <a:path extrusionOk="0" h="37721" w="28805">
                  <a:moveTo>
                    <a:pt x="17459" y="0"/>
                  </a:moveTo>
                  <a:cubicBezTo>
                    <a:pt x="17459" y="0"/>
                    <a:pt x="12888" y="841"/>
                    <a:pt x="7945" y="841"/>
                  </a:cubicBezTo>
                  <a:cubicBezTo>
                    <a:pt x="6707" y="841"/>
                    <a:pt x="5445" y="789"/>
                    <a:pt x="4226" y="657"/>
                  </a:cubicBezTo>
                  <a:lnTo>
                    <a:pt x="0" y="35388"/>
                  </a:lnTo>
                  <a:cubicBezTo>
                    <a:pt x="0" y="35388"/>
                    <a:pt x="1490" y="37625"/>
                    <a:pt x="8606" y="37625"/>
                  </a:cubicBezTo>
                  <a:cubicBezTo>
                    <a:pt x="9397" y="37625"/>
                    <a:pt x="10257" y="37597"/>
                    <a:pt x="11193" y="37536"/>
                  </a:cubicBezTo>
                  <a:cubicBezTo>
                    <a:pt x="11193" y="37536"/>
                    <a:pt x="12879" y="23825"/>
                    <a:pt x="13032" y="20178"/>
                  </a:cubicBezTo>
                  <a:cubicBezTo>
                    <a:pt x="13032" y="20178"/>
                    <a:pt x="12961" y="16194"/>
                    <a:pt x="13032" y="14220"/>
                  </a:cubicBezTo>
                  <a:cubicBezTo>
                    <a:pt x="13032" y="14220"/>
                    <a:pt x="14419" y="19560"/>
                    <a:pt x="14583" y="20178"/>
                  </a:cubicBezTo>
                  <a:cubicBezTo>
                    <a:pt x="14748" y="20797"/>
                    <a:pt x="17049" y="33658"/>
                    <a:pt x="18118" y="37626"/>
                  </a:cubicBezTo>
                  <a:cubicBezTo>
                    <a:pt x="18118" y="37626"/>
                    <a:pt x="18762" y="37721"/>
                    <a:pt x="19837" y="37721"/>
                  </a:cubicBezTo>
                  <a:cubicBezTo>
                    <a:pt x="21810" y="37721"/>
                    <a:pt x="25238" y="37402"/>
                    <a:pt x="28804" y="35592"/>
                  </a:cubicBezTo>
                  <a:cubicBezTo>
                    <a:pt x="28804" y="35592"/>
                    <a:pt x="24612" y="19236"/>
                    <a:pt x="22885" y="13810"/>
                  </a:cubicBezTo>
                  <a:cubicBezTo>
                    <a:pt x="21159" y="8384"/>
                    <a:pt x="17459" y="0"/>
                    <a:pt x="174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70"/>
            <p:cNvSpPr/>
            <p:nvPr/>
          </p:nvSpPr>
          <p:spPr>
            <a:xfrm>
              <a:off x="2344136" y="4274605"/>
              <a:ext cx="1575067" cy="276017"/>
            </a:xfrm>
            <a:custGeom>
              <a:rect b="b" l="l" r="r" t="t"/>
              <a:pathLst>
                <a:path extrusionOk="0" h="6056" w="34558">
                  <a:moveTo>
                    <a:pt x="8165" y="0"/>
                  </a:moveTo>
                  <a:cubicBezTo>
                    <a:pt x="7185" y="121"/>
                    <a:pt x="6222" y="163"/>
                    <a:pt x="5404" y="163"/>
                  </a:cubicBezTo>
                  <a:cubicBezTo>
                    <a:pt x="4248" y="163"/>
                    <a:pt x="3380" y="78"/>
                    <a:pt x="3162" y="6"/>
                  </a:cubicBezTo>
                  <a:cubicBezTo>
                    <a:pt x="3152" y="3"/>
                    <a:pt x="3141" y="1"/>
                    <a:pt x="3130" y="1"/>
                  </a:cubicBezTo>
                  <a:cubicBezTo>
                    <a:pt x="2755" y="1"/>
                    <a:pt x="2167" y="2036"/>
                    <a:pt x="2167" y="2036"/>
                  </a:cubicBezTo>
                  <a:cubicBezTo>
                    <a:pt x="153" y="2036"/>
                    <a:pt x="0" y="4511"/>
                    <a:pt x="25" y="5576"/>
                  </a:cubicBezTo>
                  <a:cubicBezTo>
                    <a:pt x="33" y="5844"/>
                    <a:pt x="252" y="6056"/>
                    <a:pt x="519" y="6056"/>
                  </a:cubicBezTo>
                  <a:lnTo>
                    <a:pt x="8153" y="6056"/>
                  </a:lnTo>
                  <a:cubicBezTo>
                    <a:pt x="8421" y="6056"/>
                    <a:pt x="8640" y="5842"/>
                    <a:pt x="8647" y="5575"/>
                  </a:cubicBezTo>
                  <a:cubicBezTo>
                    <a:pt x="8767" y="913"/>
                    <a:pt x="8165" y="0"/>
                    <a:pt x="8165" y="0"/>
                  </a:cubicBezTo>
                  <a:close/>
                  <a:moveTo>
                    <a:pt x="27482" y="0"/>
                  </a:moveTo>
                  <a:cubicBezTo>
                    <a:pt x="27482" y="0"/>
                    <a:pt x="25318" y="277"/>
                    <a:pt x="23475" y="277"/>
                  </a:cubicBezTo>
                  <a:cubicBezTo>
                    <a:pt x="23001" y="277"/>
                    <a:pt x="22548" y="259"/>
                    <a:pt x="22159" y="213"/>
                  </a:cubicBezTo>
                  <a:cubicBezTo>
                    <a:pt x="22102" y="206"/>
                    <a:pt x="22047" y="203"/>
                    <a:pt x="21993" y="203"/>
                  </a:cubicBezTo>
                  <a:cubicBezTo>
                    <a:pt x="21549" y="203"/>
                    <a:pt x="21198" y="431"/>
                    <a:pt x="21247" y="965"/>
                  </a:cubicBezTo>
                  <a:lnTo>
                    <a:pt x="22119" y="4995"/>
                  </a:lnTo>
                  <a:cubicBezTo>
                    <a:pt x="22119" y="5580"/>
                    <a:pt x="22512" y="6056"/>
                    <a:pt x="22996" y="6056"/>
                  </a:cubicBezTo>
                  <a:lnTo>
                    <a:pt x="33497" y="6056"/>
                  </a:lnTo>
                  <a:cubicBezTo>
                    <a:pt x="34106" y="6056"/>
                    <a:pt x="34558" y="5368"/>
                    <a:pt x="34416" y="4652"/>
                  </a:cubicBezTo>
                  <a:cubicBezTo>
                    <a:pt x="34106" y="3083"/>
                    <a:pt x="33577" y="2019"/>
                    <a:pt x="29289" y="2019"/>
                  </a:cubicBezTo>
                  <a:cubicBezTo>
                    <a:pt x="29286" y="2017"/>
                    <a:pt x="28778" y="1305"/>
                    <a:pt x="274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70"/>
            <p:cNvSpPr/>
            <p:nvPr/>
          </p:nvSpPr>
          <p:spPr>
            <a:xfrm>
              <a:off x="2341675" y="1205763"/>
              <a:ext cx="1835132" cy="3308061"/>
            </a:xfrm>
            <a:custGeom>
              <a:rect b="b" l="l" r="r" t="t"/>
              <a:pathLst>
                <a:path extrusionOk="0" h="72581" w="40264">
                  <a:moveTo>
                    <a:pt x="15322" y="1"/>
                  </a:moveTo>
                  <a:cubicBezTo>
                    <a:pt x="15155" y="1"/>
                    <a:pt x="14995" y="8"/>
                    <a:pt x="14853" y="21"/>
                  </a:cubicBezTo>
                  <a:cubicBezTo>
                    <a:pt x="14158" y="87"/>
                    <a:pt x="14086" y="763"/>
                    <a:pt x="14482" y="763"/>
                  </a:cubicBezTo>
                  <a:cubicBezTo>
                    <a:pt x="14514" y="763"/>
                    <a:pt x="14549" y="758"/>
                    <a:pt x="14587" y="749"/>
                  </a:cubicBezTo>
                  <a:cubicBezTo>
                    <a:pt x="14867" y="678"/>
                    <a:pt x="15345" y="664"/>
                    <a:pt x="15720" y="664"/>
                  </a:cubicBezTo>
                  <a:cubicBezTo>
                    <a:pt x="15676" y="411"/>
                    <a:pt x="15635" y="186"/>
                    <a:pt x="15603" y="7"/>
                  </a:cubicBezTo>
                  <a:cubicBezTo>
                    <a:pt x="15508" y="3"/>
                    <a:pt x="15414" y="1"/>
                    <a:pt x="15322" y="1"/>
                  </a:cubicBezTo>
                  <a:close/>
                  <a:moveTo>
                    <a:pt x="11975" y="197"/>
                  </a:moveTo>
                  <a:cubicBezTo>
                    <a:pt x="11922" y="197"/>
                    <a:pt x="11864" y="202"/>
                    <a:pt x="11804" y="212"/>
                  </a:cubicBezTo>
                  <a:cubicBezTo>
                    <a:pt x="11061" y="347"/>
                    <a:pt x="9863" y="778"/>
                    <a:pt x="10042" y="1218"/>
                  </a:cubicBezTo>
                  <a:cubicBezTo>
                    <a:pt x="10072" y="1292"/>
                    <a:pt x="10147" y="1316"/>
                    <a:pt x="10234" y="1316"/>
                  </a:cubicBezTo>
                  <a:cubicBezTo>
                    <a:pt x="10406" y="1316"/>
                    <a:pt x="10624" y="1221"/>
                    <a:pt x="10624" y="1221"/>
                  </a:cubicBezTo>
                  <a:cubicBezTo>
                    <a:pt x="10624" y="1221"/>
                    <a:pt x="11729" y="856"/>
                    <a:pt x="12254" y="842"/>
                  </a:cubicBezTo>
                  <a:cubicBezTo>
                    <a:pt x="12735" y="829"/>
                    <a:pt x="12579" y="197"/>
                    <a:pt x="11975" y="197"/>
                  </a:cubicBezTo>
                  <a:close/>
                  <a:moveTo>
                    <a:pt x="15873" y="1525"/>
                  </a:moveTo>
                  <a:cubicBezTo>
                    <a:pt x="15857" y="1525"/>
                    <a:pt x="15840" y="1525"/>
                    <a:pt x="15825" y="1527"/>
                  </a:cubicBezTo>
                  <a:cubicBezTo>
                    <a:pt x="15498" y="1537"/>
                    <a:pt x="15165" y="1654"/>
                    <a:pt x="14909" y="1862"/>
                  </a:cubicBezTo>
                  <a:cubicBezTo>
                    <a:pt x="14656" y="2073"/>
                    <a:pt x="14479" y="2360"/>
                    <a:pt x="14451" y="2678"/>
                  </a:cubicBezTo>
                  <a:cubicBezTo>
                    <a:pt x="14450" y="2693"/>
                    <a:pt x="14454" y="2708"/>
                    <a:pt x="14465" y="2718"/>
                  </a:cubicBezTo>
                  <a:cubicBezTo>
                    <a:pt x="14476" y="2731"/>
                    <a:pt x="14491" y="2737"/>
                    <a:pt x="14506" y="2737"/>
                  </a:cubicBezTo>
                  <a:cubicBezTo>
                    <a:pt x="14519" y="2737"/>
                    <a:pt x="14533" y="2733"/>
                    <a:pt x="14543" y="2724"/>
                  </a:cubicBezTo>
                  <a:lnTo>
                    <a:pt x="14550" y="2718"/>
                  </a:lnTo>
                  <a:cubicBezTo>
                    <a:pt x="14759" y="2531"/>
                    <a:pt x="14974" y="2388"/>
                    <a:pt x="15188" y="2294"/>
                  </a:cubicBezTo>
                  <a:cubicBezTo>
                    <a:pt x="15405" y="2205"/>
                    <a:pt x="15622" y="2149"/>
                    <a:pt x="15853" y="2137"/>
                  </a:cubicBezTo>
                  <a:cubicBezTo>
                    <a:pt x="15882" y="2136"/>
                    <a:pt x="15911" y="2135"/>
                    <a:pt x="15940" y="2135"/>
                  </a:cubicBezTo>
                  <a:cubicBezTo>
                    <a:pt x="15951" y="2135"/>
                    <a:pt x="15963" y="2135"/>
                    <a:pt x="15975" y="2135"/>
                  </a:cubicBezTo>
                  <a:cubicBezTo>
                    <a:pt x="15941" y="1930"/>
                    <a:pt x="15905" y="1725"/>
                    <a:pt x="15873" y="1525"/>
                  </a:cubicBezTo>
                  <a:close/>
                  <a:moveTo>
                    <a:pt x="7164" y="1891"/>
                  </a:moveTo>
                  <a:cubicBezTo>
                    <a:pt x="7095" y="1891"/>
                    <a:pt x="7009" y="1907"/>
                    <a:pt x="6924" y="1963"/>
                  </a:cubicBezTo>
                  <a:cubicBezTo>
                    <a:pt x="6735" y="2088"/>
                    <a:pt x="6630" y="2363"/>
                    <a:pt x="6614" y="2780"/>
                  </a:cubicBezTo>
                  <a:cubicBezTo>
                    <a:pt x="6613" y="2823"/>
                    <a:pt x="6647" y="2858"/>
                    <a:pt x="6689" y="2860"/>
                  </a:cubicBezTo>
                  <a:lnTo>
                    <a:pt x="6692" y="2860"/>
                  </a:lnTo>
                  <a:cubicBezTo>
                    <a:pt x="6733" y="2860"/>
                    <a:pt x="6767" y="2828"/>
                    <a:pt x="6769" y="2786"/>
                  </a:cubicBezTo>
                  <a:cubicBezTo>
                    <a:pt x="6783" y="2428"/>
                    <a:pt x="6863" y="2188"/>
                    <a:pt x="7008" y="2093"/>
                  </a:cubicBezTo>
                  <a:cubicBezTo>
                    <a:pt x="7064" y="2055"/>
                    <a:pt x="7122" y="2045"/>
                    <a:pt x="7167" y="2045"/>
                  </a:cubicBezTo>
                  <a:cubicBezTo>
                    <a:pt x="7214" y="2045"/>
                    <a:pt x="7247" y="2056"/>
                    <a:pt x="7250" y="2057"/>
                  </a:cubicBezTo>
                  <a:cubicBezTo>
                    <a:pt x="7258" y="2060"/>
                    <a:pt x="7267" y="2062"/>
                    <a:pt x="7275" y="2062"/>
                  </a:cubicBezTo>
                  <a:cubicBezTo>
                    <a:pt x="7306" y="2062"/>
                    <a:pt x="7336" y="2043"/>
                    <a:pt x="7347" y="2012"/>
                  </a:cubicBezTo>
                  <a:cubicBezTo>
                    <a:pt x="7361" y="1974"/>
                    <a:pt x="7342" y="1930"/>
                    <a:pt x="7302" y="1913"/>
                  </a:cubicBezTo>
                  <a:cubicBezTo>
                    <a:pt x="7298" y="1912"/>
                    <a:pt x="7243" y="1891"/>
                    <a:pt x="7164" y="1891"/>
                  </a:cubicBezTo>
                  <a:close/>
                  <a:moveTo>
                    <a:pt x="11855" y="1837"/>
                  </a:moveTo>
                  <a:cubicBezTo>
                    <a:pt x="11801" y="1837"/>
                    <a:pt x="11747" y="1841"/>
                    <a:pt x="11694" y="1848"/>
                  </a:cubicBezTo>
                  <a:cubicBezTo>
                    <a:pt x="11381" y="1882"/>
                    <a:pt x="11072" y="2025"/>
                    <a:pt x="10846" y="2247"/>
                  </a:cubicBezTo>
                  <a:cubicBezTo>
                    <a:pt x="10624" y="2469"/>
                    <a:pt x="10481" y="2758"/>
                    <a:pt x="10482" y="3063"/>
                  </a:cubicBezTo>
                  <a:cubicBezTo>
                    <a:pt x="10482" y="3077"/>
                    <a:pt x="10488" y="3092"/>
                    <a:pt x="10498" y="3103"/>
                  </a:cubicBezTo>
                  <a:cubicBezTo>
                    <a:pt x="10509" y="3114"/>
                    <a:pt x="10523" y="3119"/>
                    <a:pt x="10537" y="3119"/>
                  </a:cubicBezTo>
                  <a:cubicBezTo>
                    <a:pt x="10551" y="3119"/>
                    <a:pt x="10565" y="3114"/>
                    <a:pt x="10576" y="3103"/>
                  </a:cubicBezTo>
                  <a:lnTo>
                    <a:pt x="10581" y="3096"/>
                  </a:lnTo>
                  <a:cubicBezTo>
                    <a:pt x="10768" y="2902"/>
                    <a:pt x="10962" y="2752"/>
                    <a:pt x="11156" y="2650"/>
                  </a:cubicBezTo>
                  <a:cubicBezTo>
                    <a:pt x="11353" y="2548"/>
                    <a:pt x="11553" y="2483"/>
                    <a:pt x="11770" y="2455"/>
                  </a:cubicBezTo>
                  <a:cubicBezTo>
                    <a:pt x="11827" y="2447"/>
                    <a:pt x="11883" y="2443"/>
                    <a:pt x="11940" y="2443"/>
                  </a:cubicBezTo>
                  <a:cubicBezTo>
                    <a:pt x="12081" y="2443"/>
                    <a:pt x="12222" y="2469"/>
                    <a:pt x="12368" y="2524"/>
                  </a:cubicBezTo>
                  <a:cubicBezTo>
                    <a:pt x="12576" y="2601"/>
                    <a:pt x="12787" y="2735"/>
                    <a:pt x="13004" y="2895"/>
                  </a:cubicBezTo>
                  <a:lnTo>
                    <a:pt x="13009" y="2899"/>
                  </a:lnTo>
                  <a:cubicBezTo>
                    <a:pt x="13019" y="2906"/>
                    <a:pt x="13030" y="2910"/>
                    <a:pt x="13042" y="2910"/>
                  </a:cubicBezTo>
                  <a:cubicBezTo>
                    <a:pt x="13045" y="2910"/>
                    <a:pt x="13048" y="2910"/>
                    <a:pt x="13052" y="2909"/>
                  </a:cubicBezTo>
                  <a:cubicBezTo>
                    <a:pt x="13081" y="2905"/>
                    <a:pt x="13101" y="2877"/>
                    <a:pt x="13096" y="2845"/>
                  </a:cubicBezTo>
                  <a:cubicBezTo>
                    <a:pt x="13040" y="2553"/>
                    <a:pt x="12871" y="2292"/>
                    <a:pt x="12622" y="2094"/>
                  </a:cubicBezTo>
                  <a:cubicBezTo>
                    <a:pt x="12414" y="1930"/>
                    <a:pt x="12133" y="1837"/>
                    <a:pt x="11855" y="1837"/>
                  </a:cubicBezTo>
                  <a:close/>
                  <a:moveTo>
                    <a:pt x="7613" y="2823"/>
                  </a:moveTo>
                  <a:cubicBezTo>
                    <a:pt x="7571" y="2824"/>
                    <a:pt x="7540" y="2860"/>
                    <a:pt x="7540" y="2902"/>
                  </a:cubicBezTo>
                  <a:cubicBezTo>
                    <a:pt x="7545" y="3022"/>
                    <a:pt x="7504" y="3055"/>
                    <a:pt x="7429" y="3111"/>
                  </a:cubicBezTo>
                  <a:cubicBezTo>
                    <a:pt x="7359" y="3167"/>
                    <a:pt x="7272" y="3233"/>
                    <a:pt x="7228" y="3383"/>
                  </a:cubicBezTo>
                  <a:cubicBezTo>
                    <a:pt x="7129" y="3715"/>
                    <a:pt x="7497" y="3932"/>
                    <a:pt x="7513" y="3940"/>
                  </a:cubicBezTo>
                  <a:cubicBezTo>
                    <a:pt x="7526" y="3948"/>
                    <a:pt x="7538" y="3952"/>
                    <a:pt x="7550" y="3952"/>
                  </a:cubicBezTo>
                  <a:cubicBezTo>
                    <a:pt x="7576" y="3952"/>
                    <a:pt x="7603" y="3938"/>
                    <a:pt x="7618" y="3912"/>
                  </a:cubicBezTo>
                  <a:cubicBezTo>
                    <a:pt x="7639" y="3875"/>
                    <a:pt x="7626" y="3829"/>
                    <a:pt x="7589" y="3807"/>
                  </a:cubicBezTo>
                  <a:cubicBezTo>
                    <a:pt x="7585" y="3806"/>
                    <a:pt x="7312" y="3643"/>
                    <a:pt x="7376" y="3428"/>
                  </a:cubicBezTo>
                  <a:cubicBezTo>
                    <a:pt x="7405" y="3324"/>
                    <a:pt x="7460" y="3283"/>
                    <a:pt x="7524" y="3233"/>
                  </a:cubicBezTo>
                  <a:cubicBezTo>
                    <a:pt x="7606" y="3169"/>
                    <a:pt x="7702" y="3096"/>
                    <a:pt x="7694" y="2898"/>
                  </a:cubicBezTo>
                  <a:cubicBezTo>
                    <a:pt x="7691" y="2857"/>
                    <a:pt x="7659" y="2823"/>
                    <a:pt x="7618" y="2823"/>
                  </a:cubicBezTo>
                  <a:close/>
                  <a:moveTo>
                    <a:pt x="13782" y="3748"/>
                  </a:moveTo>
                  <a:cubicBezTo>
                    <a:pt x="13703" y="3748"/>
                    <a:pt x="13632" y="3782"/>
                    <a:pt x="13562" y="3853"/>
                  </a:cubicBezTo>
                  <a:cubicBezTo>
                    <a:pt x="13533" y="3882"/>
                    <a:pt x="13534" y="3932"/>
                    <a:pt x="13565" y="3960"/>
                  </a:cubicBezTo>
                  <a:cubicBezTo>
                    <a:pt x="13581" y="3974"/>
                    <a:pt x="13601" y="3981"/>
                    <a:pt x="13619" y="3981"/>
                  </a:cubicBezTo>
                  <a:cubicBezTo>
                    <a:pt x="13639" y="3981"/>
                    <a:pt x="13660" y="3974"/>
                    <a:pt x="13674" y="3959"/>
                  </a:cubicBezTo>
                  <a:cubicBezTo>
                    <a:pt x="13700" y="3932"/>
                    <a:pt x="13738" y="3899"/>
                    <a:pt x="13779" y="3899"/>
                  </a:cubicBezTo>
                  <a:cubicBezTo>
                    <a:pt x="13814" y="3899"/>
                    <a:pt x="13838" y="3925"/>
                    <a:pt x="13841" y="3926"/>
                  </a:cubicBezTo>
                  <a:cubicBezTo>
                    <a:pt x="13857" y="3942"/>
                    <a:pt x="13877" y="3951"/>
                    <a:pt x="13898" y="3951"/>
                  </a:cubicBezTo>
                  <a:cubicBezTo>
                    <a:pt x="13916" y="3951"/>
                    <a:pt x="13934" y="3945"/>
                    <a:pt x="13949" y="3932"/>
                  </a:cubicBezTo>
                  <a:cubicBezTo>
                    <a:pt x="13980" y="3904"/>
                    <a:pt x="13983" y="3856"/>
                    <a:pt x="13954" y="3824"/>
                  </a:cubicBezTo>
                  <a:cubicBezTo>
                    <a:pt x="13947" y="3817"/>
                    <a:pt x="13885" y="3749"/>
                    <a:pt x="13782" y="3748"/>
                  </a:cubicBezTo>
                  <a:close/>
                  <a:moveTo>
                    <a:pt x="13998" y="2029"/>
                  </a:moveTo>
                  <a:cubicBezTo>
                    <a:pt x="13987" y="2029"/>
                    <a:pt x="13975" y="2031"/>
                    <a:pt x="13964" y="2036"/>
                  </a:cubicBezTo>
                  <a:cubicBezTo>
                    <a:pt x="13927" y="2056"/>
                    <a:pt x="13912" y="2101"/>
                    <a:pt x="13929" y="2138"/>
                  </a:cubicBezTo>
                  <a:cubicBezTo>
                    <a:pt x="13947" y="2166"/>
                    <a:pt x="14284" y="2852"/>
                    <a:pt x="14513" y="3147"/>
                  </a:cubicBezTo>
                  <a:cubicBezTo>
                    <a:pt x="14706" y="3394"/>
                    <a:pt x="14650" y="3556"/>
                    <a:pt x="14645" y="3571"/>
                  </a:cubicBezTo>
                  <a:cubicBezTo>
                    <a:pt x="14606" y="3736"/>
                    <a:pt x="14457" y="3895"/>
                    <a:pt x="14330" y="3895"/>
                  </a:cubicBezTo>
                  <a:cubicBezTo>
                    <a:pt x="14328" y="3895"/>
                    <a:pt x="14325" y="3895"/>
                    <a:pt x="14322" y="3895"/>
                  </a:cubicBezTo>
                  <a:cubicBezTo>
                    <a:pt x="14276" y="3897"/>
                    <a:pt x="14246" y="3928"/>
                    <a:pt x="14244" y="3970"/>
                  </a:cubicBezTo>
                  <a:cubicBezTo>
                    <a:pt x="14244" y="4013"/>
                    <a:pt x="14277" y="4048"/>
                    <a:pt x="14319" y="4048"/>
                  </a:cubicBezTo>
                  <a:lnTo>
                    <a:pt x="14324" y="4048"/>
                  </a:lnTo>
                  <a:cubicBezTo>
                    <a:pt x="14539" y="4048"/>
                    <a:pt x="14741" y="3822"/>
                    <a:pt x="14791" y="3619"/>
                  </a:cubicBezTo>
                  <a:cubicBezTo>
                    <a:pt x="14793" y="3608"/>
                    <a:pt x="14882" y="3376"/>
                    <a:pt x="14633" y="3055"/>
                  </a:cubicBezTo>
                  <a:cubicBezTo>
                    <a:pt x="14414" y="2773"/>
                    <a:pt x="14070" y="2079"/>
                    <a:pt x="14068" y="2072"/>
                  </a:cubicBezTo>
                  <a:cubicBezTo>
                    <a:pt x="14054" y="2045"/>
                    <a:pt x="14027" y="2029"/>
                    <a:pt x="13998" y="2029"/>
                  </a:cubicBezTo>
                  <a:close/>
                  <a:moveTo>
                    <a:pt x="13387" y="3285"/>
                  </a:moveTo>
                  <a:cubicBezTo>
                    <a:pt x="13370" y="3285"/>
                    <a:pt x="13353" y="3291"/>
                    <a:pt x="13339" y="3304"/>
                  </a:cubicBezTo>
                  <a:cubicBezTo>
                    <a:pt x="13329" y="3312"/>
                    <a:pt x="13103" y="3506"/>
                    <a:pt x="13122" y="3741"/>
                  </a:cubicBezTo>
                  <a:cubicBezTo>
                    <a:pt x="13135" y="3871"/>
                    <a:pt x="13216" y="3984"/>
                    <a:pt x="13367" y="4076"/>
                  </a:cubicBezTo>
                  <a:cubicBezTo>
                    <a:pt x="13379" y="4083"/>
                    <a:pt x="13393" y="4088"/>
                    <a:pt x="13405" y="4088"/>
                  </a:cubicBezTo>
                  <a:cubicBezTo>
                    <a:pt x="13432" y="4088"/>
                    <a:pt x="13456" y="4075"/>
                    <a:pt x="13471" y="4051"/>
                  </a:cubicBezTo>
                  <a:cubicBezTo>
                    <a:pt x="13492" y="4015"/>
                    <a:pt x="13482" y="3967"/>
                    <a:pt x="13445" y="3946"/>
                  </a:cubicBezTo>
                  <a:cubicBezTo>
                    <a:pt x="13339" y="3882"/>
                    <a:pt x="13282" y="3807"/>
                    <a:pt x="13275" y="3728"/>
                  </a:cubicBezTo>
                  <a:cubicBezTo>
                    <a:pt x="13263" y="3573"/>
                    <a:pt x="13435" y="3423"/>
                    <a:pt x="13438" y="3421"/>
                  </a:cubicBezTo>
                  <a:cubicBezTo>
                    <a:pt x="13469" y="3393"/>
                    <a:pt x="13473" y="3345"/>
                    <a:pt x="13446" y="3312"/>
                  </a:cubicBezTo>
                  <a:cubicBezTo>
                    <a:pt x="13431" y="3295"/>
                    <a:pt x="13409" y="3285"/>
                    <a:pt x="13387" y="3285"/>
                  </a:cubicBezTo>
                  <a:close/>
                  <a:moveTo>
                    <a:pt x="7903" y="4267"/>
                  </a:moveTo>
                  <a:cubicBezTo>
                    <a:pt x="7885" y="4267"/>
                    <a:pt x="7866" y="4274"/>
                    <a:pt x="7852" y="4287"/>
                  </a:cubicBezTo>
                  <a:cubicBezTo>
                    <a:pt x="7851" y="4288"/>
                    <a:pt x="7704" y="4423"/>
                    <a:pt x="7541" y="4463"/>
                  </a:cubicBezTo>
                  <a:cubicBezTo>
                    <a:pt x="7500" y="4472"/>
                    <a:pt x="7476" y="4515"/>
                    <a:pt x="7486" y="4556"/>
                  </a:cubicBezTo>
                  <a:cubicBezTo>
                    <a:pt x="7496" y="4591"/>
                    <a:pt x="7527" y="4614"/>
                    <a:pt x="7561" y="4614"/>
                  </a:cubicBezTo>
                  <a:cubicBezTo>
                    <a:pt x="7567" y="4614"/>
                    <a:pt x="7574" y="4614"/>
                    <a:pt x="7578" y="4612"/>
                  </a:cubicBezTo>
                  <a:cubicBezTo>
                    <a:pt x="7779" y="4563"/>
                    <a:pt x="7950" y="4407"/>
                    <a:pt x="7957" y="4400"/>
                  </a:cubicBezTo>
                  <a:cubicBezTo>
                    <a:pt x="7988" y="4372"/>
                    <a:pt x="7990" y="4322"/>
                    <a:pt x="7960" y="4293"/>
                  </a:cubicBezTo>
                  <a:cubicBezTo>
                    <a:pt x="7945" y="4276"/>
                    <a:pt x="7924" y="4267"/>
                    <a:pt x="7903" y="4267"/>
                  </a:cubicBezTo>
                  <a:close/>
                  <a:moveTo>
                    <a:pt x="14852" y="4953"/>
                  </a:moveTo>
                  <a:cubicBezTo>
                    <a:pt x="14831" y="4953"/>
                    <a:pt x="14811" y="4961"/>
                    <a:pt x="14796" y="4977"/>
                  </a:cubicBezTo>
                  <a:cubicBezTo>
                    <a:pt x="14512" y="5265"/>
                    <a:pt x="14234" y="5358"/>
                    <a:pt x="13993" y="5358"/>
                  </a:cubicBezTo>
                  <a:cubicBezTo>
                    <a:pt x="13576" y="5358"/>
                    <a:pt x="13272" y="5079"/>
                    <a:pt x="13253" y="5060"/>
                  </a:cubicBezTo>
                  <a:cubicBezTo>
                    <a:pt x="13238" y="5046"/>
                    <a:pt x="13219" y="5039"/>
                    <a:pt x="13200" y="5039"/>
                  </a:cubicBezTo>
                  <a:cubicBezTo>
                    <a:pt x="13180" y="5039"/>
                    <a:pt x="13160" y="5047"/>
                    <a:pt x="13145" y="5064"/>
                  </a:cubicBezTo>
                  <a:cubicBezTo>
                    <a:pt x="13117" y="5094"/>
                    <a:pt x="13117" y="5143"/>
                    <a:pt x="13149" y="5171"/>
                  </a:cubicBezTo>
                  <a:cubicBezTo>
                    <a:pt x="13154" y="5177"/>
                    <a:pt x="13513" y="5508"/>
                    <a:pt x="14002" y="5508"/>
                  </a:cubicBezTo>
                  <a:cubicBezTo>
                    <a:pt x="14276" y="5508"/>
                    <a:pt x="14591" y="5405"/>
                    <a:pt x="14907" y="5084"/>
                  </a:cubicBezTo>
                  <a:cubicBezTo>
                    <a:pt x="14938" y="5052"/>
                    <a:pt x="14938" y="5006"/>
                    <a:pt x="14907" y="4975"/>
                  </a:cubicBezTo>
                  <a:cubicBezTo>
                    <a:pt x="14891" y="4960"/>
                    <a:pt x="14871" y="4953"/>
                    <a:pt x="14852" y="4953"/>
                  </a:cubicBezTo>
                  <a:close/>
                  <a:moveTo>
                    <a:pt x="15101" y="4530"/>
                  </a:moveTo>
                  <a:cubicBezTo>
                    <a:pt x="15152" y="4530"/>
                    <a:pt x="15185" y="4554"/>
                    <a:pt x="15197" y="4614"/>
                  </a:cubicBezTo>
                  <a:cubicBezTo>
                    <a:pt x="15250" y="4881"/>
                    <a:pt x="15557" y="6189"/>
                    <a:pt x="14209" y="6324"/>
                  </a:cubicBezTo>
                  <a:cubicBezTo>
                    <a:pt x="14154" y="6330"/>
                    <a:pt x="14100" y="6333"/>
                    <a:pt x="14048" y="6333"/>
                  </a:cubicBezTo>
                  <a:cubicBezTo>
                    <a:pt x="12840" y="6333"/>
                    <a:pt x="12524" y="4897"/>
                    <a:pt x="12986" y="4897"/>
                  </a:cubicBezTo>
                  <a:cubicBezTo>
                    <a:pt x="12990" y="4897"/>
                    <a:pt x="12993" y="4897"/>
                    <a:pt x="12997" y="4897"/>
                  </a:cubicBezTo>
                  <a:cubicBezTo>
                    <a:pt x="13137" y="4904"/>
                    <a:pt x="13265" y="4906"/>
                    <a:pt x="13379" y="4906"/>
                  </a:cubicBezTo>
                  <a:cubicBezTo>
                    <a:pt x="13818" y="4906"/>
                    <a:pt x="14063" y="4867"/>
                    <a:pt x="14063" y="4867"/>
                  </a:cubicBezTo>
                  <a:cubicBezTo>
                    <a:pt x="14543" y="4807"/>
                    <a:pt x="14928" y="4530"/>
                    <a:pt x="15101" y="4530"/>
                  </a:cubicBezTo>
                  <a:close/>
                  <a:moveTo>
                    <a:pt x="15386" y="3825"/>
                  </a:moveTo>
                  <a:cubicBezTo>
                    <a:pt x="14946" y="3825"/>
                    <a:pt x="14829" y="4152"/>
                    <a:pt x="13892" y="4209"/>
                  </a:cubicBezTo>
                  <a:cubicBezTo>
                    <a:pt x="13892" y="4209"/>
                    <a:pt x="13514" y="4273"/>
                    <a:pt x="12982" y="4273"/>
                  </a:cubicBezTo>
                  <a:cubicBezTo>
                    <a:pt x="12811" y="4273"/>
                    <a:pt x="12624" y="4266"/>
                    <a:pt x="12428" y="4249"/>
                  </a:cubicBezTo>
                  <a:cubicBezTo>
                    <a:pt x="12401" y="4246"/>
                    <a:pt x="12375" y="4245"/>
                    <a:pt x="12350" y="4245"/>
                  </a:cubicBezTo>
                  <a:cubicBezTo>
                    <a:pt x="11637" y="4245"/>
                    <a:pt x="11812" y="5256"/>
                    <a:pt x="11954" y="5904"/>
                  </a:cubicBezTo>
                  <a:cubicBezTo>
                    <a:pt x="12099" y="6565"/>
                    <a:pt x="12468" y="8023"/>
                    <a:pt x="14014" y="8023"/>
                  </a:cubicBezTo>
                  <a:cubicBezTo>
                    <a:pt x="14033" y="8023"/>
                    <a:pt x="14052" y="8023"/>
                    <a:pt x="14072" y="8022"/>
                  </a:cubicBezTo>
                  <a:cubicBezTo>
                    <a:pt x="15668" y="7985"/>
                    <a:pt x="15935" y="6133"/>
                    <a:pt x="15946" y="5550"/>
                  </a:cubicBezTo>
                  <a:cubicBezTo>
                    <a:pt x="15959" y="4966"/>
                    <a:pt x="16081" y="3906"/>
                    <a:pt x="15521" y="3834"/>
                  </a:cubicBezTo>
                  <a:cubicBezTo>
                    <a:pt x="15472" y="3828"/>
                    <a:pt x="15428" y="3825"/>
                    <a:pt x="15386" y="3825"/>
                  </a:cubicBezTo>
                  <a:close/>
                  <a:moveTo>
                    <a:pt x="9569" y="6406"/>
                  </a:moveTo>
                  <a:lnTo>
                    <a:pt x="9569" y="6406"/>
                  </a:lnTo>
                  <a:cubicBezTo>
                    <a:pt x="9569" y="6407"/>
                    <a:pt x="10023" y="7882"/>
                    <a:pt x="12537" y="8171"/>
                  </a:cubicBezTo>
                  <a:lnTo>
                    <a:pt x="12407" y="7555"/>
                  </a:lnTo>
                  <a:cubicBezTo>
                    <a:pt x="10596" y="7243"/>
                    <a:pt x="9569" y="6407"/>
                    <a:pt x="9569" y="6406"/>
                  </a:cubicBezTo>
                  <a:close/>
                  <a:moveTo>
                    <a:pt x="27967" y="10077"/>
                  </a:moveTo>
                  <a:cubicBezTo>
                    <a:pt x="27940" y="10077"/>
                    <a:pt x="27914" y="10091"/>
                    <a:pt x="27900" y="10115"/>
                  </a:cubicBezTo>
                  <a:cubicBezTo>
                    <a:pt x="27879" y="10151"/>
                    <a:pt x="27890" y="10199"/>
                    <a:pt x="27927" y="10221"/>
                  </a:cubicBezTo>
                  <a:cubicBezTo>
                    <a:pt x="28494" y="10557"/>
                    <a:pt x="29207" y="11299"/>
                    <a:pt x="29214" y="11306"/>
                  </a:cubicBezTo>
                  <a:cubicBezTo>
                    <a:pt x="29228" y="11323"/>
                    <a:pt x="29250" y="11330"/>
                    <a:pt x="29269" y="11330"/>
                  </a:cubicBezTo>
                  <a:cubicBezTo>
                    <a:pt x="29288" y="11330"/>
                    <a:pt x="29308" y="11321"/>
                    <a:pt x="29322" y="11307"/>
                  </a:cubicBezTo>
                  <a:cubicBezTo>
                    <a:pt x="29352" y="11278"/>
                    <a:pt x="29353" y="11229"/>
                    <a:pt x="29323" y="11200"/>
                  </a:cubicBezTo>
                  <a:cubicBezTo>
                    <a:pt x="29294" y="11169"/>
                    <a:pt x="28590" y="10436"/>
                    <a:pt x="28005" y="10088"/>
                  </a:cubicBezTo>
                  <a:cubicBezTo>
                    <a:pt x="27993" y="10081"/>
                    <a:pt x="27980" y="10077"/>
                    <a:pt x="27967" y="10077"/>
                  </a:cubicBezTo>
                  <a:close/>
                  <a:moveTo>
                    <a:pt x="27056" y="10079"/>
                  </a:moveTo>
                  <a:cubicBezTo>
                    <a:pt x="27022" y="10079"/>
                    <a:pt x="26992" y="10101"/>
                    <a:pt x="26982" y="10134"/>
                  </a:cubicBezTo>
                  <a:cubicBezTo>
                    <a:pt x="26970" y="10173"/>
                    <a:pt x="26993" y="10215"/>
                    <a:pt x="27034" y="10228"/>
                  </a:cubicBezTo>
                  <a:cubicBezTo>
                    <a:pt x="28692" y="10719"/>
                    <a:pt x="29260" y="12360"/>
                    <a:pt x="29265" y="12378"/>
                  </a:cubicBezTo>
                  <a:cubicBezTo>
                    <a:pt x="29277" y="12409"/>
                    <a:pt x="29306" y="12431"/>
                    <a:pt x="29337" y="12431"/>
                  </a:cubicBezTo>
                  <a:cubicBezTo>
                    <a:pt x="29347" y="12431"/>
                    <a:pt x="29354" y="12429"/>
                    <a:pt x="29363" y="12428"/>
                  </a:cubicBezTo>
                  <a:cubicBezTo>
                    <a:pt x="29404" y="12414"/>
                    <a:pt x="29425" y="12371"/>
                    <a:pt x="29411" y="12330"/>
                  </a:cubicBezTo>
                  <a:cubicBezTo>
                    <a:pt x="29405" y="12312"/>
                    <a:pt x="28814" y="10597"/>
                    <a:pt x="27078" y="10082"/>
                  </a:cubicBezTo>
                  <a:cubicBezTo>
                    <a:pt x="27071" y="10080"/>
                    <a:pt x="27063" y="10079"/>
                    <a:pt x="27056" y="10079"/>
                  </a:cubicBezTo>
                  <a:close/>
                  <a:moveTo>
                    <a:pt x="26500" y="10553"/>
                  </a:moveTo>
                  <a:cubicBezTo>
                    <a:pt x="26459" y="10553"/>
                    <a:pt x="26430" y="10584"/>
                    <a:pt x="26427" y="10624"/>
                  </a:cubicBezTo>
                  <a:cubicBezTo>
                    <a:pt x="26426" y="10665"/>
                    <a:pt x="26457" y="10702"/>
                    <a:pt x="26499" y="10705"/>
                  </a:cubicBezTo>
                  <a:cubicBezTo>
                    <a:pt x="28071" y="10812"/>
                    <a:pt x="28722" y="12796"/>
                    <a:pt x="28729" y="12817"/>
                  </a:cubicBezTo>
                  <a:cubicBezTo>
                    <a:pt x="28740" y="12848"/>
                    <a:pt x="28770" y="12869"/>
                    <a:pt x="28803" y="12869"/>
                  </a:cubicBezTo>
                  <a:cubicBezTo>
                    <a:pt x="28810" y="12869"/>
                    <a:pt x="28818" y="12868"/>
                    <a:pt x="28825" y="12866"/>
                  </a:cubicBezTo>
                  <a:cubicBezTo>
                    <a:pt x="28865" y="12854"/>
                    <a:pt x="28886" y="12810"/>
                    <a:pt x="28875" y="12770"/>
                  </a:cubicBezTo>
                  <a:cubicBezTo>
                    <a:pt x="28868" y="12749"/>
                    <a:pt x="28186" y="10668"/>
                    <a:pt x="26508" y="10553"/>
                  </a:cubicBezTo>
                  <a:cubicBezTo>
                    <a:pt x="26505" y="10553"/>
                    <a:pt x="26503" y="10553"/>
                    <a:pt x="26500" y="10553"/>
                  </a:cubicBezTo>
                  <a:close/>
                  <a:moveTo>
                    <a:pt x="22503" y="11323"/>
                  </a:moveTo>
                  <a:cubicBezTo>
                    <a:pt x="22474" y="11323"/>
                    <a:pt x="22447" y="11340"/>
                    <a:pt x="22433" y="11367"/>
                  </a:cubicBezTo>
                  <a:cubicBezTo>
                    <a:pt x="20720" y="14911"/>
                    <a:pt x="18806" y="18964"/>
                    <a:pt x="18504" y="19606"/>
                  </a:cubicBezTo>
                  <a:lnTo>
                    <a:pt x="17292" y="18644"/>
                  </a:lnTo>
                  <a:cubicBezTo>
                    <a:pt x="17278" y="18633"/>
                    <a:pt x="17261" y="18627"/>
                    <a:pt x="17244" y="18627"/>
                  </a:cubicBezTo>
                  <a:cubicBezTo>
                    <a:pt x="17222" y="18627"/>
                    <a:pt x="17200" y="18637"/>
                    <a:pt x="17184" y="18656"/>
                  </a:cubicBezTo>
                  <a:cubicBezTo>
                    <a:pt x="17159" y="18691"/>
                    <a:pt x="17163" y="18739"/>
                    <a:pt x="17197" y="18766"/>
                  </a:cubicBezTo>
                  <a:lnTo>
                    <a:pt x="18485" y="19787"/>
                  </a:lnTo>
                  <a:cubicBezTo>
                    <a:pt x="18499" y="19799"/>
                    <a:pt x="18514" y="19804"/>
                    <a:pt x="18533" y="19804"/>
                  </a:cubicBezTo>
                  <a:cubicBezTo>
                    <a:pt x="18537" y="19804"/>
                    <a:pt x="18545" y="19804"/>
                    <a:pt x="18550" y="19802"/>
                  </a:cubicBezTo>
                  <a:cubicBezTo>
                    <a:pt x="18572" y="19797"/>
                    <a:pt x="18592" y="19780"/>
                    <a:pt x="18601" y="19759"/>
                  </a:cubicBezTo>
                  <a:cubicBezTo>
                    <a:pt x="18623" y="19715"/>
                    <a:pt x="20714" y="15274"/>
                    <a:pt x="22572" y="11433"/>
                  </a:cubicBezTo>
                  <a:cubicBezTo>
                    <a:pt x="22589" y="11395"/>
                    <a:pt x="22573" y="11351"/>
                    <a:pt x="22536" y="11331"/>
                  </a:cubicBezTo>
                  <a:cubicBezTo>
                    <a:pt x="22525" y="11326"/>
                    <a:pt x="22514" y="11323"/>
                    <a:pt x="22503" y="11323"/>
                  </a:cubicBezTo>
                  <a:close/>
                  <a:moveTo>
                    <a:pt x="33787" y="23449"/>
                  </a:moveTo>
                  <a:cubicBezTo>
                    <a:pt x="33752" y="23449"/>
                    <a:pt x="33721" y="23474"/>
                    <a:pt x="33713" y="23511"/>
                  </a:cubicBezTo>
                  <a:cubicBezTo>
                    <a:pt x="33703" y="23551"/>
                    <a:pt x="33730" y="23592"/>
                    <a:pt x="33773" y="23600"/>
                  </a:cubicBezTo>
                  <a:cubicBezTo>
                    <a:pt x="35019" y="23858"/>
                    <a:pt x="35970" y="23923"/>
                    <a:pt x="36617" y="23923"/>
                  </a:cubicBezTo>
                  <a:cubicBezTo>
                    <a:pt x="37276" y="23923"/>
                    <a:pt x="37621" y="23854"/>
                    <a:pt x="37649" y="23848"/>
                  </a:cubicBezTo>
                  <a:cubicBezTo>
                    <a:pt x="37690" y="23839"/>
                    <a:pt x="37717" y="23798"/>
                    <a:pt x="37710" y="23759"/>
                  </a:cubicBezTo>
                  <a:cubicBezTo>
                    <a:pt x="37703" y="23723"/>
                    <a:pt x="37668" y="23696"/>
                    <a:pt x="37633" y="23696"/>
                  </a:cubicBezTo>
                  <a:cubicBezTo>
                    <a:pt x="37628" y="23696"/>
                    <a:pt x="37623" y="23697"/>
                    <a:pt x="37618" y="23698"/>
                  </a:cubicBezTo>
                  <a:cubicBezTo>
                    <a:pt x="37612" y="23699"/>
                    <a:pt x="37271" y="23766"/>
                    <a:pt x="36613" y="23766"/>
                  </a:cubicBezTo>
                  <a:cubicBezTo>
                    <a:pt x="35972" y="23766"/>
                    <a:pt x="35029" y="23702"/>
                    <a:pt x="33802" y="23450"/>
                  </a:cubicBezTo>
                  <a:cubicBezTo>
                    <a:pt x="33797" y="23449"/>
                    <a:pt x="33792" y="23449"/>
                    <a:pt x="33787" y="23449"/>
                  </a:cubicBezTo>
                  <a:close/>
                  <a:moveTo>
                    <a:pt x="33488" y="24092"/>
                  </a:moveTo>
                  <a:cubicBezTo>
                    <a:pt x="33454" y="24092"/>
                    <a:pt x="33422" y="24114"/>
                    <a:pt x="33412" y="24149"/>
                  </a:cubicBezTo>
                  <a:cubicBezTo>
                    <a:pt x="33402" y="24189"/>
                    <a:pt x="33426" y="24233"/>
                    <a:pt x="33467" y="24243"/>
                  </a:cubicBezTo>
                  <a:cubicBezTo>
                    <a:pt x="35357" y="24746"/>
                    <a:pt x="37294" y="24765"/>
                    <a:pt x="37546" y="24765"/>
                  </a:cubicBezTo>
                  <a:lnTo>
                    <a:pt x="37572" y="24765"/>
                  </a:lnTo>
                  <a:cubicBezTo>
                    <a:pt x="37614" y="24765"/>
                    <a:pt x="37648" y="24729"/>
                    <a:pt x="37648" y="24687"/>
                  </a:cubicBezTo>
                  <a:cubicBezTo>
                    <a:pt x="37646" y="24644"/>
                    <a:pt x="37613" y="24611"/>
                    <a:pt x="37570" y="24611"/>
                  </a:cubicBezTo>
                  <a:cubicBezTo>
                    <a:pt x="37569" y="24611"/>
                    <a:pt x="37562" y="24611"/>
                    <a:pt x="37549" y="24611"/>
                  </a:cubicBezTo>
                  <a:cubicBezTo>
                    <a:pt x="37324" y="24611"/>
                    <a:pt x="35389" y="24597"/>
                    <a:pt x="33507" y="24094"/>
                  </a:cubicBezTo>
                  <a:cubicBezTo>
                    <a:pt x="33501" y="24093"/>
                    <a:pt x="33494" y="24092"/>
                    <a:pt x="33488" y="24092"/>
                  </a:cubicBezTo>
                  <a:close/>
                  <a:moveTo>
                    <a:pt x="13144" y="9512"/>
                  </a:moveTo>
                  <a:cubicBezTo>
                    <a:pt x="13124" y="9512"/>
                    <a:pt x="13104" y="9520"/>
                    <a:pt x="13089" y="9536"/>
                  </a:cubicBezTo>
                  <a:cubicBezTo>
                    <a:pt x="13059" y="9566"/>
                    <a:pt x="13060" y="9614"/>
                    <a:pt x="13091" y="9643"/>
                  </a:cubicBezTo>
                  <a:cubicBezTo>
                    <a:pt x="13110" y="9663"/>
                    <a:pt x="15088" y="11635"/>
                    <a:pt x="15235" y="14154"/>
                  </a:cubicBezTo>
                  <a:cubicBezTo>
                    <a:pt x="15342" y="16007"/>
                    <a:pt x="15390" y="16907"/>
                    <a:pt x="15409" y="17262"/>
                  </a:cubicBezTo>
                  <a:cubicBezTo>
                    <a:pt x="11674" y="13714"/>
                    <a:pt x="9046" y="12244"/>
                    <a:pt x="9020" y="12227"/>
                  </a:cubicBezTo>
                  <a:cubicBezTo>
                    <a:pt x="9008" y="12220"/>
                    <a:pt x="8995" y="12217"/>
                    <a:pt x="8983" y="12217"/>
                  </a:cubicBezTo>
                  <a:cubicBezTo>
                    <a:pt x="8956" y="12217"/>
                    <a:pt x="8929" y="12232"/>
                    <a:pt x="8915" y="12258"/>
                  </a:cubicBezTo>
                  <a:cubicBezTo>
                    <a:pt x="8894" y="12295"/>
                    <a:pt x="8908" y="12341"/>
                    <a:pt x="8946" y="12363"/>
                  </a:cubicBezTo>
                  <a:cubicBezTo>
                    <a:pt x="8971" y="12377"/>
                    <a:pt x="11628" y="13862"/>
                    <a:pt x="15402" y="17466"/>
                  </a:cubicBezTo>
                  <a:cubicBezTo>
                    <a:pt x="15157" y="17951"/>
                    <a:pt x="13151" y="21846"/>
                    <a:pt x="10293" y="24994"/>
                  </a:cubicBezTo>
                  <a:cubicBezTo>
                    <a:pt x="9784" y="24312"/>
                    <a:pt x="5948" y="19125"/>
                    <a:pt x="5214" y="17054"/>
                  </a:cubicBezTo>
                  <a:cubicBezTo>
                    <a:pt x="5203" y="17022"/>
                    <a:pt x="5173" y="17003"/>
                    <a:pt x="5142" y="17003"/>
                  </a:cubicBezTo>
                  <a:cubicBezTo>
                    <a:pt x="5134" y="17003"/>
                    <a:pt x="5125" y="17004"/>
                    <a:pt x="5116" y="17007"/>
                  </a:cubicBezTo>
                  <a:cubicBezTo>
                    <a:pt x="5077" y="17022"/>
                    <a:pt x="5057" y="17067"/>
                    <a:pt x="5071" y="17105"/>
                  </a:cubicBezTo>
                  <a:cubicBezTo>
                    <a:pt x="5862" y="19338"/>
                    <a:pt x="10051" y="24926"/>
                    <a:pt x="10228" y="25162"/>
                  </a:cubicBezTo>
                  <a:cubicBezTo>
                    <a:pt x="10242" y="25181"/>
                    <a:pt x="10263" y="25192"/>
                    <a:pt x="10284" y="25192"/>
                  </a:cubicBezTo>
                  <a:lnTo>
                    <a:pt x="10287" y="25192"/>
                  </a:lnTo>
                  <a:cubicBezTo>
                    <a:pt x="10308" y="25192"/>
                    <a:pt x="10330" y="25184"/>
                    <a:pt x="10344" y="25168"/>
                  </a:cubicBezTo>
                  <a:cubicBezTo>
                    <a:pt x="13429" y="21795"/>
                    <a:pt x="15543" y="17528"/>
                    <a:pt x="15564" y="17486"/>
                  </a:cubicBezTo>
                  <a:cubicBezTo>
                    <a:pt x="15564" y="17484"/>
                    <a:pt x="15567" y="17481"/>
                    <a:pt x="15567" y="17480"/>
                  </a:cubicBezTo>
                  <a:cubicBezTo>
                    <a:pt x="15567" y="17479"/>
                    <a:pt x="15569" y="17477"/>
                    <a:pt x="15569" y="17474"/>
                  </a:cubicBezTo>
                  <a:cubicBezTo>
                    <a:pt x="15569" y="17471"/>
                    <a:pt x="15570" y="17470"/>
                    <a:pt x="15570" y="17466"/>
                  </a:cubicBezTo>
                  <a:cubicBezTo>
                    <a:pt x="15570" y="17464"/>
                    <a:pt x="15571" y="17463"/>
                    <a:pt x="15571" y="17460"/>
                  </a:cubicBezTo>
                  <a:lnTo>
                    <a:pt x="15571" y="17449"/>
                  </a:lnTo>
                  <a:lnTo>
                    <a:pt x="15571" y="17446"/>
                  </a:lnTo>
                  <a:cubicBezTo>
                    <a:pt x="15571" y="17439"/>
                    <a:pt x="15535" y="16693"/>
                    <a:pt x="15386" y="14145"/>
                  </a:cubicBezTo>
                  <a:cubicBezTo>
                    <a:pt x="15236" y="11568"/>
                    <a:pt x="13216" y="9556"/>
                    <a:pt x="13197" y="9535"/>
                  </a:cubicBezTo>
                  <a:cubicBezTo>
                    <a:pt x="13182" y="9520"/>
                    <a:pt x="13163" y="9512"/>
                    <a:pt x="13144" y="9512"/>
                  </a:cubicBezTo>
                  <a:close/>
                  <a:moveTo>
                    <a:pt x="33325" y="24694"/>
                  </a:moveTo>
                  <a:cubicBezTo>
                    <a:pt x="33289" y="24694"/>
                    <a:pt x="33256" y="24720"/>
                    <a:pt x="33249" y="24758"/>
                  </a:cubicBezTo>
                  <a:cubicBezTo>
                    <a:pt x="33242" y="24800"/>
                    <a:pt x="33269" y="24838"/>
                    <a:pt x="33312" y="24845"/>
                  </a:cubicBezTo>
                  <a:cubicBezTo>
                    <a:pt x="35255" y="25203"/>
                    <a:pt x="36560" y="25232"/>
                    <a:pt x="36912" y="25232"/>
                  </a:cubicBezTo>
                  <a:lnTo>
                    <a:pt x="37008" y="25232"/>
                  </a:lnTo>
                  <a:cubicBezTo>
                    <a:pt x="37051" y="25230"/>
                    <a:pt x="37083" y="25195"/>
                    <a:pt x="37082" y="25152"/>
                  </a:cubicBezTo>
                  <a:cubicBezTo>
                    <a:pt x="37079" y="25110"/>
                    <a:pt x="37044" y="25079"/>
                    <a:pt x="37001" y="25077"/>
                  </a:cubicBezTo>
                  <a:cubicBezTo>
                    <a:pt x="36999" y="25077"/>
                    <a:pt x="36969" y="25078"/>
                    <a:pt x="36911" y="25078"/>
                  </a:cubicBezTo>
                  <a:cubicBezTo>
                    <a:pt x="36568" y="25078"/>
                    <a:pt x="35273" y="25052"/>
                    <a:pt x="33338" y="24695"/>
                  </a:cubicBezTo>
                  <a:cubicBezTo>
                    <a:pt x="33334" y="24695"/>
                    <a:pt x="33330" y="24694"/>
                    <a:pt x="33325" y="24694"/>
                  </a:cubicBezTo>
                  <a:close/>
                  <a:moveTo>
                    <a:pt x="24894" y="12477"/>
                  </a:moveTo>
                  <a:cubicBezTo>
                    <a:pt x="24851" y="12477"/>
                    <a:pt x="24817" y="12513"/>
                    <a:pt x="24817" y="12555"/>
                  </a:cubicBezTo>
                  <a:cubicBezTo>
                    <a:pt x="24819" y="12626"/>
                    <a:pt x="24836" y="16560"/>
                    <a:pt x="23800" y="20288"/>
                  </a:cubicBezTo>
                  <a:lnTo>
                    <a:pt x="23641" y="20269"/>
                  </a:lnTo>
                  <a:cubicBezTo>
                    <a:pt x="23639" y="20268"/>
                    <a:pt x="23636" y="20268"/>
                    <a:pt x="23633" y="20268"/>
                  </a:cubicBezTo>
                  <a:cubicBezTo>
                    <a:pt x="23594" y="20268"/>
                    <a:pt x="23562" y="20297"/>
                    <a:pt x="23557" y="20336"/>
                  </a:cubicBezTo>
                  <a:cubicBezTo>
                    <a:pt x="23551" y="20379"/>
                    <a:pt x="23581" y="20416"/>
                    <a:pt x="23623" y="20421"/>
                  </a:cubicBezTo>
                  <a:lnTo>
                    <a:pt x="23760" y="20437"/>
                  </a:lnTo>
                  <a:cubicBezTo>
                    <a:pt x="22928" y="23341"/>
                    <a:pt x="21450" y="26088"/>
                    <a:pt x="18813" y="26741"/>
                  </a:cubicBezTo>
                  <a:cubicBezTo>
                    <a:pt x="18770" y="26751"/>
                    <a:pt x="18746" y="26792"/>
                    <a:pt x="18756" y="26833"/>
                  </a:cubicBezTo>
                  <a:cubicBezTo>
                    <a:pt x="18766" y="26869"/>
                    <a:pt x="18796" y="26893"/>
                    <a:pt x="18831" y="26893"/>
                  </a:cubicBezTo>
                  <a:cubicBezTo>
                    <a:pt x="18837" y="26893"/>
                    <a:pt x="18841" y="26893"/>
                    <a:pt x="18848" y="26890"/>
                  </a:cubicBezTo>
                  <a:cubicBezTo>
                    <a:pt x="21555" y="26221"/>
                    <a:pt x="23063" y="23412"/>
                    <a:pt x="23906" y="20457"/>
                  </a:cubicBezTo>
                  <a:lnTo>
                    <a:pt x="27638" y="20908"/>
                  </a:lnTo>
                  <a:lnTo>
                    <a:pt x="26781" y="22252"/>
                  </a:lnTo>
                  <a:lnTo>
                    <a:pt x="25379" y="22082"/>
                  </a:lnTo>
                  <a:cubicBezTo>
                    <a:pt x="25375" y="22082"/>
                    <a:pt x="25371" y="22082"/>
                    <a:pt x="25368" y="22082"/>
                  </a:cubicBezTo>
                  <a:cubicBezTo>
                    <a:pt x="25328" y="22082"/>
                    <a:pt x="25298" y="22110"/>
                    <a:pt x="25294" y="22149"/>
                  </a:cubicBezTo>
                  <a:cubicBezTo>
                    <a:pt x="25288" y="22191"/>
                    <a:pt x="25318" y="22228"/>
                    <a:pt x="25360" y="22234"/>
                  </a:cubicBezTo>
                  <a:lnTo>
                    <a:pt x="26809" y="22409"/>
                  </a:lnTo>
                  <a:lnTo>
                    <a:pt x="33426" y="23210"/>
                  </a:lnTo>
                  <a:lnTo>
                    <a:pt x="33436" y="23210"/>
                  </a:lnTo>
                  <a:cubicBezTo>
                    <a:pt x="33474" y="23210"/>
                    <a:pt x="33507" y="23182"/>
                    <a:pt x="33511" y="23143"/>
                  </a:cubicBezTo>
                  <a:cubicBezTo>
                    <a:pt x="33517" y="23101"/>
                    <a:pt x="33487" y="23063"/>
                    <a:pt x="33445" y="23058"/>
                  </a:cubicBezTo>
                  <a:lnTo>
                    <a:pt x="26949" y="22273"/>
                  </a:lnTo>
                  <a:lnTo>
                    <a:pt x="27807" y="20929"/>
                  </a:lnTo>
                  <a:lnTo>
                    <a:pt x="40173" y="22425"/>
                  </a:lnTo>
                  <a:lnTo>
                    <a:pt x="40182" y="22425"/>
                  </a:lnTo>
                  <a:cubicBezTo>
                    <a:pt x="40221" y="22425"/>
                    <a:pt x="40253" y="22396"/>
                    <a:pt x="40258" y="22358"/>
                  </a:cubicBezTo>
                  <a:cubicBezTo>
                    <a:pt x="40264" y="22316"/>
                    <a:pt x="40234" y="22278"/>
                    <a:pt x="40193" y="22273"/>
                  </a:cubicBezTo>
                  <a:lnTo>
                    <a:pt x="27899" y="20785"/>
                  </a:lnTo>
                  <a:lnTo>
                    <a:pt x="31411" y="15279"/>
                  </a:lnTo>
                  <a:cubicBezTo>
                    <a:pt x="31436" y="15243"/>
                    <a:pt x="31424" y="15195"/>
                    <a:pt x="31389" y="15172"/>
                  </a:cubicBezTo>
                  <a:cubicBezTo>
                    <a:pt x="31376" y="15164"/>
                    <a:pt x="31362" y="15160"/>
                    <a:pt x="31347" y="15160"/>
                  </a:cubicBezTo>
                  <a:cubicBezTo>
                    <a:pt x="31322" y="15160"/>
                    <a:pt x="31297" y="15173"/>
                    <a:pt x="31283" y="15195"/>
                  </a:cubicBezTo>
                  <a:lnTo>
                    <a:pt x="27729" y="20764"/>
                  </a:lnTo>
                  <a:lnTo>
                    <a:pt x="23948" y="20307"/>
                  </a:lnTo>
                  <a:cubicBezTo>
                    <a:pt x="24987" y="16558"/>
                    <a:pt x="24970" y="12624"/>
                    <a:pt x="24970" y="12554"/>
                  </a:cubicBezTo>
                  <a:cubicBezTo>
                    <a:pt x="24970" y="12511"/>
                    <a:pt x="24936" y="12477"/>
                    <a:pt x="24894" y="12477"/>
                  </a:cubicBezTo>
                  <a:close/>
                  <a:moveTo>
                    <a:pt x="18048" y="27712"/>
                  </a:moveTo>
                  <a:cubicBezTo>
                    <a:pt x="18038" y="27712"/>
                    <a:pt x="18029" y="27714"/>
                    <a:pt x="18019" y="27717"/>
                  </a:cubicBezTo>
                  <a:cubicBezTo>
                    <a:pt x="17984" y="27733"/>
                    <a:pt x="14737" y="29088"/>
                    <a:pt x="6635" y="29088"/>
                  </a:cubicBezTo>
                  <a:cubicBezTo>
                    <a:pt x="5824" y="29088"/>
                    <a:pt x="4964" y="29074"/>
                    <a:pt x="4054" y="29044"/>
                  </a:cubicBezTo>
                  <a:lnTo>
                    <a:pt x="4052" y="29044"/>
                  </a:lnTo>
                  <a:cubicBezTo>
                    <a:pt x="4011" y="29044"/>
                    <a:pt x="3976" y="29076"/>
                    <a:pt x="3976" y="29118"/>
                  </a:cubicBezTo>
                  <a:cubicBezTo>
                    <a:pt x="3973" y="29159"/>
                    <a:pt x="4006" y="29194"/>
                    <a:pt x="4048" y="29196"/>
                  </a:cubicBezTo>
                  <a:cubicBezTo>
                    <a:pt x="4959" y="29226"/>
                    <a:pt x="5821" y="29241"/>
                    <a:pt x="6633" y="29241"/>
                  </a:cubicBezTo>
                  <a:cubicBezTo>
                    <a:pt x="14776" y="29241"/>
                    <a:pt x="18046" y="27873"/>
                    <a:pt x="18080" y="27859"/>
                  </a:cubicBezTo>
                  <a:cubicBezTo>
                    <a:pt x="18118" y="27843"/>
                    <a:pt x="18136" y="27798"/>
                    <a:pt x="18121" y="27758"/>
                  </a:cubicBezTo>
                  <a:cubicBezTo>
                    <a:pt x="18107" y="27729"/>
                    <a:pt x="18078" y="27712"/>
                    <a:pt x="18048" y="27712"/>
                  </a:cubicBezTo>
                  <a:close/>
                  <a:moveTo>
                    <a:pt x="6804" y="30387"/>
                  </a:moveTo>
                  <a:cubicBezTo>
                    <a:pt x="6796" y="30387"/>
                    <a:pt x="6787" y="30388"/>
                    <a:pt x="6779" y="30391"/>
                  </a:cubicBezTo>
                  <a:cubicBezTo>
                    <a:pt x="6738" y="30405"/>
                    <a:pt x="6716" y="30448"/>
                    <a:pt x="6730" y="30489"/>
                  </a:cubicBezTo>
                  <a:cubicBezTo>
                    <a:pt x="6771" y="30611"/>
                    <a:pt x="7711" y="33565"/>
                    <a:pt x="4696" y="34971"/>
                  </a:cubicBezTo>
                  <a:cubicBezTo>
                    <a:pt x="4656" y="34988"/>
                    <a:pt x="4641" y="35033"/>
                    <a:pt x="4658" y="35073"/>
                  </a:cubicBezTo>
                  <a:cubicBezTo>
                    <a:pt x="4670" y="35101"/>
                    <a:pt x="4699" y="35117"/>
                    <a:pt x="4727" y="35117"/>
                  </a:cubicBezTo>
                  <a:cubicBezTo>
                    <a:pt x="4738" y="35117"/>
                    <a:pt x="4748" y="35115"/>
                    <a:pt x="4760" y="35110"/>
                  </a:cubicBezTo>
                  <a:cubicBezTo>
                    <a:pt x="7900" y="33648"/>
                    <a:pt x="6886" y="30471"/>
                    <a:pt x="6876" y="30439"/>
                  </a:cubicBezTo>
                  <a:cubicBezTo>
                    <a:pt x="6866" y="30407"/>
                    <a:pt x="6837" y="30387"/>
                    <a:pt x="6804" y="30387"/>
                  </a:cubicBezTo>
                  <a:close/>
                  <a:moveTo>
                    <a:pt x="13089" y="35949"/>
                  </a:moveTo>
                  <a:cubicBezTo>
                    <a:pt x="13045" y="35949"/>
                    <a:pt x="13014" y="35981"/>
                    <a:pt x="13014" y="36022"/>
                  </a:cubicBezTo>
                  <a:cubicBezTo>
                    <a:pt x="12890" y="41062"/>
                    <a:pt x="13011" y="46683"/>
                    <a:pt x="13014" y="46739"/>
                  </a:cubicBezTo>
                  <a:cubicBezTo>
                    <a:pt x="13015" y="46782"/>
                    <a:pt x="13049" y="46814"/>
                    <a:pt x="13089" y="46814"/>
                  </a:cubicBezTo>
                  <a:lnTo>
                    <a:pt x="13091" y="46814"/>
                  </a:lnTo>
                  <a:cubicBezTo>
                    <a:pt x="13134" y="46813"/>
                    <a:pt x="13166" y="46779"/>
                    <a:pt x="13165" y="46736"/>
                  </a:cubicBezTo>
                  <a:cubicBezTo>
                    <a:pt x="13163" y="46680"/>
                    <a:pt x="13043" y="41060"/>
                    <a:pt x="13165" y="36026"/>
                  </a:cubicBezTo>
                  <a:cubicBezTo>
                    <a:pt x="13166" y="35984"/>
                    <a:pt x="13134" y="35949"/>
                    <a:pt x="13091" y="35949"/>
                  </a:cubicBezTo>
                  <a:cubicBezTo>
                    <a:pt x="13090" y="35949"/>
                    <a:pt x="13089" y="35949"/>
                    <a:pt x="13089" y="35949"/>
                  </a:cubicBezTo>
                  <a:close/>
                  <a:moveTo>
                    <a:pt x="430" y="58792"/>
                  </a:moveTo>
                  <a:cubicBezTo>
                    <a:pt x="400" y="58792"/>
                    <a:pt x="371" y="58810"/>
                    <a:pt x="358" y="58840"/>
                  </a:cubicBezTo>
                  <a:cubicBezTo>
                    <a:pt x="341" y="58878"/>
                    <a:pt x="360" y="58923"/>
                    <a:pt x="401" y="58940"/>
                  </a:cubicBezTo>
                  <a:cubicBezTo>
                    <a:pt x="450" y="58962"/>
                    <a:pt x="4852" y="60741"/>
                    <a:pt x="9615" y="60741"/>
                  </a:cubicBezTo>
                  <a:cubicBezTo>
                    <a:pt x="10301" y="60741"/>
                    <a:pt x="10995" y="60703"/>
                    <a:pt x="11684" y="60618"/>
                  </a:cubicBezTo>
                  <a:cubicBezTo>
                    <a:pt x="11726" y="60614"/>
                    <a:pt x="11756" y="60576"/>
                    <a:pt x="11750" y="60533"/>
                  </a:cubicBezTo>
                  <a:cubicBezTo>
                    <a:pt x="11745" y="60495"/>
                    <a:pt x="11716" y="60466"/>
                    <a:pt x="11678" y="60466"/>
                  </a:cubicBezTo>
                  <a:cubicBezTo>
                    <a:pt x="11674" y="60466"/>
                    <a:pt x="11669" y="60466"/>
                    <a:pt x="11665" y="60467"/>
                  </a:cubicBezTo>
                  <a:cubicBezTo>
                    <a:pt x="10983" y="60550"/>
                    <a:pt x="10295" y="60587"/>
                    <a:pt x="9616" y="60587"/>
                  </a:cubicBezTo>
                  <a:cubicBezTo>
                    <a:pt x="4885" y="60587"/>
                    <a:pt x="509" y="58817"/>
                    <a:pt x="459" y="58797"/>
                  </a:cubicBezTo>
                  <a:cubicBezTo>
                    <a:pt x="449" y="58794"/>
                    <a:pt x="439" y="58792"/>
                    <a:pt x="430" y="58792"/>
                  </a:cubicBezTo>
                  <a:close/>
                  <a:moveTo>
                    <a:pt x="27848" y="58162"/>
                  </a:moveTo>
                  <a:cubicBezTo>
                    <a:pt x="27835" y="58162"/>
                    <a:pt x="27821" y="58166"/>
                    <a:pt x="27809" y="58174"/>
                  </a:cubicBezTo>
                  <a:cubicBezTo>
                    <a:pt x="23815" y="60443"/>
                    <a:pt x="18843" y="60590"/>
                    <a:pt x="17636" y="60590"/>
                  </a:cubicBezTo>
                  <a:cubicBezTo>
                    <a:pt x="17465" y="60590"/>
                    <a:pt x="17370" y="60588"/>
                    <a:pt x="17363" y="60587"/>
                  </a:cubicBezTo>
                  <a:lnTo>
                    <a:pt x="17360" y="60587"/>
                  </a:lnTo>
                  <a:cubicBezTo>
                    <a:pt x="17319" y="60587"/>
                    <a:pt x="17285" y="60618"/>
                    <a:pt x="17283" y="60661"/>
                  </a:cubicBezTo>
                  <a:cubicBezTo>
                    <a:pt x="17282" y="60703"/>
                    <a:pt x="17316" y="60739"/>
                    <a:pt x="17358" y="60741"/>
                  </a:cubicBezTo>
                  <a:cubicBezTo>
                    <a:pt x="17365" y="60741"/>
                    <a:pt x="17459" y="60744"/>
                    <a:pt x="17629" y="60744"/>
                  </a:cubicBezTo>
                  <a:cubicBezTo>
                    <a:pt x="18837" y="60744"/>
                    <a:pt x="23852" y="60597"/>
                    <a:pt x="27886" y="58307"/>
                  </a:cubicBezTo>
                  <a:cubicBezTo>
                    <a:pt x="27921" y="58287"/>
                    <a:pt x="27934" y="58239"/>
                    <a:pt x="27914" y="58202"/>
                  </a:cubicBezTo>
                  <a:cubicBezTo>
                    <a:pt x="27900" y="58176"/>
                    <a:pt x="27874" y="58162"/>
                    <a:pt x="27848" y="58162"/>
                  </a:cubicBezTo>
                  <a:close/>
                  <a:moveTo>
                    <a:pt x="3499" y="68311"/>
                  </a:moveTo>
                  <a:cubicBezTo>
                    <a:pt x="2951" y="68311"/>
                    <a:pt x="2560" y="68350"/>
                    <a:pt x="2521" y="68354"/>
                  </a:cubicBezTo>
                  <a:cubicBezTo>
                    <a:pt x="2480" y="68357"/>
                    <a:pt x="2449" y="68397"/>
                    <a:pt x="2454" y="68436"/>
                  </a:cubicBezTo>
                  <a:cubicBezTo>
                    <a:pt x="2459" y="68480"/>
                    <a:pt x="2494" y="68509"/>
                    <a:pt x="2534" y="68509"/>
                  </a:cubicBezTo>
                  <a:cubicBezTo>
                    <a:pt x="2536" y="68509"/>
                    <a:pt x="2538" y="68509"/>
                    <a:pt x="2540" y="68509"/>
                  </a:cubicBezTo>
                  <a:cubicBezTo>
                    <a:pt x="2549" y="68507"/>
                    <a:pt x="2935" y="68469"/>
                    <a:pt x="3485" y="68469"/>
                  </a:cubicBezTo>
                  <a:cubicBezTo>
                    <a:pt x="4291" y="68469"/>
                    <a:pt x="5448" y="68551"/>
                    <a:pt x="6289" y="68949"/>
                  </a:cubicBezTo>
                  <a:cubicBezTo>
                    <a:pt x="6300" y="68954"/>
                    <a:pt x="6310" y="68956"/>
                    <a:pt x="6322" y="68956"/>
                  </a:cubicBezTo>
                  <a:cubicBezTo>
                    <a:pt x="6350" y="68956"/>
                    <a:pt x="6378" y="68939"/>
                    <a:pt x="6389" y="68910"/>
                  </a:cubicBezTo>
                  <a:cubicBezTo>
                    <a:pt x="6408" y="68872"/>
                    <a:pt x="6392" y="68828"/>
                    <a:pt x="6353" y="68809"/>
                  </a:cubicBezTo>
                  <a:cubicBezTo>
                    <a:pt x="5483" y="68397"/>
                    <a:pt x="4316" y="68311"/>
                    <a:pt x="3499" y="68311"/>
                  </a:cubicBezTo>
                  <a:close/>
                  <a:moveTo>
                    <a:pt x="28129" y="68446"/>
                  </a:moveTo>
                  <a:cubicBezTo>
                    <a:pt x="27633" y="68446"/>
                    <a:pt x="26885" y="68613"/>
                    <a:pt x="25976" y="69336"/>
                  </a:cubicBezTo>
                  <a:cubicBezTo>
                    <a:pt x="25942" y="69360"/>
                    <a:pt x="25938" y="69410"/>
                    <a:pt x="25963" y="69442"/>
                  </a:cubicBezTo>
                  <a:cubicBezTo>
                    <a:pt x="25980" y="69461"/>
                    <a:pt x="26001" y="69471"/>
                    <a:pt x="26024" y="69471"/>
                  </a:cubicBezTo>
                  <a:cubicBezTo>
                    <a:pt x="26040" y="69471"/>
                    <a:pt x="26057" y="69465"/>
                    <a:pt x="26072" y="69454"/>
                  </a:cubicBezTo>
                  <a:cubicBezTo>
                    <a:pt x="26946" y="68759"/>
                    <a:pt x="27666" y="68604"/>
                    <a:pt x="28134" y="68604"/>
                  </a:cubicBezTo>
                  <a:cubicBezTo>
                    <a:pt x="28507" y="68604"/>
                    <a:pt x="28720" y="68702"/>
                    <a:pt x="28725" y="68704"/>
                  </a:cubicBezTo>
                  <a:cubicBezTo>
                    <a:pt x="28736" y="68709"/>
                    <a:pt x="28747" y="68712"/>
                    <a:pt x="28758" y="68712"/>
                  </a:cubicBezTo>
                  <a:cubicBezTo>
                    <a:pt x="28786" y="68712"/>
                    <a:pt x="28812" y="68696"/>
                    <a:pt x="28827" y="68668"/>
                  </a:cubicBezTo>
                  <a:cubicBezTo>
                    <a:pt x="28845" y="68632"/>
                    <a:pt x="28828" y="68586"/>
                    <a:pt x="28791" y="68567"/>
                  </a:cubicBezTo>
                  <a:cubicBezTo>
                    <a:pt x="28770" y="68556"/>
                    <a:pt x="28533" y="68446"/>
                    <a:pt x="28129" y="68446"/>
                  </a:cubicBezTo>
                  <a:close/>
                  <a:moveTo>
                    <a:pt x="2822" y="69270"/>
                  </a:moveTo>
                  <a:cubicBezTo>
                    <a:pt x="2476" y="69270"/>
                    <a:pt x="2249" y="69287"/>
                    <a:pt x="2216" y="69290"/>
                  </a:cubicBezTo>
                  <a:cubicBezTo>
                    <a:pt x="2173" y="69292"/>
                    <a:pt x="2142" y="69331"/>
                    <a:pt x="2145" y="69373"/>
                  </a:cubicBezTo>
                  <a:cubicBezTo>
                    <a:pt x="2149" y="69412"/>
                    <a:pt x="2179" y="69442"/>
                    <a:pt x="2218" y="69442"/>
                  </a:cubicBezTo>
                  <a:cubicBezTo>
                    <a:pt x="2222" y="69442"/>
                    <a:pt x="2225" y="69441"/>
                    <a:pt x="2229" y="69441"/>
                  </a:cubicBezTo>
                  <a:cubicBezTo>
                    <a:pt x="2236" y="69441"/>
                    <a:pt x="2445" y="69424"/>
                    <a:pt x="2777" y="69424"/>
                  </a:cubicBezTo>
                  <a:cubicBezTo>
                    <a:pt x="3719" y="69424"/>
                    <a:pt x="5649" y="69556"/>
                    <a:pt x="6742" y="70559"/>
                  </a:cubicBezTo>
                  <a:cubicBezTo>
                    <a:pt x="7264" y="71038"/>
                    <a:pt x="7535" y="71666"/>
                    <a:pt x="7554" y="72426"/>
                  </a:cubicBezTo>
                  <a:lnTo>
                    <a:pt x="77" y="72426"/>
                  </a:lnTo>
                  <a:cubicBezTo>
                    <a:pt x="34" y="72426"/>
                    <a:pt x="0" y="72460"/>
                    <a:pt x="0" y="72503"/>
                  </a:cubicBezTo>
                  <a:cubicBezTo>
                    <a:pt x="0" y="72545"/>
                    <a:pt x="34" y="72579"/>
                    <a:pt x="77" y="72579"/>
                  </a:cubicBezTo>
                  <a:lnTo>
                    <a:pt x="8710" y="72579"/>
                  </a:lnTo>
                  <a:cubicBezTo>
                    <a:pt x="8752" y="72579"/>
                    <a:pt x="8786" y="72545"/>
                    <a:pt x="8786" y="72503"/>
                  </a:cubicBezTo>
                  <a:cubicBezTo>
                    <a:pt x="8786" y="72464"/>
                    <a:pt x="8752" y="72429"/>
                    <a:pt x="8710" y="72429"/>
                  </a:cubicBezTo>
                  <a:lnTo>
                    <a:pt x="7708" y="72429"/>
                  </a:lnTo>
                  <a:cubicBezTo>
                    <a:pt x="7690" y="71624"/>
                    <a:pt x="7400" y="70958"/>
                    <a:pt x="6846" y="70448"/>
                  </a:cubicBezTo>
                  <a:cubicBezTo>
                    <a:pt x="5719" y="69412"/>
                    <a:pt x="3799" y="69270"/>
                    <a:pt x="2822" y="69270"/>
                  </a:cubicBezTo>
                  <a:close/>
                  <a:moveTo>
                    <a:pt x="30792" y="69317"/>
                  </a:moveTo>
                  <a:cubicBezTo>
                    <a:pt x="30790" y="69317"/>
                    <a:pt x="30787" y="69318"/>
                    <a:pt x="30785" y="69318"/>
                  </a:cubicBezTo>
                  <a:cubicBezTo>
                    <a:pt x="30758" y="69319"/>
                    <a:pt x="30114" y="69359"/>
                    <a:pt x="29606" y="69949"/>
                  </a:cubicBezTo>
                  <a:cubicBezTo>
                    <a:pt x="29132" y="70501"/>
                    <a:pt x="28941" y="71335"/>
                    <a:pt x="29039" y="72429"/>
                  </a:cubicBezTo>
                  <a:lnTo>
                    <a:pt x="22170" y="72429"/>
                  </a:lnTo>
                  <a:cubicBezTo>
                    <a:pt x="22128" y="72429"/>
                    <a:pt x="22094" y="72461"/>
                    <a:pt x="22094" y="72504"/>
                  </a:cubicBezTo>
                  <a:cubicBezTo>
                    <a:pt x="22094" y="72546"/>
                    <a:pt x="22128" y="72580"/>
                    <a:pt x="22170" y="72580"/>
                  </a:cubicBezTo>
                  <a:lnTo>
                    <a:pt x="34465" y="72580"/>
                  </a:lnTo>
                  <a:cubicBezTo>
                    <a:pt x="34507" y="72580"/>
                    <a:pt x="34541" y="72546"/>
                    <a:pt x="34541" y="72504"/>
                  </a:cubicBezTo>
                  <a:cubicBezTo>
                    <a:pt x="34544" y="72464"/>
                    <a:pt x="34508" y="72429"/>
                    <a:pt x="34466" y="72429"/>
                  </a:cubicBezTo>
                  <a:lnTo>
                    <a:pt x="29193" y="72429"/>
                  </a:lnTo>
                  <a:cubicBezTo>
                    <a:pt x="29095" y="71374"/>
                    <a:pt x="29274" y="70574"/>
                    <a:pt x="29719" y="70052"/>
                  </a:cubicBezTo>
                  <a:cubicBezTo>
                    <a:pt x="30183" y="69510"/>
                    <a:pt x="30785" y="69472"/>
                    <a:pt x="30792" y="69472"/>
                  </a:cubicBezTo>
                  <a:cubicBezTo>
                    <a:pt x="30834" y="69469"/>
                    <a:pt x="30865" y="69432"/>
                    <a:pt x="30864" y="69390"/>
                  </a:cubicBezTo>
                  <a:cubicBezTo>
                    <a:pt x="30863" y="69350"/>
                    <a:pt x="30831" y="69317"/>
                    <a:pt x="30792" y="693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0" name="Google Shape;1390;p70"/>
          <p:cNvSpPr/>
          <p:nvPr/>
        </p:nvSpPr>
        <p:spPr>
          <a:xfrm>
            <a:off x="6822135" y="1228041"/>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70"/>
          <p:cNvSpPr/>
          <p:nvPr/>
        </p:nvSpPr>
        <p:spPr>
          <a:xfrm>
            <a:off x="7384334" y="1187775"/>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70"/>
          <p:cNvSpPr/>
          <p:nvPr/>
        </p:nvSpPr>
        <p:spPr>
          <a:xfrm rot="-5400000">
            <a:off x="7044999" y="791096"/>
            <a:ext cx="196157" cy="196204"/>
          </a:xfrm>
          <a:custGeom>
            <a:rect b="b" l="l" r="r" t="t"/>
            <a:pathLst>
              <a:path extrusionOk="0" h="4173" w="4172">
                <a:moveTo>
                  <a:pt x="2796" y="0"/>
                </a:moveTo>
                <a:lnTo>
                  <a:pt x="1" y="1375"/>
                </a:lnTo>
                <a:lnTo>
                  <a:pt x="1376" y="4172"/>
                </a:lnTo>
                <a:lnTo>
                  <a:pt x="4172" y="2796"/>
                </a:lnTo>
                <a:lnTo>
                  <a:pt x="279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70"/>
          <p:cNvSpPr/>
          <p:nvPr/>
        </p:nvSpPr>
        <p:spPr>
          <a:xfrm>
            <a:off x="809334" y="708625"/>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7" name="Shape 1397"/>
        <p:cNvGrpSpPr/>
        <p:nvPr/>
      </p:nvGrpSpPr>
      <p:grpSpPr>
        <a:xfrm>
          <a:off x="0" y="0"/>
          <a:ext cx="0" cy="0"/>
          <a:chOff x="0" y="0"/>
          <a:chExt cx="0" cy="0"/>
        </a:xfrm>
      </p:grpSpPr>
      <p:sp>
        <p:nvSpPr>
          <p:cNvPr id="1398" name="Google Shape;1398;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ICON </a:t>
            </a:r>
            <a:r>
              <a:rPr lang="en"/>
              <a:t>PACK</a:t>
            </a:r>
            <a:endParaRPr/>
          </a:p>
        </p:txBody>
      </p:sp>
      <p:grpSp>
        <p:nvGrpSpPr>
          <p:cNvPr id="1399" name="Google Shape;1399;p71"/>
          <p:cNvGrpSpPr/>
          <p:nvPr/>
        </p:nvGrpSpPr>
        <p:grpSpPr>
          <a:xfrm>
            <a:off x="7649126" y="2567812"/>
            <a:ext cx="614700" cy="614700"/>
            <a:chOff x="7649126" y="2577509"/>
            <a:chExt cx="614700" cy="614700"/>
          </a:xfrm>
        </p:grpSpPr>
        <p:sp>
          <p:nvSpPr>
            <p:cNvPr id="1400" name="Google Shape;1400;p71"/>
            <p:cNvSpPr/>
            <p:nvPr/>
          </p:nvSpPr>
          <p:spPr>
            <a:xfrm>
              <a:off x="7649126"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71"/>
            <p:cNvSpPr/>
            <p:nvPr/>
          </p:nvSpPr>
          <p:spPr>
            <a:xfrm>
              <a:off x="7725852" y="2708288"/>
              <a:ext cx="466556" cy="353142"/>
            </a:xfrm>
            <a:custGeom>
              <a:rect b="b" l="l" r="r" t="t"/>
              <a:pathLst>
                <a:path extrusionOk="0" h="11278" w="14900">
                  <a:moveTo>
                    <a:pt x="12090" y="1399"/>
                  </a:moveTo>
                  <a:cubicBezTo>
                    <a:pt x="11834" y="1555"/>
                    <a:pt x="11588" y="1706"/>
                    <a:pt x="11340" y="1852"/>
                  </a:cubicBezTo>
                  <a:cubicBezTo>
                    <a:pt x="11315" y="1868"/>
                    <a:pt x="11279" y="1869"/>
                    <a:pt x="11247" y="1869"/>
                  </a:cubicBezTo>
                  <a:cubicBezTo>
                    <a:pt x="11242" y="1869"/>
                    <a:pt x="11238" y="1869"/>
                    <a:pt x="11233" y="1869"/>
                  </a:cubicBezTo>
                  <a:cubicBezTo>
                    <a:pt x="8785" y="1869"/>
                    <a:pt x="6339" y="1869"/>
                    <a:pt x="3891" y="1872"/>
                  </a:cubicBezTo>
                  <a:cubicBezTo>
                    <a:pt x="3700" y="1872"/>
                    <a:pt x="3529" y="1851"/>
                    <a:pt x="3367" y="1736"/>
                  </a:cubicBezTo>
                  <a:cubicBezTo>
                    <a:pt x="3193" y="1614"/>
                    <a:pt x="3002" y="1518"/>
                    <a:pt x="2798" y="1399"/>
                  </a:cubicBezTo>
                  <a:close/>
                  <a:moveTo>
                    <a:pt x="10559" y="2332"/>
                  </a:moveTo>
                  <a:cubicBezTo>
                    <a:pt x="10438" y="2404"/>
                    <a:pt x="10329" y="2467"/>
                    <a:pt x="10220" y="2534"/>
                  </a:cubicBezTo>
                  <a:cubicBezTo>
                    <a:pt x="10126" y="2591"/>
                    <a:pt x="10036" y="2651"/>
                    <a:pt x="9941" y="2705"/>
                  </a:cubicBezTo>
                  <a:cubicBezTo>
                    <a:pt x="9801" y="2784"/>
                    <a:pt x="9722" y="2892"/>
                    <a:pt x="9729" y="3055"/>
                  </a:cubicBezTo>
                  <a:cubicBezTo>
                    <a:pt x="9729" y="3079"/>
                    <a:pt x="9723" y="3111"/>
                    <a:pt x="9708" y="3122"/>
                  </a:cubicBezTo>
                  <a:cubicBezTo>
                    <a:pt x="9579" y="3211"/>
                    <a:pt x="9445" y="3302"/>
                    <a:pt x="9287" y="3302"/>
                  </a:cubicBezTo>
                  <a:cubicBezTo>
                    <a:pt x="9263" y="3302"/>
                    <a:pt x="9239" y="3300"/>
                    <a:pt x="9214" y="3295"/>
                  </a:cubicBezTo>
                  <a:cubicBezTo>
                    <a:pt x="9098" y="3277"/>
                    <a:pt x="8978" y="3238"/>
                    <a:pt x="8873" y="3185"/>
                  </a:cubicBezTo>
                  <a:cubicBezTo>
                    <a:pt x="8701" y="3096"/>
                    <a:pt x="8528" y="3055"/>
                    <a:pt x="8353" y="3055"/>
                  </a:cubicBezTo>
                  <a:cubicBezTo>
                    <a:pt x="8215" y="3055"/>
                    <a:pt x="8075" y="3080"/>
                    <a:pt x="7934" y="3128"/>
                  </a:cubicBezTo>
                  <a:cubicBezTo>
                    <a:pt x="7809" y="3168"/>
                    <a:pt x="7679" y="3200"/>
                    <a:pt x="7550" y="3224"/>
                  </a:cubicBezTo>
                  <a:cubicBezTo>
                    <a:pt x="7539" y="3227"/>
                    <a:pt x="7526" y="3228"/>
                    <a:pt x="7513" y="3228"/>
                  </a:cubicBezTo>
                  <a:cubicBezTo>
                    <a:pt x="7477" y="3228"/>
                    <a:pt x="7438" y="3218"/>
                    <a:pt x="7407" y="3202"/>
                  </a:cubicBezTo>
                  <a:cubicBezTo>
                    <a:pt x="7234" y="3106"/>
                    <a:pt x="7053" y="3045"/>
                    <a:pt x="6856" y="3045"/>
                  </a:cubicBezTo>
                  <a:cubicBezTo>
                    <a:pt x="6835" y="3045"/>
                    <a:pt x="6814" y="3046"/>
                    <a:pt x="6793" y="3047"/>
                  </a:cubicBezTo>
                  <a:cubicBezTo>
                    <a:pt x="6621" y="3060"/>
                    <a:pt x="6464" y="3128"/>
                    <a:pt x="6305" y="3182"/>
                  </a:cubicBezTo>
                  <a:cubicBezTo>
                    <a:pt x="6178" y="3227"/>
                    <a:pt x="6049" y="3265"/>
                    <a:pt x="5917" y="3295"/>
                  </a:cubicBezTo>
                  <a:cubicBezTo>
                    <a:pt x="5899" y="3299"/>
                    <a:pt x="5881" y="3301"/>
                    <a:pt x="5864" y="3301"/>
                  </a:cubicBezTo>
                  <a:cubicBezTo>
                    <a:pt x="5768" y="3301"/>
                    <a:pt x="5683" y="3245"/>
                    <a:pt x="5601" y="3200"/>
                  </a:cubicBezTo>
                  <a:cubicBezTo>
                    <a:pt x="5470" y="3128"/>
                    <a:pt x="5343" y="3050"/>
                    <a:pt x="5214" y="2973"/>
                  </a:cubicBezTo>
                  <a:cubicBezTo>
                    <a:pt x="5187" y="2956"/>
                    <a:pt x="5153" y="2937"/>
                    <a:pt x="5144" y="2912"/>
                  </a:cubicBezTo>
                  <a:cubicBezTo>
                    <a:pt x="5074" y="2728"/>
                    <a:pt x="4919" y="2641"/>
                    <a:pt x="4759" y="2552"/>
                  </a:cubicBezTo>
                  <a:cubicBezTo>
                    <a:pt x="4641" y="2486"/>
                    <a:pt x="4524" y="2415"/>
                    <a:pt x="4388" y="2332"/>
                  </a:cubicBezTo>
                  <a:close/>
                  <a:moveTo>
                    <a:pt x="462" y="560"/>
                  </a:moveTo>
                  <a:cubicBezTo>
                    <a:pt x="742" y="723"/>
                    <a:pt x="1007" y="876"/>
                    <a:pt x="1273" y="1034"/>
                  </a:cubicBezTo>
                  <a:lnTo>
                    <a:pt x="2143" y="1548"/>
                  </a:lnTo>
                  <a:cubicBezTo>
                    <a:pt x="2519" y="1771"/>
                    <a:pt x="2894" y="1996"/>
                    <a:pt x="3272" y="2218"/>
                  </a:cubicBezTo>
                  <a:cubicBezTo>
                    <a:pt x="3628" y="2428"/>
                    <a:pt x="3983" y="2634"/>
                    <a:pt x="4339" y="2842"/>
                  </a:cubicBezTo>
                  <a:cubicBezTo>
                    <a:pt x="4443" y="2903"/>
                    <a:pt x="4549" y="2961"/>
                    <a:pt x="4654" y="3023"/>
                  </a:cubicBezTo>
                  <a:cubicBezTo>
                    <a:pt x="4725" y="3066"/>
                    <a:pt x="4736" y="3124"/>
                    <a:pt x="4697" y="3193"/>
                  </a:cubicBezTo>
                  <a:cubicBezTo>
                    <a:pt x="4368" y="3741"/>
                    <a:pt x="4040" y="4290"/>
                    <a:pt x="3713" y="4840"/>
                  </a:cubicBezTo>
                  <a:cubicBezTo>
                    <a:pt x="3645" y="4950"/>
                    <a:pt x="3583" y="5064"/>
                    <a:pt x="3518" y="5175"/>
                  </a:cubicBezTo>
                  <a:cubicBezTo>
                    <a:pt x="3495" y="5213"/>
                    <a:pt x="3469" y="5238"/>
                    <a:pt x="3434" y="5238"/>
                  </a:cubicBezTo>
                  <a:cubicBezTo>
                    <a:pt x="3417" y="5238"/>
                    <a:pt x="3398" y="5232"/>
                    <a:pt x="3377" y="5219"/>
                  </a:cubicBezTo>
                  <a:cubicBezTo>
                    <a:pt x="3122" y="5069"/>
                    <a:pt x="2866" y="4919"/>
                    <a:pt x="2610" y="4769"/>
                  </a:cubicBezTo>
                  <a:cubicBezTo>
                    <a:pt x="2342" y="4609"/>
                    <a:pt x="2079" y="4458"/>
                    <a:pt x="1815" y="4304"/>
                  </a:cubicBezTo>
                  <a:cubicBezTo>
                    <a:pt x="1496" y="4118"/>
                    <a:pt x="1181" y="3930"/>
                    <a:pt x="862" y="3744"/>
                  </a:cubicBezTo>
                  <a:cubicBezTo>
                    <a:pt x="763" y="3684"/>
                    <a:pt x="666" y="3623"/>
                    <a:pt x="562" y="3571"/>
                  </a:cubicBezTo>
                  <a:cubicBezTo>
                    <a:pt x="490" y="3534"/>
                    <a:pt x="461" y="3492"/>
                    <a:pt x="461" y="3405"/>
                  </a:cubicBezTo>
                  <a:cubicBezTo>
                    <a:pt x="463" y="2729"/>
                    <a:pt x="462" y="2053"/>
                    <a:pt x="462" y="1377"/>
                  </a:cubicBezTo>
                  <a:lnTo>
                    <a:pt x="462" y="560"/>
                  </a:lnTo>
                  <a:close/>
                  <a:moveTo>
                    <a:pt x="14442" y="518"/>
                  </a:moveTo>
                  <a:lnTo>
                    <a:pt x="14442" y="611"/>
                  </a:lnTo>
                  <a:cubicBezTo>
                    <a:pt x="14442" y="1532"/>
                    <a:pt x="14442" y="2452"/>
                    <a:pt x="14443" y="3373"/>
                  </a:cubicBezTo>
                  <a:cubicBezTo>
                    <a:pt x="14446" y="3432"/>
                    <a:pt x="14427" y="3469"/>
                    <a:pt x="14374" y="3503"/>
                  </a:cubicBezTo>
                  <a:cubicBezTo>
                    <a:pt x="13895" y="3792"/>
                    <a:pt x="13420" y="4085"/>
                    <a:pt x="12945" y="4376"/>
                  </a:cubicBezTo>
                  <a:cubicBezTo>
                    <a:pt x="12581" y="4600"/>
                    <a:pt x="12219" y="4823"/>
                    <a:pt x="11857" y="5048"/>
                  </a:cubicBezTo>
                  <a:cubicBezTo>
                    <a:pt x="11742" y="5119"/>
                    <a:pt x="11626" y="5189"/>
                    <a:pt x="11503" y="5263"/>
                  </a:cubicBezTo>
                  <a:cubicBezTo>
                    <a:pt x="11434" y="5146"/>
                    <a:pt x="11364" y="5030"/>
                    <a:pt x="11298" y="4914"/>
                  </a:cubicBezTo>
                  <a:cubicBezTo>
                    <a:pt x="11197" y="4742"/>
                    <a:pt x="11098" y="4570"/>
                    <a:pt x="10995" y="4400"/>
                  </a:cubicBezTo>
                  <a:cubicBezTo>
                    <a:pt x="10948" y="4322"/>
                    <a:pt x="10864" y="4281"/>
                    <a:pt x="10780" y="4281"/>
                  </a:cubicBezTo>
                  <a:cubicBezTo>
                    <a:pt x="10742" y="4281"/>
                    <a:pt x="10703" y="4290"/>
                    <a:pt x="10668" y="4308"/>
                  </a:cubicBezTo>
                  <a:cubicBezTo>
                    <a:pt x="10561" y="4363"/>
                    <a:pt x="10535" y="4540"/>
                    <a:pt x="10598" y="4641"/>
                  </a:cubicBezTo>
                  <a:cubicBezTo>
                    <a:pt x="10755" y="4892"/>
                    <a:pt x="10900" y="5151"/>
                    <a:pt x="11056" y="5414"/>
                  </a:cubicBezTo>
                  <a:cubicBezTo>
                    <a:pt x="10889" y="5511"/>
                    <a:pt x="10726" y="5608"/>
                    <a:pt x="10562" y="5702"/>
                  </a:cubicBezTo>
                  <a:cubicBezTo>
                    <a:pt x="10559" y="5704"/>
                    <a:pt x="10554" y="5705"/>
                    <a:pt x="10549" y="5705"/>
                  </a:cubicBezTo>
                  <a:cubicBezTo>
                    <a:pt x="10533" y="5705"/>
                    <a:pt x="10509" y="5694"/>
                    <a:pt x="10494" y="5685"/>
                  </a:cubicBezTo>
                  <a:cubicBezTo>
                    <a:pt x="10265" y="5549"/>
                    <a:pt x="10035" y="5410"/>
                    <a:pt x="9805" y="5274"/>
                  </a:cubicBezTo>
                  <a:cubicBezTo>
                    <a:pt x="9464" y="5073"/>
                    <a:pt x="9121" y="4871"/>
                    <a:pt x="8778" y="4670"/>
                  </a:cubicBezTo>
                  <a:cubicBezTo>
                    <a:pt x="8548" y="4533"/>
                    <a:pt x="8316" y="4399"/>
                    <a:pt x="8086" y="4260"/>
                  </a:cubicBezTo>
                  <a:cubicBezTo>
                    <a:pt x="8036" y="4230"/>
                    <a:pt x="7987" y="4212"/>
                    <a:pt x="7937" y="4212"/>
                  </a:cubicBezTo>
                  <a:cubicBezTo>
                    <a:pt x="7904" y="4212"/>
                    <a:pt x="7872" y="4219"/>
                    <a:pt x="7840" y="4236"/>
                  </a:cubicBezTo>
                  <a:cubicBezTo>
                    <a:pt x="7755" y="4281"/>
                    <a:pt x="7707" y="4355"/>
                    <a:pt x="7717" y="4458"/>
                  </a:cubicBezTo>
                  <a:cubicBezTo>
                    <a:pt x="7733" y="4659"/>
                    <a:pt x="7557" y="4861"/>
                    <a:pt x="7329" y="4878"/>
                  </a:cubicBezTo>
                  <a:cubicBezTo>
                    <a:pt x="7329" y="4592"/>
                    <a:pt x="7314" y="4304"/>
                    <a:pt x="7335" y="4019"/>
                  </a:cubicBezTo>
                  <a:cubicBezTo>
                    <a:pt x="7346" y="3848"/>
                    <a:pt x="7457" y="3725"/>
                    <a:pt x="7653" y="3671"/>
                  </a:cubicBezTo>
                  <a:cubicBezTo>
                    <a:pt x="7830" y="3625"/>
                    <a:pt x="8009" y="3582"/>
                    <a:pt x="8187" y="3533"/>
                  </a:cubicBezTo>
                  <a:cubicBezTo>
                    <a:pt x="8237" y="3519"/>
                    <a:pt x="8285" y="3513"/>
                    <a:pt x="8332" y="3513"/>
                  </a:cubicBezTo>
                  <a:cubicBezTo>
                    <a:pt x="8432" y="3513"/>
                    <a:pt x="8529" y="3540"/>
                    <a:pt x="8625" y="3578"/>
                  </a:cubicBezTo>
                  <a:cubicBezTo>
                    <a:pt x="8794" y="3645"/>
                    <a:pt x="8964" y="3712"/>
                    <a:pt x="9139" y="3751"/>
                  </a:cubicBezTo>
                  <a:cubicBezTo>
                    <a:pt x="9189" y="3761"/>
                    <a:pt x="9239" y="3766"/>
                    <a:pt x="9289" y="3766"/>
                  </a:cubicBezTo>
                  <a:cubicBezTo>
                    <a:pt x="9414" y="3766"/>
                    <a:pt x="9539" y="3735"/>
                    <a:pt x="9657" y="3681"/>
                  </a:cubicBezTo>
                  <a:cubicBezTo>
                    <a:pt x="9750" y="3637"/>
                    <a:pt x="9841" y="3585"/>
                    <a:pt x="9940" y="3533"/>
                  </a:cubicBezTo>
                  <a:cubicBezTo>
                    <a:pt x="9984" y="3603"/>
                    <a:pt x="10025" y="3669"/>
                    <a:pt x="10063" y="3736"/>
                  </a:cubicBezTo>
                  <a:cubicBezTo>
                    <a:pt x="10111" y="3818"/>
                    <a:pt x="10193" y="3868"/>
                    <a:pt x="10274" y="3868"/>
                  </a:cubicBezTo>
                  <a:cubicBezTo>
                    <a:pt x="10286" y="3868"/>
                    <a:pt x="10297" y="3867"/>
                    <a:pt x="10309" y="3865"/>
                  </a:cubicBezTo>
                  <a:cubicBezTo>
                    <a:pt x="10407" y="3847"/>
                    <a:pt x="10494" y="3753"/>
                    <a:pt x="10504" y="3652"/>
                  </a:cubicBezTo>
                  <a:cubicBezTo>
                    <a:pt x="10507" y="3611"/>
                    <a:pt x="10494" y="3564"/>
                    <a:pt x="10473" y="3527"/>
                  </a:cubicBezTo>
                  <a:cubicBezTo>
                    <a:pt x="10401" y="3397"/>
                    <a:pt x="10327" y="3265"/>
                    <a:pt x="10245" y="3139"/>
                  </a:cubicBezTo>
                  <a:cubicBezTo>
                    <a:pt x="10214" y="3090"/>
                    <a:pt x="10226" y="3074"/>
                    <a:pt x="10269" y="3047"/>
                  </a:cubicBezTo>
                  <a:cubicBezTo>
                    <a:pt x="10716" y="2777"/>
                    <a:pt x="11158" y="2503"/>
                    <a:pt x="11604" y="2233"/>
                  </a:cubicBezTo>
                  <a:cubicBezTo>
                    <a:pt x="12086" y="1940"/>
                    <a:pt x="12571" y="1653"/>
                    <a:pt x="13054" y="1360"/>
                  </a:cubicBezTo>
                  <a:cubicBezTo>
                    <a:pt x="13488" y="1094"/>
                    <a:pt x="13922" y="825"/>
                    <a:pt x="14355" y="557"/>
                  </a:cubicBezTo>
                  <a:cubicBezTo>
                    <a:pt x="14379" y="543"/>
                    <a:pt x="14406" y="533"/>
                    <a:pt x="14442" y="518"/>
                  </a:cubicBezTo>
                  <a:close/>
                  <a:moveTo>
                    <a:pt x="4736" y="5967"/>
                  </a:moveTo>
                  <a:cubicBezTo>
                    <a:pt x="4762" y="5967"/>
                    <a:pt x="4790" y="5972"/>
                    <a:pt x="4817" y="5980"/>
                  </a:cubicBezTo>
                  <a:cubicBezTo>
                    <a:pt x="4906" y="6010"/>
                    <a:pt x="4946" y="6068"/>
                    <a:pt x="4960" y="6178"/>
                  </a:cubicBezTo>
                  <a:cubicBezTo>
                    <a:pt x="4934" y="6228"/>
                    <a:pt x="4917" y="6283"/>
                    <a:pt x="4885" y="6328"/>
                  </a:cubicBezTo>
                  <a:cubicBezTo>
                    <a:pt x="4814" y="6432"/>
                    <a:pt x="4739" y="6528"/>
                    <a:pt x="4664" y="6627"/>
                  </a:cubicBezTo>
                  <a:cubicBezTo>
                    <a:pt x="4619" y="6688"/>
                    <a:pt x="4554" y="6722"/>
                    <a:pt x="4491" y="6722"/>
                  </a:cubicBezTo>
                  <a:cubicBezTo>
                    <a:pt x="4456" y="6722"/>
                    <a:pt x="4423" y="6712"/>
                    <a:pt x="4394" y="6691"/>
                  </a:cubicBezTo>
                  <a:cubicBezTo>
                    <a:pt x="4290" y="6616"/>
                    <a:pt x="4251" y="6504"/>
                    <a:pt x="4331" y="6391"/>
                  </a:cubicBezTo>
                  <a:cubicBezTo>
                    <a:pt x="4416" y="6273"/>
                    <a:pt x="4496" y="6156"/>
                    <a:pt x="4580" y="6038"/>
                  </a:cubicBezTo>
                  <a:cubicBezTo>
                    <a:pt x="4614" y="5992"/>
                    <a:pt x="4673" y="5967"/>
                    <a:pt x="4736" y="5967"/>
                  </a:cubicBezTo>
                  <a:close/>
                  <a:moveTo>
                    <a:pt x="5717" y="6089"/>
                  </a:moveTo>
                  <a:cubicBezTo>
                    <a:pt x="5754" y="6089"/>
                    <a:pt x="5793" y="6101"/>
                    <a:pt x="5833" y="6126"/>
                  </a:cubicBezTo>
                  <a:cubicBezTo>
                    <a:pt x="5932" y="6187"/>
                    <a:pt x="5963" y="6314"/>
                    <a:pt x="5893" y="6413"/>
                  </a:cubicBezTo>
                  <a:cubicBezTo>
                    <a:pt x="5726" y="6652"/>
                    <a:pt x="5555" y="6887"/>
                    <a:pt x="5384" y="7121"/>
                  </a:cubicBezTo>
                  <a:cubicBezTo>
                    <a:pt x="5339" y="7181"/>
                    <a:pt x="5274" y="7229"/>
                    <a:pt x="5201" y="7229"/>
                  </a:cubicBezTo>
                  <a:cubicBezTo>
                    <a:pt x="5181" y="7229"/>
                    <a:pt x="5159" y="7225"/>
                    <a:pt x="5138" y="7217"/>
                  </a:cubicBezTo>
                  <a:cubicBezTo>
                    <a:pt x="5059" y="7184"/>
                    <a:pt x="4998" y="7104"/>
                    <a:pt x="4982" y="7007"/>
                  </a:cubicBezTo>
                  <a:cubicBezTo>
                    <a:pt x="5009" y="6958"/>
                    <a:pt x="5032" y="6907"/>
                    <a:pt x="5064" y="6860"/>
                  </a:cubicBezTo>
                  <a:cubicBezTo>
                    <a:pt x="5223" y="6638"/>
                    <a:pt x="5386" y="6419"/>
                    <a:pt x="5543" y="6195"/>
                  </a:cubicBezTo>
                  <a:cubicBezTo>
                    <a:pt x="5593" y="6125"/>
                    <a:pt x="5653" y="6089"/>
                    <a:pt x="5717" y="6089"/>
                  </a:cubicBezTo>
                  <a:close/>
                  <a:moveTo>
                    <a:pt x="5090" y="3441"/>
                  </a:moveTo>
                  <a:cubicBezTo>
                    <a:pt x="5101" y="3441"/>
                    <a:pt x="5114" y="3446"/>
                    <a:pt x="5131" y="3456"/>
                  </a:cubicBezTo>
                  <a:cubicBezTo>
                    <a:pt x="5279" y="3543"/>
                    <a:pt x="5428" y="3633"/>
                    <a:pt x="5588" y="3698"/>
                  </a:cubicBezTo>
                  <a:cubicBezTo>
                    <a:pt x="5688" y="3741"/>
                    <a:pt x="5789" y="3759"/>
                    <a:pt x="5889" y="3759"/>
                  </a:cubicBezTo>
                  <a:cubicBezTo>
                    <a:pt x="6048" y="3759"/>
                    <a:pt x="6206" y="3714"/>
                    <a:pt x="6362" y="3653"/>
                  </a:cubicBezTo>
                  <a:cubicBezTo>
                    <a:pt x="6476" y="3606"/>
                    <a:pt x="6595" y="3570"/>
                    <a:pt x="6708" y="3524"/>
                  </a:cubicBezTo>
                  <a:cubicBezTo>
                    <a:pt x="6759" y="3503"/>
                    <a:pt x="6808" y="3493"/>
                    <a:pt x="6857" y="3493"/>
                  </a:cubicBezTo>
                  <a:cubicBezTo>
                    <a:pt x="6919" y="3493"/>
                    <a:pt x="6981" y="3510"/>
                    <a:pt x="7045" y="3540"/>
                  </a:cubicBezTo>
                  <a:cubicBezTo>
                    <a:pt x="6904" y="3739"/>
                    <a:pt x="6857" y="3964"/>
                    <a:pt x="6864" y="4205"/>
                  </a:cubicBezTo>
                  <a:cubicBezTo>
                    <a:pt x="6870" y="4431"/>
                    <a:pt x="6863" y="4658"/>
                    <a:pt x="6865" y="4884"/>
                  </a:cubicBezTo>
                  <a:cubicBezTo>
                    <a:pt x="6870" y="5106"/>
                    <a:pt x="7005" y="5283"/>
                    <a:pt x="7196" y="5317"/>
                  </a:cubicBezTo>
                  <a:cubicBezTo>
                    <a:pt x="7244" y="5325"/>
                    <a:pt x="7292" y="5330"/>
                    <a:pt x="7339" y="5330"/>
                  </a:cubicBezTo>
                  <a:cubicBezTo>
                    <a:pt x="7478" y="5330"/>
                    <a:pt x="7614" y="5292"/>
                    <a:pt x="7741" y="5216"/>
                  </a:cubicBezTo>
                  <a:cubicBezTo>
                    <a:pt x="7904" y="5117"/>
                    <a:pt x="8026" y="4980"/>
                    <a:pt x="8108" y="4800"/>
                  </a:cubicBezTo>
                  <a:cubicBezTo>
                    <a:pt x="8359" y="4950"/>
                    <a:pt x="8613" y="5099"/>
                    <a:pt x="8866" y="5249"/>
                  </a:cubicBezTo>
                  <a:lnTo>
                    <a:pt x="9900" y="5860"/>
                  </a:lnTo>
                  <a:cubicBezTo>
                    <a:pt x="10098" y="5976"/>
                    <a:pt x="10302" y="6086"/>
                    <a:pt x="10494" y="6211"/>
                  </a:cubicBezTo>
                  <a:cubicBezTo>
                    <a:pt x="10605" y="6287"/>
                    <a:pt x="10650" y="6391"/>
                    <a:pt x="10572" y="6507"/>
                  </a:cubicBezTo>
                  <a:cubicBezTo>
                    <a:pt x="10530" y="6569"/>
                    <a:pt x="10470" y="6602"/>
                    <a:pt x="10405" y="6602"/>
                  </a:cubicBezTo>
                  <a:cubicBezTo>
                    <a:pt x="10366" y="6602"/>
                    <a:pt x="10326" y="6591"/>
                    <a:pt x="10286" y="6567"/>
                  </a:cubicBezTo>
                  <a:cubicBezTo>
                    <a:pt x="9778" y="6266"/>
                    <a:pt x="9271" y="5966"/>
                    <a:pt x="8761" y="5665"/>
                  </a:cubicBezTo>
                  <a:cubicBezTo>
                    <a:pt x="8572" y="5553"/>
                    <a:pt x="8385" y="5444"/>
                    <a:pt x="8192" y="5338"/>
                  </a:cubicBezTo>
                  <a:cubicBezTo>
                    <a:pt x="8154" y="5317"/>
                    <a:pt x="8113" y="5307"/>
                    <a:pt x="8073" y="5307"/>
                  </a:cubicBezTo>
                  <a:cubicBezTo>
                    <a:pt x="7994" y="5307"/>
                    <a:pt x="7920" y="5347"/>
                    <a:pt x="7883" y="5417"/>
                  </a:cubicBezTo>
                  <a:cubicBezTo>
                    <a:pt x="7819" y="5539"/>
                    <a:pt x="7864" y="5679"/>
                    <a:pt x="7983" y="5747"/>
                  </a:cubicBezTo>
                  <a:cubicBezTo>
                    <a:pt x="8252" y="5903"/>
                    <a:pt x="8521" y="6060"/>
                    <a:pt x="8788" y="6217"/>
                  </a:cubicBezTo>
                  <a:cubicBezTo>
                    <a:pt x="9071" y="6385"/>
                    <a:pt x="9350" y="6555"/>
                    <a:pt x="9633" y="6722"/>
                  </a:cubicBezTo>
                  <a:cubicBezTo>
                    <a:pt x="9750" y="6790"/>
                    <a:pt x="9797" y="6917"/>
                    <a:pt x="9735" y="7010"/>
                  </a:cubicBezTo>
                  <a:cubicBezTo>
                    <a:pt x="9690" y="7078"/>
                    <a:pt x="9633" y="7119"/>
                    <a:pt x="9566" y="7119"/>
                  </a:cubicBezTo>
                  <a:cubicBezTo>
                    <a:pt x="9537" y="7119"/>
                    <a:pt x="9505" y="7111"/>
                    <a:pt x="9473" y="7094"/>
                  </a:cubicBezTo>
                  <a:cubicBezTo>
                    <a:pt x="9316" y="7009"/>
                    <a:pt x="9163" y="6916"/>
                    <a:pt x="9009" y="6825"/>
                  </a:cubicBezTo>
                  <a:lnTo>
                    <a:pt x="8071" y="6273"/>
                  </a:lnTo>
                  <a:cubicBezTo>
                    <a:pt x="7966" y="6212"/>
                    <a:pt x="7861" y="6150"/>
                    <a:pt x="7758" y="6088"/>
                  </a:cubicBezTo>
                  <a:cubicBezTo>
                    <a:pt x="7718" y="6063"/>
                    <a:pt x="7670" y="6051"/>
                    <a:pt x="7624" y="6051"/>
                  </a:cubicBezTo>
                  <a:cubicBezTo>
                    <a:pt x="7553" y="6051"/>
                    <a:pt x="7485" y="6079"/>
                    <a:pt x="7453" y="6130"/>
                  </a:cubicBezTo>
                  <a:cubicBezTo>
                    <a:pt x="7373" y="6253"/>
                    <a:pt x="7395" y="6406"/>
                    <a:pt x="7511" y="6476"/>
                  </a:cubicBezTo>
                  <a:lnTo>
                    <a:pt x="8328" y="6958"/>
                  </a:lnTo>
                  <a:cubicBezTo>
                    <a:pt x="8512" y="7065"/>
                    <a:pt x="8696" y="7173"/>
                    <a:pt x="8877" y="7288"/>
                  </a:cubicBezTo>
                  <a:cubicBezTo>
                    <a:pt x="8996" y="7361"/>
                    <a:pt x="9020" y="7479"/>
                    <a:pt x="8945" y="7593"/>
                  </a:cubicBezTo>
                  <a:cubicBezTo>
                    <a:pt x="8911" y="7645"/>
                    <a:pt x="8853" y="7673"/>
                    <a:pt x="8788" y="7673"/>
                  </a:cubicBezTo>
                  <a:cubicBezTo>
                    <a:pt x="8746" y="7673"/>
                    <a:pt x="8701" y="7661"/>
                    <a:pt x="8658" y="7636"/>
                  </a:cubicBezTo>
                  <a:cubicBezTo>
                    <a:pt x="8205" y="7367"/>
                    <a:pt x="7752" y="7097"/>
                    <a:pt x="7297" y="6831"/>
                  </a:cubicBezTo>
                  <a:cubicBezTo>
                    <a:pt x="7246" y="6801"/>
                    <a:pt x="7175" y="6802"/>
                    <a:pt x="7102" y="6787"/>
                  </a:cubicBezTo>
                  <a:cubicBezTo>
                    <a:pt x="7054" y="6390"/>
                    <a:pt x="6797" y="6135"/>
                    <a:pt x="6374" y="6135"/>
                  </a:cubicBezTo>
                  <a:cubicBezTo>
                    <a:pt x="6370" y="6135"/>
                    <a:pt x="6367" y="6135"/>
                    <a:pt x="6363" y="6135"/>
                  </a:cubicBezTo>
                  <a:cubicBezTo>
                    <a:pt x="6286" y="5831"/>
                    <a:pt x="6020" y="5632"/>
                    <a:pt x="5724" y="5632"/>
                  </a:cubicBezTo>
                  <a:cubicBezTo>
                    <a:pt x="5580" y="5632"/>
                    <a:pt x="5428" y="5679"/>
                    <a:pt x="5288" y="5785"/>
                  </a:cubicBezTo>
                  <a:cubicBezTo>
                    <a:pt x="5152" y="5596"/>
                    <a:pt x="4961" y="5505"/>
                    <a:pt x="4733" y="5505"/>
                  </a:cubicBezTo>
                  <a:cubicBezTo>
                    <a:pt x="4728" y="5505"/>
                    <a:pt x="4723" y="5505"/>
                    <a:pt x="4718" y="5505"/>
                  </a:cubicBezTo>
                  <a:cubicBezTo>
                    <a:pt x="4650" y="5506"/>
                    <a:pt x="4572" y="5512"/>
                    <a:pt x="4515" y="5543"/>
                  </a:cubicBezTo>
                  <a:cubicBezTo>
                    <a:pt x="4484" y="5561"/>
                    <a:pt x="4457" y="5569"/>
                    <a:pt x="4431" y="5569"/>
                  </a:cubicBezTo>
                  <a:cubicBezTo>
                    <a:pt x="4394" y="5569"/>
                    <a:pt x="4360" y="5553"/>
                    <a:pt x="4323" y="5529"/>
                  </a:cubicBezTo>
                  <a:cubicBezTo>
                    <a:pt x="4218" y="5464"/>
                    <a:pt x="4112" y="5399"/>
                    <a:pt x="4006" y="5337"/>
                  </a:cubicBezTo>
                  <a:cubicBezTo>
                    <a:pt x="3971" y="5315"/>
                    <a:pt x="3964" y="5303"/>
                    <a:pt x="3986" y="5264"/>
                  </a:cubicBezTo>
                  <a:cubicBezTo>
                    <a:pt x="4275" y="4783"/>
                    <a:pt x="4564" y="4300"/>
                    <a:pt x="4849" y="3817"/>
                  </a:cubicBezTo>
                  <a:cubicBezTo>
                    <a:pt x="4916" y="3705"/>
                    <a:pt x="4982" y="3595"/>
                    <a:pt x="5045" y="3482"/>
                  </a:cubicBezTo>
                  <a:cubicBezTo>
                    <a:pt x="5059" y="3455"/>
                    <a:pt x="5071" y="3441"/>
                    <a:pt x="5090" y="3441"/>
                  </a:cubicBezTo>
                  <a:close/>
                  <a:moveTo>
                    <a:pt x="6442" y="6598"/>
                  </a:moveTo>
                  <a:cubicBezTo>
                    <a:pt x="6477" y="6598"/>
                    <a:pt x="6511" y="6607"/>
                    <a:pt x="6539" y="6627"/>
                  </a:cubicBezTo>
                  <a:cubicBezTo>
                    <a:pt x="6652" y="6716"/>
                    <a:pt x="6672" y="6829"/>
                    <a:pt x="6592" y="6938"/>
                  </a:cubicBezTo>
                  <a:cubicBezTo>
                    <a:pt x="6431" y="7163"/>
                    <a:pt x="6271" y="7389"/>
                    <a:pt x="6107" y="7610"/>
                  </a:cubicBezTo>
                  <a:cubicBezTo>
                    <a:pt x="6065" y="7668"/>
                    <a:pt x="6020" y="7730"/>
                    <a:pt x="5937" y="7730"/>
                  </a:cubicBezTo>
                  <a:cubicBezTo>
                    <a:pt x="5930" y="7730"/>
                    <a:pt x="5923" y="7730"/>
                    <a:pt x="5916" y="7729"/>
                  </a:cubicBezTo>
                  <a:cubicBezTo>
                    <a:pt x="5838" y="7722"/>
                    <a:pt x="5772" y="7702"/>
                    <a:pt x="5732" y="7624"/>
                  </a:cubicBezTo>
                  <a:cubicBezTo>
                    <a:pt x="5695" y="7551"/>
                    <a:pt x="5694" y="7486"/>
                    <a:pt x="5745" y="7415"/>
                  </a:cubicBezTo>
                  <a:cubicBezTo>
                    <a:pt x="5917" y="7174"/>
                    <a:pt x="6087" y="6931"/>
                    <a:pt x="6261" y="6689"/>
                  </a:cubicBezTo>
                  <a:cubicBezTo>
                    <a:pt x="6304" y="6630"/>
                    <a:pt x="6375" y="6598"/>
                    <a:pt x="6442" y="6598"/>
                  </a:cubicBezTo>
                  <a:close/>
                  <a:moveTo>
                    <a:pt x="6918" y="7428"/>
                  </a:moveTo>
                  <a:cubicBezTo>
                    <a:pt x="6975" y="7428"/>
                    <a:pt x="7024" y="7454"/>
                    <a:pt x="7066" y="7504"/>
                  </a:cubicBezTo>
                  <a:cubicBezTo>
                    <a:pt x="7131" y="7588"/>
                    <a:pt x="7137" y="7672"/>
                    <a:pt x="7076" y="7759"/>
                  </a:cubicBezTo>
                  <a:cubicBezTo>
                    <a:pt x="7018" y="7841"/>
                    <a:pt x="6955" y="7920"/>
                    <a:pt x="6894" y="7999"/>
                  </a:cubicBezTo>
                  <a:cubicBezTo>
                    <a:pt x="6853" y="8055"/>
                    <a:pt x="6802" y="8085"/>
                    <a:pt x="6742" y="8085"/>
                  </a:cubicBezTo>
                  <a:cubicBezTo>
                    <a:pt x="6723" y="8085"/>
                    <a:pt x="6703" y="8082"/>
                    <a:pt x="6681" y="8076"/>
                  </a:cubicBezTo>
                  <a:cubicBezTo>
                    <a:pt x="6587" y="8049"/>
                    <a:pt x="6536" y="7970"/>
                    <a:pt x="6536" y="7865"/>
                  </a:cubicBezTo>
                  <a:lnTo>
                    <a:pt x="6536" y="7856"/>
                  </a:lnTo>
                  <a:cubicBezTo>
                    <a:pt x="6537" y="7776"/>
                    <a:pt x="6751" y="7474"/>
                    <a:pt x="6827" y="7446"/>
                  </a:cubicBezTo>
                  <a:cubicBezTo>
                    <a:pt x="6860" y="7434"/>
                    <a:pt x="6890" y="7428"/>
                    <a:pt x="6918" y="7428"/>
                  </a:cubicBezTo>
                  <a:close/>
                  <a:moveTo>
                    <a:pt x="7587" y="7537"/>
                  </a:moveTo>
                  <a:cubicBezTo>
                    <a:pt x="7608" y="7547"/>
                    <a:pt x="7651" y="7571"/>
                    <a:pt x="7693" y="7593"/>
                  </a:cubicBezTo>
                  <a:cubicBezTo>
                    <a:pt x="7735" y="7616"/>
                    <a:pt x="7778" y="7641"/>
                    <a:pt x="7820" y="7665"/>
                  </a:cubicBezTo>
                  <a:cubicBezTo>
                    <a:pt x="7866" y="7692"/>
                    <a:pt x="7910" y="7719"/>
                    <a:pt x="7952" y="7747"/>
                  </a:cubicBezTo>
                  <a:cubicBezTo>
                    <a:pt x="8052" y="7814"/>
                    <a:pt x="8086" y="7936"/>
                    <a:pt x="8031" y="8025"/>
                  </a:cubicBezTo>
                  <a:cubicBezTo>
                    <a:pt x="7985" y="8097"/>
                    <a:pt x="7926" y="8135"/>
                    <a:pt x="7859" y="8135"/>
                  </a:cubicBezTo>
                  <a:cubicBezTo>
                    <a:pt x="7820" y="8135"/>
                    <a:pt x="7778" y="8122"/>
                    <a:pt x="7735" y="8097"/>
                  </a:cubicBezTo>
                  <a:cubicBezTo>
                    <a:pt x="7653" y="8052"/>
                    <a:pt x="7573" y="7999"/>
                    <a:pt x="7516" y="7964"/>
                  </a:cubicBezTo>
                  <a:cubicBezTo>
                    <a:pt x="7542" y="7814"/>
                    <a:pt x="7564" y="7677"/>
                    <a:pt x="7587" y="7537"/>
                  </a:cubicBezTo>
                  <a:close/>
                  <a:moveTo>
                    <a:pt x="2535" y="5259"/>
                  </a:moveTo>
                  <a:cubicBezTo>
                    <a:pt x="2649" y="5324"/>
                    <a:pt x="2760" y="5386"/>
                    <a:pt x="2871" y="5450"/>
                  </a:cubicBezTo>
                  <a:cubicBezTo>
                    <a:pt x="2973" y="5508"/>
                    <a:pt x="3077" y="5566"/>
                    <a:pt x="3177" y="5628"/>
                  </a:cubicBezTo>
                  <a:cubicBezTo>
                    <a:pt x="3252" y="5673"/>
                    <a:pt x="3332" y="5687"/>
                    <a:pt x="3413" y="5687"/>
                  </a:cubicBezTo>
                  <a:cubicBezTo>
                    <a:pt x="3459" y="5687"/>
                    <a:pt x="3505" y="5682"/>
                    <a:pt x="3551" y="5676"/>
                  </a:cubicBezTo>
                  <a:cubicBezTo>
                    <a:pt x="3572" y="5673"/>
                    <a:pt x="3591" y="5671"/>
                    <a:pt x="3609" y="5671"/>
                  </a:cubicBezTo>
                  <a:cubicBezTo>
                    <a:pt x="3647" y="5671"/>
                    <a:pt x="3680" y="5679"/>
                    <a:pt x="3715" y="5700"/>
                  </a:cubicBezTo>
                  <a:cubicBezTo>
                    <a:pt x="3842" y="5778"/>
                    <a:pt x="3971" y="5854"/>
                    <a:pt x="4098" y="5932"/>
                  </a:cubicBezTo>
                  <a:cubicBezTo>
                    <a:pt x="3993" y="6077"/>
                    <a:pt x="3883" y="6208"/>
                    <a:pt x="3849" y="6386"/>
                  </a:cubicBezTo>
                  <a:cubicBezTo>
                    <a:pt x="3809" y="6584"/>
                    <a:pt x="3856" y="6761"/>
                    <a:pt x="3971" y="6917"/>
                  </a:cubicBezTo>
                  <a:cubicBezTo>
                    <a:pt x="4111" y="7105"/>
                    <a:pt x="4308" y="7179"/>
                    <a:pt x="4530" y="7179"/>
                  </a:cubicBezTo>
                  <a:cubicBezTo>
                    <a:pt x="4532" y="7179"/>
                    <a:pt x="4535" y="7179"/>
                    <a:pt x="4537" y="7179"/>
                  </a:cubicBezTo>
                  <a:cubicBezTo>
                    <a:pt x="4605" y="7285"/>
                    <a:pt x="4661" y="7399"/>
                    <a:pt x="4742" y="7491"/>
                  </a:cubicBezTo>
                  <a:cubicBezTo>
                    <a:pt x="4849" y="7611"/>
                    <a:pt x="4992" y="7676"/>
                    <a:pt x="5154" y="7676"/>
                  </a:cubicBezTo>
                  <a:cubicBezTo>
                    <a:pt x="5161" y="7676"/>
                    <a:pt x="5168" y="7675"/>
                    <a:pt x="5175" y="7675"/>
                  </a:cubicBezTo>
                  <a:cubicBezTo>
                    <a:pt x="5179" y="7675"/>
                    <a:pt x="5183" y="7675"/>
                    <a:pt x="5187" y="7675"/>
                  </a:cubicBezTo>
                  <a:cubicBezTo>
                    <a:pt x="5240" y="7675"/>
                    <a:pt x="5267" y="7686"/>
                    <a:pt x="5291" y="7753"/>
                  </a:cubicBezTo>
                  <a:cubicBezTo>
                    <a:pt x="5388" y="8027"/>
                    <a:pt x="5629" y="8190"/>
                    <a:pt x="5900" y="8190"/>
                  </a:cubicBezTo>
                  <a:cubicBezTo>
                    <a:pt x="5950" y="8190"/>
                    <a:pt x="6000" y="8184"/>
                    <a:pt x="6050" y="8173"/>
                  </a:cubicBezTo>
                  <a:cubicBezTo>
                    <a:pt x="6066" y="8170"/>
                    <a:pt x="6080" y="8168"/>
                    <a:pt x="6092" y="8168"/>
                  </a:cubicBezTo>
                  <a:cubicBezTo>
                    <a:pt x="6130" y="8168"/>
                    <a:pt x="6157" y="8184"/>
                    <a:pt x="6182" y="8230"/>
                  </a:cubicBezTo>
                  <a:cubicBezTo>
                    <a:pt x="6277" y="8401"/>
                    <a:pt x="6431" y="8492"/>
                    <a:pt x="6625" y="8524"/>
                  </a:cubicBezTo>
                  <a:cubicBezTo>
                    <a:pt x="6670" y="8532"/>
                    <a:pt x="6715" y="8537"/>
                    <a:pt x="6758" y="8537"/>
                  </a:cubicBezTo>
                  <a:cubicBezTo>
                    <a:pt x="6921" y="8537"/>
                    <a:pt x="7065" y="8476"/>
                    <a:pt x="7189" y="8354"/>
                  </a:cubicBezTo>
                  <a:cubicBezTo>
                    <a:pt x="7205" y="8340"/>
                    <a:pt x="7217" y="8335"/>
                    <a:pt x="7229" y="8335"/>
                  </a:cubicBezTo>
                  <a:cubicBezTo>
                    <a:pt x="7249" y="8335"/>
                    <a:pt x="7266" y="8351"/>
                    <a:pt x="7287" y="8361"/>
                  </a:cubicBezTo>
                  <a:cubicBezTo>
                    <a:pt x="7420" y="8431"/>
                    <a:pt x="7544" y="8516"/>
                    <a:pt x="7685" y="8562"/>
                  </a:cubicBezTo>
                  <a:cubicBezTo>
                    <a:pt x="7746" y="8582"/>
                    <a:pt x="7808" y="8592"/>
                    <a:pt x="7869" y="8592"/>
                  </a:cubicBezTo>
                  <a:cubicBezTo>
                    <a:pt x="8166" y="8592"/>
                    <a:pt x="8444" y="8370"/>
                    <a:pt x="8504" y="8070"/>
                  </a:cubicBezTo>
                  <a:cubicBezTo>
                    <a:pt x="8603" y="8112"/>
                    <a:pt x="8700" y="8133"/>
                    <a:pt x="8794" y="8133"/>
                  </a:cubicBezTo>
                  <a:cubicBezTo>
                    <a:pt x="8952" y="8133"/>
                    <a:pt x="9101" y="8075"/>
                    <a:pt x="9238" y="7964"/>
                  </a:cubicBezTo>
                  <a:cubicBezTo>
                    <a:pt x="9334" y="7886"/>
                    <a:pt x="9404" y="7777"/>
                    <a:pt x="9425" y="7651"/>
                  </a:cubicBezTo>
                  <a:cubicBezTo>
                    <a:pt x="9436" y="7583"/>
                    <a:pt x="9466" y="7568"/>
                    <a:pt x="9515" y="7568"/>
                  </a:cubicBezTo>
                  <a:cubicBezTo>
                    <a:pt x="9522" y="7568"/>
                    <a:pt x="9530" y="7569"/>
                    <a:pt x="9538" y="7569"/>
                  </a:cubicBezTo>
                  <a:cubicBezTo>
                    <a:pt x="9555" y="7571"/>
                    <a:pt x="9573" y="7571"/>
                    <a:pt x="9590" y="7571"/>
                  </a:cubicBezTo>
                  <a:cubicBezTo>
                    <a:pt x="9719" y="7571"/>
                    <a:pt x="9837" y="7530"/>
                    <a:pt x="9947" y="7455"/>
                  </a:cubicBezTo>
                  <a:cubicBezTo>
                    <a:pt x="10074" y="7367"/>
                    <a:pt x="10141" y="7269"/>
                    <a:pt x="10221" y="7043"/>
                  </a:cubicBezTo>
                  <a:cubicBezTo>
                    <a:pt x="10287" y="7056"/>
                    <a:pt x="10350" y="7063"/>
                    <a:pt x="10411" y="7063"/>
                  </a:cubicBezTo>
                  <a:cubicBezTo>
                    <a:pt x="10616" y="7063"/>
                    <a:pt x="10794" y="6985"/>
                    <a:pt x="10930" y="6804"/>
                  </a:cubicBezTo>
                  <a:cubicBezTo>
                    <a:pt x="11117" y="6549"/>
                    <a:pt x="11100" y="6283"/>
                    <a:pt x="10947" y="6011"/>
                  </a:cubicBezTo>
                  <a:cubicBezTo>
                    <a:pt x="11081" y="5932"/>
                    <a:pt x="11214" y="5850"/>
                    <a:pt x="11347" y="5772"/>
                  </a:cubicBezTo>
                  <a:cubicBezTo>
                    <a:pt x="11363" y="5763"/>
                    <a:pt x="11383" y="5754"/>
                    <a:pt x="11400" y="5754"/>
                  </a:cubicBezTo>
                  <a:cubicBezTo>
                    <a:pt x="11402" y="5754"/>
                    <a:pt x="11403" y="5754"/>
                    <a:pt x="11404" y="5754"/>
                  </a:cubicBezTo>
                  <a:cubicBezTo>
                    <a:pt x="11422" y="5756"/>
                    <a:pt x="11440" y="5758"/>
                    <a:pt x="11457" y="5758"/>
                  </a:cubicBezTo>
                  <a:cubicBezTo>
                    <a:pt x="11620" y="5758"/>
                    <a:pt x="11742" y="5656"/>
                    <a:pt x="11872" y="5577"/>
                  </a:cubicBezTo>
                  <a:cubicBezTo>
                    <a:pt x="12036" y="5478"/>
                    <a:pt x="12199" y="5375"/>
                    <a:pt x="12373" y="5269"/>
                  </a:cubicBezTo>
                  <a:lnTo>
                    <a:pt x="12373" y="9116"/>
                  </a:lnTo>
                  <a:lnTo>
                    <a:pt x="2535" y="9116"/>
                  </a:lnTo>
                  <a:lnTo>
                    <a:pt x="2535" y="5259"/>
                  </a:lnTo>
                  <a:close/>
                  <a:moveTo>
                    <a:pt x="13308" y="4694"/>
                  </a:moveTo>
                  <a:lnTo>
                    <a:pt x="13308" y="9118"/>
                  </a:lnTo>
                  <a:lnTo>
                    <a:pt x="12836" y="9118"/>
                  </a:lnTo>
                  <a:lnTo>
                    <a:pt x="12836" y="9025"/>
                  </a:lnTo>
                  <a:cubicBezTo>
                    <a:pt x="12836" y="7706"/>
                    <a:pt x="12836" y="6385"/>
                    <a:pt x="12834" y="5065"/>
                  </a:cubicBezTo>
                  <a:cubicBezTo>
                    <a:pt x="12834" y="5006"/>
                    <a:pt x="12853" y="4970"/>
                    <a:pt x="12902" y="4940"/>
                  </a:cubicBezTo>
                  <a:cubicBezTo>
                    <a:pt x="13034" y="4860"/>
                    <a:pt x="13167" y="4779"/>
                    <a:pt x="13308" y="4694"/>
                  </a:cubicBezTo>
                  <a:close/>
                  <a:moveTo>
                    <a:pt x="8985" y="9567"/>
                  </a:moveTo>
                  <a:cubicBezTo>
                    <a:pt x="8900" y="9730"/>
                    <a:pt x="8781" y="9837"/>
                    <a:pt x="8608" y="9881"/>
                  </a:cubicBezTo>
                  <a:cubicBezTo>
                    <a:pt x="8553" y="9895"/>
                    <a:pt x="8492" y="9899"/>
                    <a:pt x="8436" y="9901"/>
                  </a:cubicBezTo>
                  <a:cubicBezTo>
                    <a:pt x="8099" y="9901"/>
                    <a:pt x="7763" y="9902"/>
                    <a:pt x="7426" y="9902"/>
                  </a:cubicBezTo>
                  <a:cubicBezTo>
                    <a:pt x="7090" y="9902"/>
                    <a:pt x="6754" y="9901"/>
                    <a:pt x="6417" y="9901"/>
                  </a:cubicBezTo>
                  <a:cubicBezTo>
                    <a:pt x="6212" y="9901"/>
                    <a:pt x="5997" y="9758"/>
                    <a:pt x="5925" y="9568"/>
                  </a:cubicBezTo>
                  <a:cubicBezTo>
                    <a:pt x="6947" y="9567"/>
                    <a:pt x="7960" y="9567"/>
                    <a:pt x="8985" y="9567"/>
                  </a:cubicBezTo>
                  <a:close/>
                  <a:moveTo>
                    <a:pt x="9639" y="9563"/>
                  </a:moveTo>
                  <a:cubicBezTo>
                    <a:pt x="9684" y="9563"/>
                    <a:pt x="9729" y="9564"/>
                    <a:pt x="9774" y="9564"/>
                  </a:cubicBezTo>
                  <a:lnTo>
                    <a:pt x="14235" y="9565"/>
                  </a:lnTo>
                  <a:cubicBezTo>
                    <a:pt x="14413" y="9565"/>
                    <a:pt x="14447" y="9618"/>
                    <a:pt x="14430" y="9800"/>
                  </a:cubicBezTo>
                  <a:cubicBezTo>
                    <a:pt x="14396" y="10147"/>
                    <a:pt x="14222" y="10409"/>
                    <a:pt x="13952" y="10612"/>
                  </a:cubicBezTo>
                  <a:cubicBezTo>
                    <a:pt x="13782" y="10741"/>
                    <a:pt x="13584" y="10815"/>
                    <a:pt x="13376" y="10815"/>
                  </a:cubicBezTo>
                  <a:cubicBezTo>
                    <a:pt x="11402" y="10817"/>
                    <a:pt x="9428" y="10818"/>
                    <a:pt x="7453" y="10818"/>
                  </a:cubicBezTo>
                  <a:cubicBezTo>
                    <a:pt x="5479" y="10818"/>
                    <a:pt x="3505" y="10817"/>
                    <a:pt x="1532" y="10815"/>
                  </a:cubicBezTo>
                  <a:cubicBezTo>
                    <a:pt x="1284" y="10815"/>
                    <a:pt x="1063" y="10713"/>
                    <a:pt x="872" y="10550"/>
                  </a:cubicBezTo>
                  <a:cubicBezTo>
                    <a:pt x="695" y="10400"/>
                    <a:pt x="575" y="10213"/>
                    <a:pt x="512" y="9993"/>
                  </a:cubicBezTo>
                  <a:cubicBezTo>
                    <a:pt x="485" y="9899"/>
                    <a:pt x="471" y="9800"/>
                    <a:pt x="466" y="9703"/>
                  </a:cubicBezTo>
                  <a:cubicBezTo>
                    <a:pt x="461" y="9622"/>
                    <a:pt x="519" y="9568"/>
                    <a:pt x="601" y="9565"/>
                  </a:cubicBezTo>
                  <a:lnTo>
                    <a:pt x="5434" y="9565"/>
                  </a:lnTo>
                  <a:cubicBezTo>
                    <a:pt x="5554" y="9973"/>
                    <a:pt x="5809" y="10235"/>
                    <a:pt x="6220" y="10332"/>
                  </a:cubicBezTo>
                  <a:cubicBezTo>
                    <a:pt x="6291" y="10348"/>
                    <a:pt x="6363" y="10356"/>
                    <a:pt x="6437" y="10356"/>
                  </a:cubicBezTo>
                  <a:cubicBezTo>
                    <a:pt x="6808" y="10358"/>
                    <a:pt x="7179" y="10359"/>
                    <a:pt x="7550" y="10359"/>
                  </a:cubicBezTo>
                  <a:cubicBezTo>
                    <a:pt x="7855" y="10359"/>
                    <a:pt x="8160" y="10358"/>
                    <a:pt x="8466" y="10356"/>
                  </a:cubicBezTo>
                  <a:cubicBezTo>
                    <a:pt x="8917" y="10355"/>
                    <a:pt x="9334" y="10070"/>
                    <a:pt x="9454" y="9618"/>
                  </a:cubicBezTo>
                  <a:cubicBezTo>
                    <a:pt x="9460" y="9595"/>
                    <a:pt x="9501" y="9568"/>
                    <a:pt x="9527" y="9567"/>
                  </a:cubicBezTo>
                  <a:cubicBezTo>
                    <a:pt x="9564" y="9564"/>
                    <a:pt x="9602" y="9563"/>
                    <a:pt x="9639" y="9563"/>
                  </a:cubicBezTo>
                  <a:close/>
                  <a:moveTo>
                    <a:pt x="14542" y="0"/>
                  </a:moveTo>
                  <a:cubicBezTo>
                    <a:pt x="14519" y="0"/>
                    <a:pt x="14494" y="2"/>
                    <a:pt x="14467" y="4"/>
                  </a:cubicBezTo>
                  <a:cubicBezTo>
                    <a:pt x="14374" y="13"/>
                    <a:pt x="14277" y="68"/>
                    <a:pt x="14193" y="119"/>
                  </a:cubicBezTo>
                  <a:cubicBezTo>
                    <a:pt x="13794" y="358"/>
                    <a:pt x="13392" y="597"/>
                    <a:pt x="12999" y="850"/>
                  </a:cubicBezTo>
                  <a:cubicBezTo>
                    <a:pt x="12870" y="932"/>
                    <a:pt x="12744" y="954"/>
                    <a:pt x="12598" y="954"/>
                  </a:cubicBezTo>
                  <a:cubicBezTo>
                    <a:pt x="11053" y="953"/>
                    <a:pt x="9508" y="952"/>
                    <a:pt x="7964" y="952"/>
                  </a:cubicBezTo>
                  <a:cubicBezTo>
                    <a:pt x="6055" y="952"/>
                    <a:pt x="4146" y="953"/>
                    <a:pt x="2238" y="956"/>
                  </a:cubicBezTo>
                  <a:cubicBezTo>
                    <a:pt x="2086" y="956"/>
                    <a:pt x="1962" y="914"/>
                    <a:pt x="1839" y="839"/>
                  </a:cubicBezTo>
                  <a:cubicBezTo>
                    <a:pt x="1459" y="613"/>
                    <a:pt x="1082" y="388"/>
                    <a:pt x="701" y="166"/>
                  </a:cubicBezTo>
                  <a:cubicBezTo>
                    <a:pt x="623" y="119"/>
                    <a:pt x="538" y="69"/>
                    <a:pt x="452" y="55"/>
                  </a:cubicBezTo>
                  <a:cubicBezTo>
                    <a:pt x="424" y="51"/>
                    <a:pt x="397" y="49"/>
                    <a:pt x="371" y="49"/>
                  </a:cubicBezTo>
                  <a:cubicBezTo>
                    <a:pt x="186" y="49"/>
                    <a:pt x="64" y="158"/>
                    <a:pt x="1" y="351"/>
                  </a:cubicBezTo>
                  <a:lnTo>
                    <a:pt x="1" y="3615"/>
                  </a:lnTo>
                  <a:cubicBezTo>
                    <a:pt x="45" y="3797"/>
                    <a:pt x="185" y="3886"/>
                    <a:pt x="336" y="3971"/>
                  </a:cubicBezTo>
                  <a:cubicBezTo>
                    <a:pt x="594" y="4113"/>
                    <a:pt x="845" y="4263"/>
                    <a:pt x="1099" y="4416"/>
                  </a:cubicBezTo>
                  <a:cubicBezTo>
                    <a:pt x="1121" y="4430"/>
                    <a:pt x="1131" y="4479"/>
                    <a:pt x="1131" y="4512"/>
                  </a:cubicBezTo>
                  <a:cubicBezTo>
                    <a:pt x="1133" y="5453"/>
                    <a:pt x="1133" y="6393"/>
                    <a:pt x="1133" y="7334"/>
                  </a:cubicBezTo>
                  <a:cubicBezTo>
                    <a:pt x="1133" y="7372"/>
                    <a:pt x="1138" y="7409"/>
                    <a:pt x="1148" y="7445"/>
                  </a:cubicBezTo>
                  <a:cubicBezTo>
                    <a:pt x="1183" y="7555"/>
                    <a:pt x="1252" y="7607"/>
                    <a:pt x="1360" y="7607"/>
                  </a:cubicBezTo>
                  <a:cubicBezTo>
                    <a:pt x="1378" y="7607"/>
                    <a:pt x="1397" y="7606"/>
                    <a:pt x="1417" y="7603"/>
                  </a:cubicBezTo>
                  <a:cubicBezTo>
                    <a:pt x="1510" y="7592"/>
                    <a:pt x="1588" y="7489"/>
                    <a:pt x="1588" y="7377"/>
                  </a:cubicBezTo>
                  <a:lnTo>
                    <a:pt x="1588" y="4809"/>
                  </a:lnTo>
                  <a:lnTo>
                    <a:pt x="1588" y="4701"/>
                  </a:lnTo>
                  <a:cubicBezTo>
                    <a:pt x="1741" y="4792"/>
                    <a:pt x="1884" y="4871"/>
                    <a:pt x="2020" y="4960"/>
                  </a:cubicBezTo>
                  <a:cubicBezTo>
                    <a:pt x="2045" y="4976"/>
                    <a:pt x="2062" y="5018"/>
                    <a:pt x="2062" y="5049"/>
                  </a:cubicBezTo>
                  <a:cubicBezTo>
                    <a:pt x="2066" y="5417"/>
                    <a:pt x="2065" y="5785"/>
                    <a:pt x="2065" y="6153"/>
                  </a:cubicBezTo>
                  <a:lnTo>
                    <a:pt x="2065" y="9002"/>
                  </a:lnTo>
                  <a:lnTo>
                    <a:pt x="2065" y="9116"/>
                  </a:lnTo>
                  <a:lnTo>
                    <a:pt x="1587" y="9116"/>
                  </a:lnTo>
                  <a:lnTo>
                    <a:pt x="1587" y="8796"/>
                  </a:lnTo>
                  <a:lnTo>
                    <a:pt x="1587" y="8424"/>
                  </a:lnTo>
                  <a:cubicBezTo>
                    <a:pt x="1587" y="8278"/>
                    <a:pt x="1515" y="8189"/>
                    <a:pt x="1394" y="8187"/>
                  </a:cubicBezTo>
                  <a:cubicBezTo>
                    <a:pt x="1393" y="8187"/>
                    <a:pt x="1392" y="8187"/>
                    <a:pt x="1390" y="8187"/>
                  </a:cubicBezTo>
                  <a:cubicBezTo>
                    <a:pt x="1224" y="8187"/>
                    <a:pt x="1131" y="8269"/>
                    <a:pt x="1128" y="8427"/>
                  </a:cubicBezTo>
                  <a:cubicBezTo>
                    <a:pt x="1127" y="8643"/>
                    <a:pt x="1128" y="8861"/>
                    <a:pt x="1128" y="9079"/>
                  </a:cubicBezTo>
                  <a:cubicBezTo>
                    <a:pt x="1128" y="9089"/>
                    <a:pt x="1127" y="9101"/>
                    <a:pt x="1126" y="9123"/>
                  </a:cubicBezTo>
                  <a:cubicBezTo>
                    <a:pt x="1010" y="9123"/>
                    <a:pt x="894" y="9125"/>
                    <a:pt x="779" y="9125"/>
                  </a:cubicBezTo>
                  <a:cubicBezTo>
                    <a:pt x="710" y="9125"/>
                    <a:pt x="641" y="9124"/>
                    <a:pt x="572" y="9121"/>
                  </a:cubicBezTo>
                  <a:cubicBezTo>
                    <a:pt x="564" y="9121"/>
                    <a:pt x="556" y="9121"/>
                    <a:pt x="548" y="9121"/>
                  </a:cubicBezTo>
                  <a:cubicBezTo>
                    <a:pt x="259" y="9121"/>
                    <a:pt x="15" y="9391"/>
                    <a:pt x="14" y="9672"/>
                  </a:cubicBezTo>
                  <a:cubicBezTo>
                    <a:pt x="11" y="10048"/>
                    <a:pt x="117" y="10382"/>
                    <a:pt x="346" y="10669"/>
                  </a:cubicBezTo>
                  <a:cubicBezTo>
                    <a:pt x="581" y="10967"/>
                    <a:pt x="891" y="11173"/>
                    <a:pt x="1273" y="11238"/>
                  </a:cubicBezTo>
                  <a:cubicBezTo>
                    <a:pt x="1426" y="11265"/>
                    <a:pt x="1585" y="11273"/>
                    <a:pt x="1741" y="11274"/>
                  </a:cubicBezTo>
                  <a:cubicBezTo>
                    <a:pt x="3806" y="11276"/>
                    <a:pt x="5870" y="11278"/>
                    <a:pt x="7935" y="11278"/>
                  </a:cubicBezTo>
                  <a:cubicBezTo>
                    <a:pt x="9733" y="11278"/>
                    <a:pt x="11531" y="11276"/>
                    <a:pt x="13330" y="11273"/>
                  </a:cubicBezTo>
                  <a:cubicBezTo>
                    <a:pt x="13973" y="11272"/>
                    <a:pt x="14534" y="10887"/>
                    <a:pt x="14780" y="10269"/>
                  </a:cubicBezTo>
                  <a:cubicBezTo>
                    <a:pt x="14866" y="10049"/>
                    <a:pt x="14899" y="9824"/>
                    <a:pt x="14880" y="9595"/>
                  </a:cubicBezTo>
                  <a:cubicBezTo>
                    <a:pt x="14862" y="9352"/>
                    <a:pt x="14633" y="9131"/>
                    <a:pt x="14385" y="9123"/>
                  </a:cubicBezTo>
                  <a:cubicBezTo>
                    <a:pt x="14308" y="9120"/>
                    <a:pt x="14230" y="9119"/>
                    <a:pt x="14152" y="9119"/>
                  </a:cubicBezTo>
                  <a:cubicBezTo>
                    <a:pt x="14026" y="9119"/>
                    <a:pt x="13899" y="9121"/>
                    <a:pt x="13770" y="9121"/>
                  </a:cubicBezTo>
                  <a:lnTo>
                    <a:pt x="13770" y="9009"/>
                  </a:lnTo>
                  <a:cubicBezTo>
                    <a:pt x="13770" y="7513"/>
                    <a:pt x="13772" y="6016"/>
                    <a:pt x="13767" y="4519"/>
                  </a:cubicBezTo>
                  <a:cubicBezTo>
                    <a:pt x="13767" y="4427"/>
                    <a:pt x="13801" y="4382"/>
                    <a:pt x="13871" y="4339"/>
                  </a:cubicBezTo>
                  <a:cubicBezTo>
                    <a:pt x="14150" y="4172"/>
                    <a:pt x="14426" y="4001"/>
                    <a:pt x="14708" y="3834"/>
                  </a:cubicBezTo>
                  <a:cubicBezTo>
                    <a:pt x="14814" y="3770"/>
                    <a:pt x="14858" y="3669"/>
                    <a:pt x="14900" y="3562"/>
                  </a:cubicBezTo>
                  <a:lnTo>
                    <a:pt x="14900" y="316"/>
                  </a:lnTo>
                  <a:cubicBezTo>
                    <a:pt x="14810" y="84"/>
                    <a:pt x="14728" y="0"/>
                    <a:pt x="145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 name="Google Shape;1402;p71"/>
          <p:cNvGrpSpPr/>
          <p:nvPr/>
        </p:nvGrpSpPr>
        <p:grpSpPr>
          <a:xfrm>
            <a:off x="6896413" y="2567812"/>
            <a:ext cx="614700" cy="614700"/>
            <a:chOff x="6896413" y="2577509"/>
            <a:chExt cx="614700" cy="614700"/>
          </a:xfrm>
        </p:grpSpPr>
        <p:sp>
          <p:nvSpPr>
            <p:cNvPr id="1403" name="Google Shape;1403;p71"/>
            <p:cNvSpPr/>
            <p:nvPr/>
          </p:nvSpPr>
          <p:spPr>
            <a:xfrm>
              <a:off x="6896413"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71"/>
            <p:cNvSpPr/>
            <p:nvPr/>
          </p:nvSpPr>
          <p:spPr>
            <a:xfrm>
              <a:off x="6973175" y="2655166"/>
              <a:ext cx="466650" cy="459386"/>
            </a:xfrm>
            <a:custGeom>
              <a:rect b="b" l="l" r="r" t="t"/>
              <a:pathLst>
                <a:path extrusionOk="0" h="14671" w="14903">
                  <a:moveTo>
                    <a:pt x="8178" y="6441"/>
                  </a:moveTo>
                  <a:cubicBezTo>
                    <a:pt x="8084" y="6441"/>
                    <a:pt x="7997" y="6499"/>
                    <a:pt x="7966" y="6586"/>
                  </a:cubicBezTo>
                  <a:cubicBezTo>
                    <a:pt x="7924" y="6708"/>
                    <a:pt x="7970" y="6832"/>
                    <a:pt x="8077" y="6880"/>
                  </a:cubicBezTo>
                  <a:cubicBezTo>
                    <a:pt x="8154" y="6916"/>
                    <a:pt x="8229" y="6954"/>
                    <a:pt x="8300" y="6989"/>
                  </a:cubicBezTo>
                  <a:cubicBezTo>
                    <a:pt x="8228" y="7111"/>
                    <a:pt x="8161" y="7214"/>
                    <a:pt x="8105" y="7320"/>
                  </a:cubicBezTo>
                  <a:cubicBezTo>
                    <a:pt x="8052" y="7415"/>
                    <a:pt x="8040" y="7517"/>
                    <a:pt x="8102" y="7612"/>
                  </a:cubicBezTo>
                  <a:cubicBezTo>
                    <a:pt x="8146" y="7681"/>
                    <a:pt x="8211" y="7702"/>
                    <a:pt x="8280" y="7702"/>
                  </a:cubicBezTo>
                  <a:cubicBezTo>
                    <a:pt x="8301" y="7702"/>
                    <a:pt x="8322" y="7700"/>
                    <a:pt x="8343" y="7697"/>
                  </a:cubicBezTo>
                  <a:cubicBezTo>
                    <a:pt x="8426" y="7684"/>
                    <a:pt x="8484" y="7630"/>
                    <a:pt x="8507" y="7548"/>
                  </a:cubicBezTo>
                  <a:cubicBezTo>
                    <a:pt x="8561" y="7353"/>
                    <a:pt x="8738" y="7220"/>
                    <a:pt x="8944" y="7220"/>
                  </a:cubicBezTo>
                  <a:cubicBezTo>
                    <a:pt x="8986" y="7220"/>
                    <a:pt x="9029" y="7225"/>
                    <a:pt x="9073" y="7237"/>
                  </a:cubicBezTo>
                  <a:cubicBezTo>
                    <a:pt x="9092" y="7243"/>
                    <a:pt x="9113" y="7245"/>
                    <a:pt x="9133" y="7245"/>
                  </a:cubicBezTo>
                  <a:cubicBezTo>
                    <a:pt x="9234" y="7245"/>
                    <a:pt x="9333" y="7183"/>
                    <a:pt x="9356" y="7104"/>
                  </a:cubicBezTo>
                  <a:cubicBezTo>
                    <a:pt x="9398" y="6954"/>
                    <a:pt x="9339" y="6828"/>
                    <a:pt x="9187" y="6793"/>
                  </a:cubicBezTo>
                  <a:cubicBezTo>
                    <a:pt x="9100" y="6775"/>
                    <a:pt x="9008" y="6763"/>
                    <a:pt x="8918" y="6763"/>
                  </a:cubicBezTo>
                  <a:cubicBezTo>
                    <a:pt x="8884" y="6763"/>
                    <a:pt x="8850" y="6765"/>
                    <a:pt x="8816" y="6769"/>
                  </a:cubicBezTo>
                  <a:cubicBezTo>
                    <a:pt x="8801" y="6770"/>
                    <a:pt x="8787" y="6771"/>
                    <a:pt x="8774" y="6771"/>
                  </a:cubicBezTo>
                  <a:cubicBezTo>
                    <a:pt x="8722" y="6771"/>
                    <a:pt x="8687" y="6756"/>
                    <a:pt x="8652" y="6714"/>
                  </a:cubicBezTo>
                  <a:cubicBezTo>
                    <a:pt x="8543" y="6585"/>
                    <a:pt x="8405" y="6506"/>
                    <a:pt x="8249" y="6452"/>
                  </a:cubicBezTo>
                  <a:cubicBezTo>
                    <a:pt x="8226" y="6444"/>
                    <a:pt x="8202" y="6441"/>
                    <a:pt x="8178" y="6441"/>
                  </a:cubicBezTo>
                  <a:close/>
                  <a:moveTo>
                    <a:pt x="5333" y="6447"/>
                  </a:moveTo>
                  <a:cubicBezTo>
                    <a:pt x="5309" y="6447"/>
                    <a:pt x="5283" y="6451"/>
                    <a:pt x="5257" y="6459"/>
                  </a:cubicBezTo>
                  <a:cubicBezTo>
                    <a:pt x="5077" y="6508"/>
                    <a:pt x="4934" y="6613"/>
                    <a:pt x="4811" y="6748"/>
                  </a:cubicBezTo>
                  <a:cubicBezTo>
                    <a:pt x="4793" y="6767"/>
                    <a:pt x="4762" y="6781"/>
                    <a:pt x="4735" y="6781"/>
                  </a:cubicBezTo>
                  <a:cubicBezTo>
                    <a:pt x="4656" y="6779"/>
                    <a:pt x="4578" y="6765"/>
                    <a:pt x="4500" y="6765"/>
                  </a:cubicBezTo>
                  <a:cubicBezTo>
                    <a:pt x="4480" y="6765"/>
                    <a:pt x="4459" y="6766"/>
                    <a:pt x="4439" y="6769"/>
                  </a:cubicBezTo>
                  <a:cubicBezTo>
                    <a:pt x="4341" y="6777"/>
                    <a:pt x="4235" y="6789"/>
                    <a:pt x="4170" y="6882"/>
                  </a:cubicBezTo>
                  <a:cubicBezTo>
                    <a:pt x="4115" y="6961"/>
                    <a:pt x="4118" y="7073"/>
                    <a:pt x="4167" y="7144"/>
                  </a:cubicBezTo>
                  <a:cubicBezTo>
                    <a:pt x="4214" y="7212"/>
                    <a:pt x="4277" y="7246"/>
                    <a:pt x="4355" y="7246"/>
                  </a:cubicBezTo>
                  <a:cubicBezTo>
                    <a:pt x="4377" y="7246"/>
                    <a:pt x="4400" y="7243"/>
                    <a:pt x="4425" y="7237"/>
                  </a:cubicBezTo>
                  <a:cubicBezTo>
                    <a:pt x="4472" y="7226"/>
                    <a:pt x="4518" y="7220"/>
                    <a:pt x="4564" y="7220"/>
                  </a:cubicBezTo>
                  <a:cubicBezTo>
                    <a:pt x="4649" y="7220"/>
                    <a:pt x="4731" y="7242"/>
                    <a:pt x="4807" y="7295"/>
                  </a:cubicBezTo>
                  <a:cubicBezTo>
                    <a:pt x="4905" y="7364"/>
                    <a:pt x="4963" y="7462"/>
                    <a:pt x="5006" y="7574"/>
                  </a:cubicBezTo>
                  <a:cubicBezTo>
                    <a:pt x="5043" y="7660"/>
                    <a:pt x="5123" y="7708"/>
                    <a:pt x="5208" y="7708"/>
                  </a:cubicBezTo>
                  <a:cubicBezTo>
                    <a:pt x="5239" y="7708"/>
                    <a:pt x="5270" y="7702"/>
                    <a:pt x="5299" y="7690"/>
                  </a:cubicBezTo>
                  <a:cubicBezTo>
                    <a:pt x="5412" y="7642"/>
                    <a:pt x="5459" y="7527"/>
                    <a:pt x="5424" y="7401"/>
                  </a:cubicBezTo>
                  <a:cubicBezTo>
                    <a:pt x="5384" y="7257"/>
                    <a:pt x="5309" y="7131"/>
                    <a:pt x="5180" y="7008"/>
                  </a:cubicBezTo>
                  <a:cubicBezTo>
                    <a:pt x="5271" y="6958"/>
                    <a:pt x="5353" y="6916"/>
                    <a:pt x="5435" y="6869"/>
                  </a:cubicBezTo>
                  <a:cubicBezTo>
                    <a:pt x="5543" y="6811"/>
                    <a:pt x="5579" y="6692"/>
                    <a:pt x="5530" y="6578"/>
                  </a:cubicBezTo>
                  <a:cubicBezTo>
                    <a:pt x="5494" y="6494"/>
                    <a:pt x="5420" y="6447"/>
                    <a:pt x="5333" y="6447"/>
                  </a:cubicBezTo>
                  <a:close/>
                  <a:moveTo>
                    <a:pt x="6787" y="0"/>
                  </a:moveTo>
                  <a:cubicBezTo>
                    <a:pt x="6625" y="0"/>
                    <a:pt x="6462" y="11"/>
                    <a:pt x="6300" y="22"/>
                  </a:cubicBezTo>
                  <a:cubicBezTo>
                    <a:pt x="6065" y="36"/>
                    <a:pt x="5828" y="53"/>
                    <a:pt x="5599" y="94"/>
                  </a:cubicBezTo>
                  <a:cubicBezTo>
                    <a:pt x="5169" y="172"/>
                    <a:pt x="4748" y="283"/>
                    <a:pt x="4339" y="442"/>
                  </a:cubicBezTo>
                  <a:cubicBezTo>
                    <a:pt x="3916" y="607"/>
                    <a:pt x="3505" y="798"/>
                    <a:pt x="3130" y="1053"/>
                  </a:cubicBezTo>
                  <a:cubicBezTo>
                    <a:pt x="2863" y="1235"/>
                    <a:pt x="2597" y="1422"/>
                    <a:pt x="2357" y="1636"/>
                  </a:cubicBezTo>
                  <a:cubicBezTo>
                    <a:pt x="2074" y="1888"/>
                    <a:pt x="1802" y="2157"/>
                    <a:pt x="1553" y="2441"/>
                  </a:cubicBezTo>
                  <a:cubicBezTo>
                    <a:pt x="1353" y="2669"/>
                    <a:pt x="1172" y="2922"/>
                    <a:pt x="1021" y="3185"/>
                  </a:cubicBezTo>
                  <a:cubicBezTo>
                    <a:pt x="821" y="3529"/>
                    <a:pt x="645" y="3885"/>
                    <a:pt x="482" y="4249"/>
                  </a:cubicBezTo>
                  <a:cubicBezTo>
                    <a:pt x="326" y="4596"/>
                    <a:pt x="220" y="4961"/>
                    <a:pt x="154" y="5336"/>
                  </a:cubicBezTo>
                  <a:cubicBezTo>
                    <a:pt x="94" y="5671"/>
                    <a:pt x="62" y="6012"/>
                    <a:pt x="18" y="6350"/>
                  </a:cubicBezTo>
                  <a:cubicBezTo>
                    <a:pt x="14" y="6375"/>
                    <a:pt x="5" y="6402"/>
                    <a:pt x="1" y="6429"/>
                  </a:cubicBezTo>
                  <a:lnTo>
                    <a:pt x="1" y="7081"/>
                  </a:lnTo>
                  <a:cubicBezTo>
                    <a:pt x="8" y="7096"/>
                    <a:pt x="16" y="7110"/>
                    <a:pt x="18" y="7125"/>
                  </a:cubicBezTo>
                  <a:cubicBezTo>
                    <a:pt x="31" y="7271"/>
                    <a:pt x="33" y="7418"/>
                    <a:pt x="57" y="7560"/>
                  </a:cubicBezTo>
                  <a:cubicBezTo>
                    <a:pt x="100" y="7838"/>
                    <a:pt x="138" y="8120"/>
                    <a:pt x="203" y="8394"/>
                  </a:cubicBezTo>
                  <a:cubicBezTo>
                    <a:pt x="315" y="8858"/>
                    <a:pt x="483" y="9308"/>
                    <a:pt x="696" y="9736"/>
                  </a:cubicBezTo>
                  <a:cubicBezTo>
                    <a:pt x="895" y="10139"/>
                    <a:pt x="1134" y="10521"/>
                    <a:pt x="1411" y="10877"/>
                  </a:cubicBezTo>
                  <a:cubicBezTo>
                    <a:pt x="1455" y="10934"/>
                    <a:pt x="1533" y="10979"/>
                    <a:pt x="1604" y="10998"/>
                  </a:cubicBezTo>
                  <a:cubicBezTo>
                    <a:pt x="1619" y="11001"/>
                    <a:pt x="1633" y="11003"/>
                    <a:pt x="1647" y="11003"/>
                  </a:cubicBezTo>
                  <a:cubicBezTo>
                    <a:pt x="1714" y="11003"/>
                    <a:pt x="1775" y="10963"/>
                    <a:pt x="1815" y="10896"/>
                  </a:cubicBezTo>
                  <a:cubicBezTo>
                    <a:pt x="1877" y="10792"/>
                    <a:pt x="1851" y="10700"/>
                    <a:pt x="1786" y="10603"/>
                  </a:cubicBezTo>
                  <a:cubicBezTo>
                    <a:pt x="1594" y="10320"/>
                    <a:pt x="1393" y="10040"/>
                    <a:pt x="1223" y="9743"/>
                  </a:cubicBezTo>
                  <a:cubicBezTo>
                    <a:pt x="936" y="9238"/>
                    <a:pt x="727" y="8699"/>
                    <a:pt x="615" y="8126"/>
                  </a:cubicBezTo>
                  <a:cubicBezTo>
                    <a:pt x="548" y="7783"/>
                    <a:pt x="489" y="7435"/>
                    <a:pt x="468" y="7088"/>
                  </a:cubicBezTo>
                  <a:cubicBezTo>
                    <a:pt x="441" y="6664"/>
                    <a:pt x="447" y="6237"/>
                    <a:pt x="533" y="5815"/>
                  </a:cubicBezTo>
                  <a:cubicBezTo>
                    <a:pt x="602" y="5486"/>
                    <a:pt x="670" y="5157"/>
                    <a:pt x="761" y="4833"/>
                  </a:cubicBezTo>
                  <a:cubicBezTo>
                    <a:pt x="878" y="4415"/>
                    <a:pt x="1066" y="4025"/>
                    <a:pt x="1277" y="3646"/>
                  </a:cubicBezTo>
                  <a:cubicBezTo>
                    <a:pt x="1518" y="3215"/>
                    <a:pt x="1809" y="2821"/>
                    <a:pt x="2146" y="2461"/>
                  </a:cubicBezTo>
                  <a:cubicBezTo>
                    <a:pt x="2432" y="2154"/>
                    <a:pt x="2748" y="1878"/>
                    <a:pt x="3089" y="1633"/>
                  </a:cubicBezTo>
                  <a:cubicBezTo>
                    <a:pt x="3556" y="1296"/>
                    <a:pt x="4061" y="1035"/>
                    <a:pt x="4596" y="835"/>
                  </a:cubicBezTo>
                  <a:cubicBezTo>
                    <a:pt x="4989" y="688"/>
                    <a:pt x="5391" y="580"/>
                    <a:pt x="5809" y="531"/>
                  </a:cubicBezTo>
                  <a:cubicBezTo>
                    <a:pt x="6021" y="505"/>
                    <a:pt x="6233" y="467"/>
                    <a:pt x="6447" y="466"/>
                  </a:cubicBezTo>
                  <a:cubicBezTo>
                    <a:pt x="6489" y="465"/>
                    <a:pt x="6531" y="465"/>
                    <a:pt x="6573" y="465"/>
                  </a:cubicBezTo>
                  <a:cubicBezTo>
                    <a:pt x="6864" y="465"/>
                    <a:pt x="7155" y="478"/>
                    <a:pt x="7446" y="501"/>
                  </a:cubicBezTo>
                  <a:cubicBezTo>
                    <a:pt x="7686" y="520"/>
                    <a:pt x="7925" y="565"/>
                    <a:pt x="8161" y="616"/>
                  </a:cubicBezTo>
                  <a:cubicBezTo>
                    <a:pt x="8515" y="692"/>
                    <a:pt x="8859" y="808"/>
                    <a:pt x="9193" y="950"/>
                  </a:cubicBezTo>
                  <a:cubicBezTo>
                    <a:pt x="9658" y="1148"/>
                    <a:pt x="10090" y="1400"/>
                    <a:pt x="10496" y="1694"/>
                  </a:cubicBezTo>
                  <a:cubicBezTo>
                    <a:pt x="10578" y="1755"/>
                    <a:pt x="10648" y="1844"/>
                    <a:pt x="10764" y="1844"/>
                  </a:cubicBezTo>
                  <a:cubicBezTo>
                    <a:pt x="10775" y="1844"/>
                    <a:pt x="10787" y="1843"/>
                    <a:pt x="10799" y="1841"/>
                  </a:cubicBezTo>
                  <a:cubicBezTo>
                    <a:pt x="10895" y="1828"/>
                    <a:pt x="10956" y="1786"/>
                    <a:pt x="10990" y="1684"/>
                  </a:cubicBezTo>
                  <a:cubicBezTo>
                    <a:pt x="11016" y="1598"/>
                    <a:pt x="10988" y="1486"/>
                    <a:pt x="10925" y="1438"/>
                  </a:cubicBezTo>
                  <a:cubicBezTo>
                    <a:pt x="10813" y="1356"/>
                    <a:pt x="10705" y="1271"/>
                    <a:pt x="10591" y="1193"/>
                  </a:cubicBezTo>
                  <a:cubicBezTo>
                    <a:pt x="10088" y="851"/>
                    <a:pt x="9552" y="572"/>
                    <a:pt x="8978" y="374"/>
                  </a:cubicBezTo>
                  <a:cubicBezTo>
                    <a:pt x="8635" y="256"/>
                    <a:pt x="8293" y="153"/>
                    <a:pt x="7934" y="108"/>
                  </a:cubicBezTo>
                  <a:cubicBezTo>
                    <a:pt x="7615" y="68"/>
                    <a:pt x="7296" y="26"/>
                    <a:pt x="6976" y="6"/>
                  </a:cubicBezTo>
                  <a:cubicBezTo>
                    <a:pt x="6913" y="2"/>
                    <a:pt x="6850" y="0"/>
                    <a:pt x="6787" y="0"/>
                  </a:cubicBezTo>
                  <a:close/>
                  <a:moveTo>
                    <a:pt x="5939" y="2254"/>
                  </a:moveTo>
                  <a:cubicBezTo>
                    <a:pt x="5944" y="2254"/>
                    <a:pt x="5949" y="2254"/>
                    <a:pt x="5954" y="2254"/>
                  </a:cubicBezTo>
                  <a:cubicBezTo>
                    <a:pt x="6249" y="2264"/>
                    <a:pt x="6483" y="2489"/>
                    <a:pt x="6512" y="2765"/>
                  </a:cubicBezTo>
                  <a:cubicBezTo>
                    <a:pt x="6534" y="3004"/>
                    <a:pt x="6517" y="3246"/>
                    <a:pt x="6517" y="3492"/>
                  </a:cubicBezTo>
                  <a:cubicBezTo>
                    <a:pt x="6388" y="3438"/>
                    <a:pt x="6259" y="3414"/>
                    <a:pt x="6131" y="3414"/>
                  </a:cubicBezTo>
                  <a:cubicBezTo>
                    <a:pt x="6030" y="3414"/>
                    <a:pt x="5929" y="3429"/>
                    <a:pt x="5827" y="3457"/>
                  </a:cubicBezTo>
                  <a:cubicBezTo>
                    <a:pt x="5691" y="3493"/>
                    <a:pt x="5592" y="3556"/>
                    <a:pt x="5598" y="3716"/>
                  </a:cubicBezTo>
                  <a:cubicBezTo>
                    <a:pt x="5600" y="3843"/>
                    <a:pt x="5701" y="3937"/>
                    <a:pt x="5816" y="3937"/>
                  </a:cubicBezTo>
                  <a:cubicBezTo>
                    <a:pt x="5838" y="3937"/>
                    <a:pt x="5860" y="3933"/>
                    <a:pt x="5882" y="3926"/>
                  </a:cubicBezTo>
                  <a:cubicBezTo>
                    <a:pt x="5964" y="3900"/>
                    <a:pt x="6045" y="3868"/>
                    <a:pt x="6131" y="3868"/>
                  </a:cubicBezTo>
                  <a:cubicBezTo>
                    <a:pt x="6162" y="3868"/>
                    <a:pt x="6194" y="3872"/>
                    <a:pt x="6227" y="3883"/>
                  </a:cubicBezTo>
                  <a:cubicBezTo>
                    <a:pt x="6335" y="3915"/>
                    <a:pt x="6428" y="3969"/>
                    <a:pt x="6502" y="4057"/>
                  </a:cubicBezTo>
                  <a:cubicBezTo>
                    <a:pt x="6512" y="4071"/>
                    <a:pt x="6516" y="4095"/>
                    <a:pt x="6516" y="4113"/>
                  </a:cubicBezTo>
                  <a:lnTo>
                    <a:pt x="6516" y="8643"/>
                  </a:lnTo>
                  <a:cubicBezTo>
                    <a:pt x="6516" y="8648"/>
                    <a:pt x="6513" y="8653"/>
                    <a:pt x="6509" y="8673"/>
                  </a:cubicBezTo>
                  <a:cubicBezTo>
                    <a:pt x="6377" y="8604"/>
                    <a:pt x="6244" y="8578"/>
                    <a:pt x="6106" y="8578"/>
                  </a:cubicBezTo>
                  <a:cubicBezTo>
                    <a:pt x="6078" y="8578"/>
                    <a:pt x="6050" y="8579"/>
                    <a:pt x="6022" y="8581"/>
                  </a:cubicBezTo>
                  <a:cubicBezTo>
                    <a:pt x="5731" y="8598"/>
                    <a:pt x="5507" y="8735"/>
                    <a:pt x="5349" y="8977"/>
                  </a:cubicBezTo>
                  <a:cubicBezTo>
                    <a:pt x="5275" y="9086"/>
                    <a:pt x="5226" y="9204"/>
                    <a:pt x="5224" y="9339"/>
                  </a:cubicBezTo>
                  <a:cubicBezTo>
                    <a:pt x="5224" y="9461"/>
                    <a:pt x="5304" y="9523"/>
                    <a:pt x="5386" y="9549"/>
                  </a:cubicBezTo>
                  <a:cubicBezTo>
                    <a:pt x="5406" y="9555"/>
                    <a:pt x="5426" y="9558"/>
                    <a:pt x="5446" y="9558"/>
                  </a:cubicBezTo>
                  <a:cubicBezTo>
                    <a:pt x="5531" y="9558"/>
                    <a:pt x="5610" y="9507"/>
                    <a:pt x="5649" y="9430"/>
                  </a:cubicBezTo>
                  <a:cubicBezTo>
                    <a:pt x="5693" y="9339"/>
                    <a:pt x="5724" y="9238"/>
                    <a:pt x="5785" y="9164"/>
                  </a:cubicBezTo>
                  <a:cubicBezTo>
                    <a:pt x="5867" y="9070"/>
                    <a:pt x="5968" y="9025"/>
                    <a:pt x="6077" y="9025"/>
                  </a:cubicBezTo>
                  <a:cubicBezTo>
                    <a:pt x="6135" y="9025"/>
                    <a:pt x="6196" y="9038"/>
                    <a:pt x="6257" y="9062"/>
                  </a:cubicBezTo>
                  <a:cubicBezTo>
                    <a:pt x="6404" y="9120"/>
                    <a:pt x="6517" y="9283"/>
                    <a:pt x="6516" y="9461"/>
                  </a:cubicBezTo>
                  <a:cubicBezTo>
                    <a:pt x="6512" y="9754"/>
                    <a:pt x="6505" y="10045"/>
                    <a:pt x="6517" y="10335"/>
                  </a:cubicBezTo>
                  <a:cubicBezTo>
                    <a:pt x="6530" y="10621"/>
                    <a:pt x="6318" y="10850"/>
                    <a:pt x="6093" y="10944"/>
                  </a:cubicBezTo>
                  <a:cubicBezTo>
                    <a:pt x="5987" y="10988"/>
                    <a:pt x="5880" y="11010"/>
                    <a:pt x="5773" y="11010"/>
                  </a:cubicBezTo>
                  <a:cubicBezTo>
                    <a:pt x="5659" y="11010"/>
                    <a:pt x="5545" y="10986"/>
                    <a:pt x="5431" y="10937"/>
                  </a:cubicBezTo>
                  <a:cubicBezTo>
                    <a:pt x="5364" y="10907"/>
                    <a:pt x="5293" y="10899"/>
                    <a:pt x="5218" y="10899"/>
                  </a:cubicBezTo>
                  <a:cubicBezTo>
                    <a:pt x="5186" y="10899"/>
                    <a:pt x="5152" y="10901"/>
                    <a:pt x="5118" y="10903"/>
                  </a:cubicBezTo>
                  <a:cubicBezTo>
                    <a:pt x="5096" y="10904"/>
                    <a:pt x="5073" y="10905"/>
                    <a:pt x="5050" y="10905"/>
                  </a:cubicBezTo>
                  <a:cubicBezTo>
                    <a:pt x="4913" y="10905"/>
                    <a:pt x="4771" y="10883"/>
                    <a:pt x="4637" y="10852"/>
                  </a:cubicBezTo>
                  <a:cubicBezTo>
                    <a:pt x="4356" y="10787"/>
                    <a:pt x="4111" y="10645"/>
                    <a:pt x="3913" y="10433"/>
                  </a:cubicBezTo>
                  <a:cubicBezTo>
                    <a:pt x="3719" y="10226"/>
                    <a:pt x="3592" y="9986"/>
                    <a:pt x="3566" y="9696"/>
                  </a:cubicBezTo>
                  <a:cubicBezTo>
                    <a:pt x="3527" y="9273"/>
                    <a:pt x="3669" y="8925"/>
                    <a:pt x="3976" y="8639"/>
                  </a:cubicBezTo>
                  <a:cubicBezTo>
                    <a:pt x="4040" y="8580"/>
                    <a:pt x="4128" y="8547"/>
                    <a:pt x="4153" y="8448"/>
                  </a:cubicBezTo>
                  <a:cubicBezTo>
                    <a:pt x="4177" y="8349"/>
                    <a:pt x="4156" y="8261"/>
                    <a:pt x="4071" y="8193"/>
                  </a:cubicBezTo>
                  <a:cubicBezTo>
                    <a:pt x="4038" y="8167"/>
                    <a:pt x="3986" y="8154"/>
                    <a:pt x="3934" y="8154"/>
                  </a:cubicBezTo>
                  <a:cubicBezTo>
                    <a:pt x="3888" y="8154"/>
                    <a:pt x="3841" y="8164"/>
                    <a:pt x="3810" y="8186"/>
                  </a:cubicBezTo>
                  <a:cubicBezTo>
                    <a:pt x="3490" y="8411"/>
                    <a:pt x="3279" y="8714"/>
                    <a:pt x="3167" y="9097"/>
                  </a:cubicBezTo>
                  <a:cubicBezTo>
                    <a:pt x="3046" y="8964"/>
                    <a:pt x="2965" y="8819"/>
                    <a:pt x="2931" y="8645"/>
                  </a:cubicBezTo>
                  <a:cubicBezTo>
                    <a:pt x="2888" y="8431"/>
                    <a:pt x="2931" y="8226"/>
                    <a:pt x="3026" y="8042"/>
                  </a:cubicBezTo>
                  <a:cubicBezTo>
                    <a:pt x="3146" y="7814"/>
                    <a:pt x="3106" y="7632"/>
                    <a:pt x="2952" y="7439"/>
                  </a:cubicBezTo>
                  <a:cubicBezTo>
                    <a:pt x="2669" y="7086"/>
                    <a:pt x="2671" y="6630"/>
                    <a:pt x="2944" y="6262"/>
                  </a:cubicBezTo>
                  <a:cubicBezTo>
                    <a:pt x="3012" y="6170"/>
                    <a:pt x="3089" y="6083"/>
                    <a:pt x="3142" y="5982"/>
                  </a:cubicBezTo>
                  <a:cubicBezTo>
                    <a:pt x="3195" y="5873"/>
                    <a:pt x="3174" y="5756"/>
                    <a:pt x="3130" y="5640"/>
                  </a:cubicBezTo>
                  <a:cubicBezTo>
                    <a:pt x="3004" y="5313"/>
                    <a:pt x="3060" y="5016"/>
                    <a:pt x="3278" y="4744"/>
                  </a:cubicBezTo>
                  <a:cubicBezTo>
                    <a:pt x="3389" y="4604"/>
                    <a:pt x="3528" y="4511"/>
                    <a:pt x="3694" y="4440"/>
                  </a:cubicBezTo>
                  <a:cubicBezTo>
                    <a:pt x="3849" y="4696"/>
                    <a:pt x="4043" y="4901"/>
                    <a:pt x="4309" y="5010"/>
                  </a:cubicBezTo>
                  <a:cubicBezTo>
                    <a:pt x="4309" y="5128"/>
                    <a:pt x="4298" y="5239"/>
                    <a:pt x="4312" y="5347"/>
                  </a:cubicBezTo>
                  <a:cubicBezTo>
                    <a:pt x="4320" y="5423"/>
                    <a:pt x="4419" y="5484"/>
                    <a:pt x="4500" y="5488"/>
                  </a:cubicBezTo>
                  <a:cubicBezTo>
                    <a:pt x="4504" y="5488"/>
                    <a:pt x="4508" y="5489"/>
                    <a:pt x="4511" y="5489"/>
                  </a:cubicBezTo>
                  <a:cubicBezTo>
                    <a:pt x="4600" y="5489"/>
                    <a:pt x="4673" y="5456"/>
                    <a:pt x="4712" y="5370"/>
                  </a:cubicBezTo>
                  <a:cubicBezTo>
                    <a:pt x="4729" y="5331"/>
                    <a:pt x="4748" y="5289"/>
                    <a:pt x="4749" y="5248"/>
                  </a:cubicBezTo>
                  <a:cubicBezTo>
                    <a:pt x="4756" y="5071"/>
                    <a:pt x="4886" y="4956"/>
                    <a:pt x="5063" y="4942"/>
                  </a:cubicBezTo>
                  <a:cubicBezTo>
                    <a:pt x="5200" y="4931"/>
                    <a:pt x="5285" y="4845"/>
                    <a:pt x="5279" y="4713"/>
                  </a:cubicBezTo>
                  <a:cubicBezTo>
                    <a:pt x="5275" y="4598"/>
                    <a:pt x="5190" y="4497"/>
                    <a:pt x="5052" y="4497"/>
                  </a:cubicBezTo>
                  <a:cubicBezTo>
                    <a:pt x="4900" y="4497"/>
                    <a:pt x="4769" y="4540"/>
                    <a:pt x="4637" y="4606"/>
                  </a:cubicBezTo>
                  <a:cubicBezTo>
                    <a:pt x="4618" y="4614"/>
                    <a:pt x="4594" y="4621"/>
                    <a:pt x="4572" y="4621"/>
                  </a:cubicBezTo>
                  <a:cubicBezTo>
                    <a:pt x="4562" y="4621"/>
                    <a:pt x="4553" y="4620"/>
                    <a:pt x="4545" y="4617"/>
                  </a:cubicBezTo>
                  <a:cubicBezTo>
                    <a:pt x="4196" y="4465"/>
                    <a:pt x="3950" y="4117"/>
                    <a:pt x="3995" y="3726"/>
                  </a:cubicBezTo>
                  <a:cubicBezTo>
                    <a:pt x="4030" y="3410"/>
                    <a:pt x="4225" y="3196"/>
                    <a:pt x="4511" y="3069"/>
                  </a:cubicBezTo>
                  <a:cubicBezTo>
                    <a:pt x="4658" y="3004"/>
                    <a:pt x="4815" y="2983"/>
                    <a:pt x="4977" y="2979"/>
                  </a:cubicBezTo>
                  <a:cubicBezTo>
                    <a:pt x="5122" y="2977"/>
                    <a:pt x="5311" y="2841"/>
                    <a:pt x="5349" y="2693"/>
                  </a:cubicBezTo>
                  <a:cubicBezTo>
                    <a:pt x="5419" y="2409"/>
                    <a:pt x="5705" y="2254"/>
                    <a:pt x="5939" y="2254"/>
                  </a:cubicBezTo>
                  <a:close/>
                  <a:moveTo>
                    <a:pt x="7570" y="2260"/>
                  </a:moveTo>
                  <a:cubicBezTo>
                    <a:pt x="7672" y="2260"/>
                    <a:pt x="7777" y="2287"/>
                    <a:pt x="7876" y="2345"/>
                  </a:cubicBezTo>
                  <a:cubicBezTo>
                    <a:pt x="8009" y="2423"/>
                    <a:pt x="8095" y="2533"/>
                    <a:pt x="8140" y="2681"/>
                  </a:cubicBezTo>
                  <a:cubicBezTo>
                    <a:pt x="8200" y="2878"/>
                    <a:pt x="8408" y="2991"/>
                    <a:pt x="8569" y="2991"/>
                  </a:cubicBezTo>
                  <a:cubicBezTo>
                    <a:pt x="8573" y="2991"/>
                    <a:pt x="8577" y="2991"/>
                    <a:pt x="8582" y="2991"/>
                  </a:cubicBezTo>
                  <a:cubicBezTo>
                    <a:pt x="8839" y="2991"/>
                    <a:pt x="9076" y="3075"/>
                    <a:pt x="9262" y="3257"/>
                  </a:cubicBezTo>
                  <a:cubicBezTo>
                    <a:pt x="9460" y="3452"/>
                    <a:pt x="9538" y="3692"/>
                    <a:pt x="9484" y="3970"/>
                  </a:cubicBezTo>
                  <a:cubicBezTo>
                    <a:pt x="9423" y="4289"/>
                    <a:pt x="9234" y="4499"/>
                    <a:pt x="8944" y="4627"/>
                  </a:cubicBezTo>
                  <a:cubicBezTo>
                    <a:pt x="8935" y="4630"/>
                    <a:pt x="8924" y="4632"/>
                    <a:pt x="8913" y="4632"/>
                  </a:cubicBezTo>
                  <a:cubicBezTo>
                    <a:pt x="8894" y="4632"/>
                    <a:pt x="8875" y="4628"/>
                    <a:pt x="8862" y="4620"/>
                  </a:cubicBezTo>
                  <a:cubicBezTo>
                    <a:pt x="8738" y="4545"/>
                    <a:pt x="8605" y="4505"/>
                    <a:pt x="8464" y="4505"/>
                  </a:cubicBezTo>
                  <a:cubicBezTo>
                    <a:pt x="8443" y="4505"/>
                    <a:pt x="8421" y="4506"/>
                    <a:pt x="8399" y="4508"/>
                  </a:cubicBezTo>
                  <a:cubicBezTo>
                    <a:pt x="8309" y="4515"/>
                    <a:pt x="8207" y="4621"/>
                    <a:pt x="8214" y="4719"/>
                  </a:cubicBezTo>
                  <a:cubicBezTo>
                    <a:pt x="8222" y="4838"/>
                    <a:pt x="8279" y="4944"/>
                    <a:pt x="8395" y="4949"/>
                  </a:cubicBezTo>
                  <a:cubicBezTo>
                    <a:pt x="8610" y="4958"/>
                    <a:pt x="8754" y="5094"/>
                    <a:pt x="8761" y="5307"/>
                  </a:cubicBezTo>
                  <a:cubicBezTo>
                    <a:pt x="8765" y="5413"/>
                    <a:pt x="8877" y="5500"/>
                    <a:pt x="8984" y="5500"/>
                  </a:cubicBezTo>
                  <a:cubicBezTo>
                    <a:pt x="8996" y="5500"/>
                    <a:pt x="9008" y="5499"/>
                    <a:pt x="9020" y="5497"/>
                  </a:cubicBezTo>
                  <a:cubicBezTo>
                    <a:pt x="9150" y="5473"/>
                    <a:pt x="9232" y="5353"/>
                    <a:pt x="9207" y="5227"/>
                  </a:cubicBezTo>
                  <a:cubicBezTo>
                    <a:pt x="9197" y="5173"/>
                    <a:pt x="9187" y="5118"/>
                    <a:pt x="9186" y="5064"/>
                  </a:cubicBezTo>
                  <a:cubicBezTo>
                    <a:pt x="9186" y="5048"/>
                    <a:pt x="9204" y="5023"/>
                    <a:pt x="9220" y="5014"/>
                  </a:cubicBezTo>
                  <a:cubicBezTo>
                    <a:pt x="9447" y="4890"/>
                    <a:pt x="9636" y="4726"/>
                    <a:pt x="9770" y="4501"/>
                  </a:cubicBezTo>
                  <a:cubicBezTo>
                    <a:pt x="9785" y="4475"/>
                    <a:pt x="9803" y="4459"/>
                    <a:pt x="9827" y="4459"/>
                  </a:cubicBezTo>
                  <a:cubicBezTo>
                    <a:pt x="9840" y="4459"/>
                    <a:pt x="9854" y="4464"/>
                    <a:pt x="9870" y="4473"/>
                  </a:cubicBezTo>
                  <a:cubicBezTo>
                    <a:pt x="10223" y="4665"/>
                    <a:pt x="10436" y="4946"/>
                    <a:pt x="10432" y="5358"/>
                  </a:cubicBezTo>
                  <a:cubicBezTo>
                    <a:pt x="10432" y="5450"/>
                    <a:pt x="10408" y="5551"/>
                    <a:pt x="10373" y="5635"/>
                  </a:cubicBezTo>
                  <a:cubicBezTo>
                    <a:pt x="10282" y="5849"/>
                    <a:pt x="10326" y="6030"/>
                    <a:pt x="10485" y="6190"/>
                  </a:cubicBezTo>
                  <a:cubicBezTo>
                    <a:pt x="10742" y="6452"/>
                    <a:pt x="10835" y="6875"/>
                    <a:pt x="10677" y="7217"/>
                  </a:cubicBezTo>
                  <a:cubicBezTo>
                    <a:pt x="10627" y="7323"/>
                    <a:pt x="10558" y="7421"/>
                    <a:pt x="10489" y="7516"/>
                  </a:cubicBezTo>
                  <a:cubicBezTo>
                    <a:pt x="10378" y="7673"/>
                    <a:pt x="10364" y="7838"/>
                    <a:pt x="10445" y="8007"/>
                  </a:cubicBezTo>
                  <a:cubicBezTo>
                    <a:pt x="10527" y="8172"/>
                    <a:pt x="10576" y="8345"/>
                    <a:pt x="10576" y="8530"/>
                  </a:cubicBezTo>
                  <a:cubicBezTo>
                    <a:pt x="10576" y="8751"/>
                    <a:pt x="10468" y="8925"/>
                    <a:pt x="10354" y="9083"/>
                  </a:cubicBezTo>
                  <a:cubicBezTo>
                    <a:pt x="10252" y="8904"/>
                    <a:pt x="10163" y="8714"/>
                    <a:pt x="10043" y="8547"/>
                  </a:cubicBezTo>
                  <a:cubicBezTo>
                    <a:pt x="9950" y="8417"/>
                    <a:pt x="9822" y="8309"/>
                    <a:pt x="9696" y="8205"/>
                  </a:cubicBezTo>
                  <a:cubicBezTo>
                    <a:pt x="9658" y="8173"/>
                    <a:pt x="9608" y="8159"/>
                    <a:pt x="9559" y="8159"/>
                  </a:cubicBezTo>
                  <a:cubicBezTo>
                    <a:pt x="9483" y="8159"/>
                    <a:pt x="9409" y="8192"/>
                    <a:pt x="9378" y="8247"/>
                  </a:cubicBezTo>
                  <a:cubicBezTo>
                    <a:pt x="9310" y="8367"/>
                    <a:pt x="9316" y="8502"/>
                    <a:pt x="9457" y="8607"/>
                  </a:cubicBezTo>
                  <a:cubicBezTo>
                    <a:pt x="9725" y="8800"/>
                    <a:pt x="9858" y="9072"/>
                    <a:pt x="9928" y="9393"/>
                  </a:cubicBezTo>
                  <a:cubicBezTo>
                    <a:pt x="9975" y="9597"/>
                    <a:pt x="9858" y="9699"/>
                    <a:pt x="9756" y="9825"/>
                  </a:cubicBezTo>
                  <a:cubicBezTo>
                    <a:pt x="9573" y="10038"/>
                    <a:pt x="9384" y="10256"/>
                    <a:pt x="9207" y="10481"/>
                  </a:cubicBezTo>
                  <a:cubicBezTo>
                    <a:pt x="9166" y="10532"/>
                    <a:pt x="9157" y="10613"/>
                    <a:pt x="9149" y="10682"/>
                  </a:cubicBezTo>
                  <a:cubicBezTo>
                    <a:pt x="9143" y="10734"/>
                    <a:pt x="9133" y="10760"/>
                    <a:pt x="9078" y="10781"/>
                  </a:cubicBezTo>
                  <a:cubicBezTo>
                    <a:pt x="8902" y="10855"/>
                    <a:pt x="8719" y="10911"/>
                    <a:pt x="8533" y="10911"/>
                  </a:cubicBezTo>
                  <a:cubicBezTo>
                    <a:pt x="8505" y="10911"/>
                    <a:pt x="8476" y="10910"/>
                    <a:pt x="8447" y="10907"/>
                  </a:cubicBezTo>
                  <a:cubicBezTo>
                    <a:pt x="8416" y="10904"/>
                    <a:pt x="8385" y="10902"/>
                    <a:pt x="8355" y="10902"/>
                  </a:cubicBezTo>
                  <a:cubicBezTo>
                    <a:pt x="8196" y="10902"/>
                    <a:pt x="8050" y="10945"/>
                    <a:pt x="7898" y="10988"/>
                  </a:cubicBezTo>
                  <a:cubicBezTo>
                    <a:pt x="7832" y="11006"/>
                    <a:pt x="7768" y="11015"/>
                    <a:pt x="7706" y="11015"/>
                  </a:cubicBezTo>
                  <a:cubicBezTo>
                    <a:pt x="7530" y="11015"/>
                    <a:pt x="7368" y="10947"/>
                    <a:pt x="7219" y="10832"/>
                  </a:cubicBezTo>
                  <a:cubicBezTo>
                    <a:pt x="7041" y="10695"/>
                    <a:pt x="6966" y="10512"/>
                    <a:pt x="6972" y="10290"/>
                  </a:cubicBezTo>
                  <a:cubicBezTo>
                    <a:pt x="6979" y="10023"/>
                    <a:pt x="6976" y="9754"/>
                    <a:pt x="6973" y="9487"/>
                  </a:cubicBezTo>
                  <a:cubicBezTo>
                    <a:pt x="6972" y="9230"/>
                    <a:pt x="7157" y="9039"/>
                    <a:pt x="7396" y="9031"/>
                  </a:cubicBezTo>
                  <a:cubicBezTo>
                    <a:pt x="7401" y="9031"/>
                    <a:pt x="7407" y="9031"/>
                    <a:pt x="7412" y="9031"/>
                  </a:cubicBezTo>
                  <a:cubicBezTo>
                    <a:pt x="7596" y="9031"/>
                    <a:pt x="7765" y="9148"/>
                    <a:pt x="7819" y="9363"/>
                  </a:cubicBezTo>
                  <a:cubicBezTo>
                    <a:pt x="7848" y="9483"/>
                    <a:pt x="7951" y="9556"/>
                    <a:pt x="8039" y="9556"/>
                  </a:cubicBezTo>
                  <a:cubicBezTo>
                    <a:pt x="8040" y="9556"/>
                    <a:pt x="8040" y="9556"/>
                    <a:pt x="8041" y="9556"/>
                  </a:cubicBezTo>
                  <a:cubicBezTo>
                    <a:pt x="8160" y="9552"/>
                    <a:pt x="8251" y="9495"/>
                    <a:pt x="8270" y="9373"/>
                  </a:cubicBezTo>
                  <a:cubicBezTo>
                    <a:pt x="8280" y="9304"/>
                    <a:pt x="8263" y="9223"/>
                    <a:pt x="8236" y="9155"/>
                  </a:cubicBezTo>
                  <a:cubicBezTo>
                    <a:pt x="8115" y="8844"/>
                    <a:pt x="7883" y="8646"/>
                    <a:pt x="7556" y="8590"/>
                  </a:cubicBezTo>
                  <a:cubicBezTo>
                    <a:pt x="7498" y="8580"/>
                    <a:pt x="7438" y="8574"/>
                    <a:pt x="7379" y="8574"/>
                  </a:cubicBezTo>
                  <a:cubicBezTo>
                    <a:pt x="7265" y="8574"/>
                    <a:pt x="7151" y="8596"/>
                    <a:pt x="7044" y="8653"/>
                  </a:cubicBezTo>
                  <a:cubicBezTo>
                    <a:pt x="7025" y="8665"/>
                    <a:pt x="7004" y="8672"/>
                    <a:pt x="6973" y="8686"/>
                  </a:cubicBezTo>
                  <a:lnTo>
                    <a:pt x="6973" y="8574"/>
                  </a:lnTo>
                  <a:lnTo>
                    <a:pt x="6973" y="4231"/>
                  </a:lnTo>
                  <a:cubicBezTo>
                    <a:pt x="6973" y="4052"/>
                    <a:pt x="7030" y="3970"/>
                    <a:pt x="7197" y="3905"/>
                  </a:cubicBezTo>
                  <a:cubicBezTo>
                    <a:pt x="7255" y="3882"/>
                    <a:pt x="7315" y="3871"/>
                    <a:pt x="7374" y="3871"/>
                  </a:cubicBezTo>
                  <a:cubicBezTo>
                    <a:pt x="7438" y="3871"/>
                    <a:pt x="7503" y="3884"/>
                    <a:pt x="7567" y="3909"/>
                  </a:cubicBezTo>
                  <a:cubicBezTo>
                    <a:pt x="7611" y="3926"/>
                    <a:pt x="7653" y="3934"/>
                    <a:pt x="7690" y="3934"/>
                  </a:cubicBezTo>
                  <a:cubicBezTo>
                    <a:pt x="7783" y="3934"/>
                    <a:pt x="7854" y="3885"/>
                    <a:pt x="7886" y="3792"/>
                  </a:cubicBezTo>
                  <a:cubicBezTo>
                    <a:pt x="7928" y="3669"/>
                    <a:pt x="7870" y="3529"/>
                    <a:pt x="7719" y="3478"/>
                  </a:cubicBezTo>
                  <a:cubicBezTo>
                    <a:pt x="7605" y="3439"/>
                    <a:pt x="7493" y="3420"/>
                    <a:pt x="7381" y="3420"/>
                  </a:cubicBezTo>
                  <a:cubicBezTo>
                    <a:pt x="7247" y="3420"/>
                    <a:pt x="7112" y="3448"/>
                    <a:pt x="6973" y="3502"/>
                  </a:cubicBezTo>
                  <a:cubicBezTo>
                    <a:pt x="6973" y="3361"/>
                    <a:pt x="6972" y="3226"/>
                    <a:pt x="6973" y="3093"/>
                  </a:cubicBezTo>
                  <a:cubicBezTo>
                    <a:pt x="6976" y="2973"/>
                    <a:pt x="6972" y="2853"/>
                    <a:pt x="6993" y="2737"/>
                  </a:cubicBezTo>
                  <a:cubicBezTo>
                    <a:pt x="7044" y="2450"/>
                    <a:pt x="7297" y="2260"/>
                    <a:pt x="7570" y="2260"/>
                  </a:cubicBezTo>
                  <a:close/>
                  <a:moveTo>
                    <a:pt x="11938" y="8066"/>
                  </a:moveTo>
                  <a:cubicBezTo>
                    <a:pt x="11945" y="8066"/>
                    <a:pt x="11953" y="8066"/>
                    <a:pt x="11960" y="8066"/>
                  </a:cubicBezTo>
                  <a:cubicBezTo>
                    <a:pt x="12246" y="8077"/>
                    <a:pt x="12529" y="8079"/>
                    <a:pt x="12813" y="8086"/>
                  </a:cubicBezTo>
                  <a:cubicBezTo>
                    <a:pt x="12992" y="8089"/>
                    <a:pt x="13170" y="8099"/>
                    <a:pt x="13347" y="8103"/>
                  </a:cubicBezTo>
                  <a:cubicBezTo>
                    <a:pt x="13526" y="8109"/>
                    <a:pt x="13705" y="8114"/>
                    <a:pt x="13881" y="8121"/>
                  </a:cubicBezTo>
                  <a:cubicBezTo>
                    <a:pt x="13993" y="8127"/>
                    <a:pt x="14102" y="8137"/>
                    <a:pt x="14221" y="8145"/>
                  </a:cubicBezTo>
                  <a:cubicBezTo>
                    <a:pt x="14177" y="8192"/>
                    <a:pt x="14135" y="8234"/>
                    <a:pt x="14088" y="8274"/>
                  </a:cubicBezTo>
                  <a:cubicBezTo>
                    <a:pt x="13887" y="8444"/>
                    <a:pt x="13682" y="8609"/>
                    <a:pt x="13480" y="8778"/>
                  </a:cubicBezTo>
                  <a:cubicBezTo>
                    <a:pt x="13279" y="8943"/>
                    <a:pt x="13076" y="9107"/>
                    <a:pt x="12877" y="9276"/>
                  </a:cubicBezTo>
                  <a:cubicBezTo>
                    <a:pt x="12675" y="9446"/>
                    <a:pt x="12472" y="9614"/>
                    <a:pt x="12274" y="9791"/>
                  </a:cubicBezTo>
                  <a:cubicBezTo>
                    <a:pt x="12079" y="9965"/>
                    <a:pt x="12168" y="10279"/>
                    <a:pt x="12404" y="10345"/>
                  </a:cubicBezTo>
                  <a:cubicBezTo>
                    <a:pt x="12658" y="10419"/>
                    <a:pt x="12914" y="10487"/>
                    <a:pt x="13168" y="10558"/>
                  </a:cubicBezTo>
                  <a:cubicBezTo>
                    <a:pt x="13283" y="10590"/>
                    <a:pt x="13400" y="10623"/>
                    <a:pt x="13535" y="10659"/>
                  </a:cubicBezTo>
                  <a:cubicBezTo>
                    <a:pt x="12196" y="11702"/>
                    <a:pt x="10864" y="12741"/>
                    <a:pt x="9532" y="13776"/>
                  </a:cubicBezTo>
                  <a:cubicBezTo>
                    <a:pt x="9527" y="13772"/>
                    <a:pt x="9522" y="13766"/>
                    <a:pt x="9517" y="13762"/>
                  </a:cubicBezTo>
                  <a:cubicBezTo>
                    <a:pt x="9582" y="13656"/>
                    <a:pt x="9647" y="13553"/>
                    <a:pt x="9713" y="13447"/>
                  </a:cubicBezTo>
                  <a:cubicBezTo>
                    <a:pt x="10032" y="12932"/>
                    <a:pt x="10347" y="12417"/>
                    <a:pt x="10666" y="11902"/>
                  </a:cubicBezTo>
                  <a:cubicBezTo>
                    <a:pt x="10753" y="11763"/>
                    <a:pt x="10835" y="11621"/>
                    <a:pt x="10930" y="11487"/>
                  </a:cubicBezTo>
                  <a:cubicBezTo>
                    <a:pt x="11094" y="11251"/>
                    <a:pt x="11022" y="10979"/>
                    <a:pt x="10715" y="10901"/>
                  </a:cubicBezTo>
                  <a:cubicBezTo>
                    <a:pt x="10390" y="10818"/>
                    <a:pt x="10069" y="10723"/>
                    <a:pt x="9745" y="10633"/>
                  </a:cubicBezTo>
                  <a:cubicBezTo>
                    <a:pt x="9730" y="10628"/>
                    <a:pt x="9716" y="10628"/>
                    <a:pt x="9685" y="10627"/>
                  </a:cubicBezTo>
                  <a:cubicBezTo>
                    <a:pt x="9798" y="10491"/>
                    <a:pt x="9902" y="10367"/>
                    <a:pt x="10005" y="10242"/>
                  </a:cubicBezTo>
                  <a:cubicBezTo>
                    <a:pt x="10162" y="10052"/>
                    <a:pt x="10316" y="9861"/>
                    <a:pt x="10473" y="9670"/>
                  </a:cubicBezTo>
                  <a:cubicBezTo>
                    <a:pt x="10599" y="9518"/>
                    <a:pt x="10726" y="9368"/>
                    <a:pt x="10852" y="9216"/>
                  </a:cubicBezTo>
                  <a:cubicBezTo>
                    <a:pt x="11009" y="9027"/>
                    <a:pt x="11164" y="8834"/>
                    <a:pt x="11321" y="8645"/>
                  </a:cubicBezTo>
                  <a:cubicBezTo>
                    <a:pt x="11451" y="8485"/>
                    <a:pt x="11592" y="8335"/>
                    <a:pt x="11715" y="8169"/>
                  </a:cubicBezTo>
                  <a:cubicBezTo>
                    <a:pt x="11777" y="8084"/>
                    <a:pt x="11848" y="8066"/>
                    <a:pt x="11938" y="8066"/>
                  </a:cubicBezTo>
                  <a:close/>
                  <a:moveTo>
                    <a:pt x="5949" y="1803"/>
                  </a:moveTo>
                  <a:cubicBezTo>
                    <a:pt x="5890" y="1803"/>
                    <a:pt x="5829" y="1807"/>
                    <a:pt x="5766" y="1817"/>
                  </a:cubicBezTo>
                  <a:cubicBezTo>
                    <a:pt x="5427" y="1868"/>
                    <a:pt x="5161" y="2035"/>
                    <a:pt x="5005" y="2342"/>
                  </a:cubicBezTo>
                  <a:cubicBezTo>
                    <a:pt x="4950" y="2454"/>
                    <a:pt x="4905" y="2551"/>
                    <a:pt x="4785" y="2551"/>
                  </a:cubicBezTo>
                  <a:cubicBezTo>
                    <a:pt x="4764" y="2551"/>
                    <a:pt x="4741" y="2548"/>
                    <a:pt x="4715" y="2541"/>
                  </a:cubicBezTo>
                  <a:cubicBezTo>
                    <a:pt x="4713" y="2541"/>
                    <a:pt x="4711" y="2541"/>
                    <a:pt x="4708" y="2541"/>
                  </a:cubicBezTo>
                  <a:cubicBezTo>
                    <a:pt x="4690" y="2541"/>
                    <a:pt x="4669" y="2555"/>
                    <a:pt x="4648" y="2558"/>
                  </a:cubicBezTo>
                  <a:cubicBezTo>
                    <a:pt x="4257" y="2625"/>
                    <a:pt x="3948" y="2821"/>
                    <a:pt x="3730" y="3154"/>
                  </a:cubicBezTo>
                  <a:cubicBezTo>
                    <a:pt x="3587" y="3369"/>
                    <a:pt x="3519" y="3615"/>
                    <a:pt x="3541" y="3870"/>
                  </a:cubicBezTo>
                  <a:cubicBezTo>
                    <a:pt x="3549" y="3979"/>
                    <a:pt x="3524" y="4020"/>
                    <a:pt x="3435" y="4061"/>
                  </a:cubicBezTo>
                  <a:cubicBezTo>
                    <a:pt x="3102" y="4209"/>
                    <a:pt x="2863" y="4454"/>
                    <a:pt x="2720" y="4791"/>
                  </a:cubicBezTo>
                  <a:cubicBezTo>
                    <a:pt x="2594" y="5085"/>
                    <a:pt x="2576" y="5389"/>
                    <a:pt x="2669" y="5689"/>
                  </a:cubicBezTo>
                  <a:cubicBezTo>
                    <a:pt x="2705" y="5801"/>
                    <a:pt x="2676" y="5869"/>
                    <a:pt x="2611" y="5948"/>
                  </a:cubicBezTo>
                  <a:cubicBezTo>
                    <a:pt x="2315" y="6305"/>
                    <a:pt x="2241" y="6721"/>
                    <a:pt x="2324" y="7166"/>
                  </a:cubicBezTo>
                  <a:cubicBezTo>
                    <a:pt x="2365" y="7384"/>
                    <a:pt x="2471" y="7577"/>
                    <a:pt x="2606" y="7753"/>
                  </a:cubicBezTo>
                  <a:cubicBezTo>
                    <a:pt x="2620" y="7772"/>
                    <a:pt x="2625" y="7807"/>
                    <a:pt x="2618" y="7828"/>
                  </a:cubicBezTo>
                  <a:cubicBezTo>
                    <a:pt x="2580" y="7951"/>
                    <a:pt x="2526" y="8070"/>
                    <a:pt x="2501" y="8196"/>
                  </a:cubicBezTo>
                  <a:cubicBezTo>
                    <a:pt x="2444" y="8491"/>
                    <a:pt x="2453" y="8783"/>
                    <a:pt x="2591" y="9062"/>
                  </a:cubicBezTo>
                  <a:cubicBezTo>
                    <a:pt x="2693" y="9269"/>
                    <a:pt x="2842" y="9437"/>
                    <a:pt x="3002" y="9600"/>
                  </a:cubicBezTo>
                  <a:cubicBezTo>
                    <a:pt x="3051" y="9649"/>
                    <a:pt x="3082" y="9724"/>
                    <a:pt x="3108" y="9791"/>
                  </a:cubicBezTo>
                  <a:cubicBezTo>
                    <a:pt x="3135" y="9863"/>
                    <a:pt x="3137" y="9944"/>
                    <a:pt x="3159" y="10017"/>
                  </a:cubicBezTo>
                  <a:cubicBezTo>
                    <a:pt x="3255" y="10358"/>
                    <a:pt x="3442" y="10638"/>
                    <a:pt x="3710" y="10870"/>
                  </a:cubicBezTo>
                  <a:cubicBezTo>
                    <a:pt x="3903" y="11036"/>
                    <a:pt x="4119" y="11159"/>
                    <a:pt x="4358" y="11248"/>
                  </a:cubicBezTo>
                  <a:cubicBezTo>
                    <a:pt x="4576" y="11327"/>
                    <a:pt x="4802" y="11357"/>
                    <a:pt x="5032" y="11357"/>
                  </a:cubicBezTo>
                  <a:cubicBezTo>
                    <a:pt x="5076" y="11357"/>
                    <a:pt x="5120" y="11356"/>
                    <a:pt x="5165" y="11354"/>
                  </a:cubicBezTo>
                  <a:cubicBezTo>
                    <a:pt x="5173" y="11354"/>
                    <a:pt x="5182" y="11353"/>
                    <a:pt x="5190" y="11353"/>
                  </a:cubicBezTo>
                  <a:cubicBezTo>
                    <a:pt x="5217" y="11353"/>
                    <a:pt x="5244" y="11356"/>
                    <a:pt x="5267" y="11365"/>
                  </a:cubicBezTo>
                  <a:cubicBezTo>
                    <a:pt x="5431" y="11434"/>
                    <a:pt x="5601" y="11460"/>
                    <a:pt x="5777" y="11460"/>
                  </a:cubicBezTo>
                  <a:cubicBezTo>
                    <a:pt x="5782" y="11460"/>
                    <a:pt x="5787" y="11460"/>
                    <a:pt x="5792" y="11460"/>
                  </a:cubicBezTo>
                  <a:cubicBezTo>
                    <a:pt x="6181" y="11459"/>
                    <a:pt x="6495" y="11303"/>
                    <a:pt x="6757" y="11015"/>
                  </a:cubicBezTo>
                  <a:cubicBezTo>
                    <a:pt x="6895" y="11169"/>
                    <a:pt x="7051" y="11297"/>
                    <a:pt x="7249" y="11374"/>
                  </a:cubicBezTo>
                  <a:cubicBezTo>
                    <a:pt x="7401" y="11432"/>
                    <a:pt x="7556" y="11465"/>
                    <a:pt x="7712" y="11465"/>
                  </a:cubicBezTo>
                  <a:cubicBezTo>
                    <a:pt x="7790" y="11465"/>
                    <a:pt x="7869" y="11457"/>
                    <a:pt x="7948" y="11439"/>
                  </a:cubicBezTo>
                  <a:cubicBezTo>
                    <a:pt x="8152" y="11392"/>
                    <a:pt x="8354" y="11348"/>
                    <a:pt x="8562" y="11348"/>
                  </a:cubicBezTo>
                  <a:cubicBezTo>
                    <a:pt x="8600" y="11348"/>
                    <a:pt x="8639" y="11349"/>
                    <a:pt x="8678" y="11353"/>
                  </a:cubicBezTo>
                  <a:cubicBezTo>
                    <a:pt x="8679" y="11353"/>
                    <a:pt x="8680" y="11353"/>
                    <a:pt x="8682" y="11353"/>
                  </a:cubicBezTo>
                  <a:cubicBezTo>
                    <a:pt x="8709" y="11353"/>
                    <a:pt x="8736" y="11340"/>
                    <a:pt x="8763" y="11337"/>
                  </a:cubicBezTo>
                  <a:cubicBezTo>
                    <a:pt x="9029" y="11306"/>
                    <a:pt x="9271" y="11217"/>
                    <a:pt x="9501" y="11084"/>
                  </a:cubicBezTo>
                  <a:cubicBezTo>
                    <a:pt x="9518" y="11074"/>
                    <a:pt x="9543" y="11068"/>
                    <a:pt x="9567" y="11068"/>
                  </a:cubicBezTo>
                  <a:cubicBezTo>
                    <a:pt x="9576" y="11068"/>
                    <a:pt x="9586" y="11069"/>
                    <a:pt x="9595" y="11071"/>
                  </a:cubicBezTo>
                  <a:cubicBezTo>
                    <a:pt x="9788" y="11121"/>
                    <a:pt x="9982" y="11176"/>
                    <a:pt x="10176" y="11228"/>
                  </a:cubicBezTo>
                  <a:cubicBezTo>
                    <a:pt x="10281" y="11256"/>
                    <a:pt x="10385" y="11285"/>
                    <a:pt x="10492" y="11316"/>
                  </a:cubicBezTo>
                  <a:cubicBezTo>
                    <a:pt x="10364" y="11524"/>
                    <a:pt x="10244" y="11723"/>
                    <a:pt x="10119" y="11921"/>
                  </a:cubicBezTo>
                  <a:cubicBezTo>
                    <a:pt x="10067" y="12006"/>
                    <a:pt x="10020" y="12110"/>
                    <a:pt x="9941" y="12160"/>
                  </a:cubicBezTo>
                  <a:cubicBezTo>
                    <a:pt x="9773" y="12271"/>
                    <a:pt x="9589" y="12357"/>
                    <a:pt x="9406" y="12443"/>
                  </a:cubicBezTo>
                  <a:cubicBezTo>
                    <a:pt x="9002" y="12640"/>
                    <a:pt x="8576" y="12776"/>
                    <a:pt x="8137" y="12879"/>
                  </a:cubicBezTo>
                  <a:cubicBezTo>
                    <a:pt x="7796" y="12958"/>
                    <a:pt x="7450" y="13008"/>
                    <a:pt x="7100" y="13028"/>
                  </a:cubicBezTo>
                  <a:cubicBezTo>
                    <a:pt x="7016" y="13033"/>
                    <a:pt x="6932" y="13035"/>
                    <a:pt x="6847" y="13035"/>
                  </a:cubicBezTo>
                  <a:cubicBezTo>
                    <a:pt x="6659" y="13035"/>
                    <a:pt x="6470" y="13024"/>
                    <a:pt x="6284" y="13011"/>
                  </a:cubicBezTo>
                  <a:cubicBezTo>
                    <a:pt x="6022" y="12992"/>
                    <a:pt x="5761" y="12954"/>
                    <a:pt x="5502" y="12907"/>
                  </a:cubicBezTo>
                  <a:cubicBezTo>
                    <a:pt x="4896" y="12796"/>
                    <a:pt x="4323" y="12584"/>
                    <a:pt x="3778" y="12292"/>
                  </a:cubicBezTo>
                  <a:cubicBezTo>
                    <a:pt x="3300" y="12035"/>
                    <a:pt x="2870" y="11719"/>
                    <a:pt x="2470" y="11355"/>
                  </a:cubicBezTo>
                  <a:cubicBezTo>
                    <a:pt x="2430" y="11321"/>
                    <a:pt x="2373" y="11301"/>
                    <a:pt x="2314" y="11301"/>
                  </a:cubicBezTo>
                  <a:cubicBezTo>
                    <a:pt x="2254" y="11301"/>
                    <a:pt x="2192" y="11323"/>
                    <a:pt x="2149" y="11372"/>
                  </a:cubicBezTo>
                  <a:cubicBezTo>
                    <a:pt x="2059" y="11476"/>
                    <a:pt x="2064" y="11602"/>
                    <a:pt x="2156" y="11692"/>
                  </a:cubicBezTo>
                  <a:cubicBezTo>
                    <a:pt x="2304" y="11835"/>
                    <a:pt x="2460" y="11971"/>
                    <a:pt x="2628" y="12091"/>
                  </a:cubicBezTo>
                  <a:cubicBezTo>
                    <a:pt x="2876" y="12271"/>
                    <a:pt x="3135" y="12434"/>
                    <a:pt x="3391" y="12598"/>
                  </a:cubicBezTo>
                  <a:cubicBezTo>
                    <a:pt x="3701" y="12796"/>
                    <a:pt x="4036" y="12940"/>
                    <a:pt x="4381" y="13067"/>
                  </a:cubicBezTo>
                  <a:cubicBezTo>
                    <a:pt x="4773" y="13213"/>
                    <a:pt x="5172" y="13335"/>
                    <a:pt x="5586" y="13389"/>
                  </a:cubicBezTo>
                  <a:cubicBezTo>
                    <a:pt x="5888" y="13427"/>
                    <a:pt x="6191" y="13476"/>
                    <a:pt x="6492" y="13488"/>
                  </a:cubicBezTo>
                  <a:cubicBezTo>
                    <a:pt x="6544" y="13489"/>
                    <a:pt x="6596" y="13490"/>
                    <a:pt x="6649" y="13490"/>
                  </a:cubicBezTo>
                  <a:cubicBezTo>
                    <a:pt x="6897" y="13490"/>
                    <a:pt x="7146" y="13472"/>
                    <a:pt x="7395" y="13454"/>
                  </a:cubicBezTo>
                  <a:cubicBezTo>
                    <a:pt x="7622" y="13435"/>
                    <a:pt x="7850" y="13411"/>
                    <a:pt x="8074" y="13363"/>
                  </a:cubicBezTo>
                  <a:cubicBezTo>
                    <a:pt x="8466" y="13278"/>
                    <a:pt x="8857" y="13181"/>
                    <a:pt x="9228" y="13018"/>
                  </a:cubicBezTo>
                  <a:cubicBezTo>
                    <a:pt x="9310" y="12982"/>
                    <a:pt x="9392" y="12957"/>
                    <a:pt x="9501" y="12917"/>
                  </a:cubicBezTo>
                  <a:lnTo>
                    <a:pt x="9501" y="12917"/>
                  </a:lnTo>
                  <a:cubicBezTo>
                    <a:pt x="9275" y="13280"/>
                    <a:pt x="9064" y="13616"/>
                    <a:pt x="8855" y="13954"/>
                  </a:cubicBezTo>
                  <a:cubicBezTo>
                    <a:pt x="8795" y="14051"/>
                    <a:pt x="8727" y="14150"/>
                    <a:pt x="8692" y="14259"/>
                  </a:cubicBezTo>
                  <a:cubicBezTo>
                    <a:pt x="8650" y="14393"/>
                    <a:pt x="8720" y="14542"/>
                    <a:pt x="8836" y="14617"/>
                  </a:cubicBezTo>
                  <a:cubicBezTo>
                    <a:pt x="8890" y="14653"/>
                    <a:pt x="8952" y="14670"/>
                    <a:pt x="9016" y="14670"/>
                  </a:cubicBezTo>
                  <a:cubicBezTo>
                    <a:pt x="9090" y="14670"/>
                    <a:pt x="9166" y="14646"/>
                    <a:pt x="9232" y="14598"/>
                  </a:cubicBezTo>
                  <a:cubicBezTo>
                    <a:pt x="9336" y="14520"/>
                    <a:pt x="9439" y="14440"/>
                    <a:pt x="9541" y="14360"/>
                  </a:cubicBezTo>
                  <a:cubicBezTo>
                    <a:pt x="9906" y="14075"/>
                    <a:pt x="10267" y="13786"/>
                    <a:pt x="10630" y="13502"/>
                  </a:cubicBezTo>
                  <a:cubicBezTo>
                    <a:pt x="10998" y="13213"/>
                    <a:pt x="11370" y="12926"/>
                    <a:pt x="11739" y="12639"/>
                  </a:cubicBezTo>
                  <a:cubicBezTo>
                    <a:pt x="12102" y="12357"/>
                    <a:pt x="12467" y="12076"/>
                    <a:pt x="12829" y="11794"/>
                  </a:cubicBezTo>
                  <a:cubicBezTo>
                    <a:pt x="13219" y="11493"/>
                    <a:pt x="13613" y="11191"/>
                    <a:pt x="14000" y="10886"/>
                  </a:cubicBezTo>
                  <a:cubicBezTo>
                    <a:pt x="14113" y="10795"/>
                    <a:pt x="14164" y="10672"/>
                    <a:pt x="14123" y="10525"/>
                  </a:cubicBezTo>
                  <a:cubicBezTo>
                    <a:pt x="14092" y="10408"/>
                    <a:pt x="14021" y="10326"/>
                    <a:pt x="13903" y="10292"/>
                  </a:cubicBezTo>
                  <a:cubicBezTo>
                    <a:pt x="13654" y="10222"/>
                    <a:pt x="13406" y="10153"/>
                    <a:pt x="13156" y="10082"/>
                  </a:cubicBezTo>
                  <a:cubicBezTo>
                    <a:pt x="13028" y="10047"/>
                    <a:pt x="12904" y="10011"/>
                    <a:pt x="12769" y="9975"/>
                  </a:cubicBezTo>
                  <a:cubicBezTo>
                    <a:pt x="12871" y="9888"/>
                    <a:pt x="12962" y="9812"/>
                    <a:pt x="13054" y="9736"/>
                  </a:cubicBezTo>
                  <a:cubicBezTo>
                    <a:pt x="13212" y="9601"/>
                    <a:pt x="13372" y="9464"/>
                    <a:pt x="13531" y="9331"/>
                  </a:cubicBezTo>
                  <a:cubicBezTo>
                    <a:pt x="13731" y="9163"/>
                    <a:pt x="13932" y="8998"/>
                    <a:pt x="14135" y="8833"/>
                  </a:cubicBezTo>
                  <a:cubicBezTo>
                    <a:pt x="14299" y="8696"/>
                    <a:pt x="14467" y="8560"/>
                    <a:pt x="14630" y="8423"/>
                  </a:cubicBezTo>
                  <a:cubicBezTo>
                    <a:pt x="14739" y="8328"/>
                    <a:pt x="14868" y="8247"/>
                    <a:pt x="14903" y="8090"/>
                  </a:cubicBezTo>
                  <a:lnTo>
                    <a:pt x="14903" y="7984"/>
                  </a:lnTo>
                  <a:cubicBezTo>
                    <a:pt x="14853" y="7844"/>
                    <a:pt x="14780" y="7722"/>
                    <a:pt x="14620" y="7702"/>
                  </a:cubicBezTo>
                  <a:cubicBezTo>
                    <a:pt x="14493" y="7687"/>
                    <a:pt x="14364" y="7687"/>
                    <a:pt x="14235" y="7683"/>
                  </a:cubicBezTo>
                  <a:cubicBezTo>
                    <a:pt x="13976" y="7676"/>
                    <a:pt x="13719" y="7670"/>
                    <a:pt x="13463" y="7663"/>
                  </a:cubicBezTo>
                  <a:cubicBezTo>
                    <a:pt x="13453" y="7663"/>
                    <a:pt x="13446" y="7657"/>
                    <a:pt x="13437" y="7653"/>
                  </a:cubicBezTo>
                  <a:cubicBezTo>
                    <a:pt x="13437" y="7628"/>
                    <a:pt x="13436" y="7605"/>
                    <a:pt x="13437" y="7582"/>
                  </a:cubicBezTo>
                  <a:cubicBezTo>
                    <a:pt x="13453" y="7417"/>
                    <a:pt x="13487" y="7253"/>
                    <a:pt x="13487" y="7088"/>
                  </a:cubicBezTo>
                  <a:cubicBezTo>
                    <a:pt x="13485" y="6743"/>
                    <a:pt x="13478" y="6397"/>
                    <a:pt x="13451" y="6054"/>
                  </a:cubicBezTo>
                  <a:cubicBezTo>
                    <a:pt x="13430" y="5787"/>
                    <a:pt x="13382" y="5521"/>
                    <a:pt x="13330" y="5258"/>
                  </a:cubicBezTo>
                  <a:cubicBezTo>
                    <a:pt x="13233" y="4788"/>
                    <a:pt x="13075" y="4338"/>
                    <a:pt x="12873" y="3905"/>
                  </a:cubicBezTo>
                  <a:cubicBezTo>
                    <a:pt x="12665" y="3452"/>
                    <a:pt x="12410" y="3028"/>
                    <a:pt x="12104" y="2633"/>
                  </a:cubicBezTo>
                  <a:cubicBezTo>
                    <a:pt x="11974" y="2465"/>
                    <a:pt x="11833" y="2306"/>
                    <a:pt x="11691" y="2149"/>
                  </a:cubicBezTo>
                  <a:cubicBezTo>
                    <a:pt x="11649" y="2102"/>
                    <a:pt x="11591" y="2080"/>
                    <a:pt x="11532" y="2080"/>
                  </a:cubicBezTo>
                  <a:cubicBezTo>
                    <a:pt x="11473" y="2080"/>
                    <a:pt x="11414" y="2102"/>
                    <a:pt x="11370" y="2144"/>
                  </a:cubicBezTo>
                  <a:cubicBezTo>
                    <a:pt x="11285" y="2226"/>
                    <a:pt x="11278" y="2367"/>
                    <a:pt x="11352" y="2461"/>
                  </a:cubicBezTo>
                  <a:cubicBezTo>
                    <a:pt x="11529" y="2677"/>
                    <a:pt x="11711" y="2892"/>
                    <a:pt x="11881" y="3116"/>
                  </a:cubicBezTo>
                  <a:cubicBezTo>
                    <a:pt x="12158" y="3481"/>
                    <a:pt x="12369" y="3885"/>
                    <a:pt x="12550" y="4304"/>
                  </a:cubicBezTo>
                  <a:cubicBezTo>
                    <a:pt x="12703" y="4664"/>
                    <a:pt x="12820" y="5038"/>
                    <a:pt x="12898" y="5422"/>
                  </a:cubicBezTo>
                  <a:cubicBezTo>
                    <a:pt x="12969" y="5768"/>
                    <a:pt x="13024" y="6118"/>
                    <a:pt x="13028" y="6473"/>
                  </a:cubicBezTo>
                  <a:cubicBezTo>
                    <a:pt x="13031" y="6623"/>
                    <a:pt x="13031" y="6773"/>
                    <a:pt x="13028" y="6926"/>
                  </a:cubicBezTo>
                  <a:cubicBezTo>
                    <a:pt x="13025" y="7074"/>
                    <a:pt x="13021" y="7224"/>
                    <a:pt x="13011" y="7373"/>
                  </a:cubicBezTo>
                  <a:cubicBezTo>
                    <a:pt x="13004" y="7463"/>
                    <a:pt x="12984" y="7554"/>
                    <a:pt x="12969" y="7654"/>
                  </a:cubicBezTo>
                  <a:cubicBezTo>
                    <a:pt x="12863" y="7646"/>
                    <a:pt x="12764" y="7633"/>
                    <a:pt x="12666" y="7629"/>
                  </a:cubicBezTo>
                  <a:cubicBezTo>
                    <a:pt x="12346" y="7620"/>
                    <a:pt x="12028" y="7613"/>
                    <a:pt x="11708" y="7613"/>
                  </a:cubicBezTo>
                  <a:cubicBezTo>
                    <a:pt x="11653" y="7613"/>
                    <a:pt x="11584" y="7640"/>
                    <a:pt x="11544" y="7678"/>
                  </a:cubicBezTo>
                  <a:cubicBezTo>
                    <a:pt x="11438" y="7785"/>
                    <a:pt x="11343" y="7903"/>
                    <a:pt x="11246" y="8018"/>
                  </a:cubicBezTo>
                  <a:cubicBezTo>
                    <a:pt x="11174" y="8103"/>
                    <a:pt x="11101" y="8191"/>
                    <a:pt x="11029" y="8278"/>
                  </a:cubicBezTo>
                  <a:cubicBezTo>
                    <a:pt x="10974" y="8107"/>
                    <a:pt x="10920" y="7940"/>
                    <a:pt x="10871" y="7785"/>
                  </a:cubicBezTo>
                  <a:cubicBezTo>
                    <a:pt x="10940" y="7673"/>
                    <a:pt x="11025" y="7567"/>
                    <a:pt x="11076" y="7445"/>
                  </a:cubicBezTo>
                  <a:cubicBezTo>
                    <a:pt x="11182" y="7200"/>
                    <a:pt x="11234" y="6944"/>
                    <a:pt x="11195" y="6667"/>
                  </a:cubicBezTo>
                  <a:cubicBezTo>
                    <a:pt x="11151" y="6366"/>
                    <a:pt x="11032" y="6105"/>
                    <a:pt x="10833" y="5879"/>
                  </a:cubicBezTo>
                  <a:cubicBezTo>
                    <a:pt x="10813" y="5856"/>
                    <a:pt x="10799" y="5814"/>
                    <a:pt x="10806" y="5787"/>
                  </a:cubicBezTo>
                  <a:cubicBezTo>
                    <a:pt x="10859" y="5592"/>
                    <a:pt x="10902" y="5398"/>
                    <a:pt x="10878" y="5191"/>
                  </a:cubicBezTo>
                  <a:cubicBezTo>
                    <a:pt x="10861" y="5037"/>
                    <a:pt x="10827" y="4890"/>
                    <a:pt x="10762" y="4751"/>
                  </a:cubicBezTo>
                  <a:cubicBezTo>
                    <a:pt x="10668" y="4556"/>
                    <a:pt x="10541" y="4386"/>
                    <a:pt x="10371" y="4249"/>
                  </a:cubicBezTo>
                  <a:cubicBezTo>
                    <a:pt x="10240" y="4143"/>
                    <a:pt x="10105" y="4047"/>
                    <a:pt x="9948" y="3996"/>
                  </a:cubicBezTo>
                  <a:cubicBezTo>
                    <a:pt x="9991" y="3676"/>
                    <a:pt x="9934" y="3375"/>
                    <a:pt x="9743" y="3114"/>
                  </a:cubicBezTo>
                  <a:cubicBezTo>
                    <a:pt x="9474" y="2749"/>
                    <a:pt x="9109" y="2551"/>
                    <a:pt x="8650" y="2541"/>
                  </a:cubicBezTo>
                  <a:cubicBezTo>
                    <a:pt x="8593" y="2540"/>
                    <a:pt x="8569" y="2516"/>
                    <a:pt x="8553" y="2466"/>
                  </a:cubicBezTo>
                  <a:cubicBezTo>
                    <a:pt x="8487" y="2268"/>
                    <a:pt x="8365" y="2108"/>
                    <a:pt x="8190" y="1994"/>
                  </a:cubicBezTo>
                  <a:cubicBezTo>
                    <a:pt x="8000" y="1868"/>
                    <a:pt x="7797" y="1803"/>
                    <a:pt x="7576" y="1803"/>
                  </a:cubicBezTo>
                  <a:cubicBezTo>
                    <a:pt x="7521" y="1803"/>
                    <a:pt x="7465" y="1807"/>
                    <a:pt x="7407" y="1816"/>
                  </a:cubicBezTo>
                  <a:cubicBezTo>
                    <a:pt x="7136" y="1852"/>
                    <a:pt x="6929" y="1985"/>
                    <a:pt x="6749" y="2179"/>
                  </a:cubicBezTo>
                  <a:cubicBezTo>
                    <a:pt x="6745" y="2176"/>
                    <a:pt x="6735" y="2169"/>
                    <a:pt x="6728" y="2159"/>
                  </a:cubicBezTo>
                  <a:cubicBezTo>
                    <a:pt x="6509" y="1925"/>
                    <a:pt x="6251" y="1803"/>
                    <a:pt x="5949" y="18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 name="Google Shape;1405;p71"/>
          <p:cNvGrpSpPr/>
          <p:nvPr/>
        </p:nvGrpSpPr>
        <p:grpSpPr>
          <a:xfrm>
            <a:off x="6143700" y="2567812"/>
            <a:ext cx="614700" cy="614700"/>
            <a:chOff x="6143700" y="2577509"/>
            <a:chExt cx="614700" cy="614700"/>
          </a:xfrm>
        </p:grpSpPr>
        <p:sp>
          <p:nvSpPr>
            <p:cNvPr id="1406" name="Google Shape;1406;p71"/>
            <p:cNvSpPr/>
            <p:nvPr/>
          </p:nvSpPr>
          <p:spPr>
            <a:xfrm>
              <a:off x="6143700"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71"/>
            <p:cNvSpPr/>
            <p:nvPr/>
          </p:nvSpPr>
          <p:spPr>
            <a:xfrm>
              <a:off x="6220468" y="2651502"/>
              <a:ext cx="466525" cy="466713"/>
            </a:xfrm>
            <a:custGeom>
              <a:rect b="b" l="l" r="r" t="t"/>
              <a:pathLst>
                <a:path extrusionOk="0" h="14905" w="14899">
                  <a:moveTo>
                    <a:pt x="8206" y="461"/>
                  </a:moveTo>
                  <a:cubicBezTo>
                    <a:pt x="8327" y="461"/>
                    <a:pt x="8327" y="461"/>
                    <a:pt x="8327" y="581"/>
                  </a:cubicBezTo>
                  <a:lnTo>
                    <a:pt x="8327" y="807"/>
                  </a:lnTo>
                  <a:lnTo>
                    <a:pt x="466" y="807"/>
                  </a:lnTo>
                  <a:cubicBezTo>
                    <a:pt x="465" y="693"/>
                    <a:pt x="465" y="581"/>
                    <a:pt x="465" y="461"/>
                  </a:cubicBezTo>
                  <a:close/>
                  <a:moveTo>
                    <a:pt x="5787" y="2263"/>
                  </a:moveTo>
                  <a:cubicBezTo>
                    <a:pt x="5789" y="2263"/>
                    <a:pt x="5791" y="2263"/>
                    <a:pt x="5793" y="2263"/>
                  </a:cubicBezTo>
                  <a:cubicBezTo>
                    <a:pt x="5955" y="2266"/>
                    <a:pt x="6134" y="2443"/>
                    <a:pt x="6132" y="2600"/>
                  </a:cubicBezTo>
                  <a:cubicBezTo>
                    <a:pt x="6131" y="2775"/>
                    <a:pt x="5960" y="2951"/>
                    <a:pt x="5790" y="2951"/>
                  </a:cubicBezTo>
                  <a:cubicBezTo>
                    <a:pt x="5617" y="2951"/>
                    <a:pt x="5445" y="2775"/>
                    <a:pt x="5445" y="2605"/>
                  </a:cubicBezTo>
                  <a:cubicBezTo>
                    <a:pt x="5446" y="2436"/>
                    <a:pt x="5619" y="2263"/>
                    <a:pt x="5787" y="2263"/>
                  </a:cubicBezTo>
                  <a:close/>
                  <a:moveTo>
                    <a:pt x="3397" y="1815"/>
                  </a:moveTo>
                  <a:cubicBezTo>
                    <a:pt x="3330" y="1815"/>
                    <a:pt x="3259" y="1841"/>
                    <a:pt x="3211" y="1887"/>
                  </a:cubicBezTo>
                  <a:cubicBezTo>
                    <a:pt x="3137" y="1962"/>
                    <a:pt x="3066" y="2038"/>
                    <a:pt x="2986" y="2119"/>
                  </a:cubicBezTo>
                  <a:cubicBezTo>
                    <a:pt x="2899" y="2028"/>
                    <a:pt x="2826" y="1949"/>
                    <a:pt x="2748" y="1873"/>
                  </a:cubicBezTo>
                  <a:cubicBezTo>
                    <a:pt x="2711" y="1837"/>
                    <a:pt x="2645" y="1818"/>
                    <a:pt x="2583" y="1818"/>
                  </a:cubicBezTo>
                  <a:cubicBezTo>
                    <a:pt x="2544" y="1818"/>
                    <a:pt x="2508" y="1825"/>
                    <a:pt x="2481" y="1840"/>
                  </a:cubicBezTo>
                  <a:cubicBezTo>
                    <a:pt x="2342" y="1911"/>
                    <a:pt x="2332" y="2112"/>
                    <a:pt x="2434" y="2214"/>
                  </a:cubicBezTo>
                  <a:cubicBezTo>
                    <a:pt x="2512" y="2288"/>
                    <a:pt x="2590" y="2365"/>
                    <a:pt x="2638" y="2412"/>
                  </a:cubicBezTo>
                  <a:cubicBezTo>
                    <a:pt x="2566" y="2501"/>
                    <a:pt x="2502" y="2583"/>
                    <a:pt x="2438" y="2662"/>
                  </a:cubicBezTo>
                  <a:cubicBezTo>
                    <a:pt x="2342" y="2781"/>
                    <a:pt x="2342" y="2925"/>
                    <a:pt x="2438" y="3010"/>
                  </a:cubicBezTo>
                  <a:cubicBezTo>
                    <a:pt x="2481" y="3047"/>
                    <a:pt x="2533" y="3071"/>
                    <a:pt x="2589" y="3071"/>
                  </a:cubicBezTo>
                  <a:cubicBezTo>
                    <a:pt x="2651" y="3071"/>
                    <a:pt x="2717" y="3042"/>
                    <a:pt x="2781" y="2969"/>
                  </a:cubicBezTo>
                  <a:cubicBezTo>
                    <a:pt x="2844" y="2897"/>
                    <a:pt x="2914" y="2830"/>
                    <a:pt x="2984" y="2754"/>
                  </a:cubicBezTo>
                  <a:cubicBezTo>
                    <a:pt x="3068" y="2840"/>
                    <a:pt x="3139" y="2911"/>
                    <a:pt x="3208" y="2983"/>
                  </a:cubicBezTo>
                  <a:cubicBezTo>
                    <a:pt x="3257" y="3035"/>
                    <a:pt x="3318" y="3070"/>
                    <a:pt x="3385" y="3070"/>
                  </a:cubicBezTo>
                  <a:cubicBezTo>
                    <a:pt x="3395" y="3070"/>
                    <a:pt x="3406" y="3070"/>
                    <a:pt x="3416" y="3068"/>
                  </a:cubicBezTo>
                  <a:cubicBezTo>
                    <a:pt x="3509" y="3054"/>
                    <a:pt x="3584" y="3011"/>
                    <a:pt x="3613" y="2903"/>
                  </a:cubicBezTo>
                  <a:cubicBezTo>
                    <a:pt x="3637" y="2799"/>
                    <a:pt x="3604" y="2727"/>
                    <a:pt x="3536" y="2661"/>
                  </a:cubicBezTo>
                  <a:cubicBezTo>
                    <a:pt x="3463" y="2587"/>
                    <a:pt x="3388" y="2515"/>
                    <a:pt x="3310" y="2438"/>
                  </a:cubicBezTo>
                  <a:cubicBezTo>
                    <a:pt x="3400" y="2349"/>
                    <a:pt x="3484" y="2273"/>
                    <a:pt x="3557" y="2189"/>
                  </a:cubicBezTo>
                  <a:cubicBezTo>
                    <a:pt x="3590" y="2153"/>
                    <a:pt x="3613" y="2102"/>
                    <a:pt x="3620" y="2054"/>
                  </a:cubicBezTo>
                  <a:cubicBezTo>
                    <a:pt x="3634" y="1960"/>
                    <a:pt x="3573" y="1871"/>
                    <a:pt x="3485" y="1833"/>
                  </a:cubicBezTo>
                  <a:cubicBezTo>
                    <a:pt x="3459" y="1821"/>
                    <a:pt x="3428" y="1815"/>
                    <a:pt x="3397" y="1815"/>
                  </a:cubicBezTo>
                  <a:close/>
                  <a:moveTo>
                    <a:pt x="5844" y="1818"/>
                  </a:moveTo>
                  <a:cubicBezTo>
                    <a:pt x="5826" y="1818"/>
                    <a:pt x="5809" y="1819"/>
                    <a:pt x="5791" y="1820"/>
                  </a:cubicBezTo>
                  <a:cubicBezTo>
                    <a:pt x="5776" y="1819"/>
                    <a:pt x="5762" y="1819"/>
                    <a:pt x="5747" y="1819"/>
                  </a:cubicBezTo>
                  <a:cubicBezTo>
                    <a:pt x="5336" y="1819"/>
                    <a:pt x="4990" y="2176"/>
                    <a:pt x="4988" y="2603"/>
                  </a:cubicBezTo>
                  <a:cubicBezTo>
                    <a:pt x="4986" y="3031"/>
                    <a:pt x="5326" y="3367"/>
                    <a:pt x="5728" y="3396"/>
                  </a:cubicBezTo>
                  <a:cubicBezTo>
                    <a:pt x="5748" y="3398"/>
                    <a:pt x="5769" y="3398"/>
                    <a:pt x="5789" y="3398"/>
                  </a:cubicBezTo>
                  <a:cubicBezTo>
                    <a:pt x="6270" y="3398"/>
                    <a:pt x="6563" y="2986"/>
                    <a:pt x="6579" y="2648"/>
                  </a:cubicBezTo>
                  <a:cubicBezTo>
                    <a:pt x="6604" y="2199"/>
                    <a:pt x="6229" y="1818"/>
                    <a:pt x="5844" y="1818"/>
                  </a:cubicBezTo>
                  <a:close/>
                  <a:moveTo>
                    <a:pt x="3005" y="4099"/>
                  </a:moveTo>
                  <a:cubicBezTo>
                    <a:pt x="3166" y="4099"/>
                    <a:pt x="3345" y="4269"/>
                    <a:pt x="3337" y="4430"/>
                  </a:cubicBezTo>
                  <a:cubicBezTo>
                    <a:pt x="3330" y="4591"/>
                    <a:pt x="3228" y="4770"/>
                    <a:pt x="3001" y="4770"/>
                  </a:cubicBezTo>
                  <a:cubicBezTo>
                    <a:pt x="2999" y="4770"/>
                    <a:pt x="2997" y="4770"/>
                    <a:pt x="2996" y="4770"/>
                  </a:cubicBezTo>
                  <a:cubicBezTo>
                    <a:pt x="2986" y="4771"/>
                    <a:pt x="2977" y="4772"/>
                    <a:pt x="2968" y="4772"/>
                  </a:cubicBezTo>
                  <a:cubicBezTo>
                    <a:pt x="2784" y="4772"/>
                    <a:pt x="2647" y="4572"/>
                    <a:pt x="2653" y="4439"/>
                  </a:cubicBezTo>
                  <a:cubicBezTo>
                    <a:pt x="2663" y="4245"/>
                    <a:pt x="2802" y="4105"/>
                    <a:pt x="2997" y="4099"/>
                  </a:cubicBezTo>
                  <a:cubicBezTo>
                    <a:pt x="3000" y="4099"/>
                    <a:pt x="3002" y="4099"/>
                    <a:pt x="3005" y="4099"/>
                  </a:cubicBezTo>
                  <a:close/>
                  <a:moveTo>
                    <a:pt x="6195" y="3809"/>
                  </a:moveTo>
                  <a:cubicBezTo>
                    <a:pt x="6135" y="3809"/>
                    <a:pt x="6071" y="3832"/>
                    <a:pt x="6028" y="3877"/>
                  </a:cubicBezTo>
                  <a:cubicBezTo>
                    <a:pt x="5948" y="3955"/>
                    <a:pt x="5872" y="4036"/>
                    <a:pt x="5790" y="4121"/>
                  </a:cubicBezTo>
                  <a:cubicBezTo>
                    <a:pt x="5747" y="4077"/>
                    <a:pt x="5712" y="4036"/>
                    <a:pt x="5674" y="3999"/>
                  </a:cubicBezTo>
                  <a:cubicBezTo>
                    <a:pt x="5637" y="3962"/>
                    <a:pt x="5600" y="3924"/>
                    <a:pt x="5561" y="3887"/>
                  </a:cubicBezTo>
                  <a:cubicBezTo>
                    <a:pt x="5510" y="3838"/>
                    <a:pt x="5441" y="3813"/>
                    <a:pt x="5375" y="3813"/>
                  </a:cubicBezTo>
                  <a:cubicBezTo>
                    <a:pt x="5317" y="3813"/>
                    <a:pt x="5262" y="3832"/>
                    <a:pt x="5221" y="3870"/>
                  </a:cubicBezTo>
                  <a:cubicBezTo>
                    <a:pt x="5133" y="3952"/>
                    <a:pt x="5139" y="4115"/>
                    <a:pt x="5235" y="4214"/>
                  </a:cubicBezTo>
                  <a:cubicBezTo>
                    <a:pt x="5310" y="4290"/>
                    <a:pt x="5387" y="4363"/>
                    <a:pt x="5467" y="4440"/>
                  </a:cubicBezTo>
                  <a:cubicBezTo>
                    <a:pt x="5384" y="4522"/>
                    <a:pt x="5306" y="4599"/>
                    <a:pt x="5228" y="4674"/>
                  </a:cubicBezTo>
                  <a:cubicBezTo>
                    <a:pt x="5149" y="4754"/>
                    <a:pt x="5133" y="4892"/>
                    <a:pt x="5193" y="4968"/>
                  </a:cubicBezTo>
                  <a:cubicBezTo>
                    <a:pt x="5246" y="5035"/>
                    <a:pt x="5311" y="5072"/>
                    <a:pt x="5380" y="5072"/>
                  </a:cubicBezTo>
                  <a:cubicBezTo>
                    <a:pt x="5424" y="5072"/>
                    <a:pt x="5470" y="5056"/>
                    <a:pt x="5514" y="5023"/>
                  </a:cubicBezTo>
                  <a:cubicBezTo>
                    <a:pt x="5613" y="4948"/>
                    <a:pt x="5699" y="4858"/>
                    <a:pt x="5794" y="4771"/>
                  </a:cubicBezTo>
                  <a:cubicBezTo>
                    <a:pt x="5863" y="4841"/>
                    <a:pt x="5934" y="4907"/>
                    <a:pt x="5999" y="4981"/>
                  </a:cubicBezTo>
                  <a:cubicBezTo>
                    <a:pt x="6055" y="5042"/>
                    <a:pt x="6123" y="5068"/>
                    <a:pt x="6187" y="5068"/>
                  </a:cubicBezTo>
                  <a:cubicBezTo>
                    <a:pt x="6249" y="5068"/>
                    <a:pt x="6308" y="5044"/>
                    <a:pt x="6349" y="5003"/>
                  </a:cubicBezTo>
                  <a:cubicBezTo>
                    <a:pt x="6431" y="4924"/>
                    <a:pt x="6452" y="4763"/>
                    <a:pt x="6325" y="4650"/>
                  </a:cubicBezTo>
                  <a:cubicBezTo>
                    <a:pt x="6253" y="4586"/>
                    <a:pt x="6186" y="4515"/>
                    <a:pt x="6118" y="4450"/>
                  </a:cubicBezTo>
                  <a:cubicBezTo>
                    <a:pt x="6209" y="4353"/>
                    <a:pt x="6299" y="4265"/>
                    <a:pt x="6374" y="4165"/>
                  </a:cubicBezTo>
                  <a:cubicBezTo>
                    <a:pt x="6455" y="4058"/>
                    <a:pt x="6429" y="3941"/>
                    <a:pt x="6322" y="3850"/>
                  </a:cubicBezTo>
                  <a:cubicBezTo>
                    <a:pt x="6288" y="3823"/>
                    <a:pt x="6242" y="3809"/>
                    <a:pt x="6195" y="3809"/>
                  </a:cubicBezTo>
                  <a:close/>
                  <a:moveTo>
                    <a:pt x="10693" y="3408"/>
                  </a:moveTo>
                  <a:cubicBezTo>
                    <a:pt x="10705" y="3408"/>
                    <a:pt x="10717" y="3409"/>
                    <a:pt x="10729" y="3409"/>
                  </a:cubicBezTo>
                  <a:lnTo>
                    <a:pt x="12151" y="3409"/>
                  </a:lnTo>
                  <a:cubicBezTo>
                    <a:pt x="12288" y="3409"/>
                    <a:pt x="12372" y="3491"/>
                    <a:pt x="12373" y="3628"/>
                  </a:cubicBezTo>
                  <a:cubicBezTo>
                    <a:pt x="12376" y="3821"/>
                    <a:pt x="12527" y="3971"/>
                    <a:pt x="12722" y="3972"/>
                  </a:cubicBezTo>
                  <a:cubicBezTo>
                    <a:pt x="12867" y="3975"/>
                    <a:pt x="12956" y="4063"/>
                    <a:pt x="12956" y="4204"/>
                  </a:cubicBezTo>
                  <a:lnTo>
                    <a:pt x="12956" y="4866"/>
                  </a:lnTo>
                  <a:cubicBezTo>
                    <a:pt x="12956" y="5033"/>
                    <a:pt x="12956" y="5033"/>
                    <a:pt x="12779" y="5083"/>
                  </a:cubicBezTo>
                  <a:lnTo>
                    <a:pt x="12779" y="4670"/>
                  </a:lnTo>
                  <a:cubicBezTo>
                    <a:pt x="12780" y="4312"/>
                    <a:pt x="12485" y="4010"/>
                    <a:pt x="12131" y="4010"/>
                  </a:cubicBezTo>
                  <a:cubicBezTo>
                    <a:pt x="12126" y="4010"/>
                    <a:pt x="12122" y="4010"/>
                    <a:pt x="12118" y="4010"/>
                  </a:cubicBezTo>
                  <a:cubicBezTo>
                    <a:pt x="12004" y="4012"/>
                    <a:pt x="11889" y="4034"/>
                    <a:pt x="11777" y="4063"/>
                  </a:cubicBezTo>
                  <a:cubicBezTo>
                    <a:pt x="11670" y="4090"/>
                    <a:pt x="11564" y="4102"/>
                    <a:pt x="11458" y="4102"/>
                  </a:cubicBezTo>
                  <a:cubicBezTo>
                    <a:pt x="11309" y="4102"/>
                    <a:pt x="11161" y="4077"/>
                    <a:pt x="11010" y="4036"/>
                  </a:cubicBezTo>
                  <a:cubicBezTo>
                    <a:pt x="10931" y="4014"/>
                    <a:pt x="10853" y="4003"/>
                    <a:pt x="10778" y="4003"/>
                  </a:cubicBezTo>
                  <a:cubicBezTo>
                    <a:pt x="10592" y="4003"/>
                    <a:pt x="10421" y="4072"/>
                    <a:pt x="10276" y="4224"/>
                  </a:cubicBezTo>
                  <a:cubicBezTo>
                    <a:pt x="10179" y="4326"/>
                    <a:pt x="10116" y="4450"/>
                    <a:pt x="10109" y="4595"/>
                  </a:cubicBezTo>
                  <a:cubicBezTo>
                    <a:pt x="10101" y="4753"/>
                    <a:pt x="10092" y="4910"/>
                    <a:pt x="10084" y="5074"/>
                  </a:cubicBezTo>
                  <a:cubicBezTo>
                    <a:pt x="10058" y="5067"/>
                    <a:pt x="10030" y="5054"/>
                    <a:pt x="10002" y="5050"/>
                  </a:cubicBezTo>
                  <a:cubicBezTo>
                    <a:pt x="9935" y="5039"/>
                    <a:pt x="9914" y="5003"/>
                    <a:pt x="9914" y="4934"/>
                  </a:cubicBezTo>
                  <a:cubicBezTo>
                    <a:pt x="9921" y="4722"/>
                    <a:pt x="9911" y="4508"/>
                    <a:pt x="9918" y="4293"/>
                  </a:cubicBezTo>
                  <a:cubicBezTo>
                    <a:pt x="9935" y="3838"/>
                    <a:pt x="10215" y="3505"/>
                    <a:pt x="10667" y="3410"/>
                  </a:cubicBezTo>
                  <a:cubicBezTo>
                    <a:pt x="10675" y="3409"/>
                    <a:pt x="10684" y="3408"/>
                    <a:pt x="10693" y="3408"/>
                  </a:cubicBezTo>
                  <a:close/>
                  <a:moveTo>
                    <a:pt x="3006" y="3644"/>
                  </a:moveTo>
                  <a:cubicBezTo>
                    <a:pt x="3004" y="3644"/>
                    <a:pt x="3001" y="3644"/>
                    <a:pt x="2999" y="3644"/>
                  </a:cubicBezTo>
                  <a:cubicBezTo>
                    <a:pt x="2526" y="3650"/>
                    <a:pt x="2201" y="3979"/>
                    <a:pt x="2199" y="4445"/>
                  </a:cubicBezTo>
                  <a:cubicBezTo>
                    <a:pt x="2198" y="4858"/>
                    <a:pt x="2516" y="5229"/>
                    <a:pt x="2985" y="5229"/>
                  </a:cubicBezTo>
                  <a:cubicBezTo>
                    <a:pt x="2990" y="5229"/>
                    <a:pt x="2994" y="5228"/>
                    <a:pt x="2999" y="5228"/>
                  </a:cubicBezTo>
                  <a:cubicBezTo>
                    <a:pt x="3009" y="5229"/>
                    <a:pt x="3020" y="5229"/>
                    <a:pt x="3031" y="5229"/>
                  </a:cubicBezTo>
                  <a:cubicBezTo>
                    <a:pt x="3446" y="5229"/>
                    <a:pt x="3770" y="4860"/>
                    <a:pt x="3788" y="4493"/>
                  </a:cubicBezTo>
                  <a:cubicBezTo>
                    <a:pt x="3810" y="3985"/>
                    <a:pt x="3426" y="3644"/>
                    <a:pt x="3006" y="3644"/>
                  </a:cubicBezTo>
                  <a:close/>
                  <a:moveTo>
                    <a:pt x="10782" y="4460"/>
                  </a:moveTo>
                  <a:cubicBezTo>
                    <a:pt x="10820" y="4460"/>
                    <a:pt x="10860" y="4467"/>
                    <a:pt x="10902" y="4480"/>
                  </a:cubicBezTo>
                  <a:cubicBezTo>
                    <a:pt x="11091" y="4536"/>
                    <a:pt x="11279" y="4559"/>
                    <a:pt x="11470" y="4559"/>
                  </a:cubicBezTo>
                  <a:cubicBezTo>
                    <a:pt x="11519" y="4559"/>
                    <a:pt x="11568" y="4558"/>
                    <a:pt x="11617" y="4555"/>
                  </a:cubicBezTo>
                  <a:cubicBezTo>
                    <a:pt x="11738" y="4548"/>
                    <a:pt x="11855" y="4503"/>
                    <a:pt x="11974" y="4487"/>
                  </a:cubicBezTo>
                  <a:cubicBezTo>
                    <a:pt x="12009" y="4482"/>
                    <a:pt x="12046" y="4479"/>
                    <a:pt x="12082" y="4479"/>
                  </a:cubicBezTo>
                  <a:cubicBezTo>
                    <a:pt x="12123" y="4479"/>
                    <a:pt x="12164" y="4483"/>
                    <a:pt x="12202" y="4493"/>
                  </a:cubicBezTo>
                  <a:cubicBezTo>
                    <a:pt x="12287" y="4514"/>
                    <a:pt x="12319" y="4592"/>
                    <a:pt x="12319" y="4677"/>
                  </a:cubicBezTo>
                  <a:cubicBezTo>
                    <a:pt x="12321" y="4838"/>
                    <a:pt x="12315" y="5001"/>
                    <a:pt x="12321" y="5161"/>
                  </a:cubicBezTo>
                  <a:cubicBezTo>
                    <a:pt x="12325" y="5373"/>
                    <a:pt x="12411" y="5530"/>
                    <a:pt x="12639" y="5569"/>
                  </a:cubicBezTo>
                  <a:cubicBezTo>
                    <a:pt x="12654" y="5572"/>
                    <a:pt x="12669" y="5573"/>
                    <a:pt x="12684" y="5573"/>
                  </a:cubicBezTo>
                  <a:cubicBezTo>
                    <a:pt x="12743" y="5573"/>
                    <a:pt x="12806" y="5556"/>
                    <a:pt x="12867" y="5543"/>
                  </a:cubicBezTo>
                  <a:cubicBezTo>
                    <a:pt x="12925" y="5531"/>
                    <a:pt x="12980" y="5504"/>
                    <a:pt x="13045" y="5482"/>
                  </a:cubicBezTo>
                  <a:lnTo>
                    <a:pt x="13045" y="5482"/>
                  </a:lnTo>
                  <a:cubicBezTo>
                    <a:pt x="13045" y="5585"/>
                    <a:pt x="13044" y="5681"/>
                    <a:pt x="13045" y="5775"/>
                  </a:cubicBezTo>
                  <a:cubicBezTo>
                    <a:pt x="13048" y="5838"/>
                    <a:pt x="13015" y="5864"/>
                    <a:pt x="12953" y="5865"/>
                  </a:cubicBezTo>
                  <a:cubicBezTo>
                    <a:pt x="12872" y="5866"/>
                    <a:pt x="12789" y="5866"/>
                    <a:pt x="12711" y="5885"/>
                  </a:cubicBezTo>
                  <a:cubicBezTo>
                    <a:pt x="12626" y="5903"/>
                    <a:pt x="12571" y="5991"/>
                    <a:pt x="12568" y="6080"/>
                  </a:cubicBezTo>
                  <a:cubicBezTo>
                    <a:pt x="12548" y="6517"/>
                    <a:pt x="12346" y="6844"/>
                    <a:pt x="11963" y="7056"/>
                  </a:cubicBezTo>
                  <a:cubicBezTo>
                    <a:pt x="11804" y="7144"/>
                    <a:pt x="11635" y="7204"/>
                    <a:pt x="11451" y="7204"/>
                  </a:cubicBezTo>
                  <a:cubicBezTo>
                    <a:pt x="11443" y="7204"/>
                    <a:pt x="11435" y="7204"/>
                    <a:pt x="11426" y="7203"/>
                  </a:cubicBezTo>
                  <a:cubicBezTo>
                    <a:pt x="11156" y="7196"/>
                    <a:pt x="10924" y="7090"/>
                    <a:pt x="10718" y="6921"/>
                  </a:cubicBezTo>
                  <a:cubicBezTo>
                    <a:pt x="10508" y="6745"/>
                    <a:pt x="10384" y="6523"/>
                    <a:pt x="10334" y="6256"/>
                  </a:cubicBezTo>
                  <a:cubicBezTo>
                    <a:pt x="10321" y="6185"/>
                    <a:pt x="10324" y="6111"/>
                    <a:pt x="10305" y="6042"/>
                  </a:cubicBezTo>
                  <a:cubicBezTo>
                    <a:pt x="10269" y="5910"/>
                    <a:pt x="10200" y="5862"/>
                    <a:pt x="10065" y="5862"/>
                  </a:cubicBezTo>
                  <a:cubicBezTo>
                    <a:pt x="10033" y="5862"/>
                    <a:pt x="10006" y="5863"/>
                    <a:pt x="9982" y="5863"/>
                  </a:cubicBezTo>
                  <a:cubicBezTo>
                    <a:pt x="9828" y="5863"/>
                    <a:pt x="9845" y="5849"/>
                    <a:pt x="9845" y="5639"/>
                  </a:cubicBezTo>
                  <a:lnTo>
                    <a:pt x="9845" y="5486"/>
                  </a:lnTo>
                  <a:cubicBezTo>
                    <a:pt x="9937" y="5514"/>
                    <a:pt x="10020" y="5544"/>
                    <a:pt x="10105" y="5568"/>
                  </a:cubicBezTo>
                  <a:cubicBezTo>
                    <a:pt x="10133" y="5576"/>
                    <a:pt x="10161" y="5579"/>
                    <a:pt x="10189" y="5579"/>
                  </a:cubicBezTo>
                  <a:cubicBezTo>
                    <a:pt x="10375" y="5579"/>
                    <a:pt x="10548" y="5421"/>
                    <a:pt x="10552" y="5228"/>
                  </a:cubicBezTo>
                  <a:cubicBezTo>
                    <a:pt x="10554" y="5064"/>
                    <a:pt x="10551" y="4899"/>
                    <a:pt x="10552" y="4735"/>
                  </a:cubicBezTo>
                  <a:cubicBezTo>
                    <a:pt x="10554" y="4538"/>
                    <a:pt x="10654" y="4460"/>
                    <a:pt x="10782" y="4460"/>
                  </a:cubicBezTo>
                  <a:close/>
                  <a:moveTo>
                    <a:pt x="424" y="1"/>
                  </a:moveTo>
                  <a:cubicBezTo>
                    <a:pt x="346" y="30"/>
                    <a:pt x="265" y="50"/>
                    <a:pt x="194" y="91"/>
                  </a:cubicBezTo>
                  <a:cubicBezTo>
                    <a:pt x="88" y="151"/>
                    <a:pt x="42" y="261"/>
                    <a:pt x="1" y="370"/>
                  </a:cubicBezTo>
                  <a:lnTo>
                    <a:pt x="1" y="899"/>
                  </a:lnTo>
                  <a:cubicBezTo>
                    <a:pt x="61" y="1086"/>
                    <a:pt x="175" y="1218"/>
                    <a:pt x="373" y="1261"/>
                  </a:cubicBezTo>
                  <a:cubicBezTo>
                    <a:pt x="373" y="1475"/>
                    <a:pt x="371" y="1687"/>
                    <a:pt x="373" y="1898"/>
                  </a:cubicBezTo>
                  <a:cubicBezTo>
                    <a:pt x="374" y="2022"/>
                    <a:pt x="474" y="2134"/>
                    <a:pt x="590" y="2134"/>
                  </a:cubicBezTo>
                  <a:cubicBezTo>
                    <a:pt x="593" y="2134"/>
                    <a:pt x="596" y="2134"/>
                    <a:pt x="599" y="2134"/>
                  </a:cubicBezTo>
                  <a:cubicBezTo>
                    <a:pt x="718" y="2130"/>
                    <a:pt x="835" y="2055"/>
                    <a:pt x="832" y="1898"/>
                  </a:cubicBezTo>
                  <a:cubicBezTo>
                    <a:pt x="828" y="1789"/>
                    <a:pt x="832" y="1680"/>
                    <a:pt x="832" y="1571"/>
                  </a:cubicBezTo>
                  <a:lnTo>
                    <a:pt x="832" y="1276"/>
                  </a:lnTo>
                  <a:lnTo>
                    <a:pt x="7956" y="1276"/>
                  </a:lnTo>
                  <a:lnTo>
                    <a:pt x="7956" y="1383"/>
                  </a:lnTo>
                  <a:cubicBezTo>
                    <a:pt x="7956" y="2779"/>
                    <a:pt x="7955" y="4173"/>
                    <a:pt x="7957" y="5568"/>
                  </a:cubicBezTo>
                  <a:cubicBezTo>
                    <a:pt x="7957" y="5750"/>
                    <a:pt x="7864" y="5828"/>
                    <a:pt x="7693" y="5828"/>
                  </a:cubicBezTo>
                  <a:cubicBezTo>
                    <a:pt x="5494" y="5825"/>
                    <a:pt x="3297" y="5825"/>
                    <a:pt x="1100" y="5825"/>
                  </a:cubicBezTo>
                  <a:cubicBezTo>
                    <a:pt x="1084" y="5825"/>
                    <a:pt x="1068" y="5827"/>
                    <a:pt x="1052" y="5827"/>
                  </a:cubicBezTo>
                  <a:cubicBezTo>
                    <a:pt x="1044" y="5827"/>
                    <a:pt x="1037" y="5826"/>
                    <a:pt x="1029" y="5825"/>
                  </a:cubicBezTo>
                  <a:cubicBezTo>
                    <a:pt x="895" y="5814"/>
                    <a:pt x="832" y="5745"/>
                    <a:pt x="832" y="5612"/>
                  </a:cubicBezTo>
                  <a:lnTo>
                    <a:pt x="832" y="4314"/>
                  </a:lnTo>
                  <a:lnTo>
                    <a:pt x="832" y="2936"/>
                  </a:lnTo>
                  <a:cubicBezTo>
                    <a:pt x="832" y="2854"/>
                    <a:pt x="810" y="2782"/>
                    <a:pt x="739" y="2734"/>
                  </a:cubicBezTo>
                  <a:cubicBezTo>
                    <a:pt x="697" y="2706"/>
                    <a:pt x="653" y="2693"/>
                    <a:pt x="608" y="2693"/>
                  </a:cubicBezTo>
                  <a:cubicBezTo>
                    <a:pt x="571" y="2693"/>
                    <a:pt x="534" y="2702"/>
                    <a:pt x="499" y="2720"/>
                  </a:cubicBezTo>
                  <a:cubicBezTo>
                    <a:pt x="414" y="2765"/>
                    <a:pt x="373" y="2843"/>
                    <a:pt x="373" y="2944"/>
                  </a:cubicBezTo>
                  <a:cubicBezTo>
                    <a:pt x="374" y="3816"/>
                    <a:pt x="373" y="4691"/>
                    <a:pt x="374" y="5564"/>
                  </a:cubicBezTo>
                  <a:cubicBezTo>
                    <a:pt x="374" y="5633"/>
                    <a:pt x="381" y="5704"/>
                    <a:pt x="392" y="5773"/>
                  </a:cubicBezTo>
                  <a:cubicBezTo>
                    <a:pt x="432" y="6048"/>
                    <a:pt x="690" y="6268"/>
                    <a:pt x="967" y="6268"/>
                  </a:cubicBezTo>
                  <a:lnTo>
                    <a:pt x="4156" y="6268"/>
                  </a:lnTo>
                  <a:lnTo>
                    <a:pt x="4156" y="7208"/>
                  </a:lnTo>
                  <a:cubicBezTo>
                    <a:pt x="4156" y="7261"/>
                    <a:pt x="4163" y="7317"/>
                    <a:pt x="4173" y="7370"/>
                  </a:cubicBezTo>
                  <a:cubicBezTo>
                    <a:pt x="4193" y="7469"/>
                    <a:pt x="4287" y="7540"/>
                    <a:pt x="4388" y="7540"/>
                  </a:cubicBezTo>
                  <a:cubicBezTo>
                    <a:pt x="4399" y="7540"/>
                    <a:pt x="4410" y="7539"/>
                    <a:pt x="4420" y="7537"/>
                  </a:cubicBezTo>
                  <a:cubicBezTo>
                    <a:pt x="4502" y="7526"/>
                    <a:pt x="4620" y="7431"/>
                    <a:pt x="4617" y="7317"/>
                  </a:cubicBezTo>
                  <a:cubicBezTo>
                    <a:pt x="4609" y="6998"/>
                    <a:pt x="4613" y="6681"/>
                    <a:pt x="4613" y="6363"/>
                  </a:cubicBezTo>
                  <a:lnTo>
                    <a:pt x="4613" y="6268"/>
                  </a:lnTo>
                  <a:lnTo>
                    <a:pt x="7816" y="6268"/>
                  </a:lnTo>
                  <a:cubicBezTo>
                    <a:pt x="8107" y="6268"/>
                    <a:pt x="8397" y="6005"/>
                    <a:pt x="8396" y="5687"/>
                  </a:cubicBezTo>
                  <a:cubicBezTo>
                    <a:pt x="8393" y="4248"/>
                    <a:pt x="8395" y="2809"/>
                    <a:pt x="8395" y="1369"/>
                  </a:cubicBezTo>
                  <a:lnTo>
                    <a:pt x="8395" y="1266"/>
                  </a:lnTo>
                  <a:cubicBezTo>
                    <a:pt x="8595" y="1206"/>
                    <a:pt x="8743" y="1097"/>
                    <a:pt x="8765" y="879"/>
                  </a:cubicBezTo>
                  <a:cubicBezTo>
                    <a:pt x="8782" y="731"/>
                    <a:pt x="8794" y="581"/>
                    <a:pt x="8779" y="434"/>
                  </a:cubicBezTo>
                  <a:cubicBezTo>
                    <a:pt x="8760" y="233"/>
                    <a:pt x="8652" y="86"/>
                    <a:pt x="8447" y="25"/>
                  </a:cubicBezTo>
                  <a:cubicBezTo>
                    <a:pt x="8419" y="16"/>
                    <a:pt x="8389" y="8"/>
                    <a:pt x="8361" y="1"/>
                  </a:cubicBezTo>
                  <a:close/>
                  <a:moveTo>
                    <a:pt x="11939" y="7570"/>
                  </a:moveTo>
                  <a:cubicBezTo>
                    <a:pt x="11968" y="7648"/>
                    <a:pt x="11998" y="7721"/>
                    <a:pt x="12029" y="7799"/>
                  </a:cubicBezTo>
                  <a:cubicBezTo>
                    <a:pt x="11854" y="7932"/>
                    <a:pt x="11680" y="8064"/>
                    <a:pt x="11514" y="8199"/>
                  </a:cubicBezTo>
                  <a:cubicBezTo>
                    <a:pt x="11489" y="8219"/>
                    <a:pt x="11468" y="8228"/>
                    <a:pt x="11448" y="8228"/>
                  </a:cubicBezTo>
                  <a:cubicBezTo>
                    <a:pt x="11429" y="8228"/>
                    <a:pt x="11410" y="8220"/>
                    <a:pt x="11390" y="8205"/>
                  </a:cubicBezTo>
                  <a:cubicBezTo>
                    <a:pt x="11227" y="8079"/>
                    <a:pt x="11064" y="7953"/>
                    <a:pt x="10906" y="7826"/>
                  </a:cubicBezTo>
                  <a:cubicBezTo>
                    <a:pt x="10892" y="7813"/>
                    <a:pt x="10885" y="7776"/>
                    <a:pt x="10892" y="7755"/>
                  </a:cubicBezTo>
                  <a:cubicBezTo>
                    <a:pt x="10909" y="7696"/>
                    <a:pt x="10936" y="7639"/>
                    <a:pt x="10958" y="7577"/>
                  </a:cubicBezTo>
                  <a:cubicBezTo>
                    <a:pt x="11117" y="7634"/>
                    <a:pt x="11278" y="7664"/>
                    <a:pt x="11439" y="7664"/>
                  </a:cubicBezTo>
                  <a:cubicBezTo>
                    <a:pt x="11604" y="7664"/>
                    <a:pt x="11770" y="7633"/>
                    <a:pt x="11939" y="7570"/>
                  </a:cubicBezTo>
                  <a:close/>
                  <a:moveTo>
                    <a:pt x="12463" y="8063"/>
                  </a:moveTo>
                  <a:cubicBezTo>
                    <a:pt x="12471" y="8063"/>
                    <a:pt x="12480" y="8064"/>
                    <a:pt x="12486" y="8066"/>
                  </a:cubicBezTo>
                  <a:cubicBezTo>
                    <a:pt x="12550" y="8091"/>
                    <a:pt x="12612" y="8122"/>
                    <a:pt x="12663" y="8146"/>
                  </a:cubicBezTo>
                  <a:cubicBezTo>
                    <a:pt x="12463" y="8347"/>
                    <a:pt x="12264" y="8546"/>
                    <a:pt x="12059" y="8750"/>
                  </a:cubicBezTo>
                  <a:cubicBezTo>
                    <a:pt x="11988" y="8689"/>
                    <a:pt x="11903" y="8620"/>
                    <a:pt x="11818" y="8548"/>
                  </a:cubicBezTo>
                  <a:cubicBezTo>
                    <a:pt x="12023" y="8385"/>
                    <a:pt x="12220" y="8229"/>
                    <a:pt x="12418" y="8075"/>
                  </a:cubicBezTo>
                  <a:cubicBezTo>
                    <a:pt x="12429" y="8067"/>
                    <a:pt x="12447" y="8063"/>
                    <a:pt x="12463" y="8063"/>
                  </a:cubicBezTo>
                  <a:close/>
                  <a:moveTo>
                    <a:pt x="10405" y="8075"/>
                  </a:moveTo>
                  <a:cubicBezTo>
                    <a:pt x="10484" y="8075"/>
                    <a:pt x="10556" y="8128"/>
                    <a:pt x="10630" y="8188"/>
                  </a:cubicBezTo>
                  <a:cubicBezTo>
                    <a:pt x="10763" y="8300"/>
                    <a:pt x="10902" y="8403"/>
                    <a:pt x="11039" y="8511"/>
                  </a:cubicBezTo>
                  <a:cubicBezTo>
                    <a:pt x="11049" y="8519"/>
                    <a:pt x="11057" y="8532"/>
                    <a:pt x="11077" y="8552"/>
                  </a:cubicBezTo>
                  <a:cubicBezTo>
                    <a:pt x="10991" y="8624"/>
                    <a:pt x="10907" y="8693"/>
                    <a:pt x="10835" y="8753"/>
                  </a:cubicBezTo>
                  <a:cubicBezTo>
                    <a:pt x="10630" y="8548"/>
                    <a:pt x="10428" y="8348"/>
                    <a:pt x="10227" y="8146"/>
                  </a:cubicBezTo>
                  <a:cubicBezTo>
                    <a:pt x="10232" y="8144"/>
                    <a:pt x="10248" y="8146"/>
                    <a:pt x="10256" y="8139"/>
                  </a:cubicBezTo>
                  <a:cubicBezTo>
                    <a:pt x="10309" y="8094"/>
                    <a:pt x="10358" y="8075"/>
                    <a:pt x="10405" y="8075"/>
                  </a:cubicBezTo>
                  <a:close/>
                  <a:moveTo>
                    <a:pt x="7849" y="7169"/>
                  </a:moveTo>
                  <a:cubicBezTo>
                    <a:pt x="8455" y="7169"/>
                    <a:pt x="9019" y="7662"/>
                    <a:pt x="9105" y="8252"/>
                  </a:cubicBezTo>
                  <a:cubicBezTo>
                    <a:pt x="9119" y="8354"/>
                    <a:pt x="9123" y="8456"/>
                    <a:pt x="9123" y="8556"/>
                  </a:cubicBezTo>
                  <a:cubicBezTo>
                    <a:pt x="9125" y="8888"/>
                    <a:pt x="9123" y="9221"/>
                    <a:pt x="9125" y="9553"/>
                  </a:cubicBezTo>
                  <a:cubicBezTo>
                    <a:pt x="9125" y="9623"/>
                    <a:pt x="9119" y="9658"/>
                    <a:pt x="9033" y="9664"/>
                  </a:cubicBezTo>
                  <a:cubicBezTo>
                    <a:pt x="8895" y="9671"/>
                    <a:pt x="8785" y="9808"/>
                    <a:pt x="8769" y="9965"/>
                  </a:cubicBezTo>
                  <a:cubicBezTo>
                    <a:pt x="8730" y="10384"/>
                    <a:pt x="8515" y="10680"/>
                    <a:pt x="8150" y="10879"/>
                  </a:cubicBezTo>
                  <a:cubicBezTo>
                    <a:pt x="7979" y="10972"/>
                    <a:pt x="7796" y="11011"/>
                    <a:pt x="7602" y="11022"/>
                  </a:cubicBezTo>
                  <a:cubicBezTo>
                    <a:pt x="7571" y="11024"/>
                    <a:pt x="7539" y="11025"/>
                    <a:pt x="7508" y="11025"/>
                  </a:cubicBezTo>
                  <a:cubicBezTo>
                    <a:pt x="7221" y="11025"/>
                    <a:pt x="6960" y="10942"/>
                    <a:pt x="6728" y="10767"/>
                  </a:cubicBezTo>
                  <a:cubicBezTo>
                    <a:pt x="6480" y="10579"/>
                    <a:pt x="6329" y="10330"/>
                    <a:pt x="6294" y="10017"/>
                  </a:cubicBezTo>
                  <a:cubicBezTo>
                    <a:pt x="6268" y="9790"/>
                    <a:pt x="6195" y="9708"/>
                    <a:pt x="5970" y="9655"/>
                  </a:cubicBezTo>
                  <a:cubicBezTo>
                    <a:pt x="5948" y="9650"/>
                    <a:pt x="5926" y="9600"/>
                    <a:pt x="5926" y="9570"/>
                  </a:cubicBezTo>
                  <a:cubicBezTo>
                    <a:pt x="5921" y="9309"/>
                    <a:pt x="5924" y="9046"/>
                    <a:pt x="5924" y="8785"/>
                  </a:cubicBezTo>
                  <a:lnTo>
                    <a:pt x="5924" y="8025"/>
                  </a:lnTo>
                  <a:cubicBezTo>
                    <a:pt x="5924" y="7863"/>
                    <a:pt x="6002" y="7785"/>
                    <a:pt x="6162" y="7769"/>
                  </a:cubicBezTo>
                  <a:cubicBezTo>
                    <a:pt x="6394" y="7747"/>
                    <a:pt x="6523" y="7621"/>
                    <a:pt x="6543" y="7387"/>
                  </a:cubicBezTo>
                  <a:cubicBezTo>
                    <a:pt x="6554" y="7257"/>
                    <a:pt x="6640" y="7170"/>
                    <a:pt x="6775" y="7170"/>
                  </a:cubicBezTo>
                  <a:cubicBezTo>
                    <a:pt x="7010" y="7170"/>
                    <a:pt x="7246" y="7171"/>
                    <a:pt x="7482" y="7171"/>
                  </a:cubicBezTo>
                  <a:cubicBezTo>
                    <a:pt x="7600" y="7171"/>
                    <a:pt x="7718" y="7171"/>
                    <a:pt x="7836" y="7170"/>
                  </a:cubicBezTo>
                  <a:cubicBezTo>
                    <a:pt x="7840" y="7169"/>
                    <a:pt x="7844" y="7169"/>
                    <a:pt x="7849" y="7169"/>
                  </a:cubicBezTo>
                  <a:close/>
                  <a:moveTo>
                    <a:pt x="7983" y="11432"/>
                  </a:moveTo>
                  <a:cubicBezTo>
                    <a:pt x="8011" y="11432"/>
                    <a:pt x="8048" y="11449"/>
                    <a:pt x="8063" y="11470"/>
                  </a:cubicBezTo>
                  <a:cubicBezTo>
                    <a:pt x="8120" y="11545"/>
                    <a:pt x="8168" y="11623"/>
                    <a:pt x="8223" y="11707"/>
                  </a:cubicBezTo>
                  <a:cubicBezTo>
                    <a:pt x="8008" y="11887"/>
                    <a:pt x="7763" y="11963"/>
                    <a:pt x="7530" y="11963"/>
                  </a:cubicBezTo>
                  <a:cubicBezTo>
                    <a:pt x="7258" y="11963"/>
                    <a:pt x="7003" y="11860"/>
                    <a:pt x="6830" y="11701"/>
                  </a:cubicBezTo>
                  <a:cubicBezTo>
                    <a:pt x="6865" y="11657"/>
                    <a:pt x="6903" y="11615"/>
                    <a:pt x="6936" y="11567"/>
                  </a:cubicBezTo>
                  <a:cubicBezTo>
                    <a:pt x="6966" y="11520"/>
                    <a:pt x="6985" y="11469"/>
                    <a:pt x="7002" y="11434"/>
                  </a:cubicBezTo>
                  <a:cubicBezTo>
                    <a:pt x="7202" y="11448"/>
                    <a:pt x="7400" y="11470"/>
                    <a:pt x="7598" y="11472"/>
                  </a:cubicBezTo>
                  <a:cubicBezTo>
                    <a:pt x="7603" y="11472"/>
                    <a:pt x="7608" y="11472"/>
                    <a:pt x="7613" y="11472"/>
                  </a:cubicBezTo>
                  <a:cubicBezTo>
                    <a:pt x="7734" y="11472"/>
                    <a:pt x="7856" y="11440"/>
                    <a:pt x="7977" y="11432"/>
                  </a:cubicBezTo>
                  <a:cubicBezTo>
                    <a:pt x="7979" y="11432"/>
                    <a:pt x="7981" y="11432"/>
                    <a:pt x="7983" y="11432"/>
                  </a:cubicBezTo>
                  <a:close/>
                  <a:moveTo>
                    <a:pt x="7458" y="13240"/>
                  </a:moveTo>
                  <a:cubicBezTo>
                    <a:pt x="7931" y="13240"/>
                    <a:pt x="8403" y="13242"/>
                    <a:pt x="8876" y="13245"/>
                  </a:cubicBezTo>
                  <a:cubicBezTo>
                    <a:pt x="9153" y="13246"/>
                    <a:pt x="9454" y="13498"/>
                    <a:pt x="9490" y="13791"/>
                  </a:cubicBezTo>
                  <a:cubicBezTo>
                    <a:pt x="9514" y="14002"/>
                    <a:pt x="9492" y="14215"/>
                    <a:pt x="9492" y="14440"/>
                  </a:cubicBezTo>
                  <a:lnTo>
                    <a:pt x="5549" y="14440"/>
                  </a:lnTo>
                  <a:cubicBezTo>
                    <a:pt x="5573" y="14180"/>
                    <a:pt x="5504" y="13921"/>
                    <a:pt x="5603" y="13668"/>
                  </a:cubicBezTo>
                  <a:cubicBezTo>
                    <a:pt x="5698" y="13426"/>
                    <a:pt x="5947" y="13246"/>
                    <a:pt x="6189" y="13245"/>
                  </a:cubicBezTo>
                  <a:cubicBezTo>
                    <a:pt x="6612" y="13241"/>
                    <a:pt x="7035" y="13240"/>
                    <a:pt x="7458" y="13240"/>
                  </a:cubicBezTo>
                  <a:close/>
                  <a:moveTo>
                    <a:pt x="14458" y="12362"/>
                  </a:moveTo>
                  <a:lnTo>
                    <a:pt x="14458" y="12458"/>
                  </a:lnTo>
                  <a:lnTo>
                    <a:pt x="14458" y="13958"/>
                  </a:lnTo>
                  <a:cubicBezTo>
                    <a:pt x="14460" y="14171"/>
                    <a:pt x="14332" y="14378"/>
                    <a:pt x="14112" y="14430"/>
                  </a:cubicBezTo>
                  <a:cubicBezTo>
                    <a:pt x="14088" y="14434"/>
                    <a:pt x="14061" y="14442"/>
                    <a:pt x="14035" y="14442"/>
                  </a:cubicBezTo>
                  <a:lnTo>
                    <a:pt x="11040" y="14442"/>
                  </a:lnTo>
                  <a:cubicBezTo>
                    <a:pt x="11022" y="14442"/>
                    <a:pt x="11005" y="14440"/>
                    <a:pt x="10977" y="14439"/>
                  </a:cubicBezTo>
                  <a:cubicBezTo>
                    <a:pt x="10977" y="14235"/>
                    <a:pt x="10978" y="14043"/>
                    <a:pt x="10977" y="13847"/>
                  </a:cubicBezTo>
                  <a:cubicBezTo>
                    <a:pt x="10969" y="13314"/>
                    <a:pt x="10810" y="12833"/>
                    <a:pt x="10463" y="12418"/>
                  </a:cubicBezTo>
                  <a:cubicBezTo>
                    <a:pt x="10452" y="12404"/>
                    <a:pt x="10445" y="12386"/>
                    <a:pt x="10432" y="12362"/>
                  </a:cubicBezTo>
                  <a:close/>
                  <a:moveTo>
                    <a:pt x="8727" y="11886"/>
                  </a:moveTo>
                  <a:cubicBezTo>
                    <a:pt x="8733" y="11886"/>
                    <a:pt x="8739" y="11886"/>
                    <a:pt x="8744" y="11888"/>
                  </a:cubicBezTo>
                  <a:cubicBezTo>
                    <a:pt x="9132" y="11997"/>
                    <a:pt x="9491" y="12157"/>
                    <a:pt x="9808" y="12411"/>
                  </a:cubicBezTo>
                  <a:cubicBezTo>
                    <a:pt x="10173" y="12708"/>
                    <a:pt x="10419" y="13083"/>
                    <a:pt x="10493" y="13543"/>
                  </a:cubicBezTo>
                  <a:cubicBezTo>
                    <a:pt x="10539" y="13833"/>
                    <a:pt x="10518" y="14133"/>
                    <a:pt x="10528" y="14437"/>
                  </a:cubicBezTo>
                  <a:cubicBezTo>
                    <a:pt x="10331" y="14439"/>
                    <a:pt x="10156" y="14439"/>
                    <a:pt x="9971" y="14439"/>
                  </a:cubicBezTo>
                  <a:cubicBezTo>
                    <a:pt x="9971" y="14276"/>
                    <a:pt x="9975" y="14119"/>
                    <a:pt x="9968" y="13961"/>
                  </a:cubicBezTo>
                  <a:cubicBezTo>
                    <a:pt x="9958" y="13726"/>
                    <a:pt x="9917" y="13496"/>
                    <a:pt x="9775" y="13298"/>
                  </a:cubicBezTo>
                  <a:cubicBezTo>
                    <a:pt x="9579" y="13020"/>
                    <a:pt x="9323" y="12839"/>
                    <a:pt x="8976" y="12800"/>
                  </a:cubicBezTo>
                  <a:cubicBezTo>
                    <a:pt x="8901" y="12792"/>
                    <a:pt x="8826" y="12783"/>
                    <a:pt x="8750" y="12783"/>
                  </a:cubicBezTo>
                  <a:cubicBezTo>
                    <a:pt x="8261" y="12782"/>
                    <a:pt x="7774" y="12779"/>
                    <a:pt x="7286" y="12779"/>
                  </a:cubicBezTo>
                  <a:cubicBezTo>
                    <a:pt x="6925" y="12779"/>
                    <a:pt x="6565" y="12781"/>
                    <a:pt x="6204" y="12785"/>
                  </a:cubicBezTo>
                  <a:cubicBezTo>
                    <a:pt x="5651" y="12792"/>
                    <a:pt x="5177" y="13194"/>
                    <a:pt x="5112" y="13751"/>
                  </a:cubicBezTo>
                  <a:cubicBezTo>
                    <a:pt x="5090" y="13942"/>
                    <a:pt x="5098" y="14136"/>
                    <a:pt x="5092" y="14328"/>
                  </a:cubicBezTo>
                  <a:cubicBezTo>
                    <a:pt x="5091" y="14364"/>
                    <a:pt x="5092" y="14398"/>
                    <a:pt x="5092" y="14440"/>
                  </a:cubicBezTo>
                  <a:cubicBezTo>
                    <a:pt x="5007" y="14440"/>
                    <a:pt x="4924" y="14442"/>
                    <a:pt x="4843" y="14442"/>
                  </a:cubicBezTo>
                  <a:cubicBezTo>
                    <a:pt x="4788" y="14442"/>
                    <a:pt x="4734" y="14441"/>
                    <a:pt x="4681" y="14439"/>
                  </a:cubicBezTo>
                  <a:cubicBezTo>
                    <a:pt x="4604" y="14434"/>
                    <a:pt x="4531" y="14341"/>
                    <a:pt x="4528" y="14253"/>
                  </a:cubicBezTo>
                  <a:cubicBezTo>
                    <a:pt x="4518" y="13867"/>
                    <a:pt x="4519" y="13484"/>
                    <a:pt x="4689" y="13126"/>
                  </a:cubicBezTo>
                  <a:cubicBezTo>
                    <a:pt x="4759" y="12981"/>
                    <a:pt x="4842" y="12840"/>
                    <a:pt x="4942" y="12715"/>
                  </a:cubicBezTo>
                  <a:cubicBezTo>
                    <a:pt x="5298" y="12284"/>
                    <a:pt x="5770" y="12043"/>
                    <a:pt x="6299" y="11893"/>
                  </a:cubicBezTo>
                  <a:cubicBezTo>
                    <a:pt x="6312" y="11890"/>
                    <a:pt x="6323" y="11888"/>
                    <a:pt x="6333" y="11888"/>
                  </a:cubicBezTo>
                  <a:cubicBezTo>
                    <a:pt x="6364" y="11888"/>
                    <a:pt x="6381" y="11905"/>
                    <a:pt x="6401" y="11927"/>
                  </a:cubicBezTo>
                  <a:cubicBezTo>
                    <a:pt x="6584" y="12126"/>
                    <a:pt x="6801" y="12267"/>
                    <a:pt x="7060" y="12343"/>
                  </a:cubicBezTo>
                  <a:cubicBezTo>
                    <a:pt x="7224" y="12391"/>
                    <a:pt x="7384" y="12415"/>
                    <a:pt x="7539" y="12415"/>
                  </a:cubicBezTo>
                  <a:cubicBezTo>
                    <a:pt x="7867" y="12415"/>
                    <a:pt x="8177" y="12309"/>
                    <a:pt x="8467" y="12099"/>
                  </a:cubicBezTo>
                  <a:cubicBezTo>
                    <a:pt x="8542" y="12046"/>
                    <a:pt x="8598" y="11968"/>
                    <a:pt x="8666" y="11906"/>
                  </a:cubicBezTo>
                  <a:cubicBezTo>
                    <a:pt x="8680" y="11894"/>
                    <a:pt x="8706" y="11886"/>
                    <a:pt x="8727" y="11886"/>
                  </a:cubicBezTo>
                  <a:close/>
                  <a:moveTo>
                    <a:pt x="12168" y="2958"/>
                  </a:moveTo>
                  <a:cubicBezTo>
                    <a:pt x="12167" y="2958"/>
                    <a:pt x="12166" y="2958"/>
                    <a:pt x="12165" y="2958"/>
                  </a:cubicBezTo>
                  <a:cubicBezTo>
                    <a:pt x="11935" y="2958"/>
                    <a:pt x="11705" y="2959"/>
                    <a:pt x="11475" y="2959"/>
                  </a:cubicBezTo>
                  <a:cubicBezTo>
                    <a:pt x="11245" y="2959"/>
                    <a:pt x="11015" y="2958"/>
                    <a:pt x="10786" y="2958"/>
                  </a:cubicBezTo>
                  <a:cubicBezTo>
                    <a:pt x="10520" y="2958"/>
                    <a:pt x="10275" y="3028"/>
                    <a:pt x="10058" y="3177"/>
                  </a:cubicBezTo>
                  <a:cubicBezTo>
                    <a:pt x="9675" y="3440"/>
                    <a:pt x="9466" y="3802"/>
                    <a:pt x="9470" y="4275"/>
                  </a:cubicBezTo>
                  <a:cubicBezTo>
                    <a:pt x="9471" y="4498"/>
                    <a:pt x="9473" y="4722"/>
                    <a:pt x="9468" y="4945"/>
                  </a:cubicBezTo>
                  <a:cubicBezTo>
                    <a:pt x="9466" y="5018"/>
                    <a:pt x="9440" y="5090"/>
                    <a:pt x="9426" y="5163"/>
                  </a:cubicBezTo>
                  <a:cubicBezTo>
                    <a:pt x="9409" y="5238"/>
                    <a:pt x="9388" y="5315"/>
                    <a:pt x="9383" y="5391"/>
                  </a:cubicBezTo>
                  <a:cubicBezTo>
                    <a:pt x="9376" y="5517"/>
                    <a:pt x="9391" y="5644"/>
                    <a:pt x="9379" y="5769"/>
                  </a:cubicBezTo>
                  <a:cubicBezTo>
                    <a:pt x="9357" y="6024"/>
                    <a:pt x="9553" y="6274"/>
                    <a:pt x="9802" y="6316"/>
                  </a:cubicBezTo>
                  <a:cubicBezTo>
                    <a:pt x="9860" y="6325"/>
                    <a:pt x="9883" y="6356"/>
                    <a:pt x="9896" y="6415"/>
                  </a:cubicBezTo>
                  <a:cubicBezTo>
                    <a:pt x="9968" y="6762"/>
                    <a:pt x="10140" y="7055"/>
                    <a:pt x="10418" y="7274"/>
                  </a:cubicBezTo>
                  <a:cubicBezTo>
                    <a:pt x="10508" y="7345"/>
                    <a:pt x="10504" y="7423"/>
                    <a:pt x="10490" y="7502"/>
                  </a:cubicBezTo>
                  <a:cubicBezTo>
                    <a:pt x="10483" y="7544"/>
                    <a:pt x="10430" y="7598"/>
                    <a:pt x="10388" y="7612"/>
                  </a:cubicBezTo>
                  <a:cubicBezTo>
                    <a:pt x="10244" y="7662"/>
                    <a:pt x="10094" y="7692"/>
                    <a:pt x="9951" y="7741"/>
                  </a:cubicBezTo>
                  <a:cubicBezTo>
                    <a:pt x="9797" y="7792"/>
                    <a:pt x="9647" y="7854"/>
                    <a:pt x="9494" y="7912"/>
                  </a:cubicBezTo>
                  <a:cubicBezTo>
                    <a:pt x="9487" y="7904"/>
                    <a:pt x="9478" y="7898"/>
                    <a:pt x="9477" y="7890"/>
                  </a:cubicBezTo>
                  <a:cubicBezTo>
                    <a:pt x="9366" y="7571"/>
                    <a:pt x="9176" y="7314"/>
                    <a:pt x="8914" y="7102"/>
                  </a:cubicBezTo>
                  <a:cubicBezTo>
                    <a:pt x="8607" y="6851"/>
                    <a:pt x="8252" y="6728"/>
                    <a:pt x="7860" y="6717"/>
                  </a:cubicBezTo>
                  <a:cubicBezTo>
                    <a:pt x="7753" y="6714"/>
                    <a:pt x="7646" y="6713"/>
                    <a:pt x="7539" y="6713"/>
                  </a:cubicBezTo>
                  <a:cubicBezTo>
                    <a:pt x="7363" y="6713"/>
                    <a:pt x="7187" y="6716"/>
                    <a:pt x="7010" y="6716"/>
                  </a:cubicBezTo>
                  <a:cubicBezTo>
                    <a:pt x="6931" y="6716"/>
                    <a:pt x="6852" y="6715"/>
                    <a:pt x="6773" y="6714"/>
                  </a:cubicBezTo>
                  <a:cubicBezTo>
                    <a:pt x="6770" y="6714"/>
                    <a:pt x="6767" y="6714"/>
                    <a:pt x="6764" y="6714"/>
                  </a:cubicBezTo>
                  <a:cubicBezTo>
                    <a:pt x="6435" y="6714"/>
                    <a:pt x="6157" y="6936"/>
                    <a:pt x="6094" y="7246"/>
                  </a:cubicBezTo>
                  <a:cubicBezTo>
                    <a:pt x="6088" y="7273"/>
                    <a:pt x="6053" y="7307"/>
                    <a:pt x="6026" y="7314"/>
                  </a:cubicBezTo>
                  <a:cubicBezTo>
                    <a:pt x="5631" y="7410"/>
                    <a:pt x="5469" y="7683"/>
                    <a:pt x="5462" y="8017"/>
                  </a:cubicBezTo>
                  <a:cubicBezTo>
                    <a:pt x="5453" y="8538"/>
                    <a:pt x="5455" y="9058"/>
                    <a:pt x="5462" y="9579"/>
                  </a:cubicBezTo>
                  <a:cubicBezTo>
                    <a:pt x="5464" y="9759"/>
                    <a:pt x="5503" y="9945"/>
                    <a:pt x="5685" y="10027"/>
                  </a:cubicBezTo>
                  <a:cubicBezTo>
                    <a:pt x="5814" y="10087"/>
                    <a:pt x="5849" y="10173"/>
                    <a:pt x="5879" y="10296"/>
                  </a:cubicBezTo>
                  <a:cubicBezTo>
                    <a:pt x="5975" y="10678"/>
                    <a:pt x="6204" y="10971"/>
                    <a:pt x="6528" y="11190"/>
                  </a:cubicBezTo>
                  <a:cubicBezTo>
                    <a:pt x="6591" y="11230"/>
                    <a:pt x="6584" y="11270"/>
                    <a:pt x="6551" y="11311"/>
                  </a:cubicBezTo>
                  <a:cubicBezTo>
                    <a:pt x="6526" y="11346"/>
                    <a:pt x="6485" y="11376"/>
                    <a:pt x="6442" y="11390"/>
                  </a:cubicBezTo>
                  <a:cubicBezTo>
                    <a:pt x="6352" y="11420"/>
                    <a:pt x="6258" y="11438"/>
                    <a:pt x="6168" y="11462"/>
                  </a:cubicBezTo>
                  <a:cubicBezTo>
                    <a:pt x="5694" y="11589"/>
                    <a:pt x="5259" y="11802"/>
                    <a:pt x="4886" y="12120"/>
                  </a:cubicBezTo>
                  <a:cubicBezTo>
                    <a:pt x="4546" y="12410"/>
                    <a:pt x="4297" y="12765"/>
                    <a:pt x="4170" y="13199"/>
                  </a:cubicBezTo>
                  <a:cubicBezTo>
                    <a:pt x="4067" y="13550"/>
                    <a:pt x="4057" y="13910"/>
                    <a:pt x="4067" y="14270"/>
                  </a:cubicBezTo>
                  <a:cubicBezTo>
                    <a:pt x="4072" y="14449"/>
                    <a:pt x="4125" y="14624"/>
                    <a:pt x="4280" y="14736"/>
                  </a:cubicBezTo>
                  <a:cubicBezTo>
                    <a:pt x="4377" y="14805"/>
                    <a:pt x="4490" y="14849"/>
                    <a:pt x="4594" y="14904"/>
                  </a:cubicBezTo>
                  <a:lnTo>
                    <a:pt x="14139" y="14904"/>
                  </a:lnTo>
                  <a:cubicBezTo>
                    <a:pt x="14266" y="14850"/>
                    <a:pt x="14402" y="14814"/>
                    <a:pt x="14516" y="14741"/>
                  </a:cubicBezTo>
                  <a:cubicBezTo>
                    <a:pt x="14714" y="14617"/>
                    <a:pt x="14838" y="14430"/>
                    <a:pt x="14883" y="14198"/>
                  </a:cubicBezTo>
                  <a:cubicBezTo>
                    <a:pt x="14884" y="14191"/>
                    <a:pt x="14894" y="14185"/>
                    <a:pt x="14898" y="14180"/>
                  </a:cubicBezTo>
                  <a:lnTo>
                    <a:pt x="14898" y="9836"/>
                  </a:lnTo>
                  <a:cubicBezTo>
                    <a:pt x="14894" y="9822"/>
                    <a:pt x="14883" y="9808"/>
                    <a:pt x="14881" y="9793"/>
                  </a:cubicBezTo>
                  <a:cubicBezTo>
                    <a:pt x="14862" y="9589"/>
                    <a:pt x="14813" y="9395"/>
                    <a:pt x="14727" y="9211"/>
                  </a:cubicBezTo>
                  <a:cubicBezTo>
                    <a:pt x="14685" y="9120"/>
                    <a:pt x="14610" y="9072"/>
                    <a:pt x="14527" y="9072"/>
                  </a:cubicBezTo>
                  <a:cubicBezTo>
                    <a:pt x="14497" y="9072"/>
                    <a:pt x="14466" y="9078"/>
                    <a:pt x="14434" y="9091"/>
                  </a:cubicBezTo>
                  <a:cubicBezTo>
                    <a:pt x="14283" y="9150"/>
                    <a:pt x="14265" y="9255"/>
                    <a:pt x="14314" y="9391"/>
                  </a:cubicBezTo>
                  <a:cubicBezTo>
                    <a:pt x="14410" y="9662"/>
                    <a:pt x="14460" y="9937"/>
                    <a:pt x="14458" y="10224"/>
                  </a:cubicBezTo>
                  <a:cubicBezTo>
                    <a:pt x="14457" y="10756"/>
                    <a:pt x="14458" y="11289"/>
                    <a:pt x="14458" y="11821"/>
                  </a:cubicBezTo>
                  <a:lnTo>
                    <a:pt x="14458" y="11913"/>
                  </a:lnTo>
                  <a:lnTo>
                    <a:pt x="13539" y="11913"/>
                  </a:lnTo>
                  <a:lnTo>
                    <a:pt x="13539" y="11823"/>
                  </a:lnTo>
                  <a:lnTo>
                    <a:pt x="13539" y="11100"/>
                  </a:lnTo>
                  <a:cubicBezTo>
                    <a:pt x="13539" y="10975"/>
                    <a:pt x="13459" y="10876"/>
                    <a:pt x="13353" y="10859"/>
                  </a:cubicBezTo>
                  <a:cubicBezTo>
                    <a:pt x="13339" y="10857"/>
                    <a:pt x="13325" y="10856"/>
                    <a:pt x="13311" y="10856"/>
                  </a:cubicBezTo>
                  <a:cubicBezTo>
                    <a:pt x="13214" y="10856"/>
                    <a:pt x="13130" y="10915"/>
                    <a:pt x="13093" y="11015"/>
                  </a:cubicBezTo>
                  <a:cubicBezTo>
                    <a:pt x="13083" y="11043"/>
                    <a:pt x="13080" y="11077"/>
                    <a:pt x="13080" y="11108"/>
                  </a:cubicBezTo>
                  <a:lnTo>
                    <a:pt x="13080" y="11916"/>
                  </a:lnTo>
                  <a:lnTo>
                    <a:pt x="9972" y="11916"/>
                  </a:lnTo>
                  <a:cubicBezTo>
                    <a:pt x="9964" y="11916"/>
                    <a:pt x="9956" y="11917"/>
                    <a:pt x="9949" y="11917"/>
                  </a:cubicBezTo>
                  <a:cubicBezTo>
                    <a:pt x="9945" y="11917"/>
                    <a:pt x="9941" y="11917"/>
                    <a:pt x="9937" y="11916"/>
                  </a:cubicBezTo>
                  <a:cubicBezTo>
                    <a:pt x="9845" y="11908"/>
                    <a:pt x="9811" y="11869"/>
                    <a:pt x="9811" y="11777"/>
                  </a:cubicBezTo>
                  <a:lnTo>
                    <a:pt x="9811" y="11088"/>
                  </a:lnTo>
                  <a:cubicBezTo>
                    <a:pt x="9811" y="10954"/>
                    <a:pt x="9720" y="10859"/>
                    <a:pt x="9593" y="10858"/>
                  </a:cubicBezTo>
                  <a:cubicBezTo>
                    <a:pt x="9591" y="10858"/>
                    <a:pt x="9589" y="10858"/>
                    <a:pt x="9587" y="10858"/>
                  </a:cubicBezTo>
                  <a:cubicBezTo>
                    <a:pt x="9476" y="10858"/>
                    <a:pt x="9360" y="10942"/>
                    <a:pt x="9366" y="11084"/>
                  </a:cubicBezTo>
                  <a:cubicBezTo>
                    <a:pt x="9376" y="11258"/>
                    <a:pt x="9369" y="11435"/>
                    <a:pt x="9369" y="11612"/>
                  </a:cubicBezTo>
                  <a:cubicBezTo>
                    <a:pt x="9356" y="11612"/>
                    <a:pt x="9346" y="11614"/>
                    <a:pt x="9338" y="11614"/>
                  </a:cubicBezTo>
                  <a:cubicBezTo>
                    <a:pt x="9334" y="11614"/>
                    <a:pt x="9330" y="11613"/>
                    <a:pt x="9327" y="11612"/>
                  </a:cubicBezTo>
                  <a:cubicBezTo>
                    <a:pt x="9102" y="11540"/>
                    <a:pt x="8881" y="11459"/>
                    <a:pt x="8655" y="11395"/>
                  </a:cubicBezTo>
                  <a:cubicBezTo>
                    <a:pt x="8556" y="11366"/>
                    <a:pt x="8485" y="11330"/>
                    <a:pt x="8471" y="11227"/>
                  </a:cubicBezTo>
                  <a:cubicBezTo>
                    <a:pt x="8536" y="11176"/>
                    <a:pt x="8600" y="11127"/>
                    <a:pt x="8663" y="11079"/>
                  </a:cubicBezTo>
                  <a:cubicBezTo>
                    <a:pt x="8952" y="10858"/>
                    <a:pt x="9116" y="10561"/>
                    <a:pt x="9192" y="10208"/>
                  </a:cubicBezTo>
                  <a:cubicBezTo>
                    <a:pt x="9204" y="10155"/>
                    <a:pt x="9207" y="10102"/>
                    <a:pt x="9275" y="10074"/>
                  </a:cubicBezTo>
                  <a:cubicBezTo>
                    <a:pt x="9483" y="9991"/>
                    <a:pt x="9583" y="9832"/>
                    <a:pt x="9582" y="9607"/>
                  </a:cubicBezTo>
                  <a:cubicBezTo>
                    <a:pt x="9579" y="9262"/>
                    <a:pt x="9590" y="8917"/>
                    <a:pt x="9576" y="8574"/>
                  </a:cubicBezTo>
                  <a:cubicBezTo>
                    <a:pt x="9570" y="8429"/>
                    <a:pt x="9607" y="8342"/>
                    <a:pt x="9746" y="8304"/>
                  </a:cubicBezTo>
                  <a:cubicBezTo>
                    <a:pt x="9748" y="8303"/>
                    <a:pt x="9751" y="8302"/>
                    <a:pt x="9752" y="8302"/>
                  </a:cubicBezTo>
                  <a:lnTo>
                    <a:pt x="9752" y="8302"/>
                  </a:lnTo>
                  <a:cubicBezTo>
                    <a:pt x="9753" y="8302"/>
                    <a:pt x="9753" y="8303"/>
                    <a:pt x="9751" y="8304"/>
                  </a:cubicBezTo>
                  <a:cubicBezTo>
                    <a:pt x="9790" y="8357"/>
                    <a:pt x="9822" y="8407"/>
                    <a:pt x="9865" y="8450"/>
                  </a:cubicBezTo>
                  <a:cubicBezTo>
                    <a:pt x="10064" y="8654"/>
                    <a:pt x="10279" y="8843"/>
                    <a:pt x="10466" y="9061"/>
                  </a:cubicBezTo>
                  <a:cubicBezTo>
                    <a:pt x="10558" y="9169"/>
                    <a:pt x="10692" y="9219"/>
                    <a:pt x="10824" y="9219"/>
                  </a:cubicBezTo>
                  <a:cubicBezTo>
                    <a:pt x="10946" y="9219"/>
                    <a:pt x="11065" y="9176"/>
                    <a:pt x="11146" y="9096"/>
                  </a:cubicBezTo>
                  <a:cubicBezTo>
                    <a:pt x="11240" y="9004"/>
                    <a:pt x="11350" y="8927"/>
                    <a:pt x="11450" y="8845"/>
                  </a:cubicBezTo>
                  <a:cubicBezTo>
                    <a:pt x="11552" y="8934"/>
                    <a:pt x="11650" y="9013"/>
                    <a:pt x="11742" y="9096"/>
                  </a:cubicBezTo>
                  <a:cubicBezTo>
                    <a:pt x="11839" y="9183"/>
                    <a:pt x="11955" y="9224"/>
                    <a:pt x="12069" y="9224"/>
                  </a:cubicBezTo>
                  <a:cubicBezTo>
                    <a:pt x="12203" y="9224"/>
                    <a:pt x="12334" y="9168"/>
                    <a:pt x="12428" y="9065"/>
                  </a:cubicBezTo>
                  <a:cubicBezTo>
                    <a:pt x="12663" y="8809"/>
                    <a:pt x="12939" y="8594"/>
                    <a:pt x="13158" y="8291"/>
                  </a:cubicBezTo>
                  <a:cubicBezTo>
                    <a:pt x="13346" y="8413"/>
                    <a:pt x="13537" y="8533"/>
                    <a:pt x="13727" y="8661"/>
                  </a:cubicBezTo>
                  <a:cubicBezTo>
                    <a:pt x="13776" y="8694"/>
                    <a:pt x="13837" y="8711"/>
                    <a:pt x="13895" y="8711"/>
                  </a:cubicBezTo>
                  <a:cubicBezTo>
                    <a:pt x="13948" y="8711"/>
                    <a:pt x="13999" y="8696"/>
                    <a:pt x="14034" y="8665"/>
                  </a:cubicBezTo>
                  <a:cubicBezTo>
                    <a:pt x="14151" y="8560"/>
                    <a:pt x="14144" y="8382"/>
                    <a:pt x="13983" y="8269"/>
                  </a:cubicBezTo>
                  <a:cubicBezTo>
                    <a:pt x="13762" y="8110"/>
                    <a:pt x="13533" y="7960"/>
                    <a:pt x="13277" y="7867"/>
                  </a:cubicBezTo>
                  <a:cubicBezTo>
                    <a:pt x="13019" y="7771"/>
                    <a:pt x="12754" y="7699"/>
                    <a:pt x="12492" y="7615"/>
                  </a:cubicBezTo>
                  <a:cubicBezTo>
                    <a:pt x="12476" y="7611"/>
                    <a:pt x="12458" y="7605"/>
                    <a:pt x="12447" y="7594"/>
                  </a:cubicBezTo>
                  <a:cubicBezTo>
                    <a:pt x="12363" y="7519"/>
                    <a:pt x="12369" y="7344"/>
                    <a:pt x="12455" y="7276"/>
                  </a:cubicBezTo>
                  <a:cubicBezTo>
                    <a:pt x="12766" y="7038"/>
                    <a:pt x="12922" y="6713"/>
                    <a:pt x="12998" y="6333"/>
                  </a:cubicBezTo>
                  <a:cubicBezTo>
                    <a:pt x="13001" y="6332"/>
                    <a:pt x="13010" y="6331"/>
                    <a:pt x="13017" y="6328"/>
                  </a:cubicBezTo>
                  <a:cubicBezTo>
                    <a:pt x="13226" y="6295"/>
                    <a:pt x="13394" y="6196"/>
                    <a:pt x="13461" y="5988"/>
                  </a:cubicBezTo>
                  <a:cubicBezTo>
                    <a:pt x="13533" y="5772"/>
                    <a:pt x="13532" y="5535"/>
                    <a:pt x="13482" y="5322"/>
                  </a:cubicBezTo>
                  <a:cubicBezTo>
                    <a:pt x="13433" y="5110"/>
                    <a:pt x="13410" y="4902"/>
                    <a:pt x="13411" y="4687"/>
                  </a:cubicBezTo>
                  <a:cubicBezTo>
                    <a:pt x="13413" y="4508"/>
                    <a:pt x="13411" y="4329"/>
                    <a:pt x="13411" y="4149"/>
                  </a:cubicBezTo>
                  <a:cubicBezTo>
                    <a:pt x="13411" y="4123"/>
                    <a:pt x="13411" y="4097"/>
                    <a:pt x="13404" y="4071"/>
                  </a:cubicBezTo>
                  <a:cubicBezTo>
                    <a:pt x="13328" y="3763"/>
                    <a:pt x="13136" y="3576"/>
                    <a:pt x="12817" y="3532"/>
                  </a:cubicBezTo>
                  <a:cubicBezTo>
                    <a:pt x="12782" y="3199"/>
                    <a:pt x="12486" y="2958"/>
                    <a:pt x="12168" y="295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 name="Google Shape;1408;p71"/>
          <p:cNvGrpSpPr/>
          <p:nvPr/>
        </p:nvGrpSpPr>
        <p:grpSpPr>
          <a:xfrm>
            <a:off x="5390987" y="2567812"/>
            <a:ext cx="614700" cy="614700"/>
            <a:chOff x="5390987" y="2577509"/>
            <a:chExt cx="614700" cy="614700"/>
          </a:xfrm>
        </p:grpSpPr>
        <p:sp>
          <p:nvSpPr>
            <p:cNvPr id="1409" name="Google Shape;1409;p71"/>
            <p:cNvSpPr/>
            <p:nvPr/>
          </p:nvSpPr>
          <p:spPr>
            <a:xfrm>
              <a:off x="5390987"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71"/>
            <p:cNvSpPr/>
            <p:nvPr/>
          </p:nvSpPr>
          <p:spPr>
            <a:xfrm>
              <a:off x="5467604" y="2655213"/>
              <a:ext cx="466619" cy="459292"/>
            </a:xfrm>
            <a:custGeom>
              <a:rect b="b" l="l" r="r" t="t"/>
              <a:pathLst>
                <a:path extrusionOk="0" h="14668" w="14902">
                  <a:moveTo>
                    <a:pt x="7461" y="453"/>
                  </a:moveTo>
                  <a:cubicBezTo>
                    <a:pt x="7518" y="453"/>
                    <a:pt x="7575" y="488"/>
                    <a:pt x="7621" y="558"/>
                  </a:cubicBezTo>
                  <a:cubicBezTo>
                    <a:pt x="7712" y="696"/>
                    <a:pt x="7801" y="841"/>
                    <a:pt x="7879" y="988"/>
                  </a:cubicBezTo>
                  <a:cubicBezTo>
                    <a:pt x="8024" y="1261"/>
                    <a:pt x="8164" y="1541"/>
                    <a:pt x="8304" y="1818"/>
                  </a:cubicBezTo>
                  <a:cubicBezTo>
                    <a:pt x="8336" y="1882"/>
                    <a:pt x="8361" y="1949"/>
                    <a:pt x="8392" y="2028"/>
                  </a:cubicBezTo>
                  <a:lnTo>
                    <a:pt x="6529" y="2028"/>
                  </a:lnTo>
                  <a:cubicBezTo>
                    <a:pt x="6550" y="1974"/>
                    <a:pt x="6566" y="1923"/>
                    <a:pt x="6587" y="1875"/>
                  </a:cubicBezTo>
                  <a:cubicBezTo>
                    <a:pt x="6796" y="1421"/>
                    <a:pt x="7030" y="979"/>
                    <a:pt x="7300" y="559"/>
                  </a:cubicBezTo>
                  <a:cubicBezTo>
                    <a:pt x="7346" y="489"/>
                    <a:pt x="7403" y="453"/>
                    <a:pt x="7461" y="453"/>
                  </a:cubicBezTo>
                  <a:close/>
                  <a:moveTo>
                    <a:pt x="7445" y="4024"/>
                  </a:moveTo>
                  <a:cubicBezTo>
                    <a:pt x="7451" y="4024"/>
                    <a:pt x="7458" y="4024"/>
                    <a:pt x="7464" y="4024"/>
                  </a:cubicBezTo>
                  <a:cubicBezTo>
                    <a:pt x="7839" y="4038"/>
                    <a:pt x="8099" y="4318"/>
                    <a:pt x="8096" y="4662"/>
                  </a:cubicBezTo>
                  <a:cubicBezTo>
                    <a:pt x="8092" y="5016"/>
                    <a:pt x="7832" y="5286"/>
                    <a:pt x="7467" y="5293"/>
                  </a:cubicBezTo>
                  <a:cubicBezTo>
                    <a:pt x="7463" y="5293"/>
                    <a:pt x="7458" y="5293"/>
                    <a:pt x="7454" y="5293"/>
                  </a:cubicBezTo>
                  <a:cubicBezTo>
                    <a:pt x="7090" y="5293"/>
                    <a:pt x="6823" y="4989"/>
                    <a:pt x="6827" y="4664"/>
                  </a:cubicBezTo>
                  <a:cubicBezTo>
                    <a:pt x="6807" y="4339"/>
                    <a:pt x="7123" y="4024"/>
                    <a:pt x="7445" y="4024"/>
                  </a:cubicBezTo>
                  <a:close/>
                  <a:moveTo>
                    <a:pt x="7460" y="3567"/>
                  </a:moveTo>
                  <a:cubicBezTo>
                    <a:pt x="6845" y="3567"/>
                    <a:pt x="6382" y="4070"/>
                    <a:pt x="6370" y="4621"/>
                  </a:cubicBezTo>
                  <a:cubicBezTo>
                    <a:pt x="6356" y="5296"/>
                    <a:pt x="6871" y="5750"/>
                    <a:pt x="7457" y="5750"/>
                  </a:cubicBezTo>
                  <a:cubicBezTo>
                    <a:pt x="8064" y="5750"/>
                    <a:pt x="8558" y="5276"/>
                    <a:pt x="8544" y="4664"/>
                  </a:cubicBezTo>
                  <a:cubicBezTo>
                    <a:pt x="8566" y="4040"/>
                    <a:pt x="8051" y="3584"/>
                    <a:pt x="7491" y="3567"/>
                  </a:cubicBezTo>
                  <a:cubicBezTo>
                    <a:pt x="7481" y="3567"/>
                    <a:pt x="7471" y="3567"/>
                    <a:pt x="7460" y="3567"/>
                  </a:cubicBezTo>
                  <a:close/>
                  <a:moveTo>
                    <a:pt x="1491" y="5730"/>
                  </a:moveTo>
                  <a:cubicBezTo>
                    <a:pt x="1581" y="5730"/>
                    <a:pt x="1671" y="5742"/>
                    <a:pt x="1761" y="5756"/>
                  </a:cubicBezTo>
                  <a:cubicBezTo>
                    <a:pt x="1839" y="5767"/>
                    <a:pt x="1917" y="5770"/>
                    <a:pt x="1996" y="5774"/>
                  </a:cubicBezTo>
                  <a:cubicBezTo>
                    <a:pt x="2214" y="5793"/>
                    <a:pt x="2432" y="5802"/>
                    <a:pt x="2647" y="5829"/>
                  </a:cubicBezTo>
                  <a:cubicBezTo>
                    <a:pt x="2824" y="5852"/>
                    <a:pt x="2937" y="6001"/>
                    <a:pt x="2925" y="6170"/>
                  </a:cubicBezTo>
                  <a:cubicBezTo>
                    <a:pt x="2913" y="6320"/>
                    <a:pt x="2779" y="6444"/>
                    <a:pt x="2619" y="6444"/>
                  </a:cubicBezTo>
                  <a:cubicBezTo>
                    <a:pt x="2616" y="6444"/>
                    <a:pt x="2612" y="6443"/>
                    <a:pt x="2608" y="6443"/>
                  </a:cubicBezTo>
                  <a:cubicBezTo>
                    <a:pt x="2441" y="6438"/>
                    <a:pt x="2273" y="6411"/>
                    <a:pt x="2106" y="6411"/>
                  </a:cubicBezTo>
                  <a:cubicBezTo>
                    <a:pt x="2102" y="6411"/>
                    <a:pt x="2098" y="6411"/>
                    <a:pt x="2093" y="6411"/>
                  </a:cubicBezTo>
                  <a:cubicBezTo>
                    <a:pt x="1852" y="6415"/>
                    <a:pt x="1642" y="6586"/>
                    <a:pt x="1598" y="6835"/>
                  </a:cubicBezTo>
                  <a:cubicBezTo>
                    <a:pt x="1577" y="6955"/>
                    <a:pt x="1578" y="6955"/>
                    <a:pt x="1416" y="6974"/>
                  </a:cubicBezTo>
                  <a:cubicBezTo>
                    <a:pt x="1230" y="6994"/>
                    <a:pt x="1079" y="7166"/>
                    <a:pt x="1066" y="7357"/>
                  </a:cubicBezTo>
                  <a:cubicBezTo>
                    <a:pt x="1055" y="7561"/>
                    <a:pt x="980" y="7760"/>
                    <a:pt x="817" y="7950"/>
                  </a:cubicBezTo>
                  <a:cubicBezTo>
                    <a:pt x="701" y="7830"/>
                    <a:pt x="619" y="7690"/>
                    <a:pt x="574" y="7531"/>
                  </a:cubicBezTo>
                  <a:cubicBezTo>
                    <a:pt x="509" y="7295"/>
                    <a:pt x="536" y="7059"/>
                    <a:pt x="570" y="6821"/>
                  </a:cubicBezTo>
                  <a:cubicBezTo>
                    <a:pt x="591" y="6678"/>
                    <a:pt x="592" y="6531"/>
                    <a:pt x="628" y="6394"/>
                  </a:cubicBezTo>
                  <a:cubicBezTo>
                    <a:pt x="713" y="6054"/>
                    <a:pt x="942" y="5852"/>
                    <a:pt x="1273" y="5759"/>
                  </a:cubicBezTo>
                  <a:cubicBezTo>
                    <a:pt x="1345" y="5738"/>
                    <a:pt x="1418" y="5730"/>
                    <a:pt x="1491" y="5730"/>
                  </a:cubicBezTo>
                  <a:close/>
                  <a:moveTo>
                    <a:pt x="13284" y="5689"/>
                  </a:moveTo>
                  <a:cubicBezTo>
                    <a:pt x="13604" y="5692"/>
                    <a:pt x="13848" y="5855"/>
                    <a:pt x="14026" y="6118"/>
                  </a:cubicBezTo>
                  <a:cubicBezTo>
                    <a:pt x="14145" y="6291"/>
                    <a:pt x="14166" y="6493"/>
                    <a:pt x="14197" y="6691"/>
                  </a:cubicBezTo>
                  <a:cubicBezTo>
                    <a:pt x="14227" y="6869"/>
                    <a:pt x="14261" y="7047"/>
                    <a:pt x="14279" y="7229"/>
                  </a:cubicBezTo>
                  <a:cubicBezTo>
                    <a:pt x="14288" y="7319"/>
                    <a:pt x="14268" y="7412"/>
                    <a:pt x="14248" y="7502"/>
                  </a:cubicBezTo>
                  <a:cubicBezTo>
                    <a:pt x="14213" y="7667"/>
                    <a:pt x="14145" y="7819"/>
                    <a:pt x="14022" y="7953"/>
                  </a:cubicBezTo>
                  <a:cubicBezTo>
                    <a:pt x="13911" y="7837"/>
                    <a:pt x="13822" y="7711"/>
                    <a:pt x="13773" y="7561"/>
                  </a:cubicBezTo>
                  <a:cubicBezTo>
                    <a:pt x="13741" y="7463"/>
                    <a:pt x="13727" y="7359"/>
                    <a:pt x="13695" y="7262"/>
                  </a:cubicBezTo>
                  <a:cubicBezTo>
                    <a:pt x="13636" y="7088"/>
                    <a:pt x="13469" y="6974"/>
                    <a:pt x="13279" y="6974"/>
                  </a:cubicBezTo>
                  <a:cubicBezTo>
                    <a:pt x="13262" y="6974"/>
                    <a:pt x="13245" y="6975"/>
                    <a:pt x="13228" y="6977"/>
                  </a:cubicBezTo>
                  <a:cubicBezTo>
                    <a:pt x="13221" y="6978"/>
                    <a:pt x="13214" y="6978"/>
                    <a:pt x="13208" y="6978"/>
                  </a:cubicBezTo>
                  <a:cubicBezTo>
                    <a:pt x="13164" y="6978"/>
                    <a:pt x="13146" y="6956"/>
                    <a:pt x="13137" y="6914"/>
                  </a:cubicBezTo>
                  <a:cubicBezTo>
                    <a:pt x="13116" y="6811"/>
                    <a:pt x="13098" y="6706"/>
                    <a:pt x="13085" y="6600"/>
                  </a:cubicBezTo>
                  <a:cubicBezTo>
                    <a:pt x="13057" y="6385"/>
                    <a:pt x="12840" y="6194"/>
                    <a:pt x="12644" y="6194"/>
                  </a:cubicBezTo>
                  <a:cubicBezTo>
                    <a:pt x="12634" y="6194"/>
                    <a:pt x="12624" y="6195"/>
                    <a:pt x="12614" y="6196"/>
                  </a:cubicBezTo>
                  <a:cubicBezTo>
                    <a:pt x="12598" y="6197"/>
                    <a:pt x="12583" y="6198"/>
                    <a:pt x="12567" y="6198"/>
                  </a:cubicBezTo>
                  <a:cubicBezTo>
                    <a:pt x="12531" y="6198"/>
                    <a:pt x="12494" y="6195"/>
                    <a:pt x="12458" y="6195"/>
                  </a:cubicBezTo>
                  <a:cubicBezTo>
                    <a:pt x="12443" y="6195"/>
                    <a:pt x="12427" y="6196"/>
                    <a:pt x="12412" y="6197"/>
                  </a:cubicBezTo>
                  <a:cubicBezTo>
                    <a:pt x="12401" y="6198"/>
                    <a:pt x="12390" y="6199"/>
                    <a:pt x="12379" y="6199"/>
                  </a:cubicBezTo>
                  <a:cubicBezTo>
                    <a:pt x="12211" y="6199"/>
                    <a:pt x="12015" y="6053"/>
                    <a:pt x="11962" y="5884"/>
                  </a:cubicBezTo>
                  <a:cubicBezTo>
                    <a:pt x="12201" y="5845"/>
                    <a:pt x="12433" y="5801"/>
                    <a:pt x="12666" y="5764"/>
                  </a:cubicBezTo>
                  <a:cubicBezTo>
                    <a:pt x="12871" y="5732"/>
                    <a:pt x="13079" y="5689"/>
                    <a:pt x="13284" y="5689"/>
                  </a:cubicBezTo>
                  <a:close/>
                  <a:moveTo>
                    <a:pt x="9323" y="6409"/>
                  </a:moveTo>
                  <a:cubicBezTo>
                    <a:pt x="9627" y="6566"/>
                    <a:pt x="9820" y="6779"/>
                    <a:pt x="9817" y="7149"/>
                  </a:cubicBezTo>
                  <a:cubicBezTo>
                    <a:pt x="9813" y="7418"/>
                    <a:pt x="9807" y="7687"/>
                    <a:pt x="9798" y="7957"/>
                  </a:cubicBezTo>
                  <a:cubicBezTo>
                    <a:pt x="9796" y="8065"/>
                    <a:pt x="9783" y="8171"/>
                    <a:pt x="9774" y="8291"/>
                  </a:cubicBezTo>
                  <a:cubicBezTo>
                    <a:pt x="9555" y="8002"/>
                    <a:pt x="9306" y="7753"/>
                    <a:pt x="9005" y="7584"/>
                  </a:cubicBezTo>
                  <a:cubicBezTo>
                    <a:pt x="9112" y="7185"/>
                    <a:pt x="9218" y="6796"/>
                    <a:pt x="9323" y="6409"/>
                  </a:cubicBezTo>
                  <a:close/>
                  <a:moveTo>
                    <a:pt x="5611" y="6394"/>
                  </a:moveTo>
                  <a:cubicBezTo>
                    <a:pt x="5642" y="6530"/>
                    <a:pt x="5664" y="6658"/>
                    <a:pt x="5700" y="6784"/>
                  </a:cubicBezTo>
                  <a:cubicBezTo>
                    <a:pt x="5769" y="7030"/>
                    <a:pt x="5846" y="7272"/>
                    <a:pt x="5915" y="7519"/>
                  </a:cubicBezTo>
                  <a:cubicBezTo>
                    <a:pt x="5920" y="7543"/>
                    <a:pt x="5905" y="7591"/>
                    <a:pt x="5885" y="7603"/>
                  </a:cubicBezTo>
                  <a:cubicBezTo>
                    <a:pt x="5595" y="7773"/>
                    <a:pt x="5363" y="8005"/>
                    <a:pt x="5165" y="8274"/>
                  </a:cubicBezTo>
                  <a:cubicBezTo>
                    <a:pt x="5161" y="8280"/>
                    <a:pt x="5151" y="8284"/>
                    <a:pt x="5138" y="8292"/>
                  </a:cubicBezTo>
                  <a:cubicBezTo>
                    <a:pt x="5135" y="8278"/>
                    <a:pt x="5134" y="8271"/>
                    <a:pt x="5134" y="8267"/>
                  </a:cubicBezTo>
                  <a:cubicBezTo>
                    <a:pt x="5128" y="7886"/>
                    <a:pt x="5127" y="7504"/>
                    <a:pt x="5114" y="7124"/>
                  </a:cubicBezTo>
                  <a:cubicBezTo>
                    <a:pt x="5106" y="6847"/>
                    <a:pt x="5231" y="6648"/>
                    <a:pt x="5451" y="6499"/>
                  </a:cubicBezTo>
                  <a:cubicBezTo>
                    <a:pt x="5502" y="6463"/>
                    <a:pt x="5554" y="6431"/>
                    <a:pt x="5611" y="6394"/>
                  </a:cubicBezTo>
                  <a:close/>
                  <a:moveTo>
                    <a:pt x="12082" y="6605"/>
                  </a:moveTo>
                  <a:cubicBezTo>
                    <a:pt x="12091" y="6605"/>
                    <a:pt x="12101" y="6608"/>
                    <a:pt x="12114" y="6613"/>
                  </a:cubicBezTo>
                  <a:cubicBezTo>
                    <a:pt x="12206" y="6649"/>
                    <a:pt x="12299" y="6658"/>
                    <a:pt x="12393" y="6658"/>
                  </a:cubicBezTo>
                  <a:cubicBezTo>
                    <a:pt x="12447" y="6658"/>
                    <a:pt x="12501" y="6655"/>
                    <a:pt x="12554" y="6653"/>
                  </a:cubicBezTo>
                  <a:cubicBezTo>
                    <a:pt x="12558" y="6653"/>
                    <a:pt x="12561" y="6653"/>
                    <a:pt x="12565" y="6653"/>
                  </a:cubicBezTo>
                  <a:cubicBezTo>
                    <a:pt x="12614" y="6653"/>
                    <a:pt x="12634" y="6664"/>
                    <a:pt x="12646" y="6721"/>
                  </a:cubicBezTo>
                  <a:cubicBezTo>
                    <a:pt x="12675" y="6869"/>
                    <a:pt x="12697" y="7023"/>
                    <a:pt x="12754" y="7161"/>
                  </a:cubicBezTo>
                  <a:cubicBezTo>
                    <a:pt x="12827" y="7338"/>
                    <a:pt x="12975" y="7430"/>
                    <a:pt x="13167" y="7430"/>
                  </a:cubicBezTo>
                  <a:cubicBezTo>
                    <a:pt x="13171" y="7430"/>
                    <a:pt x="13175" y="7430"/>
                    <a:pt x="13180" y="7429"/>
                  </a:cubicBezTo>
                  <a:cubicBezTo>
                    <a:pt x="13182" y="7429"/>
                    <a:pt x="13184" y="7429"/>
                    <a:pt x="13186" y="7429"/>
                  </a:cubicBezTo>
                  <a:cubicBezTo>
                    <a:pt x="13252" y="7429"/>
                    <a:pt x="13271" y="7453"/>
                    <a:pt x="13284" y="7520"/>
                  </a:cubicBezTo>
                  <a:cubicBezTo>
                    <a:pt x="13331" y="7759"/>
                    <a:pt x="13439" y="7971"/>
                    <a:pt x="13596" y="8157"/>
                  </a:cubicBezTo>
                  <a:cubicBezTo>
                    <a:pt x="13658" y="8229"/>
                    <a:pt x="13730" y="8291"/>
                    <a:pt x="13795" y="8362"/>
                  </a:cubicBezTo>
                  <a:cubicBezTo>
                    <a:pt x="13812" y="8380"/>
                    <a:pt x="13824" y="8408"/>
                    <a:pt x="13826" y="8431"/>
                  </a:cubicBezTo>
                  <a:cubicBezTo>
                    <a:pt x="13835" y="8523"/>
                    <a:pt x="13841" y="8616"/>
                    <a:pt x="13848" y="8714"/>
                  </a:cubicBezTo>
                  <a:cubicBezTo>
                    <a:pt x="13608" y="8779"/>
                    <a:pt x="13369" y="8846"/>
                    <a:pt x="13133" y="8908"/>
                  </a:cubicBezTo>
                  <a:cubicBezTo>
                    <a:pt x="13132" y="8908"/>
                    <a:pt x="13131" y="8908"/>
                    <a:pt x="13130" y="8908"/>
                  </a:cubicBezTo>
                  <a:cubicBezTo>
                    <a:pt x="13112" y="8908"/>
                    <a:pt x="13076" y="8877"/>
                    <a:pt x="13074" y="8860"/>
                  </a:cubicBezTo>
                  <a:cubicBezTo>
                    <a:pt x="13048" y="8659"/>
                    <a:pt x="12843" y="8503"/>
                    <a:pt x="12639" y="8503"/>
                  </a:cubicBezTo>
                  <a:cubicBezTo>
                    <a:pt x="12616" y="8503"/>
                    <a:pt x="12593" y="8505"/>
                    <a:pt x="12570" y="8509"/>
                  </a:cubicBezTo>
                  <a:cubicBezTo>
                    <a:pt x="12494" y="8523"/>
                    <a:pt x="12414" y="8523"/>
                    <a:pt x="12335" y="8529"/>
                  </a:cubicBezTo>
                  <a:cubicBezTo>
                    <a:pt x="12330" y="8529"/>
                    <a:pt x="12325" y="8529"/>
                    <a:pt x="12320" y="8529"/>
                  </a:cubicBezTo>
                  <a:cubicBezTo>
                    <a:pt x="12282" y="8529"/>
                    <a:pt x="12257" y="8518"/>
                    <a:pt x="12253" y="8465"/>
                  </a:cubicBezTo>
                  <a:cubicBezTo>
                    <a:pt x="12246" y="8355"/>
                    <a:pt x="12229" y="8246"/>
                    <a:pt x="12221" y="8137"/>
                  </a:cubicBezTo>
                  <a:cubicBezTo>
                    <a:pt x="12208" y="7981"/>
                    <a:pt x="12171" y="7838"/>
                    <a:pt x="12020" y="7758"/>
                  </a:cubicBezTo>
                  <a:cubicBezTo>
                    <a:pt x="11983" y="7738"/>
                    <a:pt x="11940" y="7728"/>
                    <a:pt x="11899" y="7717"/>
                  </a:cubicBezTo>
                  <a:cubicBezTo>
                    <a:pt x="11871" y="7708"/>
                    <a:pt x="11841" y="7701"/>
                    <a:pt x="11826" y="7697"/>
                  </a:cubicBezTo>
                  <a:cubicBezTo>
                    <a:pt x="11884" y="7571"/>
                    <a:pt x="11948" y="7456"/>
                    <a:pt x="11990" y="7332"/>
                  </a:cubicBezTo>
                  <a:cubicBezTo>
                    <a:pt x="12015" y="7261"/>
                    <a:pt x="12018" y="7173"/>
                    <a:pt x="12003" y="7098"/>
                  </a:cubicBezTo>
                  <a:cubicBezTo>
                    <a:pt x="11973" y="6946"/>
                    <a:pt x="12004" y="6800"/>
                    <a:pt x="12041" y="6656"/>
                  </a:cubicBezTo>
                  <a:cubicBezTo>
                    <a:pt x="12049" y="6623"/>
                    <a:pt x="12059" y="6605"/>
                    <a:pt x="12082" y="6605"/>
                  </a:cubicBezTo>
                  <a:close/>
                  <a:moveTo>
                    <a:pt x="2153" y="6862"/>
                  </a:moveTo>
                  <a:cubicBezTo>
                    <a:pt x="2175" y="6862"/>
                    <a:pt x="2203" y="6865"/>
                    <a:pt x="2238" y="6869"/>
                  </a:cubicBezTo>
                  <a:cubicBezTo>
                    <a:pt x="2358" y="6884"/>
                    <a:pt x="2478" y="6904"/>
                    <a:pt x="2601" y="6904"/>
                  </a:cubicBezTo>
                  <a:cubicBezTo>
                    <a:pt x="2690" y="6904"/>
                    <a:pt x="2781" y="6894"/>
                    <a:pt x="2874" y="6862"/>
                  </a:cubicBezTo>
                  <a:lnTo>
                    <a:pt x="2874" y="6862"/>
                  </a:lnTo>
                  <a:cubicBezTo>
                    <a:pt x="2870" y="6974"/>
                    <a:pt x="2865" y="7074"/>
                    <a:pt x="2859" y="7175"/>
                  </a:cubicBezTo>
                  <a:cubicBezTo>
                    <a:pt x="2852" y="7298"/>
                    <a:pt x="2874" y="7411"/>
                    <a:pt x="2941" y="7513"/>
                  </a:cubicBezTo>
                  <a:cubicBezTo>
                    <a:pt x="2978" y="7570"/>
                    <a:pt x="3016" y="7628"/>
                    <a:pt x="3057" y="7688"/>
                  </a:cubicBezTo>
                  <a:cubicBezTo>
                    <a:pt x="2978" y="7717"/>
                    <a:pt x="2897" y="7738"/>
                    <a:pt x="2824" y="7773"/>
                  </a:cubicBezTo>
                  <a:cubicBezTo>
                    <a:pt x="2723" y="7823"/>
                    <a:pt x="2679" y="7923"/>
                    <a:pt x="2661" y="8026"/>
                  </a:cubicBezTo>
                  <a:cubicBezTo>
                    <a:pt x="2638" y="8165"/>
                    <a:pt x="2631" y="8309"/>
                    <a:pt x="2624" y="8451"/>
                  </a:cubicBezTo>
                  <a:cubicBezTo>
                    <a:pt x="2620" y="8503"/>
                    <a:pt x="2608" y="8529"/>
                    <a:pt x="2559" y="8529"/>
                  </a:cubicBezTo>
                  <a:cubicBezTo>
                    <a:pt x="2556" y="8529"/>
                    <a:pt x="2552" y="8529"/>
                    <a:pt x="2548" y="8529"/>
                  </a:cubicBezTo>
                  <a:cubicBezTo>
                    <a:pt x="2467" y="8522"/>
                    <a:pt x="2385" y="8517"/>
                    <a:pt x="2304" y="8510"/>
                  </a:cubicBezTo>
                  <a:cubicBezTo>
                    <a:pt x="2282" y="8508"/>
                    <a:pt x="2260" y="8507"/>
                    <a:pt x="2239" y="8507"/>
                  </a:cubicBezTo>
                  <a:cubicBezTo>
                    <a:pt x="2009" y="8507"/>
                    <a:pt x="1843" y="8646"/>
                    <a:pt x="1791" y="8887"/>
                  </a:cubicBezTo>
                  <a:cubicBezTo>
                    <a:pt x="1789" y="8897"/>
                    <a:pt x="1788" y="8904"/>
                    <a:pt x="1782" y="8922"/>
                  </a:cubicBezTo>
                  <a:cubicBezTo>
                    <a:pt x="1533" y="8854"/>
                    <a:pt x="1283" y="8786"/>
                    <a:pt x="1027" y="8715"/>
                  </a:cubicBezTo>
                  <a:cubicBezTo>
                    <a:pt x="1034" y="8608"/>
                    <a:pt x="1039" y="8500"/>
                    <a:pt x="1049" y="8394"/>
                  </a:cubicBezTo>
                  <a:cubicBezTo>
                    <a:pt x="1052" y="8373"/>
                    <a:pt x="1076" y="8352"/>
                    <a:pt x="1095" y="8332"/>
                  </a:cubicBezTo>
                  <a:cubicBezTo>
                    <a:pt x="1322" y="8093"/>
                    <a:pt x="1470" y="7817"/>
                    <a:pt x="1509" y="7485"/>
                  </a:cubicBezTo>
                  <a:cubicBezTo>
                    <a:pt x="1513" y="7461"/>
                    <a:pt x="1552" y="7420"/>
                    <a:pt x="1577" y="7420"/>
                  </a:cubicBezTo>
                  <a:cubicBezTo>
                    <a:pt x="1798" y="7412"/>
                    <a:pt x="1980" y="7238"/>
                    <a:pt x="2037" y="7011"/>
                  </a:cubicBezTo>
                  <a:cubicBezTo>
                    <a:pt x="2065" y="6895"/>
                    <a:pt x="2078" y="6862"/>
                    <a:pt x="2153" y="6862"/>
                  </a:cubicBezTo>
                  <a:close/>
                  <a:moveTo>
                    <a:pt x="6919" y="8367"/>
                  </a:moveTo>
                  <a:cubicBezTo>
                    <a:pt x="6922" y="8367"/>
                    <a:pt x="6924" y="8367"/>
                    <a:pt x="6926" y="8367"/>
                  </a:cubicBezTo>
                  <a:cubicBezTo>
                    <a:pt x="7103" y="8370"/>
                    <a:pt x="7280" y="8370"/>
                    <a:pt x="7457" y="8370"/>
                  </a:cubicBezTo>
                  <a:cubicBezTo>
                    <a:pt x="7634" y="8370"/>
                    <a:pt x="7811" y="8370"/>
                    <a:pt x="7988" y="8369"/>
                  </a:cubicBezTo>
                  <a:cubicBezTo>
                    <a:pt x="8057" y="8369"/>
                    <a:pt x="8084" y="8391"/>
                    <a:pt x="8105" y="8455"/>
                  </a:cubicBezTo>
                  <a:cubicBezTo>
                    <a:pt x="8239" y="8882"/>
                    <a:pt x="8174" y="9269"/>
                    <a:pt x="7888" y="9618"/>
                  </a:cubicBezTo>
                  <a:cubicBezTo>
                    <a:pt x="7747" y="9789"/>
                    <a:pt x="7611" y="9965"/>
                    <a:pt x="7463" y="10149"/>
                  </a:cubicBezTo>
                  <a:cubicBezTo>
                    <a:pt x="7396" y="10067"/>
                    <a:pt x="7334" y="9990"/>
                    <a:pt x="7272" y="9915"/>
                  </a:cubicBezTo>
                  <a:cubicBezTo>
                    <a:pt x="7161" y="9777"/>
                    <a:pt x="7047" y="9642"/>
                    <a:pt x="6945" y="9496"/>
                  </a:cubicBezTo>
                  <a:cubicBezTo>
                    <a:pt x="6830" y="9335"/>
                    <a:pt x="6771" y="9148"/>
                    <a:pt x="6755" y="8949"/>
                  </a:cubicBezTo>
                  <a:cubicBezTo>
                    <a:pt x="6741" y="8779"/>
                    <a:pt x="6771" y="8618"/>
                    <a:pt x="6813" y="8457"/>
                  </a:cubicBezTo>
                  <a:cubicBezTo>
                    <a:pt x="6827" y="8406"/>
                    <a:pt x="6851" y="8367"/>
                    <a:pt x="6919" y="8367"/>
                  </a:cubicBezTo>
                  <a:close/>
                  <a:moveTo>
                    <a:pt x="7474" y="1"/>
                  </a:moveTo>
                  <a:cubicBezTo>
                    <a:pt x="7277" y="1"/>
                    <a:pt x="7053" y="96"/>
                    <a:pt x="6948" y="254"/>
                  </a:cubicBezTo>
                  <a:cubicBezTo>
                    <a:pt x="6668" y="681"/>
                    <a:pt x="6416" y="1125"/>
                    <a:pt x="6216" y="1595"/>
                  </a:cubicBezTo>
                  <a:cubicBezTo>
                    <a:pt x="6059" y="1963"/>
                    <a:pt x="5925" y="2338"/>
                    <a:pt x="5780" y="2713"/>
                  </a:cubicBezTo>
                  <a:cubicBezTo>
                    <a:pt x="5751" y="2793"/>
                    <a:pt x="5744" y="2879"/>
                    <a:pt x="5797" y="2956"/>
                  </a:cubicBezTo>
                  <a:cubicBezTo>
                    <a:pt x="5841" y="3015"/>
                    <a:pt x="5904" y="3058"/>
                    <a:pt x="5976" y="3058"/>
                  </a:cubicBezTo>
                  <a:cubicBezTo>
                    <a:pt x="5986" y="3058"/>
                    <a:pt x="5996" y="3057"/>
                    <a:pt x="6007" y="3055"/>
                  </a:cubicBezTo>
                  <a:cubicBezTo>
                    <a:pt x="6103" y="3039"/>
                    <a:pt x="6177" y="2987"/>
                    <a:pt x="6208" y="2885"/>
                  </a:cubicBezTo>
                  <a:cubicBezTo>
                    <a:pt x="6246" y="2754"/>
                    <a:pt x="6290" y="2623"/>
                    <a:pt x="6335" y="2492"/>
                  </a:cubicBezTo>
                  <a:cubicBezTo>
                    <a:pt x="7071" y="2492"/>
                    <a:pt x="7797" y="2492"/>
                    <a:pt x="8524" y="2493"/>
                  </a:cubicBezTo>
                  <a:cubicBezTo>
                    <a:pt x="8546" y="2493"/>
                    <a:pt x="8585" y="2526"/>
                    <a:pt x="8592" y="2548"/>
                  </a:cubicBezTo>
                  <a:cubicBezTo>
                    <a:pt x="8686" y="2867"/>
                    <a:pt x="8800" y="3184"/>
                    <a:pt x="8865" y="3509"/>
                  </a:cubicBezTo>
                  <a:cubicBezTo>
                    <a:pt x="8934" y="3846"/>
                    <a:pt x="8974" y="4190"/>
                    <a:pt x="8992" y="4533"/>
                  </a:cubicBezTo>
                  <a:cubicBezTo>
                    <a:pt x="9009" y="4822"/>
                    <a:pt x="8978" y="5111"/>
                    <a:pt x="8961" y="5399"/>
                  </a:cubicBezTo>
                  <a:cubicBezTo>
                    <a:pt x="8950" y="5596"/>
                    <a:pt x="8940" y="5795"/>
                    <a:pt x="8904" y="5989"/>
                  </a:cubicBezTo>
                  <a:cubicBezTo>
                    <a:pt x="8846" y="6313"/>
                    <a:pt x="8783" y="6640"/>
                    <a:pt x="8692" y="6958"/>
                  </a:cubicBezTo>
                  <a:cubicBezTo>
                    <a:pt x="8609" y="7244"/>
                    <a:pt x="8487" y="7519"/>
                    <a:pt x="8381" y="7797"/>
                  </a:cubicBezTo>
                  <a:cubicBezTo>
                    <a:pt x="8348" y="7882"/>
                    <a:pt x="8289" y="7916"/>
                    <a:pt x="8191" y="7916"/>
                  </a:cubicBezTo>
                  <a:cubicBezTo>
                    <a:pt x="7982" y="7914"/>
                    <a:pt x="7773" y="7913"/>
                    <a:pt x="7563" y="7913"/>
                  </a:cubicBezTo>
                  <a:cubicBezTo>
                    <a:pt x="7278" y="7913"/>
                    <a:pt x="6992" y="7914"/>
                    <a:pt x="6707" y="7916"/>
                  </a:cubicBezTo>
                  <a:cubicBezTo>
                    <a:pt x="6619" y="7916"/>
                    <a:pt x="6561" y="7881"/>
                    <a:pt x="6529" y="7804"/>
                  </a:cubicBezTo>
                  <a:cubicBezTo>
                    <a:pt x="6465" y="7660"/>
                    <a:pt x="6400" y="7514"/>
                    <a:pt x="6345" y="7369"/>
                  </a:cubicBezTo>
                  <a:cubicBezTo>
                    <a:pt x="6162" y="6875"/>
                    <a:pt x="6041" y="6366"/>
                    <a:pt x="5991" y="5841"/>
                  </a:cubicBezTo>
                  <a:cubicBezTo>
                    <a:pt x="5963" y="5548"/>
                    <a:pt x="5940" y="5255"/>
                    <a:pt x="5922" y="4963"/>
                  </a:cubicBezTo>
                  <a:cubicBezTo>
                    <a:pt x="5913" y="4802"/>
                    <a:pt x="5913" y="4639"/>
                    <a:pt x="5922" y="4478"/>
                  </a:cubicBezTo>
                  <a:cubicBezTo>
                    <a:pt x="5932" y="4293"/>
                    <a:pt x="5954" y="4109"/>
                    <a:pt x="5971" y="3924"/>
                  </a:cubicBezTo>
                  <a:cubicBezTo>
                    <a:pt x="5984" y="3786"/>
                    <a:pt x="5962" y="3643"/>
                    <a:pt x="5779" y="3617"/>
                  </a:cubicBezTo>
                  <a:cubicBezTo>
                    <a:pt x="5767" y="3615"/>
                    <a:pt x="5754" y="3614"/>
                    <a:pt x="5741" y="3614"/>
                  </a:cubicBezTo>
                  <a:cubicBezTo>
                    <a:pt x="5649" y="3614"/>
                    <a:pt x="5549" y="3662"/>
                    <a:pt x="5523" y="3803"/>
                  </a:cubicBezTo>
                  <a:cubicBezTo>
                    <a:pt x="5489" y="3984"/>
                    <a:pt x="5466" y="4171"/>
                    <a:pt x="5462" y="4355"/>
                  </a:cubicBezTo>
                  <a:cubicBezTo>
                    <a:pt x="5458" y="4706"/>
                    <a:pt x="5468" y="5058"/>
                    <a:pt x="5479" y="5411"/>
                  </a:cubicBezTo>
                  <a:cubicBezTo>
                    <a:pt x="5482" y="5541"/>
                    <a:pt x="5490" y="5672"/>
                    <a:pt x="5517" y="5800"/>
                  </a:cubicBezTo>
                  <a:cubicBezTo>
                    <a:pt x="5531" y="5872"/>
                    <a:pt x="5510" y="5901"/>
                    <a:pt x="5455" y="5937"/>
                  </a:cubicBezTo>
                  <a:cubicBezTo>
                    <a:pt x="5326" y="6025"/>
                    <a:pt x="5198" y="6112"/>
                    <a:pt x="5073" y="6208"/>
                  </a:cubicBezTo>
                  <a:cubicBezTo>
                    <a:pt x="4790" y="6424"/>
                    <a:pt x="4654" y="6719"/>
                    <a:pt x="4649" y="7071"/>
                  </a:cubicBezTo>
                  <a:cubicBezTo>
                    <a:pt x="4646" y="7229"/>
                    <a:pt x="4661" y="7386"/>
                    <a:pt x="4666" y="7545"/>
                  </a:cubicBezTo>
                  <a:cubicBezTo>
                    <a:pt x="4673" y="7840"/>
                    <a:pt x="4684" y="8137"/>
                    <a:pt x="4681" y="8433"/>
                  </a:cubicBezTo>
                  <a:cubicBezTo>
                    <a:pt x="4678" y="8581"/>
                    <a:pt x="4801" y="8783"/>
                    <a:pt x="4980" y="8820"/>
                  </a:cubicBezTo>
                  <a:cubicBezTo>
                    <a:pt x="5029" y="8830"/>
                    <a:pt x="5076" y="8836"/>
                    <a:pt x="5121" y="8836"/>
                  </a:cubicBezTo>
                  <a:cubicBezTo>
                    <a:pt x="5248" y="8836"/>
                    <a:pt x="5358" y="8791"/>
                    <a:pt x="5448" y="8663"/>
                  </a:cubicBezTo>
                  <a:cubicBezTo>
                    <a:pt x="5587" y="8465"/>
                    <a:pt x="5735" y="8274"/>
                    <a:pt x="5929" y="8127"/>
                  </a:cubicBezTo>
                  <a:cubicBezTo>
                    <a:pt x="5987" y="8083"/>
                    <a:pt x="6049" y="8045"/>
                    <a:pt x="6092" y="8015"/>
                  </a:cubicBezTo>
                  <a:cubicBezTo>
                    <a:pt x="6175" y="8106"/>
                    <a:pt x="6244" y="8193"/>
                    <a:pt x="6325" y="8264"/>
                  </a:cubicBezTo>
                  <a:cubicBezTo>
                    <a:pt x="6365" y="8298"/>
                    <a:pt x="6366" y="8324"/>
                    <a:pt x="6359" y="8363"/>
                  </a:cubicBezTo>
                  <a:cubicBezTo>
                    <a:pt x="6335" y="8515"/>
                    <a:pt x="6301" y="8665"/>
                    <a:pt x="6294" y="8816"/>
                  </a:cubicBezTo>
                  <a:cubicBezTo>
                    <a:pt x="6288" y="8950"/>
                    <a:pt x="6302" y="9090"/>
                    <a:pt x="6328" y="9223"/>
                  </a:cubicBezTo>
                  <a:cubicBezTo>
                    <a:pt x="6372" y="9455"/>
                    <a:pt x="6471" y="9669"/>
                    <a:pt x="6615" y="9854"/>
                  </a:cubicBezTo>
                  <a:cubicBezTo>
                    <a:pt x="6776" y="10060"/>
                    <a:pt x="6956" y="10251"/>
                    <a:pt x="7109" y="10461"/>
                  </a:cubicBezTo>
                  <a:cubicBezTo>
                    <a:pt x="7189" y="10571"/>
                    <a:pt x="7327" y="10632"/>
                    <a:pt x="7461" y="10632"/>
                  </a:cubicBezTo>
                  <a:cubicBezTo>
                    <a:pt x="7571" y="10632"/>
                    <a:pt x="7678" y="10592"/>
                    <a:pt x="7751" y="10505"/>
                  </a:cubicBezTo>
                  <a:cubicBezTo>
                    <a:pt x="7910" y="10318"/>
                    <a:pt x="8058" y="10120"/>
                    <a:pt x="8220" y="9934"/>
                  </a:cubicBezTo>
                  <a:cubicBezTo>
                    <a:pt x="8480" y="9635"/>
                    <a:pt x="8603" y="9283"/>
                    <a:pt x="8617" y="8897"/>
                  </a:cubicBezTo>
                  <a:cubicBezTo>
                    <a:pt x="8623" y="8723"/>
                    <a:pt x="8579" y="8546"/>
                    <a:pt x="8548" y="8375"/>
                  </a:cubicBezTo>
                  <a:cubicBezTo>
                    <a:pt x="8549" y="8321"/>
                    <a:pt x="8545" y="8298"/>
                    <a:pt x="8586" y="8261"/>
                  </a:cubicBezTo>
                  <a:cubicBezTo>
                    <a:pt x="8667" y="8186"/>
                    <a:pt x="8737" y="8100"/>
                    <a:pt x="8818" y="8014"/>
                  </a:cubicBezTo>
                  <a:cubicBezTo>
                    <a:pt x="8818" y="8014"/>
                    <a:pt x="8835" y="8022"/>
                    <a:pt x="8851" y="8034"/>
                  </a:cubicBezTo>
                  <a:cubicBezTo>
                    <a:pt x="9094" y="8192"/>
                    <a:pt x="9286" y="8397"/>
                    <a:pt x="9448" y="8638"/>
                  </a:cubicBezTo>
                  <a:cubicBezTo>
                    <a:pt x="9532" y="8764"/>
                    <a:pt x="9676" y="8840"/>
                    <a:pt x="9820" y="8840"/>
                  </a:cubicBezTo>
                  <a:cubicBezTo>
                    <a:pt x="9860" y="8840"/>
                    <a:pt x="9899" y="8835"/>
                    <a:pt x="9937" y="8823"/>
                  </a:cubicBezTo>
                  <a:cubicBezTo>
                    <a:pt x="10138" y="8759"/>
                    <a:pt x="10227" y="8616"/>
                    <a:pt x="10237" y="8424"/>
                  </a:cubicBezTo>
                  <a:cubicBezTo>
                    <a:pt x="10254" y="8158"/>
                    <a:pt x="10254" y="7891"/>
                    <a:pt x="10257" y="7625"/>
                  </a:cubicBezTo>
                  <a:cubicBezTo>
                    <a:pt x="10261" y="7415"/>
                    <a:pt x="10261" y="7207"/>
                    <a:pt x="10257" y="6998"/>
                  </a:cubicBezTo>
                  <a:cubicBezTo>
                    <a:pt x="10254" y="6748"/>
                    <a:pt x="10152" y="6535"/>
                    <a:pt x="9989" y="6347"/>
                  </a:cubicBezTo>
                  <a:cubicBezTo>
                    <a:pt x="9837" y="6173"/>
                    <a:pt x="9640" y="6054"/>
                    <a:pt x="9445" y="5933"/>
                  </a:cubicBezTo>
                  <a:cubicBezTo>
                    <a:pt x="9399" y="5904"/>
                    <a:pt x="9387" y="5873"/>
                    <a:pt x="9391" y="5826"/>
                  </a:cubicBezTo>
                  <a:cubicBezTo>
                    <a:pt x="9402" y="5713"/>
                    <a:pt x="9419" y="5602"/>
                    <a:pt x="9424" y="5488"/>
                  </a:cubicBezTo>
                  <a:cubicBezTo>
                    <a:pt x="9438" y="5222"/>
                    <a:pt x="9456" y="4958"/>
                    <a:pt x="9457" y="4692"/>
                  </a:cubicBezTo>
                  <a:cubicBezTo>
                    <a:pt x="9459" y="4519"/>
                    <a:pt x="9445" y="4342"/>
                    <a:pt x="9422" y="4171"/>
                  </a:cubicBezTo>
                  <a:cubicBezTo>
                    <a:pt x="9381" y="3856"/>
                    <a:pt x="9346" y="3539"/>
                    <a:pt x="9275" y="3230"/>
                  </a:cubicBezTo>
                  <a:cubicBezTo>
                    <a:pt x="9133" y="2611"/>
                    <a:pt x="8913" y="2018"/>
                    <a:pt x="8631" y="1449"/>
                  </a:cubicBezTo>
                  <a:cubicBezTo>
                    <a:pt x="8460" y="1101"/>
                    <a:pt x="8269" y="759"/>
                    <a:pt x="8077" y="422"/>
                  </a:cubicBezTo>
                  <a:cubicBezTo>
                    <a:pt x="7963" y="224"/>
                    <a:pt x="7822" y="53"/>
                    <a:pt x="7570" y="9"/>
                  </a:cubicBezTo>
                  <a:cubicBezTo>
                    <a:pt x="7539" y="3"/>
                    <a:pt x="7507" y="1"/>
                    <a:pt x="7474" y="1"/>
                  </a:cubicBezTo>
                  <a:close/>
                  <a:moveTo>
                    <a:pt x="4380" y="11422"/>
                  </a:moveTo>
                  <a:cubicBezTo>
                    <a:pt x="4661" y="11422"/>
                    <a:pt x="4972" y="11598"/>
                    <a:pt x="5008" y="12020"/>
                  </a:cubicBezTo>
                  <a:lnTo>
                    <a:pt x="4238" y="12020"/>
                  </a:lnTo>
                  <a:lnTo>
                    <a:pt x="4238" y="11438"/>
                  </a:lnTo>
                  <a:cubicBezTo>
                    <a:pt x="4284" y="11427"/>
                    <a:pt x="4332" y="11422"/>
                    <a:pt x="4380" y="11422"/>
                  </a:cubicBezTo>
                  <a:close/>
                  <a:moveTo>
                    <a:pt x="9172" y="11442"/>
                  </a:moveTo>
                  <a:cubicBezTo>
                    <a:pt x="9179" y="11442"/>
                    <a:pt x="9186" y="11443"/>
                    <a:pt x="9193" y="11443"/>
                  </a:cubicBezTo>
                  <a:cubicBezTo>
                    <a:pt x="9300" y="11452"/>
                    <a:pt x="9408" y="11566"/>
                    <a:pt x="9409" y="11678"/>
                  </a:cubicBezTo>
                  <a:cubicBezTo>
                    <a:pt x="9412" y="11777"/>
                    <a:pt x="9409" y="11878"/>
                    <a:pt x="9409" y="11977"/>
                  </a:cubicBezTo>
                  <a:cubicBezTo>
                    <a:pt x="9409" y="11989"/>
                    <a:pt x="9408" y="11999"/>
                    <a:pt x="9407" y="12020"/>
                  </a:cubicBezTo>
                  <a:lnTo>
                    <a:pt x="8914" y="12020"/>
                  </a:lnTo>
                  <a:cubicBezTo>
                    <a:pt x="8917" y="11893"/>
                    <a:pt x="8907" y="11769"/>
                    <a:pt x="8918" y="11644"/>
                  </a:cubicBezTo>
                  <a:cubicBezTo>
                    <a:pt x="8926" y="11532"/>
                    <a:pt x="9049" y="11442"/>
                    <a:pt x="9172" y="11442"/>
                  </a:cubicBezTo>
                  <a:close/>
                  <a:moveTo>
                    <a:pt x="5722" y="11440"/>
                  </a:moveTo>
                  <a:cubicBezTo>
                    <a:pt x="5727" y="11440"/>
                    <a:pt x="5733" y="11440"/>
                    <a:pt x="5738" y="11440"/>
                  </a:cubicBezTo>
                  <a:cubicBezTo>
                    <a:pt x="5844" y="11447"/>
                    <a:pt x="5956" y="11554"/>
                    <a:pt x="5963" y="11671"/>
                  </a:cubicBezTo>
                  <a:cubicBezTo>
                    <a:pt x="5970" y="11784"/>
                    <a:pt x="5964" y="11899"/>
                    <a:pt x="5964" y="12025"/>
                  </a:cubicBezTo>
                  <a:lnTo>
                    <a:pt x="5503" y="12025"/>
                  </a:lnTo>
                  <a:cubicBezTo>
                    <a:pt x="5489" y="12025"/>
                    <a:pt x="5475" y="12023"/>
                    <a:pt x="5445" y="12020"/>
                  </a:cubicBezTo>
                  <a:cubicBezTo>
                    <a:pt x="5452" y="11892"/>
                    <a:pt x="5456" y="11769"/>
                    <a:pt x="5469" y="11644"/>
                  </a:cubicBezTo>
                  <a:cubicBezTo>
                    <a:pt x="5483" y="11509"/>
                    <a:pt x="5609" y="11440"/>
                    <a:pt x="5722" y="11440"/>
                  </a:cubicBezTo>
                  <a:close/>
                  <a:moveTo>
                    <a:pt x="10504" y="11422"/>
                  </a:moveTo>
                  <a:cubicBezTo>
                    <a:pt x="10548" y="11422"/>
                    <a:pt x="10595" y="11425"/>
                    <a:pt x="10643" y="11433"/>
                  </a:cubicBezTo>
                  <a:lnTo>
                    <a:pt x="10643" y="12025"/>
                  </a:lnTo>
                  <a:lnTo>
                    <a:pt x="9944" y="12025"/>
                  </a:lnTo>
                  <a:cubicBezTo>
                    <a:pt x="9922" y="12025"/>
                    <a:pt x="9897" y="12020"/>
                    <a:pt x="9876" y="12020"/>
                  </a:cubicBezTo>
                  <a:cubicBezTo>
                    <a:pt x="9866" y="11718"/>
                    <a:pt x="10106" y="11422"/>
                    <a:pt x="10504" y="11422"/>
                  </a:cubicBezTo>
                  <a:close/>
                  <a:moveTo>
                    <a:pt x="837" y="9137"/>
                  </a:moveTo>
                  <a:cubicBezTo>
                    <a:pt x="848" y="9137"/>
                    <a:pt x="861" y="9139"/>
                    <a:pt x="875" y="9143"/>
                  </a:cubicBezTo>
                  <a:cubicBezTo>
                    <a:pt x="1201" y="9239"/>
                    <a:pt x="1529" y="9324"/>
                    <a:pt x="1854" y="9416"/>
                  </a:cubicBezTo>
                  <a:cubicBezTo>
                    <a:pt x="1887" y="9424"/>
                    <a:pt x="1912" y="9453"/>
                    <a:pt x="1938" y="9475"/>
                  </a:cubicBezTo>
                  <a:cubicBezTo>
                    <a:pt x="2297" y="9833"/>
                    <a:pt x="2538" y="10258"/>
                    <a:pt x="2641" y="10754"/>
                  </a:cubicBezTo>
                  <a:cubicBezTo>
                    <a:pt x="2651" y="10797"/>
                    <a:pt x="2655" y="10838"/>
                    <a:pt x="2665" y="10882"/>
                  </a:cubicBezTo>
                  <a:cubicBezTo>
                    <a:pt x="2641" y="10889"/>
                    <a:pt x="2621" y="10892"/>
                    <a:pt x="2602" y="10892"/>
                  </a:cubicBezTo>
                  <a:cubicBezTo>
                    <a:pt x="2551" y="10892"/>
                    <a:pt x="2514" y="10867"/>
                    <a:pt x="2478" y="10829"/>
                  </a:cubicBezTo>
                  <a:cubicBezTo>
                    <a:pt x="2276" y="10604"/>
                    <a:pt x="2065" y="10385"/>
                    <a:pt x="1863" y="10157"/>
                  </a:cubicBezTo>
                  <a:cubicBezTo>
                    <a:pt x="1808" y="10095"/>
                    <a:pt x="1722" y="10062"/>
                    <a:pt x="1643" y="10062"/>
                  </a:cubicBezTo>
                  <a:cubicBezTo>
                    <a:pt x="1579" y="10062"/>
                    <a:pt x="1520" y="10083"/>
                    <a:pt x="1485" y="10129"/>
                  </a:cubicBezTo>
                  <a:cubicBezTo>
                    <a:pt x="1420" y="10211"/>
                    <a:pt x="1414" y="10357"/>
                    <a:pt x="1487" y="10436"/>
                  </a:cubicBezTo>
                  <a:cubicBezTo>
                    <a:pt x="1591" y="10550"/>
                    <a:pt x="1692" y="10666"/>
                    <a:pt x="1796" y="10781"/>
                  </a:cubicBezTo>
                  <a:cubicBezTo>
                    <a:pt x="1939" y="10938"/>
                    <a:pt x="2081" y="11099"/>
                    <a:pt x="2235" y="11248"/>
                  </a:cubicBezTo>
                  <a:cubicBezTo>
                    <a:pt x="2292" y="11300"/>
                    <a:pt x="2378" y="11334"/>
                    <a:pt x="2456" y="11348"/>
                  </a:cubicBezTo>
                  <a:cubicBezTo>
                    <a:pt x="2569" y="11370"/>
                    <a:pt x="2688" y="11367"/>
                    <a:pt x="2804" y="11370"/>
                  </a:cubicBezTo>
                  <a:cubicBezTo>
                    <a:pt x="3077" y="11377"/>
                    <a:pt x="3348" y="11381"/>
                    <a:pt x="3623" y="11389"/>
                  </a:cubicBezTo>
                  <a:cubicBezTo>
                    <a:pt x="3671" y="11391"/>
                    <a:pt x="3719" y="11404"/>
                    <a:pt x="3769" y="11411"/>
                  </a:cubicBezTo>
                  <a:lnTo>
                    <a:pt x="3769" y="12025"/>
                  </a:lnTo>
                  <a:lnTo>
                    <a:pt x="3671" y="12025"/>
                  </a:lnTo>
                  <a:cubicBezTo>
                    <a:pt x="3356" y="12025"/>
                    <a:pt x="3042" y="12024"/>
                    <a:pt x="2727" y="12024"/>
                  </a:cubicBezTo>
                  <a:cubicBezTo>
                    <a:pt x="2491" y="12024"/>
                    <a:pt x="2255" y="12024"/>
                    <a:pt x="2020" y="12026"/>
                  </a:cubicBezTo>
                  <a:cubicBezTo>
                    <a:pt x="1929" y="12026"/>
                    <a:pt x="1861" y="11994"/>
                    <a:pt x="1802" y="11936"/>
                  </a:cubicBezTo>
                  <a:cubicBezTo>
                    <a:pt x="1577" y="11720"/>
                    <a:pt x="1355" y="11504"/>
                    <a:pt x="1133" y="11285"/>
                  </a:cubicBezTo>
                  <a:cubicBezTo>
                    <a:pt x="1013" y="11166"/>
                    <a:pt x="895" y="11048"/>
                    <a:pt x="786" y="10918"/>
                  </a:cubicBezTo>
                  <a:cubicBezTo>
                    <a:pt x="650" y="10756"/>
                    <a:pt x="580" y="10558"/>
                    <a:pt x="558" y="10350"/>
                  </a:cubicBezTo>
                  <a:cubicBezTo>
                    <a:pt x="537" y="10156"/>
                    <a:pt x="532" y="9953"/>
                    <a:pt x="540" y="9755"/>
                  </a:cubicBezTo>
                  <a:cubicBezTo>
                    <a:pt x="550" y="9549"/>
                    <a:pt x="621" y="9355"/>
                    <a:pt x="751" y="9189"/>
                  </a:cubicBezTo>
                  <a:cubicBezTo>
                    <a:pt x="775" y="9161"/>
                    <a:pt x="797" y="9137"/>
                    <a:pt x="837" y="9137"/>
                  </a:cubicBezTo>
                  <a:close/>
                  <a:moveTo>
                    <a:pt x="14033" y="9148"/>
                  </a:moveTo>
                  <a:cubicBezTo>
                    <a:pt x="14060" y="9148"/>
                    <a:pt x="14081" y="9159"/>
                    <a:pt x="14105" y="9184"/>
                  </a:cubicBezTo>
                  <a:cubicBezTo>
                    <a:pt x="14245" y="9325"/>
                    <a:pt x="14297" y="9504"/>
                    <a:pt x="14323" y="9692"/>
                  </a:cubicBezTo>
                  <a:cubicBezTo>
                    <a:pt x="14343" y="9836"/>
                    <a:pt x="14346" y="9983"/>
                    <a:pt x="14343" y="10129"/>
                  </a:cubicBezTo>
                  <a:cubicBezTo>
                    <a:pt x="14333" y="10500"/>
                    <a:pt x="14213" y="10831"/>
                    <a:pt x="13942" y="11095"/>
                  </a:cubicBezTo>
                  <a:cubicBezTo>
                    <a:pt x="13696" y="11336"/>
                    <a:pt x="13451" y="11575"/>
                    <a:pt x="13205" y="11815"/>
                  </a:cubicBezTo>
                  <a:cubicBezTo>
                    <a:pt x="13149" y="11870"/>
                    <a:pt x="13092" y="11926"/>
                    <a:pt x="13028" y="11971"/>
                  </a:cubicBezTo>
                  <a:cubicBezTo>
                    <a:pt x="12990" y="11999"/>
                    <a:pt x="12939" y="12026"/>
                    <a:pt x="12895" y="12026"/>
                  </a:cubicBezTo>
                  <a:cubicBezTo>
                    <a:pt x="12599" y="12027"/>
                    <a:pt x="12303" y="12028"/>
                    <a:pt x="12008" y="12028"/>
                  </a:cubicBezTo>
                  <a:cubicBezTo>
                    <a:pt x="11712" y="12028"/>
                    <a:pt x="11416" y="12027"/>
                    <a:pt x="11120" y="12027"/>
                  </a:cubicBezTo>
                  <a:cubicBezTo>
                    <a:pt x="11114" y="12027"/>
                    <a:pt x="11109" y="12026"/>
                    <a:pt x="11097" y="12022"/>
                  </a:cubicBezTo>
                  <a:cubicBezTo>
                    <a:pt x="11096" y="11820"/>
                    <a:pt x="11096" y="11617"/>
                    <a:pt x="11096" y="11404"/>
                  </a:cubicBezTo>
                  <a:cubicBezTo>
                    <a:pt x="11189" y="11398"/>
                    <a:pt x="11284" y="11392"/>
                    <a:pt x="11380" y="11389"/>
                  </a:cubicBezTo>
                  <a:cubicBezTo>
                    <a:pt x="11608" y="11382"/>
                    <a:pt x="11836" y="11378"/>
                    <a:pt x="12066" y="11371"/>
                  </a:cubicBezTo>
                  <a:cubicBezTo>
                    <a:pt x="12182" y="11368"/>
                    <a:pt x="12300" y="11361"/>
                    <a:pt x="12416" y="11354"/>
                  </a:cubicBezTo>
                  <a:cubicBezTo>
                    <a:pt x="12580" y="11346"/>
                    <a:pt x="12668" y="11218"/>
                    <a:pt x="12768" y="11115"/>
                  </a:cubicBezTo>
                  <a:cubicBezTo>
                    <a:pt x="12861" y="11020"/>
                    <a:pt x="12945" y="10914"/>
                    <a:pt x="13035" y="10816"/>
                  </a:cubicBezTo>
                  <a:cubicBezTo>
                    <a:pt x="13144" y="10698"/>
                    <a:pt x="13256" y="10583"/>
                    <a:pt x="13368" y="10467"/>
                  </a:cubicBezTo>
                  <a:cubicBezTo>
                    <a:pt x="13463" y="10367"/>
                    <a:pt x="13470" y="10204"/>
                    <a:pt x="13382" y="10122"/>
                  </a:cubicBezTo>
                  <a:cubicBezTo>
                    <a:pt x="13346" y="10089"/>
                    <a:pt x="13282" y="10067"/>
                    <a:pt x="13216" y="10067"/>
                  </a:cubicBezTo>
                  <a:cubicBezTo>
                    <a:pt x="13150" y="10067"/>
                    <a:pt x="13082" y="10088"/>
                    <a:pt x="13035" y="10143"/>
                  </a:cubicBezTo>
                  <a:cubicBezTo>
                    <a:pt x="12840" y="10369"/>
                    <a:pt x="12632" y="10582"/>
                    <a:pt x="12434" y="10802"/>
                  </a:cubicBezTo>
                  <a:cubicBezTo>
                    <a:pt x="12382" y="10861"/>
                    <a:pt x="12328" y="10902"/>
                    <a:pt x="12253" y="10902"/>
                  </a:cubicBezTo>
                  <a:cubicBezTo>
                    <a:pt x="12239" y="10902"/>
                    <a:pt x="12224" y="10900"/>
                    <a:pt x="12208" y="10897"/>
                  </a:cubicBezTo>
                  <a:cubicBezTo>
                    <a:pt x="12279" y="10447"/>
                    <a:pt x="12450" y="10040"/>
                    <a:pt x="12751" y="9690"/>
                  </a:cubicBezTo>
                  <a:cubicBezTo>
                    <a:pt x="12774" y="9663"/>
                    <a:pt x="12795" y="9637"/>
                    <a:pt x="12815" y="9608"/>
                  </a:cubicBezTo>
                  <a:cubicBezTo>
                    <a:pt x="12945" y="9414"/>
                    <a:pt x="13159" y="9380"/>
                    <a:pt x="13362" y="9325"/>
                  </a:cubicBezTo>
                  <a:cubicBezTo>
                    <a:pt x="13573" y="9269"/>
                    <a:pt x="13782" y="9213"/>
                    <a:pt x="13993" y="9154"/>
                  </a:cubicBezTo>
                  <a:cubicBezTo>
                    <a:pt x="14008" y="9150"/>
                    <a:pt x="14021" y="9148"/>
                    <a:pt x="14033" y="9148"/>
                  </a:cubicBezTo>
                  <a:close/>
                  <a:moveTo>
                    <a:pt x="2651" y="12484"/>
                  </a:moveTo>
                  <a:cubicBezTo>
                    <a:pt x="2656" y="12484"/>
                    <a:pt x="2661" y="12484"/>
                    <a:pt x="2666" y="12484"/>
                  </a:cubicBezTo>
                  <a:cubicBezTo>
                    <a:pt x="2671" y="12485"/>
                    <a:pt x="2676" y="12485"/>
                    <a:pt x="2681" y="12485"/>
                  </a:cubicBezTo>
                  <a:cubicBezTo>
                    <a:pt x="2691" y="12485"/>
                    <a:pt x="2701" y="12484"/>
                    <a:pt x="2710" y="12484"/>
                  </a:cubicBezTo>
                  <a:lnTo>
                    <a:pt x="12221" y="12484"/>
                  </a:lnTo>
                  <a:cubicBezTo>
                    <a:pt x="12355" y="12484"/>
                    <a:pt x="12397" y="12527"/>
                    <a:pt x="12397" y="12660"/>
                  </a:cubicBezTo>
                  <a:lnTo>
                    <a:pt x="12397" y="12834"/>
                  </a:lnTo>
                  <a:lnTo>
                    <a:pt x="2509" y="12834"/>
                  </a:lnTo>
                  <a:cubicBezTo>
                    <a:pt x="2518" y="12745"/>
                    <a:pt x="2519" y="12657"/>
                    <a:pt x="2536" y="12572"/>
                  </a:cubicBezTo>
                  <a:cubicBezTo>
                    <a:pt x="2547" y="12514"/>
                    <a:pt x="2592" y="12484"/>
                    <a:pt x="2651" y="12484"/>
                  </a:cubicBezTo>
                  <a:close/>
                  <a:moveTo>
                    <a:pt x="12393" y="13302"/>
                  </a:moveTo>
                  <a:lnTo>
                    <a:pt x="12393" y="14211"/>
                  </a:lnTo>
                  <a:lnTo>
                    <a:pt x="2524" y="14211"/>
                  </a:lnTo>
                  <a:lnTo>
                    <a:pt x="2524" y="13302"/>
                  </a:lnTo>
                  <a:close/>
                  <a:moveTo>
                    <a:pt x="482" y="11316"/>
                  </a:moveTo>
                  <a:lnTo>
                    <a:pt x="482" y="11316"/>
                  </a:lnTo>
                  <a:cubicBezTo>
                    <a:pt x="622" y="11446"/>
                    <a:pt x="737" y="11552"/>
                    <a:pt x="850" y="11662"/>
                  </a:cubicBezTo>
                  <a:cubicBezTo>
                    <a:pt x="1062" y="11865"/>
                    <a:pt x="1267" y="12074"/>
                    <a:pt x="1484" y="12274"/>
                  </a:cubicBezTo>
                  <a:cubicBezTo>
                    <a:pt x="1603" y="12385"/>
                    <a:pt x="1735" y="12473"/>
                    <a:pt x="1903" y="12473"/>
                  </a:cubicBezTo>
                  <a:cubicBezTo>
                    <a:pt x="1923" y="12473"/>
                    <a:pt x="1945" y="12472"/>
                    <a:pt x="1966" y="12469"/>
                  </a:cubicBezTo>
                  <a:cubicBezTo>
                    <a:pt x="1977" y="12467"/>
                    <a:pt x="1987" y="12467"/>
                    <a:pt x="1998" y="12467"/>
                  </a:cubicBezTo>
                  <a:cubicBezTo>
                    <a:pt x="2019" y="12467"/>
                    <a:pt x="2040" y="12469"/>
                    <a:pt x="2061" y="12469"/>
                  </a:cubicBezTo>
                  <a:cubicBezTo>
                    <a:pt x="2064" y="13049"/>
                    <a:pt x="2064" y="13625"/>
                    <a:pt x="2064" y="14216"/>
                  </a:cubicBezTo>
                  <a:lnTo>
                    <a:pt x="697" y="14216"/>
                  </a:lnTo>
                  <a:cubicBezTo>
                    <a:pt x="541" y="14216"/>
                    <a:pt x="466" y="14141"/>
                    <a:pt x="466" y="13988"/>
                  </a:cubicBezTo>
                  <a:cubicBezTo>
                    <a:pt x="466" y="13741"/>
                    <a:pt x="465" y="13496"/>
                    <a:pt x="466" y="13248"/>
                  </a:cubicBezTo>
                  <a:cubicBezTo>
                    <a:pt x="471" y="12919"/>
                    <a:pt x="481" y="12592"/>
                    <a:pt x="482" y="12264"/>
                  </a:cubicBezTo>
                  <a:cubicBezTo>
                    <a:pt x="486" y="11954"/>
                    <a:pt x="482" y="11644"/>
                    <a:pt x="482" y="11316"/>
                  </a:cubicBezTo>
                  <a:close/>
                  <a:moveTo>
                    <a:pt x="13247" y="5221"/>
                  </a:moveTo>
                  <a:cubicBezTo>
                    <a:pt x="13147" y="5221"/>
                    <a:pt x="13044" y="5231"/>
                    <a:pt x="12939" y="5251"/>
                  </a:cubicBezTo>
                  <a:cubicBezTo>
                    <a:pt x="12719" y="5293"/>
                    <a:pt x="12496" y="5326"/>
                    <a:pt x="12274" y="5364"/>
                  </a:cubicBezTo>
                  <a:cubicBezTo>
                    <a:pt x="12088" y="5398"/>
                    <a:pt x="11898" y="5422"/>
                    <a:pt x="11715" y="5474"/>
                  </a:cubicBezTo>
                  <a:cubicBezTo>
                    <a:pt x="11536" y="5524"/>
                    <a:pt x="11452" y="5729"/>
                    <a:pt x="11485" y="5880"/>
                  </a:cubicBezTo>
                  <a:cubicBezTo>
                    <a:pt x="11503" y="5974"/>
                    <a:pt x="11534" y="6075"/>
                    <a:pt x="11587" y="6153"/>
                  </a:cubicBezTo>
                  <a:cubicBezTo>
                    <a:pt x="11670" y="6275"/>
                    <a:pt x="11650" y="6377"/>
                    <a:pt x="11609" y="6508"/>
                  </a:cubicBezTo>
                  <a:cubicBezTo>
                    <a:pt x="11560" y="6671"/>
                    <a:pt x="11546" y="6848"/>
                    <a:pt x="11543" y="7019"/>
                  </a:cubicBezTo>
                  <a:cubicBezTo>
                    <a:pt x="11539" y="7137"/>
                    <a:pt x="11567" y="7250"/>
                    <a:pt x="11481" y="7349"/>
                  </a:cubicBezTo>
                  <a:cubicBezTo>
                    <a:pt x="11438" y="7398"/>
                    <a:pt x="11404" y="7456"/>
                    <a:pt x="11367" y="7513"/>
                  </a:cubicBezTo>
                  <a:cubicBezTo>
                    <a:pt x="11249" y="7693"/>
                    <a:pt x="11246" y="7902"/>
                    <a:pt x="11424" y="8059"/>
                  </a:cubicBezTo>
                  <a:cubicBezTo>
                    <a:pt x="11520" y="8144"/>
                    <a:pt x="11631" y="8155"/>
                    <a:pt x="11761" y="8155"/>
                  </a:cubicBezTo>
                  <a:cubicBezTo>
                    <a:pt x="11772" y="8280"/>
                    <a:pt x="11782" y="8403"/>
                    <a:pt x="11796" y="8526"/>
                  </a:cubicBezTo>
                  <a:cubicBezTo>
                    <a:pt x="11819" y="8747"/>
                    <a:pt x="11940" y="8922"/>
                    <a:pt x="12151" y="8962"/>
                  </a:cubicBezTo>
                  <a:cubicBezTo>
                    <a:pt x="12207" y="8972"/>
                    <a:pt x="12264" y="8975"/>
                    <a:pt x="12322" y="8975"/>
                  </a:cubicBezTo>
                  <a:cubicBezTo>
                    <a:pt x="12421" y="8975"/>
                    <a:pt x="12525" y="8966"/>
                    <a:pt x="12634" y="8966"/>
                  </a:cubicBezTo>
                  <a:cubicBezTo>
                    <a:pt x="12628" y="9018"/>
                    <a:pt x="12641" y="9093"/>
                    <a:pt x="12610" y="9143"/>
                  </a:cubicBezTo>
                  <a:cubicBezTo>
                    <a:pt x="12557" y="9226"/>
                    <a:pt x="12470" y="9287"/>
                    <a:pt x="12413" y="9366"/>
                  </a:cubicBezTo>
                  <a:cubicBezTo>
                    <a:pt x="12280" y="9553"/>
                    <a:pt x="12139" y="9740"/>
                    <a:pt x="12034" y="9945"/>
                  </a:cubicBezTo>
                  <a:cubicBezTo>
                    <a:pt x="11877" y="10249"/>
                    <a:pt x="11778" y="10577"/>
                    <a:pt x="11740" y="10917"/>
                  </a:cubicBezTo>
                  <a:cubicBezTo>
                    <a:pt x="11564" y="10925"/>
                    <a:pt x="11394" y="10937"/>
                    <a:pt x="11225" y="10944"/>
                  </a:cubicBezTo>
                  <a:cubicBezTo>
                    <a:pt x="10978" y="10952"/>
                    <a:pt x="10731" y="10957"/>
                    <a:pt x="10485" y="10961"/>
                  </a:cubicBezTo>
                  <a:cubicBezTo>
                    <a:pt x="10311" y="10966"/>
                    <a:pt x="10138" y="10993"/>
                    <a:pt x="9985" y="11081"/>
                  </a:cubicBezTo>
                  <a:cubicBezTo>
                    <a:pt x="9895" y="11133"/>
                    <a:pt x="9808" y="11190"/>
                    <a:pt x="9712" y="11248"/>
                  </a:cubicBezTo>
                  <a:cubicBezTo>
                    <a:pt x="9685" y="11220"/>
                    <a:pt x="9660" y="11186"/>
                    <a:pt x="9629" y="11159"/>
                  </a:cubicBezTo>
                  <a:cubicBezTo>
                    <a:pt x="9507" y="11048"/>
                    <a:pt x="9363" y="10989"/>
                    <a:pt x="9200" y="10981"/>
                  </a:cubicBezTo>
                  <a:cubicBezTo>
                    <a:pt x="9187" y="10980"/>
                    <a:pt x="9174" y="10980"/>
                    <a:pt x="9162" y="10980"/>
                  </a:cubicBezTo>
                  <a:cubicBezTo>
                    <a:pt x="8752" y="10980"/>
                    <a:pt x="8436" y="11310"/>
                    <a:pt x="8452" y="11715"/>
                  </a:cubicBezTo>
                  <a:cubicBezTo>
                    <a:pt x="8454" y="11815"/>
                    <a:pt x="8452" y="11919"/>
                    <a:pt x="8452" y="12018"/>
                  </a:cubicBezTo>
                  <a:lnTo>
                    <a:pt x="6428" y="12018"/>
                  </a:lnTo>
                  <a:cubicBezTo>
                    <a:pt x="6420" y="11872"/>
                    <a:pt x="6413" y="11735"/>
                    <a:pt x="6402" y="11595"/>
                  </a:cubicBezTo>
                  <a:cubicBezTo>
                    <a:pt x="6377" y="11236"/>
                    <a:pt x="6044" y="10979"/>
                    <a:pt x="5705" y="10979"/>
                  </a:cubicBezTo>
                  <a:cubicBezTo>
                    <a:pt x="5641" y="10979"/>
                    <a:pt x="5577" y="10988"/>
                    <a:pt x="5514" y="11007"/>
                  </a:cubicBezTo>
                  <a:cubicBezTo>
                    <a:pt x="5362" y="11056"/>
                    <a:pt x="5234" y="11135"/>
                    <a:pt x="5137" y="11261"/>
                  </a:cubicBezTo>
                  <a:cubicBezTo>
                    <a:pt x="5012" y="11135"/>
                    <a:pt x="4866" y="11036"/>
                    <a:pt x="4702" y="11009"/>
                  </a:cubicBezTo>
                  <a:cubicBezTo>
                    <a:pt x="4458" y="10971"/>
                    <a:pt x="4210" y="10958"/>
                    <a:pt x="3965" y="10945"/>
                  </a:cubicBezTo>
                  <a:cubicBezTo>
                    <a:pt x="3706" y="10932"/>
                    <a:pt x="3449" y="10930"/>
                    <a:pt x="3190" y="10928"/>
                  </a:cubicBezTo>
                  <a:cubicBezTo>
                    <a:pt x="3135" y="10928"/>
                    <a:pt x="3119" y="10901"/>
                    <a:pt x="3114" y="10855"/>
                  </a:cubicBezTo>
                  <a:cubicBezTo>
                    <a:pt x="3104" y="10777"/>
                    <a:pt x="3097" y="10699"/>
                    <a:pt x="3078" y="10625"/>
                  </a:cubicBezTo>
                  <a:cubicBezTo>
                    <a:pt x="2983" y="10214"/>
                    <a:pt x="2821" y="9832"/>
                    <a:pt x="2558" y="9496"/>
                  </a:cubicBezTo>
                  <a:cubicBezTo>
                    <a:pt x="2461" y="9376"/>
                    <a:pt x="2354" y="9266"/>
                    <a:pt x="2262" y="9143"/>
                  </a:cubicBezTo>
                  <a:cubicBezTo>
                    <a:pt x="2234" y="9106"/>
                    <a:pt x="2241" y="9041"/>
                    <a:pt x="2239" y="8990"/>
                  </a:cubicBezTo>
                  <a:cubicBezTo>
                    <a:pt x="2239" y="8977"/>
                    <a:pt x="2265" y="8952"/>
                    <a:pt x="2277" y="8952"/>
                  </a:cubicBezTo>
                  <a:cubicBezTo>
                    <a:pt x="2342" y="8956"/>
                    <a:pt x="2410" y="8963"/>
                    <a:pt x="2475" y="8976"/>
                  </a:cubicBezTo>
                  <a:cubicBezTo>
                    <a:pt x="2510" y="8983"/>
                    <a:pt x="2544" y="8986"/>
                    <a:pt x="2578" y="8986"/>
                  </a:cubicBezTo>
                  <a:cubicBezTo>
                    <a:pt x="2815" y="8986"/>
                    <a:pt x="3035" y="8826"/>
                    <a:pt x="3063" y="8567"/>
                  </a:cubicBezTo>
                  <a:cubicBezTo>
                    <a:pt x="3077" y="8433"/>
                    <a:pt x="3092" y="8297"/>
                    <a:pt x="3106" y="8155"/>
                  </a:cubicBezTo>
                  <a:cubicBezTo>
                    <a:pt x="3125" y="8155"/>
                    <a:pt x="3145" y="8156"/>
                    <a:pt x="3165" y="8156"/>
                  </a:cubicBezTo>
                  <a:cubicBezTo>
                    <a:pt x="3175" y="8156"/>
                    <a:pt x="3185" y="8156"/>
                    <a:pt x="3194" y="8155"/>
                  </a:cubicBezTo>
                  <a:cubicBezTo>
                    <a:pt x="3520" y="8131"/>
                    <a:pt x="3661" y="7844"/>
                    <a:pt x="3535" y="7584"/>
                  </a:cubicBezTo>
                  <a:cubicBezTo>
                    <a:pt x="3481" y="7472"/>
                    <a:pt x="3401" y="7374"/>
                    <a:pt x="3336" y="7271"/>
                  </a:cubicBezTo>
                  <a:cubicBezTo>
                    <a:pt x="3322" y="7247"/>
                    <a:pt x="3307" y="7216"/>
                    <a:pt x="3312" y="7190"/>
                  </a:cubicBezTo>
                  <a:cubicBezTo>
                    <a:pt x="3346" y="6984"/>
                    <a:pt x="3333" y="6780"/>
                    <a:pt x="3282" y="6578"/>
                  </a:cubicBezTo>
                  <a:cubicBezTo>
                    <a:pt x="3275" y="6552"/>
                    <a:pt x="3282" y="6518"/>
                    <a:pt x="3293" y="6496"/>
                  </a:cubicBezTo>
                  <a:cubicBezTo>
                    <a:pt x="3372" y="6330"/>
                    <a:pt x="3404" y="6156"/>
                    <a:pt x="3364" y="5974"/>
                  </a:cubicBezTo>
                  <a:cubicBezTo>
                    <a:pt x="3305" y="5722"/>
                    <a:pt x="3166" y="5528"/>
                    <a:pt x="2920" y="5439"/>
                  </a:cubicBezTo>
                  <a:cubicBezTo>
                    <a:pt x="2798" y="5392"/>
                    <a:pt x="2661" y="5382"/>
                    <a:pt x="2531" y="5365"/>
                  </a:cubicBezTo>
                  <a:cubicBezTo>
                    <a:pt x="2246" y="5333"/>
                    <a:pt x="1959" y="5299"/>
                    <a:pt x="1673" y="5279"/>
                  </a:cubicBezTo>
                  <a:cubicBezTo>
                    <a:pt x="1620" y="5275"/>
                    <a:pt x="1567" y="5273"/>
                    <a:pt x="1514" y="5273"/>
                  </a:cubicBezTo>
                  <a:cubicBezTo>
                    <a:pt x="1267" y="5273"/>
                    <a:pt x="1029" y="5318"/>
                    <a:pt x="806" y="5449"/>
                  </a:cubicBezTo>
                  <a:cubicBezTo>
                    <a:pt x="492" y="5634"/>
                    <a:pt x="275" y="5899"/>
                    <a:pt x="184" y="6248"/>
                  </a:cubicBezTo>
                  <a:cubicBezTo>
                    <a:pt x="135" y="6433"/>
                    <a:pt x="134" y="6631"/>
                    <a:pt x="107" y="6822"/>
                  </a:cubicBezTo>
                  <a:cubicBezTo>
                    <a:pt x="77" y="7032"/>
                    <a:pt x="58" y="7238"/>
                    <a:pt x="90" y="7449"/>
                  </a:cubicBezTo>
                  <a:cubicBezTo>
                    <a:pt x="142" y="7802"/>
                    <a:pt x="291" y="8101"/>
                    <a:pt x="563" y="8336"/>
                  </a:cubicBezTo>
                  <a:cubicBezTo>
                    <a:pt x="577" y="8349"/>
                    <a:pt x="585" y="8377"/>
                    <a:pt x="584" y="8399"/>
                  </a:cubicBezTo>
                  <a:cubicBezTo>
                    <a:pt x="571" y="8567"/>
                    <a:pt x="612" y="8754"/>
                    <a:pt x="421" y="8858"/>
                  </a:cubicBezTo>
                  <a:cubicBezTo>
                    <a:pt x="416" y="8863"/>
                    <a:pt x="411" y="8867"/>
                    <a:pt x="408" y="8871"/>
                  </a:cubicBezTo>
                  <a:cubicBezTo>
                    <a:pt x="189" y="9134"/>
                    <a:pt x="93" y="9446"/>
                    <a:pt x="76" y="9782"/>
                  </a:cubicBezTo>
                  <a:cubicBezTo>
                    <a:pt x="60" y="10072"/>
                    <a:pt x="62" y="10362"/>
                    <a:pt x="56" y="10652"/>
                  </a:cubicBezTo>
                  <a:cubicBezTo>
                    <a:pt x="49" y="10999"/>
                    <a:pt x="43" y="11343"/>
                    <a:pt x="39" y="11689"/>
                  </a:cubicBezTo>
                  <a:cubicBezTo>
                    <a:pt x="32" y="12227"/>
                    <a:pt x="26" y="12765"/>
                    <a:pt x="19" y="13302"/>
                  </a:cubicBezTo>
                  <a:cubicBezTo>
                    <a:pt x="19" y="13323"/>
                    <a:pt x="8" y="13343"/>
                    <a:pt x="1" y="13364"/>
                  </a:cubicBezTo>
                  <a:lnTo>
                    <a:pt x="1" y="14158"/>
                  </a:lnTo>
                  <a:cubicBezTo>
                    <a:pt x="63" y="14319"/>
                    <a:pt x="134" y="14476"/>
                    <a:pt x="294" y="14560"/>
                  </a:cubicBezTo>
                  <a:cubicBezTo>
                    <a:pt x="382" y="14607"/>
                    <a:pt x="488" y="14649"/>
                    <a:pt x="585" y="14649"/>
                  </a:cubicBezTo>
                  <a:cubicBezTo>
                    <a:pt x="1504" y="14651"/>
                    <a:pt x="2423" y="14652"/>
                    <a:pt x="3343" y="14652"/>
                  </a:cubicBezTo>
                  <a:cubicBezTo>
                    <a:pt x="3802" y="14652"/>
                    <a:pt x="4262" y="14651"/>
                    <a:pt x="4721" y="14651"/>
                  </a:cubicBezTo>
                  <a:cubicBezTo>
                    <a:pt x="5180" y="14651"/>
                    <a:pt x="5640" y="14652"/>
                    <a:pt x="6099" y="14652"/>
                  </a:cubicBezTo>
                  <a:cubicBezTo>
                    <a:pt x="8800" y="14656"/>
                    <a:pt x="11499" y="14663"/>
                    <a:pt x="14198" y="14667"/>
                  </a:cubicBezTo>
                  <a:cubicBezTo>
                    <a:pt x="14456" y="14667"/>
                    <a:pt x="14671" y="14581"/>
                    <a:pt x="14812" y="14356"/>
                  </a:cubicBezTo>
                  <a:cubicBezTo>
                    <a:pt x="14852" y="14295"/>
                    <a:pt x="14873" y="14225"/>
                    <a:pt x="14902" y="14157"/>
                  </a:cubicBezTo>
                  <a:lnTo>
                    <a:pt x="14902" y="13505"/>
                  </a:lnTo>
                  <a:cubicBezTo>
                    <a:pt x="14902" y="13410"/>
                    <a:pt x="14885" y="13308"/>
                    <a:pt x="14892" y="13207"/>
                  </a:cubicBezTo>
                  <a:cubicBezTo>
                    <a:pt x="14901" y="13068"/>
                    <a:pt x="14773" y="12960"/>
                    <a:pt x="14679" y="12960"/>
                  </a:cubicBezTo>
                  <a:cubicBezTo>
                    <a:pt x="14678" y="12960"/>
                    <a:pt x="14676" y="12960"/>
                    <a:pt x="14675" y="12960"/>
                  </a:cubicBezTo>
                  <a:cubicBezTo>
                    <a:pt x="14531" y="12966"/>
                    <a:pt x="14430" y="13036"/>
                    <a:pt x="14430" y="13205"/>
                  </a:cubicBezTo>
                  <a:cubicBezTo>
                    <a:pt x="14430" y="13413"/>
                    <a:pt x="14442" y="13619"/>
                    <a:pt x="14446" y="13827"/>
                  </a:cubicBezTo>
                  <a:cubicBezTo>
                    <a:pt x="14449" y="13862"/>
                    <a:pt x="14443" y="13898"/>
                    <a:pt x="14450" y="13933"/>
                  </a:cubicBezTo>
                  <a:cubicBezTo>
                    <a:pt x="14484" y="14104"/>
                    <a:pt x="14395" y="14212"/>
                    <a:pt x="14220" y="14212"/>
                  </a:cubicBezTo>
                  <a:lnTo>
                    <a:pt x="12946" y="14212"/>
                  </a:lnTo>
                  <a:cubicBezTo>
                    <a:pt x="12918" y="14212"/>
                    <a:pt x="12890" y="14211"/>
                    <a:pt x="12852" y="14206"/>
                  </a:cubicBezTo>
                  <a:lnTo>
                    <a:pt x="12852" y="12463"/>
                  </a:lnTo>
                  <a:cubicBezTo>
                    <a:pt x="12865" y="12463"/>
                    <a:pt x="12879" y="12462"/>
                    <a:pt x="12894" y="12462"/>
                  </a:cubicBezTo>
                  <a:cubicBezTo>
                    <a:pt x="12902" y="12462"/>
                    <a:pt x="12909" y="12462"/>
                    <a:pt x="12917" y="12463"/>
                  </a:cubicBezTo>
                  <a:cubicBezTo>
                    <a:pt x="12931" y="12464"/>
                    <a:pt x="12945" y="12465"/>
                    <a:pt x="12959" y="12465"/>
                  </a:cubicBezTo>
                  <a:cubicBezTo>
                    <a:pt x="13078" y="12465"/>
                    <a:pt x="13186" y="12427"/>
                    <a:pt x="13279" y="12347"/>
                  </a:cubicBezTo>
                  <a:cubicBezTo>
                    <a:pt x="13375" y="12267"/>
                    <a:pt x="13473" y="12187"/>
                    <a:pt x="13562" y="12100"/>
                  </a:cubicBezTo>
                  <a:cubicBezTo>
                    <a:pt x="13822" y="11849"/>
                    <a:pt x="14081" y="11596"/>
                    <a:pt x="14339" y="11343"/>
                  </a:cubicBezTo>
                  <a:cubicBezTo>
                    <a:pt x="14347" y="11334"/>
                    <a:pt x="14360" y="11329"/>
                    <a:pt x="14395" y="11306"/>
                  </a:cubicBezTo>
                  <a:lnTo>
                    <a:pt x="14395" y="11907"/>
                  </a:lnTo>
                  <a:cubicBezTo>
                    <a:pt x="14395" y="11975"/>
                    <a:pt x="14389" y="12043"/>
                    <a:pt x="14397" y="12111"/>
                  </a:cubicBezTo>
                  <a:cubicBezTo>
                    <a:pt x="14402" y="12168"/>
                    <a:pt x="14415" y="12226"/>
                    <a:pt x="14438" y="12277"/>
                  </a:cubicBezTo>
                  <a:cubicBezTo>
                    <a:pt x="14468" y="12351"/>
                    <a:pt x="14547" y="12394"/>
                    <a:pt x="14631" y="12394"/>
                  </a:cubicBezTo>
                  <a:cubicBezTo>
                    <a:pt x="14646" y="12394"/>
                    <a:pt x="14662" y="12393"/>
                    <a:pt x="14678" y="12390"/>
                  </a:cubicBezTo>
                  <a:cubicBezTo>
                    <a:pt x="14776" y="12371"/>
                    <a:pt x="14856" y="12277"/>
                    <a:pt x="14855" y="12182"/>
                  </a:cubicBezTo>
                  <a:cubicBezTo>
                    <a:pt x="14852" y="12012"/>
                    <a:pt x="14842" y="11842"/>
                    <a:pt x="14838" y="11672"/>
                  </a:cubicBezTo>
                  <a:cubicBezTo>
                    <a:pt x="14831" y="11462"/>
                    <a:pt x="14825" y="11251"/>
                    <a:pt x="14820" y="11039"/>
                  </a:cubicBezTo>
                  <a:cubicBezTo>
                    <a:pt x="14814" y="10848"/>
                    <a:pt x="14807" y="10659"/>
                    <a:pt x="14803" y="10468"/>
                  </a:cubicBezTo>
                  <a:cubicBezTo>
                    <a:pt x="14795" y="10225"/>
                    <a:pt x="14795" y="9982"/>
                    <a:pt x="14783" y="9740"/>
                  </a:cubicBezTo>
                  <a:cubicBezTo>
                    <a:pt x="14776" y="9617"/>
                    <a:pt x="14756" y="9492"/>
                    <a:pt x="14722" y="9373"/>
                  </a:cubicBezTo>
                  <a:cubicBezTo>
                    <a:pt x="14654" y="9129"/>
                    <a:pt x="14538" y="8912"/>
                    <a:pt x="14326" y="8759"/>
                  </a:cubicBezTo>
                  <a:cubicBezTo>
                    <a:pt x="14317" y="8754"/>
                    <a:pt x="14310" y="8742"/>
                    <a:pt x="14309" y="8731"/>
                  </a:cubicBezTo>
                  <a:cubicBezTo>
                    <a:pt x="14296" y="8616"/>
                    <a:pt x="14282" y="8502"/>
                    <a:pt x="14273" y="8386"/>
                  </a:cubicBezTo>
                  <a:cubicBezTo>
                    <a:pt x="14272" y="8365"/>
                    <a:pt x="14290" y="8339"/>
                    <a:pt x="14307" y="8321"/>
                  </a:cubicBezTo>
                  <a:cubicBezTo>
                    <a:pt x="14446" y="8176"/>
                    <a:pt x="14555" y="8010"/>
                    <a:pt x="14630" y="7823"/>
                  </a:cubicBezTo>
                  <a:cubicBezTo>
                    <a:pt x="14733" y="7570"/>
                    <a:pt x="14747" y="7306"/>
                    <a:pt x="14725" y="7042"/>
                  </a:cubicBezTo>
                  <a:cubicBezTo>
                    <a:pt x="14708" y="6851"/>
                    <a:pt x="14650" y="6664"/>
                    <a:pt x="14626" y="6473"/>
                  </a:cubicBezTo>
                  <a:cubicBezTo>
                    <a:pt x="14572" y="6080"/>
                    <a:pt x="14408" y="5751"/>
                    <a:pt x="14088" y="5510"/>
                  </a:cubicBezTo>
                  <a:cubicBezTo>
                    <a:pt x="13830" y="5313"/>
                    <a:pt x="13549" y="5221"/>
                    <a:pt x="13247" y="522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71"/>
          <p:cNvGrpSpPr/>
          <p:nvPr/>
        </p:nvGrpSpPr>
        <p:grpSpPr>
          <a:xfrm>
            <a:off x="4638274" y="2567812"/>
            <a:ext cx="614700" cy="614700"/>
            <a:chOff x="4638274" y="2577509"/>
            <a:chExt cx="614700" cy="614700"/>
          </a:xfrm>
        </p:grpSpPr>
        <p:sp>
          <p:nvSpPr>
            <p:cNvPr id="1412" name="Google Shape;1412;p71"/>
            <p:cNvSpPr/>
            <p:nvPr/>
          </p:nvSpPr>
          <p:spPr>
            <a:xfrm>
              <a:off x="4638274"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3" name="Google Shape;1413;p71"/>
            <p:cNvGrpSpPr/>
            <p:nvPr/>
          </p:nvGrpSpPr>
          <p:grpSpPr>
            <a:xfrm>
              <a:off x="4715115" y="2651410"/>
              <a:ext cx="466619" cy="466898"/>
              <a:chOff x="4715115" y="2635591"/>
              <a:chExt cx="466619" cy="466898"/>
            </a:xfrm>
          </p:grpSpPr>
          <p:sp>
            <p:nvSpPr>
              <p:cNvPr id="1414" name="Google Shape;1414;p71"/>
              <p:cNvSpPr/>
              <p:nvPr/>
            </p:nvSpPr>
            <p:spPr>
              <a:xfrm>
                <a:off x="4715115" y="2898582"/>
                <a:ext cx="466619" cy="203907"/>
              </a:xfrm>
              <a:custGeom>
                <a:rect b="b" l="l" r="r" t="t"/>
                <a:pathLst>
                  <a:path extrusionOk="0" h="6512" w="14902">
                    <a:moveTo>
                      <a:pt x="14178" y="457"/>
                    </a:moveTo>
                    <a:cubicBezTo>
                      <a:pt x="14328" y="457"/>
                      <a:pt x="14439" y="565"/>
                      <a:pt x="14439" y="713"/>
                    </a:cubicBezTo>
                    <a:lnTo>
                      <a:pt x="14439" y="5480"/>
                    </a:lnTo>
                    <a:cubicBezTo>
                      <a:pt x="14440" y="5627"/>
                      <a:pt x="14334" y="5737"/>
                      <a:pt x="14188" y="5737"/>
                    </a:cubicBezTo>
                    <a:cubicBezTo>
                      <a:pt x="14052" y="5739"/>
                      <a:pt x="13915" y="5739"/>
                      <a:pt x="13778" y="5739"/>
                    </a:cubicBezTo>
                    <a:cubicBezTo>
                      <a:pt x="13641" y="5739"/>
                      <a:pt x="13504" y="5739"/>
                      <a:pt x="13366" y="5737"/>
                    </a:cubicBezTo>
                    <a:cubicBezTo>
                      <a:pt x="13221" y="5736"/>
                      <a:pt x="13114" y="5620"/>
                      <a:pt x="13114" y="5466"/>
                    </a:cubicBezTo>
                    <a:lnTo>
                      <a:pt x="13114" y="2977"/>
                    </a:lnTo>
                    <a:cubicBezTo>
                      <a:pt x="13114" y="2818"/>
                      <a:pt x="13021" y="2719"/>
                      <a:pt x="12892" y="2719"/>
                    </a:cubicBezTo>
                    <a:cubicBezTo>
                      <a:pt x="12860" y="2719"/>
                      <a:pt x="12826" y="2725"/>
                      <a:pt x="12790" y="2738"/>
                    </a:cubicBezTo>
                    <a:cubicBezTo>
                      <a:pt x="12708" y="2769"/>
                      <a:pt x="12655" y="2857"/>
                      <a:pt x="12655" y="2960"/>
                    </a:cubicBezTo>
                    <a:lnTo>
                      <a:pt x="12655" y="4980"/>
                    </a:lnTo>
                    <a:lnTo>
                      <a:pt x="12655" y="5075"/>
                    </a:lnTo>
                    <a:cubicBezTo>
                      <a:pt x="12366" y="5161"/>
                      <a:pt x="12083" y="5249"/>
                      <a:pt x="11800" y="5333"/>
                    </a:cubicBezTo>
                    <a:cubicBezTo>
                      <a:pt x="11268" y="5490"/>
                      <a:pt x="10738" y="5651"/>
                      <a:pt x="10201" y="5797"/>
                    </a:cubicBezTo>
                    <a:cubicBezTo>
                      <a:pt x="9941" y="5867"/>
                      <a:pt x="9672" y="5911"/>
                      <a:pt x="9403" y="5949"/>
                    </a:cubicBezTo>
                    <a:cubicBezTo>
                      <a:pt x="9105" y="5992"/>
                      <a:pt x="8804" y="6024"/>
                      <a:pt x="8504" y="6039"/>
                    </a:cubicBezTo>
                    <a:cubicBezTo>
                      <a:pt x="8176" y="6052"/>
                      <a:pt x="7849" y="6056"/>
                      <a:pt x="7521" y="6056"/>
                    </a:cubicBezTo>
                    <a:cubicBezTo>
                      <a:pt x="7431" y="6056"/>
                      <a:pt x="7341" y="6056"/>
                      <a:pt x="7252" y="6056"/>
                    </a:cubicBezTo>
                    <a:cubicBezTo>
                      <a:pt x="7048" y="6056"/>
                      <a:pt x="6843" y="6033"/>
                      <a:pt x="6639" y="6023"/>
                    </a:cubicBezTo>
                    <a:cubicBezTo>
                      <a:pt x="6295" y="6005"/>
                      <a:pt x="5951" y="5989"/>
                      <a:pt x="5606" y="5968"/>
                    </a:cubicBezTo>
                    <a:cubicBezTo>
                      <a:pt x="5385" y="5954"/>
                      <a:pt x="5165" y="5945"/>
                      <a:pt x="4945" y="5913"/>
                    </a:cubicBezTo>
                    <a:cubicBezTo>
                      <a:pt x="4597" y="5862"/>
                      <a:pt x="4259" y="5770"/>
                      <a:pt x="3932" y="5637"/>
                    </a:cubicBezTo>
                    <a:cubicBezTo>
                      <a:pt x="3391" y="5419"/>
                      <a:pt x="2911" y="5103"/>
                      <a:pt x="2450" y="4754"/>
                    </a:cubicBezTo>
                    <a:cubicBezTo>
                      <a:pt x="1940" y="4369"/>
                      <a:pt x="1431" y="3983"/>
                      <a:pt x="922" y="3599"/>
                    </a:cubicBezTo>
                    <a:cubicBezTo>
                      <a:pt x="814" y="3519"/>
                      <a:pt x="700" y="3444"/>
                      <a:pt x="595" y="3358"/>
                    </a:cubicBezTo>
                    <a:cubicBezTo>
                      <a:pt x="461" y="3247"/>
                      <a:pt x="407" y="3004"/>
                      <a:pt x="483" y="2826"/>
                    </a:cubicBezTo>
                    <a:cubicBezTo>
                      <a:pt x="574" y="2618"/>
                      <a:pt x="725" y="2502"/>
                      <a:pt x="956" y="2489"/>
                    </a:cubicBezTo>
                    <a:cubicBezTo>
                      <a:pt x="965" y="2488"/>
                      <a:pt x="973" y="2488"/>
                      <a:pt x="982" y="2488"/>
                    </a:cubicBezTo>
                    <a:cubicBezTo>
                      <a:pt x="1118" y="2488"/>
                      <a:pt x="1227" y="2549"/>
                      <a:pt x="1336" y="2627"/>
                    </a:cubicBezTo>
                    <a:cubicBezTo>
                      <a:pt x="1549" y="2780"/>
                      <a:pt x="1769" y="2922"/>
                      <a:pt x="1984" y="3070"/>
                    </a:cubicBezTo>
                    <a:cubicBezTo>
                      <a:pt x="2496" y="3421"/>
                      <a:pt x="3006" y="3775"/>
                      <a:pt x="3518" y="4123"/>
                    </a:cubicBezTo>
                    <a:cubicBezTo>
                      <a:pt x="3678" y="4230"/>
                      <a:pt x="3857" y="4297"/>
                      <a:pt x="4053" y="4305"/>
                    </a:cubicBezTo>
                    <a:cubicBezTo>
                      <a:pt x="4218" y="4314"/>
                      <a:pt x="4387" y="4322"/>
                      <a:pt x="4552" y="4322"/>
                    </a:cubicBezTo>
                    <a:cubicBezTo>
                      <a:pt x="5158" y="4324"/>
                      <a:pt x="5764" y="4325"/>
                      <a:pt x="6369" y="4325"/>
                    </a:cubicBezTo>
                    <a:cubicBezTo>
                      <a:pt x="6975" y="4325"/>
                      <a:pt x="7580" y="4324"/>
                      <a:pt x="8185" y="4322"/>
                    </a:cubicBezTo>
                    <a:cubicBezTo>
                      <a:pt x="8617" y="4322"/>
                      <a:pt x="9050" y="4322"/>
                      <a:pt x="9480" y="4301"/>
                    </a:cubicBezTo>
                    <a:cubicBezTo>
                      <a:pt x="9723" y="4290"/>
                      <a:pt x="9910" y="4150"/>
                      <a:pt x="10042" y="3943"/>
                    </a:cubicBezTo>
                    <a:cubicBezTo>
                      <a:pt x="10145" y="3782"/>
                      <a:pt x="10176" y="3607"/>
                      <a:pt x="10162" y="3417"/>
                    </a:cubicBezTo>
                    <a:cubicBezTo>
                      <a:pt x="10155" y="3324"/>
                      <a:pt x="10073" y="3237"/>
                      <a:pt x="9978" y="3229"/>
                    </a:cubicBezTo>
                    <a:cubicBezTo>
                      <a:pt x="9967" y="3228"/>
                      <a:pt x="9957" y="3227"/>
                      <a:pt x="9947" y="3227"/>
                    </a:cubicBezTo>
                    <a:cubicBezTo>
                      <a:pt x="9833" y="3227"/>
                      <a:pt x="9740" y="3284"/>
                      <a:pt x="9722" y="3375"/>
                    </a:cubicBezTo>
                    <a:cubicBezTo>
                      <a:pt x="9709" y="3437"/>
                      <a:pt x="9712" y="3502"/>
                      <a:pt x="9702" y="3566"/>
                    </a:cubicBezTo>
                    <a:cubicBezTo>
                      <a:pt x="9674" y="3764"/>
                      <a:pt x="9490" y="3865"/>
                      <a:pt x="9331" y="3865"/>
                    </a:cubicBezTo>
                    <a:lnTo>
                      <a:pt x="5274" y="3865"/>
                    </a:lnTo>
                    <a:cubicBezTo>
                      <a:pt x="5343" y="3636"/>
                      <a:pt x="5448" y="3451"/>
                      <a:pt x="5620" y="3297"/>
                    </a:cubicBezTo>
                    <a:cubicBezTo>
                      <a:pt x="5850" y="3094"/>
                      <a:pt x="6127" y="3046"/>
                      <a:pt x="6410" y="3000"/>
                    </a:cubicBezTo>
                    <a:cubicBezTo>
                      <a:pt x="6630" y="2963"/>
                      <a:pt x="6851" y="2919"/>
                      <a:pt x="7075" y="2884"/>
                    </a:cubicBezTo>
                    <a:cubicBezTo>
                      <a:pt x="7252" y="2855"/>
                      <a:pt x="7430" y="2835"/>
                      <a:pt x="7607" y="2806"/>
                    </a:cubicBezTo>
                    <a:cubicBezTo>
                      <a:pt x="7851" y="2765"/>
                      <a:pt x="8095" y="2722"/>
                      <a:pt x="8340" y="2674"/>
                    </a:cubicBezTo>
                    <a:cubicBezTo>
                      <a:pt x="8669" y="2609"/>
                      <a:pt x="8995" y="2519"/>
                      <a:pt x="9303" y="2381"/>
                    </a:cubicBezTo>
                    <a:cubicBezTo>
                      <a:pt x="9521" y="2284"/>
                      <a:pt x="9735" y="2176"/>
                      <a:pt x="9943" y="2057"/>
                    </a:cubicBezTo>
                    <a:cubicBezTo>
                      <a:pt x="10292" y="1861"/>
                      <a:pt x="10657" y="1709"/>
                      <a:pt x="11043" y="1606"/>
                    </a:cubicBezTo>
                    <a:cubicBezTo>
                      <a:pt x="11335" y="1528"/>
                      <a:pt x="11629" y="1469"/>
                      <a:pt x="11930" y="1465"/>
                    </a:cubicBezTo>
                    <a:cubicBezTo>
                      <a:pt x="12010" y="1464"/>
                      <a:pt x="12089" y="1464"/>
                      <a:pt x="12168" y="1464"/>
                    </a:cubicBezTo>
                    <a:cubicBezTo>
                      <a:pt x="12327" y="1464"/>
                      <a:pt x="12487" y="1465"/>
                      <a:pt x="12652" y="1465"/>
                    </a:cubicBezTo>
                    <a:lnTo>
                      <a:pt x="12652" y="1902"/>
                    </a:lnTo>
                    <a:cubicBezTo>
                      <a:pt x="12652" y="2048"/>
                      <a:pt x="12741" y="2154"/>
                      <a:pt x="12867" y="2154"/>
                    </a:cubicBezTo>
                    <a:cubicBezTo>
                      <a:pt x="12868" y="2154"/>
                      <a:pt x="12869" y="2154"/>
                      <a:pt x="12870" y="2154"/>
                    </a:cubicBezTo>
                    <a:cubicBezTo>
                      <a:pt x="13004" y="2151"/>
                      <a:pt x="13112" y="2079"/>
                      <a:pt x="13112" y="1896"/>
                    </a:cubicBezTo>
                    <a:lnTo>
                      <a:pt x="13112" y="749"/>
                    </a:lnTo>
                    <a:cubicBezTo>
                      <a:pt x="13112" y="559"/>
                      <a:pt x="13214" y="459"/>
                      <a:pt x="13400" y="457"/>
                    </a:cubicBezTo>
                    <a:close/>
                    <a:moveTo>
                      <a:pt x="13647" y="1"/>
                    </a:moveTo>
                    <a:cubicBezTo>
                      <a:pt x="13514" y="1"/>
                      <a:pt x="13380" y="5"/>
                      <a:pt x="13247" y="20"/>
                    </a:cubicBezTo>
                    <a:cubicBezTo>
                      <a:pt x="12884" y="64"/>
                      <a:pt x="12660" y="377"/>
                      <a:pt x="12656" y="720"/>
                    </a:cubicBezTo>
                    <a:cubicBezTo>
                      <a:pt x="12653" y="807"/>
                      <a:pt x="12656" y="896"/>
                      <a:pt x="12656" y="979"/>
                    </a:cubicBezTo>
                    <a:cubicBezTo>
                      <a:pt x="12639" y="984"/>
                      <a:pt x="12635" y="988"/>
                      <a:pt x="12629" y="988"/>
                    </a:cubicBezTo>
                    <a:cubicBezTo>
                      <a:pt x="12564" y="988"/>
                      <a:pt x="12499" y="988"/>
                      <a:pt x="12434" y="988"/>
                    </a:cubicBezTo>
                    <a:cubicBezTo>
                      <a:pt x="12142" y="988"/>
                      <a:pt x="11851" y="992"/>
                      <a:pt x="11562" y="1044"/>
                    </a:cubicBezTo>
                    <a:cubicBezTo>
                      <a:pt x="11291" y="1092"/>
                      <a:pt x="11019" y="1149"/>
                      <a:pt x="10753" y="1220"/>
                    </a:cubicBezTo>
                    <a:cubicBezTo>
                      <a:pt x="10329" y="1332"/>
                      <a:pt x="9941" y="1527"/>
                      <a:pt x="9563" y="1746"/>
                    </a:cubicBezTo>
                    <a:cubicBezTo>
                      <a:pt x="8980" y="2084"/>
                      <a:pt x="8340" y="2229"/>
                      <a:pt x="7683" y="2330"/>
                    </a:cubicBezTo>
                    <a:cubicBezTo>
                      <a:pt x="7437" y="2367"/>
                      <a:pt x="7189" y="2397"/>
                      <a:pt x="6946" y="2438"/>
                    </a:cubicBezTo>
                    <a:cubicBezTo>
                      <a:pt x="6659" y="2486"/>
                      <a:pt x="6373" y="2545"/>
                      <a:pt x="6086" y="2594"/>
                    </a:cubicBezTo>
                    <a:cubicBezTo>
                      <a:pt x="5759" y="2649"/>
                      <a:pt x="5476" y="2787"/>
                      <a:pt x="5243" y="3019"/>
                    </a:cubicBezTo>
                    <a:cubicBezTo>
                      <a:pt x="5011" y="3251"/>
                      <a:pt x="4868" y="3534"/>
                      <a:pt x="4818" y="3865"/>
                    </a:cubicBezTo>
                    <a:cubicBezTo>
                      <a:pt x="4713" y="3865"/>
                      <a:pt x="4608" y="3866"/>
                      <a:pt x="4505" y="3866"/>
                    </a:cubicBezTo>
                    <a:cubicBezTo>
                      <a:pt x="4401" y="3866"/>
                      <a:pt x="4298" y="3865"/>
                      <a:pt x="4196" y="3863"/>
                    </a:cubicBezTo>
                    <a:cubicBezTo>
                      <a:pt x="4040" y="3860"/>
                      <a:pt x="3893" y="3820"/>
                      <a:pt x="3764" y="3731"/>
                    </a:cubicBezTo>
                    <a:cubicBezTo>
                      <a:pt x="3590" y="3612"/>
                      <a:pt x="3417" y="3492"/>
                      <a:pt x="3243" y="3372"/>
                    </a:cubicBezTo>
                    <a:cubicBezTo>
                      <a:pt x="2815" y="3076"/>
                      <a:pt x="2385" y="2779"/>
                      <a:pt x="1953" y="2486"/>
                    </a:cubicBezTo>
                    <a:cubicBezTo>
                      <a:pt x="1751" y="2349"/>
                      <a:pt x="1551" y="2203"/>
                      <a:pt x="1332" y="2098"/>
                    </a:cubicBezTo>
                    <a:cubicBezTo>
                      <a:pt x="1222" y="2045"/>
                      <a:pt x="1101" y="2020"/>
                      <a:pt x="979" y="2020"/>
                    </a:cubicBezTo>
                    <a:cubicBezTo>
                      <a:pt x="669" y="2020"/>
                      <a:pt x="351" y="2179"/>
                      <a:pt x="176" y="2432"/>
                    </a:cubicBezTo>
                    <a:cubicBezTo>
                      <a:pt x="88" y="2558"/>
                      <a:pt x="47" y="2698"/>
                      <a:pt x="1" y="2837"/>
                    </a:cubicBezTo>
                    <a:lnTo>
                      <a:pt x="1" y="3174"/>
                    </a:lnTo>
                    <a:cubicBezTo>
                      <a:pt x="53" y="3300"/>
                      <a:pt x="93" y="3431"/>
                      <a:pt x="159" y="3549"/>
                    </a:cubicBezTo>
                    <a:cubicBezTo>
                      <a:pt x="258" y="3718"/>
                      <a:pt x="429" y="3813"/>
                      <a:pt x="586" y="3926"/>
                    </a:cubicBezTo>
                    <a:cubicBezTo>
                      <a:pt x="908" y="4160"/>
                      <a:pt x="1227" y="4397"/>
                      <a:pt x="1546" y="4639"/>
                    </a:cubicBezTo>
                    <a:cubicBezTo>
                      <a:pt x="2037" y="5010"/>
                      <a:pt x="2513" y="5399"/>
                      <a:pt x="3047" y="5709"/>
                    </a:cubicBezTo>
                    <a:cubicBezTo>
                      <a:pt x="3549" y="5999"/>
                      <a:pt x="4082" y="6213"/>
                      <a:pt x="4657" y="6317"/>
                    </a:cubicBezTo>
                    <a:cubicBezTo>
                      <a:pt x="4974" y="6374"/>
                      <a:pt x="5289" y="6402"/>
                      <a:pt x="5612" y="6408"/>
                    </a:cubicBezTo>
                    <a:cubicBezTo>
                      <a:pt x="5939" y="6413"/>
                      <a:pt x="6264" y="6442"/>
                      <a:pt x="6591" y="6457"/>
                    </a:cubicBezTo>
                    <a:cubicBezTo>
                      <a:pt x="6810" y="6470"/>
                      <a:pt x="7028" y="6480"/>
                      <a:pt x="7247" y="6493"/>
                    </a:cubicBezTo>
                    <a:cubicBezTo>
                      <a:pt x="7278" y="6494"/>
                      <a:pt x="7305" y="6504"/>
                      <a:pt x="7336" y="6511"/>
                    </a:cubicBezTo>
                    <a:lnTo>
                      <a:pt x="8344" y="6511"/>
                    </a:lnTo>
                    <a:cubicBezTo>
                      <a:pt x="8366" y="6505"/>
                      <a:pt x="8392" y="6496"/>
                      <a:pt x="8415" y="6493"/>
                    </a:cubicBezTo>
                    <a:cubicBezTo>
                      <a:pt x="8741" y="6463"/>
                      <a:pt x="9070" y="6440"/>
                      <a:pt x="9395" y="6402"/>
                    </a:cubicBezTo>
                    <a:cubicBezTo>
                      <a:pt x="9984" y="6337"/>
                      <a:pt x="10552" y="6183"/>
                      <a:pt x="11117" y="6007"/>
                    </a:cubicBezTo>
                    <a:cubicBezTo>
                      <a:pt x="11605" y="5856"/>
                      <a:pt x="12097" y="5713"/>
                      <a:pt x="12585" y="5565"/>
                    </a:cubicBezTo>
                    <a:cubicBezTo>
                      <a:pt x="12602" y="5559"/>
                      <a:pt x="12616" y="5556"/>
                      <a:pt x="12627" y="5556"/>
                    </a:cubicBezTo>
                    <a:cubicBezTo>
                      <a:pt x="12652" y="5556"/>
                      <a:pt x="12668" y="5571"/>
                      <a:pt x="12674" y="5616"/>
                    </a:cubicBezTo>
                    <a:cubicBezTo>
                      <a:pt x="12720" y="5897"/>
                      <a:pt x="12970" y="6155"/>
                      <a:pt x="13257" y="6170"/>
                    </a:cubicBezTo>
                    <a:cubicBezTo>
                      <a:pt x="13476" y="6182"/>
                      <a:pt x="13697" y="6193"/>
                      <a:pt x="13917" y="6193"/>
                    </a:cubicBezTo>
                    <a:cubicBezTo>
                      <a:pt x="14026" y="6193"/>
                      <a:pt x="14134" y="6191"/>
                      <a:pt x="14242" y="6184"/>
                    </a:cubicBezTo>
                    <a:cubicBezTo>
                      <a:pt x="14559" y="6166"/>
                      <a:pt x="14807" y="5975"/>
                      <a:pt x="14886" y="5625"/>
                    </a:cubicBezTo>
                    <a:cubicBezTo>
                      <a:pt x="14887" y="5618"/>
                      <a:pt x="14896" y="5614"/>
                      <a:pt x="14901" y="5608"/>
                    </a:cubicBezTo>
                    <a:lnTo>
                      <a:pt x="14901" y="577"/>
                    </a:lnTo>
                    <a:cubicBezTo>
                      <a:pt x="14896" y="565"/>
                      <a:pt x="14887" y="553"/>
                      <a:pt x="14884" y="542"/>
                    </a:cubicBezTo>
                    <a:cubicBezTo>
                      <a:pt x="14814" y="283"/>
                      <a:pt x="14654" y="94"/>
                      <a:pt x="14384" y="40"/>
                    </a:cubicBezTo>
                    <a:cubicBezTo>
                      <a:pt x="14202" y="3"/>
                      <a:pt x="14011" y="6"/>
                      <a:pt x="13826" y="3"/>
                    </a:cubicBezTo>
                    <a:cubicBezTo>
                      <a:pt x="13767" y="2"/>
                      <a:pt x="13707" y="1"/>
                      <a:pt x="136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71"/>
              <p:cNvSpPr/>
              <p:nvPr/>
            </p:nvSpPr>
            <p:spPr>
              <a:xfrm>
                <a:off x="4788761" y="2635591"/>
                <a:ext cx="318636" cy="316757"/>
              </a:xfrm>
              <a:custGeom>
                <a:rect b="b" l="l" r="r" t="t"/>
                <a:pathLst>
                  <a:path extrusionOk="0" h="10116" w="10176">
                    <a:moveTo>
                      <a:pt x="4844" y="458"/>
                    </a:moveTo>
                    <a:cubicBezTo>
                      <a:pt x="4852" y="458"/>
                      <a:pt x="4860" y="458"/>
                      <a:pt x="4868" y="459"/>
                    </a:cubicBezTo>
                    <a:cubicBezTo>
                      <a:pt x="4922" y="461"/>
                      <a:pt x="4976" y="462"/>
                      <a:pt x="5031" y="462"/>
                    </a:cubicBezTo>
                    <a:cubicBezTo>
                      <a:pt x="5118" y="462"/>
                      <a:pt x="5206" y="460"/>
                      <a:pt x="5293" y="460"/>
                    </a:cubicBezTo>
                    <a:cubicBezTo>
                      <a:pt x="5308" y="460"/>
                      <a:pt x="5323" y="460"/>
                      <a:pt x="5338" y="460"/>
                    </a:cubicBezTo>
                    <a:cubicBezTo>
                      <a:pt x="5580" y="460"/>
                      <a:pt x="5782" y="617"/>
                      <a:pt x="5840" y="850"/>
                    </a:cubicBezTo>
                    <a:cubicBezTo>
                      <a:pt x="5884" y="1026"/>
                      <a:pt x="5999" y="1119"/>
                      <a:pt x="6162" y="1166"/>
                    </a:cubicBezTo>
                    <a:cubicBezTo>
                      <a:pt x="6473" y="1257"/>
                      <a:pt x="6774" y="1367"/>
                      <a:pt x="7056" y="1534"/>
                    </a:cubicBezTo>
                    <a:cubicBezTo>
                      <a:pt x="7144" y="1586"/>
                      <a:pt x="7236" y="1616"/>
                      <a:pt x="7329" y="1616"/>
                    </a:cubicBezTo>
                    <a:cubicBezTo>
                      <a:pt x="7403" y="1616"/>
                      <a:pt x="7477" y="1597"/>
                      <a:pt x="7552" y="1556"/>
                    </a:cubicBezTo>
                    <a:cubicBezTo>
                      <a:pt x="7645" y="1505"/>
                      <a:pt x="7736" y="1480"/>
                      <a:pt x="7823" y="1480"/>
                    </a:cubicBezTo>
                    <a:cubicBezTo>
                      <a:pt x="7943" y="1480"/>
                      <a:pt x="8057" y="1528"/>
                      <a:pt x="8161" y="1624"/>
                    </a:cubicBezTo>
                    <a:cubicBezTo>
                      <a:pt x="8323" y="1774"/>
                      <a:pt x="8475" y="1938"/>
                      <a:pt x="8613" y="2112"/>
                    </a:cubicBezTo>
                    <a:cubicBezTo>
                      <a:pt x="8711" y="2234"/>
                      <a:pt x="8720" y="2386"/>
                      <a:pt x="8643" y="2527"/>
                    </a:cubicBezTo>
                    <a:cubicBezTo>
                      <a:pt x="8565" y="2673"/>
                      <a:pt x="8510" y="2823"/>
                      <a:pt x="8571" y="2984"/>
                    </a:cubicBezTo>
                    <a:cubicBezTo>
                      <a:pt x="8612" y="3097"/>
                      <a:pt x="8690" y="3196"/>
                      <a:pt x="8735" y="3308"/>
                    </a:cubicBezTo>
                    <a:cubicBezTo>
                      <a:pt x="8827" y="3534"/>
                      <a:pt x="8911" y="3764"/>
                      <a:pt x="8991" y="3994"/>
                    </a:cubicBezTo>
                    <a:cubicBezTo>
                      <a:pt x="9046" y="4150"/>
                      <a:pt x="9130" y="4270"/>
                      <a:pt x="9300" y="4315"/>
                    </a:cubicBezTo>
                    <a:cubicBezTo>
                      <a:pt x="9425" y="4349"/>
                      <a:pt x="9551" y="4397"/>
                      <a:pt x="9615" y="4522"/>
                    </a:cubicBezTo>
                    <a:cubicBezTo>
                      <a:pt x="9653" y="4595"/>
                      <a:pt x="9684" y="4675"/>
                      <a:pt x="9696" y="4754"/>
                    </a:cubicBezTo>
                    <a:cubicBezTo>
                      <a:pt x="9710" y="4859"/>
                      <a:pt x="9699" y="4966"/>
                      <a:pt x="9699" y="5071"/>
                    </a:cubicBezTo>
                    <a:lnTo>
                      <a:pt x="9710" y="5071"/>
                    </a:lnTo>
                    <a:cubicBezTo>
                      <a:pt x="9699" y="5214"/>
                      <a:pt x="9708" y="5361"/>
                      <a:pt x="9674" y="5497"/>
                    </a:cubicBezTo>
                    <a:cubicBezTo>
                      <a:pt x="9633" y="5659"/>
                      <a:pt x="9506" y="5767"/>
                      <a:pt x="9343" y="5805"/>
                    </a:cubicBezTo>
                    <a:cubicBezTo>
                      <a:pt x="9157" y="5848"/>
                      <a:pt x="9048" y="5964"/>
                      <a:pt x="8998" y="6139"/>
                    </a:cubicBezTo>
                    <a:cubicBezTo>
                      <a:pt x="8912" y="6457"/>
                      <a:pt x="8789" y="6760"/>
                      <a:pt x="8623" y="7046"/>
                    </a:cubicBezTo>
                    <a:cubicBezTo>
                      <a:pt x="8526" y="7214"/>
                      <a:pt x="8526" y="7380"/>
                      <a:pt x="8628" y="7554"/>
                    </a:cubicBezTo>
                    <a:cubicBezTo>
                      <a:pt x="8735" y="7741"/>
                      <a:pt x="8708" y="7950"/>
                      <a:pt x="8554" y="8108"/>
                    </a:cubicBezTo>
                    <a:cubicBezTo>
                      <a:pt x="8422" y="8247"/>
                      <a:pt x="8281" y="8376"/>
                      <a:pt x="8149" y="8516"/>
                    </a:cubicBezTo>
                    <a:cubicBezTo>
                      <a:pt x="8069" y="8603"/>
                      <a:pt x="7940" y="8650"/>
                      <a:pt x="7813" y="8650"/>
                    </a:cubicBezTo>
                    <a:cubicBezTo>
                      <a:pt x="7742" y="8650"/>
                      <a:pt x="7672" y="8635"/>
                      <a:pt x="7612" y="8604"/>
                    </a:cubicBezTo>
                    <a:cubicBezTo>
                      <a:pt x="7521" y="8557"/>
                      <a:pt x="7431" y="8511"/>
                      <a:pt x="7331" y="8511"/>
                    </a:cubicBezTo>
                    <a:cubicBezTo>
                      <a:pt x="7300" y="8511"/>
                      <a:pt x="7268" y="8515"/>
                      <a:pt x="7234" y="8526"/>
                    </a:cubicBezTo>
                    <a:cubicBezTo>
                      <a:pt x="7207" y="8536"/>
                      <a:pt x="7179" y="8543"/>
                      <a:pt x="7152" y="8554"/>
                    </a:cubicBezTo>
                    <a:cubicBezTo>
                      <a:pt x="6862" y="8698"/>
                      <a:pt x="6578" y="8850"/>
                      <a:pt x="6263" y="8935"/>
                    </a:cubicBezTo>
                    <a:cubicBezTo>
                      <a:pt x="6190" y="8954"/>
                      <a:pt x="6118" y="8974"/>
                      <a:pt x="6051" y="9007"/>
                    </a:cubicBezTo>
                    <a:cubicBezTo>
                      <a:pt x="5932" y="9066"/>
                      <a:pt x="5864" y="9174"/>
                      <a:pt x="5832" y="9297"/>
                    </a:cubicBezTo>
                    <a:cubicBezTo>
                      <a:pt x="5785" y="9478"/>
                      <a:pt x="5676" y="9598"/>
                      <a:pt x="5499" y="9639"/>
                    </a:cubicBezTo>
                    <a:cubicBezTo>
                      <a:pt x="5366" y="9669"/>
                      <a:pt x="5231" y="9684"/>
                      <a:pt x="5096" y="9684"/>
                    </a:cubicBezTo>
                    <a:cubicBezTo>
                      <a:pt x="4959" y="9684"/>
                      <a:pt x="4822" y="9669"/>
                      <a:pt x="4686" y="9639"/>
                    </a:cubicBezTo>
                    <a:cubicBezTo>
                      <a:pt x="4496" y="9597"/>
                      <a:pt x="4396" y="9457"/>
                      <a:pt x="4344" y="9280"/>
                    </a:cubicBezTo>
                    <a:cubicBezTo>
                      <a:pt x="4301" y="9133"/>
                      <a:pt x="4220" y="9027"/>
                      <a:pt x="4070" y="8983"/>
                    </a:cubicBezTo>
                    <a:cubicBezTo>
                      <a:pt x="3710" y="8877"/>
                      <a:pt x="3365" y="8735"/>
                      <a:pt x="3035" y="8553"/>
                    </a:cubicBezTo>
                    <a:cubicBezTo>
                      <a:pt x="2979" y="8521"/>
                      <a:pt x="2920" y="8506"/>
                      <a:pt x="2861" y="8506"/>
                    </a:cubicBezTo>
                    <a:cubicBezTo>
                      <a:pt x="2800" y="8506"/>
                      <a:pt x="2739" y="8522"/>
                      <a:pt x="2678" y="8553"/>
                    </a:cubicBezTo>
                    <a:cubicBezTo>
                      <a:pt x="2576" y="8604"/>
                      <a:pt x="2474" y="8651"/>
                      <a:pt x="2365" y="8651"/>
                    </a:cubicBezTo>
                    <a:cubicBezTo>
                      <a:pt x="2324" y="8651"/>
                      <a:pt x="2283" y="8644"/>
                      <a:pt x="2240" y="8629"/>
                    </a:cubicBezTo>
                    <a:cubicBezTo>
                      <a:pt x="2176" y="8606"/>
                      <a:pt x="2111" y="8574"/>
                      <a:pt x="2061" y="8530"/>
                    </a:cubicBezTo>
                    <a:cubicBezTo>
                      <a:pt x="1917" y="8397"/>
                      <a:pt x="1786" y="8255"/>
                      <a:pt x="1647" y="8120"/>
                    </a:cubicBezTo>
                    <a:cubicBezTo>
                      <a:pt x="1474" y="7950"/>
                      <a:pt x="1455" y="7732"/>
                      <a:pt x="1573" y="7527"/>
                    </a:cubicBezTo>
                    <a:cubicBezTo>
                      <a:pt x="1668" y="7361"/>
                      <a:pt x="1654" y="7207"/>
                      <a:pt x="1562" y="7046"/>
                    </a:cubicBezTo>
                    <a:cubicBezTo>
                      <a:pt x="1397" y="6753"/>
                      <a:pt x="1269" y="6439"/>
                      <a:pt x="1179" y="6114"/>
                    </a:cubicBezTo>
                    <a:cubicBezTo>
                      <a:pt x="1135" y="5955"/>
                      <a:pt x="1033" y="5849"/>
                      <a:pt x="876" y="5812"/>
                    </a:cubicBezTo>
                    <a:cubicBezTo>
                      <a:pt x="641" y="5757"/>
                      <a:pt x="473" y="5538"/>
                      <a:pt x="485" y="5314"/>
                    </a:cubicBezTo>
                    <a:cubicBezTo>
                      <a:pt x="495" y="5136"/>
                      <a:pt x="487" y="4956"/>
                      <a:pt x="487" y="4777"/>
                    </a:cubicBezTo>
                    <a:cubicBezTo>
                      <a:pt x="487" y="4588"/>
                      <a:pt x="623" y="4400"/>
                      <a:pt x="804" y="4342"/>
                    </a:cubicBezTo>
                    <a:cubicBezTo>
                      <a:pt x="959" y="4293"/>
                      <a:pt x="1104" y="4230"/>
                      <a:pt x="1165" y="4062"/>
                    </a:cubicBezTo>
                    <a:cubicBezTo>
                      <a:pt x="1196" y="3970"/>
                      <a:pt x="1210" y="3871"/>
                      <a:pt x="1249" y="3783"/>
                    </a:cubicBezTo>
                    <a:cubicBezTo>
                      <a:pt x="1357" y="3536"/>
                      <a:pt x="1469" y="3288"/>
                      <a:pt x="1585" y="3043"/>
                    </a:cubicBezTo>
                    <a:cubicBezTo>
                      <a:pt x="1655" y="2896"/>
                      <a:pt x="1661" y="2748"/>
                      <a:pt x="1579" y="2612"/>
                    </a:cubicBezTo>
                    <a:cubicBezTo>
                      <a:pt x="1456" y="2404"/>
                      <a:pt x="1464" y="2207"/>
                      <a:pt x="1620" y="2030"/>
                    </a:cubicBezTo>
                    <a:cubicBezTo>
                      <a:pt x="1762" y="1872"/>
                      <a:pt x="1916" y="1719"/>
                      <a:pt x="2078" y="1583"/>
                    </a:cubicBezTo>
                    <a:cubicBezTo>
                      <a:pt x="2165" y="1510"/>
                      <a:pt x="2260" y="1475"/>
                      <a:pt x="2358" y="1475"/>
                    </a:cubicBezTo>
                    <a:cubicBezTo>
                      <a:pt x="2439" y="1475"/>
                      <a:pt x="2523" y="1499"/>
                      <a:pt x="2608" y="1544"/>
                    </a:cubicBezTo>
                    <a:cubicBezTo>
                      <a:pt x="2687" y="1588"/>
                      <a:pt x="2765" y="1607"/>
                      <a:pt x="2841" y="1607"/>
                    </a:cubicBezTo>
                    <a:cubicBezTo>
                      <a:pt x="2945" y="1607"/>
                      <a:pt x="3048" y="1572"/>
                      <a:pt x="3157" y="1515"/>
                    </a:cubicBezTo>
                    <a:cubicBezTo>
                      <a:pt x="3411" y="1385"/>
                      <a:pt x="3683" y="1279"/>
                      <a:pt x="3954" y="1187"/>
                    </a:cubicBezTo>
                    <a:cubicBezTo>
                      <a:pt x="4147" y="1121"/>
                      <a:pt x="4300" y="1040"/>
                      <a:pt x="4352" y="826"/>
                    </a:cubicBezTo>
                    <a:cubicBezTo>
                      <a:pt x="4407" y="609"/>
                      <a:pt x="4613" y="458"/>
                      <a:pt x="4844" y="458"/>
                    </a:cubicBezTo>
                    <a:close/>
                    <a:moveTo>
                      <a:pt x="4788" y="0"/>
                    </a:moveTo>
                    <a:cubicBezTo>
                      <a:pt x="4740" y="7"/>
                      <a:pt x="4693" y="9"/>
                      <a:pt x="4646" y="20"/>
                    </a:cubicBezTo>
                    <a:cubicBezTo>
                      <a:pt x="4297" y="103"/>
                      <a:pt x="4054" y="309"/>
                      <a:pt x="3933" y="650"/>
                    </a:cubicBezTo>
                    <a:cubicBezTo>
                      <a:pt x="3916" y="702"/>
                      <a:pt x="3888" y="727"/>
                      <a:pt x="3834" y="743"/>
                    </a:cubicBezTo>
                    <a:cubicBezTo>
                      <a:pt x="3506" y="835"/>
                      <a:pt x="3193" y="966"/>
                      <a:pt x="2896" y="1136"/>
                    </a:cubicBezTo>
                    <a:cubicBezTo>
                      <a:pt x="2890" y="1140"/>
                      <a:pt x="2882" y="1141"/>
                      <a:pt x="2873" y="1141"/>
                    </a:cubicBezTo>
                    <a:cubicBezTo>
                      <a:pt x="2854" y="1141"/>
                      <a:pt x="2833" y="1135"/>
                      <a:pt x="2816" y="1131"/>
                    </a:cubicBezTo>
                    <a:cubicBezTo>
                      <a:pt x="2717" y="1102"/>
                      <a:pt x="2620" y="1066"/>
                      <a:pt x="2521" y="1040"/>
                    </a:cubicBezTo>
                    <a:cubicBezTo>
                      <a:pt x="2457" y="1025"/>
                      <a:pt x="2394" y="1018"/>
                      <a:pt x="2332" y="1018"/>
                    </a:cubicBezTo>
                    <a:cubicBezTo>
                      <a:pt x="2185" y="1018"/>
                      <a:pt x="2044" y="1059"/>
                      <a:pt x="1917" y="1136"/>
                    </a:cubicBezTo>
                    <a:cubicBezTo>
                      <a:pt x="1638" y="1306"/>
                      <a:pt x="1409" y="1542"/>
                      <a:pt x="1221" y="1804"/>
                    </a:cubicBezTo>
                    <a:cubicBezTo>
                      <a:pt x="988" y="2128"/>
                      <a:pt x="1002" y="2482"/>
                      <a:pt x="1174" y="2834"/>
                    </a:cubicBezTo>
                    <a:cubicBezTo>
                      <a:pt x="1111" y="2963"/>
                      <a:pt x="1039" y="3092"/>
                      <a:pt x="983" y="3226"/>
                    </a:cubicBezTo>
                    <a:cubicBezTo>
                      <a:pt x="908" y="3411"/>
                      <a:pt x="842" y="3602"/>
                      <a:pt x="777" y="3792"/>
                    </a:cubicBezTo>
                    <a:cubicBezTo>
                      <a:pt x="756" y="3850"/>
                      <a:pt x="729" y="3882"/>
                      <a:pt x="665" y="3905"/>
                    </a:cubicBezTo>
                    <a:cubicBezTo>
                      <a:pt x="358" y="4018"/>
                      <a:pt x="144" y="4229"/>
                      <a:pt x="71" y="4552"/>
                    </a:cubicBezTo>
                    <a:cubicBezTo>
                      <a:pt x="0" y="4866"/>
                      <a:pt x="19" y="5187"/>
                      <a:pt x="55" y="5502"/>
                    </a:cubicBezTo>
                    <a:cubicBezTo>
                      <a:pt x="92" y="5818"/>
                      <a:pt x="280" y="6053"/>
                      <a:pt x="565" y="6176"/>
                    </a:cubicBezTo>
                    <a:cubicBezTo>
                      <a:pt x="710" y="6239"/>
                      <a:pt x="768" y="6320"/>
                      <a:pt x="818" y="6462"/>
                    </a:cubicBezTo>
                    <a:cubicBezTo>
                      <a:pt x="911" y="6730"/>
                      <a:pt x="1040" y="6986"/>
                      <a:pt x="1152" y="7247"/>
                    </a:cubicBezTo>
                    <a:cubicBezTo>
                      <a:pt x="1162" y="7271"/>
                      <a:pt x="1173" y="7303"/>
                      <a:pt x="1162" y="7323"/>
                    </a:cubicBezTo>
                    <a:cubicBezTo>
                      <a:pt x="1098" y="7455"/>
                      <a:pt x="1060" y="7589"/>
                      <a:pt x="1054" y="7739"/>
                    </a:cubicBezTo>
                    <a:cubicBezTo>
                      <a:pt x="1047" y="7932"/>
                      <a:pt x="1073" y="8115"/>
                      <a:pt x="1187" y="8270"/>
                    </a:cubicBezTo>
                    <a:cubicBezTo>
                      <a:pt x="1289" y="8405"/>
                      <a:pt x="1414" y="8529"/>
                      <a:pt x="1532" y="8653"/>
                    </a:cubicBezTo>
                    <a:cubicBezTo>
                      <a:pt x="1624" y="8749"/>
                      <a:pt x="1711" y="8855"/>
                      <a:pt x="1817" y="8928"/>
                    </a:cubicBezTo>
                    <a:cubicBezTo>
                      <a:pt x="1994" y="9049"/>
                      <a:pt x="2178" y="9110"/>
                      <a:pt x="2367" y="9110"/>
                    </a:cubicBezTo>
                    <a:cubicBezTo>
                      <a:pt x="2509" y="9110"/>
                      <a:pt x="2654" y="9076"/>
                      <a:pt x="2801" y="9005"/>
                    </a:cubicBezTo>
                    <a:cubicBezTo>
                      <a:pt x="2819" y="8998"/>
                      <a:pt x="2841" y="8993"/>
                      <a:pt x="2863" y="8993"/>
                    </a:cubicBezTo>
                    <a:cubicBezTo>
                      <a:pt x="2882" y="8993"/>
                      <a:pt x="2900" y="8997"/>
                      <a:pt x="2913" y="9005"/>
                    </a:cubicBezTo>
                    <a:cubicBezTo>
                      <a:pt x="3196" y="9169"/>
                      <a:pt x="3500" y="9284"/>
                      <a:pt x="3813" y="9379"/>
                    </a:cubicBezTo>
                    <a:cubicBezTo>
                      <a:pt x="3884" y="9400"/>
                      <a:pt x="3916" y="9431"/>
                      <a:pt x="3939" y="9501"/>
                    </a:cubicBezTo>
                    <a:cubicBezTo>
                      <a:pt x="4059" y="9860"/>
                      <a:pt x="4414" y="10116"/>
                      <a:pt x="4786" y="10116"/>
                    </a:cubicBezTo>
                    <a:cubicBezTo>
                      <a:pt x="4787" y="10116"/>
                      <a:pt x="4788" y="10116"/>
                      <a:pt x="4789" y="10116"/>
                    </a:cubicBezTo>
                    <a:cubicBezTo>
                      <a:pt x="4891" y="10115"/>
                      <a:pt x="4993" y="10115"/>
                      <a:pt x="5095" y="10115"/>
                    </a:cubicBezTo>
                    <a:cubicBezTo>
                      <a:pt x="5196" y="10115"/>
                      <a:pt x="5298" y="10115"/>
                      <a:pt x="5399" y="10116"/>
                    </a:cubicBezTo>
                    <a:cubicBezTo>
                      <a:pt x="5401" y="10116"/>
                      <a:pt x="5403" y="10116"/>
                      <a:pt x="5405" y="10116"/>
                    </a:cubicBezTo>
                    <a:cubicBezTo>
                      <a:pt x="5779" y="10116"/>
                      <a:pt x="6124" y="9861"/>
                      <a:pt x="6251" y="9510"/>
                    </a:cubicBezTo>
                    <a:cubicBezTo>
                      <a:pt x="6278" y="9435"/>
                      <a:pt x="6309" y="9397"/>
                      <a:pt x="6387" y="9375"/>
                    </a:cubicBezTo>
                    <a:cubicBezTo>
                      <a:pt x="6692" y="9288"/>
                      <a:pt x="6986" y="9171"/>
                      <a:pt x="7262" y="9014"/>
                    </a:cubicBezTo>
                    <a:cubicBezTo>
                      <a:pt x="7281" y="9003"/>
                      <a:pt x="7307" y="8998"/>
                      <a:pt x="7333" y="8998"/>
                    </a:cubicBezTo>
                    <a:cubicBezTo>
                      <a:pt x="7347" y="8998"/>
                      <a:pt x="7361" y="8999"/>
                      <a:pt x="7374" y="9002"/>
                    </a:cubicBezTo>
                    <a:cubicBezTo>
                      <a:pt x="7480" y="9027"/>
                      <a:pt x="7581" y="9069"/>
                      <a:pt x="7687" y="9092"/>
                    </a:cubicBezTo>
                    <a:cubicBezTo>
                      <a:pt x="7746" y="9104"/>
                      <a:pt x="7804" y="9111"/>
                      <a:pt x="7861" y="9111"/>
                    </a:cubicBezTo>
                    <a:cubicBezTo>
                      <a:pt x="8043" y="9111"/>
                      <a:pt x="8213" y="9047"/>
                      <a:pt x="8364" y="8929"/>
                    </a:cubicBezTo>
                    <a:cubicBezTo>
                      <a:pt x="8500" y="8823"/>
                      <a:pt x="8618" y="8694"/>
                      <a:pt x="8741" y="8574"/>
                    </a:cubicBezTo>
                    <a:cubicBezTo>
                      <a:pt x="8814" y="8500"/>
                      <a:pt x="8895" y="8430"/>
                      <a:pt x="8956" y="8345"/>
                    </a:cubicBezTo>
                    <a:cubicBezTo>
                      <a:pt x="9186" y="8026"/>
                      <a:pt x="9193" y="7687"/>
                      <a:pt x="9032" y="7336"/>
                    </a:cubicBezTo>
                    <a:cubicBezTo>
                      <a:pt x="9024" y="7316"/>
                      <a:pt x="9018" y="7285"/>
                      <a:pt x="9027" y="7267"/>
                    </a:cubicBezTo>
                    <a:cubicBezTo>
                      <a:pt x="9201" y="6968"/>
                      <a:pt x="9329" y="6651"/>
                      <a:pt x="9427" y="6320"/>
                    </a:cubicBezTo>
                    <a:cubicBezTo>
                      <a:pt x="9442" y="6268"/>
                      <a:pt x="9467" y="6246"/>
                      <a:pt x="9519" y="6230"/>
                    </a:cubicBezTo>
                    <a:cubicBezTo>
                      <a:pt x="9894" y="6105"/>
                      <a:pt x="10137" y="5795"/>
                      <a:pt x="10158" y="5424"/>
                    </a:cubicBezTo>
                    <a:cubicBezTo>
                      <a:pt x="10175" y="5150"/>
                      <a:pt x="10163" y="4873"/>
                      <a:pt x="10141" y="4598"/>
                    </a:cubicBezTo>
                    <a:cubicBezTo>
                      <a:pt x="10127" y="4409"/>
                      <a:pt x="10021" y="4250"/>
                      <a:pt x="9890" y="4117"/>
                    </a:cubicBezTo>
                    <a:cubicBezTo>
                      <a:pt x="9781" y="4005"/>
                      <a:pt x="9641" y="3932"/>
                      <a:pt x="9489" y="3888"/>
                    </a:cubicBezTo>
                    <a:cubicBezTo>
                      <a:pt x="9471" y="3882"/>
                      <a:pt x="9444" y="3867"/>
                      <a:pt x="9441" y="3853"/>
                    </a:cubicBezTo>
                    <a:cubicBezTo>
                      <a:pt x="9345" y="3506"/>
                      <a:pt x="9206" y="3178"/>
                      <a:pt x="9034" y="2864"/>
                    </a:cubicBezTo>
                    <a:cubicBezTo>
                      <a:pt x="9025" y="2845"/>
                      <a:pt x="9025" y="2814"/>
                      <a:pt x="9034" y="2796"/>
                    </a:cubicBezTo>
                    <a:cubicBezTo>
                      <a:pt x="9210" y="2470"/>
                      <a:pt x="9178" y="1972"/>
                      <a:pt x="8884" y="1695"/>
                    </a:cubicBezTo>
                    <a:cubicBezTo>
                      <a:pt x="8751" y="1569"/>
                      <a:pt x="8620" y="1442"/>
                      <a:pt x="8496" y="1307"/>
                    </a:cubicBezTo>
                    <a:cubicBezTo>
                      <a:pt x="8330" y="1124"/>
                      <a:pt x="8071" y="1020"/>
                      <a:pt x="7816" y="1020"/>
                    </a:cubicBezTo>
                    <a:cubicBezTo>
                      <a:pt x="7686" y="1020"/>
                      <a:pt x="7558" y="1047"/>
                      <a:pt x="7442" y="1104"/>
                    </a:cubicBezTo>
                    <a:cubicBezTo>
                      <a:pt x="7405" y="1122"/>
                      <a:pt x="7373" y="1131"/>
                      <a:pt x="7341" y="1131"/>
                    </a:cubicBezTo>
                    <a:cubicBezTo>
                      <a:pt x="7303" y="1131"/>
                      <a:pt x="7265" y="1118"/>
                      <a:pt x="7223" y="1095"/>
                    </a:cubicBezTo>
                    <a:cubicBezTo>
                      <a:pt x="6947" y="942"/>
                      <a:pt x="6655" y="826"/>
                      <a:pt x="6353" y="740"/>
                    </a:cubicBezTo>
                    <a:cubicBezTo>
                      <a:pt x="6323" y="730"/>
                      <a:pt x="6283" y="706"/>
                      <a:pt x="6275" y="681"/>
                    </a:cubicBezTo>
                    <a:cubicBezTo>
                      <a:pt x="6159" y="345"/>
                      <a:pt x="5941" y="120"/>
                      <a:pt x="5589" y="36"/>
                    </a:cubicBezTo>
                    <a:cubicBezTo>
                      <a:pt x="5529" y="21"/>
                      <a:pt x="5467" y="13"/>
                      <a:pt x="54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71"/>
              <p:cNvSpPr/>
              <p:nvPr/>
            </p:nvSpPr>
            <p:spPr>
              <a:xfrm>
                <a:off x="4841083" y="2687225"/>
                <a:ext cx="214178" cy="213489"/>
              </a:xfrm>
              <a:custGeom>
                <a:rect b="b" l="l" r="r" t="t"/>
                <a:pathLst>
                  <a:path extrusionOk="0" h="6818" w="6840">
                    <a:moveTo>
                      <a:pt x="3417" y="1245"/>
                    </a:moveTo>
                    <a:cubicBezTo>
                      <a:pt x="3422" y="1245"/>
                      <a:pt x="3427" y="1245"/>
                      <a:pt x="3432" y="1246"/>
                    </a:cubicBezTo>
                    <a:cubicBezTo>
                      <a:pt x="3762" y="1257"/>
                      <a:pt x="3984" y="1487"/>
                      <a:pt x="4001" y="1824"/>
                    </a:cubicBezTo>
                    <a:cubicBezTo>
                      <a:pt x="4013" y="2047"/>
                      <a:pt x="3796" y="2376"/>
                      <a:pt x="3496" y="2376"/>
                    </a:cubicBezTo>
                    <a:cubicBezTo>
                      <a:pt x="3473" y="2376"/>
                      <a:pt x="3449" y="2374"/>
                      <a:pt x="3425" y="2370"/>
                    </a:cubicBezTo>
                    <a:cubicBezTo>
                      <a:pt x="3402" y="2374"/>
                      <a:pt x="3380" y="2375"/>
                      <a:pt x="3358" y="2375"/>
                    </a:cubicBezTo>
                    <a:cubicBezTo>
                      <a:pt x="3051" y="2375"/>
                      <a:pt x="2847" y="2047"/>
                      <a:pt x="2854" y="1821"/>
                    </a:cubicBezTo>
                    <a:cubicBezTo>
                      <a:pt x="2861" y="1483"/>
                      <a:pt x="3122" y="1245"/>
                      <a:pt x="3417" y="1245"/>
                    </a:cubicBezTo>
                    <a:close/>
                    <a:moveTo>
                      <a:pt x="1955" y="3269"/>
                    </a:moveTo>
                    <a:cubicBezTo>
                      <a:pt x="2240" y="3269"/>
                      <a:pt x="2531" y="3549"/>
                      <a:pt x="2520" y="3857"/>
                    </a:cubicBezTo>
                    <a:cubicBezTo>
                      <a:pt x="2507" y="4159"/>
                      <a:pt x="2265" y="4400"/>
                      <a:pt x="1950" y="4400"/>
                    </a:cubicBezTo>
                    <a:cubicBezTo>
                      <a:pt x="1935" y="4402"/>
                      <a:pt x="1920" y="4402"/>
                      <a:pt x="1906" y="4402"/>
                    </a:cubicBezTo>
                    <a:cubicBezTo>
                      <a:pt x="1573" y="4402"/>
                      <a:pt x="1368" y="4098"/>
                      <a:pt x="1370" y="3842"/>
                    </a:cubicBezTo>
                    <a:cubicBezTo>
                      <a:pt x="1371" y="3528"/>
                      <a:pt x="1631" y="3269"/>
                      <a:pt x="1955" y="3269"/>
                    </a:cubicBezTo>
                    <a:close/>
                    <a:moveTo>
                      <a:pt x="4899" y="3269"/>
                    </a:moveTo>
                    <a:cubicBezTo>
                      <a:pt x="4902" y="3269"/>
                      <a:pt x="4905" y="3269"/>
                      <a:pt x="4908" y="3269"/>
                    </a:cubicBezTo>
                    <a:cubicBezTo>
                      <a:pt x="5260" y="3276"/>
                      <a:pt x="5478" y="3550"/>
                      <a:pt x="5484" y="3846"/>
                    </a:cubicBezTo>
                    <a:cubicBezTo>
                      <a:pt x="5486" y="4112"/>
                      <a:pt x="5261" y="4403"/>
                      <a:pt x="4949" y="4403"/>
                    </a:cubicBezTo>
                    <a:cubicBezTo>
                      <a:pt x="4933" y="4403"/>
                      <a:pt x="4916" y="4402"/>
                      <a:pt x="4899" y="4400"/>
                    </a:cubicBezTo>
                    <a:cubicBezTo>
                      <a:pt x="4577" y="4400"/>
                      <a:pt x="4341" y="4160"/>
                      <a:pt x="4338" y="3835"/>
                    </a:cubicBezTo>
                    <a:cubicBezTo>
                      <a:pt x="4334" y="3539"/>
                      <a:pt x="4597" y="3269"/>
                      <a:pt x="4899" y="3269"/>
                    </a:cubicBezTo>
                    <a:close/>
                    <a:moveTo>
                      <a:pt x="3610" y="2832"/>
                    </a:moveTo>
                    <a:cubicBezTo>
                      <a:pt x="3689" y="2832"/>
                      <a:pt x="3768" y="2833"/>
                      <a:pt x="3847" y="2834"/>
                    </a:cubicBezTo>
                    <a:cubicBezTo>
                      <a:pt x="4010" y="2836"/>
                      <a:pt x="4161" y="2899"/>
                      <a:pt x="4304" y="2998"/>
                    </a:cubicBezTo>
                    <a:cubicBezTo>
                      <a:pt x="4090" y="3185"/>
                      <a:pt x="3930" y="3397"/>
                      <a:pt x="3889" y="3692"/>
                    </a:cubicBezTo>
                    <a:cubicBezTo>
                      <a:pt x="3850" y="3982"/>
                      <a:pt x="3929" y="4231"/>
                      <a:pt x="4086" y="4471"/>
                    </a:cubicBezTo>
                    <a:cubicBezTo>
                      <a:pt x="3819" y="4577"/>
                      <a:pt x="3589" y="4733"/>
                      <a:pt x="3427" y="4988"/>
                    </a:cubicBezTo>
                    <a:cubicBezTo>
                      <a:pt x="3263" y="4737"/>
                      <a:pt x="3039" y="4579"/>
                      <a:pt x="2769" y="4471"/>
                    </a:cubicBezTo>
                    <a:cubicBezTo>
                      <a:pt x="2923" y="4235"/>
                      <a:pt x="3004" y="3985"/>
                      <a:pt x="2963" y="3697"/>
                    </a:cubicBezTo>
                    <a:cubicBezTo>
                      <a:pt x="2923" y="3404"/>
                      <a:pt x="2772" y="3189"/>
                      <a:pt x="2549" y="3004"/>
                    </a:cubicBezTo>
                    <a:cubicBezTo>
                      <a:pt x="2648" y="2909"/>
                      <a:pt x="2772" y="2858"/>
                      <a:pt x="2898" y="2851"/>
                    </a:cubicBezTo>
                    <a:cubicBezTo>
                      <a:pt x="3135" y="2839"/>
                      <a:pt x="3373" y="2832"/>
                      <a:pt x="3610" y="2832"/>
                    </a:cubicBezTo>
                    <a:close/>
                    <a:moveTo>
                      <a:pt x="1965" y="4854"/>
                    </a:moveTo>
                    <a:cubicBezTo>
                      <a:pt x="2105" y="4854"/>
                      <a:pt x="2246" y="4856"/>
                      <a:pt x="2387" y="4860"/>
                    </a:cubicBezTo>
                    <a:cubicBezTo>
                      <a:pt x="2644" y="4867"/>
                      <a:pt x="2851" y="4993"/>
                      <a:pt x="3009" y="5193"/>
                    </a:cubicBezTo>
                    <a:cubicBezTo>
                      <a:pt x="3158" y="5381"/>
                      <a:pt x="3210" y="5597"/>
                      <a:pt x="3207" y="5835"/>
                    </a:cubicBezTo>
                    <a:cubicBezTo>
                      <a:pt x="3203" y="6008"/>
                      <a:pt x="3207" y="6182"/>
                      <a:pt x="3207" y="6353"/>
                    </a:cubicBezTo>
                    <a:cubicBezTo>
                      <a:pt x="2480" y="6316"/>
                      <a:pt x="1569" y="5921"/>
                      <a:pt x="995" y="5081"/>
                    </a:cubicBezTo>
                    <a:cubicBezTo>
                      <a:pt x="1136" y="4942"/>
                      <a:pt x="1307" y="4866"/>
                      <a:pt x="1504" y="4860"/>
                    </a:cubicBezTo>
                    <a:cubicBezTo>
                      <a:pt x="1657" y="4857"/>
                      <a:pt x="1811" y="4854"/>
                      <a:pt x="1965" y="4854"/>
                    </a:cubicBezTo>
                    <a:close/>
                    <a:moveTo>
                      <a:pt x="4504" y="4859"/>
                    </a:moveTo>
                    <a:cubicBezTo>
                      <a:pt x="4511" y="4859"/>
                      <a:pt x="4518" y="4859"/>
                      <a:pt x="4526" y="4859"/>
                    </a:cubicBezTo>
                    <a:cubicBezTo>
                      <a:pt x="4598" y="4861"/>
                      <a:pt x="4669" y="4861"/>
                      <a:pt x="4741" y="4861"/>
                    </a:cubicBezTo>
                    <a:cubicBezTo>
                      <a:pt x="4874" y="4861"/>
                      <a:pt x="5008" y="4859"/>
                      <a:pt x="5141" y="4859"/>
                    </a:cubicBezTo>
                    <a:cubicBezTo>
                      <a:pt x="5213" y="4859"/>
                      <a:pt x="5285" y="4860"/>
                      <a:pt x="5356" y="4862"/>
                    </a:cubicBezTo>
                    <a:cubicBezTo>
                      <a:pt x="5550" y="4866"/>
                      <a:pt x="5714" y="4952"/>
                      <a:pt x="5866" y="5087"/>
                    </a:cubicBezTo>
                    <a:cubicBezTo>
                      <a:pt x="5310" y="5838"/>
                      <a:pt x="4581" y="6267"/>
                      <a:pt x="3646" y="6361"/>
                    </a:cubicBezTo>
                    <a:cubicBezTo>
                      <a:pt x="3667" y="6057"/>
                      <a:pt x="3606" y="5756"/>
                      <a:pt x="3701" y="5462"/>
                    </a:cubicBezTo>
                    <a:cubicBezTo>
                      <a:pt x="3809" y="5117"/>
                      <a:pt x="4155" y="4859"/>
                      <a:pt x="4504" y="4859"/>
                    </a:cubicBezTo>
                    <a:close/>
                    <a:moveTo>
                      <a:pt x="3426" y="1"/>
                    </a:moveTo>
                    <a:cubicBezTo>
                      <a:pt x="3190" y="1"/>
                      <a:pt x="2954" y="23"/>
                      <a:pt x="2719" y="71"/>
                    </a:cubicBezTo>
                    <a:cubicBezTo>
                      <a:pt x="2259" y="167"/>
                      <a:pt x="1843" y="356"/>
                      <a:pt x="1456" y="615"/>
                    </a:cubicBezTo>
                    <a:cubicBezTo>
                      <a:pt x="1354" y="681"/>
                      <a:pt x="1337" y="841"/>
                      <a:pt x="1412" y="941"/>
                    </a:cubicBezTo>
                    <a:cubicBezTo>
                      <a:pt x="1454" y="999"/>
                      <a:pt x="1530" y="1028"/>
                      <a:pt x="1604" y="1028"/>
                    </a:cubicBezTo>
                    <a:cubicBezTo>
                      <a:pt x="1647" y="1028"/>
                      <a:pt x="1690" y="1018"/>
                      <a:pt x="1725" y="998"/>
                    </a:cubicBezTo>
                    <a:cubicBezTo>
                      <a:pt x="1920" y="885"/>
                      <a:pt x="2112" y="769"/>
                      <a:pt x="2316" y="674"/>
                    </a:cubicBezTo>
                    <a:cubicBezTo>
                      <a:pt x="2667" y="511"/>
                      <a:pt x="3046" y="459"/>
                      <a:pt x="3429" y="450"/>
                    </a:cubicBezTo>
                    <a:cubicBezTo>
                      <a:pt x="3445" y="450"/>
                      <a:pt x="3460" y="450"/>
                      <a:pt x="3475" y="450"/>
                    </a:cubicBezTo>
                    <a:cubicBezTo>
                      <a:pt x="3640" y="450"/>
                      <a:pt x="3805" y="470"/>
                      <a:pt x="3966" y="503"/>
                    </a:cubicBezTo>
                    <a:cubicBezTo>
                      <a:pt x="4594" y="630"/>
                      <a:pt x="5134" y="919"/>
                      <a:pt x="5574" y="1391"/>
                    </a:cubicBezTo>
                    <a:cubicBezTo>
                      <a:pt x="5819" y="1653"/>
                      <a:pt x="6013" y="1942"/>
                      <a:pt x="6150" y="2271"/>
                    </a:cubicBezTo>
                    <a:cubicBezTo>
                      <a:pt x="6334" y="2717"/>
                      <a:pt x="6419" y="3177"/>
                      <a:pt x="6369" y="3662"/>
                    </a:cubicBezTo>
                    <a:cubicBezTo>
                      <a:pt x="6343" y="3917"/>
                      <a:pt x="6294" y="4161"/>
                      <a:pt x="6208" y="4402"/>
                    </a:cubicBezTo>
                    <a:cubicBezTo>
                      <a:pt x="6174" y="4492"/>
                      <a:pt x="6137" y="4582"/>
                      <a:pt x="6102" y="4668"/>
                    </a:cubicBezTo>
                    <a:cubicBezTo>
                      <a:pt x="5970" y="4594"/>
                      <a:pt x="5853" y="4529"/>
                      <a:pt x="5730" y="4463"/>
                    </a:cubicBezTo>
                    <a:cubicBezTo>
                      <a:pt x="5876" y="4258"/>
                      <a:pt x="5938" y="4031"/>
                      <a:pt x="5927" y="3777"/>
                    </a:cubicBezTo>
                    <a:cubicBezTo>
                      <a:pt x="5917" y="3530"/>
                      <a:pt x="5820" y="3324"/>
                      <a:pt x="5663" y="3143"/>
                    </a:cubicBezTo>
                    <a:cubicBezTo>
                      <a:pt x="5487" y="2943"/>
                      <a:pt x="5255" y="2833"/>
                      <a:pt x="4993" y="2817"/>
                    </a:cubicBezTo>
                    <a:cubicBezTo>
                      <a:pt x="4850" y="2809"/>
                      <a:pt x="4745" y="2776"/>
                      <a:pt x="4638" y="2679"/>
                    </a:cubicBezTo>
                    <a:cubicBezTo>
                      <a:pt x="4527" y="2577"/>
                      <a:pt x="4383" y="2516"/>
                      <a:pt x="4254" y="2437"/>
                    </a:cubicBezTo>
                    <a:cubicBezTo>
                      <a:pt x="4598" y="1947"/>
                      <a:pt x="4481" y="1346"/>
                      <a:pt x="4053" y="1005"/>
                    </a:cubicBezTo>
                    <a:cubicBezTo>
                      <a:pt x="3897" y="880"/>
                      <a:pt x="3668" y="793"/>
                      <a:pt x="3421" y="793"/>
                    </a:cubicBezTo>
                    <a:cubicBezTo>
                      <a:pt x="3193" y="793"/>
                      <a:pt x="2949" y="867"/>
                      <a:pt x="2733" y="1052"/>
                    </a:cubicBezTo>
                    <a:cubicBezTo>
                      <a:pt x="2582" y="1180"/>
                      <a:pt x="2482" y="1349"/>
                      <a:pt x="2429" y="1537"/>
                    </a:cubicBezTo>
                    <a:cubicBezTo>
                      <a:pt x="2337" y="1867"/>
                      <a:pt x="2412" y="2171"/>
                      <a:pt x="2595" y="2441"/>
                    </a:cubicBezTo>
                    <a:cubicBezTo>
                      <a:pt x="2490" y="2502"/>
                      <a:pt x="2384" y="2549"/>
                      <a:pt x="2292" y="2616"/>
                    </a:cubicBezTo>
                    <a:cubicBezTo>
                      <a:pt x="2164" y="2709"/>
                      <a:pt x="2050" y="2827"/>
                      <a:pt x="1883" y="2827"/>
                    </a:cubicBezTo>
                    <a:cubicBezTo>
                      <a:pt x="1863" y="2827"/>
                      <a:pt x="1842" y="2825"/>
                      <a:pt x="1821" y="2822"/>
                    </a:cubicBezTo>
                    <a:cubicBezTo>
                      <a:pt x="1813" y="2820"/>
                      <a:pt x="1806" y="2820"/>
                      <a:pt x="1798" y="2820"/>
                    </a:cubicBezTo>
                    <a:cubicBezTo>
                      <a:pt x="1777" y="2820"/>
                      <a:pt x="1754" y="2824"/>
                      <a:pt x="1733" y="2829"/>
                    </a:cubicBezTo>
                    <a:cubicBezTo>
                      <a:pt x="1113" y="2967"/>
                      <a:pt x="770" y="3584"/>
                      <a:pt x="969" y="4168"/>
                    </a:cubicBezTo>
                    <a:cubicBezTo>
                      <a:pt x="1005" y="4272"/>
                      <a:pt x="1061" y="4369"/>
                      <a:pt x="1106" y="4464"/>
                    </a:cubicBezTo>
                    <a:cubicBezTo>
                      <a:pt x="989" y="4528"/>
                      <a:pt x="873" y="4591"/>
                      <a:pt x="753" y="4659"/>
                    </a:cubicBezTo>
                    <a:cubicBezTo>
                      <a:pt x="743" y="4647"/>
                      <a:pt x="729" y="4628"/>
                      <a:pt x="720" y="4607"/>
                    </a:cubicBezTo>
                    <a:cubicBezTo>
                      <a:pt x="573" y="4272"/>
                      <a:pt x="478" y="3919"/>
                      <a:pt x="470" y="3556"/>
                    </a:cubicBezTo>
                    <a:cubicBezTo>
                      <a:pt x="464" y="3322"/>
                      <a:pt x="487" y="3085"/>
                      <a:pt x="521" y="2851"/>
                    </a:cubicBezTo>
                    <a:cubicBezTo>
                      <a:pt x="570" y="2516"/>
                      <a:pt x="700" y="2205"/>
                      <a:pt x="876" y="1915"/>
                    </a:cubicBezTo>
                    <a:cubicBezTo>
                      <a:pt x="938" y="1810"/>
                      <a:pt x="1007" y="1711"/>
                      <a:pt x="1065" y="1605"/>
                    </a:cubicBezTo>
                    <a:cubicBezTo>
                      <a:pt x="1111" y="1523"/>
                      <a:pt x="1085" y="1380"/>
                      <a:pt x="968" y="1323"/>
                    </a:cubicBezTo>
                    <a:cubicBezTo>
                      <a:pt x="926" y="1303"/>
                      <a:pt x="883" y="1292"/>
                      <a:pt x="842" y="1292"/>
                    </a:cubicBezTo>
                    <a:cubicBezTo>
                      <a:pt x="774" y="1292"/>
                      <a:pt x="713" y="1321"/>
                      <a:pt x="676" y="1381"/>
                    </a:cubicBezTo>
                    <a:cubicBezTo>
                      <a:pt x="549" y="1591"/>
                      <a:pt x="416" y="1797"/>
                      <a:pt x="307" y="2015"/>
                    </a:cubicBezTo>
                    <a:cubicBezTo>
                      <a:pt x="95" y="2441"/>
                      <a:pt x="18" y="2901"/>
                      <a:pt x="4" y="3373"/>
                    </a:cubicBezTo>
                    <a:cubicBezTo>
                      <a:pt x="0" y="3472"/>
                      <a:pt x="13" y="3571"/>
                      <a:pt x="21" y="3670"/>
                    </a:cubicBezTo>
                    <a:cubicBezTo>
                      <a:pt x="33" y="3792"/>
                      <a:pt x="35" y="3914"/>
                      <a:pt x="61" y="4033"/>
                    </a:cubicBezTo>
                    <a:cubicBezTo>
                      <a:pt x="141" y="4433"/>
                      <a:pt x="286" y="4811"/>
                      <a:pt x="492" y="5164"/>
                    </a:cubicBezTo>
                    <a:cubicBezTo>
                      <a:pt x="682" y="5490"/>
                      <a:pt x="930" y="5763"/>
                      <a:pt x="1207" y="6008"/>
                    </a:cubicBezTo>
                    <a:cubicBezTo>
                      <a:pt x="1464" y="6234"/>
                      <a:pt x="1759" y="6415"/>
                      <a:pt x="2078" y="6550"/>
                    </a:cubicBezTo>
                    <a:cubicBezTo>
                      <a:pt x="2445" y="6701"/>
                      <a:pt x="2825" y="6797"/>
                      <a:pt x="3219" y="6814"/>
                    </a:cubicBezTo>
                    <a:cubicBezTo>
                      <a:pt x="3263" y="6816"/>
                      <a:pt x="3307" y="6817"/>
                      <a:pt x="3351" y="6817"/>
                    </a:cubicBezTo>
                    <a:cubicBezTo>
                      <a:pt x="3538" y="6817"/>
                      <a:pt x="3725" y="6800"/>
                      <a:pt x="3910" y="6782"/>
                    </a:cubicBezTo>
                    <a:cubicBezTo>
                      <a:pt x="4273" y="6746"/>
                      <a:pt x="4615" y="6629"/>
                      <a:pt x="4938" y="6470"/>
                    </a:cubicBezTo>
                    <a:cubicBezTo>
                      <a:pt x="5185" y="6347"/>
                      <a:pt x="5416" y="6202"/>
                      <a:pt x="5624" y="6019"/>
                    </a:cubicBezTo>
                    <a:cubicBezTo>
                      <a:pt x="5829" y="5838"/>
                      <a:pt x="6020" y="5650"/>
                      <a:pt x="6180" y="5428"/>
                    </a:cubicBezTo>
                    <a:cubicBezTo>
                      <a:pt x="6362" y="5177"/>
                      <a:pt x="6511" y="4908"/>
                      <a:pt x="6620" y="4618"/>
                    </a:cubicBezTo>
                    <a:cubicBezTo>
                      <a:pt x="6730" y="4331"/>
                      <a:pt x="6798" y="4034"/>
                      <a:pt x="6824" y="3728"/>
                    </a:cubicBezTo>
                    <a:cubicBezTo>
                      <a:pt x="6838" y="3556"/>
                      <a:pt x="6839" y="3379"/>
                      <a:pt x="6824" y="3206"/>
                    </a:cubicBezTo>
                    <a:cubicBezTo>
                      <a:pt x="6802" y="2963"/>
                      <a:pt x="6775" y="2715"/>
                      <a:pt x="6712" y="2481"/>
                    </a:cubicBezTo>
                    <a:cubicBezTo>
                      <a:pt x="6596" y="2052"/>
                      <a:pt x="6398" y="1660"/>
                      <a:pt x="6116" y="1309"/>
                    </a:cubicBezTo>
                    <a:cubicBezTo>
                      <a:pt x="5904" y="1046"/>
                      <a:pt x="5665" y="815"/>
                      <a:pt x="5390" y="620"/>
                    </a:cubicBezTo>
                    <a:cubicBezTo>
                      <a:pt x="5076" y="394"/>
                      <a:pt x="4732" y="225"/>
                      <a:pt x="4359" y="129"/>
                    </a:cubicBezTo>
                    <a:cubicBezTo>
                      <a:pt x="4135" y="73"/>
                      <a:pt x="3908" y="23"/>
                      <a:pt x="3677" y="9"/>
                    </a:cubicBezTo>
                    <a:cubicBezTo>
                      <a:pt x="3593" y="3"/>
                      <a:pt x="3510" y="1"/>
                      <a:pt x="342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7" name="Google Shape;1417;p71"/>
          <p:cNvGrpSpPr/>
          <p:nvPr/>
        </p:nvGrpSpPr>
        <p:grpSpPr>
          <a:xfrm>
            <a:off x="3885561" y="2567812"/>
            <a:ext cx="614700" cy="614700"/>
            <a:chOff x="3885561" y="2577509"/>
            <a:chExt cx="614700" cy="614700"/>
          </a:xfrm>
        </p:grpSpPr>
        <p:sp>
          <p:nvSpPr>
            <p:cNvPr id="1418" name="Google Shape;1418;p71"/>
            <p:cNvSpPr/>
            <p:nvPr/>
          </p:nvSpPr>
          <p:spPr>
            <a:xfrm>
              <a:off x="3885561"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71"/>
            <p:cNvSpPr/>
            <p:nvPr/>
          </p:nvSpPr>
          <p:spPr>
            <a:xfrm>
              <a:off x="3962313" y="2651549"/>
              <a:ext cx="466243" cy="466619"/>
            </a:xfrm>
            <a:custGeom>
              <a:rect b="b" l="l" r="r" t="t"/>
              <a:pathLst>
                <a:path extrusionOk="0" h="14902" w="14890">
                  <a:moveTo>
                    <a:pt x="11311" y="459"/>
                  </a:moveTo>
                  <a:cubicBezTo>
                    <a:pt x="11507" y="459"/>
                    <a:pt x="11704" y="461"/>
                    <a:pt x="11899" y="461"/>
                  </a:cubicBezTo>
                  <a:cubicBezTo>
                    <a:pt x="12074" y="461"/>
                    <a:pt x="12195" y="568"/>
                    <a:pt x="12198" y="741"/>
                  </a:cubicBezTo>
                  <a:cubicBezTo>
                    <a:pt x="12203" y="980"/>
                    <a:pt x="12383" y="1100"/>
                    <a:pt x="12578" y="1113"/>
                  </a:cubicBezTo>
                  <a:cubicBezTo>
                    <a:pt x="12761" y="1123"/>
                    <a:pt x="12854" y="1215"/>
                    <a:pt x="12854" y="1397"/>
                  </a:cubicBezTo>
                  <a:lnTo>
                    <a:pt x="12854" y="2245"/>
                  </a:lnTo>
                  <a:lnTo>
                    <a:pt x="12854" y="2337"/>
                  </a:lnTo>
                  <a:cubicBezTo>
                    <a:pt x="12655" y="2330"/>
                    <a:pt x="12558" y="2163"/>
                    <a:pt x="12555" y="1986"/>
                  </a:cubicBezTo>
                  <a:cubicBezTo>
                    <a:pt x="12548" y="1674"/>
                    <a:pt x="12264" y="1418"/>
                    <a:pt x="11963" y="1411"/>
                  </a:cubicBezTo>
                  <a:cubicBezTo>
                    <a:pt x="11956" y="1411"/>
                    <a:pt x="11949" y="1411"/>
                    <a:pt x="11943" y="1411"/>
                  </a:cubicBezTo>
                  <a:cubicBezTo>
                    <a:pt x="11742" y="1411"/>
                    <a:pt x="11587" y="1495"/>
                    <a:pt x="11443" y="1629"/>
                  </a:cubicBezTo>
                  <a:cubicBezTo>
                    <a:pt x="11087" y="1956"/>
                    <a:pt x="10684" y="2212"/>
                    <a:pt x="10205" y="2307"/>
                  </a:cubicBezTo>
                  <a:cubicBezTo>
                    <a:pt x="9958" y="2354"/>
                    <a:pt x="9699" y="2339"/>
                    <a:pt x="9444" y="2345"/>
                  </a:cubicBezTo>
                  <a:cubicBezTo>
                    <a:pt x="9420" y="2345"/>
                    <a:pt x="9374" y="2288"/>
                    <a:pt x="9374" y="2259"/>
                  </a:cubicBezTo>
                  <a:cubicBezTo>
                    <a:pt x="9375" y="1977"/>
                    <a:pt x="9382" y="1697"/>
                    <a:pt x="9388" y="1416"/>
                  </a:cubicBezTo>
                  <a:cubicBezTo>
                    <a:pt x="9393" y="1138"/>
                    <a:pt x="9516" y="915"/>
                    <a:pt x="9713" y="729"/>
                  </a:cubicBezTo>
                  <a:cubicBezTo>
                    <a:pt x="9860" y="589"/>
                    <a:pt x="10039" y="493"/>
                    <a:pt x="10244" y="479"/>
                  </a:cubicBezTo>
                  <a:cubicBezTo>
                    <a:pt x="10500" y="462"/>
                    <a:pt x="10759" y="462"/>
                    <a:pt x="11016" y="461"/>
                  </a:cubicBezTo>
                  <a:cubicBezTo>
                    <a:pt x="11114" y="459"/>
                    <a:pt x="11213" y="459"/>
                    <a:pt x="11311" y="459"/>
                  </a:cubicBezTo>
                  <a:close/>
                  <a:moveTo>
                    <a:pt x="4682" y="496"/>
                  </a:moveTo>
                  <a:cubicBezTo>
                    <a:pt x="4824" y="496"/>
                    <a:pt x="4869" y="530"/>
                    <a:pt x="4916" y="667"/>
                  </a:cubicBezTo>
                  <a:cubicBezTo>
                    <a:pt x="4989" y="885"/>
                    <a:pt x="5116" y="1049"/>
                    <a:pt x="5354" y="1103"/>
                  </a:cubicBezTo>
                  <a:cubicBezTo>
                    <a:pt x="5418" y="1117"/>
                    <a:pt x="5484" y="1118"/>
                    <a:pt x="5551" y="1133"/>
                  </a:cubicBezTo>
                  <a:cubicBezTo>
                    <a:pt x="5623" y="1148"/>
                    <a:pt x="5657" y="1202"/>
                    <a:pt x="5658" y="1273"/>
                  </a:cubicBezTo>
                  <a:cubicBezTo>
                    <a:pt x="5660" y="1650"/>
                    <a:pt x="5658" y="2031"/>
                    <a:pt x="5658" y="2414"/>
                  </a:cubicBezTo>
                  <a:cubicBezTo>
                    <a:pt x="5510" y="2378"/>
                    <a:pt x="5395" y="2301"/>
                    <a:pt x="5322" y="2171"/>
                  </a:cubicBezTo>
                  <a:cubicBezTo>
                    <a:pt x="5172" y="1897"/>
                    <a:pt x="4938" y="1737"/>
                    <a:pt x="4640" y="1666"/>
                  </a:cubicBezTo>
                  <a:cubicBezTo>
                    <a:pt x="4627" y="1663"/>
                    <a:pt x="4614" y="1662"/>
                    <a:pt x="4600" y="1662"/>
                  </a:cubicBezTo>
                  <a:cubicBezTo>
                    <a:pt x="4584" y="1662"/>
                    <a:pt x="4568" y="1663"/>
                    <a:pt x="4551" y="1663"/>
                  </a:cubicBezTo>
                  <a:lnTo>
                    <a:pt x="2829" y="1663"/>
                  </a:lnTo>
                  <a:cubicBezTo>
                    <a:pt x="2624" y="1663"/>
                    <a:pt x="2426" y="1631"/>
                    <a:pt x="2263" y="1488"/>
                  </a:cubicBezTo>
                  <a:cubicBezTo>
                    <a:pt x="2144" y="1376"/>
                    <a:pt x="2056" y="1246"/>
                    <a:pt x="2038" y="1082"/>
                  </a:cubicBezTo>
                  <a:cubicBezTo>
                    <a:pt x="2022" y="927"/>
                    <a:pt x="2022" y="772"/>
                    <a:pt x="2018" y="618"/>
                  </a:cubicBezTo>
                  <a:cubicBezTo>
                    <a:pt x="2017" y="512"/>
                    <a:pt x="2036" y="496"/>
                    <a:pt x="2138" y="496"/>
                  </a:cubicBezTo>
                  <a:close/>
                  <a:moveTo>
                    <a:pt x="11928" y="1865"/>
                  </a:moveTo>
                  <a:cubicBezTo>
                    <a:pt x="11951" y="1865"/>
                    <a:pt x="11973" y="1869"/>
                    <a:pt x="11995" y="1877"/>
                  </a:cubicBezTo>
                  <a:cubicBezTo>
                    <a:pt x="12073" y="1901"/>
                    <a:pt x="12111" y="1974"/>
                    <a:pt x="12110" y="2054"/>
                  </a:cubicBezTo>
                  <a:cubicBezTo>
                    <a:pt x="12103" y="2393"/>
                    <a:pt x="12364" y="2710"/>
                    <a:pt x="12713" y="2781"/>
                  </a:cubicBezTo>
                  <a:cubicBezTo>
                    <a:pt x="12761" y="2789"/>
                    <a:pt x="12810" y="2789"/>
                    <a:pt x="12870" y="2795"/>
                  </a:cubicBezTo>
                  <a:cubicBezTo>
                    <a:pt x="12870" y="2939"/>
                    <a:pt x="12872" y="3086"/>
                    <a:pt x="12867" y="3232"/>
                  </a:cubicBezTo>
                  <a:cubicBezTo>
                    <a:pt x="12867" y="3249"/>
                    <a:pt x="12827" y="3276"/>
                    <a:pt x="12803" y="3282"/>
                  </a:cubicBezTo>
                  <a:cubicBezTo>
                    <a:pt x="12745" y="3293"/>
                    <a:pt x="12681" y="3286"/>
                    <a:pt x="12622" y="3304"/>
                  </a:cubicBezTo>
                  <a:cubicBezTo>
                    <a:pt x="12536" y="3328"/>
                    <a:pt x="12485" y="3399"/>
                    <a:pt x="12483" y="3484"/>
                  </a:cubicBezTo>
                  <a:cubicBezTo>
                    <a:pt x="12476" y="3799"/>
                    <a:pt x="12377" y="4077"/>
                    <a:pt x="12181" y="4323"/>
                  </a:cubicBezTo>
                  <a:cubicBezTo>
                    <a:pt x="12040" y="4498"/>
                    <a:pt x="11858" y="4614"/>
                    <a:pt x="11660" y="4705"/>
                  </a:cubicBezTo>
                  <a:cubicBezTo>
                    <a:pt x="11494" y="4779"/>
                    <a:pt x="11315" y="4821"/>
                    <a:pt x="11130" y="4821"/>
                  </a:cubicBezTo>
                  <a:cubicBezTo>
                    <a:pt x="11113" y="4821"/>
                    <a:pt x="11096" y="4820"/>
                    <a:pt x="11078" y="4820"/>
                  </a:cubicBezTo>
                  <a:cubicBezTo>
                    <a:pt x="10771" y="4805"/>
                    <a:pt x="10500" y="4698"/>
                    <a:pt x="10256" y="4514"/>
                  </a:cubicBezTo>
                  <a:cubicBezTo>
                    <a:pt x="10003" y="4324"/>
                    <a:pt x="9860" y="4064"/>
                    <a:pt x="9788" y="3760"/>
                  </a:cubicBezTo>
                  <a:cubicBezTo>
                    <a:pt x="9770" y="3688"/>
                    <a:pt x="9764" y="3611"/>
                    <a:pt x="9761" y="3536"/>
                  </a:cubicBezTo>
                  <a:cubicBezTo>
                    <a:pt x="9756" y="3398"/>
                    <a:pt x="9662" y="3303"/>
                    <a:pt x="9524" y="3303"/>
                  </a:cubicBezTo>
                  <a:cubicBezTo>
                    <a:pt x="9508" y="3303"/>
                    <a:pt x="9493" y="3303"/>
                    <a:pt x="9477" y="3303"/>
                  </a:cubicBezTo>
                  <a:cubicBezTo>
                    <a:pt x="9394" y="3303"/>
                    <a:pt x="9314" y="3296"/>
                    <a:pt x="9266" y="3205"/>
                  </a:cubicBezTo>
                  <a:cubicBezTo>
                    <a:pt x="9258" y="3187"/>
                    <a:pt x="9251" y="3168"/>
                    <a:pt x="9248" y="3149"/>
                  </a:cubicBezTo>
                  <a:cubicBezTo>
                    <a:pt x="9246" y="3057"/>
                    <a:pt x="9248" y="2966"/>
                    <a:pt x="9248" y="2874"/>
                  </a:cubicBezTo>
                  <a:lnTo>
                    <a:pt x="9248" y="2784"/>
                  </a:lnTo>
                  <a:cubicBezTo>
                    <a:pt x="9287" y="2787"/>
                    <a:pt x="9318" y="2788"/>
                    <a:pt x="9351" y="2788"/>
                  </a:cubicBezTo>
                  <a:cubicBezTo>
                    <a:pt x="9480" y="2788"/>
                    <a:pt x="9610" y="2787"/>
                    <a:pt x="9740" y="2787"/>
                  </a:cubicBezTo>
                  <a:cubicBezTo>
                    <a:pt x="9804" y="2787"/>
                    <a:pt x="9869" y="2787"/>
                    <a:pt x="9934" y="2788"/>
                  </a:cubicBezTo>
                  <a:cubicBezTo>
                    <a:pt x="9937" y="2788"/>
                    <a:pt x="9939" y="2788"/>
                    <a:pt x="9942" y="2788"/>
                  </a:cubicBezTo>
                  <a:cubicBezTo>
                    <a:pt x="10261" y="2788"/>
                    <a:pt x="10559" y="2703"/>
                    <a:pt x="10845" y="2573"/>
                  </a:cubicBezTo>
                  <a:cubicBezTo>
                    <a:pt x="11204" y="2412"/>
                    <a:pt x="11526" y="2189"/>
                    <a:pt x="11807" y="1916"/>
                  </a:cubicBezTo>
                  <a:cubicBezTo>
                    <a:pt x="11844" y="1880"/>
                    <a:pt x="11886" y="1865"/>
                    <a:pt x="11928" y="1865"/>
                  </a:cubicBezTo>
                  <a:close/>
                  <a:moveTo>
                    <a:pt x="3831" y="2103"/>
                  </a:moveTo>
                  <a:cubicBezTo>
                    <a:pt x="4031" y="2103"/>
                    <a:pt x="4230" y="2103"/>
                    <a:pt x="4429" y="2103"/>
                  </a:cubicBezTo>
                  <a:cubicBezTo>
                    <a:pt x="4647" y="2105"/>
                    <a:pt x="4808" y="2204"/>
                    <a:pt x="4918" y="2392"/>
                  </a:cubicBezTo>
                  <a:cubicBezTo>
                    <a:pt x="5071" y="2648"/>
                    <a:pt x="5292" y="2811"/>
                    <a:pt x="5590" y="2860"/>
                  </a:cubicBezTo>
                  <a:cubicBezTo>
                    <a:pt x="5637" y="2867"/>
                    <a:pt x="5664" y="2884"/>
                    <a:pt x="5660" y="2938"/>
                  </a:cubicBezTo>
                  <a:cubicBezTo>
                    <a:pt x="5657" y="3036"/>
                    <a:pt x="5658" y="3132"/>
                    <a:pt x="5660" y="3229"/>
                  </a:cubicBezTo>
                  <a:cubicBezTo>
                    <a:pt x="5661" y="3289"/>
                    <a:pt x="5640" y="3322"/>
                    <a:pt x="5578" y="3322"/>
                  </a:cubicBezTo>
                  <a:cubicBezTo>
                    <a:pt x="5574" y="3322"/>
                    <a:pt x="5570" y="3322"/>
                    <a:pt x="5566" y="3321"/>
                  </a:cubicBezTo>
                  <a:cubicBezTo>
                    <a:pt x="5561" y="3321"/>
                    <a:pt x="5555" y="3321"/>
                    <a:pt x="5550" y="3321"/>
                  </a:cubicBezTo>
                  <a:cubicBezTo>
                    <a:pt x="5509" y="3321"/>
                    <a:pt x="5469" y="3329"/>
                    <a:pt x="5431" y="3337"/>
                  </a:cubicBezTo>
                  <a:cubicBezTo>
                    <a:pt x="5329" y="3358"/>
                    <a:pt x="5275" y="3433"/>
                    <a:pt x="5271" y="3535"/>
                  </a:cubicBezTo>
                  <a:cubicBezTo>
                    <a:pt x="5257" y="3882"/>
                    <a:pt x="5149" y="4197"/>
                    <a:pt x="4896" y="4440"/>
                  </a:cubicBezTo>
                  <a:cubicBezTo>
                    <a:pt x="4674" y="4657"/>
                    <a:pt x="4409" y="4797"/>
                    <a:pt x="4096" y="4842"/>
                  </a:cubicBezTo>
                  <a:cubicBezTo>
                    <a:pt x="4029" y="4852"/>
                    <a:pt x="3963" y="4857"/>
                    <a:pt x="3898" y="4857"/>
                  </a:cubicBezTo>
                  <a:cubicBezTo>
                    <a:pt x="3589" y="4857"/>
                    <a:pt x="3313" y="4748"/>
                    <a:pt x="3055" y="4559"/>
                  </a:cubicBezTo>
                  <a:cubicBezTo>
                    <a:pt x="2799" y="4371"/>
                    <a:pt x="2645" y="4115"/>
                    <a:pt x="2574" y="3809"/>
                  </a:cubicBezTo>
                  <a:cubicBezTo>
                    <a:pt x="2556" y="3734"/>
                    <a:pt x="2553" y="3654"/>
                    <a:pt x="2549" y="3576"/>
                  </a:cubicBezTo>
                  <a:cubicBezTo>
                    <a:pt x="2542" y="3433"/>
                    <a:pt x="2455" y="3343"/>
                    <a:pt x="2314" y="3340"/>
                  </a:cubicBezTo>
                  <a:cubicBezTo>
                    <a:pt x="2299" y="3340"/>
                    <a:pt x="2282" y="3339"/>
                    <a:pt x="2266" y="3339"/>
                  </a:cubicBezTo>
                  <a:cubicBezTo>
                    <a:pt x="2258" y="3339"/>
                    <a:pt x="2251" y="3339"/>
                    <a:pt x="2243" y="3340"/>
                  </a:cubicBezTo>
                  <a:cubicBezTo>
                    <a:pt x="2230" y="3341"/>
                    <a:pt x="2216" y="3342"/>
                    <a:pt x="2203" y="3342"/>
                  </a:cubicBezTo>
                  <a:cubicBezTo>
                    <a:pt x="2114" y="3342"/>
                    <a:pt x="2044" y="3300"/>
                    <a:pt x="2029" y="3176"/>
                  </a:cubicBezTo>
                  <a:cubicBezTo>
                    <a:pt x="2010" y="3030"/>
                    <a:pt x="2024" y="2878"/>
                    <a:pt x="2038" y="2731"/>
                  </a:cubicBezTo>
                  <a:cubicBezTo>
                    <a:pt x="2046" y="2635"/>
                    <a:pt x="2128" y="2605"/>
                    <a:pt x="2216" y="2597"/>
                  </a:cubicBezTo>
                  <a:cubicBezTo>
                    <a:pt x="2230" y="2596"/>
                    <a:pt x="2243" y="2595"/>
                    <a:pt x="2256" y="2595"/>
                  </a:cubicBezTo>
                  <a:cubicBezTo>
                    <a:pt x="2270" y="2595"/>
                    <a:pt x="2283" y="2596"/>
                    <a:pt x="2297" y="2597"/>
                  </a:cubicBezTo>
                  <a:cubicBezTo>
                    <a:pt x="2301" y="2597"/>
                    <a:pt x="2305" y="2597"/>
                    <a:pt x="2308" y="2597"/>
                  </a:cubicBezTo>
                  <a:cubicBezTo>
                    <a:pt x="2502" y="2597"/>
                    <a:pt x="2568" y="2424"/>
                    <a:pt x="2542" y="2281"/>
                  </a:cubicBezTo>
                  <a:cubicBezTo>
                    <a:pt x="2532" y="2226"/>
                    <a:pt x="2532" y="2172"/>
                    <a:pt x="2526" y="2103"/>
                  </a:cubicBezTo>
                  <a:lnTo>
                    <a:pt x="2636" y="2103"/>
                  </a:lnTo>
                  <a:cubicBezTo>
                    <a:pt x="3034" y="2103"/>
                    <a:pt x="3433" y="2103"/>
                    <a:pt x="3831" y="2103"/>
                  </a:cubicBezTo>
                  <a:close/>
                  <a:moveTo>
                    <a:pt x="3296" y="5209"/>
                  </a:moveTo>
                  <a:cubicBezTo>
                    <a:pt x="3491" y="5281"/>
                    <a:pt x="3691" y="5316"/>
                    <a:pt x="3894" y="5316"/>
                  </a:cubicBezTo>
                  <a:cubicBezTo>
                    <a:pt x="4065" y="5316"/>
                    <a:pt x="4240" y="5290"/>
                    <a:pt x="4415" y="5241"/>
                  </a:cubicBezTo>
                  <a:cubicBezTo>
                    <a:pt x="4429" y="5391"/>
                    <a:pt x="4473" y="5526"/>
                    <a:pt x="4562" y="5644"/>
                  </a:cubicBezTo>
                  <a:cubicBezTo>
                    <a:pt x="4572" y="5659"/>
                    <a:pt x="4553" y="5704"/>
                    <a:pt x="4535" y="5721"/>
                  </a:cubicBezTo>
                  <a:cubicBezTo>
                    <a:pt x="4401" y="5847"/>
                    <a:pt x="4249" y="5949"/>
                    <a:pt x="4067" y="5984"/>
                  </a:cubicBezTo>
                  <a:cubicBezTo>
                    <a:pt x="3987" y="5999"/>
                    <a:pt x="3910" y="6007"/>
                    <a:pt x="3836" y="6007"/>
                  </a:cubicBezTo>
                  <a:cubicBezTo>
                    <a:pt x="3561" y="6007"/>
                    <a:pt x="3321" y="5902"/>
                    <a:pt x="3127" y="5690"/>
                  </a:cubicBezTo>
                  <a:cubicBezTo>
                    <a:pt x="3185" y="5524"/>
                    <a:pt x="3239" y="5367"/>
                    <a:pt x="3296" y="5209"/>
                  </a:cubicBezTo>
                  <a:close/>
                  <a:moveTo>
                    <a:pt x="10491" y="5168"/>
                  </a:moveTo>
                  <a:cubicBezTo>
                    <a:pt x="10703" y="5241"/>
                    <a:pt x="10913" y="5279"/>
                    <a:pt x="11124" y="5279"/>
                  </a:cubicBezTo>
                  <a:cubicBezTo>
                    <a:pt x="11292" y="5279"/>
                    <a:pt x="11459" y="5255"/>
                    <a:pt x="11629" y="5206"/>
                  </a:cubicBezTo>
                  <a:cubicBezTo>
                    <a:pt x="11642" y="5380"/>
                    <a:pt x="11681" y="5535"/>
                    <a:pt x="11797" y="5666"/>
                  </a:cubicBezTo>
                  <a:cubicBezTo>
                    <a:pt x="11806" y="5677"/>
                    <a:pt x="11806" y="5711"/>
                    <a:pt x="11794" y="5725"/>
                  </a:cubicBezTo>
                  <a:cubicBezTo>
                    <a:pt x="11631" y="5964"/>
                    <a:pt x="11343" y="6111"/>
                    <a:pt x="11052" y="6111"/>
                  </a:cubicBezTo>
                  <a:cubicBezTo>
                    <a:pt x="10973" y="6111"/>
                    <a:pt x="10894" y="6100"/>
                    <a:pt x="10817" y="6077"/>
                  </a:cubicBezTo>
                  <a:cubicBezTo>
                    <a:pt x="10613" y="6016"/>
                    <a:pt x="10450" y="5908"/>
                    <a:pt x="10333" y="5736"/>
                  </a:cubicBezTo>
                  <a:cubicBezTo>
                    <a:pt x="10320" y="5718"/>
                    <a:pt x="10312" y="5681"/>
                    <a:pt x="10322" y="5668"/>
                  </a:cubicBezTo>
                  <a:cubicBezTo>
                    <a:pt x="10446" y="5528"/>
                    <a:pt x="10481" y="5359"/>
                    <a:pt x="10491" y="5168"/>
                  </a:cubicBezTo>
                  <a:close/>
                  <a:moveTo>
                    <a:pt x="8282" y="5066"/>
                  </a:moveTo>
                  <a:cubicBezTo>
                    <a:pt x="8496" y="5066"/>
                    <a:pt x="8580" y="5195"/>
                    <a:pt x="8593" y="5363"/>
                  </a:cubicBezTo>
                  <a:cubicBezTo>
                    <a:pt x="8608" y="5582"/>
                    <a:pt x="8771" y="5708"/>
                    <a:pt x="8977" y="5719"/>
                  </a:cubicBezTo>
                  <a:cubicBezTo>
                    <a:pt x="9147" y="5729"/>
                    <a:pt x="9246" y="5824"/>
                    <a:pt x="9246" y="5994"/>
                  </a:cubicBezTo>
                  <a:cubicBezTo>
                    <a:pt x="9246" y="6285"/>
                    <a:pt x="9245" y="6575"/>
                    <a:pt x="9248" y="6868"/>
                  </a:cubicBezTo>
                  <a:cubicBezTo>
                    <a:pt x="9248" y="6922"/>
                    <a:pt x="9236" y="6953"/>
                    <a:pt x="9180" y="6967"/>
                  </a:cubicBezTo>
                  <a:cubicBezTo>
                    <a:pt x="9116" y="6981"/>
                    <a:pt x="9055" y="7010"/>
                    <a:pt x="8983" y="7034"/>
                  </a:cubicBezTo>
                  <a:cubicBezTo>
                    <a:pt x="8983" y="6850"/>
                    <a:pt x="8977" y="6677"/>
                    <a:pt x="8985" y="6505"/>
                  </a:cubicBezTo>
                  <a:cubicBezTo>
                    <a:pt x="8996" y="6182"/>
                    <a:pt x="8744" y="5900"/>
                    <a:pt x="8441" y="5830"/>
                  </a:cubicBezTo>
                  <a:cubicBezTo>
                    <a:pt x="8377" y="5815"/>
                    <a:pt x="8312" y="5808"/>
                    <a:pt x="8248" y="5808"/>
                  </a:cubicBezTo>
                  <a:cubicBezTo>
                    <a:pt x="8138" y="5808"/>
                    <a:pt x="8028" y="5827"/>
                    <a:pt x="7918" y="5859"/>
                  </a:cubicBezTo>
                  <a:cubicBezTo>
                    <a:pt x="7788" y="5899"/>
                    <a:pt x="7658" y="5916"/>
                    <a:pt x="7528" y="5916"/>
                  </a:cubicBezTo>
                  <a:cubicBezTo>
                    <a:pt x="7359" y="5916"/>
                    <a:pt x="7190" y="5887"/>
                    <a:pt x="7019" y="5838"/>
                  </a:cubicBezTo>
                  <a:cubicBezTo>
                    <a:pt x="6934" y="5814"/>
                    <a:pt x="6850" y="5801"/>
                    <a:pt x="6768" y="5801"/>
                  </a:cubicBezTo>
                  <a:cubicBezTo>
                    <a:pt x="6582" y="5801"/>
                    <a:pt x="6407" y="5865"/>
                    <a:pt x="6255" y="6002"/>
                  </a:cubicBezTo>
                  <a:cubicBezTo>
                    <a:pt x="6113" y="6134"/>
                    <a:pt x="6039" y="6306"/>
                    <a:pt x="6032" y="6503"/>
                  </a:cubicBezTo>
                  <a:cubicBezTo>
                    <a:pt x="6026" y="6677"/>
                    <a:pt x="6029" y="6848"/>
                    <a:pt x="6029" y="7028"/>
                  </a:cubicBezTo>
                  <a:cubicBezTo>
                    <a:pt x="5961" y="7007"/>
                    <a:pt x="5895" y="6997"/>
                    <a:pt x="5842" y="6967"/>
                  </a:cubicBezTo>
                  <a:cubicBezTo>
                    <a:pt x="5807" y="6946"/>
                    <a:pt x="5767" y="6894"/>
                    <a:pt x="5767" y="6855"/>
                  </a:cubicBezTo>
                  <a:cubicBezTo>
                    <a:pt x="5763" y="6594"/>
                    <a:pt x="5756" y="6332"/>
                    <a:pt x="5767" y="6070"/>
                  </a:cubicBezTo>
                  <a:cubicBezTo>
                    <a:pt x="5794" y="5548"/>
                    <a:pt x="6152" y="5159"/>
                    <a:pt x="6640" y="5086"/>
                  </a:cubicBezTo>
                  <a:cubicBezTo>
                    <a:pt x="6697" y="5076"/>
                    <a:pt x="6755" y="5069"/>
                    <a:pt x="6813" y="5067"/>
                  </a:cubicBezTo>
                  <a:cubicBezTo>
                    <a:pt x="6923" y="5067"/>
                    <a:pt x="7034" y="5067"/>
                    <a:pt x="7145" y="5067"/>
                  </a:cubicBezTo>
                  <a:cubicBezTo>
                    <a:pt x="7342" y="5067"/>
                    <a:pt x="7540" y="5067"/>
                    <a:pt x="7737" y="5067"/>
                  </a:cubicBezTo>
                  <a:cubicBezTo>
                    <a:pt x="7918" y="5067"/>
                    <a:pt x="8098" y="5067"/>
                    <a:pt x="8279" y="5066"/>
                  </a:cubicBezTo>
                  <a:cubicBezTo>
                    <a:pt x="8280" y="5066"/>
                    <a:pt x="8281" y="5066"/>
                    <a:pt x="8282" y="5066"/>
                  </a:cubicBezTo>
                  <a:close/>
                  <a:moveTo>
                    <a:pt x="6753" y="6265"/>
                  </a:moveTo>
                  <a:cubicBezTo>
                    <a:pt x="6768" y="6265"/>
                    <a:pt x="6784" y="6266"/>
                    <a:pt x="6800" y="6268"/>
                  </a:cubicBezTo>
                  <a:cubicBezTo>
                    <a:pt x="6933" y="6285"/>
                    <a:pt x="7065" y="6333"/>
                    <a:pt x="7199" y="6346"/>
                  </a:cubicBezTo>
                  <a:cubicBezTo>
                    <a:pt x="7302" y="6356"/>
                    <a:pt x="7407" y="6363"/>
                    <a:pt x="7512" y="6363"/>
                  </a:cubicBezTo>
                  <a:cubicBezTo>
                    <a:pt x="7570" y="6363"/>
                    <a:pt x="7627" y="6361"/>
                    <a:pt x="7684" y="6356"/>
                  </a:cubicBezTo>
                  <a:cubicBezTo>
                    <a:pt x="7871" y="6340"/>
                    <a:pt x="8052" y="6285"/>
                    <a:pt x="8239" y="6271"/>
                  </a:cubicBezTo>
                  <a:cubicBezTo>
                    <a:pt x="8249" y="6270"/>
                    <a:pt x="8260" y="6270"/>
                    <a:pt x="8270" y="6270"/>
                  </a:cubicBezTo>
                  <a:cubicBezTo>
                    <a:pt x="8438" y="6270"/>
                    <a:pt x="8539" y="6392"/>
                    <a:pt x="8540" y="6572"/>
                  </a:cubicBezTo>
                  <a:cubicBezTo>
                    <a:pt x="8540" y="6766"/>
                    <a:pt x="8543" y="6962"/>
                    <a:pt x="8540" y="7154"/>
                  </a:cubicBezTo>
                  <a:cubicBezTo>
                    <a:pt x="8539" y="7311"/>
                    <a:pt x="8673" y="7478"/>
                    <a:pt x="8842" y="7505"/>
                  </a:cubicBezTo>
                  <a:cubicBezTo>
                    <a:pt x="8883" y="7511"/>
                    <a:pt x="8908" y="7516"/>
                    <a:pt x="8936" y="7516"/>
                  </a:cubicBezTo>
                  <a:cubicBezTo>
                    <a:pt x="8988" y="7516"/>
                    <a:pt x="9052" y="7497"/>
                    <a:pt x="9266" y="7424"/>
                  </a:cubicBezTo>
                  <a:lnTo>
                    <a:pt x="9266" y="7775"/>
                  </a:lnTo>
                  <a:cubicBezTo>
                    <a:pt x="9266" y="7891"/>
                    <a:pt x="9266" y="7891"/>
                    <a:pt x="9147" y="7891"/>
                  </a:cubicBezTo>
                  <a:cubicBezTo>
                    <a:pt x="8960" y="7891"/>
                    <a:pt x="8884" y="7972"/>
                    <a:pt x="8876" y="8160"/>
                  </a:cubicBezTo>
                  <a:cubicBezTo>
                    <a:pt x="8871" y="8235"/>
                    <a:pt x="8856" y="8308"/>
                    <a:pt x="8842" y="8382"/>
                  </a:cubicBezTo>
                  <a:cubicBezTo>
                    <a:pt x="8798" y="8611"/>
                    <a:pt x="8694" y="8816"/>
                    <a:pt x="8533" y="8980"/>
                  </a:cubicBezTo>
                  <a:cubicBezTo>
                    <a:pt x="8305" y="9212"/>
                    <a:pt x="8031" y="9362"/>
                    <a:pt x="7704" y="9411"/>
                  </a:cubicBezTo>
                  <a:cubicBezTo>
                    <a:pt x="7633" y="9421"/>
                    <a:pt x="7563" y="9426"/>
                    <a:pt x="7495" y="9426"/>
                  </a:cubicBezTo>
                  <a:cubicBezTo>
                    <a:pt x="7107" y="9426"/>
                    <a:pt x="6778" y="9261"/>
                    <a:pt x="6494" y="8978"/>
                  </a:cubicBezTo>
                  <a:cubicBezTo>
                    <a:pt x="6309" y="8794"/>
                    <a:pt x="6204" y="8563"/>
                    <a:pt x="6173" y="8303"/>
                  </a:cubicBezTo>
                  <a:cubicBezTo>
                    <a:pt x="6166" y="8239"/>
                    <a:pt x="6161" y="8177"/>
                    <a:pt x="6155" y="8112"/>
                  </a:cubicBezTo>
                  <a:cubicBezTo>
                    <a:pt x="6146" y="8000"/>
                    <a:pt x="6043" y="7911"/>
                    <a:pt x="5922" y="7911"/>
                  </a:cubicBezTo>
                  <a:cubicBezTo>
                    <a:pt x="5901" y="7911"/>
                    <a:pt x="5880" y="7911"/>
                    <a:pt x="5860" y="7911"/>
                  </a:cubicBezTo>
                  <a:cubicBezTo>
                    <a:pt x="5781" y="7911"/>
                    <a:pt x="5707" y="7903"/>
                    <a:pt x="5664" y="7816"/>
                  </a:cubicBezTo>
                  <a:cubicBezTo>
                    <a:pt x="5646" y="7781"/>
                    <a:pt x="5637" y="7741"/>
                    <a:pt x="5626" y="7703"/>
                  </a:cubicBezTo>
                  <a:cubicBezTo>
                    <a:pt x="5623" y="7686"/>
                    <a:pt x="5624" y="7668"/>
                    <a:pt x="5624" y="7649"/>
                  </a:cubicBezTo>
                  <a:lnTo>
                    <a:pt x="5624" y="7386"/>
                  </a:lnTo>
                  <a:cubicBezTo>
                    <a:pt x="5772" y="7427"/>
                    <a:pt x="5910" y="7474"/>
                    <a:pt x="6052" y="7505"/>
                  </a:cubicBezTo>
                  <a:cubicBezTo>
                    <a:pt x="6075" y="7510"/>
                    <a:pt x="6098" y="7512"/>
                    <a:pt x="6122" y="7512"/>
                  </a:cubicBezTo>
                  <a:cubicBezTo>
                    <a:pt x="6266" y="7512"/>
                    <a:pt x="6398" y="7420"/>
                    <a:pt x="6452" y="7280"/>
                  </a:cubicBezTo>
                  <a:cubicBezTo>
                    <a:pt x="6475" y="7219"/>
                    <a:pt x="6486" y="7151"/>
                    <a:pt x="6487" y="7087"/>
                  </a:cubicBezTo>
                  <a:cubicBezTo>
                    <a:pt x="6493" y="6908"/>
                    <a:pt x="6489" y="6728"/>
                    <a:pt x="6489" y="6550"/>
                  </a:cubicBezTo>
                  <a:cubicBezTo>
                    <a:pt x="6489" y="6380"/>
                    <a:pt x="6597" y="6265"/>
                    <a:pt x="6753" y="6265"/>
                  </a:cubicBezTo>
                  <a:close/>
                  <a:moveTo>
                    <a:pt x="6902" y="9784"/>
                  </a:moveTo>
                  <a:cubicBezTo>
                    <a:pt x="7103" y="9852"/>
                    <a:pt x="7310" y="9888"/>
                    <a:pt x="7517" y="9888"/>
                  </a:cubicBezTo>
                  <a:cubicBezTo>
                    <a:pt x="7679" y="9888"/>
                    <a:pt x="7841" y="9866"/>
                    <a:pt x="8001" y="9819"/>
                  </a:cubicBezTo>
                  <a:cubicBezTo>
                    <a:pt x="8045" y="9962"/>
                    <a:pt x="8086" y="10095"/>
                    <a:pt x="8129" y="10233"/>
                  </a:cubicBezTo>
                  <a:cubicBezTo>
                    <a:pt x="7928" y="10392"/>
                    <a:pt x="7713" y="10562"/>
                    <a:pt x="7496" y="10728"/>
                  </a:cubicBezTo>
                  <a:cubicBezTo>
                    <a:pt x="7486" y="10735"/>
                    <a:pt x="7467" y="10739"/>
                    <a:pt x="7450" y="10739"/>
                  </a:cubicBezTo>
                  <a:cubicBezTo>
                    <a:pt x="7437" y="10739"/>
                    <a:pt x="7425" y="10737"/>
                    <a:pt x="7418" y="10732"/>
                  </a:cubicBezTo>
                  <a:cubicBezTo>
                    <a:pt x="7230" y="10592"/>
                    <a:pt x="7046" y="10446"/>
                    <a:pt x="6862" y="10303"/>
                  </a:cubicBezTo>
                  <a:cubicBezTo>
                    <a:pt x="6828" y="10278"/>
                    <a:pt x="6796" y="10251"/>
                    <a:pt x="6775" y="10235"/>
                  </a:cubicBezTo>
                  <a:cubicBezTo>
                    <a:pt x="6818" y="10080"/>
                    <a:pt x="6860" y="9934"/>
                    <a:pt x="6902" y="9784"/>
                  </a:cubicBezTo>
                  <a:close/>
                  <a:moveTo>
                    <a:pt x="6259" y="10440"/>
                  </a:moveTo>
                  <a:cubicBezTo>
                    <a:pt x="6276" y="10440"/>
                    <a:pt x="6303" y="10457"/>
                    <a:pt x="6319" y="10470"/>
                  </a:cubicBezTo>
                  <a:cubicBezTo>
                    <a:pt x="6528" y="10629"/>
                    <a:pt x="6736" y="10790"/>
                    <a:pt x="6944" y="10951"/>
                  </a:cubicBezTo>
                  <a:cubicBezTo>
                    <a:pt x="6988" y="10985"/>
                    <a:pt x="7029" y="11021"/>
                    <a:pt x="7082" y="11064"/>
                  </a:cubicBezTo>
                  <a:cubicBezTo>
                    <a:pt x="6966" y="11158"/>
                    <a:pt x="6861" y="11247"/>
                    <a:pt x="6753" y="11328"/>
                  </a:cubicBezTo>
                  <a:cubicBezTo>
                    <a:pt x="6745" y="11334"/>
                    <a:pt x="6729" y="11337"/>
                    <a:pt x="6714" y="11337"/>
                  </a:cubicBezTo>
                  <a:cubicBezTo>
                    <a:pt x="6695" y="11337"/>
                    <a:pt x="6677" y="11333"/>
                    <a:pt x="6669" y="11325"/>
                  </a:cubicBezTo>
                  <a:cubicBezTo>
                    <a:pt x="6428" y="11088"/>
                    <a:pt x="6192" y="10852"/>
                    <a:pt x="5955" y="10615"/>
                  </a:cubicBezTo>
                  <a:cubicBezTo>
                    <a:pt x="5950" y="10609"/>
                    <a:pt x="5948" y="10600"/>
                    <a:pt x="5936" y="10579"/>
                  </a:cubicBezTo>
                  <a:cubicBezTo>
                    <a:pt x="6042" y="10530"/>
                    <a:pt x="6145" y="10483"/>
                    <a:pt x="6251" y="10442"/>
                  </a:cubicBezTo>
                  <a:cubicBezTo>
                    <a:pt x="6253" y="10441"/>
                    <a:pt x="6256" y="10440"/>
                    <a:pt x="6259" y="10440"/>
                  </a:cubicBezTo>
                  <a:close/>
                  <a:moveTo>
                    <a:pt x="8654" y="10446"/>
                  </a:moveTo>
                  <a:cubicBezTo>
                    <a:pt x="8681" y="10446"/>
                    <a:pt x="8708" y="10454"/>
                    <a:pt x="8737" y="10470"/>
                  </a:cubicBezTo>
                  <a:cubicBezTo>
                    <a:pt x="8811" y="10511"/>
                    <a:pt x="8891" y="10544"/>
                    <a:pt x="8976" y="10586"/>
                  </a:cubicBezTo>
                  <a:cubicBezTo>
                    <a:pt x="8948" y="10617"/>
                    <a:pt x="8929" y="10637"/>
                    <a:pt x="8911" y="10657"/>
                  </a:cubicBezTo>
                  <a:cubicBezTo>
                    <a:pt x="8694" y="10873"/>
                    <a:pt x="8477" y="11088"/>
                    <a:pt x="8263" y="11306"/>
                  </a:cubicBezTo>
                  <a:cubicBezTo>
                    <a:pt x="8235" y="11335"/>
                    <a:pt x="8212" y="11349"/>
                    <a:pt x="8189" y="11349"/>
                  </a:cubicBezTo>
                  <a:cubicBezTo>
                    <a:pt x="8165" y="11349"/>
                    <a:pt x="8140" y="11334"/>
                    <a:pt x="8110" y="11306"/>
                  </a:cubicBezTo>
                  <a:cubicBezTo>
                    <a:pt x="8021" y="11221"/>
                    <a:pt x="7922" y="11145"/>
                    <a:pt x="7817" y="11060"/>
                  </a:cubicBezTo>
                  <a:lnTo>
                    <a:pt x="8078" y="10854"/>
                  </a:lnTo>
                  <a:cubicBezTo>
                    <a:pt x="8233" y="10733"/>
                    <a:pt x="8390" y="10615"/>
                    <a:pt x="8542" y="10493"/>
                  </a:cubicBezTo>
                  <a:cubicBezTo>
                    <a:pt x="8580" y="10463"/>
                    <a:pt x="8616" y="10446"/>
                    <a:pt x="8654" y="10446"/>
                  </a:cubicBezTo>
                  <a:close/>
                  <a:moveTo>
                    <a:pt x="12251" y="5862"/>
                  </a:moveTo>
                  <a:cubicBezTo>
                    <a:pt x="12529" y="5968"/>
                    <a:pt x="12813" y="6059"/>
                    <a:pt x="13082" y="6185"/>
                  </a:cubicBezTo>
                  <a:cubicBezTo>
                    <a:pt x="13400" y="6332"/>
                    <a:pt x="13683" y="6534"/>
                    <a:pt x="13918" y="6799"/>
                  </a:cubicBezTo>
                  <a:cubicBezTo>
                    <a:pt x="14175" y="7083"/>
                    <a:pt x="14334" y="7421"/>
                    <a:pt x="14403" y="7796"/>
                  </a:cubicBezTo>
                  <a:cubicBezTo>
                    <a:pt x="14431" y="7952"/>
                    <a:pt x="14440" y="8115"/>
                    <a:pt x="14440" y="8273"/>
                  </a:cubicBezTo>
                  <a:cubicBezTo>
                    <a:pt x="14444" y="9173"/>
                    <a:pt x="14444" y="10074"/>
                    <a:pt x="14440" y="10974"/>
                  </a:cubicBezTo>
                  <a:cubicBezTo>
                    <a:pt x="14440" y="11227"/>
                    <a:pt x="14304" y="11408"/>
                    <a:pt x="14066" y="11463"/>
                  </a:cubicBezTo>
                  <a:cubicBezTo>
                    <a:pt x="14013" y="11476"/>
                    <a:pt x="13958" y="11479"/>
                    <a:pt x="13901" y="11479"/>
                  </a:cubicBezTo>
                  <a:cubicBezTo>
                    <a:pt x="13807" y="11479"/>
                    <a:pt x="13710" y="11469"/>
                    <a:pt x="13611" y="11469"/>
                  </a:cubicBezTo>
                  <a:lnTo>
                    <a:pt x="13611" y="11359"/>
                  </a:lnTo>
                  <a:lnTo>
                    <a:pt x="13611" y="9116"/>
                  </a:lnTo>
                  <a:cubicBezTo>
                    <a:pt x="13611" y="9071"/>
                    <a:pt x="13604" y="9024"/>
                    <a:pt x="13593" y="8980"/>
                  </a:cubicBezTo>
                  <a:cubicBezTo>
                    <a:pt x="13568" y="8865"/>
                    <a:pt x="13497" y="8807"/>
                    <a:pt x="13381" y="8807"/>
                  </a:cubicBezTo>
                  <a:cubicBezTo>
                    <a:pt x="13364" y="8807"/>
                    <a:pt x="13346" y="8808"/>
                    <a:pt x="13327" y="8811"/>
                  </a:cubicBezTo>
                  <a:cubicBezTo>
                    <a:pt x="13235" y="8823"/>
                    <a:pt x="13153" y="8924"/>
                    <a:pt x="13153" y="9029"/>
                  </a:cubicBezTo>
                  <a:lnTo>
                    <a:pt x="13153" y="11357"/>
                  </a:lnTo>
                  <a:lnTo>
                    <a:pt x="13153" y="11476"/>
                  </a:lnTo>
                  <a:lnTo>
                    <a:pt x="13048" y="11476"/>
                  </a:lnTo>
                  <a:cubicBezTo>
                    <a:pt x="12374" y="11476"/>
                    <a:pt x="11700" y="11476"/>
                    <a:pt x="11025" y="11478"/>
                  </a:cubicBezTo>
                  <a:cubicBezTo>
                    <a:pt x="10958" y="11478"/>
                    <a:pt x="10923" y="11462"/>
                    <a:pt x="10882" y="11398"/>
                  </a:cubicBezTo>
                  <a:cubicBezTo>
                    <a:pt x="10716" y="11139"/>
                    <a:pt x="10507" y="10919"/>
                    <a:pt x="10258" y="10736"/>
                  </a:cubicBezTo>
                  <a:cubicBezTo>
                    <a:pt x="9904" y="10477"/>
                    <a:pt x="9508" y="10298"/>
                    <a:pt x="9103" y="10135"/>
                  </a:cubicBezTo>
                  <a:cubicBezTo>
                    <a:pt x="9035" y="10109"/>
                    <a:pt x="8973" y="10068"/>
                    <a:pt x="8905" y="10049"/>
                  </a:cubicBezTo>
                  <a:cubicBezTo>
                    <a:pt x="8815" y="10025"/>
                    <a:pt x="8721" y="10006"/>
                    <a:pt x="8627" y="9996"/>
                  </a:cubicBezTo>
                  <a:cubicBezTo>
                    <a:pt x="8546" y="9986"/>
                    <a:pt x="8492" y="9943"/>
                    <a:pt x="8488" y="9862"/>
                  </a:cubicBezTo>
                  <a:cubicBezTo>
                    <a:pt x="8488" y="9856"/>
                    <a:pt x="8489" y="9849"/>
                    <a:pt x="8488" y="9843"/>
                  </a:cubicBezTo>
                  <a:cubicBezTo>
                    <a:pt x="8450" y="9665"/>
                    <a:pt x="8540" y="9569"/>
                    <a:pt x="8680" y="9466"/>
                  </a:cubicBezTo>
                  <a:cubicBezTo>
                    <a:pt x="8994" y="9227"/>
                    <a:pt x="9195" y="8900"/>
                    <a:pt x="9283" y="8511"/>
                  </a:cubicBezTo>
                  <a:cubicBezTo>
                    <a:pt x="9289" y="8485"/>
                    <a:pt x="9301" y="8460"/>
                    <a:pt x="9300" y="8434"/>
                  </a:cubicBezTo>
                  <a:cubicBezTo>
                    <a:pt x="9294" y="8368"/>
                    <a:pt x="9325" y="8334"/>
                    <a:pt x="9386" y="8318"/>
                  </a:cubicBezTo>
                  <a:cubicBezTo>
                    <a:pt x="9559" y="8273"/>
                    <a:pt x="9717" y="8068"/>
                    <a:pt x="9722" y="7878"/>
                  </a:cubicBezTo>
                  <a:cubicBezTo>
                    <a:pt x="9729" y="7648"/>
                    <a:pt x="9740" y="7413"/>
                    <a:pt x="9720" y="7182"/>
                  </a:cubicBezTo>
                  <a:cubicBezTo>
                    <a:pt x="9683" y="6765"/>
                    <a:pt x="9727" y="6348"/>
                    <a:pt x="9700" y="5927"/>
                  </a:cubicBezTo>
                  <a:cubicBezTo>
                    <a:pt x="9761" y="5910"/>
                    <a:pt x="9814" y="5896"/>
                    <a:pt x="9874" y="5881"/>
                  </a:cubicBezTo>
                  <a:cubicBezTo>
                    <a:pt x="10137" y="6328"/>
                    <a:pt x="10534" y="6565"/>
                    <a:pt x="11054" y="6565"/>
                  </a:cubicBezTo>
                  <a:cubicBezTo>
                    <a:pt x="11056" y="6565"/>
                    <a:pt x="11057" y="6565"/>
                    <a:pt x="11059" y="6565"/>
                  </a:cubicBezTo>
                  <a:cubicBezTo>
                    <a:pt x="11575" y="6565"/>
                    <a:pt x="11975" y="6333"/>
                    <a:pt x="12251" y="5862"/>
                  </a:cubicBezTo>
                  <a:close/>
                  <a:moveTo>
                    <a:pt x="10347" y="1"/>
                  </a:moveTo>
                  <a:cubicBezTo>
                    <a:pt x="10271" y="14"/>
                    <a:pt x="10196" y="23"/>
                    <a:pt x="10121" y="36"/>
                  </a:cubicBezTo>
                  <a:cubicBezTo>
                    <a:pt x="9873" y="79"/>
                    <a:pt x="9657" y="186"/>
                    <a:pt x="9463" y="343"/>
                  </a:cubicBezTo>
                  <a:cubicBezTo>
                    <a:pt x="9194" y="560"/>
                    <a:pt x="9038" y="841"/>
                    <a:pt x="8958" y="1169"/>
                  </a:cubicBezTo>
                  <a:cubicBezTo>
                    <a:pt x="8942" y="1233"/>
                    <a:pt x="8935" y="1302"/>
                    <a:pt x="8934" y="1367"/>
                  </a:cubicBezTo>
                  <a:cubicBezTo>
                    <a:pt x="8932" y="1665"/>
                    <a:pt x="8934" y="1962"/>
                    <a:pt x="8929" y="2259"/>
                  </a:cubicBezTo>
                  <a:cubicBezTo>
                    <a:pt x="8929" y="2301"/>
                    <a:pt x="8918" y="2351"/>
                    <a:pt x="8893" y="2386"/>
                  </a:cubicBezTo>
                  <a:cubicBezTo>
                    <a:pt x="8820" y="2494"/>
                    <a:pt x="8786" y="2610"/>
                    <a:pt x="8788" y="2738"/>
                  </a:cubicBezTo>
                  <a:cubicBezTo>
                    <a:pt x="8791" y="2856"/>
                    <a:pt x="8795" y="2973"/>
                    <a:pt x="8786" y="3092"/>
                  </a:cubicBezTo>
                  <a:cubicBezTo>
                    <a:pt x="8764" y="3398"/>
                    <a:pt x="8989" y="3669"/>
                    <a:pt x="9276" y="3746"/>
                  </a:cubicBezTo>
                  <a:cubicBezTo>
                    <a:pt x="9301" y="3753"/>
                    <a:pt x="9328" y="3788"/>
                    <a:pt x="9333" y="3815"/>
                  </a:cubicBezTo>
                  <a:cubicBezTo>
                    <a:pt x="9399" y="4189"/>
                    <a:pt x="9570" y="4504"/>
                    <a:pt x="9840" y="4770"/>
                  </a:cubicBezTo>
                  <a:cubicBezTo>
                    <a:pt x="9842" y="4771"/>
                    <a:pt x="9845" y="4776"/>
                    <a:pt x="9848" y="4777"/>
                  </a:cubicBezTo>
                  <a:cubicBezTo>
                    <a:pt x="10071" y="4870"/>
                    <a:pt x="10029" y="5067"/>
                    <a:pt x="10023" y="5245"/>
                  </a:cubicBezTo>
                  <a:cubicBezTo>
                    <a:pt x="10022" y="5337"/>
                    <a:pt x="9945" y="5407"/>
                    <a:pt x="9849" y="5422"/>
                  </a:cubicBezTo>
                  <a:cubicBezTo>
                    <a:pt x="9825" y="5426"/>
                    <a:pt x="9798" y="5431"/>
                    <a:pt x="9774" y="5441"/>
                  </a:cubicBezTo>
                  <a:cubicBezTo>
                    <a:pt x="9717" y="5462"/>
                    <a:pt x="9663" y="5473"/>
                    <a:pt x="9611" y="5473"/>
                  </a:cubicBezTo>
                  <a:cubicBezTo>
                    <a:pt x="9524" y="5473"/>
                    <a:pt x="9442" y="5442"/>
                    <a:pt x="9358" y="5373"/>
                  </a:cubicBezTo>
                  <a:cubicBezTo>
                    <a:pt x="9275" y="5303"/>
                    <a:pt x="9149" y="5285"/>
                    <a:pt x="9038" y="5243"/>
                  </a:cubicBezTo>
                  <a:cubicBezTo>
                    <a:pt x="8996" y="4945"/>
                    <a:pt x="8806" y="4716"/>
                    <a:pt x="8491" y="4634"/>
                  </a:cubicBezTo>
                  <a:cubicBezTo>
                    <a:pt x="8431" y="4619"/>
                    <a:pt x="8363" y="4613"/>
                    <a:pt x="8303" y="4613"/>
                  </a:cubicBezTo>
                  <a:cubicBezTo>
                    <a:pt x="8011" y="4611"/>
                    <a:pt x="7719" y="4609"/>
                    <a:pt x="7428" y="4609"/>
                  </a:cubicBezTo>
                  <a:cubicBezTo>
                    <a:pt x="7213" y="4609"/>
                    <a:pt x="6998" y="4610"/>
                    <a:pt x="6783" y="4614"/>
                  </a:cubicBezTo>
                  <a:cubicBezTo>
                    <a:pt x="6350" y="4623"/>
                    <a:pt x="5975" y="4784"/>
                    <a:pt x="5685" y="5111"/>
                  </a:cubicBezTo>
                  <a:cubicBezTo>
                    <a:pt x="5596" y="5213"/>
                    <a:pt x="5534" y="5336"/>
                    <a:pt x="5463" y="5451"/>
                  </a:cubicBezTo>
                  <a:cubicBezTo>
                    <a:pt x="5444" y="5484"/>
                    <a:pt x="5429" y="5506"/>
                    <a:pt x="5396" y="5506"/>
                  </a:cubicBezTo>
                  <a:cubicBezTo>
                    <a:pt x="5386" y="5506"/>
                    <a:pt x="5373" y="5504"/>
                    <a:pt x="5357" y="5499"/>
                  </a:cubicBezTo>
                  <a:cubicBezTo>
                    <a:pt x="5248" y="5463"/>
                    <a:pt x="5131" y="5453"/>
                    <a:pt x="5022" y="5419"/>
                  </a:cubicBezTo>
                  <a:cubicBezTo>
                    <a:pt x="4978" y="5405"/>
                    <a:pt x="4923" y="5366"/>
                    <a:pt x="4910" y="5327"/>
                  </a:cubicBezTo>
                  <a:cubicBezTo>
                    <a:pt x="4887" y="5251"/>
                    <a:pt x="4887" y="5168"/>
                    <a:pt x="4883" y="5087"/>
                  </a:cubicBezTo>
                  <a:cubicBezTo>
                    <a:pt x="4880" y="4981"/>
                    <a:pt x="4986" y="4968"/>
                    <a:pt x="5044" y="4923"/>
                  </a:cubicBezTo>
                  <a:cubicBezTo>
                    <a:pt x="5381" y="4663"/>
                    <a:pt x="5595" y="4327"/>
                    <a:pt x="5678" y="3911"/>
                  </a:cubicBezTo>
                  <a:cubicBezTo>
                    <a:pt x="5685" y="3879"/>
                    <a:pt x="5685" y="3846"/>
                    <a:pt x="5697" y="3819"/>
                  </a:cubicBezTo>
                  <a:cubicBezTo>
                    <a:pt x="5706" y="3798"/>
                    <a:pt x="5728" y="3771"/>
                    <a:pt x="5749" y="3764"/>
                  </a:cubicBezTo>
                  <a:cubicBezTo>
                    <a:pt x="5975" y="3693"/>
                    <a:pt x="6114" y="3512"/>
                    <a:pt x="6118" y="3276"/>
                  </a:cubicBezTo>
                  <a:cubicBezTo>
                    <a:pt x="6125" y="2605"/>
                    <a:pt x="6127" y="1933"/>
                    <a:pt x="6118" y="1263"/>
                  </a:cubicBezTo>
                  <a:cubicBezTo>
                    <a:pt x="6114" y="967"/>
                    <a:pt x="5936" y="752"/>
                    <a:pt x="5646" y="676"/>
                  </a:cubicBezTo>
                  <a:cubicBezTo>
                    <a:pt x="5634" y="673"/>
                    <a:pt x="5622" y="672"/>
                    <a:pt x="5611" y="672"/>
                  </a:cubicBezTo>
                  <a:cubicBezTo>
                    <a:pt x="5597" y="672"/>
                    <a:pt x="5583" y="673"/>
                    <a:pt x="5569" y="673"/>
                  </a:cubicBezTo>
                  <a:cubicBezTo>
                    <a:pt x="5565" y="673"/>
                    <a:pt x="5561" y="673"/>
                    <a:pt x="5558" y="673"/>
                  </a:cubicBezTo>
                  <a:cubicBezTo>
                    <a:pt x="5445" y="669"/>
                    <a:pt x="5392" y="630"/>
                    <a:pt x="5356" y="520"/>
                  </a:cubicBezTo>
                  <a:cubicBezTo>
                    <a:pt x="5282" y="298"/>
                    <a:pt x="5152" y="125"/>
                    <a:pt x="4909" y="69"/>
                  </a:cubicBezTo>
                  <a:cubicBezTo>
                    <a:pt x="4879" y="62"/>
                    <a:pt x="4846" y="55"/>
                    <a:pt x="4815" y="55"/>
                  </a:cubicBezTo>
                  <a:lnTo>
                    <a:pt x="2031" y="55"/>
                  </a:lnTo>
                  <a:cubicBezTo>
                    <a:pt x="1787" y="55"/>
                    <a:pt x="1577" y="265"/>
                    <a:pt x="1577" y="510"/>
                  </a:cubicBezTo>
                  <a:lnTo>
                    <a:pt x="1577" y="1012"/>
                  </a:lnTo>
                  <a:cubicBezTo>
                    <a:pt x="1577" y="1382"/>
                    <a:pt x="1755" y="1659"/>
                    <a:pt x="2028" y="1884"/>
                  </a:cubicBezTo>
                  <a:cubicBezTo>
                    <a:pt x="2072" y="1921"/>
                    <a:pt x="2092" y="1950"/>
                    <a:pt x="2089" y="2006"/>
                  </a:cubicBezTo>
                  <a:cubicBezTo>
                    <a:pt x="2087" y="2052"/>
                    <a:pt x="2089" y="2099"/>
                    <a:pt x="2089" y="2148"/>
                  </a:cubicBezTo>
                  <a:cubicBezTo>
                    <a:pt x="1887" y="2201"/>
                    <a:pt x="1724" y="2301"/>
                    <a:pt x="1639" y="2495"/>
                  </a:cubicBezTo>
                  <a:cubicBezTo>
                    <a:pt x="1605" y="2576"/>
                    <a:pt x="1585" y="2668"/>
                    <a:pt x="1578" y="2754"/>
                  </a:cubicBezTo>
                  <a:cubicBezTo>
                    <a:pt x="1570" y="2901"/>
                    <a:pt x="1575" y="3048"/>
                    <a:pt x="1577" y="3194"/>
                  </a:cubicBezTo>
                  <a:cubicBezTo>
                    <a:pt x="1578" y="3488"/>
                    <a:pt x="1813" y="3744"/>
                    <a:pt x="2102" y="3787"/>
                  </a:cubicBezTo>
                  <a:cubicBezTo>
                    <a:pt x="2143" y="4030"/>
                    <a:pt x="2223" y="4262"/>
                    <a:pt x="2355" y="4476"/>
                  </a:cubicBezTo>
                  <a:cubicBezTo>
                    <a:pt x="2467" y="4657"/>
                    <a:pt x="2615" y="4804"/>
                    <a:pt x="2778" y="4936"/>
                  </a:cubicBezTo>
                  <a:cubicBezTo>
                    <a:pt x="2789" y="4947"/>
                    <a:pt x="2809" y="4960"/>
                    <a:pt x="2809" y="4970"/>
                  </a:cubicBezTo>
                  <a:cubicBezTo>
                    <a:pt x="2803" y="5083"/>
                    <a:pt x="2803" y="5197"/>
                    <a:pt x="2786" y="5309"/>
                  </a:cubicBezTo>
                  <a:cubicBezTo>
                    <a:pt x="2775" y="5377"/>
                    <a:pt x="2711" y="5408"/>
                    <a:pt x="2645" y="5421"/>
                  </a:cubicBezTo>
                  <a:cubicBezTo>
                    <a:pt x="2322" y="5479"/>
                    <a:pt x="2018" y="5591"/>
                    <a:pt x="1720" y="5721"/>
                  </a:cubicBezTo>
                  <a:cubicBezTo>
                    <a:pt x="1564" y="5789"/>
                    <a:pt x="1544" y="5903"/>
                    <a:pt x="1592" y="6035"/>
                  </a:cubicBezTo>
                  <a:cubicBezTo>
                    <a:pt x="1625" y="6121"/>
                    <a:pt x="1698" y="6164"/>
                    <a:pt x="1787" y="6164"/>
                  </a:cubicBezTo>
                  <a:cubicBezTo>
                    <a:pt x="1824" y="6164"/>
                    <a:pt x="1864" y="6156"/>
                    <a:pt x="1905" y="6141"/>
                  </a:cubicBezTo>
                  <a:cubicBezTo>
                    <a:pt x="2145" y="6053"/>
                    <a:pt x="2389" y="5973"/>
                    <a:pt x="2631" y="5893"/>
                  </a:cubicBezTo>
                  <a:cubicBezTo>
                    <a:pt x="2636" y="5892"/>
                    <a:pt x="2642" y="5891"/>
                    <a:pt x="2648" y="5891"/>
                  </a:cubicBezTo>
                  <a:cubicBezTo>
                    <a:pt x="2671" y="5891"/>
                    <a:pt x="2699" y="5900"/>
                    <a:pt x="2710" y="5915"/>
                  </a:cubicBezTo>
                  <a:cubicBezTo>
                    <a:pt x="2926" y="6200"/>
                    <a:pt x="3218" y="6374"/>
                    <a:pt x="3564" y="6438"/>
                  </a:cubicBezTo>
                  <a:cubicBezTo>
                    <a:pt x="3666" y="6456"/>
                    <a:pt x="3765" y="6466"/>
                    <a:pt x="3862" y="6466"/>
                  </a:cubicBezTo>
                  <a:cubicBezTo>
                    <a:pt x="4195" y="6466"/>
                    <a:pt x="4502" y="6356"/>
                    <a:pt x="4773" y="6120"/>
                  </a:cubicBezTo>
                  <a:cubicBezTo>
                    <a:pt x="4846" y="6053"/>
                    <a:pt x="4910" y="5980"/>
                    <a:pt x="4981" y="5912"/>
                  </a:cubicBezTo>
                  <a:cubicBezTo>
                    <a:pt x="4994" y="5900"/>
                    <a:pt x="5017" y="5885"/>
                    <a:pt x="5035" y="5885"/>
                  </a:cubicBezTo>
                  <a:cubicBezTo>
                    <a:pt x="5038" y="5885"/>
                    <a:pt x="5040" y="5886"/>
                    <a:pt x="5043" y="5886"/>
                  </a:cubicBezTo>
                  <a:cubicBezTo>
                    <a:pt x="5119" y="5903"/>
                    <a:pt x="5193" y="5925"/>
                    <a:pt x="5265" y="5953"/>
                  </a:cubicBezTo>
                  <a:cubicBezTo>
                    <a:pt x="5291" y="5961"/>
                    <a:pt x="5320" y="5997"/>
                    <a:pt x="5320" y="6022"/>
                  </a:cubicBezTo>
                  <a:cubicBezTo>
                    <a:pt x="5324" y="6315"/>
                    <a:pt x="5324" y="6611"/>
                    <a:pt x="5322" y="6905"/>
                  </a:cubicBezTo>
                  <a:cubicBezTo>
                    <a:pt x="5322" y="6930"/>
                    <a:pt x="5300" y="6956"/>
                    <a:pt x="5292" y="6980"/>
                  </a:cubicBezTo>
                  <a:cubicBezTo>
                    <a:pt x="5255" y="7089"/>
                    <a:pt x="5201" y="7192"/>
                    <a:pt x="5186" y="7304"/>
                  </a:cubicBezTo>
                  <a:cubicBezTo>
                    <a:pt x="5169" y="7440"/>
                    <a:pt x="5187" y="7580"/>
                    <a:pt x="5180" y="7718"/>
                  </a:cubicBezTo>
                  <a:cubicBezTo>
                    <a:pt x="5165" y="8013"/>
                    <a:pt x="5368" y="8265"/>
                    <a:pt x="5651" y="8345"/>
                  </a:cubicBezTo>
                  <a:cubicBezTo>
                    <a:pt x="5704" y="8362"/>
                    <a:pt x="5722" y="8386"/>
                    <a:pt x="5729" y="8429"/>
                  </a:cubicBezTo>
                  <a:cubicBezTo>
                    <a:pt x="5767" y="8697"/>
                    <a:pt x="5873" y="8939"/>
                    <a:pt x="6036" y="9152"/>
                  </a:cubicBezTo>
                  <a:cubicBezTo>
                    <a:pt x="6134" y="9279"/>
                    <a:pt x="6265" y="9384"/>
                    <a:pt x="6380" y="9498"/>
                  </a:cubicBezTo>
                  <a:cubicBezTo>
                    <a:pt x="6394" y="9512"/>
                    <a:pt x="6417" y="9527"/>
                    <a:pt x="6417" y="9541"/>
                  </a:cubicBezTo>
                  <a:cubicBezTo>
                    <a:pt x="6414" y="9664"/>
                    <a:pt x="6411" y="9785"/>
                    <a:pt x="6397" y="9907"/>
                  </a:cubicBezTo>
                  <a:cubicBezTo>
                    <a:pt x="6393" y="9954"/>
                    <a:pt x="6363" y="9998"/>
                    <a:pt x="6306" y="9998"/>
                  </a:cubicBezTo>
                  <a:cubicBezTo>
                    <a:pt x="6300" y="9998"/>
                    <a:pt x="6294" y="9997"/>
                    <a:pt x="6288" y="9996"/>
                  </a:cubicBezTo>
                  <a:cubicBezTo>
                    <a:pt x="6267" y="9993"/>
                    <a:pt x="6247" y="9992"/>
                    <a:pt x="6227" y="9992"/>
                  </a:cubicBezTo>
                  <a:cubicBezTo>
                    <a:pt x="6093" y="9992"/>
                    <a:pt x="5976" y="10056"/>
                    <a:pt x="5858" y="10109"/>
                  </a:cubicBezTo>
                  <a:cubicBezTo>
                    <a:pt x="5583" y="10230"/>
                    <a:pt x="5307" y="10346"/>
                    <a:pt x="5042" y="10484"/>
                  </a:cubicBezTo>
                  <a:cubicBezTo>
                    <a:pt x="4655" y="10682"/>
                    <a:pt x="4330" y="10953"/>
                    <a:pt x="4082" y="11312"/>
                  </a:cubicBezTo>
                  <a:cubicBezTo>
                    <a:pt x="4079" y="11316"/>
                    <a:pt x="4074" y="11321"/>
                    <a:pt x="4072" y="11326"/>
                  </a:cubicBezTo>
                  <a:cubicBezTo>
                    <a:pt x="4011" y="11464"/>
                    <a:pt x="3904" y="11483"/>
                    <a:pt x="3766" y="11483"/>
                  </a:cubicBezTo>
                  <a:cubicBezTo>
                    <a:pt x="3761" y="11483"/>
                    <a:pt x="3755" y="11483"/>
                    <a:pt x="3750" y="11483"/>
                  </a:cubicBezTo>
                  <a:cubicBezTo>
                    <a:pt x="3453" y="11479"/>
                    <a:pt x="3157" y="11478"/>
                    <a:pt x="2861" y="11478"/>
                  </a:cubicBezTo>
                  <a:cubicBezTo>
                    <a:pt x="2566" y="11478"/>
                    <a:pt x="2270" y="11479"/>
                    <a:pt x="1974" y="11479"/>
                  </a:cubicBezTo>
                  <a:cubicBezTo>
                    <a:pt x="1957" y="11479"/>
                    <a:pt x="1940" y="11478"/>
                    <a:pt x="1912" y="11476"/>
                  </a:cubicBezTo>
                  <a:lnTo>
                    <a:pt x="1912" y="11370"/>
                  </a:lnTo>
                  <a:lnTo>
                    <a:pt x="1912" y="9065"/>
                  </a:lnTo>
                  <a:cubicBezTo>
                    <a:pt x="1912" y="8901"/>
                    <a:pt x="1831" y="8812"/>
                    <a:pt x="1683" y="8812"/>
                  </a:cubicBezTo>
                  <a:cubicBezTo>
                    <a:pt x="1537" y="8812"/>
                    <a:pt x="1452" y="8908"/>
                    <a:pt x="1452" y="9070"/>
                  </a:cubicBezTo>
                  <a:lnTo>
                    <a:pt x="1452" y="11364"/>
                  </a:lnTo>
                  <a:lnTo>
                    <a:pt x="1452" y="11463"/>
                  </a:lnTo>
                  <a:cubicBezTo>
                    <a:pt x="1319" y="11463"/>
                    <a:pt x="1187" y="11468"/>
                    <a:pt x="1056" y="11468"/>
                  </a:cubicBezTo>
                  <a:cubicBezTo>
                    <a:pt x="977" y="11468"/>
                    <a:pt x="897" y="11466"/>
                    <a:pt x="818" y="11461"/>
                  </a:cubicBezTo>
                  <a:cubicBezTo>
                    <a:pt x="602" y="11442"/>
                    <a:pt x="465" y="11195"/>
                    <a:pt x="465" y="11025"/>
                  </a:cubicBezTo>
                  <a:cubicBezTo>
                    <a:pt x="462" y="10040"/>
                    <a:pt x="453" y="9053"/>
                    <a:pt x="467" y="8068"/>
                  </a:cubicBezTo>
                  <a:cubicBezTo>
                    <a:pt x="473" y="7641"/>
                    <a:pt x="627" y="7249"/>
                    <a:pt x="893" y="6912"/>
                  </a:cubicBezTo>
                  <a:cubicBezTo>
                    <a:pt x="954" y="6836"/>
                    <a:pt x="1023" y="6768"/>
                    <a:pt x="1089" y="6697"/>
                  </a:cubicBezTo>
                  <a:cubicBezTo>
                    <a:pt x="1165" y="6616"/>
                    <a:pt x="1186" y="6524"/>
                    <a:pt x="1147" y="6420"/>
                  </a:cubicBezTo>
                  <a:cubicBezTo>
                    <a:pt x="1119" y="6349"/>
                    <a:pt x="1030" y="6289"/>
                    <a:pt x="944" y="6289"/>
                  </a:cubicBezTo>
                  <a:cubicBezTo>
                    <a:pt x="936" y="6289"/>
                    <a:pt x="928" y="6290"/>
                    <a:pt x="920" y="6291"/>
                  </a:cubicBezTo>
                  <a:cubicBezTo>
                    <a:pt x="869" y="6298"/>
                    <a:pt x="813" y="6322"/>
                    <a:pt x="776" y="6357"/>
                  </a:cubicBezTo>
                  <a:cubicBezTo>
                    <a:pt x="390" y="6722"/>
                    <a:pt x="143" y="7164"/>
                    <a:pt x="56" y="7690"/>
                  </a:cubicBezTo>
                  <a:cubicBezTo>
                    <a:pt x="40" y="7789"/>
                    <a:pt x="33" y="7891"/>
                    <a:pt x="19" y="7990"/>
                  </a:cubicBezTo>
                  <a:cubicBezTo>
                    <a:pt x="16" y="8006"/>
                    <a:pt x="8" y="8020"/>
                    <a:pt x="1" y="8034"/>
                  </a:cubicBezTo>
                  <a:lnTo>
                    <a:pt x="1" y="11107"/>
                  </a:lnTo>
                  <a:cubicBezTo>
                    <a:pt x="19" y="11172"/>
                    <a:pt x="33" y="11237"/>
                    <a:pt x="54" y="11301"/>
                  </a:cubicBezTo>
                  <a:cubicBezTo>
                    <a:pt x="175" y="11644"/>
                    <a:pt x="409" y="11852"/>
                    <a:pt x="769" y="11919"/>
                  </a:cubicBezTo>
                  <a:cubicBezTo>
                    <a:pt x="830" y="11929"/>
                    <a:pt x="896" y="11936"/>
                    <a:pt x="960" y="11936"/>
                  </a:cubicBezTo>
                  <a:cubicBezTo>
                    <a:pt x="1258" y="11936"/>
                    <a:pt x="1556" y="11937"/>
                    <a:pt x="1854" y="11937"/>
                  </a:cubicBezTo>
                  <a:cubicBezTo>
                    <a:pt x="2451" y="11937"/>
                    <a:pt x="3048" y="11936"/>
                    <a:pt x="3644" y="11936"/>
                  </a:cubicBezTo>
                  <a:lnTo>
                    <a:pt x="3726" y="11936"/>
                  </a:lnTo>
                  <a:cubicBezTo>
                    <a:pt x="3692" y="12175"/>
                    <a:pt x="3642" y="12408"/>
                    <a:pt x="3631" y="12642"/>
                  </a:cubicBezTo>
                  <a:cubicBezTo>
                    <a:pt x="3613" y="13039"/>
                    <a:pt x="3613" y="13440"/>
                    <a:pt x="3613" y="13837"/>
                  </a:cubicBezTo>
                  <a:cubicBezTo>
                    <a:pt x="3613" y="14000"/>
                    <a:pt x="3608" y="14170"/>
                    <a:pt x="3652" y="14321"/>
                  </a:cubicBezTo>
                  <a:cubicBezTo>
                    <a:pt x="3744" y="14628"/>
                    <a:pt x="3956" y="14826"/>
                    <a:pt x="4280" y="14886"/>
                  </a:cubicBezTo>
                  <a:cubicBezTo>
                    <a:pt x="4287" y="14887"/>
                    <a:pt x="4293" y="14897"/>
                    <a:pt x="4299" y="14901"/>
                  </a:cubicBezTo>
                  <a:lnTo>
                    <a:pt x="10590" y="14901"/>
                  </a:lnTo>
                  <a:cubicBezTo>
                    <a:pt x="10687" y="14866"/>
                    <a:pt x="10788" y="14842"/>
                    <a:pt x="10875" y="14792"/>
                  </a:cubicBezTo>
                  <a:cubicBezTo>
                    <a:pt x="11128" y="14648"/>
                    <a:pt x="11268" y="14429"/>
                    <a:pt x="11278" y="14137"/>
                  </a:cubicBezTo>
                  <a:cubicBezTo>
                    <a:pt x="11285" y="13934"/>
                    <a:pt x="11281" y="13731"/>
                    <a:pt x="11281" y="13529"/>
                  </a:cubicBezTo>
                  <a:cubicBezTo>
                    <a:pt x="11281" y="13414"/>
                    <a:pt x="11182" y="13317"/>
                    <a:pt x="11063" y="13314"/>
                  </a:cubicBezTo>
                  <a:cubicBezTo>
                    <a:pt x="11061" y="13314"/>
                    <a:pt x="11058" y="13314"/>
                    <a:pt x="11056" y="13314"/>
                  </a:cubicBezTo>
                  <a:cubicBezTo>
                    <a:pt x="10941" y="13314"/>
                    <a:pt x="10838" y="13415"/>
                    <a:pt x="10838" y="13532"/>
                  </a:cubicBezTo>
                  <a:cubicBezTo>
                    <a:pt x="10838" y="13702"/>
                    <a:pt x="10844" y="13873"/>
                    <a:pt x="10836" y="14043"/>
                  </a:cubicBezTo>
                  <a:cubicBezTo>
                    <a:pt x="10828" y="14235"/>
                    <a:pt x="10745" y="14384"/>
                    <a:pt x="10555" y="14433"/>
                  </a:cubicBezTo>
                  <a:cubicBezTo>
                    <a:pt x="10541" y="14437"/>
                    <a:pt x="10527" y="14442"/>
                    <a:pt x="10513" y="14442"/>
                  </a:cubicBezTo>
                  <a:lnTo>
                    <a:pt x="9988" y="14442"/>
                  </a:lnTo>
                  <a:lnTo>
                    <a:pt x="9988" y="14292"/>
                  </a:lnTo>
                  <a:lnTo>
                    <a:pt x="9988" y="13621"/>
                  </a:lnTo>
                  <a:cubicBezTo>
                    <a:pt x="9988" y="13499"/>
                    <a:pt x="9911" y="13426"/>
                    <a:pt x="9798" y="13416"/>
                  </a:cubicBezTo>
                  <a:cubicBezTo>
                    <a:pt x="9790" y="13415"/>
                    <a:pt x="9782" y="13415"/>
                    <a:pt x="9774" y="13415"/>
                  </a:cubicBezTo>
                  <a:cubicBezTo>
                    <a:pt x="9621" y="13415"/>
                    <a:pt x="9548" y="13520"/>
                    <a:pt x="9548" y="13618"/>
                  </a:cubicBezTo>
                  <a:lnTo>
                    <a:pt x="9548" y="14376"/>
                  </a:lnTo>
                  <a:lnTo>
                    <a:pt x="9548" y="14434"/>
                  </a:lnTo>
                  <a:lnTo>
                    <a:pt x="5517" y="14434"/>
                  </a:lnTo>
                  <a:lnTo>
                    <a:pt x="5517" y="14243"/>
                  </a:lnTo>
                  <a:lnTo>
                    <a:pt x="5517" y="13644"/>
                  </a:lnTo>
                  <a:cubicBezTo>
                    <a:pt x="5517" y="13508"/>
                    <a:pt x="5423" y="13417"/>
                    <a:pt x="5286" y="13417"/>
                  </a:cubicBezTo>
                  <a:cubicBezTo>
                    <a:pt x="5155" y="13417"/>
                    <a:pt x="5058" y="13513"/>
                    <a:pt x="5058" y="13648"/>
                  </a:cubicBezTo>
                  <a:lnTo>
                    <a:pt x="5058" y="14442"/>
                  </a:lnTo>
                  <a:cubicBezTo>
                    <a:pt x="4917" y="14442"/>
                    <a:pt x="4778" y="14448"/>
                    <a:pt x="4641" y="14448"/>
                  </a:cubicBezTo>
                  <a:cubicBezTo>
                    <a:pt x="4545" y="14448"/>
                    <a:pt x="4451" y="14445"/>
                    <a:pt x="4358" y="14434"/>
                  </a:cubicBezTo>
                  <a:cubicBezTo>
                    <a:pt x="4214" y="14420"/>
                    <a:pt x="4070" y="14270"/>
                    <a:pt x="4070" y="14088"/>
                  </a:cubicBezTo>
                  <a:cubicBezTo>
                    <a:pt x="4068" y="13627"/>
                    <a:pt x="4058" y="13163"/>
                    <a:pt x="4074" y="12701"/>
                  </a:cubicBezTo>
                  <a:cubicBezTo>
                    <a:pt x="4088" y="12253"/>
                    <a:pt x="4235" y="11844"/>
                    <a:pt x="4522" y="11490"/>
                  </a:cubicBezTo>
                  <a:cubicBezTo>
                    <a:pt x="4787" y="11165"/>
                    <a:pt x="5122" y="10939"/>
                    <a:pt x="5480" y="10762"/>
                  </a:cubicBezTo>
                  <a:cubicBezTo>
                    <a:pt x="5764" y="11107"/>
                    <a:pt x="6096" y="11401"/>
                    <a:pt x="6408" y="11714"/>
                  </a:cubicBezTo>
                  <a:cubicBezTo>
                    <a:pt x="6480" y="11784"/>
                    <a:pt x="6590" y="11818"/>
                    <a:pt x="6703" y="11818"/>
                  </a:cubicBezTo>
                  <a:cubicBezTo>
                    <a:pt x="6825" y="11818"/>
                    <a:pt x="6950" y="11778"/>
                    <a:pt x="7034" y="11703"/>
                  </a:cubicBezTo>
                  <a:cubicBezTo>
                    <a:pt x="7168" y="11582"/>
                    <a:pt x="7309" y="11470"/>
                    <a:pt x="7451" y="11354"/>
                  </a:cubicBezTo>
                  <a:cubicBezTo>
                    <a:pt x="7598" y="11475"/>
                    <a:pt x="7741" y="11595"/>
                    <a:pt x="7887" y="11714"/>
                  </a:cubicBezTo>
                  <a:cubicBezTo>
                    <a:pt x="7973" y="11784"/>
                    <a:pt x="8083" y="11819"/>
                    <a:pt x="8193" y="11819"/>
                  </a:cubicBezTo>
                  <a:cubicBezTo>
                    <a:pt x="8320" y="11819"/>
                    <a:pt x="8448" y="11772"/>
                    <a:pt x="8539" y="11681"/>
                  </a:cubicBezTo>
                  <a:cubicBezTo>
                    <a:pt x="8792" y="11431"/>
                    <a:pt x="9045" y="11179"/>
                    <a:pt x="9294" y="10924"/>
                  </a:cubicBezTo>
                  <a:cubicBezTo>
                    <a:pt x="9340" y="10878"/>
                    <a:pt x="9371" y="10818"/>
                    <a:pt x="9422" y="10743"/>
                  </a:cubicBezTo>
                  <a:cubicBezTo>
                    <a:pt x="9594" y="10854"/>
                    <a:pt x="9784" y="10963"/>
                    <a:pt x="9961" y="11087"/>
                  </a:cubicBezTo>
                  <a:cubicBezTo>
                    <a:pt x="10269" y="11302"/>
                    <a:pt x="10505" y="11585"/>
                    <a:pt x="10648" y="11935"/>
                  </a:cubicBezTo>
                  <a:cubicBezTo>
                    <a:pt x="10719" y="12107"/>
                    <a:pt x="10759" y="12295"/>
                    <a:pt x="10803" y="12479"/>
                  </a:cubicBezTo>
                  <a:cubicBezTo>
                    <a:pt x="10828" y="12587"/>
                    <a:pt x="10836" y="12696"/>
                    <a:pt x="10960" y="12748"/>
                  </a:cubicBezTo>
                  <a:cubicBezTo>
                    <a:pt x="10992" y="12761"/>
                    <a:pt x="11022" y="12767"/>
                    <a:pt x="11051" y="12767"/>
                  </a:cubicBezTo>
                  <a:cubicBezTo>
                    <a:pt x="11107" y="12767"/>
                    <a:pt x="11157" y="12744"/>
                    <a:pt x="11200" y="12706"/>
                  </a:cubicBezTo>
                  <a:cubicBezTo>
                    <a:pt x="11254" y="12657"/>
                    <a:pt x="11284" y="12590"/>
                    <a:pt x="11268" y="12505"/>
                  </a:cubicBezTo>
                  <a:cubicBezTo>
                    <a:pt x="11231" y="12319"/>
                    <a:pt x="11203" y="12133"/>
                    <a:pt x="11169" y="11936"/>
                  </a:cubicBezTo>
                  <a:lnTo>
                    <a:pt x="13984" y="11936"/>
                  </a:lnTo>
                  <a:cubicBezTo>
                    <a:pt x="14412" y="11936"/>
                    <a:pt x="14761" y="11630"/>
                    <a:pt x="14867" y="11243"/>
                  </a:cubicBezTo>
                  <a:cubicBezTo>
                    <a:pt x="14883" y="11188"/>
                    <a:pt x="14886" y="11128"/>
                    <a:pt x="14886" y="11072"/>
                  </a:cubicBezTo>
                  <a:cubicBezTo>
                    <a:pt x="14888" y="10053"/>
                    <a:pt x="14890" y="9036"/>
                    <a:pt x="14884" y="8017"/>
                  </a:cubicBezTo>
                  <a:cubicBezTo>
                    <a:pt x="14883" y="7727"/>
                    <a:pt x="14806" y="7448"/>
                    <a:pt x="14695" y="7179"/>
                  </a:cubicBezTo>
                  <a:cubicBezTo>
                    <a:pt x="14559" y="6848"/>
                    <a:pt x="14355" y="6565"/>
                    <a:pt x="14098" y="6325"/>
                  </a:cubicBezTo>
                  <a:cubicBezTo>
                    <a:pt x="13768" y="6019"/>
                    <a:pt x="13390" y="5786"/>
                    <a:pt x="12966" y="5637"/>
                  </a:cubicBezTo>
                  <a:cubicBezTo>
                    <a:pt x="12727" y="5554"/>
                    <a:pt x="12480" y="5493"/>
                    <a:pt x="12239" y="5421"/>
                  </a:cubicBezTo>
                  <a:cubicBezTo>
                    <a:pt x="12158" y="5397"/>
                    <a:pt x="12110" y="5336"/>
                    <a:pt x="12094" y="5252"/>
                  </a:cubicBezTo>
                  <a:cubicBezTo>
                    <a:pt x="12091" y="5248"/>
                    <a:pt x="12094" y="5241"/>
                    <a:pt x="12094" y="5236"/>
                  </a:cubicBezTo>
                  <a:cubicBezTo>
                    <a:pt x="12080" y="5012"/>
                    <a:pt x="12077" y="5011"/>
                    <a:pt x="12254" y="4883"/>
                  </a:cubicBezTo>
                  <a:cubicBezTo>
                    <a:pt x="12592" y="4641"/>
                    <a:pt x="12787" y="4305"/>
                    <a:pt x="12889" y="3911"/>
                  </a:cubicBezTo>
                  <a:cubicBezTo>
                    <a:pt x="12894" y="3894"/>
                    <a:pt x="12902" y="3877"/>
                    <a:pt x="12902" y="3862"/>
                  </a:cubicBezTo>
                  <a:cubicBezTo>
                    <a:pt x="12898" y="3767"/>
                    <a:pt x="12950" y="3729"/>
                    <a:pt x="13035" y="3693"/>
                  </a:cubicBezTo>
                  <a:cubicBezTo>
                    <a:pt x="13229" y="3614"/>
                    <a:pt x="13325" y="3453"/>
                    <a:pt x="13329" y="3243"/>
                  </a:cubicBezTo>
                  <a:cubicBezTo>
                    <a:pt x="13335" y="3036"/>
                    <a:pt x="13344" y="2825"/>
                    <a:pt x="13328" y="2618"/>
                  </a:cubicBezTo>
                  <a:cubicBezTo>
                    <a:pt x="13297" y="2182"/>
                    <a:pt x="13332" y="1748"/>
                    <a:pt x="13311" y="1315"/>
                  </a:cubicBezTo>
                  <a:cubicBezTo>
                    <a:pt x="13294" y="1005"/>
                    <a:pt x="13082" y="742"/>
                    <a:pt x="12749" y="673"/>
                  </a:cubicBezTo>
                  <a:cubicBezTo>
                    <a:pt x="12717" y="666"/>
                    <a:pt x="12683" y="657"/>
                    <a:pt x="12649" y="647"/>
                  </a:cubicBezTo>
                  <a:cubicBezTo>
                    <a:pt x="12604" y="325"/>
                    <a:pt x="12422" y="120"/>
                    <a:pt x="12111" y="28"/>
                  </a:cubicBezTo>
                  <a:cubicBezTo>
                    <a:pt x="12066" y="14"/>
                    <a:pt x="12018" y="9"/>
                    <a:pt x="11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71"/>
          <p:cNvGrpSpPr/>
          <p:nvPr/>
        </p:nvGrpSpPr>
        <p:grpSpPr>
          <a:xfrm>
            <a:off x="3132848" y="2567812"/>
            <a:ext cx="614700" cy="614700"/>
            <a:chOff x="3132848" y="2577509"/>
            <a:chExt cx="614700" cy="614700"/>
          </a:xfrm>
        </p:grpSpPr>
        <p:sp>
          <p:nvSpPr>
            <p:cNvPr id="1421" name="Google Shape;1421;p71"/>
            <p:cNvSpPr/>
            <p:nvPr/>
          </p:nvSpPr>
          <p:spPr>
            <a:xfrm>
              <a:off x="3132848"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71"/>
            <p:cNvSpPr/>
            <p:nvPr/>
          </p:nvSpPr>
          <p:spPr>
            <a:xfrm>
              <a:off x="3209731" y="2651581"/>
              <a:ext cx="466462" cy="466556"/>
            </a:xfrm>
            <a:custGeom>
              <a:rect b="b" l="l" r="r" t="t"/>
              <a:pathLst>
                <a:path extrusionOk="0" h="14900" w="14897">
                  <a:moveTo>
                    <a:pt x="7782" y="462"/>
                  </a:moveTo>
                  <a:cubicBezTo>
                    <a:pt x="8475" y="463"/>
                    <a:pt x="9171" y="463"/>
                    <a:pt x="9864" y="463"/>
                  </a:cubicBezTo>
                  <a:lnTo>
                    <a:pt x="10604" y="463"/>
                  </a:lnTo>
                  <a:cubicBezTo>
                    <a:pt x="10843" y="463"/>
                    <a:pt x="11071" y="639"/>
                    <a:pt x="11090" y="891"/>
                  </a:cubicBezTo>
                  <a:cubicBezTo>
                    <a:pt x="11095" y="968"/>
                    <a:pt x="11105" y="1046"/>
                    <a:pt x="11105" y="1126"/>
                  </a:cubicBezTo>
                  <a:cubicBezTo>
                    <a:pt x="11107" y="1977"/>
                    <a:pt x="11105" y="2832"/>
                    <a:pt x="11105" y="3685"/>
                  </a:cubicBezTo>
                  <a:cubicBezTo>
                    <a:pt x="11105" y="3890"/>
                    <a:pt x="11105" y="3890"/>
                    <a:pt x="10894" y="3890"/>
                  </a:cubicBezTo>
                  <a:lnTo>
                    <a:pt x="10286" y="3890"/>
                  </a:lnTo>
                  <a:cubicBezTo>
                    <a:pt x="10152" y="3890"/>
                    <a:pt x="10065" y="3975"/>
                    <a:pt x="10064" y="4111"/>
                  </a:cubicBezTo>
                  <a:cubicBezTo>
                    <a:pt x="10061" y="4296"/>
                    <a:pt x="9995" y="4460"/>
                    <a:pt x="9866" y="4585"/>
                  </a:cubicBezTo>
                  <a:cubicBezTo>
                    <a:pt x="9730" y="4713"/>
                    <a:pt x="9574" y="4789"/>
                    <a:pt x="9399" y="4789"/>
                  </a:cubicBezTo>
                  <a:cubicBezTo>
                    <a:pt x="9342" y="4789"/>
                    <a:pt x="9283" y="4781"/>
                    <a:pt x="9222" y="4764"/>
                  </a:cubicBezTo>
                  <a:cubicBezTo>
                    <a:pt x="8917" y="4682"/>
                    <a:pt x="8711" y="4416"/>
                    <a:pt x="8704" y="4095"/>
                  </a:cubicBezTo>
                  <a:cubicBezTo>
                    <a:pt x="8701" y="3972"/>
                    <a:pt x="8619" y="3890"/>
                    <a:pt x="8495" y="3887"/>
                  </a:cubicBezTo>
                  <a:lnTo>
                    <a:pt x="7680" y="3887"/>
                  </a:lnTo>
                  <a:cubicBezTo>
                    <a:pt x="7680" y="3689"/>
                    <a:pt x="7679" y="3505"/>
                    <a:pt x="7681" y="3321"/>
                  </a:cubicBezTo>
                  <a:cubicBezTo>
                    <a:pt x="7681" y="3304"/>
                    <a:pt x="7707" y="3276"/>
                    <a:pt x="7725" y="3270"/>
                  </a:cubicBezTo>
                  <a:cubicBezTo>
                    <a:pt x="8048" y="3191"/>
                    <a:pt x="8290" y="3002"/>
                    <a:pt x="8447" y="2717"/>
                  </a:cubicBezTo>
                  <a:cubicBezTo>
                    <a:pt x="8612" y="2420"/>
                    <a:pt x="8635" y="2100"/>
                    <a:pt x="8513" y="1779"/>
                  </a:cubicBezTo>
                  <a:cubicBezTo>
                    <a:pt x="8373" y="1414"/>
                    <a:pt x="8113" y="1175"/>
                    <a:pt x="7730" y="1076"/>
                  </a:cubicBezTo>
                  <a:cubicBezTo>
                    <a:pt x="7708" y="1070"/>
                    <a:pt x="7683" y="1027"/>
                    <a:pt x="7683" y="1000"/>
                  </a:cubicBezTo>
                  <a:cubicBezTo>
                    <a:pt x="7679" y="852"/>
                    <a:pt x="7686" y="705"/>
                    <a:pt x="7680" y="560"/>
                  </a:cubicBezTo>
                  <a:cubicBezTo>
                    <a:pt x="7676" y="478"/>
                    <a:pt x="7708" y="462"/>
                    <a:pt x="7782" y="462"/>
                  </a:cubicBezTo>
                  <a:close/>
                  <a:moveTo>
                    <a:pt x="10778" y="4329"/>
                  </a:moveTo>
                  <a:cubicBezTo>
                    <a:pt x="10859" y="4329"/>
                    <a:pt x="10939" y="4330"/>
                    <a:pt x="11020" y="4333"/>
                  </a:cubicBezTo>
                  <a:cubicBezTo>
                    <a:pt x="11049" y="4336"/>
                    <a:pt x="11077" y="4381"/>
                    <a:pt x="11098" y="4409"/>
                  </a:cubicBezTo>
                  <a:cubicBezTo>
                    <a:pt x="11107" y="4421"/>
                    <a:pt x="11100" y="4443"/>
                    <a:pt x="11100" y="4460"/>
                  </a:cubicBezTo>
                  <a:cubicBezTo>
                    <a:pt x="11104" y="5377"/>
                    <a:pt x="11107" y="6295"/>
                    <a:pt x="11102" y="7212"/>
                  </a:cubicBezTo>
                  <a:cubicBezTo>
                    <a:pt x="11100" y="7489"/>
                    <a:pt x="10989" y="7665"/>
                    <a:pt x="10692" y="7747"/>
                  </a:cubicBezTo>
                  <a:cubicBezTo>
                    <a:pt x="10674" y="7752"/>
                    <a:pt x="10654" y="7753"/>
                    <a:pt x="10636" y="7753"/>
                  </a:cubicBezTo>
                  <a:cubicBezTo>
                    <a:pt x="10628" y="7753"/>
                    <a:pt x="10621" y="7752"/>
                    <a:pt x="10614" y="7752"/>
                  </a:cubicBezTo>
                  <a:lnTo>
                    <a:pt x="7799" y="7752"/>
                  </a:lnTo>
                  <a:cubicBezTo>
                    <a:pt x="7679" y="7752"/>
                    <a:pt x="7679" y="7752"/>
                    <a:pt x="7679" y="7636"/>
                  </a:cubicBezTo>
                  <a:cubicBezTo>
                    <a:pt x="7679" y="7419"/>
                    <a:pt x="7673" y="7202"/>
                    <a:pt x="7680" y="6984"/>
                  </a:cubicBezTo>
                  <a:cubicBezTo>
                    <a:pt x="7687" y="6795"/>
                    <a:pt x="7584" y="6715"/>
                    <a:pt x="7410" y="6713"/>
                  </a:cubicBezTo>
                  <a:cubicBezTo>
                    <a:pt x="7074" y="6707"/>
                    <a:pt x="6782" y="6387"/>
                    <a:pt x="6773" y="6050"/>
                  </a:cubicBezTo>
                  <a:cubicBezTo>
                    <a:pt x="6763" y="5709"/>
                    <a:pt x="7078" y="5368"/>
                    <a:pt x="7425" y="5368"/>
                  </a:cubicBezTo>
                  <a:cubicBezTo>
                    <a:pt x="7430" y="5368"/>
                    <a:pt x="7435" y="5368"/>
                    <a:pt x="7439" y="5368"/>
                  </a:cubicBezTo>
                  <a:cubicBezTo>
                    <a:pt x="7442" y="5369"/>
                    <a:pt x="7444" y="5369"/>
                    <a:pt x="7446" y="5369"/>
                  </a:cubicBezTo>
                  <a:cubicBezTo>
                    <a:pt x="7589" y="5369"/>
                    <a:pt x="7676" y="5270"/>
                    <a:pt x="7676" y="5128"/>
                  </a:cubicBezTo>
                  <a:lnTo>
                    <a:pt x="7676" y="4387"/>
                  </a:lnTo>
                  <a:cubicBezTo>
                    <a:pt x="7676" y="4368"/>
                    <a:pt x="7679" y="4353"/>
                    <a:pt x="7680" y="4331"/>
                  </a:cubicBezTo>
                  <a:lnTo>
                    <a:pt x="8270" y="4331"/>
                  </a:lnTo>
                  <a:cubicBezTo>
                    <a:pt x="8325" y="4600"/>
                    <a:pt x="8465" y="4821"/>
                    <a:pt x="8677" y="4996"/>
                  </a:cubicBezTo>
                  <a:cubicBezTo>
                    <a:pt x="8876" y="5160"/>
                    <a:pt x="9111" y="5243"/>
                    <a:pt x="9362" y="5243"/>
                  </a:cubicBezTo>
                  <a:cubicBezTo>
                    <a:pt x="9375" y="5243"/>
                    <a:pt x="9387" y="5243"/>
                    <a:pt x="9399" y="5243"/>
                  </a:cubicBezTo>
                  <a:cubicBezTo>
                    <a:pt x="10020" y="5220"/>
                    <a:pt x="10406" y="4786"/>
                    <a:pt x="10488" y="4330"/>
                  </a:cubicBezTo>
                  <a:cubicBezTo>
                    <a:pt x="10585" y="4330"/>
                    <a:pt x="10681" y="4329"/>
                    <a:pt x="10778" y="4329"/>
                  </a:cubicBezTo>
                  <a:close/>
                  <a:moveTo>
                    <a:pt x="5512" y="3428"/>
                  </a:moveTo>
                  <a:cubicBezTo>
                    <a:pt x="5530" y="3428"/>
                    <a:pt x="5547" y="3429"/>
                    <a:pt x="5565" y="3430"/>
                  </a:cubicBezTo>
                  <a:cubicBezTo>
                    <a:pt x="5872" y="3453"/>
                    <a:pt x="6131" y="3692"/>
                    <a:pt x="6179" y="3989"/>
                  </a:cubicBezTo>
                  <a:cubicBezTo>
                    <a:pt x="6187" y="4040"/>
                    <a:pt x="6190" y="4091"/>
                    <a:pt x="6196" y="4145"/>
                  </a:cubicBezTo>
                  <a:cubicBezTo>
                    <a:pt x="6204" y="4247"/>
                    <a:pt x="6294" y="4329"/>
                    <a:pt x="6401" y="4329"/>
                  </a:cubicBezTo>
                  <a:cubicBezTo>
                    <a:pt x="6485" y="4329"/>
                    <a:pt x="6570" y="4329"/>
                    <a:pt x="6654" y="4329"/>
                  </a:cubicBezTo>
                  <a:cubicBezTo>
                    <a:pt x="6823" y="4329"/>
                    <a:pt x="6991" y="4329"/>
                    <a:pt x="7159" y="4329"/>
                  </a:cubicBezTo>
                  <a:cubicBezTo>
                    <a:pt x="7178" y="4329"/>
                    <a:pt x="7193" y="4330"/>
                    <a:pt x="7220" y="4331"/>
                  </a:cubicBezTo>
                  <a:lnTo>
                    <a:pt x="7220" y="4873"/>
                  </a:lnTo>
                  <a:cubicBezTo>
                    <a:pt x="7220" y="4916"/>
                    <a:pt x="7209" y="4934"/>
                    <a:pt x="7159" y="4948"/>
                  </a:cubicBezTo>
                  <a:cubicBezTo>
                    <a:pt x="6707" y="5083"/>
                    <a:pt x="6427" y="5380"/>
                    <a:pt x="6337" y="5850"/>
                  </a:cubicBezTo>
                  <a:cubicBezTo>
                    <a:pt x="6243" y="6355"/>
                    <a:pt x="6499" y="6821"/>
                    <a:pt x="6936" y="7054"/>
                  </a:cubicBezTo>
                  <a:cubicBezTo>
                    <a:pt x="7002" y="7089"/>
                    <a:pt x="7079" y="7113"/>
                    <a:pt x="7152" y="7134"/>
                  </a:cubicBezTo>
                  <a:cubicBezTo>
                    <a:pt x="7205" y="7148"/>
                    <a:pt x="7223" y="7170"/>
                    <a:pt x="7222" y="7223"/>
                  </a:cubicBezTo>
                  <a:cubicBezTo>
                    <a:pt x="7219" y="7370"/>
                    <a:pt x="7216" y="7516"/>
                    <a:pt x="7222" y="7665"/>
                  </a:cubicBezTo>
                  <a:cubicBezTo>
                    <a:pt x="7223" y="7734"/>
                    <a:pt x="7200" y="7754"/>
                    <a:pt x="7130" y="7754"/>
                  </a:cubicBezTo>
                  <a:cubicBezTo>
                    <a:pt x="6612" y="7752"/>
                    <a:pt x="6093" y="7752"/>
                    <a:pt x="5578" y="7752"/>
                  </a:cubicBezTo>
                  <a:lnTo>
                    <a:pt x="4323" y="7752"/>
                  </a:lnTo>
                  <a:cubicBezTo>
                    <a:pt x="4075" y="7752"/>
                    <a:pt x="3901" y="7625"/>
                    <a:pt x="3828" y="7387"/>
                  </a:cubicBezTo>
                  <a:cubicBezTo>
                    <a:pt x="3819" y="7358"/>
                    <a:pt x="3813" y="7325"/>
                    <a:pt x="3813" y="7294"/>
                  </a:cubicBezTo>
                  <a:cubicBezTo>
                    <a:pt x="3813" y="6340"/>
                    <a:pt x="3813" y="5387"/>
                    <a:pt x="3812" y="4433"/>
                  </a:cubicBezTo>
                  <a:cubicBezTo>
                    <a:pt x="3812" y="4349"/>
                    <a:pt x="3840" y="4324"/>
                    <a:pt x="3917" y="4324"/>
                  </a:cubicBezTo>
                  <a:cubicBezTo>
                    <a:pt x="3919" y="4324"/>
                    <a:pt x="3921" y="4324"/>
                    <a:pt x="3924" y="4324"/>
                  </a:cubicBezTo>
                  <a:cubicBezTo>
                    <a:pt x="4040" y="4326"/>
                    <a:pt x="4156" y="4326"/>
                    <a:pt x="4272" y="4326"/>
                  </a:cubicBezTo>
                  <a:cubicBezTo>
                    <a:pt x="4388" y="4326"/>
                    <a:pt x="4505" y="4326"/>
                    <a:pt x="4620" y="4326"/>
                  </a:cubicBezTo>
                  <a:cubicBezTo>
                    <a:pt x="4753" y="4326"/>
                    <a:pt x="4838" y="4241"/>
                    <a:pt x="4838" y="4111"/>
                  </a:cubicBezTo>
                  <a:cubicBezTo>
                    <a:pt x="4840" y="3734"/>
                    <a:pt x="5147" y="3428"/>
                    <a:pt x="5512" y="3428"/>
                  </a:cubicBezTo>
                  <a:close/>
                  <a:moveTo>
                    <a:pt x="4235" y="1"/>
                  </a:moveTo>
                  <a:cubicBezTo>
                    <a:pt x="4222" y="6"/>
                    <a:pt x="4212" y="16"/>
                    <a:pt x="4200" y="18"/>
                  </a:cubicBezTo>
                  <a:cubicBezTo>
                    <a:pt x="3726" y="43"/>
                    <a:pt x="3361" y="451"/>
                    <a:pt x="3352" y="922"/>
                  </a:cubicBezTo>
                  <a:cubicBezTo>
                    <a:pt x="3349" y="1148"/>
                    <a:pt x="3351" y="1375"/>
                    <a:pt x="3352" y="1601"/>
                  </a:cubicBezTo>
                  <a:cubicBezTo>
                    <a:pt x="3352" y="1742"/>
                    <a:pt x="3446" y="1837"/>
                    <a:pt x="3584" y="1837"/>
                  </a:cubicBezTo>
                  <a:cubicBezTo>
                    <a:pt x="3724" y="1837"/>
                    <a:pt x="3812" y="1748"/>
                    <a:pt x="3812" y="1601"/>
                  </a:cubicBezTo>
                  <a:lnTo>
                    <a:pt x="3812" y="940"/>
                  </a:lnTo>
                  <a:cubicBezTo>
                    <a:pt x="3812" y="687"/>
                    <a:pt x="4014" y="466"/>
                    <a:pt x="4285" y="463"/>
                  </a:cubicBezTo>
                  <a:cubicBezTo>
                    <a:pt x="4759" y="461"/>
                    <a:pt x="5235" y="461"/>
                    <a:pt x="5710" y="461"/>
                  </a:cubicBezTo>
                  <a:cubicBezTo>
                    <a:pt x="5948" y="461"/>
                    <a:pt x="6185" y="461"/>
                    <a:pt x="6423" y="461"/>
                  </a:cubicBezTo>
                  <a:cubicBezTo>
                    <a:pt x="6660" y="461"/>
                    <a:pt x="6898" y="461"/>
                    <a:pt x="7135" y="461"/>
                  </a:cubicBezTo>
                  <a:cubicBezTo>
                    <a:pt x="7202" y="461"/>
                    <a:pt x="7220" y="483"/>
                    <a:pt x="7220" y="548"/>
                  </a:cubicBezTo>
                  <a:cubicBezTo>
                    <a:pt x="7216" y="780"/>
                    <a:pt x="7219" y="1014"/>
                    <a:pt x="7220" y="1246"/>
                  </a:cubicBezTo>
                  <a:cubicBezTo>
                    <a:pt x="7220" y="1379"/>
                    <a:pt x="7294" y="1465"/>
                    <a:pt x="7421" y="1486"/>
                  </a:cubicBezTo>
                  <a:cubicBezTo>
                    <a:pt x="7476" y="1495"/>
                    <a:pt x="7531" y="1499"/>
                    <a:pt x="7584" y="1509"/>
                  </a:cubicBezTo>
                  <a:cubicBezTo>
                    <a:pt x="7899" y="1573"/>
                    <a:pt x="8133" y="1871"/>
                    <a:pt x="8126" y="2197"/>
                  </a:cubicBezTo>
                  <a:cubicBezTo>
                    <a:pt x="8119" y="2527"/>
                    <a:pt x="7802" y="2846"/>
                    <a:pt x="7480" y="2846"/>
                  </a:cubicBezTo>
                  <a:cubicBezTo>
                    <a:pt x="7479" y="2846"/>
                    <a:pt x="7478" y="2846"/>
                    <a:pt x="7478" y="2846"/>
                  </a:cubicBezTo>
                  <a:cubicBezTo>
                    <a:pt x="7476" y="2846"/>
                    <a:pt x="7475" y="2846"/>
                    <a:pt x="7474" y="2846"/>
                  </a:cubicBezTo>
                  <a:cubicBezTo>
                    <a:pt x="7312" y="2846"/>
                    <a:pt x="7222" y="2941"/>
                    <a:pt x="7220" y="3105"/>
                  </a:cubicBezTo>
                  <a:lnTo>
                    <a:pt x="7220" y="3801"/>
                  </a:lnTo>
                  <a:lnTo>
                    <a:pt x="7220" y="3883"/>
                  </a:lnTo>
                  <a:lnTo>
                    <a:pt x="6626" y="3883"/>
                  </a:lnTo>
                  <a:cubicBezTo>
                    <a:pt x="6521" y="3381"/>
                    <a:pt x="6118" y="2994"/>
                    <a:pt x="5532" y="2972"/>
                  </a:cubicBezTo>
                  <a:cubicBezTo>
                    <a:pt x="5516" y="2971"/>
                    <a:pt x="5501" y="2971"/>
                    <a:pt x="5485" y="2971"/>
                  </a:cubicBezTo>
                  <a:cubicBezTo>
                    <a:pt x="5251" y="2971"/>
                    <a:pt x="5028" y="3049"/>
                    <a:pt x="4838" y="3198"/>
                  </a:cubicBezTo>
                  <a:cubicBezTo>
                    <a:pt x="4611" y="3375"/>
                    <a:pt x="4457" y="3600"/>
                    <a:pt x="4405" y="3886"/>
                  </a:cubicBezTo>
                  <a:cubicBezTo>
                    <a:pt x="4322" y="3886"/>
                    <a:pt x="4241" y="3885"/>
                    <a:pt x="4161" y="3885"/>
                  </a:cubicBezTo>
                  <a:cubicBezTo>
                    <a:pt x="4080" y="3885"/>
                    <a:pt x="4001" y="3886"/>
                    <a:pt x="3921" y="3887"/>
                  </a:cubicBezTo>
                  <a:cubicBezTo>
                    <a:pt x="3917" y="3887"/>
                    <a:pt x="3913" y="3887"/>
                    <a:pt x="3909" y="3887"/>
                  </a:cubicBezTo>
                  <a:cubicBezTo>
                    <a:pt x="3838" y="3887"/>
                    <a:pt x="3808" y="3862"/>
                    <a:pt x="3811" y="3778"/>
                  </a:cubicBezTo>
                  <a:cubicBezTo>
                    <a:pt x="3815" y="3405"/>
                    <a:pt x="3812" y="3030"/>
                    <a:pt x="3812" y="2656"/>
                  </a:cubicBezTo>
                  <a:cubicBezTo>
                    <a:pt x="3812" y="2540"/>
                    <a:pt x="3762" y="2458"/>
                    <a:pt x="3678" y="2423"/>
                  </a:cubicBezTo>
                  <a:cubicBezTo>
                    <a:pt x="3647" y="2410"/>
                    <a:pt x="3616" y="2404"/>
                    <a:pt x="3585" y="2404"/>
                  </a:cubicBezTo>
                  <a:cubicBezTo>
                    <a:pt x="3461" y="2404"/>
                    <a:pt x="3351" y="2504"/>
                    <a:pt x="3352" y="2649"/>
                  </a:cubicBezTo>
                  <a:cubicBezTo>
                    <a:pt x="3355" y="3036"/>
                    <a:pt x="3352" y="3420"/>
                    <a:pt x="3354" y="3807"/>
                  </a:cubicBezTo>
                  <a:cubicBezTo>
                    <a:pt x="3354" y="3856"/>
                    <a:pt x="3354" y="3908"/>
                    <a:pt x="3373" y="3951"/>
                  </a:cubicBezTo>
                  <a:cubicBezTo>
                    <a:pt x="3424" y="4061"/>
                    <a:pt x="3410" y="4163"/>
                    <a:pt x="3372" y="4272"/>
                  </a:cubicBezTo>
                  <a:cubicBezTo>
                    <a:pt x="3358" y="4310"/>
                    <a:pt x="3354" y="4357"/>
                    <a:pt x="3354" y="4399"/>
                  </a:cubicBezTo>
                  <a:cubicBezTo>
                    <a:pt x="3352" y="5356"/>
                    <a:pt x="3352" y="6311"/>
                    <a:pt x="3355" y="7267"/>
                  </a:cubicBezTo>
                  <a:cubicBezTo>
                    <a:pt x="3355" y="7366"/>
                    <a:pt x="3373" y="7471"/>
                    <a:pt x="3405" y="7564"/>
                  </a:cubicBezTo>
                  <a:cubicBezTo>
                    <a:pt x="3545" y="7986"/>
                    <a:pt x="3884" y="8207"/>
                    <a:pt x="4324" y="8209"/>
                  </a:cubicBezTo>
                  <a:cubicBezTo>
                    <a:pt x="4731" y="8213"/>
                    <a:pt x="5138" y="8214"/>
                    <a:pt x="5545" y="8214"/>
                  </a:cubicBezTo>
                  <a:cubicBezTo>
                    <a:pt x="6062" y="8214"/>
                    <a:pt x="6579" y="8212"/>
                    <a:pt x="7096" y="8209"/>
                  </a:cubicBezTo>
                  <a:cubicBezTo>
                    <a:pt x="7216" y="8209"/>
                    <a:pt x="7338" y="8174"/>
                    <a:pt x="7465" y="8156"/>
                  </a:cubicBezTo>
                  <a:cubicBezTo>
                    <a:pt x="7556" y="8173"/>
                    <a:pt x="7662" y="8209"/>
                    <a:pt x="7766" y="8209"/>
                  </a:cubicBezTo>
                  <a:cubicBezTo>
                    <a:pt x="8309" y="8213"/>
                    <a:pt x="8852" y="8214"/>
                    <a:pt x="9395" y="8214"/>
                  </a:cubicBezTo>
                  <a:cubicBezTo>
                    <a:pt x="9779" y="8214"/>
                    <a:pt x="10163" y="8213"/>
                    <a:pt x="10546" y="8212"/>
                  </a:cubicBezTo>
                  <a:cubicBezTo>
                    <a:pt x="10790" y="8212"/>
                    <a:pt x="11019" y="8160"/>
                    <a:pt x="11213" y="7993"/>
                  </a:cubicBezTo>
                  <a:cubicBezTo>
                    <a:pt x="11416" y="7819"/>
                    <a:pt x="11538" y="7605"/>
                    <a:pt x="11540" y="7342"/>
                  </a:cubicBezTo>
                  <a:cubicBezTo>
                    <a:pt x="11547" y="6345"/>
                    <a:pt x="11544" y="5347"/>
                    <a:pt x="11540" y="4350"/>
                  </a:cubicBezTo>
                  <a:cubicBezTo>
                    <a:pt x="11540" y="4262"/>
                    <a:pt x="11493" y="4174"/>
                    <a:pt x="11493" y="4088"/>
                  </a:cubicBezTo>
                  <a:cubicBezTo>
                    <a:pt x="11493" y="3998"/>
                    <a:pt x="11540" y="3908"/>
                    <a:pt x="11540" y="3819"/>
                  </a:cubicBezTo>
                  <a:cubicBezTo>
                    <a:pt x="11548" y="2854"/>
                    <a:pt x="11545" y="1892"/>
                    <a:pt x="11544" y="930"/>
                  </a:cubicBezTo>
                  <a:cubicBezTo>
                    <a:pt x="11544" y="871"/>
                    <a:pt x="11537" y="809"/>
                    <a:pt x="11527" y="749"/>
                  </a:cubicBezTo>
                  <a:cubicBezTo>
                    <a:pt x="11459" y="390"/>
                    <a:pt x="11199" y="128"/>
                    <a:pt x="10862" y="38"/>
                  </a:cubicBezTo>
                  <a:cubicBezTo>
                    <a:pt x="10795" y="21"/>
                    <a:pt x="10729" y="14"/>
                    <a:pt x="10661" y="1"/>
                  </a:cubicBezTo>
                  <a:lnTo>
                    <a:pt x="7679" y="1"/>
                  </a:lnTo>
                  <a:cubicBezTo>
                    <a:pt x="7584" y="36"/>
                    <a:pt x="7516" y="54"/>
                    <a:pt x="7448" y="54"/>
                  </a:cubicBezTo>
                  <a:cubicBezTo>
                    <a:pt x="7380" y="54"/>
                    <a:pt x="7313" y="36"/>
                    <a:pt x="7219" y="1"/>
                  </a:cubicBezTo>
                  <a:close/>
                  <a:moveTo>
                    <a:pt x="689" y="6957"/>
                  </a:moveTo>
                  <a:cubicBezTo>
                    <a:pt x="789" y="6957"/>
                    <a:pt x="895" y="7025"/>
                    <a:pt x="917" y="7133"/>
                  </a:cubicBezTo>
                  <a:cubicBezTo>
                    <a:pt x="989" y="7488"/>
                    <a:pt x="1057" y="7844"/>
                    <a:pt x="1131" y="8199"/>
                  </a:cubicBezTo>
                  <a:cubicBezTo>
                    <a:pt x="1193" y="8498"/>
                    <a:pt x="1316" y="8772"/>
                    <a:pt x="1533" y="8992"/>
                  </a:cubicBezTo>
                  <a:cubicBezTo>
                    <a:pt x="2086" y="9556"/>
                    <a:pt x="2646" y="10111"/>
                    <a:pt x="3208" y="10668"/>
                  </a:cubicBezTo>
                  <a:cubicBezTo>
                    <a:pt x="3294" y="10755"/>
                    <a:pt x="3346" y="10854"/>
                    <a:pt x="3338" y="10978"/>
                  </a:cubicBezTo>
                  <a:cubicBezTo>
                    <a:pt x="3331" y="11077"/>
                    <a:pt x="3443" y="11184"/>
                    <a:pt x="3555" y="11184"/>
                  </a:cubicBezTo>
                  <a:cubicBezTo>
                    <a:pt x="3560" y="11184"/>
                    <a:pt x="3565" y="11184"/>
                    <a:pt x="3570" y="11183"/>
                  </a:cubicBezTo>
                  <a:cubicBezTo>
                    <a:pt x="3696" y="11172"/>
                    <a:pt x="3774" y="11098"/>
                    <a:pt x="3782" y="10978"/>
                  </a:cubicBezTo>
                  <a:cubicBezTo>
                    <a:pt x="3802" y="10711"/>
                    <a:pt x="3699" y="10501"/>
                    <a:pt x="3512" y="10317"/>
                  </a:cubicBezTo>
                  <a:cubicBezTo>
                    <a:pt x="3092" y="9906"/>
                    <a:pt x="2679" y="9487"/>
                    <a:pt x="2261" y="9071"/>
                  </a:cubicBezTo>
                  <a:cubicBezTo>
                    <a:pt x="2239" y="9048"/>
                    <a:pt x="2212" y="9030"/>
                    <a:pt x="2184" y="9007"/>
                  </a:cubicBezTo>
                  <a:cubicBezTo>
                    <a:pt x="2274" y="8956"/>
                    <a:pt x="2353" y="8932"/>
                    <a:pt x="2430" y="8932"/>
                  </a:cubicBezTo>
                  <a:cubicBezTo>
                    <a:pt x="2546" y="8932"/>
                    <a:pt x="2655" y="8987"/>
                    <a:pt x="2786" y="9085"/>
                  </a:cubicBezTo>
                  <a:cubicBezTo>
                    <a:pt x="3116" y="9330"/>
                    <a:pt x="3444" y="9573"/>
                    <a:pt x="3777" y="9812"/>
                  </a:cubicBezTo>
                  <a:cubicBezTo>
                    <a:pt x="4031" y="9995"/>
                    <a:pt x="4326" y="10094"/>
                    <a:pt x="4623" y="10172"/>
                  </a:cubicBezTo>
                  <a:cubicBezTo>
                    <a:pt x="4887" y="10242"/>
                    <a:pt x="5119" y="10370"/>
                    <a:pt x="5330" y="10540"/>
                  </a:cubicBezTo>
                  <a:cubicBezTo>
                    <a:pt x="5565" y="10728"/>
                    <a:pt x="5791" y="10929"/>
                    <a:pt x="6020" y="11122"/>
                  </a:cubicBezTo>
                  <a:cubicBezTo>
                    <a:pt x="6194" y="11268"/>
                    <a:pt x="6374" y="11405"/>
                    <a:pt x="6541" y="11558"/>
                  </a:cubicBezTo>
                  <a:cubicBezTo>
                    <a:pt x="6676" y="11680"/>
                    <a:pt x="6749" y="11838"/>
                    <a:pt x="6760" y="12025"/>
                  </a:cubicBezTo>
                  <a:cubicBezTo>
                    <a:pt x="6767" y="12141"/>
                    <a:pt x="6773" y="12259"/>
                    <a:pt x="6777" y="12375"/>
                  </a:cubicBezTo>
                  <a:cubicBezTo>
                    <a:pt x="6790" y="12706"/>
                    <a:pt x="6801" y="13034"/>
                    <a:pt x="6813" y="13365"/>
                  </a:cubicBezTo>
                  <a:cubicBezTo>
                    <a:pt x="6813" y="13388"/>
                    <a:pt x="6823" y="13409"/>
                    <a:pt x="6827" y="13437"/>
                  </a:cubicBezTo>
                  <a:lnTo>
                    <a:pt x="4944" y="13437"/>
                  </a:lnTo>
                  <a:cubicBezTo>
                    <a:pt x="4949" y="13379"/>
                    <a:pt x="4952" y="13322"/>
                    <a:pt x="4959" y="13267"/>
                  </a:cubicBezTo>
                  <a:cubicBezTo>
                    <a:pt x="4993" y="13037"/>
                    <a:pt x="4930" y="12836"/>
                    <a:pt x="4751" y="12686"/>
                  </a:cubicBezTo>
                  <a:cubicBezTo>
                    <a:pt x="4681" y="12616"/>
                    <a:pt x="4587" y="12578"/>
                    <a:pt x="4498" y="12537"/>
                  </a:cubicBezTo>
                  <a:cubicBezTo>
                    <a:pt x="4294" y="12444"/>
                    <a:pt x="4088" y="12358"/>
                    <a:pt x="3883" y="12263"/>
                  </a:cubicBezTo>
                  <a:cubicBezTo>
                    <a:pt x="3540" y="12106"/>
                    <a:pt x="3194" y="11956"/>
                    <a:pt x="2858" y="11780"/>
                  </a:cubicBezTo>
                  <a:cubicBezTo>
                    <a:pt x="2687" y="11690"/>
                    <a:pt x="2530" y="11567"/>
                    <a:pt x="2377" y="11445"/>
                  </a:cubicBezTo>
                  <a:cubicBezTo>
                    <a:pt x="2000" y="11137"/>
                    <a:pt x="1739" y="10728"/>
                    <a:pt x="1446" y="10346"/>
                  </a:cubicBezTo>
                  <a:cubicBezTo>
                    <a:pt x="1257" y="10098"/>
                    <a:pt x="1060" y="9855"/>
                    <a:pt x="873" y="9606"/>
                  </a:cubicBezTo>
                  <a:cubicBezTo>
                    <a:pt x="781" y="9481"/>
                    <a:pt x="687" y="9354"/>
                    <a:pt x="622" y="9217"/>
                  </a:cubicBezTo>
                  <a:cubicBezTo>
                    <a:pt x="574" y="9113"/>
                    <a:pt x="559" y="8990"/>
                    <a:pt x="549" y="8873"/>
                  </a:cubicBezTo>
                  <a:cubicBezTo>
                    <a:pt x="534" y="8697"/>
                    <a:pt x="537" y="8523"/>
                    <a:pt x="528" y="8348"/>
                  </a:cubicBezTo>
                  <a:cubicBezTo>
                    <a:pt x="513" y="7993"/>
                    <a:pt x="500" y="7636"/>
                    <a:pt x="472" y="7281"/>
                  </a:cubicBezTo>
                  <a:cubicBezTo>
                    <a:pt x="460" y="7165"/>
                    <a:pt x="477" y="7076"/>
                    <a:pt x="566" y="7000"/>
                  </a:cubicBezTo>
                  <a:cubicBezTo>
                    <a:pt x="601" y="6971"/>
                    <a:pt x="644" y="6957"/>
                    <a:pt x="689" y="6957"/>
                  </a:cubicBezTo>
                  <a:close/>
                  <a:moveTo>
                    <a:pt x="10382" y="13894"/>
                  </a:moveTo>
                  <a:cubicBezTo>
                    <a:pt x="10454" y="13894"/>
                    <a:pt x="10473" y="13921"/>
                    <a:pt x="10470" y="13987"/>
                  </a:cubicBezTo>
                  <a:cubicBezTo>
                    <a:pt x="10467" y="14108"/>
                    <a:pt x="10466" y="14228"/>
                    <a:pt x="10470" y="14348"/>
                  </a:cubicBezTo>
                  <a:cubicBezTo>
                    <a:pt x="10474" y="14422"/>
                    <a:pt x="10449" y="14443"/>
                    <a:pt x="10375" y="14443"/>
                  </a:cubicBezTo>
                  <a:cubicBezTo>
                    <a:pt x="10157" y="14442"/>
                    <a:pt x="9940" y="14441"/>
                    <a:pt x="9722" y="14441"/>
                  </a:cubicBezTo>
                  <a:cubicBezTo>
                    <a:pt x="9505" y="14441"/>
                    <a:pt x="9287" y="14442"/>
                    <a:pt x="9069" y="14442"/>
                  </a:cubicBezTo>
                  <a:cubicBezTo>
                    <a:pt x="8826" y="14442"/>
                    <a:pt x="8583" y="14441"/>
                    <a:pt x="8339" y="14441"/>
                  </a:cubicBezTo>
                  <a:cubicBezTo>
                    <a:pt x="8157" y="14441"/>
                    <a:pt x="7974" y="14441"/>
                    <a:pt x="7792" y="14443"/>
                  </a:cubicBezTo>
                  <a:cubicBezTo>
                    <a:pt x="7788" y="14443"/>
                    <a:pt x="7785" y="14443"/>
                    <a:pt x="7782" y="14443"/>
                  </a:cubicBezTo>
                  <a:cubicBezTo>
                    <a:pt x="7695" y="14443"/>
                    <a:pt x="7676" y="14407"/>
                    <a:pt x="7679" y="14327"/>
                  </a:cubicBezTo>
                  <a:cubicBezTo>
                    <a:pt x="7681" y="14215"/>
                    <a:pt x="7681" y="14103"/>
                    <a:pt x="7679" y="13990"/>
                  </a:cubicBezTo>
                  <a:cubicBezTo>
                    <a:pt x="7676" y="13918"/>
                    <a:pt x="7708" y="13894"/>
                    <a:pt x="7779" y="13894"/>
                  </a:cubicBezTo>
                  <a:cubicBezTo>
                    <a:pt x="8213" y="13895"/>
                    <a:pt x="8647" y="13895"/>
                    <a:pt x="9081" y="13895"/>
                  </a:cubicBezTo>
                  <a:cubicBezTo>
                    <a:pt x="9514" y="13895"/>
                    <a:pt x="9948" y="13895"/>
                    <a:pt x="10382" y="13894"/>
                  </a:cubicBezTo>
                  <a:close/>
                  <a:moveTo>
                    <a:pt x="7124" y="13894"/>
                  </a:moveTo>
                  <a:cubicBezTo>
                    <a:pt x="7198" y="13894"/>
                    <a:pt x="7226" y="13911"/>
                    <a:pt x="7222" y="13987"/>
                  </a:cubicBezTo>
                  <a:cubicBezTo>
                    <a:pt x="7216" y="14113"/>
                    <a:pt x="7219" y="14241"/>
                    <a:pt x="7222" y="14368"/>
                  </a:cubicBezTo>
                  <a:cubicBezTo>
                    <a:pt x="7223" y="14426"/>
                    <a:pt x="7200" y="14444"/>
                    <a:pt x="7144" y="14444"/>
                  </a:cubicBezTo>
                  <a:cubicBezTo>
                    <a:pt x="6707" y="14443"/>
                    <a:pt x="6271" y="14442"/>
                    <a:pt x="5834" y="14442"/>
                  </a:cubicBezTo>
                  <a:cubicBezTo>
                    <a:pt x="5397" y="14442"/>
                    <a:pt x="4960" y="14443"/>
                    <a:pt x="4524" y="14444"/>
                  </a:cubicBezTo>
                  <a:cubicBezTo>
                    <a:pt x="4454" y="14444"/>
                    <a:pt x="4429" y="14412"/>
                    <a:pt x="4432" y="14347"/>
                  </a:cubicBezTo>
                  <a:cubicBezTo>
                    <a:pt x="4433" y="14232"/>
                    <a:pt x="4434" y="14116"/>
                    <a:pt x="4432" y="14002"/>
                  </a:cubicBezTo>
                  <a:cubicBezTo>
                    <a:pt x="4427" y="13921"/>
                    <a:pt x="4463" y="13894"/>
                    <a:pt x="4541" y="13894"/>
                  </a:cubicBezTo>
                  <a:cubicBezTo>
                    <a:pt x="4972" y="13895"/>
                    <a:pt x="5405" y="13895"/>
                    <a:pt x="5837" y="13895"/>
                  </a:cubicBezTo>
                  <a:cubicBezTo>
                    <a:pt x="6052" y="13895"/>
                    <a:pt x="6267" y="13896"/>
                    <a:pt x="6481" y="13896"/>
                  </a:cubicBezTo>
                  <a:cubicBezTo>
                    <a:pt x="6696" y="13896"/>
                    <a:pt x="6910" y="13895"/>
                    <a:pt x="7124" y="13894"/>
                  </a:cubicBezTo>
                  <a:close/>
                  <a:moveTo>
                    <a:pt x="700" y="6497"/>
                  </a:moveTo>
                  <a:cubicBezTo>
                    <a:pt x="635" y="6497"/>
                    <a:pt x="568" y="6505"/>
                    <a:pt x="501" y="6523"/>
                  </a:cubicBezTo>
                  <a:cubicBezTo>
                    <a:pt x="241" y="6591"/>
                    <a:pt x="1" y="6871"/>
                    <a:pt x="19" y="7161"/>
                  </a:cubicBezTo>
                  <a:cubicBezTo>
                    <a:pt x="33" y="7400"/>
                    <a:pt x="42" y="7638"/>
                    <a:pt x="54" y="7877"/>
                  </a:cubicBezTo>
                  <a:cubicBezTo>
                    <a:pt x="71" y="8229"/>
                    <a:pt x="95" y="8583"/>
                    <a:pt x="105" y="8935"/>
                  </a:cubicBezTo>
                  <a:cubicBezTo>
                    <a:pt x="112" y="9135"/>
                    <a:pt x="145" y="9331"/>
                    <a:pt x="247" y="9498"/>
                  </a:cubicBezTo>
                  <a:cubicBezTo>
                    <a:pt x="373" y="9703"/>
                    <a:pt x="527" y="9893"/>
                    <a:pt x="671" y="10088"/>
                  </a:cubicBezTo>
                  <a:cubicBezTo>
                    <a:pt x="924" y="10425"/>
                    <a:pt x="1178" y="10762"/>
                    <a:pt x="1435" y="11096"/>
                  </a:cubicBezTo>
                  <a:cubicBezTo>
                    <a:pt x="1640" y="11362"/>
                    <a:pt x="1858" y="11613"/>
                    <a:pt x="2114" y="11833"/>
                  </a:cubicBezTo>
                  <a:cubicBezTo>
                    <a:pt x="2440" y="12109"/>
                    <a:pt x="2820" y="12288"/>
                    <a:pt x="3204" y="12461"/>
                  </a:cubicBezTo>
                  <a:cubicBezTo>
                    <a:pt x="3600" y="12639"/>
                    <a:pt x="3996" y="12819"/>
                    <a:pt x="4393" y="12993"/>
                  </a:cubicBezTo>
                  <a:cubicBezTo>
                    <a:pt x="4491" y="13035"/>
                    <a:pt x="4525" y="13110"/>
                    <a:pt x="4519" y="13209"/>
                  </a:cubicBezTo>
                  <a:cubicBezTo>
                    <a:pt x="4512" y="13368"/>
                    <a:pt x="4471" y="13421"/>
                    <a:pt x="4326" y="13471"/>
                  </a:cubicBezTo>
                  <a:cubicBezTo>
                    <a:pt x="4127" y="13536"/>
                    <a:pt x="4009" y="13670"/>
                    <a:pt x="3993" y="13881"/>
                  </a:cubicBezTo>
                  <a:cubicBezTo>
                    <a:pt x="3979" y="14047"/>
                    <a:pt x="3969" y="14214"/>
                    <a:pt x="3976" y="14379"/>
                  </a:cubicBezTo>
                  <a:cubicBezTo>
                    <a:pt x="3982" y="14528"/>
                    <a:pt x="4024" y="14675"/>
                    <a:pt x="4153" y="14768"/>
                  </a:cubicBezTo>
                  <a:cubicBezTo>
                    <a:pt x="4222" y="14821"/>
                    <a:pt x="4304" y="14857"/>
                    <a:pt x="4379" y="14900"/>
                  </a:cubicBezTo>
                  <a:lnTo>
                    <a:pt x="7275" y="14900"/>
                  </a:lnTo>
                  <a:cubicBezTo>
                    <a:pt x="7336" y="14861"/>
                    <a:pt x="7396" y="14840"/>
                    <a:pt x="7456" y="14840"/>
                  </a:cubicBezTo>
                  <a:cubicBezTo>
                    <a:pt x="7514" y="14840"/>
                    <a:pt x="7571" y="14859"/>
                    <a:pt x="7629" y="14900"/>
                  </a:cubicBezTo>
                  <a:lnTo>
                    <a:pt x="10524" y="14900"/>
                  </a:lnTo>
                  <a:cubicBezTo>
                    <a:pt x="10529" y="14894"/>
                    <a:pt x="10534" y="14886"/>
                    <a:pt x="10541" y="14884"/>
                  </a:cubicBezTo>
                  <a:cubicBezTo>
                    <a:pt x="10767" y="14832"/>
                    <a:pt x="10928" y="14634"/>
                    <a:pt x="10928" y="14405"/>
                  </a:cubicBezTo>
                  <a:cubicBezTo>
                    <a:pt x="10928" y="14249"/>
                    <a:pt x="10930" y="14093"/>
                    <a:pt x="10928" y="13936"/>
                  </a:cubicBezTo>
                  <a:cubicBezTo>
                    <a:pt x="10926" y="13700"/>
                    <a:pt x="10757" y="13487"/>
                    <a:pt x="10519" y="13450"/>
                  </a:cubicBezTo>
                  <a:cubicBezTo>
                    <a:pt x="10494" y="13446"/>
                    <a:pt x="10460" y="13434"/>
                    <a:pt x="10445" y="13413"/>
                  </a:cubicBezTo>
                  <a:cubicBezTo>
                    <a:pt x="10327" y="13262"/>
                    <a:pt x="10374" y="13054"/>
                    <a:pt x="10545" y="12974"/>
                  </a:cubicBezTo>
                  <a:cubicBezTo>
                    <a:pt x="10879" y="12820"/>
                    <a:pt x="11216" y="12666"/>
                    <a:pt x="11552" y="12522"/>
                  </a:cubicBezTo>
                  <a:cubicBezTo>
                    <a:pt x="11939" y="12356"/>
                    <a:pt x="12316" y="12184"/>
                    <a:pt x="12656" y="11932"/>
                  </a:cubicBezTo>
                  <a:cubicBezTo>
                    <a:pt x="12906" y="11746"/>
                    <a:pt x="13127" y="11533"/>
                    <a:pt x="13312" y="11284"/>
                  </a:cubicBezTo>
                  <a:cubicBezTo>
                    <a:pt x="13394" y="11173"/>
                    <a:pt x="13373" y="11038"/>
                    <a:pt x="13267" y="10961"/>
                  </a:cubicBezTo>
                  <a:cubicBezTo>
                    <a:pt x="13234" y="10938"/>
                    <a:pt x="13188" y="10924"/>
                    <a:pt x="13138" y="10924"/>
                  </a:cubicBezTo>
                  <a:cubicBezTo>
                    <a:pt x="13073" y="10924"/>
                    <a:pt x="13003" y="10948"/>
                    <a:pt x="12949" y="11009"/>
                  </a:cubicBezTo>
                  <a:cubicBezTo>
                    <a:pt x="12782" y="11195"/>
                    <a:pt x="12611" y="11379"/>
                    <a:pt x="12418" y="11536"/>
                  </a:cubicBezTo>
                  <a:cubicBezTo>
                    <a:pt x="12131" y="11772"/>
                    <a:pt x="11789" y="11916"/>
                    <a:pt x="11452" y="12069"/>
                  </a:cubicBezTo>
                  <a:cubicBezTo>
                    <a:pt x="11067" y="12242"/>
                    <a:pt x="10678" y="12410"/>
                    <a:pt x="10293" y="12588"/>
                  </a:cubicBezTo>
                  <a:cubicBezTo>
                    <a:pt x="10130" y="12665"/>
                    <a:pt x="9996" y="12790"/>
                    <a:pt x="9965" y="12970"/>
                  </a:cubicBezTo>
                  <a:cubicBezTo>
                    <a:pt x="9938" y="13119"/>
                    <a:pt x="9959" y="13276"/>
                    <a:pt x="9959" y="13429"/>
                  </a:cubicBezTo>
                  <a:lnTo>
                    <a:pt x="8078" y="13429"/>
                  </a:lnTo>
                  <a:cubicBezTo>
                    <a:pt x="8086" y="13311"/>
                    <a:pt x="8097" y="13202"/>
                    <a:pt x="8103" y="13092"/>
                  </a:cubicBezTo>
                  <a:cubicBezTo>
                    <a:pt x="8117" y="12757"/>
                    <a:pt x="8128" y="12420"/>
                    <a:pt x="8138" y="12084"/>
                  </a:cubicBezTo>
                  <a:cubicBezTo>
                    <a:pt x="8141" y="11936"/>
                    <a:pt x="8189" y="11803"/>
                    <a:pt x="8261" y="11676"/>
                  </a:cubicBezTo>
                  <a:cubicBezTo>
                    <a:pt x="8362" y="11500"/>
                    <a:pt x="8537" y="11405"/>
                    <a:pt x="8683" y="11278"/>
                  </a:cubicBezTo>
                  <a:cubicBezTo>
                    <a:pt x="8962" y="11033"/>
                    <a:pt x="9250" y="10800"/>
                    <a:pt x="9535" y="10562"/>
                  </a:cubicBezTo>
                  <a:cubicBezTo>
                    <a:pt x="9770" y="10366"/>
                    <a:pt x="10034" y="10224"/>
                    <a:pt x="10333" y="10148"/>
                  </a:cubicBezTo>
                  <a:cubicBezTo>
                    <a:pt x="10594" y="10083"/>
                    <a:pt x="10845" y="9989"/>
                    <a:pt x="11068" y="9836"/>
                  </a:cubicBezTo>
                  <a:cubicBezTo>
                    <a:pt x="11350" y="9645"/>
                    <a:pt x="11620" y="9439"/>
                    <a:pt x="11896" y="9241"/>
                  </a:cubicBezTo>
                  <a:cubicBezTo>
                    <a:pt x="12025" y="9149"/>
                    <a:pt x="12151" y="9050"/>
                    <a:pt x="12285" y="8968"/>
                  </a:cubicBezTo>
                  <a:cubicBezTo>
                    <a:pt x="12342" y="8935"/>
                    <a:pt x="12408" y="8919"/>
                    <a:pt x="12474" y="8919"/>
                  </a:cubicBezTo>
                  <a:cubicBezTo>
                    <a:pt x="12573" y="8919"/>
                    <a:pt x="12669" y="8955"/>
                    <a:pt x="12722" y="9021"/>
                  </a:cubicBezTo>
                  <a:cubicBezTo>
                    <a:pt x="12697" y="9037"/>
                    <a:pt x="12667" y="9053"/>
                    <a:pt x="12645" y="9074"/>
                  </a:cubicBezTo>
                  <a:cubicBezTo>
                    <a:pt x="12213" y="9504"/>
                    <a:pt x="11783" y="9937"/>
                    <a:pt x="11351" y="10366"/>
                  </a:cubicBezTo>
                  <a:cubicBezTo>
                    <a:pt x="11194" y="10521"/>
                    <a:pt x="11121" y="10708"/>
                    <a:pt x="11119" y="10926"/>
                  </a:cubicBezTo>
                  <a:cubicBezTo>
                    <a:pt x="11118" y="11079"/>
                    <a:pt x="11203" y="11172"/>
                    <a:pt x="11339" y="11172"/>
                  </a:cubicBezTo>
                  <a:cubicBezTo>
                    <a:pt x="11486" y="11172"/>
                    <a:pt x="11578" y="11079"/>
                    <a:pt x="11578" y="10923"/>
                  </a:cubicBezTo>
                  <a:cubicBezTo>
                    <a:pt x="11578" y="10834"/>
                    <a:pt x="11606" y="10762"/>
                    <a:pt x="11671" y="10698"/>
                  </a:cubicBezTo>
                  <a:cubicBezTo>
                    <a:pt x="12220" y="10152"/>
                    <a:pt x="12769" y="9607"/>
                    <a:pt x="13311" y="9055"/>
                  </a:cubicBezTo>
                  <a:cubicBezTo>
                    <a:pt x="13425" y="8937"/>
                    <a:pt x="13519" y="8794"/>
                    <a:pt x="13607" y="8649"/>
                  </a:cubicBezTo>
                  <a:cubicBezTo>
                    <a:pt x="13764" y="8388"/>
                    <a:pt x="13795" y="8086"/>
                    <a:pt x="13856" y="7792"/>
                  </a:cubicBezTo>
                  <a:cubicBezTo>
                    <a:pt x="13901" y="7570"/>
                    <a:pt x="13948" y="7346"/>
                    <a:pt x="13990" y="7124"/>
                  </a:cubicBezTo>
                  <a:cubicBezTo>
                    <a:pt x="14011" y="7011"/>
                    <a:pt x="14111" y="6948"/>
                    <a:pt x="14210" y="6948"/>
                  </a:cubicBezTo>
                  <a:cubicBezTo>
                    <a:pt x="14225" y="6948"/>
                    <a:pt x="14239" y="6949"/>
                    <a:pt x="14253" y="6952"/>
                  </a:cubicBezTo>
                  <a:cubicBezTo>
                    <a:pt x="14354" y="6971"/>
                    <a:pt x="14448" y="7068"/>
                    <a:pt x="14438" y="7191"/>
                  </a:cubicBezTo>
                  <a:cubicBezTo>
                    <a:pt x="14431" y="7281"/>
                    <a:pt x="14427" y="7372"/>
                    <a:pt x="14421" y="7461"/>
                  </a:cubicBezTo>
                  <a:cubicBezTo>
                    <a:pt x="14409" y="7669"/>
                    <a:pt x="14396" y="7875"/>
                    <a:pt x="14386" y="8081"/>
                  </a:cubicBezTo>
                  <a:cubicBezTo>
                    <a:pt x="14373" y="8341"/>
                    <a:pt x="14365" y="8600"/>
                    <a:pt x="14349" y="8859"/>
                  </a:cubicBezTo>
                  <a:cubicBezTo>
                    <a:pt x="14342" y="8961"/>
                    <a:pt x="14324" y="9065"/>
                    <a:pt x="14297" y="9164"/>
                  </a:cubicBezTo>
                  <a:cubicBezTo>
                    <a:pt x="14243" y="9370"/>
                    <a:pt x="14098" y="9518"/>
                    <a:pt x="13974" y="9681"/>
                  </a:cubicBezTo>
                  <a:cubicBezTo>
                    <a:pt x="13837" y="9859"/>
                    <a:pt x="13696" y="10036"/>
                    <a:pt x="13564" y="10217"/>
                  </a:cubicBezTo>
                  <a:cubicBezTo>
                    <a:pt x="13479" y="10333"/>
                    <a:pt x="13519" y="10474"/>
                    <a:pt x="13643" y="10541"/>
                  </a:cubicBezTo>
                  <a:cubicBezTo>
                    <a:pt x="13679" y="10560"/>
                    <a:pt x="13716" y="10569"/>
                    <a:pt x="13752" y="10569"/>
                  </a:cubicBezTo>
                  <a:cubicBezTo>
                    <a:pt x="13833" y="10569"/>
                    <a:pt x="13911" y="10524"/>
                    <a:pt x="13976" y="10438"/>
                  </a:cubicBezTo>
                  <a:cubicBezTo>
                    <a:pt x="14126" y="10238"/>
                    <a:pt x="14274" y="10033"/>
                    <a:pt x="14436" y="9841"/>
                  </a:cubicBezTo>
                  <a:cubicBezTo>
                    <a:pt x="14661" y="9572"/>
                    <a:pt x="14788" y="9268"/>
                    <a:pt x="14809" y="8921"/>
                  </a:cubicBezTo>
                  <a:cubicBezTo>
                    <a:pt x="14830" y="8574"/>
                    <a:pt x="14846" y="8228"/>
                    <a:pt x="14861" y="7881"/>
                  </a:cubicBezTo>
                  <a:cubicBezTo>
                    <a:pt x="14870" y="7700"/>
                    <a:pt x="14874" y="7518"/>
                    <a:pt x="14881" y="7338"/>
                  </a:cubicBezTo>
                  <a:cubicBezTo>
                    <a:pt x="14881" y="7325"/>
                    <a:pt x="14891" y="7315"/>
                    <a:pt x="14897" y="7303"/>
                  </a:cubicBezTo>
                  <a:lnTo>
                    <a:pt x="14897" y="7090"/>
                  </a:lnTo>
                  <a:cubicBezTo>
                    <a:pt x="14887" y="7054"/>
                    <a:pt x="14877" y="7015"/>
                    <a:pt x="14867" y="6979"/>
                  </a:cubicBezTo>
                  <a:cubicBezTo>
                    <a:pt x="14781" y="6724"/>
                    <a:pt x="14605" y="6568"/>
                    <a:pt x="14328" y="6512"/>
                  </a:cubicBezTo>
                  <a:cubicBezTo>
                    <a:pt x="14290" y="6504"/>
                    <a:pt x="14251" y="6500"/>
                    <a:pt x="14211" y="6500"/>
                  </a:cubicBezTo>
                  <a:cubicBezTo>
                    <a:pt x="13949" y="6500"/>
                    <a:pt x="13654" y="6660"/>
                    <a:pt x="13580" y="6932"/>
                  </a:cubicBezTo>
                  <a:cubicBezTo>
                    <a:pt x="13503" y="7205"/>
                    <a:pt x="13455" y="7486"/>
                    <a:pt x="13399" y="7767"/>
                  </a:cubicBezTo>
                  <a:cubicBezTo>
                    <a:pt x="13335" y="8086"/>
                    <a:pt x="13284" y="8407"/>
                    <a:pt x="13049" y="8665"/>
                  </a:cubicBezTo>
                  <a:cubicBezTo>
                    <a:pt x="13021" y="8647"/>
                    <a:pt x="12985" y="8625"/>
                    <a:pt x="12953" y="8604"/>
                  </a:cubicBezTo>
                  <a:cubicBezTo>
                    <a:pt x="12819" y="8514"/>
                    <a:pt x="12650" y="8469"/>
                    <a:pt x="12481" y="8469"/>
                  </a:cubicBezTo>
                  <a:cubicBezTo>
                    <a:pt x="12306" y="8469"/>
                    <a:pt x="12130" y="8517"/>
                    <a:pt x="11991" y="8611"/>
                  </a:cubicBezTo>
                  <a:cubicBezTo>
                    <a:pt x="11722" y="8795"/>
                    <a:pt x="11467" y="8999"/>
                    <a:pt x="11209" y="9197"/>
                  </a:cubicBezTo>
                  <a:cubicBezTo>
                    <a:pt x="10948" y="9395"/>
                    <a:pt x="10675" y="9570"/>
                    <a:pt x="10361" y="9672"/>
                  </a:cubicBezTo>
                  <a:cubicBezTo>
                    <a:pt x="10154" y="9740"/>
                    <a:pt x="9942" y="9798"/>
                    <a:pt x="9744" y="9889"/>
                  </a:cubicBezTo>
                  <a:cubicBezTo>
                    <a:pt x="9390" y="10049"/>
                    <a:pt x="9108" y="10316"/>
                    <a:pt x="8815" y="10565"/>
                  </a:cubicBezTo>
                  <a:cubicBezTo>
                    <a:pt x="8706" y="10660"/>
                    <a:pt x="8593" y="10752"/>
                    <a:pt x="8485" y="10847"/>
                  </a:cubicBezTo>
                  <a:cubicBezTo>
                    <a:pt x="8319" y="10991"/>
                    <a:pt x="8147" y="11130"/>
                    <a:pt x="7993" y="11285"/>
                  </a:cubicBezTo>
                  <a:cubicBezTo>
                    <a:pt x="7795" y="11485"/>
                    <a:pt x="7703" y="11744"/>
                    <a:pt x="7683" y="12019"/>
                  </a:cubicBezTo>
                  <a:cubicBezTo>
                    <a:pt x="7662" y="12329"/>
                    <a:pt x="7655" y="12638"/>
                    <a:pt x="7646" y="12948"/>
                  </a:cubicBezTo>
                  <a:cubicBezTo>
                    <a:pt x="7640" y="13113"/>
                    <a:pt x="7646" y="13280"/>
                    <a:pt x="7646" y="13414"/>
                  </a:cubicBezTo>
                  <a:cubicBezTo>
                    <a:pt x="7579" y="13476"/>
                    <a:pt x="7517" y="13499"/>
                    <a:pt x="7458" y="13499"/>
                  </a:cubicBezTo>
                  <a:cubicBezTo>
                    <a:pt x="7397" y="13499"/>
                    <a:pt x="7340" y="13474"/>
                    <a:pt x="7284" y="13441"/>
                  </a:cubicBezTo>
                  <a:cubicBezTo>
                    <a:pt x="7275" y="13301"/>
                    <a:pt x="7264" y="13161"/>
                    <a:pt x="7258" y="13022"/>
                  </a:cubicBezTo>
                  <a:cubicBezTo>
                    <a:pt x="7244" y="12707"/>
                    <a:pt x="7229" y="12390"/>
                    <a:pt x="7226" y="12076"/>
                  </a:cubicBezTo>
                  <a:cubicBezTo>
                    <a:pt x="7222" y="11739"/>
                    <a:pt x="7103" y="11451"/>
                    <a:pt x="6865" y="11220"/>
                  </a:cubicBezTo>
                  <a:cubicBezTo>
                    <a:pt x="6697" y="11057"/>
                    <a:pt x="6507" y="10916"/>
                    <a:pt x="6327" y="10766"/>
                  </a:cubicBezTo>
                  <a:cubicBezTo>
                    <a:pt x="6070" y="10551"/>
                    <a:pt x="5820" y="10330"/>
                    <a:pt x="5559" y="10124"/>
                  </a:cubicBezTo>
                  <a:cubicBezTo>
                    <a:pt x="5327" y="9940"/>
                    <a:pt x="5064" y="9801"/>
                    <a:pt x="4775" y="9730"/>
                  </a:cubicBezTo>
                  <a:cubicBezTo>
                    <a:pt x="4393" y="9637"/>
                    <a:pt x="4057" y="9464"/>
                    <a:pt x="3745" y="9227"/>
                  </a:cubicBezTo>
                  <a:cubicBezTo>
                    <a:pt x="3474" y="9020"/>
                    <a:pt x="3202" y="8816"/>
                    <a:pt x="2925" y="8618"/>
                  </a:cubicBezTo>
                  <a:cubicBezTo>
                    <a:pt x="2782" y="8517"/>
                    <a:pt x="2625" y="8468"/>
                    <a:pt x="2461" y="8468"/>
                  </a:cubicBezTo>
                  <a:cubicBezTo>
                    <a:pt x="2390" y="8468"/>
                    <a:pt x="2318" y="8477"/>
                    <a:pt x="2246" y="8495"/>
                  </a:cubicBezTo>
                  <a:cubicBezTo>
                    <a:pt x="2111" y="8528"/>
                    <a:pt x="1981" y="8591"/>
                    <a:pt x="1826" y="8652"/>
                  </a:cubicBezTo>
                  <a:cubicBezTo>
                    <a:pt x="1761" y="8523"/>
                    <a:pt x="1660" y="8383"/>
                    <a:pt x="1616" y="8226"/>
                  </a:cubicBezTo>
                  <a:cubicBezTo>
                    <a:pt x="1536" y="7946"/>
                    <a:pt x="1492" y="7658"/>
                    <a:pt x="1432" y="7375"/>
                  </a:cubicBezTo>
                  <a:cubicBezTo>
                    <a:pt x="1400" y="7223"/>
                    <a:pt x="1386" y="7063"/>
                    <a:pt x="1329" y="6922"/>
                  </a:cubicBezTo>
                  <a:cubicBezTo>
                    <a:pt x="1222" y="6647"/>
                    <a:pt x="973" y="6497"/>
                    <a:pt x="700" y="649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 name="Google Shape;1423;p71"/>
          <p:cNvGrpSpPr/>
          <p:nvPr/>
        </p:nvGrpSpPr>
        <p:grpSpPr>
          <a:xfrm>
            <a:off x="2380135" y="2567812"/>
            <a:ext cx="614700" cy="614700"/>
            <a:chOff x="2380135" y="2577509"/>
            <a:chExt cx="614700" cy="614700"/>
          </a:xfrm>
        </p:grpSpPr>
        <p:sp>
          <p:nvSpPr>
            <p:cNvPr id="1424" name="Google Shape;1424;p71"/>
            <p:cNvSpPr/>
            <p:nvPr/>
          </p:nvSpPr>
          <p:spPr>
            <a:xfrm>
              <a:off x="2380135"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71"/>
            <p:cNvSpPr/>
            <p:nvPr/>
          </p:nvSpPr>
          <p:spPr>
            <a:xfrm>
              <a:off x="2457023" y="2664387"/>
              <a:ext cx="466494" cy="440943"/>
            </a:xfrm>
            <a:custGeom>
              <a:rect b="b" l="l" r="r" t="t"/>
              <a:pathLst>
                <a:path extrusionOk="0" h="14082" w="14898">
                  <a:moveTo>
                    <a:pt x="9962" y="456"/>
                  </a:moveTo>
                  <a:cubicBezTo>
                    <a:pt x="10057" y="456"/>
                    <a:pt x="10146" y="495"/>
                    <a:pt x="10226" y="566"/>
                  </a:cubicBezTo>
                  <a:cubicBezTo>
                    <a:pt x="10327" y="660"/>
                    <a:pt x="10368" y="767"/>
                    <a:pt x="10365" y="902"/>
                  </a:cubicBezTo>
                  <a:cubicBezTo>
                    <a:pt x="10359" y="1070"/>
                    <a:pt x="10364" y="1235"/>
                    <a:pt x="10364" y="1404"/>
                  </a:cubicBezTo>
                  <a:lnTo>
                    <a:pt x="10364" y="1941"/>
                  </a:lnTo>
                  <a:cubicBezTo>
                    <a:pt x="10364" y="2128"/>
                    <a:pt x="10255" y="2261"/>
                    <a:pt x="10052" y="2325"/>
                  </a:cubicBezTo>
                  <a:cubicBezTo>
                    <a:pt x="10021" y="2335"/>
                    <a:pt x="9987" y="2339"/>
                    <a:pt x="9952" y="2339"/>
                  </a:cubicBezTo>
                  <a:cubicBezTo>
                    <a:pt x="9826" y="2339"/>
                    <a:pt x="9691" y="2277"/>
                    <a:pt x="9628" y="2168"/>
                  </a:cubicBezTo>
                  <a:cubicBezTo>
                    <a:pt x="9585" y="2097"/>
                    <a:pt x="9557" y="2008"/>
                    <a:pt x="9554" y="1927"/>
                  </a:cubicBezTo>
                  <a:cubicBezTo>
                    <a:pt x="9547" y="1568"/>
                    <a:pt x="9551" y="1210"/>
                    <a:pt x="9551" y="852"/>
                  </a:cubicBezTo>
                  <a:cubicBezTo>
                    <a:pt x="9551" y="691"/>
                    <a:pt x="9656" y="544"/>
                    <a:pt x="9830" y="480"/>
                  </a:cubicBezTo>
                  <a:cubicBezTo>
                    <a:pt x="9875" y="464"/>
                    <a:pt x="9919" y="456"/>
                    <a:pt x="9962" y="456"/>
                  </a:cubicBezTo>
                  <a:close/>
                  <a:moveTo>
                    <a:pt x="7440" y="456"/>
                  </a:moveTo>
                  <a:cubicBezTo>
                    <a:pt x="7441" y="456"/>
                    <a:pt x="7441" y="456"/>
                    <a:pt x="7442" y="456"/>
                  </a:cubicBezTo>
                  <a:cubicBezTo>
                    <a:pt x="7671" y="457"/>
                    <a:pt x="7857" y="636"/>
                    <a:pt x="7855" y="858"/>
                  </a:cubicBezTo>
                  <a:cubicBezTo>
                    <a:pt x="7854" y="1039"/>
                    <a:pt x="7855" y="1221"/>
                    <a:pt x="7855" y="1404"/>
                  </a:cubicBezTo>
                  <a:cubicBezTo>
                    <a:pt x="7855" y="1582"/>
                    <a:pt x="7848" y="1763"/>
                    <a:pt x="7857" y="1941"/>
                  </a:cubicBezTo>
                  <a:cubicBezTo>
                    <a:pt x="7868" y="2106"/>
                    <a:pt x="7715" y="2287"/>
                    <a:pt x="7562" y="2329"/>
                  </a:cubicBezTo>
                  <a:cubicBezTo>
                    <a:pt x="7530" y="2338"/>
                    <a:pt x="7495" y="2342"/>
                    <a:pt x="7460" y="2342"/>
                  </a:cubicBezTo>
                  <a:cubicBezTo>
                    <a:pt x="7327" y="2342"/>
                    <a:pt x="7184" y="2281"/>
                    <a:pt x="7119" y="2169"/>
                  </a:cubicBezTo>
                  <a:cubicBezTo>
                    <a:pt x="7077" y="2098"/>
                    <a:pt x="7049" y="2011"/>
                    <a:pt x="7047" y="1927"/>
                  </a:cubicBezTo>
                  <a:cubicBezTo>
                    <a:pt x="7040" y="1572"/>
                    <a:pt x="7047" y="1216"/>
                    <a:pt x="7042" y="859"/>
                  </a:cubicBezTo>
                  <a:cubicBezTo>
                    <a:pt x="7039" y="649"/>
                    <a:pt x="7237" y="456"/>
                    <a:pt x="7440" y="456"/>
                  </a:cubicBezTo>
                  <a:close/>
                  <a:moveTo>
                    <a:pt x="12454" y="460"/>
                  </a:moveTo>
                  <a:cubicBezTo>
                    <a:pt x="12555" y="460"/>
                    <a:pt x="12664" y="501"/>
                    <a:pt x="12733" y="569"/>
                  </a:cubicBezTo>
                  <a:cubicBezTo>
                    <a:pt x="12830" y="662"/>
                    <a:pt x="12872" y="767"/>
                    <a:pt x="12871" y="902"/>
                  </a:cubicBezTo>
                  <a:cubicBezTo>
                    <a:pt x="12866" y="1248"/>
                    <a:pt x="12869" y="1595"/>
                    <a:pt x="12869" y="1943"/>
                  </a:cubicBezTo>
                  <a:cubicBezTo>
                    <a:pt x="12869" y="2131"/>
                    <a:pt x="12762" y="2263"/>
                    <a:pt x="12558" y="2326"/>
                  </a:cubicBezTo>
                  <a:cubicBezTo>
                    <a:pt x="12524" y="2337"/>
                    <a:pt x="12488" y="2342"/>
                    <a:pt x="12452" y="2342"/>
                  </a:cubicBezTo>
                  <a:cubicBezTo>
                    <a:pt x="12328" y="2342"/>
                    <a:pt x="12198" y="2280"/>
                    <a:pt x="12133" y="2169"/>
                  </a:cubicBezTo>
                  <a:cubicBezTo>
                    <a:pt x="12091" y="2098"/>
                    <a:pt x="12066" y="2011"/>
                    <a:pt x="12061" y="1927"/>
                  </a:cubicBezTo>
                  <a:cubicBezTo>
                    <a:pt x="12050" y="1753"/>
                    <a:pt x="12057" y="1581"/>
                    <a:pt x="12057" y="1407"/>
                  </a:cubicBezTo>
                  <a:cubicBezTo>
                    <a:pt x="12057" y="1221"/>
                    <a:pt x="12054" y="1036"/>
                    <a:pt x="12057" y="852"/>
                  </a:cubicBezTo>
                  <a:cubicBezTo>
                    <a:pt x="12061" y="664"/>
                    <a:pt x="12170" y="551"/>
                    <a:pt x="12334" y="483"/>
                  </a:cubicBezTo>
                  <a:cubicBezTo>
                    <a:pt x="12371" y="467"/>
                    <a:pt x="12412" y="460"/>
                    <a:pt x="12454" y="460"/>
                  </a:cubicBezTo>
                  <a:close/>
                  <a:moveTo>
                    <a:pt x="2462" y="453"/>
                  </a:moveTo>
                  <a:cubicBezTo>
                    <a:pt x="2625" y="453"/>
                    <a:pt x="2813" y="627"/>
                    <a:pt x="2843" y="810"/>
                  </a:cubicBezTo>
                  <a:cubicBezTo>
                    <a:pt x="2852" y="872"/>
                    <a:pt x="2859" y="937"/>
                    <a:pt x="2859" y="999"/>
                  </a:cubicBezTo>
                  <a:cubicBezTo>
                    <a:pt x="2861" y="1299"/>
                    <a:pt x="2861" y="1598"/>
                    <a:pt x="2859" y="1899"/>
                  </a:cubicBezTo>
                  <a:cubicBezTo>
                    <a:pt x="2859" y="2100"/>
                    <a:pt x="2724" y="2280"/>
                    <a:pt x="2547" y="2330"/>
                  </a:cubicBezTo>
                  <a:cubicBezTo>
                    <a:pt x="2514" y="2340"/>
                    <a:pt x="2481" y="2344"/>
                    <a:pt x="2448" y="2344"/>
                  </a:cubicBezTo>
                  <a:cubicBezTo>
                    <a:pt x="2239" y="2344"/>
                    <a:pt x="2033" y="2169"/>
                    <a:pt x="2030" y="1956"/>
                  </a:cubicBezTo>
                  <a:cubicBezTo>
                    <a:pt x="2029" y="1773"/>
                    <a:pt x="2030" y="1591"/>
                    <a:pt x="2030" y="1409"/>
                  </a:cubicBezTo>
                  <a:lnTo>
                    <a:pt x="2030" y="872"/>
                  </a:lnTo>
                  <a:cubicBezTo>
                    <a:pt x="2029" y="667"/>
                    <a:pt x="2178" y="487"/>
                    <a:pt x="2435" y="454"/>
                  </a:cubicBezTo>
                  <a:cubicBezTo>
                    <a:pt x="2444" y="453"/>
                    <a:pt x="2453" y="453"/>
                    <a:pt x="2462" y="453"/>
                  </a:cubicBezTo>
                  <a:close/>
                  <a:moveTo>
                    <a:pt x="4942" y="464"/>
                  </a:moveTo>
                  <a:cubicBezTo>
                    <a:pt x="5144" y="464"/>
                    <a:pt x="5340" y="618"/>
                    <a:pt x="5348" y="825"/>
                  </a:cubicBezTo>
                  <a:cubicBezTo>
                    <a:pt x="5361" y="1187"/>
                    <a:pt x="5371" y="1552"/>
                    <a:pt x="5362" y="1915"/>
                  </a:cubicBezTo>
                  <a:cubicBezTo>
                    <a:pt x="5358" y="2113"/>
                    <a:pt x="5255" y="2265"/>
                    <a:pt x="5052" y="2329"/>
                  </a:cubicBezTo>
                  <a:cubicBezTo>
                    <a:pt x="5018" y="2340"/>
                    <a:pt x="4983" y="2345"/>
                    <a:pt x="4948" y="2345"/>
                  </a:cubicBezTo>
                  <a:cubicBezTo>
                    <a:pt x="4742" y="2345"/>
                    <a:pt x="4540" y="2170"/>
                    <a:pt x="4536" y="1958"/>
                  </a:cubicBezTo>
                  <a:cubicBezTo>
                    <a:pt x="4535" y="1772"/>
                    <a:pt x="4536" y="1582"/>
                    <a:pt x="4536" y="1395"/>
                  </a:cubicBezTo>
                  <a:cubicBezTo>
                    <a:pt x="4536" y="1218"/>
                    <a:pt x="4543" y="1042"/>
                    <a:pt x="4535" y="866"/>
                  </a:cubicBezTo>
                  <a:cubicBezTo>
                    <a:pt x="4526" y="689"/>
                    <a:pt x="4700" y="498"/>
                    <a:pt x="4881" y="469"/>
                  </a:cubicBezTo>
                  <a:cubicBezTo>
                    <a:pt x="4901" y="465"/>
                    <a:pt x="4922" y="464"/>
                    <a:pt x="4942" y="464"/>
                  </a:cubicBezTo>
                  <a:close/>
                  <a:moveTo>
                    <a:pt x="10409" y="5966"/>
                  </a:moveTo>
                  <a:lnTo>
                    <a:pt x="10409" y="7615"/>
                  </a:lnTo>
                  <a:lnTo>
                    <a:pt x="8744" y="7615"/>
                  </a:lnTo>
                  <a:lnTo>
                    <a:pt x="8744" y="5966"/>
                  </a:lnTo>
                  <a:close/>
                  <a:moveTo>
                    <a:pt x="12323" y="5959"/>
                  </a:moveTo>
                  <a:cubicBezTo>
                    <a:pt x="12484" y="5959"/>
                    <a:pt x="12535" y="6012"/>
                    <a:pt x="12535" y="6172"/>
                  </a:cubicBezTo>
                  <a:lnTo>
                    <a:pt x="12535" y="7514"/>
                  </a:lnTo>
                  <a:lnTo>
                    <a:pt x="12535" y="7615"/>
                  </a:lnTo>
                  <a:lnTo>
                    <a:pt x="10880" y="7615"/>
                  </a:lnTo>
                  <a:lnTo>
                    <a:pt x="10880" y="5959"/>
                  </a:lnTo>
                  <a:close/>
                  <a:moveTo>
                    <a:pt x="8272" y="5965"/>
                  </a:moveTo>
                  <a:lnTo>
                    <a:pt x="8272" y="7616"/>
                  </a:lnTo>
                  <a:lnTo>
                    <a:pt x="7431" y="7616"/>
                  </a:lnTo>
                  <a:cubicBezTo>
                    <a:pt x="7390" y="7020"/>
                    <a:pt x="7220" y="6469"/>
                    <a:pt x="6879" y="5965"/>
                  </a:cubicBezTo>
                  <a:close/>
                  <a:moveTo>
                    <a:pt x="4200" y="6230"/>
                  </a:moveTo>
                  <a:cubicBezTo>
                    <a:pt x="4204" y="6230"/>
                    <a:pt x="4207" y="6230"/>
                    <a:pt x="4211" y="6230"/>
                  </a:cubicBezTo>
                  <a:cubicBezTo>
                    <a:pt x="4726" y="6237"/>
                    <a:pt x="5109" y="6627"/>
                    <a:pt x="5136" y="7153"/>
                  </a:cubicBezTo>
                  <a:cubicBezTo>
                    <a:pt x="5108" y="7714"/>
                    <a:pt x="4707" y="8084"/>
                    <a:pt x="4204" y="8089"/>
                  </a:cubicBezTo>
                  <a:cubicBezTo>
                    <a:pt x="4202" y="8089"/>
                    <a:pt x="4200" y="8089"/>
                    <a:pt x="4199" y="8089"/>
                  </a:cubicBezTo>
                  <a:cubicBezTo>
                    <a:pt x="3684" y="8089"/>
                    <a:pt x="3236" y="7657"/>
                    <a:pt x="3283" y="7073"/>
                  </a:cubicBezTo>
                  <a:cubicBezTo>
                    <a:pt x="3318" y="6637"/>
                    <a:pt x="3689" y="6230"/>
                    <a:pt x="4200" y="6230"/>
                  </a:cubicBezTo>
                  <a:close/>
                  <a:moveTo>
                    <a:pt x="4199" y="4993"/>
                  </a:moveTo>
                  <a:cubicBezTo>
                    <a:pt x="4958" y="4993"/>
                    <a:pt x="5699" y="5312"/>
                    <a:pt x="6234" y="5889"/>
                  </a:cubicBezTo>
                  <a:cubicBezTo>
                    <a:pt x="7258" y="6994"/>
                    <a:pt x="7110" y="8516"/>
                    <a:pt x="6473" y="9332"/>
                  </a:cubicBezTo>
                  <a:cubicBezTo>
                    <a:pt x="6248" y="8713"/>
                    <a:pt x="5822" y="8321"/>
                    <a:pt x="5184" y="8138"/>
                  </a:cubicBezTo>
                  <a:cubicBezTo>
                    <a:pt x="5562" y="7751"/>
                    <a:pt x="5659" y="7285"/>
                    <a:pt x="5532" y="6776"/>
                  </a:cubicBezTo>
                  <a:cubicBezTo>
                    <a:pt x="5451" y="6455"/>
                    <a:pt x="5256" y="6201"/>
                    <a:pt x="4980" y="6013"/>
                  </a:cubicBezTo>
                  <a:cubicBezTo>
                    <a:pt x="4747" y="5856"/>
                    <a:pt x="4475" y="5777"/>
                    <a:pt x="4202" y="5777"/>
                  </a:cubicBezTo>
                  <a:cubicBezTo>
                    <a:pt x="3807" y="5777"/>
                    <a:pt x="3410" y="5943"/>
                    <a:pt x="3130" y="6281"/>
                  </a:cubicBezTo>
                  <a:cubicBezTo>
                    <a:pt x="2738" y="6753"/>
                    <a:pt x="2660" y="7550"/>
                    <a:pt x="3219" y="8140"/>
                  </a:cubicBezTo>
                  <a:cubicBezTo>
                    <a:pt x="2584" y="8315"/>
                    <a:pt x="2158" y="8718"/>
                    <a:pt x="1927" y="9334"/>
                  </a:cubicBezTo>
                  <a:cubicBezTo>
                    <a:pt x="1183" y="8322"/>
                    <a:pt x="1245" y="6790"/>
                    <a:pt x="2244" y="5812"/>
                  </a:cubicBezTo>
                  <a:cubicBezTo>
                    <a:pt x="2818" y="5251"/>
                    <a:pt x="3515" y="4993"/>
                    <a:pt x="4199" y="4993"/>
                  </a:cubicBezTo>
                  <a:close/>
                  <a:moveTo>
                    <a:pt x="10407" y="8083"/>
                  </a:moveTo>
                  <a:lnTo>
                    <a:pt x="10407" y="9713"/>
                  </a:lnTo>
                  <a:lnTo>
                    <a:pt x="8741" y="9713"/>
                  </a:lnTo>
                  <a:lnTo>
                    <a:pt x="8741" y="8083"/>
                  </a:lnTo>
                  <a:close/>
                  <a:moveTo>
                    <a:pt x="8272" y="8084"/>
                  </a:moveTo>
                  <a:lnTo>
                    <a:pt x="8272" y="9714"/>
                  </a:lnTo>
                  <a:lnTo>
                    <a:pt x="6784" y="9714"/>
                  </a:lnTo>
                  <a:cubicBezTo>
                    <a:pt x="7149" y="9229"/>
                    <a:pt x="7353" y="8689"/>
                    <a:pt x="7419" y="8084"/>
                  </a:cubicBezTo>
                  <a:close/>
                  <a:moveTo>
                    <a:pt x="12535" y="8083"/>
                  </a:moveTo>
                  <a:lnTo>
                    <a:pt x="12535" y="8166"/>
                  </a:lnTo>
                  <a:lnTo>
                    <a:pt x="12535" y="9552"/>
                  </a:lnTo>
                  <a:cubicBezTo>
                    <a:pt x="12535" y="9673"/>
                    <a:pt x="12487" y="9721"/>
                    <a:pt x="12367" y="9721"/>
                  </a:cubicBezTo>
                  <a:lnTo>
                    <a:pt x="10880" y="9721"/>
                  </a:lnTo>
                  <a:lnTo>
                    <a:pt x="10880" y="8083"/>
                  </a:lnTo>
                  <a:close/>
                  <a:moveTo>
                    <a:pt x="4557" y="8536"/>
                  </a:moveTo>
                  <a:cubicBezTo>
                    <a:pt x="4615" y="8536"/>
                    <a:pt x="4672" y="8536"/>
                    <a:pt x="4730" y="8537"/>
                  </a:cubicBezTo>
                  <a:cubicBezTo>
                    <a:pt x="5372" y="8550"/>
                    <a:pt x="5891" y="8967"/>
                    <a:pt x="6065" y="9571"/>
                  </a:cubicBezTo>
                  <a:cubicBezTo>
                    <a:pt x="6084" y="9632"/>
                    <a:pt x="6092" y="9696"/>
                    <a:pt x="6098" y="9760"/>
                  </a:cubicBezTo>
                  <a:cubicBezTo>
                    <a:pt x="6099" y="9782"/>
                    <a:pt x="6078" y="9815"/>
                    <a:pt x="6058" y="9829"/>
                  </a:cubicBezTo>
                  <a:cubicBezTo>
                    <a:pt x="5893" y="9952"/>
                    <a:pt x="5730" y="10084"/>
                    <a:pt x="5553" y="10190"/>
                  </a:cubicBezTo>
                  <a:cubicBezTo>
                    <a:pt x="5307" y="10338"/>
                    <a:pt x="5038" y="10439"/>
                    <a:pt x="4757" y="10490"/>
                  </a:cubicBezTo>
                  <a:cubicBezTo>
                    <a:pt x="4573" y="10522"/>
                    <a:pt x="4388" y="10544"/>
                    <a:pt x="4200" y="10544"/>
                  </a:cubicBezTo>
                  <a:cubicBezTo>
                    <a:pt x="4142" y="10544"/>
                    <a:pt x="4083" y="10542"/>
                    <a:pt x="4024" y="10538"/>
                  </a:cubicBezTo>
                  <a:cubicBezTo>
                    <a:pt x="3622" y="10505"/>
                    <a:pt x="3243" y="10408"/>
                    <a:pt x="2895" y="10211"/>
                  </a:cubicBezTo>
                  <a:cubicBezTo>
                    <a:pt x="2695" y="10098"/>
                    <a:pt x="2514" y="9951"/>
                    <a:pt x="2330" y="9813"/>
                  </a:cubicBezTo>
                  <a:cubicBezTo>
                    <a:pt x="2308" y="9795"/>
                    <a:pt x="2306" y="9735"/>
                    <a:pt x="2313" y="9697"/>
                  </a:cubicBezTo>
                  <a:cubicBezTo>
                    <a:pt x="2397" y="9273"/>
                    <a:pt x="2618" y="8943"/>
                    <a:pt x="2998" y="8722"/>
                  </a:cubicBezTo>
                  <a:cubicBezTo>
                    <a:pt x="3230" y="8588"/>
                    <a:pt x="3479" y="8537"/>
                    <a:pt x="3741" y="8537"/>
                  </a:cubicBezTo>
                  <a:cubicBezTo>
                    <a:pt x="3745" y="8537"/>
                    <a:pt x="3749" y="8537"/>
                    <a:pt x="3752" y="8537"/>
                  </a:cubicBezTo>
                  <a:lnTo>
                    <a:pt x="4211" y="8537"/>
                  </a:lnTo>
                  <a:cubicBezTo>
                    <a:pt x="4327" y="8537"/>
                    <a:pt x="4442" y="8536"/>
                    <a:pt x="4557" y="8536"/>
                  </a:cubicBezTo>
                  <a:close/>
                  <a:moveTo>
                    <a:pt x="6155" y="10348"/>
                  </a:moveTo>
                  <a:lnTo>
                    <a:pt x="6155" y="11832"/>
                  </a:lnTo>
                  <a:lnTo>
                    <a:pt x="4492" y="11832"/>
                  </a:lnTo>
                  <a:lnTo>
                    <a:pt x="4492" y="10989"/>
                  </a:lnTo>
                  <a:cubicBezTo>
                    <a:pt x="5102" y="10932"/>
                    <a:pt x="5654" y="10720"/>
                    <a:pt x="6155" y="10348"/>
                  </a:cubicBezTo>
                  <a:close/>
                  <a:moveTo>
                    <a:pt x="8272" y="10188"/>
                  </a:moveTo>
                  <a:lnTo>
                    <a:pt x="8272" y="11836"/>
                  </a:lnTo>
                  <a:lnTo>
                    <a:pt x="6624" y="11836"/>
                  </a:lnTo>
                  <a:lnTo>
                    <a:pt x="6624" y="10188"/>
                  </a:lnTo>
                  <a:close/>
                  <a:moveTo>
                    <a:pt x="10416" y="10185"/>
                  </a:moveTo>
                  <a:cubicBezTo>
                    <a:pt x="10416" y="10686"/>
                    <a:pt x="10416" y="11180"/>
                    <a:pt x="10414" y="11675"/>
                  </a:cubicBezTo>
                  <a:cubicBezTo>
                    <a:pt x="10414" y="11759"/>
                    <a:pt x="10337" y="11838"/>
                    <a:pt x="10253" y="11838"/>
                  </a:cubicBezTo>
                  <a:cubicBezTo>
                    <a:pt x="10119" y="11838"/>
                    <a:pt x="9985" y="11838"/>
                    <a:pt x="9851" y="11838"/>
                  </a:cubicBezTo>
                  <a:cubicBezTo>
                    <a:pt x="9485" y="11838"/>
                    <a:pt x="9119" y="11837"/>
                    <a:pt x="8754" y="11835"/>
                  </a:cubicBezTo>
                  <a:cubicBezTo>
                    <a:pt x="8752" y="11835"/>
                    <a:pt x="8751" y="11832"/>
                    <a:pt x="8744" y="11827"/>
                  </a:cubicBezTo>
                  <a:lnTo>
                    <a:pt x="8744" y="10185"/>
                  </a:lnTo>
                  <a:close/>
                  <a:moveTo>
                    <a:pt x="2373" y="10433"/>
                  </a:moveTo>
                  <a:cubicBezTo>
                    <a:pt x="2868" y="10771"/>
                    <a:pt x="3415" y="10959"/>
                    <a:pt x="4018" y="10996"/>
                  </a:cubicBezTo>
                  <a:lnTo>
                    <a:pt x="4018" y="11839"/>
                  </a:lnTo>
                  <a:cubicBezTo>
                    <a:pt x="3768" y="11839"/>
                    <a:pt x="3519" y="11840"/>
                    <a:pt x="3271" y="11840"/>
                  </a:cubicBezTo>
                  <a:cubicBezTo>
                    <a:pt x="3023" y="11840"/>
                    <a:pt x="2776" y="11839"/>
                    <a:pt x="2528" y="11838"/>
                  </a:cubicBezTo>
                  <a:cubicBezTo>
                    <a:pt x="2432" y="11838"/>
                    <a:pt x="2364" y="11770"/>
                    <a:pt x="2364" y="11682"/>
                  </a:cubicBezTo>
                  <a:cubicBezTo>
                    <a:pt x="2363" y="11273"/>
                    <a:pt x="2364" y="10864"/>
                    <a:pt x="2364" y="10454"/>
                  </a:cubicBezTo>
                  <a:cubicBezTo>
                    <a:pt x="2364" y="10450"/>
                    <a:pt x="2369" y="10444"/>
                    <a:pt x="2373" y="10433"/>
                  </a:cubicBezTo>
                  <a:close/>
                  <a:moveTo>
                    <a:pt x="4208" y="4541"/>
                  </a:moveTo>
                  <a:cubicBezTo>
                    <a:pt x="3974" y="4541"/>
                    <a:pt x="3740" y="4566"/>
                    <a:pt x="3509" y="4617"/>
                  </a:cubicBezTo>
                  <a:cubicBezTo>
                    <a:pt x="2973" y="4734"/>
                    <a:pt x="2499" y="4973"/>
                    <a:pt x="2087" y="5330"/>
                  </a:cubicBezTo>
                  <a:cubicBezTo>
                    <a:pt x="1694" y="5669"/>
                    <a:pt x="1399" y="6081"/>
                    <a:pt x="1204" y="6564"/>
                  </a:cubicBezTo>
                  <a:cubicBezTo>
                    <a:pt x="1090" y="6849"/>
                    <a:pt x="1015" y="7144"/>
                    <a:pt x="989" y="7451"/>
                  </a:cubicBezTo>
                  <a:cubicBezTo>
                    <a:pt x="975" y="7625"/>
                    <a:pt x="985" y="7804"/>
                    <a:pt x="986" y="7981"/>
                  </a:cubicBezTo>
                  <a:cubicBezTo>
                    <a:pt x="989" y="8223"/>
                    <a:pt x="1040" y="8457"/>
                    <a:pt x="1107" y="8686"/>
                  </a:cubicBezTo>
                  <a:cubicBezTo>
                    <a:pt x="1245" y="9157"/>
                    <a:pt x="1476" y="9574"/>
                    <a:pt x="1811" y="9935"/>
                  </a:cubicBezTo>
                  <a:cubicBezTo>
                    <a:pt x="1876" y="10004"/>
                    <a:pt x="1909" y="10079"/>
                    <a:pt x="1909" y="10183"/>
                  </a:cubicBezTo>
                  <a:cubicBezTo>
                    <a:pt x="1902" y="10673"/>
                    <a:pt x="1905" y="11166"/>
                    <a:pt x="1906" y="11657"/>
                  </a:cubicBezTo>
                  <a:cubicBezTo>
                    <a:pt x="1906" y="11713"/>
                    <a:pt x="1910" y="11774"/>
                    <a:pt x="1926" y="11829"/>
                  </a:cubicBezTo>
                  <a:cubicBezTo>
                    <a:pt x="1996" y="12091"/>
                    <a:pt x="2192" y="12276"/>
                    <a:pt x="2445" y="12276"/>
                  </a:cubicBezTo>
                  <a:cubicBezTo>
                    <a:pt x="3760" y="12278"/>
                    <a:pt x="5075" y="12278"/>
                    <a:pt x="6391" y="12278"/>
                  </a:cubicBezTo>
                  <a:cubicBezTo>
                    <a:pt x="7706" y="12278"/>
                    <a:pt x="9022" y="12278"/>
                    <a:pt x="10337" y="12278"/>
                  </a:cubicBezTo>
                  <a:cubicBezTo>
                    <a:pt x="10365" y="12278"/>
                    <a:pt x="10393" y="12272"/>
                    <a:pt x="10422" y="12265"/>
                  </a:cubicBezTo>
                  <a:cubicBezTo>
                    <a:pt x="10724" y="12180"/>
                    <a:pt x="10873" y="11943"/>
                    <a:pt x="10874" y="11647"/>
                  </a:cubicBezTo>
                  <a:cubicBezTo>
                    <a:pt x="10879" y="11162"/>
                    <a:pt x="10876" y="10676"/>
                    <a:pt x="10876" y="10178"/>
                  </a:cubicBezTo>
                  <a:lnTo>
                    <a:pt x="10982" y="10178"/>
                  </a:lnTo>
                  <a:cubicBezTo>
                    <a:pt x="11301" y="10178"/>
                    <a:pt x="11618" y="10180"/>
                    <a:pt x="11936" y="10180"/>
                  </a:cubicBezTo>
                  <a:cubicBezTo>
                    <a:pt x="12095" y="10180"/>
                    <a:pt x="12254" y="10179"/>
                    <a:pt x="12414" y="10178"/>
                  </a:cubicBezTo>
                  <a:cubicBezTo>
                    <a:pt x="12732" y="10177"/>
                    <a:pt x="12996" y="9907"/>
                    <a:pt x="12996" y="9598"/>
                  </a:cubicBezTo>
                  <a:cubicBezTo>
                    <a:pt x="12996" y="8434"/>
                    <a:pt x="12994" y="7268"/>
                    <a:pt x="12998" y="6102"/>
                  </a:cubicBezTo>
                  <a:cubicBezTo>
                    <a:pt x="12996" y="5780"/>
                    <a:pt x="12697" y="5515"/>
                    <a:pt x="12420" y="5515"/>
                  </a:cubicBezTo>
                  <a:cubicBezTo>
                    <a:pt x="12417" y="5515"/>
                    <a:pt x="12414" y="5515"/>
                    <a:pt x="12411" y="5515"/>
                  </a:cubicBezTo>
                  <a:cubicBezTo>
                    <a:pt x="12180" y="5520"/>
                    <a:pt x="11950" y="5521"/>
                    <a:pt x="11719" y="5521"/>
                  </a:cubicBezTo>
                  <a:cubicBezTo>
                    <a:pt x="11373" y="5521"/>
                    <a:pt x="11027" y="5518"/>
                    <a:pt x="10682" y="5518"/>
                  </a:cubicBezTo>
                  <a:cubicBezTo>
                    <a:pt x="9322" y="5518"/>
                    <a:pt x="7963" y="5518"/>
                    <a:pt x="6603" y="5517"/>
                  </a:cubicBezTo>
                  <a:cubicBezTo>
                    <a:pt x="6568" y="5517"/>
                    <a:pt x="6527" y="5510"/>
                    <a:pt x="6498" y="5490"/>
                  </a:cubicBezTo>
                  <a:cubicBezTo>
                    <a:pt x="6446" y="5454"/>
                    <a:pt x="6405" y="5403"/>
                    <a:pt x="6353" y="5367"/>
                  </a:cubicBezTo>
                  <a:cubicBezTo>
                    <a:pt x="6149" y="5219"/>
                    <a:pt x="5954" y="5058"/>
                    <a:pt x="5739" y="4934"/>
                  </a:cubicBezTo>
                  <a:cubicBezTo>
                    <a:pt x="5338" y="4700"/>
                    <a:pt x="4898" y="4583"/>
                    <a:pt x="4438" y="4549"/>
                  </a:cubicBezTo>
                  <a:cubicBezTo>
                    <a:pt x="4362" y="4544"/>
                    <a:pt x="4285" y="4541"/>
                    <a:pt x="4208" y="4541"/>
                  </a:cubicBezTo>
                  <a:close/>
                  <a:moveTo>
                    <a:pt x="12905" y="11486"/>
                  </a:moveTo>
                  <a:cubicBezTo>
                    <a:pt x="12907" y="11486"/>
                    <a:pt x="12909" y="11486"/>
                    <a:pt x="12910" y="11486"/>
                  </a:cubicBezTo>
                  <a:cubicBezTo>
                    <a:pt x="13076" y="11487"/>
                    <a:pt x="13243" y="11488"/>
                    <a:pt x="13409" y="11488"/>
                  </a:cubicBezTo>
                  <a:cubicBezTo>
                    <a:pt x="13631" y="11488"/>
                    <a:pt x="13852" y="11487"/>
                    <a:pt x="14073" y="11487"/>
                  </a:cubicBezTo>
                  <a:cubicBezTo>
                    <a:pt x="14079" y="11487"/>
                    <a:pt x="14084" y="11490"/>
                    <a:pt x="14084" y="11490"/>
                  </a:cubicBezTo>
                  <a:cubicBezTo>
                    <a:pt x="13492" y="12081"/>
                    <a:pt x="12899" y="12675"/>
                    <a:pt x="12303" y="13270"/>
                  </a:cubicBezTo>
                  <a:lnTo>
                    <a:pt x="12303" y="13190"/>
                  </a:lnTo>
                  <a:cubicBezTo>
                    <a:pt x="12303" y="12823"/>
                    <a:pt x="12305" y="12455"/>
                    <a:pt x="12303" y="12088"/>
                  </a:cubicBezTo>
                  <a:cubicBezTo>
                    <a:pt x="12302" y="11763"/>
                    <a:pt x="12576" y="11486"/>
                    <a:pt x="12905" y="11486"/>
                  </a:cubicBezTo>
                  <a:close/>
                  <a:moveTo>
                    <a:pt x="7458" y="0"/>
                  </a:moveTo>
                  <a:cubicBezTo>
                    <a:pt x="7242" y="0"/>
                    <a:pt x="7023" y="79"/>
                    <a:pt x="6861" y="235"/>
                  </a:cubicBezTo>
                  <a:cubicBezTo>
                    <a:pt x="6670" y="419"/>
                    <a:pt x="6579" y="640"/>
                    <a:pt x="6583" y="903"/>
                  </a:cubicBezTo>
                  <a:cubicBezTo>
                    <a:pt x="6586" y="988"/>
                    <a:pt x="6583" y="1073"/>
                    <a:pt x="6583" y="1166"/>
                  </a:cubicBezTo>
                  <a:lnTo>
                    <a:pt x="5808" y="1166"/>
                  </a:lnTo>
                  <a:cubicBezTo>
                    <a:pt x="5808" y="1060"/>
                    <a:pt x="5804" y="952"/>
                    <a:pt x="5808" y="846"/>
                  </a:cubicBezTo>
                  <a:cubicBezTo>
                    <a:pt x="5825" y="413"/>
                    <a:pt x="5403" y="5"/>
                    <a:pt x="4966" y="5"/>
                  </a:cubicBezTo>
                  <a:cubicBezTo>
                    <a:pt x="4557" y="5"/>
                    <a:pt x="4223" y="268"/>
                    <a:pt x="4127" y="586"/>
                  </a:cubicBezTo>
                  <a:cubicBezTo>
                    <a:pt x="4099" y="682"/>
                    <a:pt x="4088" y="784"/>
                    <a:pt x="4078" y="883"/>
                  </a:cubicBezTo>
                  <a:cubicBezTo>
                    <a:pt x="4069" y="978"/>
                    <a:pt x="4076" y="1071"/>
                    <a:pt x="4076" y="1176"/>
                  </a:cubicBezTo>
                  <a:lnTo>
                    <a:pt x="3299" y="1176"/>
                  </a:lnTo>
                  <a:lnTo>
                    <a:pt x="3299" y="825"/>
                  </a:lnTo>
                  <a:cubicBezTo>
                    <a:pt x="3301" y="450"/>
                    <a:pt x="2990" y="91"/>
                    <a:pt x="2625" y="26"/>
                  </a:cubicBezTo>
                  <a:cubicBezTo>
                    <a:pt x="2557" y="14"/>
                    <a:pt x="2492" y="8"/>
                    <a:pt x="2428" y="8"/>
                  </a:cubicBezTo>
                  <a:cubicBezTo>
                    <a:pt x="2186" y="8"/>
                    <a:pt x="1974" y="97"/>
                    <a:pt x="1794" y="289"/>
                  </a:cubicBezTo>
                  <a:cubicBezTo>
                    <a:pt x="1653" y="440"/>
                    <a:pt x="1585" y="626"/>
                    <a:pt x="1572" y="829"/>
                  </a:cubicBezTo>
                  <a:cubicBezTo>
                    <a:pt x="1565" y="940"/>
                    <a:pt x="1571" y="1052"/>
                    <a:pt x="1571" y="1176"/>
                  </a:cubicBezTo>
                  <a:cubicBezTo>
                    <a:pt x="1454" y="1176"/>
                    <a:pt x="1339" y="1177"/>
                    <a:pt x="1226" y="1177"/>
                  </a:cubicBezTo>
                  <a:cubicBezTo>
                    <a:pt x="1169" y="1177"/>
                    <a:pt x="1113" y="1176"/>
                    <a:pt x="1057" y="1176"/>
                  </a:cubicBezTo>
                  <a:cubicBezTo>
                    <a:pt x="1051" y="1176"/>
                    <a:pt x="1046" y="1176"/>
                    <a:pt x="1040" y="1176"/>
                  </a:cubicBezTo>
                  <a:cubicBezTo>
                    <a:pt x="755" y="1176"/>
                    <a:pt x="507" y="1283"/>
                    <a:pt x="309" y="1482"/>
                  </a:cubicBezTo>
                  <a:cubicBezTo>
                    <a:pt x="143" y="1650"/>
                    <a:pt x="30" y="1855"/>
                    <a:pt x="16" y="2103"/>
                  </a:cubicBezTo>
                  <a:cubicBezTo>
                    <a:pt x="16" y="2111"/>
                    <a:pt x="4" y="2120"/>
                    <a:pt x="0" y="2128"/>
                  </a:cubicBezTo>
                  <a:lnTo>
                    <a:pt x="0" y="13111"/>
                  </a:lnTo>
                  <a:cubicBezTo>
                    <a:pt x="30" y="13220"/>
                    <a:pt x="45" y="13336"/>
                    <a:pt x="89" y="13437"/>
                  </a:cubicBezTo>
                  <a:cubicBezTo>
                    <a:pt x="248" y="13793"/>
                    <a:pt x="517" y="14012"/>
                    <a:pt x="908" y="14062"/>
                  </a:cubicBezTo>
                  <a:cubicBezTo>
                    <a:pt x="1041" y="14077"/>
                    <a:pt x="1177" y="14080"/>
                    <a:pt x="1310" y="14080"/>
                  </a:cubicBezTo>
                  <a:cubicBezTo>
                    <a:pt x="3055" y="14081"/>
                    <a:pt x="4801" y="14081"/>
                    <a:pt x="6546" y="14081"/>
                  </a:cubicBezTo>
                  <a:cubicBezTo>
                    <a:pt x="8292" y="14081"/>
                    <a:pt x="10037" y="14081"/>
                    <a:pt x="11783" y="14080"/>
                  </a:cubicBezTo>
                  <a:cubicBezTo>
                    <a:pt x="12040" y="14080"/>
                    <a:pt x="12262" y="13991"/>
                    <a:pt x="12446" y="13806"/>
                  </a:cubicBezTo>
                  <a:cubicBezTo>
                    <a:pt x="13162" y="13087"/>
                    <a:pt x="13881" y="12370"/>
                    <a:pt x="14598" y="11654"/>
                  </a:cubicBezTo>
                  <a:cubicBezTo>
                    <a:pt x="14752" y="11500"/>
                    <a:pt x="14863" y="11327"/>
                    <a:pt x="14885" y="11105"/>
                  </a:cubicBezTo>
                  <a:cubicBezTo>
                    <a:pt x="14885" y="11102"/>
                    <a:pt x="14894" y="11098"/>
                    <a:pt x="14898" y="11097"/>
                  </a:cubicBezTo>
                  <a:lnTo>
                    <a:pt x="14898" y="6189"/>
                  </a:lnTo>
                  <a:cubicBezTo>
                    <a:pt x="14853" y="6115"/>
                    <a:pt x="14809" y="6037"/>
                    <a:pt x="14710" y="6030"/>
                  </a:cubicBezTo>
                  <a:cubicBezTo>
                    <a:pt x="14698" y="6029"/>
                    <a:pt x="14687" y="6029"/>
                    <a:pt x="14676" y="6029"/>
                  </a:cubicBezTo>
                  <a:cubicBezTo>
                    <a:pt x="14519" y="6029"/>
                    <a:pt x="14438" y="6115"/>
                    <a:pt x="14438" y="6285"/>
                  </a:cubicBezTo>
                  <a:lnTo>
                    <a:pt x="14438" y="10918"/>
                  </a:lnTo>
                  <a:lnTo>
                    <a:pt x="14438" y="11024"/>
                  </a:lnTo>
                  <a:cubicBezTo>
                    <a:pt x="14222" y="11024"/>
                    <a:pt x="14012" y="11023"/>
                    <a:pt x="13803" y="11023"/>
                  </a:cubicBezTo>
                  <a:cubicBezTo>
                    <a:pt x="13699" y="11023"/>
                    <a:pt x="13595" y="11023"/>
                    <a:pt x="13492" y="11024"/>
                  </a:cubicBezTo>
                  <a:cubicBezTo>
                    <a:pt x="13237" y="11026"/>
                    <a:pt x="12982" y="11030"/>
                    <a:pt x="12728" y="11044"/>
                  </a:cubicBezTo>
                  <a:cubicBezTo>
                    <a:pt x="12575" y="11053"/>
                    <a:pt x="12433" y="11115"/>
                    <a:pt x="12312" y="11203"/>
                  </a:cubicBezTo>
                  <a:cubicBezTo>
                    <a:pt x="11986" y="11436"/>
                    <a:pt x="11836" y="11759"/>
                    <a:pt x="11842" y="12159"/>
                  </a:cubicBezTo>
                  <a:cubicBezTo>
                    <a:pt x="11846" y="12612"/>
                    <a:pt x="11843" y="13064"/>
                    <a:pt x="11843" y="13520"/>
                  </a:cubicBezTo>
                  <a:lnTo>
                    <a:pt x="11843" y="13620"/>
                  </a:lnTo>
                  <a:lnTo>
                    <a:pt x="1041" y="13620"/>
                  </a:lnTo>
                  <a:cubicBezTo>
                    <a:pt x="737" y="13620"/>
                    <a:pt x="457" y="13339"/>
                    <a:pt x="457" y="13036"/>
                  </a:cubicBezTo>
                  <a:lnTo>
                    <a:pt x="457" y="4148"/>
                  </a:lnTo>
                  <a:lnTo>
                    <a:pt x="457" y="4052"/>
                  </a:lnTo>
                  <a:lnTo>
                    <a:pt x="1927" y="4052"/>
                  </a:lnTo>
                  <a:cubicBezTo>
                    <a:pt x="2070" y="4052"/>
                    <a:pt x="2152" y="3974"/>
                    <a:pt x="2152" y="3836"/>
                  </a:cubicBezTo>
                  <a:cubicBezTo>
                    <a:pt x="2152" y="3690"/>
                    <a:pt x="2073" y="3611"/>
                    <a:pt x="1926" y="3611"/>
                  </a:cubicBezTo>
                  <a:lnTo>
                    <a:pt x="463" y="3611"/>
                  </a:lnTo>
                  <a:cubicBezTo>
                    <a:pt x="460" y="3591"/>
                    <a:pt x="456" y="3584"/>
                    <a:pt x="456" y="3575"/>
                  </a:cubicBezTo>
                  <a:cubicBezTo>
                    <a:pt x="456" y="3110"/>
                    <a:pt x="453" y="2645"/>
                    <a:pt x="456" y="2181"/>
                  </a:cubicBezTo>
                  <a:cubicBezTo>
                    <a:pt x="457" y="1954"/>
                    <a:pt x="668" y="1683"/>
                    <a:pt x="889" y="1657"/>
                  </a:cubicBezTo>
                  <a:cubicBezTo>
                    <a:pt x="975" y="1647"/>
                    <a:pt x="1062" y="1643"/>
                    <a:pt x="1149" y="1643"/>
                  </a:cubicBezTo>
                  <a:cubicBezTo>
                    <a:pt x="1287" y="1643"/>
                    <a:pt x="1426" y="1651"/>
                    <a:pt x="1566" y="1651"/>
                  </a:cubicBezTo>
                  <a:cubicBezTo>
                    <a:pt x="1566" y="1746"/>
                    <a:pt x="1564" y="1849"/>
                    <a:pt x="1566" y="1951"/>
                  </a:cubicBezTo>
                  <a:cubicBezTo>
                    <a:pt x="1575" y="2173"/>
                    <a:pt x="1646" y="2374"/>
                    <a:pt x="1804" y="2530"/>
                  </a:cubicBezTo>
                  <a:cubicBezTo>
                    <a:pt x="1984" y="2709"/>
                    <a:pt x="2190" y="2800"/>
                    <a:pt x="2416" y="2800"/>
                  </a:cubicBezTo>
                  <a:cubicBezTo>
                    <a:pt x="2514" y="2800"/>
                    <a:pt x="2615" y="2783"/>
                    <a:pt x="2719" y="2749"/>
                  </a:cubicBezTo>
                  <a:cubicBezTo>
                    <a:pt x="3045" y="2645"/>
                    <a:pt x="3301" y="2316"/>
                    <a:pt x="3297" y="1963"/>
                  </a:cubicBezTo>
                  <a:cubicBezTo>
                    <a:pt x="3294" y="1854"/>
                    <a:pt x="3297" y="1746"/>
                    <a:pt x="3297" y="1639"/>
                  </a:cubicBezTo>
                  <a:lnTo>
                    <a:pt x="4072" y="1639"/>
                  </a:lnTo>
                  <a:cubicBezTo>
                    <a:pt x="4072" y="1748"/>
                    <a:pt x="4071" y="1851"/>
                    <a:pt x="4072" y="1953"/>
                  </a:cubicBezTo>
                  <a:cubicBezTo>
                    <a:pt x="4078" y="2176"/>
                    <a:pt x="4154" y="2374"/>
                    <a:pt x="4311" y="2531"/>
                  </a:cubicBezTo>
                  <a:cubicBezTo>
                    <a:pt x="4489" y="2709"/>
                    <a:pt x="4695" y="2798"/>
                    <a:pt x="4932" y="2798"/>
                  </a:cubicBezTo>
                  <a:cubicBezTo>
                    <a:pt x="4987" y="2798"/>
                    <a:pt x="5044" y="2793"/>
                    <a:pt x="5103" y="2783"/>
                  </a:cubicBezTo>
                  <a:cubicBezTo>
                    <a:pt x="5483" y="2720"/>
                    <a:pt x="5802" y="2362"/>
                    <a:pt x="5804" y="1971"/>
                  </a:cubicBezTo>
                  <a:lnTo>
                    <a:pt x="5804" y="1634"/>
                  </a:lnTo>
                  <a:lnTo>
                    <a:pt x="6572" y="1634"/>
                  </a:lnTo>
                  <a:cubicBezTo>
                    <a:pt x="6580" y="1797"/>
                    <a:pt x="6579" y="1948"/>
                    <a:pt x="6600" y="2094"/>
                  </a:cubicBezTo>
                  <a:cubicBezTo>
                    <a:pt x="6657" y="2480"/>
                    <a:pt x="6978" y="2766"/>
                    <a:pt x="7368" y="2799"/>
                  </a:cubicBezTo>
                  <a:cubicBezTo>
                    <a:pt x="7394" y="2801"/>
                    <a:pt x="7420" y="2802"/>
                    <a:pt x="7446" y="2802"/>
                  </a:cubicBezTo>
                  <a:cubicBezTo>
                    <a:pt x="7940" y="2802"/>
                    <a:pt x="8327" y="2404"/>
                    <a:pt x="8312" y="1917"/>
                  </a:cubicBezTo>
                  <a:cubicBezTo>
                    <a:pt x="8308" y="1825"/>
                    <a:pt x="8312" y="1732"/>
                    <a:pt x="8312" y="1640"/>
                  </a:cubicBezTo>
                  <a:lnTo>
                    <a:pt x="9087" y="1640"/>
                  </a:lnTo>
                  <a:cubicBezTo>
                    <a:pt x="9087" y="1732"/>
                    <a:pt x="9090" y="1821"/>
                    <a:pt x="9087" y="1907"/>
                  </a:cubicBezTo>
                  <a:cubicBezTo>
                    <a:pt x="9080" y="2247"/>
                    <a:pt x="9222" y="2512"/>
                    <a:pt x="9512" y="2683"/>
                  </a:cubicBezTo>
                  <a:cubicBezTo>
                    <a:pt x="9656" y="2767"/>
                    <a:pt x="9804" y="2809"/>
                    <a:pt x="9953" y="2809"/>
                  </a:cubicBezTo>
                  <a:cubicBezTo>
                    <a:pt x="10104" y="2809"/>
                    <a:pt x="10255" y="2766"/>
                    <a:pt x="10402" y="2677"/>
                  </a:cubicBezTo>
                  <a:cubicBezTo>
                    <a:pt x="10692" y="2503"/>
                    <a:pt x="10828" y="2239"/>
                    <a:pt x="10819" y="1899"/>
                  </a:cubicBezTo>
                  <a:cubicBezTo>
                    <a:pt x="10818" y="1813"/>
                    <a:pt x="10819" y="1725"/>
                    <a:pt x="10819" y="1637"/>
                  </a:cubicBezTo>
                  <a:lnTo>
                    <a:pt x="11597" y="1637"/>
                  </a:lnTo>
                  <a:cubicBezTo>
                    <a:pt x="11597" y="1732"/>
                    <a:pt x="11600" y="1817"/>
                    <a:pt x="11597" y="1902"/>
                  </a:cubicBezTo>
                  <a:cubicBezTo>
                    <a:pt x="11589" y="2241"/>
                    <a:pt x="11727" y="2507"/>
                    <a:pt x="12016" y="2680"/>
                  </a:cubicBezTo>
                  <a:cubicBezTo>
                    <a:pt x="12163" y="2767"/>
                    <a:pt x="12314" y="2811"/>
                    <a:pt x="12464" y="2811"/>
                  </a:cubicBezTo>
                  <a:cubicBezTo>
                    <a:pt x="12612" y="2811"/>
                    <a:pt x="12760" y="2769"/>
                    <a:pt x="12905" y="2684"/>
                  </a:cubicBezTo>
                  <a:cubicBezTo>
                    <a:pt x="13193" y="2514"/>
                    <a:pt x="13335" y="2248"/>
                    <a:pt x="13328" y="1909"/>
                  </a:cubicBezTo>
                  <a:cubicBezTo>
                    <a:pt x="13325" y="1823"/>
                    <a:pt x="13328" y="1733"/>
                    <a:pt x="13328" y="1640"/>
                  </a:cubicBezTo>
                  <a:lnTo>
                    <a:pt x="13874" y="1640"/>
                  </a:lnTo>
                  <a:cubicBezTo>
                    <a:pt x="14164" y="1640"/>
                    <a:pt x="14440" y="1920"/>
                    <a:pt x="14440" y="2210"/>
                  </a:cubicBezTo>
                  <a:lnTo>
                    <a:pt x="14440" y="3526"/>
                  </a:lnTo>
                  <a:cubicBezTo>
                    <a:pt x="14440" y="3554"/>
                    <a:pt x="14438" y="3583"/>
                    <a:pt x="14435" y="3618"/>
                  </a:cubicBezTo>
                  <a:lnTo>
                    <a:pt x="2985" y="3618"/>
                  </a:lnTo>
                  <a:cubicBezTo>
                    <a:pt x="2971" y="3618"/>
                    <a:pt x="2956" y="3616"/>
                    <a:pt x="2941" y="3616"/>
                  </a:cubicBezTo>
                  <a:cubicBezTo>
                    <a:pt x="2932" y="3616"/>
                    <a:pt x="2923" y="3617"/>
                    <a:pt x="2915" y="3619"/>
                  </a:cubicBezTo>
                  <a:cubicBezTo>
                    <a:pt x="2879" y="3628"/>
                    <a:pt x="2840" y="3636"/>
                    <a:pt x="2811" y="3658"/>
                  </a:cubicBezTo>
                  <a:cubicBezTo>
                    <a:pt x="2719" y="3731"/>
                    <a:pt x="2698" y="3816"/>
                    <a:pt x="2735" y="3919"/>
                  </a:cubicBezTo>
                  <a:cubicBezTo>
                    <a:pt x="2770" y="4014"/>
                    <a:pt x="2844" y="4059"/>
                    <a:pt x="2961" y="4059"/>
                  </a:cubicBezTo>
                  <a:lnTo>
                    <a:pt x="14438" y="4059"/>
                  </a:lnTo>
                  <a:lnTo>
                    <a:pt x="14438" y="4165"/>
                  </a:lnTo>
                  <a:lnTo>
                    <a:pt x="14438" y="5225"/>
                  </a:lnTo>
                  <a:cubicBezTo>
                    <a:pt x="14438" y="5362"/>
                    <a:pt x="14530" y="5450"/>
                    <a:pt x="14666" y="5454"/>
                  </a:cubicBezTo>
                  <a:cubicBezTo>
                    <a:pt x="14671" y="5455"/>
                    <a:pt x="14676" y="5455"/>
                    <a:pt x="14681" y="5455"/>
                  </a:cubicBezTo>
                  <a:cubicBezTo>
                    <a:pt x="14794" y="5455"/>
                    <a:pt x="14846" y="5380"/>
                    <a:pt x="14898" y="5294"/>
                  </a:cubicBezTo>
                  <a:lnTo>
                    <a:pt x="14898" y="2115"/>
                  </a:lnTo>
                  <a:cubicBezTo>
                    <a:pt x="14863" y="2002"/>
                    <a:pt x="14841" y="1882"/>
                    <a:pt x="14789" y="1776"/>
                  </a:cubicBezTo>
                  <a:cubicBezTo>
                    <a:pt x="14638" y="1449"/>
                    <a:pt x="14383" y="1238"/>
                    <a:pt x="14026" y="1199"/>
                  </a:cubicBezTo>
                  <a:cubicBezTo>
                    <a:pt x="13939" y="1188"/>
                    <a:pt x="13851" y="1185"/>
                    <a:pt x="13761" y="1185"/>
                  </a:cubicBezTo>
                  <a:cubicBezTo>
                    <a:pt x="13620" y="1185"/>
                    <a:pt x="13476" y="1193"/>
                    <a:pt x="13329" y="1193"/>
                  </a:cubicBezTo>
                  <a:cubicBezTo>
                    <a:pt x="13329" y="1077"/>
                    <a:pt x="13328" y="981"/>
                    <a:pt x="13329" y="886"/>
                  </a:cubicBezTo>
                  <a:cubicBezTo>
                    <a:pt x="13337" y="443"/>
                    <a:pt x="13032" y="81"/>
                    <a:pt x="12599" y="16"/>
                  </a:cubicBezTo>
                  <a:cubicBezTo>
                    <a:pt x="12549" y="8"/>
                    <a:pt x="12500" y="5"/>
                    <a:pt x="12452" y="5"/>
                  </a:cubicBezTo>
                  <a:cubicBezTo>
                    <a:pt x="12050" y="5"/>
                    <a:pt x="11723" y="264"/>
                    <a:pt x="11617" y="677"/>
                  </a:cubicBezTo>
                  <a:cubicBezTo>
                    <a:pt x="11603" y="730"/>
                    <a:pt x="11601" y="784"/>
                    <a:pt x="11600" y="839"/>
                  </a:cubicBezTo>
                  <a:cubicBezTo>
                    <a:pt x="11596" y="947"/>
                    <a:pt x="11600" y="1057"/>
                    <a:pt x="11600" y="1170"/>
                  </a:cubicBezTo>
                  <a:lnTo>
                    <a:pt x="10823" y="1170"/>
                  </a:lnTo>
                  <a:cubicBezTo>
                    <a:pt x="10823" y="1070"/>
                    <a:pt x="10822" y="968"/>
                    <a:pt x="10823" y="869"/>
                  </a:cubicBezTo>
                  <a:cubicBezTo>
                    <a:pt x="10830" y="473"/>
                    <a:pt x="10543" y="112"/>
                    <a:pt x="10146" y="26"/>
                  </a:cubicBezTo>
                  <a:cubicBezTo>
                    <a:pt x="10082" y="12"/>
                    <a:pt x="10019" y="6"/>
                    <a:pt x="9958" y="6"/>
                  </a:cubicBezTo>
                  <a:cubicBezTo>
                    <a:pt x="9541" y="6"/>
                    <a:pt x="9172" y="299"/>
                    <a:pt x="9111" y="709"/>
                  </a:cubicBezTo>
                  <a:cubicBezTo>
                    <a:pt x="9090" y="858"/>
                    <a:pt x="9092" y="1010"/>
                    <a:pt x="9083" y="1169"/>
                  </a:cubicBezTo>
                  <a:lnTo>
                    <a:pt x="8315" y="1169"/>
                  </a:lnTo>
                  <a:cubicBezTo>
                    <a:pt x="8315" y="1071"/>
                    <a:pt x="8314" y="974"/>
                    <a:pt x="8315" y="879"/>
                  </a:cubicBezTo>
                  <a:cubicBezTo>
                    <a:pt x="8322" y="527"/>
                    <a:pt x="8152" y="268"/>
                    <a:pt x="7859" y="102"/>
                  </a:cubicBezTo>
                  <a:cubicBezTo>
                    <a:pt x="7739" y="34"/>
                    <a:pt x="7599" y="0"/>
                    <a:pt x="745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71"/>
          <p:cNvGrpSpPr/>
          <p:nvPr/>
        </p:nvGrpSpPr>
        <p:grpSpPr>
          <a:xfrm>
            <a:off x="876075" y="2567812"/>
            <a:ext cx="614700" cy="614700"/>
            <a:chOff x="876075" y="2577509"/>
            <a:chExt cx="614700" cy="614700"/>
          </a:xfrm>
        </p:grpSpPr>
        <p:sp>
          <p:nvSpPr>
            <p:cNvPr id="1427" name="Google Shape;1427;p71"/>
            <p:cNvSpPr/>
            <p:nvPr/>
          </p:nvSpPr>
          <p:spPr>
            <a:xfrm>
              <a:off x="876075"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71"/>
            <p:cNvSpPr/>
            <p:nvPr/>
          </p:nvSpPr>
          <p:spPr>
            <a:xfrm>
              <a:off x="950147" y="2683144"/>
              <a:ext cx="466556" cy="403430"/>
            </a:xfrm>
            <a:custGeom>
              <a:rect b="b" l="l" r="r" t="t"/>
              <a:pathLst>
                <a:path extrusionOk="0" h="12884" w="14900">
                  <a:moveTo>
                    <a:pt x="13987" y="459"/>
                  </a:moveTo>
                  <a:cubicBezTo>
                    <a:pt x="14160" y="459"/>
                    <a:pt x="14357" y="604"/>
                    <a:pt x="14418" y="818"/>
                  </a:cubicBezTo>
                  <a:cubicBezTo>
                    <a:pt x="14440" y="904"/>
                    <a:pt x="14436" y="995"/>
                    <a:pt x="14446" y="1090"/>
                  </a:cubicBezTo>
                  <a:lnTo>
                    <a:pt x="9628" y="1090"/>
                  </a:lnTo>
                  <a:cubicBezTo>
                    <a:pt x="9569" y="769"/>
                    <a:pt x="9730" y="544"/>
                    <a:pt x="9985" y="470"/>
                  </a:cubicBezTo>
                  <a:cubicBezTo>
                    <a:pt x="10012" y="463"/>
                    <a:pt x="10042" y="459"/>
                    <a:pt x="10070" y="459"/>
                  </a:cubicBezTo>
                  <a:close/>
                  <a:moveTo>
                    <a:pt x="12080" y="3169"/>
                  </a:moveTo>
                  <a:cubicBezTo>
                    <a:pt x="12085" y="3169"/>
                    <a:pt x="12089" y="3169"/>
                    <a:pt x="12093" y="3169"/>
                  </a:cubicBezTo>
                  <a:cubicBezTo>
                    <a:pt x="12493" y="3178"/>
                    <a:pt x="12776" y="3476"/>
                    <a:pt x="12779" y="3871"/>
                  </a:cubicBezTo>
                  <a:cubicBezTo>
                    <a:pt x="12781" y="4240"/>
                    <a:pt x="12467" y="4556"/>
                    <a:pt x="12082" y="4556"/>
                  </a:cubicBezTo>
                  <a:cubicBezTo>
                    <a:pt x="12081" y="4556"/>
                    <a:pt x="12080" y="4556"/>
                    <a:pt x="12079" y="4556"/>
                  </a:cubicBezTo>
                  <a:cubicBezTo>
                    <a:pt x="11710" y="4556"/>
                    <a:pt x="11380" y="4213"/>
                    <a:pt x="11401" y="3856"/>
                  </a:cubicBezTo>
                  <a:cubicBezTo>
                    <a:pt x="11394" y="3479"/>
                    <a:pt x="11708" y="3169"/>
                    <a:pt x="12080" y="3169"/>
                  </a:cubicBezTo>
                  <a:close/>
                  <a:moveTo>
                    <a:pt x="14433" y="1559"/>
                  </a:moveTo>
                  <a:lnTo>
                    <a:pt x="14433" y="6603"/>
                  </a:lnTo>
                  <a:lnTo>
                    <a:pt x="14016" y="6603"/>
                  </a:lnTo>
                  <a:cubicBezTo>
                    <a:pt x="14016" y="6425"/>
                    <a:pt x="14014" y="6247"/>
                    <a:pt x="14016" y="6068"/>
                  </a:cubicBezTo>
                  <a:cubicBezTo>
                    <a:pt x="14019" y="5732"/>
                    <a:pt x="13917" y="5432"/>
                    <a:pt x="13726" y="5164"/>
                  </a:cubicBezTo>
                  <a:cubicBezTo>
                    <a:pt x="13536" y="4901"/>
                    <a:pt x="13276" y="4726"/>
                    <a:pt x="12960" y="4620"/>
                  </a:cubicBezTo>
                  <a:cubicBezTo>
                    <a:pt x="13194" y="4328"/>
                    <a:pt x="13287" y="3996"/>
                    <a:pt x="13212" y="3625"/>
                  </a:cubicBezTo>
                  <a:cubicBezTo>
                    <a:pt x="13161" y="3373"/>
                    <a:pt x="13037" y="3154"/>
                    <a:pt x="12837" y="2987"/>
                  </a:cubicBezTo>
                  <a:cubicBezTo>
                    <a:pt x="12611" y="2799"/>
                    <a:pt x="12347" y="2715"/>
                    <a:pt x="12090" y="2715"/>
                  </a:cubicBezTo>
                  <a:cubicBezTo>
                    <a:pt x="11762" y="2715"/>
                    <a:pt x="11445" y="2853"/>
                    <a:pt x="11231" y="3093"/>
                  </a:cubicBezTo>
                  <a:cubicBezTo>
                    <a:pt x="10885" y="3484"/>
                    <a:pt x="10807" y="4099"/>
                    <a:pt x="11216" y="4620"/>
                  </a:cubicBezTo>
                  <a:cubicBezTo>
                    <a:pt x="10698" y="4796"/>
                    <a:pt x="10360" y="5150"/>
                    <a:pt x="10210" y="5676"/>
                  </a:cubicBezTo>
                  <a:cubicBezTo>
                    <a:pt x="10182" y="5776"/>
                    <a:pt x="10170" y="5882"/>
                    <a:pt x="10169" y="5986"/>
                  </a:cubicBezTo>
                  <a:cubicBezTo>
                    <a:pt x="10162" y="6190"/>
                    <a:pt x="10167" y="6394"/>
                    <a:pt x="10167" y="6602"/>
                  </a:cubicBezTo>
                  <a:lnTo>
                    <a:pt x="9626" y="6602"/>
                  </a:lnTo>
                  <a:lnTo>
                    <a:pt x="9626" y="1559"/>
                  </a:lnTo>
                  <a:close/>
                  <a:moveTo>
                    <a:pt x="12546" y="5013"/>
                  </a:moveTo>
                  <a:cubicBezTo>
                    <a:pt x="13013" y="5013"/>
                    <a:pt x="13479" y="5396"/>
                    <a:pt x="13530" y="5869"/>
                  </a:cubicBezTo>
                  <a:cubicBezTo>
                    <a:pt x="13557" y="6109"/>
                    <a:pt x="13536" y="6357"/>
                    <a:pt x="13536" y="6602"/>
                  </a:cubicBezTo>
                  <a:lnTo>
                    <a:pt x="13059" y="6602"/>
                  </a:lnTo>
                  <a:cubicBezTo>
                    <a:pt x="13062" y="6504"/>
                    <a:pt x="13062" y="6405"/>
                    <a:pt x="13061" y="6306"/>
                  </a:cubicBezTo>
                  <a:cubicBezTo>
                    <a:pt x="13061" y="6204"/>
                    <a:pt x="12976" y="6105"/>
                    <a:pt x="12882" y="6094"/>
                  </a:cubicBezTo>
                  <a:cubicBezTo>
                    <a:pt x="12869" y="6092"/>
                    <a:pt x="12855" y="6092"/>
                    <a:pt x="12843" y="6092"/>
                  </a:cubicBezTo>
                  <a:cubicBezTo>
                    <a:pt x="12723" y="6092"/>
                    <a:pt x="12640" y="6151"/>
                    <a:pt x="12621" y="6262"/>
                  </a:cubicBezTo>
                  <a:cubicBezTo>
                    <a:pt x="12602" y="6370"/>
                    <a:pt x="12601" y="6482"/>
                    <a:pt x="12592" y="6605"/>
                  </a:cubicBezTo>
                  <a:lnTo>
                    <a:pt x="11560" y="6605"/>
                  </a:lnTo>
                  <a:lnTo>
                    <a:pt x="11560" y="6312"/>
                  </a:lnTo>
                  <a:cubicBezTo>
                    <a:pt x="11560" y="6172"/>
                    <a:pt x="11478" y="6092"/>
                    <a:pt x="11336" y="6092"/>
                  </a:cubicBezTo>
                  <a:cubicBezTo>
                    <a:pt x="11202" y="6092"/>
                    <a:pt x="11118" y="6174"/>
                    <a:pt x="11118" y="6307"/>
                  </a:cubicBezTo>
                  <a:lnTo>
                    <a:pt x="11118" y="6598"/>
                  </a:lnTo>
                  <a:lnTo>
                    <a:pt x="10623" y="6598"/>
                  </a:lnTo>
                  <a:cubicBezTo>
                    <a:pt x="10623" y="6431"/>
                    <a:pt x="10629" y="6262"/>
                    <a:pt x="10622" y="6092"/>
                  </a:cubicBezTo>
                  <a:cubicBezTo>
                    <a:pt x="10616" y="5942"/>
                    <a:pt x="10634" y="5795"/>
                    <a:pt x="10694" y="5660"/>
                  </a:cubicBezTo>
                  <a:cubicBezTo>
                    <a:pt x="10840" y="5331"/>
                    <a:pt x="11087" y="5122"/>
                    <a:pt x="11435" y="5034"/>
                  </a:cubicBezTo>
                  <a:cubicBezTo>
                    <a:pt x="11513" y="5016"/>
                    <a:pt x="11596" y="5017"/>
                    <a:pt x="11677" y="5016"/>
                  </a:cubicBezTo>
                  <a:cubicBezTo>
                    <a:pt x="11742" y="5015"/>
                    <a:pt x="11807" y="5015"/>
                    <a:pt x="11871" y="5015"/>
                  </a:cubicBezTo>
                  <a:cubicBezTo>
                    <a:pt x="11987" y="5015"/>
                    <a:pt x="12102" y="5016"/>
                    <a:pt x="12217" y="5016"/>
                  </a:cubicBezTo>
                  <a:cubicBezTo>
                    <a:pt x="12323" y="5016"/>
                    <a:pt x="12428" y="5015"/>
                    <a:pt x="12533" y="5013"/>
                  </a:cubicBezTo>
                  <a:cubicBezTo>
                    <a:pt x="12537" y="5013"/>
                    <a:pt x="12542" y="5013"/>
                    <a:pt x="12546" y="5013"/>
                  </a:cubicBezTo>
                  <a:close/>
                  <a:moveTo>
                    <a:pt x="5593" y="5457"/>
                  </a:moveTo>
                  <a:cubicBezTo>
                    <a:pt x="5667" y="5457"/>
                    <a:pt x="5695" y="5483"/>
                    <a:pt x="5717" y="5546"/>
                  </a:cubicBezTo>
                  <a:cubicBezTo>
                    <a:pt x="5789" y="5761"/>
                    <a:pt x="5937" y="5886"/>
                    <a:pt x="6169" y="5903"/>
                  </a:cubicBezTo>
                  <a:cubicBezTo>
                    <a:pt x="6195" y="5906"/>
                    <a:pt x="6241" y="5935"/>
                    <a:pt x="6243" y="5952"/>
                  </a:cubicBezTo>
                  <a:cubicBezTo>
                    <a:pt x="6249" y="6199"/>
                    <a:pt x="6247" y="6445"/>
                    <a:pt x="6247" y="6689"/>
                  </a:cubicBezTo>
                  <a:lnTo>
                    <a:pt x="6220" y="6701"/>
                  </a:lnTo>
                  <a:cubicBezTo>
                    <a:pt x="6185" y="6658"/>
                    <a:pt x="6145" y="6622"/>
                    <a:pt x="6117" y="6575"/>
                  </a:cubicBezTo>
                  <a:cubicBezTo>
                    <a:pt x="5960" y="6330"/>
                    <a:pt x="5748" y="6183"/>
                    <a:pt x="5445" y="6183"/>
                  </a:cubicBezTo>
                  <a:cubicBezTo>
                    <a:pt x="5258" y="6184"/>
                    <a:pt x="5072" y="6184"/>
                    <a:pt x="4885" y="6184"/>
                  </a:cubicBezTo>
                  <a:cubicBezTo>
                    <a:pt x="4654" y="6184"/>
                    <a:pt x="4424" y="6183"/>
                    <a:pt x="4193" y="6180"/>
                  </a:cubicBezTo>
                  <a:cubicBezTo>
                    <a:pt x="3979" y="6179"/>
                    <a:pt x="3804" y="6081"/>
                    <a:pt x="3737" y="5865"/>
                  </a:cubicBezTo>
                  <a:cubicBezTo>
                    <a:pt x="3700" y="5743"/>
                    <a:pt x="3708" y="5603"/>
                    <a:pt x="3693" y="5464"/>
                  </a:cubicBezTo>
                  <a:cubicBezTo>
                    <a:pt x="3739" y="5463"/>
                    <a:pt x="3767" y="5460"/>
                    <a:pt x="3795" y="5460"/>
                  </a:cubicBezTo>
                  <a:cubicBezTo>
                    <a:pt x="4035" y="5460"/>
                    <a:pt x="4275" y="5460"/>
                    <a:pt x="4515" y="5460"/>
                  </a:cubicBezTo>
                  <a:cubicBezTo>
                    <a:pt x="4875" y="5460"/>
                    <a:pt x="5234" y="5460"/>
                    <a:pt x="5593" y="5457"/>
                  </a:cubicBezTo>
                  <a:close/>
                  <a:moveTo>
                    <a:pt x="12550" y="7387"/>
                  </a:moveTo>
                  <a:cubicBezTo>
                    <a:pt x="12549" y="7387"/>
                    <a:pt x="12548" y="7387"/>
                    <a:pt x="12547" y="7387"/>
                  </a:cubicBezTo>
                  <a:lnTo>
                    <a:pt x="11632" y="7387"/>
                  </a:lnTo>
                  <a:cubicBezTo>
                    <a:pt x="11499" y="7387"/>
                    <a:pt x="11420" y="7472"/>
                    <a:pt x="11420" y="7608"/>
                  </a:cubicBezTo>
                  <a:cubicBezTo>
                    <a:pt x="11421" y="7742"/>
                    <a:pt x="11500" y="7827"/>
                    <a:pt x="11633" y="7827"/>
                  </a:cubicBezTo>
                  <a:lnTo>
                    <a:pt x="12551" y="7827"/>
                  </a:lnTo>
                  <a:cubicBezTo>
                    <a:pt x="12673" y="7826"/>
                    <a:pt x="12764" y="7731"/>
                    <a:pt x="12762" y="7603"/>
                  </a:cubicBezTo>
                  <a:cubicBezTo>
                    <a:pt x="12759" y="7485"/>
                    <a:pt x="12666" y="7387"/>
                    <a:pt x="12550" y="7387"/>
                  </a:cubicBezTo>
                  <a:close/>
                  <a:moveTo>
                    <a:pt x="14439" y="7054"/>
                  </a:moveTo>
                  <a:cubicBezTo>
                    <a:pt x="14439" y="7255"/>
                    <a:pt x="14442" y="7458"/>
                    <a:pt x="14436" y="7660"/>
                  </a:cubicBezTo>
                  <a:cubicBezTo>
                    <a:pt x="14435" y="7725"/>
                    <a:pt x="14425" y="7792"/>
                    <a:pt x="14403" y="7854"/>
                  </a:cubicBezTo>
                  <a:cubicBezTo>
                    <a:pt x="14340" y="8043"/>
                    <a:pt x="14202" y="8155"/>
                    <a:pt x="14004" y="8179"/>
                  </a:cubicBezTo>
                  <a:cubicBezTo>
                    <a:pt x="13891" y="8193"/>
                    <a:pt x="13778" y="8196"/>
                    <a:pt x="13665" y="8196"/>
                  </a:cubicBezTo>
                  <a:cubicBezTo>
                    <a:pt x="13088" y="8198"/>
                    <a:pt x="12512" y="8198"/>
                    <a:pt x="11935" y="8198"/>
                  </a:cubicBezTo>
                  <a:cubicBezTo>
                    <a:pt x="11359" y="8198"/>
                    <a:pt x="10782" y="8198"/>
                    <a:pt x="10206" y="8196"/>
                  </a:cubicBezTo>
                  <a:cubicBezTo>
                    <a:pt x="10063" y="8196"/>
                    <a:pt x="9920" y="8174"/>
                    <a:pt x="9800" y="8076"/>
                  </a:cubicBezTo>
                  <a:cubicBezTo>
                    <a:pt x="9695" y="7991"/>
                    <a:pt x="9628" y="7882"/>
                    <a:pt x="9623" y="7753"/>
                  </a:cubicBezTo>
                  <a:cubicBezTo>
                    <a:pt x="9611" y="7523"/>
                    <a:pt x="9619" y="7294"/>
                    <a:pt x="9619" y="7054"/>
                  </a:cubicBezTo>
                  <a:close/>
                  <a:moveTo>
                    <a:pt x="4862" y="6622"/>
                  </a:moveTo>
                  <a:cubicBezTo>
                    <a:pt x="5052" y="6622"/>
                    <a:pt x="5241" y="6623"/>
                    <a:pt x="5429" y="6624"/>
                  </a:cubicBezTo>
                  <a:cubicBezTo>
                    <a:pt x="5558" y="6627"/>
                    <a:pt x="5660" y="6698"/>
                    <a:pt x="5724" y="6813"/>
                  </a:cubicBezTo>
                  <a:cubicBezTo>
                    <a:pt x="5821" y="6991"/>
                    <a:pt x="5975" y="7105"/>
                    <a:pt x="6169" y="7162"/>
                  </a:cubicBezTo>
                  <a:cubicBezTo>
                    <a:pt x="6236" y="7182"/>
                    <a:pt x="6254" y="7207"/>
                    <a:pt x="6249" y="7268"/>
                  </a:cubicBezTo>
                  <a:cubicBezTo>
                    <a:pt x="6244" y="7309"/>
                    <a:pt x="6249" y="7350"/>
                    <a:pt x="6249" y="7398"/>
                  </a:cubicBezTo>
                  <a:cubicBezTo>
                    <a:pt x="6244" y="7398"/>
                    <a:pt x="6240" y="7398"/>
                    <a:pt x="6236" y="7398"/>
                  </a:cubicBezTo>
                  <a:cubicBezTo>
                    <a:pt x="6111" y="7398"/>
                    <a:pt x="6012" y="7442"/>
                    <a:pt x="5973" y="7565"/>
                  </a:cubicBezTo>
                  <a:cubicBezTo>
                    <a:pt x="5953" y="7627"/>
                    <a:pt x="5954" y="7698"/>
                    <a:pt x="5950" y="7763"/>
                  </a:cubicBezTo>
                  <a:cubicBezTo>
                    <a:pt x="5909" y="8145"/>
                    <a:pt x="5523" y="8471"/>
                    <a:pt x="5158" y="8519"/>
                  </a:cubicBezTo>
                  <a:cubicBezTo>
                    <a:pt x="5112" y="8525"/>
                    <a:pt x="5067" y="8528"/>
                    <a:pt x="5023" y="8528"/>
                  </a:cubicBezTo>
                  <a:cubicBezTo>
                    <a:pt x="4770" y="8528"/>
                    <a:pt x="4553" y="8430"/>
                    <a:pt x="4365" y="8258"/>
                  </a:cubicBezTo>
                  <a:cubicBezTo>
                    <a:pt x="4196" y="8106"/>
                    <a:pt x="4107" y="7898"/>
                    <a:pt x="4097" y="7667"/>
                  </a:cubicBezTo>
                  <a:cubicBezTo>
                    <a:pt x="4088" y="7504"/>
                    <a:pt x="4012" y="7422"/>
                    <a:pt x="3849" y="7421"/>
                  </a:cubicBezTo>
                  <a:cubicBezTo>
                    <a:pt x="3743" y="7420"/>
                    <a:pt x="3708" y="7386"/>
                    <a:pt x="3705" y="7279"/>
                  </a:cubicBezTo>
                  <a:cubicBezTo>
                    <a:pt x="3705" y="7223"/>
                    <a:pt x="3702" y="7168"/>
                    <a:pt x="3705" y="7111"/>
                  </a:cubicBezTo>
                  <a:cubicBezTo>
                    <a:pt x="3709" y="7041"/>
                    <a:pt x="3729" y="6992"/>
                    <a:pt x="3817" y="6992"/>
                  </a:cubicBezTo>
                  <a:cubicBezTo>
                    <a:pt x="3820" y="6992"/>
                    <a:pt x="3822" y="6992"/>
                    <a:pt x="3825" y="6992"/>
                  </a:cubicBezTo>
                  <a:cubicBezTo>
                    <a:pt x="3832" y="6993"/>
                    <a:pt x="3839" y="6993"/>
                    <a:pt x="3845" y="6993"/>
                  </a:cubicBezTo>
                  <a:cubicBezTo>
                    <a:pt x="4018" y="6993"/>
                    <a:pt x="4105" y="6870"/>
                    <a:pt x="4094" y="6721"/>
                  </a:cubicBezTo>
                  <a:cubicBezTo>
                    <a:pt x="4092" y="6692"/>
                    <a:pt x="4094" y="6663"/>
                    <a:pt x="4094" y="6623"/>
                  </a:cubicBezTo>
                  <a:cubicBezTo>
                    <a:pt x="4354" y="6623"/>
                    <a:pt x="4609" y="6622"/>
                    <a:pt x="4862" y="6622"/>
                  </a:cubicBezTo>
                  <a:close/>
                  <a:moveTo>
                    <a:pt x="4629" y="8936"/>
                  </a:moveTo>
                  <a:cubicBezTo>
                    <a:pt x="4756" y="8956"/>
                    <a:pt x="4882" y="8980"/>
                    <a:pt x="5009" y="8990"/>
                  </a:cubicBezTo>
                  <a:cubicBezTo>
                    <a:pt x="5019" y="8990"/>
                    <a:pt x="5028" y="8991"/>
                    <a:pt x="5037" y="8991"/>
                  </a:cubicBezTo>
                  <a:cubicBezTo>
                    <a:pt x="5110" y="8991"/>
                    <a:pt x="5184" y="8977"/>
                    <a:pt x="5258" y="8964"/>
                  </a:cubicBezTo>
                  <a:cubicBezTo>
                    <a:pt x="5277" y="8962"/>
                    <a:pt x="5295" y="8958"/>
                    <a:pt x="5311" y="8958"/>
                  </a:cubicBezTo>
                  <a:cubicBezTo>
                    <a:pt x="5343" y="8958"/>
                    <a:pt x="5365" y="8971"/>
                    <a:pt x="5366" y="9027"/>
                  </a:cubicBezTo>
                  <a:cubicBezTo>
                    <a:pt x="5366" y="9044"/>
                    <a:pt x="5381" y="9063"/>
                    <a:pt x="5391" y="9082"/>
                  </a:cubicBezTo>
                  <a:cubicBezTo>
                    <a:pt x="5448" y="9198"/>
                    <a:pt x="5448" y="9211"/>
                    <a:pt x="5330" y="9274"/>
                  </a:cubicBezTo>
                  <a:cubicBezTo>
                    <a:pt x="5212" y="9341"/>
                    <a:pt x="5093" y="9374"/>
                    <a:pt x="4976" y="9374"/>
                  </a:cubicBezTo>
                  <a:cubicBezTo>
                    <a:pt x="4818" y="9374"/>
                    <a:pt x="4666" y="9313"/>
                    <a:pt x="4530" y="9188"/>
                  </a:cubicBezTo>
                  <a:cubicBezTo>
                    <a:pt x="4563" y="9100"/>
                    <a:pt x="4596" y="9018"/>
                    <a:pt x="4629" y="8936"/>
                  </a:cubicBezTo>
                  <a:close/>
                  <a:moveTo>
                    <a:pt x="9162" y="4529"/>
                  </a:moveTo>
                  <a:lnTo>
                    <a:pt x="9162" y="4632"/>
                  </a:lnTo>
                  <a:cubicBezTo>
                    <a:pt x="9162" y="5647"/>
                    <a:pt x="9163" y="6664"/>
                    <a:pt x="9159" y="7678"/>
                  </a:cubicBezTo>
                  <a:cubicBezTo>
                    <a:pt x="9159" y="7944"/>
                    <a:pt x="9248" y="8176"/>
                    <a:pt x="9428" y="8362"/>
                  </a:cubicBezTo>
                  <a:cubicBezTo>
                    <a:pt x="9594" y="8533"/>
                    <a:pt x="9805" y="8638"/>
                    <a:pt x="10053" y="8639"/>
                  </a:cubicBezTo>
                  <a:cubicBezTo>
                    <a:pt x="10293" y="8640"/>
                    <a:pt x="10534" y="8640"/>
                    <a:pt x="10774" y="8640"/>
                  </a:cubicBezTo>
                  <a:cubicBezTo>
                    <a:pt x="11254" y="8640"/>
                    <a:pt x="11734" y="8639"/>
                    <a:pt x="12215" y="8639"/>
                  </a:cubicBezTo>
                  <a:lnTo>
                    <a:pt x="12318" y="8639"/>
                  </a:lnTo>
                  <a:lnTo>
                    <a:pt x="12318" y="10808"/>
                  </a:lnTo>
                  <a:lnTo>
                    <a:pt x="7842" y="10808"/>
                  </a:lnTo>
                  <a:cubicBezTo>
                    <a:pt x="7798" y="10416"/>
                    <a:pt x="7651" y="10076"/>
                    <a:pt x="7397" y="9779"/>
                  </a:cubicBezTo>
                  <a:cubicBezTo>
                    <a:pt x="7120" y="9451"/>
                    <a:pt x="6768" y="9230"/>
                    <a:pt x="6369" y="9083"/>
                  </a:cubicBezTo>
                  <a:cubicBezTo>
                    <a:pt x="6209" y="9025"/>
                    <a:pt x="6043" y="8987"/>
                    <a:pt x="5882" y="8938"/>
                  </a:cubicBezTo>
                  <a:cubicBezTo>
                    <a:pt x="5854" y="8929"/>
                    <a:pt x="5811" y="8901"/>
                    <a:pt x="5810" y="8880"/>
                  </a:cubicBezTo>
                  <a:cubicBezTo>
                    <a:pt x="5809" y="8830"/>
                    <a:pt x="5810" y="8756"/>
                    <a:pt x="5841" y="8731"/>
                  </a:cubicBezTo>
                  <a:cubicBezTo>
                    <a:pt x="6127" y="8513"/>
                    <a:pt x="6328" y="8247"/>
                    <a:pt x="6390" y="7886"/>
                  </a:cubicBezTo>
                  <a:cubicBezTo>
                    <a:pt x="6393" y="7861"/>
                    <a:pt x="6427" y="7834"/>
                    <a:pt x="6454" y="7823"/>
                  </a:cubicBezTo>
                  <a:cubicBezTo>
                    <a:pt x="6629" y="7732"/>
                    <a:pt x="6708" y="7591"/>
                    <a:pt x="6707" y="7393"/>
                  </a:cubicBezTo>
                  <a:cubicBezTo>
                    <a:pt x="6703" y="6913"/>
                    <a:pt x="6701" y="6432"/>
                    <a:pt x="6707" y="5952"/>
                  </a:cubicBezTo>
                  <a:cubicBezTo>
                    <a:pt x="6710" y="5702"/>
                    <a:pt x="6509" y="5469"/>
                    <a:pt x="6250" y="5457"/>
                  </a:cubicBezTo>
                  <a:cubicBezTo>
                    <a:pt x="6172" y="5454"/>
                    <a:pt x="6144" y="5399"/>
                    <a:pt x="6127" y="5343"/>
                  </a:cubicBezTo>
                  <a:cubicBezTo>
                    <a:pt x="6082" y="5195"/>
                    <a:pt x="5987" y="5096"/>
                    <a:pt x="5851" y="5040"/>
                  </a:cubicBezTo>
                  <a:cubicBezTo>
                    <a:pt x="5796" y="5017"/>
                    <a:pt x="5734" y="5000"/>
                    <a:pt x="5676" y="5000"/>
                  </a:cubicBezTo>
                  <a:cubicBezTo>
                    <a:pt x="5271" y="4998"/>
                    <a:pt x="4867" y="4997"/>
                    <a:pt x="4462" y="4997"/>
                  </a:cubicBezTo>
                  <a:cubicBezTo>
                    <a:pt x="4193" y="4997"/>
                    <a:pt x="3923" y="4997"/>
                    <a:pt x="3654" y="4997"/>
                  </a:cubicBezTo>
                  <a:cubicBezTo>
                    <a:pt x="3449" y="4997"/>
                    <a:pt x="3262" y="5188"/>
                    <a:pt x="3262" y="5396"/>
                  </a:cubicBezTo>
                  <a:cubicBezTo>
                    <a:pt x="3262" y="5538"/>
                    <a:pt x="3252" y="5679"/>
                    <a:pt x="3263" y="5821"/>
                  </a:cubicBezTo>
                  <a:cubicBezTo>
                    <a:pt x="3283" y="6061"/>
                    <a:pt x="3384" y="6261"/>
                    <a:pt x="3570" y="6418"/>
                  </a:cubicBezTo>
                  <a:cubicBezTo>
                    <a:pt x="3599" y="6440"/>
                    <a:pt x="3625" y="6482"/>
                    <a:pt x="3627" y="6517"/>
                  </a:cubicBezTo>
                  <a:cubicBezTo>
                    <a:pt x="3630" y="6538"/>
                    <a:pt x="3584" y="6568"/>
                    <a:pt x="3556" y="6585"/>
                  </a:cubicBezTo>
                  <a:cubicBezTo>
                    <a:pt x="3371" y="6680"/>
                    <a:pt x="3269" y="6827"/>
                    <a:pt x="3263" y="7038"/>
                  </a:cubicBezTo>
                  <a:cubicBezTo>
                    <a:pt x="3259" y="7152"/>
                    <a:pt x="3269" y="7267"/>
                    <a:pt x="3262" y="7381"/>
                  </a:cubicBezTo>
                  <a:cubicBezTo>
                    <a:pt x="3252" y="7544"/>
                    <a:pt x="3412" y="7792"/>
                    <a:pt x="3587" y="7830"/>
                  </a:cubicBezTo>
                  <a:cubicBezTo>
                    <a:pt x="3652" y="7844"/>
                    <a:pt x="3662" y="7886"/>
                    <a:pt x="3676" y="7944"/>
                  </a:cubicBezTo>
                  <a:cubicBezTo>
                    <a:pt x="3743" y="8237"/>
                    <a:pt x="3907" y="8474"/>
                    <a:pt x="4132" y="8669"/>
                  </a:cubicBezTo>
                  <a:cubicBezTo>
                    <a:pt x="4200" y="8731"/>
                    <a:pt x="4155" y="8810"/>
                    <a:pt x="4160" y="8881"/>
                  </a:cubicBezTo>
                  <a:cubicBezTo>
                    <a:pt x="4162" y="8901"/>
                    <a:pt x="4107" y="8931"/>
                    <a:pt x="4073" y="8943"/>
                  </a:cubicBezTo>
                  <a:cubicBezTo>
                    <a:pt x="3828" y="9032"/>
                    <a:pt x="3573" y="9100"/>
                    <a:pt x="3335" y="9205"/>
                  </a:cubicBezTo>
                  <a:cubicBezTo>
                    <a:pt x="3095" y="9311"/>
                    <a:pt x="2876" y="9461"/>
                    <a:pt x="2690" y="9652"/>
                  </a:cubicBezTo>
                  <a:cubicBezTo>
                    <a:pt x="2658" y="9686"/>
                    <a:pt x="2632" y="9726"/>
                    <a:pt x="2604" y="9761"/>
                  </a:cubicBezTo>
                  <a:lnTo>
                    <a:pt x="2583" y="9744"/>
                  </a:lnTo>
                  <a:cubicBezTo>
                    <a:pt x="2580" y="8007"/>
                    <a:pt x="2580" y="6271"/>
                    <a:pt x="2580" y="4529"/>
                  </a:cubicBezTo>
                  <a:close/>
                  <a:moveTo>
                    <a:pt x="5886" y="9423"/>
                  </a:moveTo>
                  <a:cubicBezTo>
                    <a:pt x="5902" y="9423"/>
                    <a:pt x="5920" y="9426"/>
                    <a:pt x="5940" y="9431"/>
                  </a:cubicBezTo>
                  <a:cubicBezTo>
                    <a:pt x="6348" y="9542"/>
                    <a:pt x="6714" y="9723"/>
                    <a:pt x="7005" y="10031"/>
                  </a:cubicBezTo>
                  <a:cubicBezTo>
                    <a:pt x="7198" y="10235"/>
                    <a:pt x="7317" y="10478"/>
                    <a:pt x="7373" y="10754"/>
                  </a:cubicBezTo>
                  <a:cubicBezTo>
                    <a:pt x="7376" y="10770"/>
                    <a:pt x="7372" y="10788"/>
                    <a:pt x="7372" y="10809"/>
                  </a:cubicBezTo>
                  <a:lnTo>
                    <a:pt x="2576" y="10809"/>
                  </a:lnTo>
                  <a:cubicBezTo>
                    <a:pt x="2608" y="10695"/>
                    <a:pt x="2628" y="10584"/>
                    <a:pt x="2670" y="10484"/>
                  </a:cubicBezTo>
                  <a:cubicBezTo>
                    <a:pt x="2813" y="10136"/>
                    <a:pt x="3061" y="9877"/>
                    <a:pt x="3386" y="9693"/>
                  </a:cubicBezTo>
                  <a:cubicBezTo>
                    <a:pt x="3590" y="9578"/>
                    <a:pt x="3802" y="9487"/>
                    <a:pt x="4030" y="9430"/>
                  </a:cubicBezTo>
                  <a:cubicBezTo>
                    <a:pt x="4048" y="9426"/>
                    <a:pt x="4062" y="9423"/>
                    <a:pt x="4075" y="9423"/>
                  </a:cubicBezTo>
                  <a:cubicBezTo>
                    <a:pt x="4107" y="9423"/>
                    <a:pt x="4130" y="9437"/>
                    <a:pt x="4160" y="9471"/>
                  </a:cubicBezTo>
                  <a:cubicBezTo>
                    <a:pt x="4313" y="9642"/>
                    <a:pt x="4507" y="9761"/>
                    <a:pt x="4733" y="9803"/>
                  </a:cubicBezTo>
                  <a:cubicBezTo>
                    <a:pt x="4820" y="9820"/>
                    <a:pt x="4907" y="9829"/>
                    <a:pt x="4991" y="9829"/>
                  </a:cubicBezTo>
                  <a:cubicBezTo>
                    <a:pt x="5216" y="9829"/>
                    <a:pt x="5431" y="9767"/>
                    <a:pt x="5627" y="9628"/>
                  </a:cubicBezTo>
                  <a:cubicBezTo>
                    <a:pt x="5690" y="9584"/>
                    <a:pt x="5742" y="9525"/>
                    <a:pt x="5796" y="9468"/>
                  </a:cubicBezTo>
                  <a:cubicBezTo>
                    <a:pt x="5825" y="9437"/>
                    <a:pt x="5852" y="9423"/>
                    <a:pt x="5886" y="9423"/>
                  </a:cubicBezTo>
                  <a:close/>
                  <a:moveTo>
                    <a:pt x="9043" y="11278"/>
                  </a:moveTo>
                  <a:cubicBezTo>
                    <a:pt x="8949" y="11463"/>
                    <a:pt x="8809" y="11576"/>
                    <a:pt x="8614" y="11607"/>
                  </a:cubicBezTo>
                  <a:cubicBezTo>
                    <a:pt x="8480" y="11626"/>
                    <a:pt x="8341" y="11626"/>
                    <a:pt x="8204" y="11626"/>
                  </a:cubicBezTo>
                  <a:cubicBezTo>
                    <a:pt x="8008" y="11627"/>
                    <a:pt x="7812" y="11627"/>
                    <a:pt x="7616" y="11627"/>
                  </a:cubicBezTo>
                  <a:cubicBezTo>
                    <a:pt x="7224" y="11627"/>
                    <a:pt x="6832" y="11626"/>
                    <a:pt x="6440" y="11626"/>
                  </a:cubicBezTo>
                  <a:cubicBezTo>
                    <a:pt x="6243" y="11626"/>
                    <a:pt x="6067" y="11572"/>
                    <a:pt x="5937" y="11413"/>
                  </a:cubicBezTo>
                  <a:cubicBezTo>
                    <a:pt x="5905" y="11375"/>
                    <a:pt x="5879" y="11331"/>
                    <a:pt x="5844" y="11278"/>
                  </a:cubicBezTo>
                  <a:close/>
                  <a:moveTo>
                    <a:pt x="14198" y="11272"/>
                  </a:moveTo>
                  <a:cubicBezTo>
                    <a:pt x="14392" y="11272"/>
                    <a:pt x="14456" y="11370"/>
                    <a:pt x="14427" y="11566"/>
                  </a:cubicBezTo>
                  <a:cubicBezTo>
                    <a:pt x="14393" y="11794"/>
                    <a:pt x="14300" y="11986"/>
                    <a:pt x="14139" y="12145"/>
                  </a:cubicBezTo>
                  <a:cubicBezTo>
                    <a:pt x="13955" y="12323"/>
                    <a:pt x="13727" y="12422"/>
                    <a:pt x="13467" y="12422"/>
                  </a:cubicBezTo>
                  <a:cubicBezTo>
                    <a:pt x="10792" y="12422"/>
                    <a:pt x="8116" y="12423"/>
                    <a:pt x="5441" y="12423"/>
                  </a:cubicBezTo>
                  <a:cubicBezTo>
                    <a:pt x="4103" y="12423"/>
                    <a:pt x="2765" y="12423"/>
                    <a:pt x="1427" y="12422"/>
                  </a:cubicBezTo>
                  <a:cubicBezTo>
                    <a:pt x="950" y="12422"/>
                    <a:pt x="554" y="12078"/>
                    <a:pt x="472" y="11631"/>
                  </a:cubicBezTo>
                  <a:cubicBezTo>
                    <a:pt x="454" y="11525"/>
                    <a:pt x="420" y="11416"/>
                    <a:pt x="517" y="11331"/>
                  </a:cubicBezTo>
                  <a:cubicBezTo>
                    <a:pt x="550" y="11300"/>
                    <a:pt x="603" y="11276"/>
                    <a:pt x="646" y="11276"/>
                  </a:cubicBezTo>
                  <a:cubicBezTo>
                    <a:pt x="2197" y="11272"/>
                    <a:pt x="3747" y="11273"/>
                    <a:pt x="5296" y="11272"/>
                  </a:cubicBezTo>
                  <a:cubicBezTo>
                    <a:pt x="5349" y="11272"/>
                    <a:pt x="5366" y="11285"/>
                    <a:pt x="5384" y="11341"/>
                  </a:cubicBezTo>
                  <a:cubicBezTo>
                    <a:pt x="5509" y="11722"/>
                    <a:pt x="5759" y="11971"/>
                    <a:pt x="6159" y="12050"/>
                  </a:cubicBezTo>
                  <a:cubicBezTo>
                    <a:pt x="6222" y="12063"/>
                    <a:pt x="6287" y="12069"/>
                    <a:pt x="6350" y="12069"/>
                  </a:cubicBezTo>
                  <a:cubicBezTo>
                    <a:pt x="6437" y="12069"/>
                    <a:pt x="6523" y="12069"/>
                    <a:pt x="6610" y="12069"/>
                  </a:cubicBezTo>
                  <a:cubicBezTo>
                    <a:pt x="6999" y="12069"/>
                    <a:pt x="7388" y="12067"/>
                    <a:pt x="7777" y="12067"/>
                  </a:cubicBezTo>
                  <a:cubicBezTo>
                    <a:pt x="8031" y="12067"/>
                    <a:pt x="8286" y="12068"/>
                    <a:pt x="8540" y="12070"/>
                  </a:cubicBezTo>
                  <a:cubicBezTo>
                    <a:pt x="8543" y="12070"/>
                    <a:pt x="8546" y="12070"/>
                    <a:pt x="8549" y="12070"/>
                  </a:cubicBezTo>
                  <a:cubicBezTo>
                    <a:pt x="8986" y="12070"/>
                    <a:pt x="9424" y="11740"/>
                    <a:pt x="9522" y="11272"/>
                  </a:cubicBezTo>
                  <a:close/>
                  <a:moveTo>
                    <a:pt x="9955" y="0"/>
                  </a:moveTo>
                  <a:cubicBezTo>
                    <a:pt x="9822" y="58"/>
                    <a:pt x="9681" y="99"/>
                    <a:pt x="9561" y="177"/>
                  </a:cubicBezTo>
                  <a:cubicBezTo>
                    <a:pt x="9350" y="313"/>
                    <a:pt x="9222" y="517"/>
                    <a:pt x="9179" y="764"/>
                  </a:cubicBezTo>
                  <a:cubicBezTo>
                    <a:pt x="9164" y="844"/>
                    <a:pt x="9162" y="927"/>
                    <a:pt x="9162" y="1008"/>
                  </a:cubicBezTo>
                  <a:cubicBezTo>
                    <a:pt x="9159" y="1995"/>
                    <a:pt x="9162" y="2981"/>
                    <a:pt x="9162" y="3969"/>
                  </a:cubicBezTo>
                  <a:lnTo>
                    <a:pt x="9162" y="4083"/>
                  </a:lnTo>
                  <a:lnTo>
                    <a:pt x="9043" y="4083"/>
                  </a:lnTo>
                  <a:cubicBezTo>
                    <a:pt x="7958" y="4083"/>
                    <a:pt x="6874" y="4084"/>
                    <a:pt x="5790" y="4084"/>
                  </a:cubicBezTo>
                  <a:cubicBezTo>
                    <a:pt x="4706" y="4084"/>
                    <a:pt x="3622" y="4083"/>
                    <a:pt x="2538" y="4082"/>
                  </a:cubicBezTo>
                  <a:cubicBezTo>
                    <a:pt x="2317" y="4082"/>
                    <a:pt x="2116" y="4283"/>
                    <a:pt x="2116" y="4506"/>
                  </a:cubicBezTo>
                  <a:cubicBezTo>
                    <a:pt x="2119" y="6568"/>
                    <a:pt x="2117" y="8629"/>
                    <a:pt x="2117" y="10691"/>
                  </a:cubicBezTo>
                  <a:lnTo>
                    <a:pt x="2117" y="10809"/>
                  </a:lnTo>
                  <a:lnTo>
                    <a:pt x="1588" y="10809"/>
                  </a:lnTo>
                  <a:lnTo>
                    <a:pt x="1588" y="10713"/>
                  </a:lnTo>
                  <a:lnTo>
                    <a:pt x="1588" y="4088"/>
                  </a:lnTo>
                  <a:cubicBezTo>
                    <a:pt x="1588" y="3823"/>
                    <a:pt x="1826" y="3567"/>
                    <a:pt x="2088" y="3553"/>
                  </a:cubicBezTo>
                  <a:cubicBezTo>
                    <a:pt x="2262" y="3544"/>
                    <a:pt x="2437" y="3536"/>
                    <a:pt x="2612" y="3536"/>
                  </a:cubicBezTo>
                  <a:cubicBezTo>
                    <a:pt x="3251" y="3535"/>
                    <a:pt x="3889" y="3535"/>
                    <a:pt x="4528" y="3535"/>
                  </a:cubicBezTo>
                  <a:cubicBezTo>
                    <a:pt x="5804" y="3535"/>
                    <a:pt x="7081" y="3536"/>
                    <a:pt x="8358" y="3536"/>
                  </a:cubicBezTo>
                  <a:cubicBezTo>
                    <a:pt x="8478" y="3536"/>
                    <a:pt x="8548" y="3489"/>
                    <a:pt x="8583" y="3383"/>
                  </a:cubicBezTo>
                  <a:cubicBezTo>
                    <a:pt x="8613" y="3290"/>
                    <a:pt x="8582" y="3184"/>
                    <a:pt x="8492" y="3124"/>
                  </a:cubicBezTo>
                  <a:cubicBezTo>
                    <a:pt x="8464" y="3106"/>
                    <a:pt x="8423" y="3095"/>
                    <a:pt x="8388" y="3095"/>
                  </a:cubicBezTo>
                  <a:cubicBezTo>
                    <a:pt x="7275" y="3094"/>
                    <a:pt x="6163" y="3092"/>
                    <a:pt x="5050" y="3092"/>
                  </a:cubicBezTo>
                  <a:cubicBezTo>
                    <a:pt x="4050" y="3092"/>
                    <a:pt x="3050" y="3093"/>
                    <a:pt x="2049" y="3099"/>
                  </a:cubicBezTo>
                  <a:cubicBezTo>
                    <a:pt x="1699" y="3100"/>
                    <a:pt x="1433" y="3305"/>
                    <a:pt x="1257" y="3612"/>
                  </a:cubicBezTo>
                  <a:cubicBezTo>
                    <a:pt x="1164" y="3778"/>
                    <a:pt x="1128" y="3956"/>
                    <a:pt x="1128" y="4146"/>
                  </a:cubicBezTo>
                  <a:cubicBezTo>
                    <a:pt x="1130" y="6327"/>
                    <a:pt x="1130" y="8510"/>
                    <a:pt x="1130" y="10692"/>
                  </a:cubicBezTo>
                  <a:lnTo>
                    <a:pt x="1130" y="10814"/>
                  </a:lnTo>
                  <a:lnTo>
                    <a:pt x="703" y="10814"/>
                  </a:lnTo>
                  <a:cubicBezTo>
                    <a:pt x="483" y="10814"/>
                    <a:pt x="285" y="10870"/>
                    <a:pt x="149" y="11051"/>
                  </a:cubicBezTo>
                  <a:cubicBezTo>
                    <a:pt x="83" y="11138"/>
                    <a:pt x="50" y="11245"/>
                    <a:pt x="1" y="11344"/>
                  </a:cubicBezTo>
                  <a:lnTo>
                    <a:pt x="1" y="11610"/>
                  </a:lnTo>
                  <a:cubicBezTo>
                    <a:pt x="15" y="11674"/>
                    <a:pt x="25" y="11737"/>
                    <a:pt x="43" y="11800"/>
                  </a:cubicBezTo>
                  <a:cubicBezTo>
                    <a:pt x="199" y="12346"/>
                    <a:pt x="548" y="12698"/>
                    <a:pt x="1101" y="12841"/>
                  </a:cubicBezTo>
                  <a:cubicBezTo>
                    <a:pt x="1165" y="12857"/>
                    <a:pt x="1233" y="12857"/>
                    <a:pt x="1298" y="12865"/>
                  </a:cubicBezTo>
                  <a:cubicBezTo>
                    <a:pt x="1325" y="12869"/>
                    <a:pt x="1352" y="12876"/>
                    <a:pt x="1377" y="12883"/>
                  </a:cubicBezTo>
                  <a:lnTo>
                    <a:pt x="13523" y="12883"/>
                  </a:lnTo>
                  <a:cubicBezTo>
                    <a:pt x="13598" y="12871"/>
                    <a:pt x="13675" y="12862"/>
                    <a:pt x="13748" y="12848"/>
                  </a:cubicBezTo>
                  <a:cubicBezTo>
                    <a:pt x="14159" y="12765"/>
                    <a:pt x="14476" y="12545"/>
                    <a:pt x="14691" y="12185"/>
                  </a:cubicBezTo>
                  <a:cubicBezTo>
                    <a:pt x="14809" y="11988"/>
                    <a:pt x="14882" y="11780"/>
                    <a:pt x="14884" y="11549"/>
                  </a:cubicBezTo>
                  <a:cubicBezTo>
                    <a:pt x="14884" y="11541"/>
                    <a:pt x="14894" y="11532"/>
                    <a:pt x="14900" y="11524"/>
                  </a:cubicBezTo>
                  <a:lnTo>
                    <a:pt x="14900" y="11399"/>
                  </a:lnTo>
                  <a:cubicBezTo>
                    <a:pt x="14859" y="11295"/>
                    <a:pt x="14832" y="11181"/>
                    <a:pt x="14774" y="11087"/>
                  </a:cubicBezTo>
                  <a:cubicBezTo>
                    <a:pt x="14681" y="10934"/>
                    <a:pt x="14534" y="10846"/>
                    <a:pt x="14351" y="10833"/>
                  </a:cubicBezTo>
                  <a:cubicBezTo>
                    <a:pt x="14163" y="10821"/>
                    <a:pt x="13973" y="10816"/>
                    <a:pt x="13771" y="10805"/>
                  </a:cubicBezTo>
                  <a:lnTo>
                    <a:pt x="13771" y="10717"/>
                  </a:lnTo>
                  <a:lnTo>
                    <a:pt x="13771" y="9462"/>
                  </a:lnTo>
                  <a:cubicBezTo>
                    <a:pt x="13771" y="9362"/>
                    <a:pt x="13733" y="9290"/>
                    <a:pt x="13641" y="9240"/>
                  </a:cubicBezTo>
                  <a:cubicBezTo>
                    <a:pt x="13603" y="9220"/>
                    <a:pt x="13566" y="9210"/>
                    <a:pt x="13531" y="9210"/>
                  </a:cubicBezTo>
                  <a:cubicBezTo>
                    <a:pt x="13481" y="9210"/>
                    <a:pt x="13434" y="9230"/>
                    <a:pt x="13395" y="9267"/>
                  </a:cubicBezTo>
                  <a:cubicBezTo>
                    <a:pt x="13351" y="9310"/>
                    <a:pt x="13315" y="9385"/>
                    <a:pt x="13315" y="9447"/>
                  </a:cubicBezTo>
                  <a:cubicBezTo>
                    <a:pt x="13308" y="9869"/>
                    <a:pt x="13311" y="10289"/>
                    <a:pt x="13311" y="10710"/>
                  </a:cubicBezTo>
                  <a:lnTo>
                    <a:pt x="13311" y="10811"/>
                  </a:lnTo>
                  <a:lnTo>
                    <a:pt x="12786" y="10811"/>
                  </a:lnTo>
                  <a:lnTo>
                    <a:pt x="12786" y="8642"/>
                  </a:lnTo>
                  <a:lnTo>
                    <a:pt x="12878" y="8642"/>
                  </a:lnTo>
                  <a:cubicBezTo>
                    <a:pt x="13124" y="8642"/>
                    <a:pt x="13372" y="8644"/>
                    <a:pt x="13619" y="8644"/>
                  </a:cubicBezTo>
                  <a:cubicBezTo>
                    <a:pt x="13742" y="8644"/>
                    <a:pt x="13866" y="8643"/>
                    <a:pt x="13989" y="8642"/>
                  </a:cubicBezTo>
                  <a:cubicBezTo>
                    <a:pt x="14415" y="8638"/>
                    <a:pt x="14797" y="8316"/>
                    <a:pt x="14882" y="7875"/>
                  </a:cubicBezTo>
                  <a:cubicBezTo>
                    <a:pt x="14889" y="7835"/>
                    <a:pt x="14894" y="7799"/>
                    <a:pt x="14900" y="7760"/>
                  </a:cubicBezTo>
                  <a:lnTo>
                    <a:pt x="14900" y="886"/>
                  </a:lnTo>
                  <a:cubicBezTo>
                    <a:pt x="14872" y="783"/>
                    <a:pt x="14853" y="675"/>
                    <a:pt x="14814" y="578"/>
                  </a:cubicBezTo>
                  <a:cubicBezTo>
                    <a:pt x="14682" y="261"/>
                    <a:pt x="14446" y="74"/>
                    <a:pt x="14113" y="16"/>
                  </a:cubicBezTo>
                  <a:cubicBezTo>
                    <a:pt x="14103" y="15"/>
                    <a:pt x="14095" y="5"/>
                    <a:pt x="1408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71"/>
          <p:cNvGrpSpPr/>
          <p:nvPr/>
        </p:nvGrpSpPr>
        <p:grpSpPr>
          <a:xfrm>
            <a:off x="1627422" y="2567812"/>
            <a:ext cx="614700" cy="614700"/>
            <a:chOff x="1627422" y="2577509"/>
            <a:chExt cx="614700" cy="614700"/>
          </a:xfrm>
        </p:grpSpPr>
        <p:sp>
          <p:nvSpPr>
            <p:cNvPr id="1430" name="Google Shape;1430;p71"/>
            <p:cNvSpPr/>
            <p:nvPr/>
          </p:nvSpPr>
          <p:spPr>
            <a:xfrm>
              <a:off x="1627422" y="257750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71"/>
            <p:cNvSpPr/>
            <p:nvPr/>
          </p:nvSpPr>
          <p:spPr>
            <a:xfrm>
              <a:off x="1703376" y="2651534"/>
              <a:ext cx="467183" cy="466650"/>
            </a:xfrm>
            <a:custGeom>
              <a:rect b="b" l="l" r="r" t="t"/>
              <a:pathLst>
                <a:path extrusionOk="0" h="14903" w="14920">
                  <a:moveTo>
                    <a:pt x="8946" y="1939"/>
                  </a:moveTo>
                  <a:cubicBezTo>
                    <a:pt x="9031" y="1939"/>
                    <a:pt x="9069" y="1974"/>
                    <a:pt x="9072" y="2059"/>
                  </a:cubicBezTo>
                  <a:cubicBezTo>
                    <a:pt x="9069" y="2311"/>
                    <a:pt x="9069" y="2560"/>
                    <a:pt x="9069" y="2809"/>
                  </a:cubicBezTo>
                  <a:cubicBezTo>
                    <a:pt x="9069" y="2884"/>
                    <a:pt x="9034" y="2912"/>
                    <a:pt x="8960" y="2912"/>
                  </a:cubicBezTo>
                  <a:cubicBezTo>
                    <a:pt x="8958" y="2912"/>
                    <a:pt x="8956" y="2912"/>
                    <a:pt x="8954" y="2912"/>
                  </a:cubicBezTo>
                  <a:cubicBezTo>
                    <a:pt x="8576" y="2910"/>
                    <a:pt x="8196" y="2909"/>
                    <a:pt x="7817" y="2909"/>
                  </a:cubicBezTo>
                  <a:cubicBezTo>
                    <a:pt x="7564" y="2909"/>
                    <a:pt x="7311" y="2909"/>
                    <a:pt x="7059" y="2909"/>
                  </a:cubicBezTo>
                  <a:lnTo>
                    <a:pt x="5170" y="2909"/>
                  </a:lnTo>
                  <a:cubicBezTo>
                    <a:pt x="5050" y="2909"/>
                    <a:pt x="5028" y="2891"/>
                    <a:pt x="5028" y="2768"/>
                  </a:cubicBezTo>
                  <a:lnTo>
                    <a:pt x="5028" y="2080"/>
                  </a:lnTo>
                  <a:cubicBezTo>
                    <a:pt x="5028" y="1974"/>
                    <a:pt x="5064" y="1939"/>
                    <a:pt x="5170" y="1939"/>
                  </a:cubicBezTo>
                  <a:close/>
                  <a:moveTo>
                    <a:pt x="12000" y="814"/>
                  </a:moveTo>
                  <a:lnTo>
                    <a:pt x="14097" y="2912"/>
                  </a:lnTo>
                  <a:cubicBezTo>
                    <a:pt x="13813" y="2912"/>
                    <a:pt x="13528" y="2916"/>
                    <a:pt x="13241" y="2916"/>
                  </a:cubicBezTo>
                  <a:cubicBezTo>
                    <a:pt x="13027" y="2916"/>
                    <a:pt x="12811" y="2914"/>
                    <a:pt x="12596" y="2907"/>
                  </a:cubicBezTo>
                  <a:cubicBezTo>
                    <a:pt x="12337" y="2898"/>
                    <a:pt x="12067" y="2652"/>
                    <a:pt x="12017" y="2360"/>
                  </a:cubicBezTo>
                  <a:cubicBezTo>
                    <a:pt x="12003" y="2281"/>
                    <a:pt x="12000" y="2198"/>
                    <a:pt x="12000" y="2119"/>
                  </a:cubicBezTo>
                  <a:cubicBezTo>
                    <a:pt x="11998" y="1710"/>
                    <a:pt x="12000" y="1301"/>
                    <a:pt x="12000" y="892"/>
                  </a:cubicBezTo>
                  <a:lnTo>
                    <a:pt x="12000" y="814"/>
                  </a:lnTo>
                  <a:close/>
                  <a:moveTo>
                    <a:pt x="7133" y="1480"/>
                  </a:moveTo>
                  <a:cubicBezTo>
                    <a:pt x="6535" y="1480"/>
                    <a:pt x="5938" y="1480"/>
                    <a:pt x="5341" y="1482"/>
                  </a:cubicBezTo>
                  <a:cubicBezTo>
                    <a:pt x="5231" y="1482"/>
                    <a:pt x="5119" y="1485"/>
                    <a:pt x="5011" y="1499"/>
                  </a:cubicBezTo>
                  <a:cubicBezTo>
                    <a:pt x="4745" y="1533"/>
                    <a:pt x="4584" y="1783"/>
                    <a:pt x="4584" y="1974"/>
                  </a:cubicBezTo>
                  <a:lnTo>
                    <a:pt x="4584" y="2866"/>
                  </a:lnTo>
                  <a:cubicBezTo>
                    <a:pt x="4584" y="3136"/>
                    <a:pt x="4816" y="3368"/>
                    <a:pt x="5086" y="3368"/>
                  </a:cubicBezTo>
                  <a:lnTo>
                    <a:pt x="7046" y="3368"/>
                  </a:lnTo>
                  <a:cubicBezTo>
                    <a:pt x="7367" y="3368"/>
                    <a:pt x="7688" y="3368"/>
                    <a:pt x="8008" y="3368"/>
                  </a:cubicBezTo>
                  <a:cubicBezTo>
                    <a:pt x="8329" y="3368"/>
                    <a:pt x="8649" y="3368"/>
                    <a:pt x="8970" y="3366"/>
                  </a:cubicBezTo>
                  <a:cubicBezTo>
                    <a:pt x="9045" y="3366"/>
                    <a:pt x="9121" y="3352"/>
                    <a:pt x="9192" y="3331"/>
                  </a:cubicBezTo>
                  <a:cubicBezTo>
                    <a:pt x="9370" y="3274"/>
                    <a:pt x="9517" y="3044"/>
                    <a:pt x="9513" y="2878"/>
                  </a:cubicBezTo>
                  <a:cubicBezTo>
                    <a:pt x="9505" y="2578"/>
                    <a:pt x="9515" y="2276"/>
                    <a:pt x="9506" y="1971"/>
                  </a:cubicBezTo>
                  <a:cubicBezTo>
                    <a:pt x="9505" y="1892"/>
                    <a:pt x="9475" y="1807"/>
                    <a:pt x="9434" y="1737"/>
                  </a:cubicBezTo>
                  <a:cubicBezTo>
                    <a:pt x="9322" y="1541"/>
                    <a:pt x="9135" y="1482"/>
                    <a:pt x="8925" y="1482"/>
                  </a:cubicBezTo>
                  <a:cubicBezTo>
                    <a:pt x="8328" y="1480"/>
                    <a:pt x="7730" y="1480"/>
                    <a:pt x="7133" y="1480"/>
                  </a:cubicBezTo>
                  <a:close/>
                  <a:moveTo>
                    <a:pt x="2086" y="5330"/>
                  </a:moveTo>
                  <a:cubicBezTo>
                    <a:pt x="2266" y="5330"/>
                    <a:pt x="2445" y="5398"/>
                    <a:pt x="2574" y="5521"/>
                  </a:cubicBezTo>
                  <a:cubicBezTo>
                    <a:pt x="2741" y="5680"/>
                    <a:pt x="2756" y="5634"/>
                    <a:pt x="2551" y="5784"/>
                  </a:cubicBezTo>
                  <a:cubicBezTo>
                    <a:pt x="2186" y="6052"/>
                    <a:pt x="1818" y="6316"/>
                    <a:pt x="1453" y="6582"/>
                  </a:cubicBezTo>
                  <a:cubicBezTo>
                    <a:pt x="1189" y="6773"/>
                    <a:pt x="925" y="6964"/>
                    <a:pt x="664" y="7152"/>
                  </a:cubicBezTo>
                  <a:cubicBezTo>
                    <a:pt x="396" y="6827"/>
                    <a:pt x="477" y="6319"/>
                    <a:pt x="818" y="6083"/>
                  </a:cubicBezTo>
                  <a:cubicBezTo>
                    <a:pt x="1121" y="5872"/>
                    <a:pt x="1412" y="5644"/>
                    <a:pt x="1718" y="5439"/>
                  </a:cubicBezTo>
                  <a:cubicBezTo>
                    <a:pt x="1828" y="5365"/>
                    <a:pt x="1957" y="5330"/>
                    <a:pt x="2086" y="5330"/>
                  </a:cubicBezTo>
                  <a:close/>
                  <a:moveTo>
                    <a:pt x="6383" y="5333"/>
                  </a:moveTo>
                  <a:cubicBezTo>
                    <a:pt x="6389" y="5333"/>
                    <a:pt x="6395" y="5333"/>
                    <a:pt x="6401" y="5333"/>
                  </a:cubicBezTo>
                  <a:cubicBezTo>
                    <a:pt x="6555" y="5337"/>
                    <a:pt x="6699" y="5390"/>
                    <a:pt x="6827" y="5482"/>
                  </a:cubicBezTo>
                  <a:cubicBezTo>
                    <a:pt x="7109" y="5685"/>
                    <a:pt x="7394" y="5886"/>
                    <a:pt x="7670" y="6098"/>
                  </a:cubicBezTo>
                  <a:cubicBezTo>
                    <a:pt x="7835" y="6226"/>
                    <a:pt x="7934" y="6397"/>
                    <a:pt x="7960" y="6613"/>
                  </a:cubicBezTo>
                  <a:cubicBezTo>
                    <a:pt x="7981" y="6789"/>
                    <a:pt x="7936" y="6943"/>
                    <a:pt x="7852" y="7089"/>
                  </a:cubicBezTo>
                  <a:cubicBezTo>
                    <a:pt x="7841" y="7110"/>
                    <a:pt x="7823" y="7130"/>
                    <a:pt x="7806" y="7154"/>
                  </a:cubicBezTo>
                  <a:cubicBezTo>
                    <a:pt x="7121" y="6657"/>
                    <a:pt x="6447" y="6168"/>
                    <a:pt x="5758" y="5667"/>
                  </a:cubicBezTo>
                  <a:cubicBezTo>
                    <a:pt x="5804" y="5616"/>
                    <a:pt x="5842" y="5559"/>
                    <a:pt x="5893" y="5517"/>
                  </a:cubicBezTo>
                  <a:cubicBezTo>
                    <a:pt x="6034" y="5398"/>
                    <a:pt x="6201" y="5333"/>
                    <a:pt x="6383" y="5333"/>
                  </a:cubicBezTo>
                  <a:close/>
                  <a:moveTo>
                    <a:pt x="13568" y="9671"/>
                  </a:moveTo>
                  <a:cubicBezTo>
                    <a:pt x="13567" y="9671"/>
                    <a:pt x="13566" y="9671"/>
                    <a:pt x="13565" y="9671"/>
                  </a:cubicBezTo>
                  <a:cubicBezTo>
                    <a:pt x="13265" y="9674"/>
                    <a:pt x="12965" y="9674"/>
                    <a:pt x="12665" y="9674"/>
                  </a:cubicBezTo>
                  <a:cubicBezTo>
                    <a:pt x="12364" y="9674"/>
                    <a:pt x="12064" y="9674"/>
                    <a:pt x="11764" y="9674"/>
                  </a:cubicBezTo>
                  <a:lnTo>
                    <a:pt x="9312" y="9674"/>
                  </a:lnTo>
                  <a:cubicBezTo>
                    <a:pt x="9227" y="9674"/>
                    <a:pt x="9152" y="9692"/>
                    <a:pt x="9103" y="9768"/>
                  </a:cubicBezTo>
                  <a:cubicBezTo>
                    <a:pt x="9053" y="9845"/>
                    <a:pt x="9051" y="9931"/>
                    <a:pt x="9089" y="10009"/>
                  </a:cubicBezTo>
                  <a:cubicBezTo>
                    <a:pt x="9135" y="10098"/>
                    <a:pt x="9218" y="10132"/>
                    <a:pt x="9314" y="10132"/>
                  </a:cubicBezTo>
                  <a:cubicBezTo>
                    <a:pt x="9316" y="10132"/>
                    <a:pt x="9317" y="10132"/>
                    <a:pt x="9319" y="10132"/>
                  </a:cubicBezTo>
                  <a:lnTo>
                    <a:pt x="13282" y="10132"/>
                  </a:lnTo>
                  <a:cubicBezTo>
                    <a:pt x="13345" y="10132"/>
                    <a:pt x="13409" y="10133"/>
                    <a:pt x="13471" y="10133"/>
                  </a:cubicBezTo>
                  <a:cubicBezTo>
                    <a:pt x="13503" y="10133"/>
                    <a:pt x="13534" y="10133"/>
                    <a:pt x="13565" y="10132"/>
                  </a:cubicBezTo>
                  <a:cubicBezTo>
                    <a:pt x="13714" y="10129"/>
                    <a:pt x="13799" y="10033"/>
                    <a:pt x="13800" y="9881"/>
                  </a:cubicBezTo>
                  <a:cubicBezTo>
                    <a:pt x="13801" y="9775"/>
                    <a:pt x="13708" y="9671"/>
                    <a:pt x="13568" y="9671"/>
                  </a:cubicBezTo>
                  <a:close/>
                  <a:moveTo>
                    <a:pt x="4232" y="8494"/>
                  </a:moveTo>
                  <a:cubicBezTo>
                    <a:pt x="4097" y="8494"/>
                    <a:pt x="4004" y="8592"/>
                    <a:pt x="4004" y="8741"/>
                  </a:cubicBezTo>
                  <a:cubicBezTo>
                    <a:pt x="4003" y="9224"/>
                    <a:pt x="4003" y="9705"/>
                    <a:pt x="4007" y="10187"/>
                  </a:cubicBezTo>
                  <a:cubicBezTo>
                    <a:pt x="4007" y="10237"/>
                    <a:pt x="4025" y="10300"/>
                    <a:pt x="4059" y="10336"/>
                  </a:cubicBezTo>
                  <a:cubicBezTo>
                    <a:pt x="4363" y="10647"/>
                    <a:pt x="4669" y="10955"/>
                    <a:pt x="4980" y="11260"/>
                  </a:cubicBezTo>
                  <a:cubicBezTo>
                    <a:pt x="5020" y="11297"/>
                    <a:pt x="5067" y="11317"/>
                    <a:pt x="5117" y="11317"/>
                  </a:cubicBezTo>
                  <a:cubicBezTo>
                    <a:pt x="5151" y="11317"/>
                    <a:pt x="5186" y="11308"/>
                    <a:pt x="5221" y="11289"/>
                  </a:cubicBezTo>
                  <a:cubicBezTo>
                    <a:pt x="5297" y="11248"/>
                    <a:pt x="5344" y="11193"/>
                    <a:pt x="5347" y="11098"/>
                  </a:cubicBezTo>
                  <a:cubicBezTo>
                    <a:pt x="5348" y="11001"/>
                    <a:pt x="5303" y="10933"/>
                    <a:pt x="5241" y="10870"/>
                  </a:cubicBezTo>
                  <a:cubicBezTo>
                    <a:pt x="4997" y="10624"/>
                    <a:pt x="4750" y="10381"/>
                    <a:pt x="4506" y="10133"/>
                  </a:cubicBezTo>
                  <a:cubicBezTo>
                    <a:pt x="4482" y="10106"/>
                    <a:pt x="4462" y="10063"/>
                    <a:pt x="4462" y="10027"/>
                  </a:cubicBezTo>
                  <a:cubicBezTo>
                    <a:pt x="4460" y="9809"/>
                    <a:pt x="4461" y="9591"/>
                    <a:pt x="4461" y="9374"/>
                  </a:cubicBezTo>
                  <a:cubicBezTo>
                    <a:pt x="4461" y="9161"/>
                    <a:pt x="4461" y="8952"/>
                    <a:pt x="4462" y="8743"/>
                  </a:cubicBezTo>
                  <a:cubicBezTo>
                    <a:pt x="4462" y="8591"/>
                    <a:pt x="4375" y="8494"/>
                    <a:pt x="4235" y="8494"/>
                  </a:cubicBezTo>
                  <a:cubicBezTo>
                    <a:pt x="4234" y="8494"/>
                    <a:pt x="4233" y="8494"/>
                    <a:pt x="4232" y="8494"/>
                  </a:cubicBezTo>
                  <a:close/>
                  <a:moveTo>
                    <a:pt x="13581" y="10909"/>
                  </a:moveTo>
                  <a:cubicBezTo>
                    <a:pt x="12150" y="10911"/>
                    <a:pt x="10721" y="10911"/>
                    <a:pt x="9290" y="10911"/>
                  </a:cubicBezTo>
                  <a:cubicBezTo>
                    <a:pt x="9151" y="10911"/>
                    <a:pt x="9069" y="10992"/>
                    <a:pt x="9069" y="11132"/>
                  </a:cubicBezTo>
                  <a:cubicBezTo>
                    <a:pt x="9069" y="11278"/>
                    <a:pt x="9140" y="11351"/>
                    <a:pt x="9287" y="11351"/>
                  </a:cubicBezTo>
                  <a:lnTo>
                    <a:pt x="11432" y="11351"/>
                  </a:lnTo>
                  <a:cubicBezTo>
                    <a:pt x="12152" y="11351"/>
                    <a:pt x="12873" y="11351"/>
                    <a:pt x="13595" y="11349"/>
                  </a:cubicBezTo>
                  <a:cubicBezTo>
                    <a:pt x="13640" y="11349"/>
                    <a:pt x="13693" y="11332"/>
                    <a:pt x="13729" y="11305"/>
                  </a:cubicBezTo>
                  <a:cubicBezTo>
                    <a:pt x="13796" y="11255"/>
                    <a:pt x="13831" y="11111"/>
                    <a:pt x="13796" y="11042"/>
                  </a:cubicBezTo>
                  <a:cubicBezTo>
                    <a:pt x="13756" y="10964"/>
                    <a:pt x="13690" y="10909"/>
                    <a:pt x="13581" y="10909"/>
                  </a:cubicBezTo>
                  <a:close/>
                  <a:moveTo>
                    <a:pt x="4271" y="7228"/>
                  </a:moveTo>
                  <a:cubicBezTo>
                    <a:pt x="4258" y="7228"/>
                    <a:pt x="4245" y="7229"/>
                    <a:pt x="4232" y="7229"/>
                  </a:cubicBezTo>
                  <a:cubicBezTo>
                    <a:pt x="4120" y="7237"/>
                    <a:pt x="4007" y="7244"/>
                    <a:pt x="3892" y="7256"/>
                  </a:cubicBezTo>
                  <a:cubicBezTo>
                    <a:pt x="3509" y="7291"/>
                    <a:pt x="3152" y="7411"/>
                    <a:pt x="2813" y="7591"/>
                  </a:cubicBezTo>
                  <a:cubicBezTo>
                    <a:pt x="2452" y="7782"/>
                    <a:pt x="2151" y="8048"/>
                    <a:pt x="1900" y="8365"/>
                  </a:cubicBezTo>
                  <a:cubicBezTo>
                    <a:pt x="1505" y="8860"/>
                    <a:pt x="1299" y="9432"/>
                    <a:pt x="1273" y="10063"/>
                  </a:cubicBezTo>
                  <a:cubicBezTo>
                    <a:pt x="1265" y="10282"/>
                    <a:pt x="1293" y="10504"/>
                    <a:pt x="1324" y="10722"/>
                  </a:cubicBezTo>
                  <a:cubicBezTo>
                    <a:pt x="1391" y="11162"/>
                    <a:pt x="1562" y="11562"/>
                    <a:pt x="1829" y="11919"/>
                  </a:cubicBezTo>
                  <a:cubicBezTo>
                    <a:pt x="1879" y="11985"/>
                    <a:pt x="1956" y="12022"/>
                    <a:pt x="2029" y="12022"/>
                  </a:cubicBezTo>
                  <a:cubicBezTo>
                    <a:pt x="2071" y="12022"/>
                    <a:pt x="2112" y="12009"/>
                    <a:pt x="2145" y="11982"/>
                  </a:cubicBezTo>
                  <a:cubicBezTo>
                    <a:pt x="2255" y="11898"/>
                    <a:pt x="2271" y="11753"/>
                    <a:pt x="2193" y="11644"/>
                  </a:cubicBezTo>
                  <a:cubicBezTo>
                    <a:pt x="2134" y="11564"/>
                    <a:pt x="2077" y="11479"/>
                    <a:pt x="2030" y="11390"/>
                  </a:cubicBezTo>
                  <a:cubicBezTo>
                    <a:pt x="1791" y="10934"/>
                    <a:pt x="1685" y="10452"/>
                    <a:pt x="1745" y="9932"/>
                  </a:cubicBezTo>
                  <a:cubicBezTo>
                    <a:pt x="1776" y="9649"/>
                    <a:pt x="1846" y="9379"/>
                    <a:pt x="1971" y="9123"/>
                  </a:cubicBezTo>
                  <a:cubicBezTo>
                    <a:pt x="2144" y="8762"/>
                    <a:pt x="2385" y="8457"/>
                    <a:pt x="2704" y="8212"/>
                  </a:cubicBezTo>
                  <a:cubicBezTo>
                    <a:pt x="3148" y="7871"/>
                    <a:pt x="3656" y="7700"/>
                    <a:pt x="4213" y="7682"/>
                  </a:cubicBezTo>
                  <a:cubicBezTo>
                    <a:pt x="4221" y="7681"/>
                    <a:pt x="4229" y="7681"/>
                    <a:pt x="4236" y="7681"/>
                  </a:cubicBezTo>
                  <a:cubicBezTo>
                    <a:pt x="4354" y="7681"/>
                    <a:pt x="4476" y="7701"/>
                    <a:pt x="4593" y="7715"/>
                  </a:cubicBezTo>
                  <a:cubicBezTo>
                    <a:pt x="4932" y="7759"/>
                    <a:pt x="5243" y="7877"/>
                    <a:pt x="5538" y="8051"/>
                  </a:cubicBezTo>
                  <a:cubicBezTo>
                    <a:pt x="5627" y="8103"/>
                    <a:pt x="5700" y="8195"/>
                    <a:pt x="5818" y="8195"/>
                  </a:cubicBezTo>
                  <a:cubicBezTo>
                    <a:pt x="5829" y="8195"/>
                    <a:pt x="5840" y="8194"/>
                    <a:pt x="5852" y="8192"/>
                  </a:cubicBezTo>
                  <a:cubicBezTo>
                    <a:pt x="5948" y="8178"/>
                    <a:pt x="6010" y="8146"/>
                    <a:pt x="6046" y="8047"/>
                  </a:cubicBezTo>
                  <a:cubicBezTo>
                    <a:pt x="6074" y="7966"/>
                    <a:pt x="6041" y="7836"/>
                    <a:pt x="5976" y="7792"/>
                  </a:cubicBezTo>
                  <a:cubicBezTo>
                    <a:pt x="5864" y="7717"/>
                    <a:pt x="5753" y="7638"/>
                    <a:pt x="5632" y="7575"/>
                  </a:cubicBezTo>
                  <a:cubicBezTo>
                    <a:pt x="5205" y="7356"/>
                    <a:pt x="4755" y="7228"/>
                    <a:pt x="4271" y="7228"/>
                  </a:cubicBezTo>
                  <a:close/>
                  <a:moveTo>
                    <a:pt x="9679" y="12127"/>
                  </a:moveTo>
                  <a:cubicBezTo>
                    <a:pt x="9561" y="12127"/>
                    <a:pt x="9442" y="12128"/>
                    <a:pt x="9324" y="12130"/>
                  </a:cubicBezTo>
                  <a:cubicBezTo>
                    <a:pt x="9164" y="12131"/>
                    <a:pt x="9053" y="12222"/>
                    <a:pt x="9066" y="12376"/>
                  </a:cubicBezTo>
                  <a:cubicBezTo>
                    <a:pt x="9076" y="12519"/>
                    <a:pt x="9151" y="12588"/>
                    <a:pt x="9324" y="12588"/>
                  </a:cubicBezTo>
                  <a:lnTo>
                    <a:pt x="11435" y="12588"/>
                  </a:lnTo>
                  <a:cubicBezTo>
                    <a:pt x="11606" y="12585"/>
                    <a:pt x="11708" y="12435"/>
                    <a:pt x="11647" y="12277"/>
                  </a:cubicBezTo>
                  <a:cubicBezTo>
                    <a:pt x="11609" y="12181"/>
                    <a:pt x="11522" y="12128"/>
                    <a:pt x="11396" y="12128"/>
                  </a:cubicBezTo>
                  <a:lnTo>
                    <a:pt x="10154" y="12128"/>
                  </a:lnTo>
                  <a:cubicBezTo>
                    <a:pt x="9996" y="12128"/>
                    <a:pt x="9838" y="12127"/>
                    <a:pt x="9679" y="12127"/>
                  </a:cubicBezTo>
                  <a:close/>
                  <a:moveTo>
                    <a:pt x="6546" y="8485"/>
                  </a:moveTo>
                  <a:cubicBezTo>
                    <a:pt x="6516" y="8485"/>
                    <a:pt x="6486" y="8489"/>
                    <a:pt x="6457" y="8495"/>
                  </a:cubicBezTo>
                  <a:cubicBezTo>
                    <a:pt x="6381" y="8511"/>
                    <a:pt x="6336" y="8571"/>
                    <a:pt x="6313" y="8652"/>
                  </a:cubicBezTo>
                  <a:cubicBezTo>
                    <a:pt x="6278" y="8772"/>
                    <a:pt x="6353" y="8852"/>
                    <a:pt x="6405" y="8942"/>
                  </a:cubicBezTo>
                  <a:cubicBezTo>
                    <a:pt x="6600" y="9286"/>
                    <a:pt x="6719" y="9654"/>
                    <a:pt x="6737" y="10051"/>
                  </a:cubicBezTo>
                  <a:cubicBezTo>
                    <a:pt x="6744" y="10198"/>
                    <a:pt x="6732" y="10348"/>
                    <a:pt x="6720" y="10497"/>
                  </a:cubicBezTo>
                  <a:cubicBezTo>
                    <a:pt x="6702" y="10753"/>
                    <a:pt x="6624" y="10995"/>
                    <a:pt x="6518" y="11226"/>
                  </a:cubicBezTo>
                  <a:cubicBezTo>
                    <a:pt x="6364" y="11557"/>
                    <a:pt x="6155" y="11848"/>
                    <a:pt x="5872" y="12087"/>
                  </a:cubicBezTo>
                  <a:cubicBezTo>
                    <a:pt x="5645" y="12275"/>
                    <a:pt x="5403" y="12431"/>
                    <a:pt x="5127" y="12534"/>
                  </a:cubicBezTo>
                  <a:cubicBezTo>
                    <a:pt x="4838" y="12641"/>
                    <a:pt x="4544" y="12703"/>
                    <a:pt x="4237" y="12703"/>
                  </a:cubicBezTo>
                  <a:cubicBezTo>
                    <a:pt x="4175" y="12703"/>
                    <a:pt x="4113" y="12701"/>
                    <a:pt x="4049" y="12696"/>
                  </a:cubicBezTo>
                  <a:cubicBezTo>
                    <a:pt x="3761" y="12670"/>
                    <a:pt x="3486" y="12606"/>
                    <a:pt x="3224" y="12486"/>
                  </a:cubicBezTo>
                  <a:cubicBezTo>
                    <a:pt x="3091" y="12424"/>
                    <a:pt x="2964" y="12350"/>
                    <a:pt x="2834" y="12285"/>
                  </a:cubicBezTo>
                  <a:cubicBezTo>
                    <a:pt x="2804" y="12271"/>
                    <a:pt x="2774" y="12264"/>
                    <a:pt x="2743" y="12264"/>
                  </a:cubicBezTo>
                  <a:cubicBezTo>
                    <a:pt x="2667" y="12264"/>
                    <a:pt x="2594" y="12308"/>
                    <a:pt x="2552" y="12383"/>
                  </a:cubicBezTo>
                  <a:cubicBezTo>
                    <a:pt x="2490" y="12493"/>
                    <a:pt x="2516" y="12612"/>
                    <a:pt x="2616" y="12677"/>
                  </a:cubicBezTo>
                  <a:cubicBezTo>
                    <a:pt x="2701" y="12732"/>
                    <a:pt x="2786" y="12789"/>
                    <a:pt x="2876" y="12833"/>
                  </a:cubicBezTo>
                  <a:cubicBezTo>
                    <a:pt x="3302" y="13045"/>
                    <a:pt x="3749" y="13167"/>
                    <a:pt x="4230" y="13169"/>
                  </a:cubicBezTo>
                  <a:cubicBezTo>
                    <a:pt x="4443" y="13144"/>
                    <a:pt x="4662" y="13141"/>
                    <a:pt x="4870" y="13093"/>
                  </a:cubicBezTo>
                  <a:cubicBezTo>
                    <a:pt x="5480" y="12950"/>
                    <a:pt x="6006" y="12656"/>
                    <a:pt x="6429" y="12185"/>
                  </a:cubicBezTo>
                  <a:cubicBezTo>
                    <a:pt x="6624" y="11967"/>
                    <a:pt x="6783" y="11729"/>
                    <a:pt x="6910" y="11467"/>
                  </a:cubicBezTo>
                  <a:cubicBezTo>
                    <a:pt x="7080" y="11119"/>
                    <a:pt x="7177" y="10749"/>
                    <a:pt x="7192" y="10363"/>
                  </a:cubicBezTo>
                  <a:cubicBezTo>
                    <a:pt x="7201" y="10116"/>
                    <a:pt x="7179" y="9866"/>
                    <a:pt x="7141" y="9624"/>
                  </a:cubicBezTo>
                  <a:cubicBezTo>
                    <a:pt x="7078" y="9245"/>
                    <a:pt x="6923" y="8897"/>
                    <a:pt x="6718" y="8573"/>
                  </a:cubicBezTo>
                  <a:cubicBezTo>
                    <a:pt x="6675" y="8506"/>
                    <a:pt x="6612" y="8485"/>
                    <a:pt x="6546" y="8485"/>
                  </a:cubicBezTo>
                  <a:close/>
                  <a:moveTo>
                    <a:pt x="4229" y="6775"/>
                  </a:moveTo>
                  <a:cubicBezTo>
                    <a:pt x="4284" y="6775"/>
                    <a:pt x="4340" y="6776"/>
                    <a:pt x="4396" y="6779"/>
                  </a:cubicBezTo>
                  <a:cubicBezTo>
                    <a:pt x="6123" y="6855"/>
                    <a:pt x="7664" y="8288"/>
                    <a:pt x="7651" y="10244"/>
                  </a:cubicBezTo>
                  <a:cubicBezTo>
                    <a:pt x="7646" y="11163"/>
                    <a:pt x="7293" y="11967"/>
                    <a:pt x="6640" y="12613"/>
                  </a:cubicBezTo>
                  <a:cubicBezTo>
                    <a:pt x="5976" y="13270"/>
                    <a:pt x="5167" y="13604"/>
                    <a:pt x="4155" y="13612"/>
                  </a:cubicBezTo>
                  <a:cubicBezTo>
                    <a:pt x="3219" y="13594"/>
                    <a:pt x="2369" y="13215"/>
                    <a:pt x="1691" y="12471"/>
                  </a:cubicBezTo>
                  <a:cubicBezTo>
                    <a:pt x="1104" y="11827"/>
                    <a:pt x="809" y="11052"/>
                    <a:pt x="812" y="10189"/>
                  </a:cubicBezTo>
                  <a:cubicBezTo>
                    <a:pt x="818" y="9180"/>
                    <a:pt x="1208" y="8318"/>
                    <a:pt x="1965" y="7640"/>
                  </a:cubicBezTo>
                  <a:cubicBezTo>
                    <a:pt x="2615" y="7064"/>
                    <a:pt x="3375" y="6775"/>
                    <a:pt x="4229" y="6775"/>
                  </a:cubicBezTo>
                  <a:close/>
                  <a:moveTo>
                    <a:pt x="6940" y="12991"/>
                  </a:moveTo>
                  <a:cubicBezTo>
                    <a:pt x="6944" y="12995"/>
                    <a:pt x="6960" y="13015"/>
                    <a:pt x="6972" y="13036"/>
                  </a:cubicBezTo>
                  <a:cubicBezTo>
                    <a:pt x="7136" y="13353"/>
                    <a:pt x="7300" y="13667"/>
                    <a:pt x="7462" y="13984"/>
                  </a:cubicBezTo>
                  <a:cubicBezTo>
                    <a:pt x="7566" y="14190"/>
                    <a:pt x="7491" y="14358"/>
                    <a:pt x="7272" y="14429"/>
                  </a:cubicBezTo>
                  <a:cubicBezTo>
                    <a:pt x="7245" y="14438"/>
                    <a:pt x="7220" y="14442"/>
                    <a:pt x="7196" y="14442"/>
                  </a:cubicBezTo>
                  <a:cubicBezTo>
                    <a:pt x="7127" y="14442"/>
                    <a:pt x="7069" y="14409"/>
                    <a:pt x="7022" y="14358"/>
                  </a:cubicBezTo>
                  <a:cubicBezTo>
                    <a:pt x="6858" y="14181"/>
                    <a:pt x="6703" y="13997"/>
                    <a:pt x="6542" y="13815"/>
                  </a:cubicBezTo>
                  <a:cubicBezTo>
                    <a:pt x="6464" y="13728"/>
                    <a:pt x="6385" y="13642"/>
                    <a:pt x="6306" y="13557"/>
                  </a:cubicBezTo>
                  <a:cubicBezTo>
                    <a:pt x="6272" y="13519"/>
                    <a:pt x="6259" y="13498"/>
                    <a:pt x="6310" y="13461"/>
                  </a:cubicBezTo>
                  <a:cubicBezTo>
                    <a:pt x="6521" y="13310"/>
                    <a:pt x="6727" y="13150"/>
                    <a:pt x="6940" y="12991"/>
                  </a:cubicBezTo>
                  <a:close/>
                  <a:moveTo>
                    <a:pt x="5821" y="13740"/>
                  </a:moveTo>
                  <a:cubicBezTo>
                    <a:pt x="5845" y="13740"/>
                    <a:pt x="5865" y="13752"/>
                    <a:pt x="5886" y="13776"/>
                  </a:cubicBezTo>
                  <a:cubicBezTo>
                    <a:pt x="6038" y="13950"/>
                    <a:pt x="6188" y="14127"/>
                    <a:pt x="6343" y="14301"/>
                  </a:cubicBezTo>
                  <a:cubicBezTo>
                    <a:pt x="6381" y="14345"/>
                    <a:pt x="6428" y="14381"/>
                    <a:pt x="6471" y="14422"/>
                  </a:cubicBezTo>
                  <a:cubicBezTo>
                    <a:pt x="6469" y="14424"/>
                    <a:pt x="6464" y="14431"/>
                    <a:pt x="6462" y="14441"/>
                  </a:cubicBezTo>
                  <a:lnTo>
                    <a:pt x="6367" y="14441"/>
                  </a:lnTo>
                  <a:cubicBezTo>
                    <a:pt x="5943" y="14441"/>
                    <a:pt x="5520" y="14442"/>
                    <a:pt x="5097" y="14442"/>
                  </a:cubicBezTo>
                  <a:cubicBezTo>
                    <a:pt x="4886" y="14442"/>
                    <a:pt x="4674" y="14442"/>
                    <a:pt x="4462" y="14441"/>
                  </a:cubicBezTo>
                  <a:cubicBezTo>
                    <a:pt x="4195" y="14439"/>
                    <a:pt x="4018" y="14296"/>
                    <a:pt x="3882" y="14049"/>
                  </a:cubicBezTo>
                  <a:lnTo>
                    <a:pt x="3882" y="14049"/>
                  </a:lnTo>
                  <a:cubicBezTo>
                    <a:pt x="3952" y="14059"/>
                    <a:pt x="4003" y="14069"/>
                    <a:pt x="4056" y="14071"/>
                  </a:cubicBezTo>
                  <a:cubicBezTo>
                    <a:pt x="4098" y="14072"/>
                    <a:pt x="4140" y="14072"/>
                    <a:pt x="4182" y="14072"/>
                  </a:cubicBezTo>
                  <a:cubicBezTo>
                    <a:pt x="4731" y="14072"/>
                    <a:pt x="5264" y="13976"/>
                    <a:pt x="5771" y="13752"/>
                  </a:cubicBezTo>
                  <a:cubicBezTo>
                    <a:pt x="5790" y="13744"/>
                    <a:pt x="5806" y="13740"/>
                    <a:pt x="5821" y="13740"/>
                  </a:cubicBezTo>
                  <a:close/>
                  <a:moveTo>
                    <a:pt x="1524" y="12988"/>
                  </a:moveTo>
                  <a:cubicBezTo>
                    <a:pt x="1753" y="13168"/>
                    <a:pt x="1974" y="13339"/>
                    <a:pt x="2196" y="13512"/>
                  </a:cubicBezTo>
                  <a:cubicBezTo>
                    <a:pt x="2112" y="13605"/>
                    <a:pt x="2028" y="13710"/>
                    <a:pt x="1937" y="13813"/>
                  </a:cubicBezTo>
                  <a:cubicBezTo>
                    <a:pt x="1774" y="13996"/>
                    <a:pt x="1612" y="14177"/>
                    <a:pt x="1446" y="14358"/>
                  </a:cubicBezTo>
                  <a:cubicBezTo>
                    <a:pt x="1392" y="14416"/>
                    <a:pt x="1335" y="14443"/>
                    <a:pt x="1271" y="14443"/>
                  </a:cubicBezTo>
                  <a:cubicBezTo>
                    <a:pt x="1219" y="14443"/>
                    <a:pt x="1163" y="14425"/>
                    <a:pt x="1099" y="14392"/>
                  </a:cubicBezTo>
                  <a:cubicBezTo>
                    <a:pt x="991" y="14332"/>
                    <a:pt x="933" y="14212"/>
                    <a:pt x="968" y="14096"/>
                  </a:cubicBezTo>
                  <a:cubicBezTo>
                    <a:pt x="993" y="14014"/>
                    <a:pt x="1033" y="13939"/>
                    <a:pt x="1073" y="13863"/>
                  </a:cubicBezTo>
                  <a:cubicBezTo>
                    <a:pt x="1223" y="13567"/>
                    <a:pt x="1377" y="13276"/>
                    <a:pt x="1524" y="12988"/>
                  </a:cubicBezTo>
                  <a:close/>
                  <a:moveTo>
                    <a:pt x="4478" y="1"/>
                  </a:moveTo>
                  <a:cubicBezTo>
                    <a:pt x="4420" y="12"/>
                    <a:pt x="4363" y="22"/>
                    <a:pt x="4305" y="35"/>
                  </a:cubicBezTo>
                  <a:cubicBezTo>
                    <a:pt x="3860" y="127"/>
                    <a:pt x="3573" y="395"/>
                    <a:pt x="3435" y="824"/>
                  </a:cubicBezTo>
                  <a:cubicBezTo>
                    <a:pt x="3406" y="919"/>
                    <a:pt x="3386" y="1022"/>
                    <a:pt x="3386" y="1121"/>
                  </a:cubicBezTo>
                  <a:cubicBezTo>
                    <a:pt x="3382" y="2850"/>
                    <a:pt x="3382" y="4580"/>
                    <a:pt x="3386" y="6309"/>
                  </a:cubicBezTo>
                  <a:cubicBezTo>
                    <a:pt x="3386" y="6394"/>
                    <a:pt x="3359" y="6427"/>
                    <a:pt x="3282" y="6444"/>
                  </a:cubicBezTo>
                  <a:cubicBezTo>
                    <a:pt x="2961" y="6519"/>
                    <a:pt x="2657" y="6635"/>
                    <a:pt x="2370" y="6802"/>
                  </a:cubicBezTo>
                  <a:cubicBezTo>
                    <a:pt x="2339" y="6820"/>
                    <a:pt x="2314" y="6830"/>
                    <a:pt x="2292" y="6830"/>
                  </a:cubicBezTo>
                  <a:cubicBezTo>
                    <a:pt x="2262" y="6830"/>
                    <a:pt x="2237" y="6810"/>
                    <a:pt x="2210" y="6766"/>
                  </a:cubicBezTo>
                  <a:cubicBezTo>
                    <a:pt x="2136" y="6647"/>
                    <a:pt x="2134" y="6650"/>
                    <a:pt x="2247" y="6569"/>
                  </a:cubicBezTo>
                  <a:cubicBezTo>
                    <a:pt x="2490" y="6395"/>
                    <a:pt x="2735" y="6223"/>
                    <a:pt x="2977" y="6046"/>
                  </a:cubicBezTo>
                  <a:cubicBezTo>
                    <a:pt x="3168" y="5906"/>
                    <a:pt x="3217" y="5583"/>
                    <a:pt x="3074" y="5388"/>
                  </a:cubicBezTo>
                  <a:cubicBezTo>
                    <a:pt x="2878" y="5114"/>
                    <a:pt x="2609" y="4940"/>
                    <a:pt x="2277" y="4896"/>
                  </a:cubicBezTo>
                  <a:cubicBezTo>
                    <a:pt x="2213" y="4887"/>
                    <a:pt x="2149" y="4883"/>
                    <a:pt x="2087" y="4883"/>
                  </a:cubicBezTo>
                  <a:cubicBezTo>
                    <a:pt x="1811" y="4883"/>
                    <a:pt x="1552" y="4966"/>
                    <a:pt x="1319" y="5146"/>
                  </a:cubicBezTo>
                  <a:cubicBezTo>
                    <a:pt x="1051" y="5351"/>
                    <a:pt x="777" y="5549"/>
                    <a:pt x="505" y="5749"/>
                  </a:cubicBezTo>
                  <a:cubicBezTo>
                    <a:pt x="265" y="5926"/>
                    <a:pt x="125" y="6169"/>
                    <a:pt x="68" y="6455"/>
                  </a:cubicBezTo>
                  <a:cubicBezTo>
                    <a:pt x="0" y="6790"/>
                    <a:pt x="67" y="7106"/>
                    <a:pt x="260" y="7397"/>
                  </a:cubicBezTo>
                  <a:cubicBezTo>
                    <a:pt x="349" y="7528"/>
                    <a:pt x="507" y="7610"/>
                    <a:pt x="669" y="7610"/>
                  </a:cubicBezTo>
                  <a:cubicBezTo>
                    <a:pt x="762" y="7610"/>
                    <a:pt x="856" y="7583"/>
                    <a:pt x="940" y="7523"/>
                  </a:cubicBezTo>
                  <a:cubicBezTo>
                    <a:pt x="1193" y="7341"/>
                    <a:pt x="1446" y="7159"/>
                    <a:pt x="1696" y="6974"/>
                  </a:cubicBezTo>
                  <a:cubicBezTo>
                    <a:pt x="1721" y="6956"/>
                    <a:pt x="1739" y="6943"/>
                    <a:pt x="1756" y="6943"/>
                  </a:cubicBezTo>
                  <a:cubicBezTo>
                    <a:pt x="1772" y="6943"/>
                    <a:pt x="1786" y="6955"/>
                    <a:pt x="1803" y="6987"/>
                  </a:cubicBezTo>
                  <a:cubicBezTo>
                    <a:pt x="1824" y="7029"/>
                    <a:pt x="1863" y="7065"/>
                    <a:pt x="1895" y="7106"/>
                  </a:cubicBezTo>
                  <a:cubicBezTo>
                    <a:pt x="1505" y="7404"/>
                    <a:pt x="1174" y="7759"/>
                    <a:pt x="923" y="8181"/>
                  </a:cubicBezTo>
                  <a:cubicBezTo>
                    <a:pt x="685" y="8574"/>
                    <a:pt x="521" y="8999"/>
                    <a:pt x="432" y="9456"/>
                  </a:cubicBezTo>
                  <a:cubicBezTo>
                    <a:pt x="367" y="9795"/>
                    <a:pt x="350" y="10135"/>
                    <a:pt x="371" y="10474"/>
                  </a:cubicBezTo>
                  <a:cubicBezTo>
                    <a:pt x="395" y="10902"/>
                    <a:pt x="494" y="11316"/>
                    <a:pt x="668" y="11711"/>
                  </a:cubicBezTo>
                  <a:cubicBezTo>
                    <a:pt x="797" y="12008"/>
                    <a:pt x="952" y="12291"/>
                    <a:pt x="1157" y="12543"/>
                  </a:cubicBezTo>
                  <a:cubicBezTo>
                    <a:pt x="1196" y="12591"/>
                    <a:pt x="1196" y="12632"/>
                    <a:pt x="1166" y="12690"/>
                  </a:cubicBezTo>
                  <a:cubicBezTo>
                    <a:pt x="969" y="13056"/>
                    <a:pt x="775" y="13424"/>
                    <a:pt x="587" y="13793"/>
                  </a:cubicBezTo>
                  <a:cubicBezTo>
                    <a:pt x="436" y="14095"/>
                    <a:pt x="488" y="14457"/>
                    <a:pt x="726" y="14683"/>
                  </a:cubicBezTo>
                  <a:cubicBezTo>
                    <a:pt x="845" y="14796"/>
                    <a:pt x="982" y="14877"/>
                    <a:pt x="1153" y="14884"/>
                  </a:cubicBezTo>
                  <a:cubicBezTo>
                    <a:pt x="1163" y="14884"/>
                    <a:pt x="1172" y="14896"/>
                    <a:pt x="1180" y="14901"/>
                  </a:cubicBezTo>
                  <a:lnTo>
                    <a:pt x="1322" y="14901"/>
                  </a:lnTo>
                  <a:cubicBezTo>
                    <a:pt x="1399" y="14877"/>
                    <a:pt x="1479" y="14860"/>
                    <a:pt x="1556" y="14833"/>
                  </a:cubicBezTo>
                  <a:cubicBezTo>
                    <a:pt x="1689" y="14789"/>
                    <a:pt x="1780" y="14689"/>
                    <a:pt x="1871" y="14590"/>
                  </a:cubicBezTo>
                  <a:cubicBezTo>
                    <a:pt x="1971" y="14478"/>
                    <a:pt x="2064" y="14359"/>
                    <a:pt x="2163" y="14246"/>
                  </a:cubicBezTo>
                  <a:cubicBezTo>
                    <a:pt x="2318" y="14071"/>
                    <a:pt x="2473" y="13899"/>
                    <a:pt x="2616" y="13738"/>
                  </a:cubicBezTo>
                  <a:cubicBezTo>
                    <a:pt x="2869" y="13816"/>
                    <a:pt x="3113" y="13891"/>
                    <a:pt x="3356" y="13969"/>
                  </a:cubicBezTo>
                  <a:cubicBezTo>
                    <a:pt x="3379" y="13976"/>
                    <a:pt x="3400" y="14010"/>
                    <a:pt x="3407" y="14035"/>
                  </a:cubicBezTo>
                  <a:cubicBezTo>
                    <a:pt x="3495" y="14393"/>
                    <a:pt x="3704" y="14654"/>
                    <a:pt x="4035" y="14809"/>
                  </a:cubicBezTo>
                  <a:cubicBezTo>
                    <a:pt x="4130" y="14854"/>
                    <a:pt x="4240" y="14873"/>
                    <a:pt x="4342" y="14903"/>
                  </a:cubicBezTo>
                  <a:lnTo>
                    <a:pt x="13964" y="14903"/>
                  </a:lnTo>
                  <a:cubicBezTo>
                    <a:pt x="13974" y="14897"/>
                    <a:pt x="13983" y="14887"/>
                    <a:pt x="13991" y="14887"/>
                  </a:cubicBezTo>
                  <a:cubicBezTo>
                    <a:pt x="14478" y="14839"/>
                    <a:pt x="14916" y="14372"/>
                    <a:pt x="14916" y="13863"/>
                  </a:cubicBezTo>
                  <a:cubicBezTo>
                    <a:pt x="14919" y="11091"/>
                    <a:pt x="14918" y="8320"/>
                    <a:pt x="14918" y="5549"/>
                  </a:cubicBezTo>
                  <a:lnTo>
                    <a:pt x="14918" y="5496"/>
                  </a:lnTo>
                  <a:cubicBezTo>
                    <a:pt x="14913" y="5375"/>
                    <a:pt x="14812" y="5286"/>
                    <a:pt x="14697" y="5286"/>
                  </a:cubicBezTo>
                  <a:cubicBezTo>
                    <a:pt x="14675" y="5286"/>
                    <a:pt x="14652" y="5289"/>
                    <a:pt x="14629" y="5296"/>
                  </a:cubicBezTo>
                  <a:cubicBezTo>
                    <a:pt x="14506" y="5334"/>
                    <a:pt x="14458" y="5405"/>
                    <a:pt x="14458" y="5551"/>
                  </a:cubicBezTo>
                  <a:lnTo>
                    <a:pt x="14458" y="13829"/>
                  </a:lnTo>
                  <a:cubicBezTo>
                    <a:pt x="14458" y="14156"/>
                    <a:pt x="14172" y="14443"/>
                    <a:pt x="13847" y="14443"/>
                  </a:cubicBezTo>
                  <a:lnTo>
                    <a:pt x="7919" y="14443"/>
                  </a:lnTo>
                  <a:cubicBezTo>
                    <a:pt x="8008" y="14071"/>
                    <a:pt x="7964" y="13929"/>
                    <a:pt x="7827" y="13677"/>
                  </a:cubicBezTo>
                  <a:cubicBezTo>
                    <a:pt x="7650" y="13349"/>
                    <a:pt x="7482" y="13017"/>
                    <a:pt x="7306" y="12688"/>
                  </a:cubicBezTo>
                  <a:cubicBezTo>
                    <a:pt x="7279" y="12638"/>
                    <a:pt x="7272" y="12606"/>
                    <a:pt x="7313" y="12553"/>
                  </a:cubicBezTo>
                  <a:cubicBezTo>
                    <a:pt x="7424" y="12405"/>
                    <a:pt x="7527" y="12251"/>
                    <a:pt x="7617" y="12090"/>
                  </a:cubicBezTo>
                  <a:cubicBezTo>
                    <a:pt x="7892" y="11605"/>
                    <a:pt x="8062" y="11081"/>
                    <a:pt x="8097" y="10525"/>
                  </a:cubicBezTo>
                  <a:cubicBezTo>
                    <a:pt x="8117" y="10208"/>
                    <a:pt x="8104" y="9886"/>
                    <a:pt x="8057" y="9572"/>
                  </a:cubicBezTo>
                  <a:cubicBezTo>
                    <a:pt x="8019" y="9296"/>
                    <a:pt x="7933" y="9023"/>
                    <a:pt x="7831" y="8761"/>
                  </a:cubicBezTo>
                  <a:cubicBezTo>
                    <a:pt x="7660" y="8311"/>
                    <a:pt x="7407" y="7906"/>
                    <a:pt x="7070" y="7561"/>
                  </a:cubicBezTo>
                  <a:cubicBezTo>
                    <a:pt x="6910" y="7397"/>
                    <a:pt x="6739" y="7244"/>
                    <a:pt x="6572" y="7087"/>
                  </a:cubicBezTo>
                  <a:cubicBezTo>
                    <a:pt x="6610" y="7038"/>
                    <a:pt x="6653" y="6983"/>
                    <a:pt x="6692" y="6929"/>
                  </a:cubicBezTo>
                  <a:cubicBezTo>
                    <a:pt x="6706" y="6933"/>
                    <a:pt x="6720" y="6936"/>
                    <a:pt x="6732" y="6943"/>
                  </a:cubicBezTo>
                  <a:cubicBezTo>
                    <a:pt x="6979" y="7123"/>
                    <a:pt x="7226" y="7305"/>
                    <a:pt x="7470" y="7485"/>
                  </a:cubicBezTo>
                  <a:cubicBezTo>
                    <a:pt x="7562" y="7553"/>
                    <a:pt x="7660" y="7608"/>
                    <a:pt x="7777" y="7611"/>
                  </a:cubicBezTo>
                  <a:cubicBezTo>
                    <a:pt x="7782" y="7611"/>
                    <a:pt x="7786" y="7611"/>
                    <a:pt x="7790" y="7611"/>
                  </a:cubicBezTo>
                  <a:cubicBezTo>
                    <a:pt x="8015" y="7611"/>
                    <a:pt x="8211" y="7466"/>
                    <a:pt x="8305" y="7233"/>
                  </a:cubicBezTo>
                  <a:cubicBezTo>
                    <a:pt x="8404" y="6992"/>
                    <a:pt x="8444" y="6746"/>
                    <a:pt x="8400" y="6485"/>
                  </a:cubicBezTo>
                  <a:cubicBezTo>
                    <a:pt x="8352" y="6195"/>
                    <a:pt x="8217" y="5950"/>
                    <a:pt x="7991" y="5770"/>
                  </a:cubicBezTo>
                  <a:cubicBezTo>
                    <a:pt x="7721" y="5554"/>
                    <a:pt x="7428" y="5367"/>
                    <a:pt x="7155" y="5155"/>
                  </a:cubicBezTo>
                  <a:cubicBezTo>
                    <a:pt x="6918" y="4973"/>
                    <a:pt x="6658" y="4885"/>
                    <a:pt x="6376" y="4885"/>
                  </a:cubicBezTo>
                  <a:cubicBezTo>
                    <a:pt x="6326" y="4885"/>
                    <a:pt x="6275" y="4887"/>
                    <a:pt x="6224" y="4893"/>
                  </a:cubicBezTo>
                  <a:cubicBezTo>
                    <a:pt x="5869" y="4931"/>
                    <a:pt x="5580" y="5105"/>
                    <a:pt x="5382" y="5401"/>
                  </a:cubicBezTo>
                  <a:cubicBezTo>
                    <a:pt x="5225" y="5636"/>
                    <a:pt x="5311" y="5897"/>
                    <a:pt x="5473" y="6030"/>
                  </a:cubicBezTo>
                  <a:cubicBezTo>
                    <a:pt x="5664" y="6187"/>
                    <a:pt x="5874" y="6320"/>
                    <a:pt x="6074" y="6465"/>
                  </a:cubicBezTo>
                  <a:cubicBezTo>
                    <a:pt x="6157" y="6526"/>
                    <a:pt x="6237" y="6589"/>
                    <a:pt x="6316" y="6649"/>
                  </a:cubicBezTo>
                  <a:cubicBezTo>
                    <a:pt x="6279" y="6704"/>
                    <a:pt x="6254" y="6755"/>
                    <a:pt x="6215" y="6792"/>
                  </a:cubicBezTo>
                  <a:cubicBezTo>
                    <a:pt x="6201" y="6806"/>
                    <a:pt x="6170" y="6817"/>
                    <a:pt x="6145" y="6817"/>
                  </a:cubicBezTo>
                  <a:cubicBezTo>
                    <a:pt x="6137" y="6817"/>
                    <a:pt x="6129" y="6816"/>
                    <a:pt x="6123" y="6813"/>
                  </a:cubicBezTo>
                  <a:cubicBezTo>
                    <a:pt x="5971" y="6746"/>
                    <a:pt x="5822" y="6669"/>
                    <a:pt x="5669" y="6603"/>
                  </a:cubicBezTo>
                  <a:cubicBezTo>
                    <a:pt x="5242" y="6420"/>
                    <a:pt x="4792" y="6343"/>
                    <a:pt x="4329" y="6323"/>
                  </a:cubicBezTo>
                  <a:cubicBezTo>
                    <a:pt x="4268" y="6321"/>
                    <a:pt x="4207" y="6320"/>
                    <a:pt x="4145" y="6320"/>
                  </a:cubicBezTo>
                  <a:cubicBezTo>
                    <a:pt x="4046" y="6320"/>
                    <a:pt x="3945" y="6322"/>
                    <a:pt x="3841" y="6322"/>
                  </a:cubicBezTo>
                  <a:lnTo>
                    <a:pt x="3841" y="6229"/>
                  </a:lnTo>
                  <a:cubicBezTo>
                    <a:pt x="3841" y="4535"/>
                    <a:pt x="3844" y="2844"/>
                    <a:pt x="3840" y="1152"/>
                  </a:cubicBezTo>
                  <a:cubicBezTo>
                    <a:pt x="3838" y="786"/>
                    <a:pt x="4158" y="460"/>
                    <a:pt x="4532" y="460"/>
                  </a:cubicBezTo>
                  <a:cubicBezTo>
                    <a:pt x="5300" y="460"/>
                    <a:pt x="6068" y="460"/>
                    <a:pt x="6836" y="460"/>
                  </a:cubicBezTo>
                  <a:cubicBezTo>
                    <a:pt x="8371" y="460"/>
                    <a:pt x="9907" y="460"/>
                    <a:pt x="11443" y="460"/>
                  </a:cubicBezTo>
                  <a:lnTo>
                    <a:pt x="11538" y="460"/>
                  </a:lnTo>
                  <a:cubicBezTo>
                    <a:pt x="11538" y="1025"/>
                    <a:pt x="11536" y="1575"/>
                    <a:pt x="11541" y="2126"/>
                  </a:cubicBezTo>
                  <a:cubicBezTo>
                    <a:pt x="11541" y="2239"/>
                    <a:pt x="11556" y="2349"/>
                    <a:pt x="11573" y="2461"/>
                  </a:cubicBezTo>
                  <a:cubicBezTo>
                    <a:pt x="11653" y="2972"/>
                    <a:pt x="12148" y="3374"/>
                    <a:pt x="12666" y="3374"/>
                  </a:cubicBezTo>
                  <a:cubicBezTo>
                    <a:pt x="12668" y="3374"/>
                    <a:pt x="12671" y="3373"/>
                    <a:pt x="12674" y="3373"/>
                  </a:cubicBezTo>
                  <a:cubicBezTo>
                    <a:pt x="12860" y="3373"/>
                    <a:pt x="13046" y="3372"/>
                    <a:pt x="13233" y="3372"/>
                  </a:cubicBezTo>
                  <a:cubicBezTo>
                    <a:pt x="13605" y="3372"/>
                    <a:pt x="13978" y="3373"/>
                    <a:pt x="14350" y="3373"/>
                  </a:cubicBezTo>
                  <a:lnTo>
                    <a:pt x="14449" y="3373"/>
                  </a:lnTo>
                  <a:lnTo>
                    <a:pt x="14449" y="3480"/>
                  </a:lnTo>
                  <a:cubicBezTo>
                    <a:pt x="14452" y="3802"/>
                    <a:pt x="14452" y="4125"/>
                    <a:pt x="14455" y="4449"/>
                  </a:cubicBezTo>
                  <a:cubicBezTo>
                    <a:pt x="14455" y="4538"/>
                    <a:pt x="14471" y="4624"/>
                    <a:pt x="14556" y="4676"/>
                  </a:cubicBezTo>
                  <a:cubicBezTo>
                    <a:pt x="14599" y="4704"/>
                    <a:pt x="14645" y="4718"/>
                    <a:pt x="14690" y="4718"/>
                  </a:cubicBezTo>
                  <a:cubicBezTo>
                    <a:pt x="14729" y="4718"/>
                    <a:pt x="14767" y="4707"/>
                    <a:pt x="14803" y="4686"/>
                  </a:cubicBezTo>
                  <a:cubicBezTo>
                    <a:pt x="14877" y="4641"/>
                    <a:pt x="14916" y="4569"/>
                    <a:pt x="14915" y="4474"/>
                  </a:cubicBezTo>
                  <a:cubicBezTo>
                    <a:pt x="14911" y="4102"/>
                    <a:pt x="14915" y="3733"/>
                    <a:pt x="14912" y="3361"/>
                  </a:cubicBezTo>
                  <a:cubicBezTo>
                    <a:pt x="14912" y="3151"/>
                    <a:pt x="14833" y="2969"/>
                    <a:pt x="14689" y="2823"/>
                  </a:cubicBezTo>
                  <a:cubicBezTo>
                    <a:pt x="13826" y="1956"/>
                    <a:pt x="12958" y="1090"/>
                    <a:pt x="12090" y="227"/>
                  </a:cubicBezTo>
                  <a:cubicBezTo>
                    <a:pt x="12023" y="160"/>
                    <a:pt x="11931" y="112"/>
                    <a:pt x="11845" y="74"/>
                  </a:cubicBezTo>
                  <a:cubicBezTo>
                    <a:pt x="11761" y="36"/>
                    <a:pt x="11665" y="25"/>
                    <a:pt x="115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2" name="Google Shape;1432;p71"/>
          <p:cNvGrpSpPr/>
          <p:nvPr/>
        </p:nvGrpSpPr>
        <p:grpSpPr>
          <a:xfrm>
            <a:off x="3888294" y="1858802"/>
            <a:ext cx="614700" cy="614700"/>
            <a:chOff x="3888294" y="1864970"/>
            <a:chExt cx="614700" cy="614700"/>
          </a:xfrm>
        </p:grpSpPr>
        <p:sp>
          <p:nvSpPr>
            <p:cNvPr id="1433" name="Google Shape;1433;p71"/>
            <p:cNvSpPr/>
            <p:nvPr/>
          </p:nvSpPr>
          <p:spPr>
            <a:xfrm>
              <a:off x="3888294"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71"/>
            <p:cNvSpPr/>
            <p:nvPr/>
          </p:nvSpPr>
          <p:spPr>
            <a:xfrm>
              <a:off x="3962376" y="1939073"/>
              <a:ext cx="466556" cy="466494"/>
            </a:xfrm>
            <a:custGeom>
              <a:rect b="b" l="l" r="r" t="t"/>
              <a:pathLst>
                <a:path extrusionOk="0" h="14898" w="14900">
                  <a:moveTo>
                    <a:pt x="8425" y="1205"/>
                  </a:moveTo>
                  <a:lnTo>
                    <a:pt x="8425" y="3280"/>
                  </a:lnTo>
                  <a:lnTo>
                    <a:pt x="4438" y="3280"/>
                  </a:lnTo>
                  <a:cubicBezTo>
                    <a:pt x="4438" y="3029"/>
                    <a:pt x="4434" y="2782"/>
                    <a:pt x="4440" y="2538"/>
                  </a:cubicBezTo>
                  <a:cubicBezTo>
                    <a:pt x="4442" y="2369"/>
                    <a:pt x="4406" y="2216"/>
                    <a:pt x="4297" y="2085"/>
                  </a:cubicBezTo>
                  <a:cubicBezTo>
                    <a:pt x="4208" y="1979"/>
                    <a:pt x="4099" y="1908"/>
                    <a:pt x="3960" y="1890"/>
                  </a:cubicBezTo>
                  <a:cubicBezTo>
                    <a:pt x="3875" y="1880"/>
                    <a:pt x="3790" y="1880"/>
                    <a:pt x="3698" y="1874"/>
                  </a:cubicBezTo>
                  <a:cubicBezTo>
                    <a:pt x="3700" y="1660"/>
                    <a:pt x="3700" y="1435"/>
                    <a:pt x="3700" y="1205"/>
                  </a:cubicBezTo>
                  <a:close/>
                  <a:moveTo>
                    <a:pt x="9170" y="938"/>
                  </a:moveTo>
                  <a:cubicBezTo>
                    <a:pt x="9239" y="938"/>
                    <a:pt x="9308" y="938"/>
                    <a:pt x="9377" y="940"/>
                  </a:cubicBezTo>
                  <a:cubicBezTo>
                    <a:pt x="9393" y="940"/>
                    <a:pt x="9413" y="964"/>
                    <a:pt x="9421" y="983"/>
                  </a:cubicBezTo>
                  <a:cubicBezTo>
                    <a:pt x="9428" y="1000"/>
                    <a:pt x="9423" y="1024"/>
                    <a:pt x="9423" y="1045"/>
                  </a:cubicBezTo>
                  <a:cubicBezTo>
                    <a:pt x="9423" y="1844"/>
                    <a:pt x="9421" y="2645"/>
                    <a:pt x="9425" y="3444"/>
                  </a:cubicBezTo>
                  <a:cubicBezTo>
                    <a:pt x="9425" y="3525"/>
                    <a:pt x="9402" y="3552"/>
                    <a:pt x="9331" y="3552"/>
                  </a:cubicBezTo>
                  <a:cubicBezTo>
                    <a:pt x="9326" y="3552"/>
                    <a:pt x="9321" y="3552"/>
                    <a:pt x="9315" y="3552"/>
                  </a:cubicBezTo>
                  <a:cubicBezTo>
                    <a:pt x="9262" y="3549"/>
                    <a:pt x="9209" y="3548"/>
                    <a:pt x="9156" y="3548"/>
                  </a:cubicBezTo>
                  <a:cubicBezTo>
                    <a:pt x="9070" y="3548"/>
                    <a:pt x="8984" y="3551"/>
                    <a:pt x="8895" y="3551"/>
                  </a:cubicBezTo>
                  <a:lnTo>
                    <a:pt x="8895" y="939"/>
                  </a:lnTo>
                  <a:cubicBezTo>
                    <a:pt x="8986" y="939"/>
                    <a:pt x="9078" y="938"/>
                    <a:pt x="9170" y="938"/>
                  </a:cubicBezTo>
                  <a:close/>
                  <a:moveTo>
                    <a:pt x="11522" y="721"/>
                  </a:moveTo>
                  <a:cubicBezTo>
                    <a:pt x="11741" y="721"/>
                    <a:pt x="11960" y="722"/>
                    <a:pt x="12179" y="722"/>
                  </a:cubicBezTo>
                  <a:lnTo>
                    <a:pt x="13317" y="722"/>
                  </a:lnTo>
                  <a:cubicBezTo>
                    <a:pt x="13422" y="722"/>
                    <a:pt x="13504" y="785"/>
                    <a:pt x="13504" y="862"/>
                  </a:cubicBezTo>
                  <a:cubicBezTo>
                    <a:pt x="13504" y="940"/>
                    <a:pt x="13422" y="1004"/>
                    <a:pt x="13317" y="1004"/>
                  </a:cubicBezTo>
                  <a:cubicBezTo>
                    <a:pt x="13080" y="1004"/>
                    <a:pt x="12843" y="1006"/>
                    <a:pt x="12605" y="1006"/>
                  </a:cubicBezTo>
                  <a:cubicBezTo>
                    <a:pt x="12457" y="1006"/>
                    <a:pt x="12309" y="1005"/>
                    <a:pt x="12160" y="1003"/>
                  </a:cubicBezTo>
                  <a:cubicBezTo>
                    <a:pt x="12159" y="1003"/>
                    <a:pt x="12157" y="1003"/>
                    <a:pt x="12156" y="1003"/>
                  </a:cubicBezTo>
                  <a:cubicBezTo>
                    <a:pt x="12020" y="1003"/>
                    <a:pt x="11913" y="1127"/>
                    <a:pt x="11915" y="1222"/>
                  </a:cubicBezTo>
                  <a:cubicBezTo>
                    <a:pt x="11917" y="1365"/>
                    <a:pt x="12014" y="1464"/>
                    <a:pt x="12163" y="1464"/>
                  </a:cubicBezTo>
                  <a:lnTo>
                    <a:pt x="13912" y="1464"/>
                  </a:lnTo>
                  <a:cubicBezTo>
                    <a:pt x="13918" y="1464"/>
                    <a:pt x="13924" y="1464"/>
                    <a:pt x="13931" y="1464"/>
                  </a:cubicBezTo>
                  <a:cubicBezTo>
                    <a:pt x="13954" y="1464"/>
                    <a:pt x="13977" y="1465"/>
                    <a:pt x="13998" y="1472"/>
                  </a:cubicBezTo>
                  <a:cubicBezTo>
                    <a:pt x="14067" y="1499"/>
                    <a:pt x="14110" y="1557"/>
                    <a:pt x="14084" y="1622"/>
                  </a:cubicBezTo>
                  <a:cubicBezTo>
                    <a:pt x="14063" y="1675"/>
                    <a:pt x="14002" y="1710"/>
                    <a:pt x="13954" y="1745"/>
                  </a:cubicBezTo>
                  <a:cubicBezTo>
                    <a:pt x="13948" y="1749"/>
                    <a:pt x="13941" y="1750"/>
                    <a:pt x="13932" y="1750"/>
                  </a:cubicBezTo>
                  <a:cubicBezTo>
                    <a:pt x="13917" y="1750"/>
                    <a:pt x="13899" y="1747"/>
                    <a:pt x="13885" y="1747"/>
                  </a:cubicBezTo>
                  <a:lnTo>
                    <a:pt x="12145" y="1747"/>
                  </a:lnTo>
                  <a:cubicBezTo>
                    <a:pt x="12017" y="1747"/>
                    <a:pt x="11917" y="1846"/>
                    <a:pt x="11917" y="1969"/>
                  </a:cubicBezTo>
                  <a:cubicBezTo>
                    <a:pt x="11917" y="2106"/>
                    <a:pt x="12002" y="2188"/>
                    <a:pt x="12142" y="2188"/>
                  </a:cubicBezTo>
                  <a:lnTo>
                    <a:pt x="14200" y="2188"/>
                  </a:lnTo>
                  <a:cubicBezTo>
                    <a:pt x="14243" y="2188"/>
                    <a:pt x="14285" y="2201"/>
                    <a:pt x="14329" y="2205"/>
                  </a:cubicBezTo>
                  <a:cubicBezTo>
                    <a:pt x="14407" y="2214"/>
                    <a:pt x="14441" y="2266"/>
                    <a:pt x="14444" y="2335"/>
                  </a:cubicBezTo>
                  <a:cubicBezTo>
                    <a:pt x="14442" y="2405"/>
                    <a:pt x="14407" y="2454"/>
                    <a:pt x="14339" y="2474"/>
                  </a:cubicBezTo>
                  <a:cubicBezTo>
                    <a:pt x="14304" y="2484"/>
                    <a:pt x="14265" y="2491"/>
                    <a:pt x="14230" y="2491"/>
                  </a:cubicBezTo>
                  <a:cubicBezTo>
                    <a:pt x="13998" y="2491"/>
                    <a:pt x="13767" y="2492"/>
                    <a:pt x="13535" y="2492"/>
                  </a:cubicBezTo>
                  <a:cubicBezTo>
                    <a:pt x="13071" y="2492"/>
                    <a:pt x="12608" y="2491"/>
                    <a:pt x="12145" y="2491"/>
                  </a:cubicBezTo>
                  <a:cubicBezTo>
                    <a:pt x="12012" y="2491"/>
                    <a:pt x="11917" y="2583"/>
                    <a:pt x="11917" y="2710"/>
                  </a:cubicBezTo>
                  <a:cubicBezTo>
                    <a:pt x="11917" y="2839"/>
                    <a:pt x="12010" y="2934"/>
                    <a:pt x="12143" y="2934"/>
                  </a:cubicBezTo>
                  <a:cubicBezTo>
                    <a:pt x="12451" y="2934"/>
                    <a:pt x="12759" y="2933"/>
                    <a:pt x="13067" y="2933"/>
                  </a:cubicBezTo>
                  <a:cubicBezTo>
                    <a:pt x="13298" y="2933"/>
                    <a:pt x="13528" y="2933"/>
                    <a:pt x="13759" y="2935"/>
                  </a:cubicBezTo>
                  <a:cubicBezTo>
                    <a:pt x="13815" y="2935"/>
                    <a:pt x="13879" y="2959"/>
                    <a:pt x="13924" y="2995"/>
                  </a:cubicBezTo>
                  <a:cubicBezTo>
                    <a:pt x="13957" y="3023"/>
                    <a:pt x="13982" y="3077"/>
                    <a:pt x="13948" y="3135"/>
                  </a:cubicBezTo>
                  <a:cubicBezTo>
                    <a:pt x="13919" y="3186"/>
                    <a:pt x="13884" y="3214"/>
                    <a:pt x="13830" y="3214"/>
                  </a:cubicBezTo>
                  <a:cubicBezTo>
                    <a:pt x="13826" y="3214"/>
                    <a:pt x="13822" y="3214"/>
                    <a:pt x="13818" y="3214"/>
                  </a:cubicBezTo>
                  <a:cubicBezTo>
                    <a:pt x="13812" y="3213"/>
                    <a:pt x="13806" y="3213"/>
                    <a:pt x="13800" y="3213"/>
                  </a:cubicBezTo>
                  <a:cubicBezTo>
                    <a:pt x="13788" y="3213"/>
                    <a:pt x="13777" y="3214"/>
                    <a:pt x="13765" y="3214"/>
                  </a:cubicBezTo>
                  <a:lnTo>
                    <a:pt x="11733" y="3214"/>
                  </a:lnTo>
                  <a:cubicBezTo>
                    <a:pt x="11665" y="3214"/>
                    <a:pt x="11600" y="3221"/>
                    <a:pt x="11533" y="3232"/>
                  </a:cubicBezTo>
                  <a:cubicBezTo>
                    <a:pt x="11439" y="3248"/>
                    <a:pt x="11375" y="3362"/>
                    <a:pt x="11386" y="3488"/>
                  </a:cubicBezTo>
                  <a:cubicBezTo>
                    <a:pt x="11393" y="3580"/>
                    <a:pt x="11491" y="3671"/>
                    <a:pt x="11584" y="3671"/>
                  </a:cubicBezTo>
                  <a:cubicBezTo>
                    <a:pt x="11719" y="3672"/>
                    <a:pt x="11853" y="3672"/>
                    <a:pt x="11987" y="3672"/>
                  </a:cubicBezTo>
                  <a:cubicBezTo>
                    <a:pt x="12121" y="3672"/>
                    <a:pt x="12255" y="3672"/>
                    <a:pt x="12389" y="3672"/>
                  </a:cubicBezTo>
                  <a:cubicBezTo>
                    <a:pt x="12425" y="3672"/>
                    <a:pt x="12467" y="3679"/>
                    <a:pt x="12497" y="3699"/>
                  </a:cubicBezTo>
                  <a:cubicBezTo>
                    <a:pt x="12549" y="3735"/>
                    <a:pt x="12589" y="3787"/>
                    <a:pt x="12568" y="3855"/>
                  </a:cubicBezTo>
                  <a:cubicBezTo>
                    <a:pt x="12548" y="3917"/>
                    <a:pt x="12502" y="3954"/>
                    <a:pt x="12435" y="3954"/>
                  </a:cubicBezTo>
                  <a:cubicBezTo>
                    <a:pt x="12430" y="3954"/>
                    <a:pt x="12425" y="3954"/>
                    <a:pt x="12420" y="3954"/>
                  </a:cubicBezTo>
                  <a:lnTo>
                    <a:pt x="12377" y="3954"/>
                  </a:lnTo>
                  <a:cubicBezTo>
                    <a:pt x="12129" y="3954"/>
                    <a:pt x="11881" y="3954"/>
                    <a:pt x="11634" y="3954"/>
                  </a:cubicBezTo>
                  <a:cubicBezTo>
                    <a:pt x="11511" y="3954"/>
                    <a:pt x="11388" y="3954"/>
                    <a:pt x="11265" y="3954"/>
                  </a:cubicBezTo>
                  <a:cubicBezTo>
                    <a:pt x="10997" y="3952"/>
                    <a:pt x="10738" y="3892"/>
                    <a:pt x="10503" y="3773"/>
                  </a:cubicBezTo>
                  <a:cubicBezTo>
                    <a:pt x="10303" y="3672"/>
                    <a:pt x="10113" y="3542"/>
                    <a:pt x="9921" y="3422"/>
                  </a:cubicBezTo>
                  <a:cubicBezTo>
                    <a:pt x="9901" y="3409"/>
                    <a:pt x="9887" y="3375"/>
                    <a:pt x="9887" y="3351"/>
                  </a:cubicBezTo>
                  <a:cubicBezTo>
                    <a:pt x="9885" y="2630"/>
                    <a:pt x="9885" y="1909"/>
                    <a:pt x="9887" y="1188"/>
                  </a:cubicBezTo>
                  <a:cubicBezTo>
                    <a:pt x="9887" y="1165"/>
                    <a:pt x="9904" y="1130"/>
                    <a:pt x="9922" y="1120"/>
                  </a:cubicBezTo>
                  <a:cubicBezTo>
                    <a:pt x="10206" y="1003"/>
                    <a:pt x="10489" y="882"/>
                    <a:pt x="10778" y="776"/>
                  </a:cubicBezTo>
                  <a:cubicBezTo>
                    <a:pt x="10873" y="741"/>
                    <a:pt x="10982" y="727"/>
                    <a:pt x="11083" y="724"/>
                  </a:cubicBezTo>
                  <a:cubicBezTo>
                    <a:pt x="11230" y="722"/>
                    <a:pt x="11376" y="721"/>
                    <a:pt x="11522" y="721"/>
                  </a:cubicBezTo>
                  <a:close/>
                  <a:moveTo>
                    <a:pt x="2356" y="459"/>
                  </a:moveTo>
                  <a:cubicBezTo>
                    <a:pt x="2359" y="459"/>
                    <a:pt x="2362" y="459"/>
                    <a:pt x="2366" y="459"/>
                  </a:cubicBezTo>
                  <a:cubicBezTo>
                    <a:pt x="2441" y="462"/>
                    <a:pt x="2486" y="512"/>
                    <a:pt x="2501" y="582"/>
                  </a:cubicBezTo>
                  <a:cubicBezTo>
                    <a:pt x="2508" y="613"/>
                    <a:pt x="2508" y="646"/>
                    <a:pt x="2508" y="679"/>
                  </a:cubicBezTo>
                  <a:lnTo>
                    <a:pt x="2508" y="2753"/>
                  </a:lnTo>
                  <a:cubicBezTo>
                    <a:pt x="2508" y="2893"/>
                    <a:pt x="2595" y="2983"/>
                    <a:pt x="2727" y="2983"/>
                  </a:cubicBezTo>
                  <a:cubicBezTo>
                    <a:pt x="2728" y="2983"/>
                    <a:pt x="2730" y="2983"/>
                    <a:pt x="2731" y="2983"/>
                  </a:cubicBezTo>
                  <a:cubicBezTo>
                    <a:pt x="2858" y="2980"/>
                    <a:pt x="2950" y="2886"/>
                    <a:pt x="2950" y="2753"/>
                  </a:cubicBezTo>
                  <a:cubicBezTo>
                    <a:pt x="2950" y="2215"/>
                    <a:pt x="2948" y="1676"/>
                    <a:pt x="2953" y="1138"/>
                  </a:cubicBezTo>
                  <a:cubicBezTo>
                    <a:pt x="2953" y="1085"/>
                    <a:pt x="2975" y="1021"/>
                    <a:pt x="3009" y="981"/>
                  </a:cubicBezTo>
                  <a:cubicBezTo>
                    <a:pt x="3030" y="955"/>
                    <a:pt x="3062" y="938"/>
                    <a:pt x="3096" y="938"/>
                  </a:cubicBezTo>
                  <a:cubicBezTo>
                    <a:pt x="3118" y="938"/>
                    <a:pt x="3142" y="946"/>
                    <a:pt x="3162" y="964"/>
                  </a:cubicBezTo>
                  <a:cubicBezTo>
                    <a:pt x="3196" y="995"/>
                    <a:pt x="3230" y="1046"/>
                    <a:pt x="3231" y="1090"/>
                  </a:cubicBezTo>
                  <a:cubicBezTo>
                    <a:pt x="3237" y="1655"/>
                    <a:pt x="3234" y="2221"/>
                    <a:pt x="3234" y="2785"/>
                  </a:cubicBezTo>
                  <a:cubicBezTo>
                    <a:pt x="3234" y="2935"/>
                    <a:pt x="3230" y="3085"/>
                    <a:pt x="3237" y="3234"/>
                  </a:cubicBezTo>
                  <a:cubicBezTo>
                    <a:pt x="3240" y="3338"/>
                    <a:pt x="3251" y="3443"/>
                    <a:pt x="3371" y="3494"/>
                  </a:cubicBezTo>
                  <a:cubicBezTo>
                    <a:pt x="3404" y="3508"/>
                    <a:pt x="3439" y="3514"/>
                    <a:pt x="3474" y="3514"/>
                  </a:cubicBezTo>
                  <a:cubicBezTo>
                    <a:pt x="3588" y="3514"/>
                    <a:pt x="3699" y="3442"/>
                    <a:pt x="3697" y="3295"/>
                  </a:cubicBezTo>
                  <a:cubicBezTo>
                    <a:pt x="3693" y="3036"/>
                    <a:pt x="3694" y="2775"/>
                    <a:pt x="3697" y="2518"/>
                  </a:cubicBezTo>
                  <a:cubicBezTo>
                    <a:pt x="3697" y="2485"/>
                    <a:pt x="3700" y="2453"/>
                    <a:pt x="3712" y="2426"/>
                  </a:cubicBezTo>
                  <a:cubicBezTo>
                    <a:pt x="3739" y="2371"/>
                    <a:pt x="3782" y="2330"/>
                    <a:pt x="3841" y="2330"/>
                  </a:cubicBezTo>
                  <a:cubicBezTo>
                    <a:pt x="3851" y="2330"/>
                    <a:pt x="3862" y="2331"/>
                    <a:pt x="3874" y="2334"/>
                  </a:cubicBezTo>
                  <a:cubicBezTo>
                    <a:pt x="3946" y="2351"/>
                    <a:pt x="3980" y="2406"/>
                    <a:pt x="3980" y="2484"/>
                  </a:cubicBezTo>
                  <a:cubicBezTo>
                    <a:pt x="3977" y="2821"/>
                    <a:pt x="3973" y="3154"/>
                    <a:pt x="3981" y="3490"/>
                  </a:cubicBezTo>
                  <a:cubicBezTo>
                    <a:pt x="3990" y="3849"/>
                    <a:pt x="3912" y="4187"/>
                    <a:pt x="3753" y="4504"/>
                  </a:cubicBezTo>
                  <a:cubicBezTo>
                    <a:pt x="3667" y="4675"/>
                    <a:pt x="3550" y="4831"/>
                    <a:pt x="3442" y="4992"/>
                  </a:cubicBezTo>
                  <a:cubicBezTo>
                    <a:pt x="3431" y="5008"/>
                    <a:pt x="3396" y="5015"/>
                    <a:pt x="3373" y="5015"/>
                  </a:cubicBezTo>
                  <a:cubicBezTo>
                    <a:pt x="3014" y="5016"/>
                    <a:pt x="2655" y="5016"/>
                    <a:pt x="2295" y="5016"/>
                  </a:cubicBezTo>
                  <a:cubicBezTo>
                    <a:pt x="1936" y="5016"/>
                    <a:pt x="1576" y="5016"/>
                    <a:pt x="1217" y="5015"/>
                  </a:cubicBezTo>
                  <a:cubicBezTo>
                    <a:pt x="1193" y="5015"/>
                    <a:pt x="1152" y="4997"/>
                    <a:pt x="1143" y="4978"/>
                  </a:cubicBezTo>
                  <a:cubicBezTo>
                    <a:pt x="1024" y="4695"/>
                    <a:pt x="904" y="4409"/>
                    <a:pt x="797" y="4124"/>
                  </a:cubicBezTo>
                  <a:cubicBezTo>
                    <a:pt x="761" y="4027"/>
                    <a:pt x="747" y="3924"/>
                    <a:pt x="746" y="3825"/>
                  </a:cubicBezTo>
                  <a:cubicBezTo>
                    <a:pt x="740" y="3460"/>
                    <a:pt x="743" y="3096"/>
                    <a:pt x="743" y="2730"/>
                  </a:cubicBezTo>
                  <a:lnTo>
                    <a:pt x="743" y="1583"/>
                  </a:lnTo>
                  <a:cubicBezTo>
                    <a:pt x="743" y="1482"/>
                    <a:pt x="804" y="1400"/>
                    <a:pt x="875" y="1400"/>
                  </a:cubicBezTo>
                  <a:cubicBezTo>
                    <a:pt x="876" y="1400"/>
                    <a:pt x="877" y="1400"/>
                    <a:pt x="877" y="1400"/>
                  </a:cubicBezTo>
                  <a:cubicBezTo>
                    <a:pt x="966" y="1403"/>
                    <a:pt x="1024" y="1474"/>
                    <a:pt x="1024" y="1580"/>
                  </a:cubicBezTo>
                  <a:cubicBezTo>
                    <a:pt x="1024" y="1966"/>
                    <a:pt x="1030" y="2351"/>
                    <a:pt x="1023" y="2737"/>
                  </a:cubicBezTo>
                  <a:cubicBezTo>
                    <a:pt x="1020" y="2875"/>
                    <a:pt x="1138" y="2982"/>
                    <a:pt x="1234" y="2982"/>
                  </a:cubicBezTo>
                  <a:cubicBezTo>
                    <a:pt x="1236" y="2982"/>
                    <a:pt x="1238" y="2982"/>
                    <a:pt x="1241" y="2982"/>
                  </a:cubicBezTo>
                  <a:cubicBezTo>
                    <a:pt x="1384" y="2975"/>
                    <a:pt x="1483" y="2907"/>
                    <a:pt x="1484" y="2737"/>
                  </a:cubicBezTo>
                  <a:cubicBezTo>
                    <a:pt x="1486" y="2154"/>
                    <a:pt x="1484" y="1571"/>
                    <a:pt x="1486" y="990"/>
                  </a:cubicBezTo>
                  <a:cubicBezTo>
                    <a:pt x="1486" y="962"/>
                    <a:pt x="1483" y="929"/>
                    <a:pt x="1493" y="902"/>
                  </a:cubicBezTo>
                  <a:cubicBezTo>
                    <a:pt x="1514" y="848"/>
                    <a:pt x="1556" y="807"/>
                    <a:pt x="1605" y="807"/>
                  </a:cubicBezTo>
                  <a:cubicBezTo>
                    <a:pt x="1617" y="807"/>
                    <a:pt x="1629" y="810"/>
                    <a:pt x="1641" y="814"/>
                  </a:cubicBezTo>
                  <a:cubicBezTo>
                    <a:pt x="1692" y="834"/>
                    <a:pt x="1730" y="895"/>
                    <a:pt x="1766" y="943"/>
                  </a:cubicBezTo>
                  <a:cubicBezTo>
                    <a:pt x="1776" y="957"/>
                    <a:pt x="1767" y="990"/>
                    <a:pt x="1767" y="1012"/>
                  </a:cubicBezTo>
                  <a:lnTo>
                    <a:pt x="1767" y="2751"/>
                  </a:lnTo>
                  <a:cubicBezTo>
                    <a:pt x="1767" y="2876"/>
                    <a:pt x="1851" y="2972"/>
                    <a:pt x="1967" y="2980"/>
                  </a:cubicBezTo>
                  <a:cubicBezTo>
                    <a:pt x="1974" y="2981"/>
                    <a:pt x="1981" y="2981"/>
                    <a:pt x="1988" y="2981"/>
                  </a:cubicBezTo>
                  <a:cubicBezTo>
                    <a:pt x="2103" y="2981"/>
                    <a:pt x="2204" y="2897"/>
                    <a:pt x="2218" y="2782"/>
                  </a:cubicBezTo>
                  <a:cubicBezTo>
                    <a:pt x="2224" y="2744"/>
                    <a:pt x="2210" y="2703"/>
                    <a:pt x="2210" y="2665"/>
                  </a:cubicBezTo>
                  <a:lnTo>
                    <a:pt x="2210" y="687"/>
                  </a:lnTo>
                  <a:cubicBezTo>
                    <a:pt x="2210" y="650"/>
                    <a:pt x="2218" y="613"/>
                    <a:pt x="2227" y="578"/>
                  </a:cubicBezTo>
                  <a:cubicBezTo>
                    <a:pt x="2242" y="506"/>
                    <a:pt x="2284" y="459"/>
                    <a:pt x="2356" y="459"/>
                  </a:cubicBezTo>
                  <a:close/>
                  <a:moveTo>
                    <a:pt x="1028" y="5473"/>
                  </a:moveTo>
                  <a:cubicBezTo>
                    <a:pt x="1039" y="5473"/>
                    <a:pt x="1051" y="5475"/>
                    <a:pt x="1061" y="5475"/>
                  </a:cubicBezTo>
                  <a:cubicBezTo>
                    <a:pt x="1462" y="5475"/>
                    <a:pt x="1863" y="5475"/>
                    <a:pt x="2264" y="5475"/>
                  </a:cubicBezTo>
                  <a:cubicBezTo>
                    <a:pt x="2664" y="5475"/>
                    <a:pt x="3064" y="5475"/>
                    <a:pt x="3465" y="5473"/>
                  </a:cubicBezTo>
                  <a:cubicBezTo>
                    <a:pt x="3551" y="5473"/>
                    <a:pt x="3578" y="5497"/>
                    <a:pt x="3572" y="5582"/>
                  </a:cubicBezTo>
                  <a:cubicBezTo>
                    <a:pt x="3568" y="5718"/>
                    <a:pt x="3571" y="5857"/>
                    <a:pt x="3571" y="6001"/>
                  </a:cubicBezTo>
                  <a:lnTo>
                    <a:pt x="955" y="6001"/>
                  </a:lnTo>
                  <a:cubicBezTo>
                    <a:pt x="955" y="5841"/>
                    <a:pt x="954" y="5680"/>
                    <a:pt x="958" y="5520"/>
                  </a:cubicBezTo>
                  <a:cubicBezTo>
                    <a:pt x="958" y="5504"/>
                    <a:pt x="988" y="5485"/>
                    <a:pt x="1009" y="5476"/>
                  </a:cubicBezTo>
                  <a:cubicBezTo>
                    <a:pt x="1014" y="5473"/>
                    <a:pt x="1021" y="5473"/>
                    <a:pt x="1028" y="5473"/>
                  </a:cubicBezTo>
                  <a:close/>
                  <a:moveTo>
                    <a:pt x="13677" y="3674"/>
                  </a:moveTo>
                  <a:lnTo>
                    <a:pt x="13677" y="8437"/>
                  </a:lnTo>
                  <a:lnTo>
                    <a:pt x="11584" y="8437"/>
                  </a:lnTo>
                  <a:lnTo>
                    <a:pt x="11584" y="4415"/>
                  </a:lnTo>
                  <a:lnTo>
                    <a:pt x="11678" y="4415"/>
                  </a:lnTo>
                  <a:cubicBezTo>
                    <a:pt x="11830" y="4415"/>
                    <a:pt x="11982" y="4417"/>
                    <a:pt x="12134" y="4417"/>
                  </a:cubicBezTo>
                  <a:cubicBezTo>
                    <a:pt x="12236" y="4417"/>
                    <a:pt x="12338" y="4416"/>
                    <a:pt x="12439" y="4414"/>
                  </a:cubicBezTo>
                  <a:cubicBezTo>
                    <a:pt x="12797" y="4407"/>
                    <a:pt x="13030" y="4136"/>
                    <a:pt x="13029" y="3798"/>
                  </a:cubicBezTo>
                  <a:cubicBezTo>
                    <a:pt x="13027" y="3759"/>
                    <a:pt x="13016" y="3720"/>
                    <a:pt x="13009" y="3678"/>
                  </a:cubicBezTo>
                  <a:cubicBezTo>
                    <a:pt x="13033" y="3677"/>
                    <a:pt x="13047" y="3674"/>
                    <a:pt x="13060" y="3674"/>
                  </a:cubicBezTo>
                  <a:close/>
                  <a:moveTo>
                    <a:pt x="7453" y="5999"/>
                  </a:moveTo>
                  <a:cubicBezTo>
                    <a:pt x="7479" y="5999"/>
                    <a:pt x="7506" y="6000"/>
                    <a:pt x="7534" y="6001"/>
                  </a:cubicBezTo>
                  <a:cubicBezTo>
                    <a:pt x="8213" y="6039"/>
                    <a:pt x="8944" y="6645"/>
                    <a:pt x="8895" y="7549"/>
                  </a:cubicBezTo>
                  <a:cubicBezTo>
                    <a:pt x="8856" y="8233"/>
                    <a:pt x="8254" y="8899"/>
                    <a:pt x="7474" y="8899"/>
                  </a:cubicBezTo>
                  <a:cubicBezTo>
                    <a:pt x="7464" y="8899"/>
                    <a:pt x="7454" y="8899"/>
                    <a:pt x="7445" y="8898"/>
                  </a:cubicBezTo>
                  <a:cubicBezTo>
                    <a:pt x="7429" y="8899"/>
                    <a:pt x="7413" y="8899"/>
                    <a:pt x="7397" y="8899"/>
                  </a:cubicBezTo>
                  <a:cubicBezTo>
                    <a:pt x="6650" y="8899"/>
                    <a:pt x="5943" y="8222"/>
                    <a:pt x="5990" y="7366"/>
                  </a:cubicBezTo>
                  <a:cubicBezTo>
                    <a:pt x="6026" y="6697"/>
                    <a:pt x="6612" y="5999"/>
                    <a:pt x="7453" y="5999"/>
                  </a:cubicBezTo>
                  <a:close/>
                  <a:moveTo>
                    <a:pt x="7454" y="5545"/>
                  </a:moveTo>
                  <a:cubicBezTo>
                    <a:pt x="6338" y="5545"/>
                    <a:pt x="5568" y="6432"/>
                    <a:pt x="5532" y="7372"/>
                  </a:cubicBezTo>
                  <a:cubicBezTo>
                    <a:pt x="5490" y="8496"/>
                    <a:pt x="6393" y="9358"/>
                    <a:pt x="7414" y="9358"/>
                  </a:cubicBezTo>
                  <a:cubicBezTo>
                    <a:pt x="7422" y="9358"/>
                    <a:pt x="7431" y="9358"/>
                    <a:pt x="7439" y="9358"/>
                  </a:cubicBezTo>
                  <a:cubicBezTo>
                    <a:pt x="7445" y="9358"/>
                    <a:pt x="7451" y="9358"/>
                    <a:pt x="7457" y="9358"/>
                  </a:cubicBezTo>
                  <a:cubicBezTo>
                    <a:pt x="8515" y="9358"/>
                    <a:pt x="9314" y="8500"/>
                    <a:pt x="9352" y="7546"/>
                  </a:cubicBezTo>
                  <a:cubicBezTo>
                    <a:pt x="9398" y="6386"/>
                    <a:pt x="8480" y="5574"/>
                    <a:pt x="7517" y="5545"/>
                  </a:cubicBezTo>
                  <a:cubicBezTo>
                    <a:pt x="7496" y="5545"/>
                    <a:pt x="7475" y="5545"/>
                    <a:pt x="7454" y="5545"/>
                  </a:cubicBezTo>
                  <a:close/>
                  <a:moveTo>
                    <a:pt x="13837" y="8897"/>
                  </a:moveTo>
                  <a:cubicBezTo>
                    <a:pt x="13929" y="8897"/>
                    <a:pt x="13956" y="8923"/>
                    <a:pt x="13948" y="9012"/>
                  </a:cubicBezTo>
                  <a:cubicBezTo>
                    <a:pt x="13941" y="9118"/>
                    <a:pt x="13943" y="9224"/>
                    <a:pt x="13948" y="9330"/>
                  </a:cubicBezTo>
                  <a:cubicBezTo>
                    <a:pt x="13953" y="9406"/>
                    <a:pt x="13929" y="9430"/>
                    <a:pt x="13849" y="9430"/>
                  </a:cubicBezTo>
                  <a:cubicBezTo>
                    <a:pt x="13570" y="9429"/>
                    <a:pt x="13290" y="9429"/>
                    <a:pt x="13010" y="9429"/>
                  </a:cubicBezTo>
                  <a:cubicBezTo>
                    <a:pt x="12731" y="9429"/>
                    <a:pt x="12451" y="9429"/>
                    <a:pt x="12171" y="9429"/>
                  </a:cubicBezTo>
                  <a:lnTo>
                    <a:pt x="11335" y="9429"/>
                  </a:lnTo>
                  <a:lnTo>
                    <a:pt x="11335" y="8900"/>
                  </a:lnTo>
                  <a:lnTo>
                    <a:pt x="11424" y="8900"/>
                  </a:lnTo>
                  <a:cubicBezTo>
                    <a:pt x="12229" y="8898"/>
                    <a:pt x="13033" y="8900"/>
                    <a:pt x="13837" y="8897"/>
                  </a:cubicBezTo>
                  <a:close/>
                  <a:moveTo>
                    <a:pt x="7626" y="4537"/>
                  </a:moveTo>
                  <a:cubicBezTo>
                    <a:pt x="7726" y="4538"/>
                    <a:pt x="7824" y="4613"/>
                    <a:pt x="7851" y="4711"/>
                  </a:cubicBezTo>
                  <a:cubicBezTo>
                    <a:pt x="7887" y="4848"/>
                    <a:pt x="7970" y="4937"/>
                    <a:pt x="8111" y="4987"/>
                  </a:cubicBezTo>
                  <a:cubicBezTo>
                    <a:pt x="8313" y="5059"/>
                    <a:pt x="8514" y="5142"/>
                    <a:pt x="8708" y="5230"/>
                  </a:cubicBezTo>
                  <a:cubicBezTo>
                    <a:pt x="8776" y="5262"/>
                    <a:pt x="8843" y="5279"/>
                    <a:pt x="8908" y="5279"/>
                  </a:cubicBezTo>
                  <a:cubicBezTo>
                    <a:pt x="8969" y="5279"/>
                    <a:pt x="9029" y="5264"/>
                    <a:pt x="9090" y="5230"/>
                  </a:cubicBezTo>
                  <a:cubicBezTo>
                    <a:pt x="9138" y="5204"/>
                    <a:pt x="9182" y="5193"/>
                    <a:pt x="9222" y="5193"/>
                  </a:cubicBezTo>
                  <a:cubicBezTo>
                    <a:pt x="9292" y="5193"/>
                    <a:pt x="9352" y="5227"/>
                    <a:pt x="9401" y="5281"/>
                  </a:cubicBezTo>
                  <a:cubicBezTo>
                    <a:pt x="9472" y="5357"/>
                    <a:pt x="9547" y="5428"/>
                    <a:pt x="9619" y="5502"/>
                  </a:cubicBezTo>
                  <a:cubicBezTo>
                    <a:pt x="9720" y="5602"/>
                    <a:pt x="9730" y="5688"/>
                    <a:pt x="9660" y="5811"/>
                  </a:cubicBezTo>
                  <a:cubicBezTo>
                    <a:pt x="9597" y="5926"/>
                    <a:pt x="9597" y="6048"/>
                    <a:pt x="9653" y="6162"/>
                  </a:cubicBezTo>
                  <a:cubicBezTo>
                    <a:pt x="9761" y="6376"/>
                    <a:pt x="9858" y="6592"/>
                    <a:pt x="9928" y="6824"/>
                  </a:cubicBezTo>
                  <a:cubicBezTo>
                    <a:pt x="9950" y="6902"/>
                    <a:pt x="10035" y="6998"/>
                    <a:pt x="10109" y="7018"/>
                  </a:cubicBezTo>
                  <a:cubicBezTo>
                    <a:pt x="10328" y="7075"/>
                    <a:pt x="10380" y="7213"/>
                    <a:pt x="10359" y="7409"/>
                  </a:cubicBezTo>
                  <a:cubicBezTo>
                    <a:pt x="10356" y="7423"/>
                    <a:pt x="10359" y="7438"/>
                    <a:pt x="10359" y="7454"/>
                  </a:cubicBezTo>
                  <a:cubicBezTo>
                    <a:pt x="10359" y="7515"/>
                    <a:pt x="10361" y="7577"/>
                    <a:pt x="10359" y="7639"/>
                  </a:cubicBezTo>
                  <a:cubicBezTo>
                    <a:pt x="10356" y="7744"/>
                    <a:pt x="10284" y="7828"/>
                    <a:pt x="10182" y="7857"/>
                  </a:cubicBezTo>
                  <a:cubicBezTo>
                    <a:pt x="10045" y="7895"/>
                    <a:pt x="9959" y="7979"/>
                    <a:pt x="9913" y="8120"/>
                  </a:cubicBezTo>
                  <a:cubicBezTo>
                    <a:pt x="9851" y="8307"/>
                    <a:pt x="9773" y="8491"/>
                    <a:pt x="9684" y="8668"/>
                  </a:cubicBezTo>
                  <a:cubicBezTo>
                    <a:pt x="9606" y="8824"/>
                    <a:pt x="9584" y="8971"/>
                    <a:pt x="9676" y="9121"/>
                  </a:cubicBezTo>
                  <a:cubicBezTo>
                    <a:pt x="9732" y="9215"/>
                    <a:pt x="9698" y="9319"/>
                    <a:pt x="9635" y="9382"/>
                  </a:cubicBezTo>
                  <a:cubicBezTo>
                    <a:pt x="9548" y="9471"/>
                    <a:pt x="9462" y="9559"/>
                    <a:pt x="9373" y="9644"/>
                  </a:cubicBezTo>
                  <a:cubicBezTo>
                    <a:pt x="9326" y="9689"/>
                    <a:pt x="9273" y="9712"/>
                    <a:pt x="9218" y="9712"/>
                  </a:cubicBezTo>
                  <a:cubicBezTo>
                    <a:pt x="9178" y="9712"/>
                    <a:pt x="9136" y="9700"/>
                    <a:pt x="9096" y="9675"/>
                  </a:cubicBezTo>
                  <a:cubicBezTo>
                    <a:pt x="9032" y="9637"/>
                    <a:pt x="8969" y="9620"/>
                    <a:pt x="8906" y="9620"/>
                  </a:cubicBezTo>
                  <a:cubicBezTo>
                    <a:pt x="8843" y="9620"/>
                    <a:pt x="8780" y="9636"/>
                    <a:pt x="8715" y="9665"/>
                  </a:cubicBezTo>
                  <a:cubicBezTo>
                    <a:pt x="8516" y="9754"/>
                    <a:pt x="8318" y="9845"/>
                    <a:pt x="8112" y="9919"/>
                  </a:cubicBezTo>
                  <a:cubicBezTo>
                    <a:pt x="7971" y="9969"/>
                    <a:pt x="7883" y="10053"/>
                    <a:pt x="7849" y="10199"/>
                  </a:cubicBezTo>
                  <a:cubicBezTo>
                    <a:pt x="7829" y="10286"/>
                    <a:pt x="7729" y="10363"/>
                    <a:pt x="7637" y="10363"/>
                  </a:cubicBezTo>
                  <a:lnTo>
                    <a:pt x="7248" y="10363"/>
                  </a:lnTo>
                  <a:cubicBezTo>
                    <a:pt x="7157" y="10363"/>
                    <a:pt x="7057" y="10286"/>
                    <a:pt x="7037" y="10199"/>
                  </a:cubicBezTo>
                  <a:cubicBezTo>
                    <a:pt x="7006" y="10054"/>
                    <a:pt x="6918" y="9972"/>
                    <a:pt x="6783" y="9920"/>
                  </a:cubicBezTo>
                  <a:cubicBezTo>
                    <a:pt x="6576" y="9842"/>
                    <a:pt x="6372" y="9754"/>
                    <a:pt x="6171" y="9665"/>
                  </a:cubicBezTo>
                  <a:cubicBezTo>
                    <a:pt x="6106" y="9637"/>
                    <a:pt x="6043" y="9621"/>
                    <a:pt x="5980" y="9621"/>
                  </a:cubicBezTo>
                  <a:cubicBezTo>
                    <a:pt x="5916" y="9621"/>
                    <a:pt x="5852" y="9638"/>
                    <a:pt x="5789" y="9677"/>
                  </a:cubicBezTo>
                  <a:cubicBezTo>
                    <a:pt x="5749" y="9701"/>
                    <a:pt x="5707" y="9714"/>
                    <a:pt x="5667" y="9714"/>
                  </a:cubicBezTo>
                  <a:cubicBezTo>
                    <a:pt x="5611" y="9714"/>
                    <a:pt x="5558" y="9691"/>
                    <a:pt x="5511" y="9644"/>
                  </a:cubicBezTo>
                  <a:cubicBezTo>
                    <a:pt x="5423" y="9558"/>
                    <a:pt x="5334" y="9471"/>
                    <a:pt x="5249" y="9382"/>
                  </a:cubicBezTo>
                  <a:cubicBezTo>
                    <a:pt x="5174" y="9305"/>
                    <a:pt x="5160" y="9220"/>
                    <a:pt x="5212" y="9123"/>
                  </a:cubicBezTo>
                  <a:cubicBezTo>
                    <a:pt x="5291" y="8975"/>
                    <a:pt x="5280" y="8836"/>
                    <a:pt x="5209" y="8685"/>
                  </a:cubicBezTo>
                  <a:cubicBezTo>
                    <a:pt x="5117" y="8490"/>
                    <a:pt x="5048" y="8286"/>
                    <a:pt x="4969" y="8086"/>
                  </a:cubicBezTo>
                  <a:cubicBezTo>
                    <a:pt x="4921" y="7968"/>
                    <a:pt x="4834" y="7891"/>
                    <a:pt x="4711" y="7859"/>
                  </a:cubicBezTo>
                  <a:cubicBezTo>
                    <a:pt x="4583" y="7820"/>
                    <a:pt x="4526" y="7755"/>
                    <a:pt x="4526" y="7625"/>
                  </a:cubicBezTo>
                  <a:lnTo>
                    <a:pt x="4526" y="7262"/>
                  </a:lnTo>
                  <a:cubicBezTo>
                    <a:pt x="4526" y="7164"/>
                    <a:pt x="4598" y="7066"/>
                    <a:pt x="4694" y="7045"/>
                  </a:cubicBezTo>
                  <a:cubicBezTo>
                    <a:pt x="4843" y="7011"/>
                    <a:pt x="4926" y="6922"/>
                    <a:pt x="4976" y="6773"/>
                  </a:cubicBezTo>
                  <a:cubicBezTo>
                    <a:pt x="5041" y="6575"/>
                    <a:pt x="5129" y="6383"/>
                    <a:pt x="5219" y="6193"/>
                  </a:cubicBezTo>
                  <a:cubicBezTo>
                    <a:pt x="5283" y="6058"/>
                    <a:pt x="5290" y="5930"/>
                    <a:pt x="5219" y="5796"/>
                  </a:cubicBezTo>
                  <a:cubicBezTo>
                    <a:pt x="5156" y="5676"/>
                    <a:pt x="5171" y="5599"/>
                    <a:pt x="5269" y="5500"/>
                  </a:cubicBezTo>
                  <a:lnTo>
                    <a:pt x="5494" y="5277"/>
                  </a:lnTo>
                  <a:cubicBezTo>
                    <a:pt x="5550" y="5220"/>
                    <a:pt x="5599" y="5192"/>
                    <a:pt x="5656" y="5192"/>
                  </a:cubicBezTo>
                  <a:cubicBezTo>
                    <a:pt x="5691" y="5192"/>
                    <a:pt x="5729" y="5203"/>
                    <a:pt x="5774" y="5224"/>
                  </a:cubicBezTo>
                  <a:cubicBezTo>
                    <a:pt x="5845" y="5260"/>
                    <a:pt x="5914" y="5277"/>
                    <a:pt x="5984" y="5277"/>
                  </a:cubicBezTo>
                  <a:cubicBezTo>
                    <a:pt x="6059" y="5277"/>
                    <a:pt x="6135" y="5257"/>
                    <a:pt x="6214" y="5217"/>
                  </a:cubicBezTo>
                  <a:cubicBezTo>
                    <a:pt x="6395" y="5125"/>
                    <a:pt x="6586" y="5053"/>
                    <a:pt x="6780" y="4987"/>
                  </a:cubicBezTo>
                  <a:cubicBezTo>
                    <a:pt x="6908" y="4940"/>
                    <a:pt x="6992" y="4861"/>
                    <a:pt x="7036" y="4736"/>
                  </a:cubicBezTo>
                  <a:cubicBezTo>
                    <a:pt x="7092" y="4579"/>
                    <a:pt x="7148" y="4537"/>
                    <a:pt x="7307" y="4537"/>
                  </a:cubicBezTo>
                  <a:close/>
                  <a:moveTo>
                    <a:pt x="7306" y="4075"/>
                  </a:moveTo>
                  <a:cubicBezTo>
                    <a:pt x="7283" y="4075"/>
                    <a:pt x="7260" y="4075"/>
                    <a:pt x="7237" y="4075"/>
                  </a:cubicBezTo>
                  <a:cubicBezTo>
                    <a:pt x="6974" y="4081"/>
                    <a:pt x="6726" y="4245"/>
                    <a:pt x="6624" y="4499"/>
                  </a:cubicBezTo>
                  <a:cubicBezTo>
                    <a:pt x="6611" y="4528"/>
                    <a:pt x="6572" y="4555"/>
                    <a:pt x="6539" y="4569"/>
                  </a:cubicBezTo>
                  <a:cubicBezTo>
                    <a:pt x="6365" y="4647"/>
                    <a:pt x="6193" y="4721"/>
                    <a:pt x="6017" y="4796"/>
                  </a:cubicBezTo>
                  <a:cubicBezTo>
                    <a:pt x="6007" y="4800"/>
                    <a:pt x="5994" y="4802"/>
                    <a:pt x="5981" y="4802"/>
                  </a:cubicBezTo>
                  <a:cubicBezTo>
                    <a:pt x="5969" y="4802"/>
                    <a:pt x="5956" y="4800"/>
                    <a:pt x="5946" y="4796"/>
                  </a:cubicBezTo>
                  <a:cubicBezTo>
                    <a:pt x="5852" y="4755"/>
                    <a:pt x="5760" y="4735"/>
                    <a:pt x="5668" y="4735"/>
                  </a:cubicBezTo>
                  <a:cubicBezTo>
                    <a:pt x="5561" y="4735"/>
                    <a:pt x="5454" y="4762"/>
                    <a:pt x="5347" y="4811"/>
                  </a:cubicBezTo>
                  <a:cubicBezTo>
                    <a:pt x="5184" y="4888"/>
                    <a:pt x="5083" y="5030"/>
                    <a:pt x="4959" y="5149"/>
                  </a:cubicBezTo>
                  <a:cubicBezTo>
                    <a:pt x="4728" y="5374"/>
                    <a:pt x="4659" y="5639"/>
                    <a:pt x="4778" y="5947"/>
                  </a:cubicBezTo>
                  <a:cubicBezTo>
                    <a:pt x="4786" y="5971"/>
                    <a:pt x="4779" y="6008"/>
                    <a:pt x="4768" y="6036"/>
                  </a:cubicBezTo>
                  <a:cubicBezTo>
                    <a:pt x="4700" y="6210"/>
                    <a:pt x="4631" y="6383"/>
                    <a:pt x="4556" y="6556"/>
                  </a:cubicBezTo>
                  <a:cubicBezTo>
                    <a:pt x="4544" y="6585"/>
                    <a:pt x="4516" y="6622"/>
                    <a:pt x="4485" y="6631"/>
                  </a:cubicBezTo>
                  <a:cubicBezTo>
                    <a:pt x="4259" y="6704"/>
                    <a:pt x="4051" y="6991"/>
                    <a:pt x="4060" y="7243"/>
                  </a:cubicBezTo>
                  <a:cubicBezTo>
                    <a:pt x="4066" y="7366"/>
                    <a:pt x="4065" y="7491"/>
                    <a:pt x="4060" y="7614"/>
                  </a:cubicBezTo>
                  <a:cubicBezTo>
                    <a:pt x="4056" y="7929"/>
                    <a:pt x="4213" y="8137"/>
                    <a:pt x="4488" y="8272"/>
                  </a:cubicBezTo>
                  <a:cubicBezTo>
                    <a:pt x="4516" y="8286"/>
                    <a:pt x="4541" y="8317"/>
                    <a:pt x="4554" y="8347"/>
                  </a:cubicBezTo>
                  <a:cubicBezTo>
                    <a:pt x="4626" y="8512"/>
                    <a:pt x="4696" y="8681"/>
                    <a:pt x="4759" y="8849"/>
                  </a:cubicBezTo>
                  <a:cubicBezTo>
                    <a:pt x="4774" y="8884"/>
                    <a:pt x="4775" y="8934"/>
                    <a:pt x="4764" y="8969"/>
                  </a:cubicBezTo>
                  <a:cubicBezTo>
                    <a:pt x="4703" y="9152"/>
                    <a:pt x="4701" y="9326"/>
                    <a:pt x="4781" y="9507"/>
                  </a:cubicBezTo>
                  <a:cubicBezTo>
                    <a:pt x="4856" y="9678"/>
                    <a:pt x="5001" y="9783"/>
                    <a:pt x="5122" y="9911"/>
                  </a:cubicBezTo>
                  <a:cubicBezTo>
                    <a:pt x="5278" y="10078"/>
                    <a:pt x="5454" y="10164"/>
                    <a:pt x="5652" y="10164"/>
                  </a:cubicBezTo>
                  <a:cubicBezTo>
                    <a:pt x="5740" y="10164"/>
                    <a:pt x="5831" y="10147"/>
                    <a:pt x="5927" y="10114"/>
                  </a:cubicBezTo>
                  <a:cubicBezTo>
                    <a:pt x="5939" y="10109"/>
                    <a:pt x="5953" y="10107"/>
                    <a:pt x="5968" y="10107"/>
                  </a:cubicBezTo>
                  <a:cubicBezTo>
                    <a:pt x="5989" y="10107"/>
                    <a:pt x="6012" y="10111"/>
                    <a:pt x="6031" y="10118"/>
                  </a:cubicBezTo>
                  <a:cubicBezTo>
                    <a:pt x="6194" y="10182"/>
                    <a:pt x="6355" y="10252"/>
                    <a:pt x="6519" y="10315"/>
                  </a:cubicBezTo>
                  <a:cubicBezTo>
                    <a:pt x="6576" y="10337"/>
                    <a:pt x="6607" y="10361"/>
                    <a:pt x="6628" y="10408"/>
                  </a:cubicBezTo>
                  <a:cubicBezTo>
                    <a:pt x="6723" y="10620"/>
                    <a:pt x="6876" y="10769"/>
                    <a:pt x="7109" y="10803"/>
                  </a:cubicBezTo>
                  <a:cubicBezTo>
                    <a:pt x="7271" y="10825"/>
                    <a:pt x="7438" y="10817"/>
                    <a:pt x="7600" y="10823"/>
                  </a:cubicBezTo>
                  <a:cubicBezTo>
                    <a:pt x="7608" y="10823"/>
                    <a:pt x="7616" y="10823"/>
                    <a:pt x="7624" y="10823"/>
                  </a:cubicBezTo>
                  <a:cubicBezTo>
                    <a:pt x="7933" y="10823"/>
                    <a:pt x="8138" y="10663"/>
                    <a:pt x="8269" y="10387"/>
                  </a:cubicBezTo>
                  <a:cubicBezTo>
                    <a:pt x="8281" y="10364"/>
                    <a:pt x="8302" y="10340"/>
                    <a:pt x="8323" y="10330"/>
                  </a:cubicBezTo>
                  <a:cubicBezTo>
                    <a:pt x="8472" y="10271"/>
                    <a:pt x="8627" y="10223"/>
                    <a:pt x="8770" y="10152"/>
                  </a:cubicBezTo>
                  <a:cubicBezTo>
                    <a:pt x="8820" y="10127"/>
                    <a:pt x="8867" y="10115"/>
                    <a:pt x="8915" y="10115"/>
                  </a:cubicBezTo>
                  <a:cubicBezTo>
                    <a:pt x="8950" y="10115"/>
                    <a:pt x="8986" y="10121"/>
                    <a:pt x="9024" y="10135"/>
                  </a:cubicBezTo>
                  <a:cubicBezTo>
                    <a:pt x="9086" y="10156"/>
                    <a:pt x="9152" y="10163"/>
                    <a:pt x="9193" y="10170"/>
                  </a:cubicBezTo>
                  <a:cubicBezTo>
                    <a:pt x="9362" y="10163"/>
                    <a:pt x="9498" y="10131"/>
                    <a:pt x="9606" y="10040"/>
                  </a:cubicBezTo>
                  <a:cubicBezTo>
                    <a:pt x="9727" y="9944"/>
                    <a:pt x="9837" y="9832"/>
                    <a:pt x="9946" y="9722"/>
                  </a:cubicBezTo>
                  <a:cubicBezTo>
                    <a:pt x="10162" y="9503"/>
                    <a:pt x="10211" y="9247"/>
                    <a:pt x="10107" y="8957"/>
                  </a:cubicBezTo>
                  <a:cubicBezTo>
                    <a:pt x="10097" y="8928"/>
                    <a:pt x="10100" y="8890"/>
                    <a:pt x="10113" y="8859"/>
                  </a:cubicBezTo>
                  <a:cubicBezTo>
                    <a:pt x="10178" y="8693"/>
                    <a:pt x="10250" y="8531"/>
                    <a:pt x="10314" y="8364"/>
                  </a:cubicBezTo>
                  <a:cubicBezTo>
                    <a:pt x="10334" y="8314"/>
                    <a:pt x="10355" y="8284"/>
                    <a:pt x="10403" y="8262"/>
                  </a:cubicBezTo>
                  <a:cubicBezTo>
                    <a:pt x="10621" y="8164"/>
                    <a:pt x="10771" y="8006"/>
                    <a:pt x="10799" y="7762"/>
                  </a:cubicBezTo>
                  <a:cubicBezTo>
                    <a:pt x="10819" y="7604"/>
                    <a:pt x="10812" y="7443"/>
                    <a:pt x="10819" y="7281"/>
                  </a:cubicBezTo>
                  <a:cubicBezTo>
                    <a:pt x="10829" y="7001"/>
                    <a:pt x="10649" y="6728"/>
                    <a:pt x="10387" y="6633"/>
                  </a:cubicBezTo>
                  <a:cubicBezTo>
                    <a:pt x="10361" y="6624"/>
                    <a:pt x="10338" y="6587"/>
                    <a:pt x="10325" y="6558"/>
                  </a:cubicBezTo>
                  <a:cubicBezTo>
                    <a:pt x="10253" y="6387"/>
                    <a:pt x="10182" y="6213"/>
                    <a:pt x="10113" y="6039"/>
                  </a:cubicBezTo>
                  <a:cubicBezTo>
                    <a:pt x="10102" y="6011"/>
                    <a:pt x="10097" y="5970"/>
                    <a:pt x="10107" y="5942"/>
                  </a:cubicBezTo>
                  <a:cubicBezTo>
                    <a:pt x="10199" y="5708"/>
                    <a:pt x="10177" y="5485"/>
                    <a:pt x="10034" y="5285"/>
                  </a:cubicBezTo>
                  <a:cubicBezTo>
                    <a:pt x="9945" y="5163"/>
                    <a:pt x="9824" y="5064"/>
                    <a:pt x="9722" y="4951"/>
                  </a:cubicBezTo>
                  <a:cubicBezTo>
                    <a:pt x="9603" y="4818"/>
                    <a:pt x="9407" y="4737"/>
                    <a:pt x="9210" y="4737"/>
                  </a:cubicBezTo>
                  <a:cubicBezTo>
                    <a:pt x="9115" y="4737"/>
                    <a:pt x="9020" y="4756"/>
                    <a:pt x="8933" y="4797"/>
                  </a:cubicBezTo>
                  <a:cubicBezTo>
                    <a:pt x="8923" y="4801"/>
                    <a:pt x="8911" y="4803"/>
                    <a:pt x="8898" y="4803"/>
                  </a:cubicBezTo>
                  <a:cubicBezTo>
                    <a:pt x="8886" y="4803"/>
                    <a:pt x="8873" y="4801"/>
                    <a:pt x="8862" y="4797"/>
                  </a:cubicBezTo>
                  <a:cubicBezTo>
                    <a:pt x="8687" y="4725"/>
                    <a:pt x="8514" y="4648"/>
                    <a:pt x="8340" y="4571"/>
                  </a:cubicBezTo>
                  <a:cubicBezTo>
                    <a:pt x="8311" y="4558"/>
                    <a:pt x="8274" y="4541"/>
                    <a:pt x="8262" y="4514"/>
                  </a:cubicBezTo>
                  <a:cubicBezTo>
                    <a:pt x="8134" y="4214"/>
                    <a:pt x="7905" y="4075"/>
                    <a:pt x="7589" y="4075"/>
                  </a:cubicBezTo>
                  <a:cubicBezTo>
                    <a:pt x="7581" y="4075"/>
                    <a:pt x="7573" y="4075"/>
                    <a:pt x="7565" y="4075"/>
                  </a:cubicBezTo>
                  <a:cubicBezTo>
                    <a:pt x="7542" y="4076"/>
                    <a:pt x="7518" y="4076"/>
                    <a:pt x="7495" y="4076"/>
                  </a:cubicBezTo>
                  <a:cubicBezTo>
                    <a:pt x="7432" y="4076"/>
                    <a:pt x="7369" y="4075"/>
                    <a:pt x="7306" y="4075"/>
                  </a:cubicBezTo>
                  <a:close/>
                  <a:moveTo>
                    <a:pt x="4478" y="3747"/>
                  </a:moveTo>
                  <a:cubicBezTo>
                    <a:pt x="4481" y="3747"/>
                    <a:pt x="4485" y="3747"/>
                    <a:pt x="4489" y="3747"/>
                  </a:cubicBezTo>
                  <a:cubicBezTo>
                    <a:pt x="4494" y="3748"/>
                    <a:pt x="4499" y="3748"/>
                    <a:pt x="4504" y="3748"/>
                  </a:cubicBezTo>
                  <a:cubicBezTo>
                    <a:pt x="4514" y="3748"/>
                    <a:pt x="4524" y="3747"/>
                    <a:pt x="4533" y="3747"/>
                  </a:cubicBezTo>
                  <a:lnTo>
                    <a:pt x="8395" y="3747"/>
                  </a:lnTo>
                  <a:cubicBezTo>
                    <a:pt x="8403" y="3747"/>
                    <a:pt x="8412" y="3747"/>
                    <a:pt x="8419" y="3747"/>
                  </a:cubicBezTo>
                  <a:cubicBezTo>
                    <a:pt x="8453" y="3747"/>
                    <a:pt x="8484" y="3751"/>
                    <a:pt x="8507" y="3790"/>
                  </a:cubicBezTo>
                  <a:cubicBezTo>
                    <a:pt x="8598" y="3945"/>
                    <a:pt x="8751" y="4002"/>
                    <a:pt x="8917" y="4009"/>
                  </a:cubicBezTo>
                  <a:cubicBezTo>
                    <a:pt x="8965" y="4011"/>
                    <a:pt x="9013" y="4012"/>
                    <a:pt x="9061" y="4012"/>
                  </a:cubicBezTo>
                  <a:cubicBezTo>
                    <a:pt x="9203" y="4012"/>
                    <a:pt x="9347" y="4004"/>
                    <a:pt x="9486" y="3989"/>
                  </a:cubicBezTo>
                  <a:cubicBezTo>
                    <a:pt x="9575" y="3981"/>
                    <a:pt x="9660" y="3927"/>
                    <a:pt x="9771" y="3884"/>
                  </a:cubicBezTo>
                  <a:cubicBezTo>
                    <a:pt x="10154" y="4176"/>
                    <a:pt x="10615" y="4363"/>
                    <a:pt x="11140" y="4407"/>
                  </a:cubicBezTo>
                  <a:lnTo>
                    <a:pt x="11140" y="4493"/>
                  </a:lnTo>
                  <a:cubicBezTo>
                    <a:pt x="11140" y="5796"/>
                    <a:pt x="11140" y="7100"/>
                    <a:pt x="11142" y="8403"/>
                  </a:cubicBezTo>
                  <a:cubicBezTo>
                    <a:pt x="11142" y="8463"/>
                    <a:pt x="11122" y="8498"/>
                    <a:pt x="11075" y="8529"/>
                  </a:cubicBezTo>
                  <a:cubicBezTo>
                    <a:pt x="10941" y="8616"/>
                    <a:pt x="10878" y="8746"/>
                    <a:pt x="10874" y="8901"/>
                  </a:cubicBezTo>
                  <a:cubicBezTo>
                    <a:pt x="10871" y="9070"/>
                    <a:pt x="10874" y="9238"/>
                    <a:pt x="10874" y="9404"/>
                  </a:cubicBezTo>
                  <a:cubicBezTo>
                    <a:pt x="10874" y="9537"/>
                    <a:pt x="10915" y="9654"/>
                    <a:pt x="10997" y="9739"/>
                  </a:cubicBezTo>
                  <a:cubicBezTo>
                    <a:pt x="10877" y="9967"/>
                    <a:pt x="10738" y="10180"/>
                    <a:pt x="10646" y="10412"/>
                  </a:cubicBezTo>
                  <a:cubicBezTo>
                    <a:pt x="10554" y="10646"/>
                    <a:pt x="10506" y="10896"/>
                    <a:pt x="10441" y="11141"/>
                  </a:cubicBezTo>
                  <a:cubicBezTo>
                    <a:pt x="10450" y="11147"/>
                    <a:pt x="10457" y="11152"/>
                    <a:pt x="10467" y="11158"/>
                  </a:cubicBezTo>
                  <a:lnTo>
                    <a:pt x="6509" y="11158"/>
                  </a:lnTo>
                  <a:cubicBezTo>
                    <a:pt x="6456" y="11158"/>
                    <a:pt x="6420" y="11154"/>
                    <a:pt x="6384" y="11104"/>
                  </a:cubicBezTo>
                  <a:cubicBezTo>
                    <a:pt x="6293" y="10986"/>
                    <a:pt x="6179" y="10908"/>
                    <a:pt x="6023" y="10908"/>
                  </a:cubicBezTo>
                  <a:cubicBezTo>
                    <a:pt x="6011" y="10908"/>
                    <a:pt x="5999" y="10908"/>
                    <a:pt x="5987" y="10909"/>
                  </a:cubicBezTo>
                  <a:cubicBezTo>
                    <a:pt x="5917" y="10914"/>
                    <a:pt x="5847" y="10916"/>
                    <a:pt x="5777" y="10916"/>
                  </a:cubicBezTo>
                  <a:cubicBezTo>
                    <a:pt x="5682" y="10916"/>
                    <a:pt x="5588" y="10913"/>
                    <a:pt x="5492" y="10910"/>
                  </a:cubicBezTo>
                  <a:cubicBezTo>
                    <a:pt x="5486" y="10910"/>
                    <a:pt x="5479" y="10910"/>
                    <a:pt x="5473" y="10910"/>
                  </a:cubicBezTo>
                  <a:cubicBezTo>
                    <a:pt x="5368" y="10910"/>
                    <a:pt x="5275" y="10933"/>
                    <a:pt x="5195" y="11009"/>
                  </a:cubicBezTo>
                  <a:cubicBezTo>
                    <a:pt x="5181" y="11022"/>
                    <a:pt x="5160" y="11028"/>
                    <a:pt x="5141" y="11036"/>
                  </a:cubicBezTo>
                  <a:cubicBezTo>
                    <a:pt x="4823" y="10791"/>
                    <a:pt x="4396" y="10569"/>
                    <a:pt x="3763" y="10497"/>
                  </a:cubicBezTo>
                  <a:lnTo>
                    <a:pt x="3763" y="10412"/>
                  </a:lnTo>
                  <a:lnTo>
                    <a:pt x="3763" y="6502"/>
                  </a:lnTo>
                  <a:cubicBezTo>
                    <a:pt x="3763" y="6459"/>
                    <a:pt x="3759" y="6418"/>
                    <a:pt x="3809" y="6393"/>
                  </a:cubicBezTo>
                  <a:cubicBezTo>
                    <a:pt x="3967" y="6304"/>
                    <a:pt x="4021" y="6148"/>
                    <a:pt x="4028" y="5984"/>
                  </a:cubicBezTo>
                  <a:cubicBezTo>
                    <a:pt x="4035" y="5794"/>
                    <a:pt x="4028" y="5603"/>
                    <a:pt x="4010" y="5414"/>
                  </a:cubicBezTo>
                  <a:cubicBezTo>
                    <a:pt x="4001" y="5326"/>
                    <a:pt x="3947" y="5241"/>
                    <a:pt x="3910" y="5142"/>
                  </a:cubicBezTo>
                  <a:cubicBezTo>
                    <a:pt x="3993" y="5004"/>
                    <a:pt x="4099" y="4851"/>
                    <a:pt x="4179" y="4682"/>
                  </a:cubicBezTo>
                  <a:cubicBezTo>
                    <a:pt x="4312" y="4408"/>
                    <a:pt x="4403" y="4119"/>
                    <a:pt x="4420" y="3814"/>
                  </a:cubicBezTo>
                  <a:cubicBezTo>
                    <a:pt x="4424" y="3768"/>
                    <a:pt x="4437" y="3747"/>
                    <a:pt x="4478" y="3747"/>
                  </a:cubicBezTo>
                  <a:close/>
                  <a:moveTo>
                    <a:pt x="3302" y="6468"/>
                  </a:moveTo>
                  <a:lnTo>
                    <a:pt x="3302" y="10489"/>
                  </a:lnTo>
                  <a:lnTo>
                    <a:pt x="3212" y="10489"/>
                  </a:lnTo>
                  <a:cubicBezTo>
                    <a:pt x="3049" y="10489"/>
                    <a:pt x="2887" y="10487"/>
                    <a:pt x="2723" y="10487"/>
                  </a:cubicBezTo>
                  <a:cubicBezTo>
                    <a:pt x="2642" y="10487"/>
                    <a:pt x="2560" y="10488"/>
                    <a:pt x="2479" y="10489"/>
                  </a:cubicBezTo>
                  <a:cubicBezTo>
                    <a:pt x="2084" y="10492"/>
                    <a:pt x="1808" y="10825"/>
                    <a:pt x="1887" y="11227"/>
                  </a:cubicBezTo>
                  <a:lnTo>
                    <a:pt x="1228" y="11227"/>
                  </a:lnTo>
                  <a:lnTo>
                    <a:pt x="1228" y="6468"/>
                  </a:lnTo>
                  <a:close/>
                  <a:moveTo>
                    <a:pt x="10465" y="11622"/>
                  </a:moveTo>
                  <a:cubicBezTo>
                    <a:pt x="10465" y="11896"/>
                    <a:pt x="10468" y="12165"/>
                    <a:pt x="10462" y="12435"/>
                  </a:cubicBezTo>
                  <a:cubicBezTo>
                    <a:pt x="10461" y="12566"/>
                    <a:pt x="10498" y="12679"/>
                    <a:pt x="10571" y="12784"/>
                  </a:cubicBezTo>
                  <a:cubicBezTo>
                    <a:pt x="10672" y="12931"/>
                    <a:pt x="10875" y="13030"/>
                    <a:pt x="11060" y="13030"/>
                  </a:cubicBezTo>
                  <a:cubicBezTo>
                    <a:pt x="11102" y="13030"/>
                    <a:pt x="11144" y="13025"/>
                    <a:pt x="11183" y="13014"/>
                  </a:cubicBezTo>
                  <a:lnTo>
                    <a:pt x="11183" y="13712"/>
                  </a:lnTo>
                  <a:lnTo>
                    <a:pt x="6473" y="13712"/>
                  </a:lnTo>
                  <a:lnTo>
                    <a:pt x="6473" y="11622"/>
                  </a:lnTo>
                  <a:close/>
                  <a:moveTo>
                    <a:pt x="5564" y="11351"/>
                  </a:moveTo>
                  <a:cubicBezTo>
                    <a:pt x="5571" y="11351"/>
                    <a:pt x="5578" y="11351"/>
                    <a:pt x="5586" y="11352"/>
                  </a:cubicBezTo>
                  <a:cubicBezTo>
                    <a:pt x="5633" y="11355"/>
                    <a:pt x="5681" y="11356"/>
                    <a:pt x="5729" y="11356"/>
                  </a:cubicBezTo>
                  <a:cubicBezTo>
                    <a:pt x="5790" y="11356"/>
                    <a:pt x="5851" y="11354"/>
                    <a:pt x="5912" y="11352"/>
                  </a:cubicBezTo>
                  <a:cubicBezTo>
                    <a:pt x="5918" y="11351"/>
                    <a:pt x="5924" y="11351"/>
                    <a:pt x="5929" y="11351"/>
                  </a:cubicBezTo>
                  <a:cubicBezTo>
                    <a:pt x="5994" y="11351"/>
                    <a:pt x="6013" y="11376"/>
                    <a:pt x="6013" y="11451"/>
                  </a:cubicBezTo>
                  <a:cubicBezTo>
                    <a:pt x="6010" y="12032"/>
                    <a:pt x="6011" y="12615"/>
                    <a:pt x="6011" y="13198"/>
                  </a:cubicBezTo>
                  <a:cubicBezTo>
                    <a:pt x="6011" y="13424"/>
                    <a:pt x="6010" y="13651"/>
                    <a:pt x="6013" y="13877"/>
                  </a:cubicBezTo>
                  <a:cubicBezTo>
                    <a:pt x="6016" y="13944"/>
                    <a:pt x="5993" y="13967"/>
                    <a:pt x="5932" y="13967"/>
                  </a:cubicBezTo>
                  <a:cubicBezTo>
                    <a:pt x="5929" y="13967"/>
                    <a:pt x="5925" y="13966"/>
                    <a:pt x="5921" y="13966"/>
                  </a:cubicBezTo>
                  <a:cubicBezTo>
                    <a:pt x="5849" y="13965"/>
                    <a:pt x="5778" y="13965"/>
                    <a:pt x="5705" y="13965"/>
                  </a:cubicBezTo>
                  <a:cubicBezTo>
                    <a:pt x="5632" y="13965"/>
                    <a:pt x="5558" y="13965"/>
                    <a:pt x="5481" y="13965"/>
                  </a:cubicBezTo>
                  <a:lnTo>
                    <a:pt x="5481" y="12328"/>
                  </a:lnTo>
                  <a:cubicBezTo>
                    <a:pt x="5481" y="12035"/>
                    <a:pt x="5485" y="11745"/>
                    <a:pt x="5480" y="11454"/>
                  </a:cubicBezTo>
                  <a:cubicBezTo>
                    <a:pt x="5478" y="11377"/>
                    <a:pt x="5501" y="11351"/>
                    <a:pt x="5564" y="11351"/>
                  </a:cubicBezTo>
                  <a:close/>
                  <a:moveTo>
                    <a:pt x="3208" y="10946"/>
                  </a:moveTo>
                  <a:cubicBezTo>
                    <a:pt x="3353" y="10946"/>
                    <a:pt x="3497" y="10947"/>
                    <a:pt x="3642" y="10953"/>
                  </a:cubicBezTo>
                  <a:cubicBezTo>
                    <a:pt x="4069" y="10968"/>
                    <a:pt x="4461" y="11110"/>
                    <a:pt x="4809" y="11363"/>
                  </a:cubicBezTo>
                  <a:cubicBezTo>
                    <a:pt x="4816" y="11369"/>
                    <a:pt x="4822" y="11379"/>
                    <a:pt x="4829" y="11381"/>
                  </a:cubicBezTo>
                  <a:cubicBezTo>
                    <a:pt x="5015" y="11444"/>
                    <a:pt x="5028" y="11588"/>
                    <a:pt x="5025" y="11763"/>
                  </a:cubicBezTo>
                  <a:cubicBezTo>
                    <a:pt x="5015" y="12385"/>
                    <a:pt x="5020" y="13004"/>
                    <a:pt x="5023" y="13625"/>
                  </a:cubicBezTo>
                  <a:cubicBezTo>
                    <a:pt x="5023" y="13723"/>
                    <a:pt x="5011" y="13778"/>
                    <a:pt x="4905" y="13816"/>
                  </a:cubicBezTo>
                  <a:cubicBezTo>
                    <a:pt x="4642" y="13910"/>
                    <a:pt x="4389" y="14029"/>
                    <a:pt x="4127" y="14126"/>
                  </a:cubicBezTo>
                  <a:cubicBezTo>
                    <a:pt x="4035" y="14160"/>
                    <a:pt x="3929" y="14176"/>
                    <a:pt x="3828" y="14177"/>
                  </a:cubicBezTo>
                  <a:cubicBezTo>
                    <a:pt x="3506" y="14179"/>
                    <a:pt x="3185" y="14179"/>
                    <a:pt x="2863" y="14179"/>
                  </a:cubicBezTo>
                  <a:cubicBezTo>
                    <a:pt x="2434" y="14179"/>
                    <a:pt x="2005" y="14178"/>
                    <a:pt x="1576" y="14178"/>
                  </a:cubicBezTo>
                  <a:cubicBezTo>
                    <a:pt x="1461" y="14178"/>
                    <a:pt x="1396" y="14126"/>
                    <a:pt x="1398" y="14036"/>
                  </a:cubicBezTo>
                  <a:cubicBezTo>
                    <a:pt x="1399" y="13962"/>
                    <a:pt x="1484" y="13896"/>
                    <a:pt x="1578" y="13896"/>
                  </a:cubicBezTo>
                  <a:lnTo>
                    <a:pt x="2568" y="13896"/>
                  </a:lnTo>
                  <a:cubicBezTo>
                    <a:pt x="2667" y="13896"/>
                    <a:pt x="2742" y="13863"/>
                    <a:pt x="2779" y="13764"/>
                  </a:cubicBezTo>
                  <a:cubicBezTo>
                    <a:pt x="2810" y="13680"/>
                    <a:pt x="2796" y="13563"/>
                    <a:pt x="2725" y="13506"/>
                  </a:cubicBezTo>
                  <a:cubicBezTo>
                    <a:pt x="2688" y="13477"/>
                    <a:pt x="2632" y="13457"/>
                    <a:pt x="2586" y="13457"/>
                  </a:cubicBezTo>
                  <a:cubicBezTo>
                    <a:pt x="2067" y="13454"/>
                    <a:pt x="1549" y="13457"/>
                    <a:pt x="1031" y="13453"/>
                  </a:cubicBezTo>
                  <a:cubicBezTo>
                    <a:pt x="963" y="13453"/>
                    <a:pt x="890" y="13424"/>
                    <a:pt x="835" y="13385"/>
                  </a:cubicBezTo>
                  <a:cubicBezTo>
                    <a:pt x="794" y="13356"/>
                    <a:pt x="785" y="13280"/>
                    <a:pt x="828" y="13238"/>
                  </a:cubicBezTo>
                  <a:cubicBezTo>
                    <a:pt x="869" y="13199"/>
                    <a:pt x="925" y="13160"/>
                    <a:pt x="976" y="13158"/>
                  </a:cubicBezTo>
                  <a:cubicBezTo>
                    <a:pt x="1079" y="13155"/>
                    <a:pt x="1183" y="13154"/>
                    <a:pt x="1286" y="13154"/>
                  </a:cubicBezTo>
                  <a:cubicBezTo>
                    <a:pt x="1424" y="13154"/>
                    <a:pt x="1563" y="13156"/>
                    <a:pt x="1702" y="13156"/>
                  </a:cubicBezTo>
                  <a:lnTo>
                    <a:pt x="2576" y="13156"/>
                  </a:lnTo>
                  <a:cubicBezTo>
                    <a:pt x="2712" y="13156"/>
                    <a:pt x="2793" y="13072"/>
                    <a:pt x="2793" y="12938"/>
                  </a:cubicBezTo>
                  <a:cubicBezTo>
                    <a:pt x="2793" y="12796"/>
                    <a:pt x="2714" y="12714"/>
                    <a:pt x="2574" y="12714"/>
                  </a:cubicBezTo>
                  <a:cubicBezTo>
                    <a:pt x="2210" y="12714"/>
                    <a:pt x="1846" y="12715"/>
                    <a:pt x="1483" y="12715"/>
                  </a:cubicBezTo>
                  <a:cubicBezTo>
                    <a:pt x="1210" y="12715"/>
                    <a:pt x="938" y="12715"/>
                    <a:pt x="665" y="12713"/>
                  </a:cubicBezTo>
                  <a:cubicBezTo>
                    <a:pt x="613" y="12713"/>
                    <a:pt x="556" y="12689"/>
                    <a:pt x="507" y="12662"/>
                  </a:cubicBezTo>
                  <a:cubicBezTo>
                    <a:pt x="446" y="12629"/>
                    <a:pt x="444" y="12564"/>
                    <a:pt x="465" y="12515"/>
                  </a:cubicBezTo>
                  <a:cubicBezTo>
                    <a:pt x="486" y="12467"/>
                    <a:pt x="526" y="12431"/>
                    <a:pt x="592" y="12431"/>
                  </a:cubicBezTo>
                  <a:cubicBezTo>
                    <a:pt x="593" y="12431"/>
                    <a:pt x="594" y="12431"/>
                    <a:pt x="596" y="12431"/>
                  </a:cubicBezTo>
                  <a:cubicBezTo>
                    <a:pt x="856" y="12433"/>
                    <a:pt x="1115" y="12434"/>
                    <a:pt x="1375" y="12434"/>
                  </a:cubicBezTo>
                  <a:cubicBezTo>
                    <a:pt x="1690" y="12434"/>
                    <a:pt x="2005" y="12433"/>
                    <a:pt x="2319" y="12431"/>
                  </a:cubicBezTo>
                  <a:cubicBezTo>
                    <a:pt x="2418" y="12431"/>
                    <a:pt x="2517" y="12424"/>
                    <a:pt x="2616" y="12414"/>
                  </a:cubicBezTo>
                  <a:cubicBezTo>
                    <a:pt x="2739" y="12400"/>
                    <a:pt x="2801" y="12304"/>
                    <a:pt x="2793" y="12161"/>
                  </a:cubicBezTo>
                  <a:cubicBezTo>
                    <a:pt x="2786" y="12062"/>
                    <a:pt x="2688" y="11974"/>
                    <a:pt x="2581" y="11974"/>
                  </a:cubicBezTo>
                  <a:lnTo>
                    <a:pt x="1132" y="11974"/>
                  </a:lnTo>
                  <a:cubicBezTo>
                    <a:pt x="1104" y="11974"/>
                    <a:pt x="1072" y="11974"/>
                    <a:pt x="1046" y="11964"/>
                  </a:cubicBezTo>
                  <a:cubicBezTo>
                    <a:pt x="976" y="11942"/>
                    <a:pt x="924" y="11862"/>
                    <a:pt x="939" y="11802"/>
                  </a:cubicBezTo>
                  <a:cubicBezTo>
                    <a:pt x="959" y="11727"/>
                    <a:pt x="1008" y="11691"/>
                    <a:pt x="1085" y="11691"/>
                  </a:cubicBezTo>
                  <a:cubicBezTo>
                    <a:pt x="1088" y="11691"/>
                    <a:pt x="1091" y="11691"/>
                    <a:pt x="1094" y="11691"/>
                  </a:cubicBezTo>
                  <a:cubicBezTo>
                    <a:pt x="1227" y="11692"/>
                    <a:pt x="1360" y="11692"/>
                    <a:pt x="1493" y="11692"/>
                  </a:cubicBezTo>
                  <a:cubicBezTo>
                    <a:pt x="1760" y="11692"/>
                    <a:pt x="2028" y="11691"/>
                    <a:pt x="2296" y="11691"/>
                  </a:cubicBezTo>
                  <a:cubicBezTo>
                    <a:pt x="2525" y="11691"/>
                    <a:pt x="2754" y="11690"/>
                    <a:pt x="2983" y="11690"/>
                  </a:cubicBezTo>
                  <a:cubicBezTo>
                    <a:pt x="3155" y="11690"/>
                    <a:pt x="3327" y="11691"/>
                    <a:pt x="3499" y="11693"/>
                  </a:cubicBezTo>
                  <a:cubicBezTo>
                    <a:pt x="3500" y="11693"/>
                    <a:pt x="3501" y="11693"/>
                    <a:pt x="3501" y="11693"/>
                  </a:cubicBezTo>
                  <a:cubicBezTo>
                    <a:pt x="3627" y="11693"/>
                    <a:pt x="3768" y="11594"/>
                    <a:pt x="3753" y="11455"/>
                  </a:cubicBezTo>
                  <a:cubicBezTo>
                    <a:pt x="3739" y="11326"/>
                    <a:pt x="3659" y="11233"/>
                    <a:pt x="3527" y="11233"/>
                  </a:cubicBezTo>
                  <a:cubicBezTo>
                    <a:pt x="3414" y="11232"/>
                    <a:pt x="3301" y="11232"/>
                    <a:pt x="3188" y="11232"/>
                  </a:cubicBezTo>
                  <a:cubicBezTo>
                    <a:pt x="2962" y="11232"/>
                    <a:pt x="2736" y="11233"/>
                    <a:pt x="2510" y="11233"/>
                  </a:cubicBezTo>
                  <a:cubicBezTo>
                    <a:pt x="2395" y="11233"/>
                    <a:pt x="2339" y="11186"/>
                    <a:pt x="2336" y="11094"/>
                  </a:cubicBezTo>
                  <a:cubicBezTo>
                    <a:pt x="2334" y="10997"/>
                    <a:pt x="2392" y="10950"/>
                    <a:pt x="2511" y="10950"/>
                  </a:cubicBezTo>
                  <a:cubicBezTo>
                    <a:pt x="2743" y="10950"/>
                    <a:pt x="2976" y="10946"/>
                    <a:pt x="3208" y="10946"/>
                  </a:cubicBezTo>
                  <a:close/>
                  <a:moveTo>
                    <a:pt x="12408" y="9882"/>
                  </a:moveTo>
                  <a:cubicBezTo>
                    <a:pt x="12829" y="9882"/>
                    <a:pt x="13250" y="9883"/>
                    <a:pt x="13671" y="9885"/>
                  </a:cubicBezTo>
                  <a:cubicBezTo>
                    <a:pt x="13699" y="9885"/>
                    <a:pt x="13742" y="9906"/>
                    <a:pt x="13752" y="9927"/>
                  </a:cubicBezTo>
                  <a:cubicBezTo>
                    <a:pt x="13868" y="10192"/>
                    <a:pt x="13988" y="10453"/>
                    <a:pt x="14083" y="10724"/>
                  </a:cubicBezTo>
                  <a:cubicBezTo>
                    <a:pt x="14132" y="10865"/>
                    <a:pt x="14154" y="11016"/>
                    <a:pt x="14155" y="11162"/>
                  </a:cubicBezTo>
                  <a:cubicBezTo>
                    <a:pt x="14162" y="11879"/>
                    <a:pt x="14159" y="12598"/>
                    <a:pt x="14158" y="13315"/>
                  </a:cubicBezTo>
                  <a:cubicBezTo>
                    <a:pt x="14158" y="13361"/>
                    <a:pt x="14144" y="13407"/>
                    <a:pt x="14120" y="13446"/>
                  </a:cubicBezTo>
                  <a:cubicBezTo>
                    <a:pt x="14098" y="13479"/>
                    <a:pt x="14066" y="13501"/>
                    <a:pt x="14026" y="13501"/>
                  </a:cubicBezTo>
                  <a:cubicBezTo>
                    <a:pt x="14011" y="13501"/>
                    <a:pt x="13995" y="13498"/>
                    <a:pt x="13978" y="13491"/>
                  </a:cubicBezTo>
                  <a:cubicBezTo>
                    <a:pt x="13919" y="13467"/>
                    <a:pt x="13875" y="13433"/>
                    <a:pt x="13875" y="13358"/>
                  </a:cubicBezTo>
                  <a:cubicBezTo>
                    <a:pt x="13876" y="13023"/>
                    <a:pt x="13878" y="12689"/>
                    <a:pt x="13875" y="12352"/>
                  </a:cubicBezTo>
                  <a:cubicBezTo>
                    <a:pt x="13873" y="12206"/>
                    <a:pt x="13779" y="12108"/>
                    <a:pt x="13655" y="12108"/>
                  </a:cubicBezTo>
                  <a:cubicBezTo>
                    <a:pt x="13611" y="12108"/>
                    <a:pt x="13564" y="12120"/>
                    <a:pt x="13516" y="12147"/>
                  </a:cubicBezTo>
                  <a:cubicBezTo>
                    <a:pt x="13445" y="12186"/>
                    <a:pt x="13416" y="12252"/>
                    <a:pt x="13416" y="12335"/>
                  </a:cubicBezTo>
                  <a:cubicBezTo>
                    <a:pt x="13418" y="12867"/>
                    <a:pt x="13416" y="13399"/>
                    <a:pt x="13416" y="13931"/>
                  </a:cubicBezTo>
                  <a:cubicBezTo>
                    <a:pt x="13416" y="14031"/>
                    <a:pt x="13360" y="14093"/>
                    <a:pt x="13277" y="14093"/>
                  </a:cubicBezTo>
                  <a:cubicBezTo>
                    <a:pt x="13267" y="14093"/>
                    <a:pt x="13257" y="14093"/>
                    <a:pt x="13247" y="14091"/>
                  </a:cubicBezTo>
                  <a:cubicBezTo>
                    <a:pt x="13173" y="14078"/>
                    <a:pt x="13134" y="14020"/>
                    <a:pt x="13134" y="13928"/>
                  </a:cubicBezTo>
                  <a:lnTo>
                    <a:pt x="13134" y="12366"/>
                  </a:lnTo>
                  <a:cubicBezTo>
                    <a:pt x="13134" y="12246"/>
                    <a:pt x="13085" y="12172"/>
                    <a:pt x="12989" y="12131"/>
                  </a:cubicBezTo>
                  <a:cubicBezTo>
                    <a:pt x="12964" y="12121"/>
                    <a:pt x="12936" y="12115"/>
                    <a:pt x="12908" y="12115"/>
                  </a:cubicBezTo>
                  <a:cubicBezTo>
                    <a:pt x="12793" y="12115"/>
                    <a:pt x="12671" y="12202"/>
                    <a:pt x="12674" y="12360"/>
                  </a:cubicBezTo>
                  <a:cubicBezTo>
                    <a:pt x="12677" y="12791"/>
                    <a:pt x="12675" y="13221"/>
                    <a:pt x="12675" y="13651"/>
                  </a:cubicBezTo>
                  <a:lnTo>
                    <a:pt x="12675" y="14276"/>
                  </a:lnTo>
                  <a:cubicBezTo>
                    <a:pt x="12675" y="14382"/>
                    <a:pt x="12627" y="14440"/>
                    <a:pt x="12539" y="14443"/>
                  </a:cubicBezTo>
                  <a:cubicBezTo>
                    <a:pt x="12539" y="14443"/>
                    <a:pt x="12538" y="14443"/>
                    <a:pt x="12537" y="14443"/>
                  </a:cubicBezTo>
                  <a:cubicBezTo>
                    <a:pt x="12456" y="14443"/>
                    <a:pt x="12392" y="14373"/>
                    <a:pt x="12392" y="14275"/>
                  </a:cubicBezTo>
                  <a:cubicBezTo>
                    <a:pt x="12391" y="13980"/>
                    <a:pt x="12392" y="13686"/>
                    <a:pt x="12392" y="13392"/>
                  </a:cubicBezTo>
                  <a:cubicBezTo>
                    <a:pt x="12392" y="13045"/>
                    <a:pt x="12387" y="12697"/>
                    <a:pt x="12394" y="12351"/>
                  </a:cubicBezTo>
                  <a:cubicBezTo>
                    <a:pt x="12398" y="12205"/>
                    <a:pt x="12292" y="12110"/>
                    <a:pt x="12185" y="12110"/>
                  </a:cubicBezTo>
                  <a:cubicBezTo>
                    <a:pt x="12183" y="12110"/>
                    <a:pt x="12181" y="12110"/>
                    <a:pt x="12179" y="12110"/>
                  </a:cubicBezTo>
                  <a:cubicBezTo>
                    <a:pt x="12029" y="12113"/>
                    <a:pt x="11932" y="12201"/>
                    <a:pt x="11932" y="12351"/>
                  </a:cubicBezTo>
                  <a:cubicBezTo>
                    <a:pt x="11931" y="12833"/>
                    <a:pt x="11934" y="13315"/>
                    <a:pt x="11930" y="13796"/>
                  </a:cubicBezTo>
                  <a:cubicBezTo>
                    <a:pt x="11930" y="13842"/>
                    <a:pt x="11904" y="13903"/>
                    <a:pt x="11870" y="13927"/>
                  </a:cubicBezTo>
                  <a:cubicBezTo>
                    <a:pt x="11841" y="13947"/>
                    <a:pt x="11811" y="13957"/>
                    <a:pt x="11783" y="13957"/>
                  </a:cubicBezTo>
                  <a:cubicBezTo>
                    <a:pt x="11709" y="13957"/>
                    <a:pt x="11649" y="13891"/>
                    <a:pt x="11648" y="13788"/>
                  </a:cubicBezTo>
                  <a:lnTo>
                    <a:pt x="11648" y="12578"/>
                  </a:lnTo>
                  <a:lnTo>
                    <a:pt x="11648" y="11413"/>
                  </a:lnTo>
                  <a:cubicBezTo>
                    <a:pt x="11648" y="11240"/>
                    <a:pt x="11583" y="11165"/>
                    <a:pt x="11449" y="11154"/>
                  </a:cubicBezTo>
                  <a:cubicBezTo>
                    <a:pt x="11438" y="11153"/>
                    <a:pt x="11427" y="11152"/>
                    <a:pt x="11417" y="11152"/>
                  </a:cubicBezTo>
                  <a:cubicBezTo>
                    <a:pt x="11263" y="11152"/>
                    <a:pt x="11190" y="11270"/>
                    <a:pt x="11190" y="11417"/>
                  </a:cubicBezTo>
                  <a:cubicBezTo>
                    <a:pt x="11187" y="11744"/>
                    <a:pt x="11190" y="12069"/>
                    <a:pt x="11190" y="12396"/>
                  </a:cubicBezTo>
                  <a:cubicBezTo>
                    <a:pt x="11190" y="12502"/>
                    <a:pt x="11144" y="12564"/>
                    <a:pt x="11061" y="12566"/>
                  </a:cubicBezTo>
                  <a:cubicBezTo>
                    <a:pt x="11059" y="12566"/>
                    <a:pt x="11058" y="12566"/>
                    <a:pt x="11056" y="12566"/>
                  </a:cubicBezTo>
                  <a:cubicBezTo>
                    <a:pt x="10979" y="12566"/>
                    <a:pt x="10911" y="12493"/>
                    <a:pt x="10907" y="12399"/>
                  </a:cubicBezTo>
                  <a:cubicBezTo>
                    <a:pt x="10904" y="12301"/>
                    <a:pt x="10907" y="12203"/>
                    <a:pt x="10907" y="12106"/>
                  </a:cubicBezTo>
                  <a:lnTo>
                    <a:pt x="10907" y="11454"/>
                  </a:lnTo>
                  <a:cubicBezTo>
                    <a:pt x="10907" y="11063"/>
                    <a:pt x="10982" y="10688"/>
                    <a:pt x="11173" y="10344"/>
                  </a:cubicBezTo>
                  <a:cubicBezTo>
                    <a:pt x="11258" y="10193"/>
                    <a:pt x="11359" y="10047"/>
                    <a:pt x="11456" y="9902"/>
                  </a:cubicBezTo>
                  <a:cubicBezTo>
                    <a:pt x="11464" y="9887"/>
                    <a:pt x="11494" y="9883"/>
                    <a:pt x="11515" y="9883"/>
                  </a:cubicBezTo>
                  <a:cubicBezTo>
                    <a:pt x="11813" y="9883"/>
                    <a:pt x="12110" y="9882"/>
                    <a:pt x="12408" y="9882"/>
                  </a:cubicBezTo>
                  <a:close/>
                  <a:moveTo>
                    <a:pt x="2299" y="1"/>
                  </a:moveTo>
                  <a:cubicBezTo>
                    <a:pt x="2247" y="16"/>
                    <a:pt x="2190" y="28"/>
                    <a:pt x="2138" y="48"/>
                  </a:cubicBezTo>
                  <a:cubicBezTo>
                    <a:pt x="1999" y="100"/>
                    <a:pt x="1901" y="198"/>
                    <a:pt x="1825" y="323"/>
                  </a:cubicBezTo>
                  <a:cubicBezTo>
                    <a:pt x="1811" y="345"/>
                    <a:pt x="1772" y="368"/>
                    <a:pt x="1747" y="368"/>
                  </a:cubicBezTo>
                  <a:cubicBezTo>
                    <a:pt x="1744" y="368"/>
                    <a:pt x="1741" y="368"/>
                    <a:pt x="1739" y="367"/>
                  </a:cubicBezTo>
                  <a:cubicBezTo>
                    <a:pt x="1698" y="357"/>
                    <a:pt x="1657" y="352"/>
                    <a:pt x="1615" y="352"/>
                  </a:cubicBezTo>
                  <a:cubicBezTo>
                    <a:pt x="1319" y="352"/>
                    <a:pt x="1023" y="605"/>
                    <a:pt x="1026" y="942"/>
                  </a:cubicBezTo>
                  <a:cubicBezTo>
                    <a:pt x="1026" y="947"/>
                    <a:pt x="1023" y="953"/>
                    <a:pt x="1020" y="960"/>
                  </a:cubicBezTo>
                  <a:cubicBezTo>
                    <a:pt x="975" y="954"/>
                    <a:pt x="930" y="950"/>
                    <a:pt x="885" y="950"/>
                  </a:cubicBezTo>
                  <a:cubicBezTo>
                    <a:pt x="746" y="950"/>
                    <a:pt x="615" y="985"/>
                    <a:pt x="501" y="1082"/>
                  </a:cubicBezTo>
                  <a:cubicBezTo>
                    <a:pt x="347" y="1212"/>
                    <a:pt x="283" y="1382"/>
                    <a:pt x="284" y="1583"/>
                  </a:cubicBezTo>
                  <a:cubicBezTo>
                    <a:pt x="287" y="2291"/>
                    <a:pt x="289" y="3000"/>
                    <a:pt x="283" y="3709"/>
                  </a:cubicBezTo>
                  <a:cubicBezTo>
                    <a:pt x="282" y="4002"/>
                    <a:pt x="341" y="4278"/>
                    <a:pt x="457" y="4542"/>
                  </a:cubicBezTo>
                  <a:cubicBezTo>
                    <a:pt x="529" y="4709"/>
                    <a:pt x="598" y="4876"/>
                    <a:pt x="672" y="5042"/>
                  </a:cubicBezTo>
                  <a:cubicBezTo>
                    <a:pt x="692" y="5086"/>
                    <a:pt x="693" y="5115"/>
                    <a:pt x="652" y="5148"/>
                  </a:cubicBezTo>
                  <a:cubicBezTo>
                    <a:pt x="528" y="5247"/>
                    <a:pt x="495" y="5388"/>
                    <a:pt x="497" y="5537"/>
                  </a:cubicBezTo>
                  <a:cubicBezTo>
                    <a:pt x="497" y="5717"/>
                    <a:pt x="502" y="5899"/>
                    <a:pt x="515" y="6079"/>
                  </a:cubicBezTo>
                  <a:cubicBezTo>
                    <a:pt x="523" y="6203"/>
                    <a:pt x="587" y="6304"/>
                    <a:pt x="693" y="6373"/>
                  </a:cubicBezTo>
                  <a:cubicBezTo>
                    <a:pt x="741" y="6403"/>
                    <a:pt x="763" y="6437"/>
                    <a:pt x="763" y="6496"/>
                  </a:cubicBezTo>
                  <a:cubicBezTo>
                    <a:pt x="761" y="8074"/>
                    <a:pt x="761" y="9650"/>
                    <a:pt x="763" y="11227"/>
                  </a:cubicBezTo>
                  <a:cubicBezTo>
                    <a:pt x="763" y="11292"/>
                    <a:pt x="743" y="11332"/>
                    <a:pt x="688" y="11370"/>
                  </a:cubicBezTo>
                  <a:cubicBezTo>
                    <a:pt x="543" y="11476"/>
                    <a:pt x="447" y="11727"/>
                    <a:pt x="487" y="11895"/>
                  </a:cubicBezTo>
                  <a:cubicBezTo>
                    <a:pt x="497" y="11942"/>
                    <a:pt x="502" y="11970"/>
                    <a:pt x="444" y="11986"/>
                  </a:cubicBezTo>
                  <a:cubicBezTo>
                    <a:pt x="211" y="12048"/>
                    <a:pt x="64" y="12196"/>
                    <a:pt x="13" y="12435"/>
                  </a:cubicBezTo>
                  <a:cubicBezTo>
                    <a:pt x="13" y="12438"/>
                    <a:pt x="4" y="12443"/>
                    <a:pt x="0" y="12444"/>
                  </a:cubicBezTo>
                  <a:lnTo>
                    <a:pt x="0" y="12673"/>
                  </a:lnTo>
                  <a:cubicBezTo>
                    <a:pt x="42" y="12806"/>
                    <a:pt x="99" y="12931"/>
                    <a:pt x="215" y="13020"/>
                  </a:cubicBezTo>
                  <a:cubicBezTo>
                    <a:pt x="226" y="13030"/>
                    <a:pt x="233" y="13047"/>
                    <a:pt x="246" y="13051"/>
                  </a:cubicBezTo>
                  <a:cubicBezTo>
                    <a:pt x="375" y="13081"/>
                    <a:pt x="364" y="13171"/>
                    <a:pt x="357" y="13273"/>
                  </a:cubicBezTo>
                  <a:cubicBezTo>
                    <a:pt x="337" y="13549"/>
                    <a:pt x="474" y="13738"/>
                    <a:pt x="716" y="13852"/>
                  </a:cubicBezTo>
                  <a:cubicBezTo>
                    <a:pt x="785" y="13883"/>
                    <a:pt x="864" y="13888"/>
                    <a:pt x="944" y="13907"/>
                  </a:cubicBezTo>
                  <a:cubicBezTo>
                    <a:pt x="947" y="13972"/>
                    <a:pt x="947" y="14048"/>
                    <a:pt x="954" y="14123"/>
                  </a:cubicBezTo>
                  <a:cubicBezTo>
                    <a:pt x="986" y="14413"/>
                    <a:pt x="1234" y="14633"/>
                    <a:pt x="1525" y="14633"/>
                  </a:cubicBezTo>
                  <a:lnTo>
                    <a:pt x="3848" y="14633"/>
                  </a:lnTo>
                  <a:cubicBezTo>
                    <a:pt x="4100" y="14633"/>
                    <a:pt x="4329" y="14552"/>
                    <a:pt x="4558" y="14456"/>
                  </a:cubicBezTo>
                  <a:cubicBezTo>
                    <a:pt x="4725" y="14388"/>
                    <a:pt x="4891" y="14313"/>
                    <a:pt x="5058" y="14246"/>
                  </a:cubicBezTo>
                  <a:cubicBezTo>
                    <a:pt x="5063" y="14245"/>
                    <a:pt x="5070" y="14244"/>
                    <a:pt x="5077" y="14244"/>
                  </a:cubicBezTo>
                  <a:cubicBezTo>
                    <a:pt x="5096" y="14244"/>
                    <a:pt x="5118" y="14250"/>
                    <a:pt x="5129" y="14261"/>
                  </a:cubicBezTo>
                  <a:cubicBezTo>
                    <a:pt x="5235" y="14375"/>
                    <a:pt x="5366" y="14421"/>
                    <a:pt x="5517" y="14421"/>
                  </a:cubicBezTo>
                  <a:cubicBezTo>
                    <a:pt x="5526" y="14421"/>
                    <a:pt x="5535" y="14421"/>
                    <a:pt x="5545" y="14420"/>
                  </a:cubicBezTo>
                  <a:cubicBezTo>
                    <a:pt x="5575" y="14420"/>
                    <a:pt x="5606" y="14420"/>
                    <a:pt x="5637" y="14420"/>
                  </a:cubicBezTo>
                  <a:cubicBezTo>
                    <a:pt x="5706" y="14420"/>
                    <a:pt x="5775" y="14421"/>
                    <a:pt x="5844" y="14421"/>
                  </a:cubicBezTo>
                  <a:cubicBezTo>
                    <a:pt x="5885" y="14421"/>
                    <a:pt x="5927" y="14420"/>
                    <a:pt x="5969" y="14419"/>
                  </a:cubicBezTo>
                  <a:cubicBezTo>
                    <a:pt x="6146" y="14416"/>
                    <a:pt x="6300" y="14357"/>
                    <a:pt x="6393" y="14198"/>
                  </a:cubicBezTo>
                  <a:cubicBezTo>
                    <a:pt x="6416" y="14160"/>
                    <a:pt x="6442" y="14155"/>
                    <a:pt x="6470" y="14155"/>
                  </a:cubicBezTo>
                  <a:cubicBezTo>
                    <a:pt x="6481" y="14155"/>
                    <a:pt x="6493" y="14156"/>
                    <a:pt x="6505" y="14156"/>
                  </a:cubicBezTo>
                  <a:lnTo>
                    <a:pt x="10454" y="14156"/>
                  </a:lnTo>
                  <a:cubicBezTo>
                    <a:pt x="10584" y="14156"/>
                    <a:pt x="10714" y="14155"/>
                    <a:pt x="10843" y="14155"/>
                  </a:cubicBezTo>
                  <a:cubicBezTo>
                    <a:pt x="10972" y="14155"/>
                    <a:pt x="11102" y="14156"/>
                    <a:pt x="11232" y="14157"/>
                  </a:cubicBezTo>
                  <a:cubicBezTo>
                    <a:pt x="11266" y="14157"/>
                    <a:pt x="11308" y="14177"/>
                    <a:pt x="11331" y="14201"/>
                  </a:cubicBezTo>
                  <a:cubicBezTo>
                    <a:pt x="11456" y="14332"/>
                    <a:pt x="11600" y="14408"/>
                    <a:pt x="11774" y="14408"/>
                  </a:cubicBezTo>
                  <a:cubicBezTo>
                    <a:pt x="11798" y="14408"/>
                    <a:pt x="11822" y="14406"/>
                    <a:pt x="11847" y="14403"/>
                  </a:cubicBezTo>
                  <a:cubicBezTo>
                    <a:pt x="11857" y="14402"/>
                    <a:pt x="11867" y="14402"/>
                    <a:pt x="11877" y="14402"/>
                  </a:cubicBezTo>
                  <a:cubicBezTo>
                    <a:pt x="11897" y="14402"/>
                    <a:pt x="11918" y="14403"/>
                    <a:pt x="11944" y="14403"/>
                  </a:cubicBezTo>
                  <a:cubicBezTo>
                    <a:pt x="11976" y="14580"/>
                    <a:pt x="12074" y="14716"/>
                    <a:pt x="12227" y="14808"/>
                  </a:cubicBezTo>
                  <a:cubicBezTo>
                    <a:pt x="12292" y="14849"/>
                    <a:pt x="12371" y="14869"/>
                    <a:pt x="12443" y="14897"/>
                  </a:cubicBezTo>
                  <a:lnTo>
                    <a:pt x="12620" y="14897"/>
                  </a:lnTo>
                  <a:cubicBezTo>
                    <a:pt x="12715" y="14852"/>
                    <a:pt x="12817" y="14819"/>
                    <a:pt x="12902" y="14760"/>
                  </a:cubicBezTo>
                  <a:cubicBezTo>
                    <a:pt x="12967" y="14715"/>
                    <a:pt x="13015" y="14640"/>
                    <a:pt x="13063" y="14575"/>
                  </a:cubicBezTo>
                  <a:cubicBezTo>
                    <a:pt x="13084" y="14545"/>
                    <a:pt x="13098" y="14531"/>
                    <a:pt x="13129" y="14531"/>
                  </a:cubicBezTo>
                  <a:cubicBezTo>
                    <a:pt x="13137" y="14531"/>
                    <a:pt x="13146" y="14532"/>
                    <a:pt x="13156" y="14534"/>
                  </a:cubicBezTo>
                  <a:cubicBezTo>
                    <a:pt x="13194" y="14541"/>
                    <a:pt x="13231" y="14544"/>
                    <a:pt x="13268" y="14544"/>
                  </a:cubicBezTo>
                  <a:cubicBezTo>
                    <a:pt x="13551" y="14544"/>
                    <a:pt x="13821" y="14351"/>
                    <a:pt x="13861" y="14051"/>
                  </a:cubicBezTo>
                  <a:cubicBezTo>
                    <a:pt x="13864" y="14017"/>
                    <a:pt x="13875" y="13985"/>
                    <a:pt x="13882" y="13959"/>
                  </a:cubicBezTo>
                  <a:cubicBezTo>
                    <a:pt x="14002" y="13942"/>
                    <a:pt x="14124" y="13939"/>
                    <a:pt x="14233" y="13904"/>
                  </a:cubicBezTo>
                  <a:cubicBezTo>
                    <a:pt x="14451" y="13833"/>
                    <a:pt x="14579" y="13672"/>
                    <a:pt x="14599" y="13444"/>
                  </a:cubicBezTo>
                  <a:cubicBezTo>
                    <a:pt x="14619" y="13207"/>
                    <a:pt x="14619" y="12966"/>
                    <a:pt x="14619" y="12726"/>
                  </a:cubicBezTo>
                  <a:cubicBezTo>
                    <a:pt x="14622" y="12254"/>
                    <a:pt x="14615" y="11785"/>
                    <a:pt x="14620" y="11314"/>
                  </a:cubicBezTo>
                  <a:cubicBezTo>
                    <a:pt x="14626" y="10922"/>
                    <a:pt x="14548" y="10551"/>
                    <a:pt x="14373" y="10200"/>
                  </a:cubicBezTo>
                  <a:cubicBezTo>
                    <a:pt x="14316" y="10087"/>
                    <a:pt x="14271" y="9968"/>
                    <a:pt x="14226" y="9849"/>
                  </a:cubicBezTo>
                  <a:cubicBezTo>
                    <a:pt x="14217" y="9822"/>
                    <a:pt x="14230" y="9773"/>
                    <a:pt x="14250" y="9752"/>
                  </a:cubicBezTo>
                  <a:cubicBezTo>
                    <a:pt x="14349" y="9650"/>
                    <a:pt x="14396" y="9535"/>
                    <a:pt x="14391" y="9391"/>
                  </a:cubicBezTo>
                  <a:cubicBezTo>
                    <a:pt x="14386" y="9232"/>
                    <a:pt x="14384" y="9073"/>
                    <a:pt x="14391" y="8915"/>
                  </a:cubicBezTo>
                  <a:cubicBezTo>
                    <a:pt x="14398" y="8744"/>
                    <a:pt x="14323" y="8617"/>
                    <a:pt x="14195" y="8519"/>
                  </a:cubicBezTo>
                  <a:cubicBezTo>
                    <a:pt x="14148" y="8484"/>
                    <a:pt x="14141" y="8453"/>
                    <a:pt x="14141" y="8405"/>
                  </a:cubicBezTo>
                  <a:cubicBezTo>
                    <a:pt x="14144" y="8050"/>
                    <a:pt x="14141" y="7692"/>
                    <a:pt x="14141" y="7337"/>
                  </a:cubicBezTo>
                  <a:cubicBezTo>
                    <a:pt x="14141" y="6113"/>
                    <a:pt x="14141" y="4889"/>
                    <a:pt x="14139" y="3665"/>
                  </a:cubicBezTo>
                  <a:cubicBezTo>
                    <a:pt x="14139" y="3607"/>
                    <a:pt x="14155" y="3566"/>
                    <a:pt x="14200" y="3529"/>
                  </a:cubicBezTo>
                  <a:cubicBezTo>
                    <a:pt x="14342" y="3412"/>
                    <a:pt x="14422" y="3263"/>
                    <a:pt x="14405" y="3077"/>
                  </a:cubicBezTo>
                  <a:cubicBezTo>
                    <a:pt x="14396" y="2971"/>
                    <a:pt x="14422" y="2921"/>
                    <a:pt x="14536" y="2880"/>
                  </a:cubicBezTo>
                  <a:cubicBezTo>
                    <a:pt x="14734" y="2811"/>
                    <a:pt x="14848" y="2649"/>
                    <a:pt x="14884" y="2440"/>
                  </a:cubicBezTo>
                  <a:cubicBezTo>
                    <a:pt x="14886" y="2430"/>
                    <a:pt x="14895" y="2422"/>
                    <a:pt x="14899" y="2413"/>
                  </a:cubicBezTo>
                  <a:lnTo>
                    <a:pt x="14899" y="2253"/>
                  </a:lnTo>
                  <a:cubicBezTo>
                    <a:pt x="14862" y="2132"/>
                    <a:pt x="14824" y="2003"/>
                    <a:pt x="14717" y="1911"/>
                  </a:cubicBezTo>
                  <a:cubicBezTo>
                    <a:pt x="14657" y="1861"/>
                    <a:pt x="14570" y="1830"/>
                    <a:pt x="14540" y="1768"/>
                  </a:cubicBezTo>
                  <a:cubicBezTo>
                    <a:pt x="14510" y="1710"/>
                    <a:pt x="14555" y="1619"/>
                    <a:pt x="14544" y="1547"/>
                  </a:cubicBezTo>
                  <a:cubicBezTo>
                    <a:pt x="14506" y="1259"/>
                    <a:pt x="14309" y="1024"/>
                    <a:pt x="13947" y="1005"/>
                  </a:cubicBezTo>
                  <a:lnTo>
                    <a:pt x="13947" y="841"/>
                  </a:lnTo>
                  <a:cubicBezTo>
                    <a:pt x="13948" y="526"/>
                    <a:pt x="13691" y="271"/>
                    <a:pt x="13378" y="270"/>
                  </a:cubicBezTo>
                  <a:cubicBezTo>
                    <a:pt x="13010" y="266"/>
                    <a:pt x="12641" y="265"/>
                    <a:pt x="12273" y="265"/>
                  </a:cubicBezTo>
                  <a:cubicBezTo>
                    <a:pt x="11861" y="265"/>
                    <a:pt x="11449" y="267"/>
                    <a:pt x="11038" y="270"/>
                  </a:cubicBezTo>
                  <a:cubicBezTo>
                    <a:pt x="10792" y="271"/>
                    <a:pt x="10561" y="352"/>
                    <a:pt x="10336" y="445"/>
                  </a:cubicBezTo>
                  <a:cubicBezTo>
                    <a:pt x="10171" y="516"/>
                    <a:pt x="10004" y="589"/>
                    <a:pt x="9837" y="657"/>
                  </a:cubicBezTo>
                  <a:cubicBezTo>
                    <a:pt x="9831" y="660"/>
                    <a:pt x="9823" y="661"/>
                    <a:pt x="9814" y="661"/>
                  </a:cubicBezTo>
                  <a:cubicBezTo>
                    <a:pt x="9792" y="661"/>
                    <a:pt x="9767" y="654"/>
                    <a:pt x="9756" y="642"/>
                  </a:cubicBezTo>
                  <a:cubicBezTo>
                    <a:pt x="9649" y="515"/>
                    <a:pt x="9506" y="479"/>
                    <a:pt x="9350" y="479"/>
                  </a:cubicBezTo>
                  <a:cubicBezTo>
                    <a:pt x="9344" y="479"/>
                    <a:pt x="9338" y="479"/>
                    <a:pt x="9332" y="479"/>
                  </a:cubicBezTo>
                  <a:cubicBezTo>
                    <a:pt x="9159" y="482"/>
                    <a:pt x="8988" y="486"/>
                    <a:pt x="8814" y="497"/>
                  </a:cubicBezTo>
                  <a:cubicBezTo>
                    <a:pt x="8691" y="507"/>
                    <a:pt x="8588" y="568"/>
                    <a:pt x="8521" y="677"/>
                  </a:cubicBezTo>
                  <a:cubicBezTo>
                    <a:pt x="8487" y="730"/>
                    <a:pt x="8451" y="745"/>
                    <a:pt x="8388" y="745"/>
                  </a:cubicBezTo>
                  <a:cubicBezTo>
                    <a:pt x="6818" y="744"/>
                    <a:pt x="5249" y="744"/>
                    <a:pt x="3678" y="742"/>
                  </a:cubicBezTo>
                  <a:cubicBezTo>
                    <a:pt x="3636" y="742"/>
                    <a:pt x="3581" y="728"/>
                    <a:pt x="3557" y="698"/>
                  </a:cubicBezTo>
                  <a:cubicBezTo>
                    <a:pt x="3437" y="564"/>
                    <a:pt x="3292" y="494"/>
                    <a:pt x="3120" y="494"/>
                  </a:cubicBezTo>
                  <a:cubicBezTo>
                    <a:pt x="3097" y="494"/>
                    <a:pt x="3074" y="495"/>
                    <a:pt x="3050" y="497"/>
                  </a:cubicBezTo>
                  <a:cubicBezTo>
                    <a:pt x="3043" y="498"/>
                    <a:pt x="3036" y="499"/>
                    <a:pt x="3030" y="499"/>
                  </a:cubicBezTo>
                  <a:cubicBezTo>
                    <a:pt x="2970" y="499"/>
                    <a:pt x="2945" y="468"/>
                    <a:pt x="2923" y="406"/>
                  </a:cubicBezTo>
                  <a:cubicBezTo>
                    <a:pt x="2849" y="182"/>
                    <a:pt x="2690" y="56"/>
                    <a:pt x="2459" y="16"/>
                  </a:cubicBezTo>
                  <a:cubicBezTo>
                    <a:pt x="2452" y="15"/>
                    <a:pt x="2446" y="7"/>
                    <a:pt x="2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5" name="Google Shape;1435;p71"/>
          <p:cNvGrpSpPr/>
          <p:nvPr/>
        </p:nvGrpSpPr>
        <p:grpSpPr>
          <a:xfrm>
            <a:off x="3135581" y="1858802"/>
            <a:ext cx="614700" cy="614700"/>
            <a:chOff x="3135581" y="1864970"/>
            <a:chExt cx="614700" cy="614700"/>
          </a:xfrm>
        </p:grpSpPr>
        <p:sp>
          <p:nvSpPr>
            <p:cNvPr id="1436" name="Google Shape;1436;p71"/>
            <p:cNvSpPr/>
            <p:nvPr/>
          </p:nvSpPr>
          <p:spPr>
            <a:xfrm>
              <a:off x="3135581"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71"/>
            <p:cNvSpPr/>
            <p:nvPr/>
          </p:nvSpPr>
          <p:spPr>
            <a:xfrm>
              <a:off x="3209731" y="1940435"/>
              <a:ext cx="466681" cy="463769"/>
            </a:xfrm>
            <a:custGeom>
              <a:rect b="b" l="l" r="r" t="t"/>
              <a:pathLst>
                <a:path extrusionOk="0" h="14811" w="14904">
                  <a:moveTo>
                    <a:pt x="7454" y="559"/>
                  </a:moveTo>
                  <a:cubicBezTo>
                    <a:pt x="7629" y="900"/>
                    <a:pt x="7803" y="1236"/>
                    <a:pt x="7973" y="1575"/>
                  </a:cubicBezTo>
                  <a:cubicBezTo>
                    <a:pt x="8049" y="1727"/>
                    <a:pt x="8168" y="1796"/>
                    <a:pt x="8332" y="1816"/>
                  </a:cubicBezTo>
                  <a:cubicBezTo>
                    <a:pt x="8536" y="1838"/>
                    <a:pt x="8737" y="1875"/>
                    <a:pt x="8941" y="1905"/>
                  </a:cubicBezTo>
                  <a:cubicBezTo>
                    <a:pt x="9086" y="1929"/>
                    <a:pt x="9231" y="1950"/>
                    <a:pt x="9378" y="1973"/>
                  </a:cubicBezTo>
                  <a:cubicBezTo>
                    <a:pt x="9392" y="1974"/>
                    <a:pt x="9405" y="1981"/>
                    <a:pt x="9441" y="1993"/>
                  </a:cubicBezTo>
                  <a:cubicBezTo>
                    <a:pt x="9259" y="2167"/>
                    <a:pt x="9088" y="2327"/>
                    <a:pt x="8921" y="2491"/>
                  </a:cubicBezTo>
                  <a:cubicBezTo>
                    <a:pt x="8808" y="2602"/>
                    <a:pt x="8692" y="2710"/>
                    <a:pt x="8587" y="2830"/>
                  </a:cubicBezTo>
                  <a:cubicBezTo>
                    <a:pt x="8465" y="2972"/>
                    <a:pt x="8485" y="3140"/>
                    <a:pt x="8516" y="3310"/>
                  </a:cubicBezTo>
                  <a:cubicBezTo>
                    <a:pt x="8553" y="3511"/>
                    <a:pt x="8584" y="3713"/>
                    <a:pt x="8617" y="3917"/>
                  </a:cubicBezTo>
                  <a:cubicBezTo>
                    <a:pt x="8634" y="4016"/>
                    <a:pt x="8652" y="4115"/>
                    <a:pt x="8669" y="4215"/>
                  </a:cubicBezTo>
                  <a:cubicBezTo>
                    <a:pt x="8672" y="4244"/>
                    <a:pt x="8669" y="4273"/>
                    <a:pt x="8669" y="4317"/>
                  </a:cubicBezTo>
                  <a:cubicBezTo>
                    <a:pt x="8563" y="4261"/>
                    <a:pt x="8467" y="4208"/>
                    <a:pt x="8372" y="4157"/>
                  </a:cubicBezTo>
                  <a:cubicBezTo>
                    <a:pt x="8145" y="4040"/>
                    <a:pt x="7916" y="3927"/>
                    <a:pt x="7693" y="3811"/>
                  </a:cubicBezTo>
                  <a:cubicBezTo>
                    <a:pt x="7613" y="3768"/>
                    <a:pt x="7535" y="3745"/>
                    <a:pt x="7456" y="3745"/>
                  </a:cubicBezTo>
                  <a:cubicBezTo>
                    <a:pt x="7383" y="3745"/>
                    <a:pt x="7309" y="3765"/>
                    <a:pt x="7233" y="3806"/>
                  </a:cubicBezTo>
                  <a:cubicBezTo>
                    <a:pt x="6925" y="3968"/>
                    <a:pt x="6613" y="4118"/>
                    <a:pt x="6303" y="4276"/>
                  </a:cubicBezTo>
                  <a:cubicBezTo>
                    <a:pt x="6285" y="4286"/>
                    <a:pt x="6264" y="4294"/>
                    <a:pt x="6230" y="4309"/>
                  </a:cubicBezTo>
                  <a:cubicBezTo>
                    <a:pt x="6245" y="4208"/>
                    <a:pt x="6258" y="4118"/>
                    <a:pt x="6272" y="4029"/>
                  </a:cubicBezTo>
                  <a:cubicBezTo>
                    <a:pt x="6310" y="3781"/>
                    <a:pt x="6353" y="3533"/>
                    <a:pt x="6388" y="3286"/>
                  </a:cubicBezTo>
                  <a:cubicBezTo>
                    <a:pt x="6401" y="3195"/>
                    <a:pt x="6417" y="3103"/>
                    <a:pt x="6402" y="3014"/>
                  </a:cubicBezTo>
                  <a:cubicBezTo>
                    <a:pt x="6393" y="2945"/>
                    <a:pt x="6353" y="2870"/>
                    <a:pt x="6306" y="2819"/>
                  </a:cubicBezTo>
                  <a:cubicBezTo>
                    <a:pt x="6059" y="2561"/>
                    <a:pt x="5805" y="2312"/>
                    <a:pt x="5552" y="2061"/>
                  </a:cubicBezTo>
                  <a:cubicBezTo>
                    <a:pt x="5531" y="2041"/>
                    <a:pt x="5514" y="2018"/>
                    <a:pt x="5481" y="1987"/>
                  </a:cubicBezTo>
                  <a:cubicBezTo>
                    <a:pt x="5582" y="1970"/>
                    <a:pt x="5672" y="1952"/>
                    <a:pt x="5762" y="1937"/>
                  </a:cubicBezTo>
                  <a:cubicBezTo>
                    <a:pt x="5981" y="1902"/>
                    <a:pt x="6200" y="1870"/>
                    <a:pt x="6419" y="1833"/>
                  </a:cubicBezTo>
                  <a:cubicBezTo>
                    <a:pt x="6534" y="1813"/>
                    <a:pt x="6654" y="1797"/>
                    <a:pt x="6760" y="1755"/>
                  </a:cubicBezTo>
                  <a:cubicBezTo>
                    <a:pt x="6824" y="1731"/>
                    <a:pt x="6882" y="1663"/>
                    <a:pt x="6916" y="1599"/>
                  </a:cubicBezTo>
                  <a:cubicBezTo>
                    <a:pt x="7087" y="1275"/>
                    <a:pt x="7250" y="947"/>
                    <a:pt x="7417" y="620"/>
                  </a:cubicBezTo>
                  <a:cubicBezTo>
                    <a:pt x="7427" y="600"/>
                    <a:pt x="7439" y="581"/>
                    <a:pt x="7454" y="559"/>
                  </a:cubicBezTo>
                  <a:close/>
                  <a:moveTo>
                    <a:pt x="7444" y="4216"/>
                  </a:moveTo>
                  <a:cubicBezTo>
                    <a:pt x="7446" y="4216"/>
                    <a:pt x="7449" y="4216"/>
                    <a:pt x="7452" y="4217"/>
                  </a:cubicBezTo>
                  <a:cubicBezTo>
                    <a:pt x="7510" y="4222"/>
                    <a:pt x="7561" y="4242"/>
                    <a:pt x="7580" y="4328"/>
                  </a:cubicBezTo>
                  <a:cubicBezTo>
                    <a:pt x="7636" y="4610"/>
                    <a:pt x="7724" y="4884"/>
                    <a:pt x="7858" y="5141"/>
                  </a:cubicBezTo>
                  <a:cubicBezTo>
                    <a:pt x="7874" y="5174"/>
                    <a:pt x="7892" y="5207"/>
                    <a:pt x="7915" y="5254"/>
                  </a:cubicBezTo>
                  <a:lnTo>
                    <a:pt x="7001" y="5254"/>
                  </a:lnTo>
                  <a:cubicBezTo>
                    <a:pt x="7059" y="5119"/>
                    <a:pt x="7127" y="4988"/>
                    <a:pt x="7174" y="4850"/>
                  </a:cubicBezTo>
                  <a:cubicBezTo>
                    <a:pt x="7233" y="4681"/>
                    <a:pt x="7280" y="4505"/>
                    <a:pt x="7326" y="4330"/>
                  </a:cubicBezTo>
                  <a:cubicBezTo>
                    <a:pt x="7343" y="4261"/>
                    <a:pt x="7381" y="4216"/>
                    <a:pt x="7444" y="4216"/>
                  </a:cubicBezTo>
                  <a:close/>
                  <a:moveTo>
                    <a:pt x="8608" y="5722"/>
                  </a:moveTo>
                  <a:lnTo>
                    <a:pt x="8608" y="6419"/>
                  </a:lnTo>
                  <a:lnTo>
                    <a:pt x="6289" y="6419"/>
                  </a:lnTo>
                  <a:lnTo>
                    <a:pt x="6289" y="5722"/>
                  </a:lnTo>
                  <a:close/>
                  <a:moveTo>
                    <a:pt x="3277" y="5344"/>
                  </a:moveTo>
                  <a:cubicBezTo>
                    <a:pt x="3534" y="5344"/>
                    <a:pt x="3791" y="5344"/>
                    <a:pt x="4047" y="5347"/>
                  </a:cubicBezTo>
                  <a:cubicBezTo>
                    <a:pt x="4364" y="5350"/>
                    <a:pt x="4620" y="5504"/>
                    <a:pt x="4816" y="5745"/>
                  </a:cubicBezTo>
                  <a:cubicBezTo>
                    <a:pt x="4992" y="5958"/>
                    <a:pt x="5063" y="6210"/>
                    <a:pt x="5050" y="6487"/>
                  </a:cubicBezTo>
                  <a:cubicBezTo>
                    <a:pt x="5043" y="6639"/>
                    <a:pt x="5048" y="6787"/>
                    <a:pt x="5048" y="6937"/>
                  </a:cubicBezTo>
                  <a:cubicBezTo>
                    <a:pt x="5014" y="6946"/>
                    <a:pt x="4982" y="6951"/>
                    <a:pt x="4951" y="6951"/>
                  </a:cubicBezTo>
                  <a:cubicBezTo>
                    <a:pt x="4806" y="6951"/>
                    <a:pt x="4707" y="6851"/>
                    <a:pt x="4713" y="6684"/>
                  </a:cubicBezTo>
                  <a:cubicBezTo>
                    <a:pt x="4730" y="6300"/>
                    <a:pt x="4408" y="6012"/>
                    <a:pt x="4053" y="6012"/>
                  </a:cubicBezTo>
                  <a:cubicBezTo>
                    <a:pt x="4048" y="6012"/>
                    <a:pt x="4044" y="6012"/>
                    <a:pt x="4040" y="6012"/>
                  </a:cubicBezTo>
                  <a:cubicBezTo>
                    <a:pt x="3794" y="6016"/>
                    <a:pt x="3549" y="6018"/>
                    <a:pt x="3303" y="6018"/>
                  </a:cubicBezTo>
                  <a:cubicBezTo>
                    <a:pt x="3058" y="6018"/>
                    <a:pt x="2812" y="6016"/>
                    <a:pt x="2567" y="6012"/>
                  </a:cubicBezTo>
                  <a:cubicBezTo>
                    <a:pt x="2223" y="6005"/>
                    <a:pt x="1933" y="5706"/>
                    <a:pt x="1940" y="5375"/>
                  </a:cubicBezTo>
                  <a:cubicBezTo>
                    <a:pt x="1943" y="5370"/>
                    <a:pt x="1946" y="5361"/>
                    <a:pt x="1950" y="5346"/>
                  </a:cubicBezTo>
                  <a:lnTo>
                    <a:pt x="2045" y="5346"/>
                  </a:lnTo>
                  <a:cubicBezTo>
                    <a:pt x="2456" y="5346"/>
                    <a:pt x="2867" y="5344"/>
                    <a:pt x="3277" y="5344"/>
                  </a:cubicBezTo>
                  <a:close/>
                  <a:moveTo>
                    <a:pt x="1953" y="6287"/>
                  </a:moveTo>
                  <a:cubicBezTo>
                    <a:pt x="2056" y="6332"/>
                    <a:pt x="2150" y="6370"/>
                    <a:pt x="2240" y="6414"/>
                  </a:cubicBezTo>
                  <a:cubicBezTo>
                    <a:pt x="2257" y="6422"/>
                    <a:pt x="2273" y="6451"/>
                    <a:pt x="2276" y="6472"/>
                  </a:cubicBezTo>
                  <a:cubicBezTo>
                    <a:pt x="2278" y="6554"/>
                    <a:pt x="2283" y="6633"/>
                    <a:pt x="2276" y="6711"/>
                  </a:cubicBezTo>
                  <a:cubicBezTo>
                    <a:pt x="2268" y="6824"/>
                    <a:pt x="2189" y="6955"/>
                    <a:pt x="2024" y="6955"/>
                  </a:cubicBezTo>
                  <a:cubicBezTo>
                    <a:pt x="2002" y="6955"/>
                    <a:pt x="1978" y="6952"/>
                    <a:pt x="1953" y="6947"/>
                  </a:cubicBezTo>
                  <a:lnTo>
                    <a:pt x="1953" y="6287"/>
                  </a:lnTo>
                  <a:close/>
                  <a:moveTo>
                    <a:pt x="11701" y="5346"/>
                  </a:moveTo>
                  <a:cubicBezTo>
                    <a:pt x="11864" y="5346"/>
                    <a:pt x="12026" y="5347"/>
                    <a:pt x="12189" y="5347"/>
                  </a:cubicBezTo>
                  <a:cubicBezTo>
                    <a:pt x="12277" y="5347"/>
                    <a:pt x="12350" y="5436"/>
                    <a:pt x="12357" y="5528"/>
                  </a:cubicBezTo>
                  <a:cubicBezTo>
                    <a:pt x="12371" y="5687"/>
                    <a:pt x="12428" y="5821"/>
                    <a:pt x="12592" y="5878"/>
                  </a:cubicBezTo>
                  <a:cubicBezTo>
                    <a:pt x="12645" y="5896"/>
                    <a:pt x="12698" y="5906"/>
                    <a:pt x="12752" y="5912"/>
                  </a:cubicBezTo>
                  <a:cubicBezTo>
                    <a:pt x="12858" y="5920"/>
                    <a:pt x="12937" y="5992"/>
                    <a:pt x="12937" y="6103"/>
                  </a:cubicBezTo>
                  <a:cubicBezTo>
                    <a:pt x="12942" y="6359"/>
                    <a:pt x="12939" y="6615"/>
                    <a:pt x="12936" y="6869"/>
                  </a:cubicBezTo>
                  <a:cubicBezTo>
                    <a:pt x="12936" y="6893"/>
                    <a:pt x="12903" y="6922"/>
                    <a:pt x="12879" y="6937"/>
                  </a:cubicBezTo>
                  <a:cubicBezTo>
                    <a:pt x="12854" y="6954"/>
                    <a:pt x="12821" y="6960"/>
                    <a:pt x="12779" y="6976"/>
                  </a:cubicBezTo>
                  <a:cubicBezTo>
                    <a:pt x="12779" y="6865"/>
                    <a:pt x="12780" y="6763"/>
                    <a:pt x="12779" y="6664"/>
                  </a:cubicBezTo>
                  <a:cubicBezTo>
                    <a:pt x="12773" y="6483"/>
                    <a:pt x="12745" y="6309"/>
                    <a:pt x="12620" y="6162"/>
                  </a:cubicBezTo>
                  <a:cubicBezTo>
                    <a:pt x="12504" y="6025"/>
                    <a:pt x="12356" y="5948"/>
                    <a:pt x="12175" y="5929"/>
                  </a:cubicBezTo>
                  <a:cubicBezTo>
                    <a:pt x="12152" y="5926"/>
                    <a:pt x="12128" y="5925"/>
                    <a:pt x="12105" y="5925"/>
                  </a:cubicBezTo>
                  <a:cubicBezTo>
                    <a:pt x="11951" y="5925"/>
                    <a:pt x="11803" y="5974"/>
                    <a:pt x="11654" y="6002"/>
                  </a:cubicBezTo>
                  <a:cubicBezTo>
                    <a:pt x="11587" y="6015"/>
                    <a:pt x="11521" y="6020"/>
                    <a:pt x="11456" y="6020"/>
                  </a:cubicBezTo>
                  <a:cubicBezTo>
                    <a:pt x="11335" y="6020"/>
                    <a:pt x="11215" y="6001"/>
                    <a:pt x="11095" y="5967"/>
                  </a:cubicBezTo>
                  <a:cubicBezTo>
                    <a:pt x="11001" y="5940"/>
                    <a:pt x="10908" y="5924"/>
                    <a:pt x="10816" y="5924"/>
                  </a:cubicBezTo>
                  <a:cubicBezTo>
                    <a:pt x="10689" y="5924"/>
                    <a:pt x="10564" y="5955"/>
                    <a:pt x="10445" y="6032"/>
                  </a:cubicBezTo>
                  <a:cubicBezTo>
                    <a:pt x="10269" y="6144"/>
                    <a:pt x="10162" y="6301"/>
                    <a:pt x="10150" y="6511"/>
                  </a:cubicBezTo>
                  <a:cubicBezTo>
                    <a:pt x="10143" y="6661"/>
                    <a:pt x="10149" y="6811"/>
                    <a:pt x="10149" y="6961"/>
                  </a:cubicBezTo>
                  <a:cubicBezTo>
                    <a:pt x="10000" y="6961"/>
                    <a:pt x="9972" y="6936"/>
                    <a:pt x="9972" y="6799"/>
                  </a:cubicBezTo>
                  <a:cubicBezTo>
                    <a:pt x="9973" y="6599"/>
                    <a:pt x="9972" y="6400"/>
                    <a:pt x="9975" y="6200"/>
                  </a:cubicBezTo>
                  <a:cubicBezTo>
                    <a:pt x="9982" y="5763"/>
                    <a:pt x="10278" y="5432"/>
                    <a:pt x="10708" y="5347"/>
                  </a:cubicBezTo>
                  <a:cubicBezTo>
                    <a:pt x="10710" y="5347"/>
                    <a:pt x="10712" y="5346"/>
                    <a:pt x="10714" y="5346"/>
                  </a:cubicBezTo>
                  <a:cubicBezTo>
                    <a:pt x="10718" y="5346"/>
                    <a:pt x="10722" y="5347"/>
                    <a:pt x="10725" y="5347"/>
                  </a:cubicBezTo>
                  <a:cubicBezTo>
                    <a:pt x="11050" y="5347"/>
                    <a:pt x="11375" y="5346"/>
                    <a:pt x="11701" y="5346"/>
                  </a:cubicBezTo>
                  <a:close/>
                  <a:moveTo>
                    <a:pt x="10828" y="6378"/>
                  </a:moveTo>
                  <a:cubicBezTo>
                    <a:pt x="10865" y="6378"/>
                    <a:pt x="10905" y="6384"/>
                    <a:pt x="10947" y="6398"/>
                  </a:cubicBezTo>
                  <a:cubicBezTo>
                    <a:pt x="11109" y="6452"/>
                    <a:pt x="11275" y="6480"/>
                    <a:pt x="11443" y="6480"/>
                  </a:cubicBezTo>
                  <a:cubicBezTo>
                    <a:pt x="11489" y="6480"/>
                    <a:pt x="11535" y="6478"/>
                    <a:pt x="11581" y="6473"/>
                  </a:cubicBezTo>
                  <a:cubicBezTo>
                    <a:pt x="11735" y="6459"/>
                    <a:pt x="11885" y="6412"/>
                    <a:pt x="12039" y="6388"/>
                  </a:cubicBezTo>
                  <a:cubicBezTo>
                    <a:pt x="12061" y="6385"/>
                    <a:pt x="12081" y="6384"/>
                    <a:pt x="12100" y="6384"/>
                  </a:cubicBezTo>
                  <a:cubicBezTo>
                    <a:pt x="12252" y="6384"/>
                    <a:pt x="12322" y="6480"/>
                    <a:pt x="12322" y="6619"/>
                  </a:cubicBezTo>
                  <a:cubicBezTo>
                    <a:pt x="12323" y="6775"/>
                    <a:pt x="12329" y="6932"/>
                    <a:pt x="12321" y="7087"/>
                  </a:cubicBezTo>
                  <a:cubicBezTo>
                    <a:pt x="12309" y="7312"/>
                    <a:pt x="12482" y="7470"/>
                    <a:pt x="12691" y="7470"/>
                  </a:cubicBezTo>
                  <a:cubicBezTo>
                    <a:pt x="12743" y="7470"/>
                    <a:pt x="12797" y="7460"/>
                    <a:pt x="12851" y="7440"/>
                  </a:cubicBezTo>
                  <a:cubicBezTo>
                    <a:pt x="12882" y="7427"/>
                    <a:pt x="12915" y="7414"/>
                    <a:pt x="12957" y="7399"/>
                  </a:cubicBezTo>
                  <a:lnTo>
                    <a:pt x="12957" y="7399"/>
                  </a:lnTo>
                  <a:cubicBezTo>
                    <a:pt x="12957" y="7499"/>
                    <a:pt x="12954" y="7594"/>
                    <a:pt x="12957" y="7686"/>
                  </a:cubicBezTo>
                  <a:cubicBezTo>
                    <a:pt x="12959" y="7738"/>
                    <a:pt x="12932" y="7749"/>
                    <a:pt x="12886" y="7751"/>
                  </a:cubicBezTo>
                  <a:cubicBezTo>
                    <a:pt x="12844" y="7751"/>
                    <a:pt x="12799" y="7752"/>
                    <a:pt x="12759" y="7765"/>
                  </a:cubicBezTo>
                  <a:cubicBezTo>
                    <a:pt x="12629" y="7800"/>
                    <a:pt x="12608" y="7909"/>
                    <a:pt x="12606" y="8020"/>
                  </a:cubicBezTo>
                  <a:cubicBezTo>
                    <a:pt x="12598" y="8447"/>
                    <a:pt x="12295" y="8832"/>
                    <a:pt x="11893" y="8990"/>
                  </a:cubicBezTo>
                  <a:cubicBezTo>
                    <a:pt x="11742" y="9051"/>
                    <a:pt x="11592" y="9082"/>
                    <a:pt x="11445" y="9082"/>
                  </a:cubicBezTo>
                  <a:cubicBezTo>
                    <a:pt x="11267" y="9082"/>
                    <a:pt x="11093" y="9037"/>
                    <a:pt x="10923" y="8948"/>
                  </a:cubicBezTo>
                  <a:cubicBezTo>
                    <a:pt x="10545" y="8743"/>
                    <a:pt x="10327" y="8424"/>
                    <a:pt x="10310" y="7984"/>
                  </a:cubicBezTo>
                  <a:cubicBezTo>
                    <a:pt x="10304" y="7857"/>
                    <a:pt x="10214" y="7766"/>
                    <a:pt x="10088" y="7765"/>
                  </a:cubicBezTo>
                  <a:cubicBezTo>
                    <a:pt x="10048" y="7764"/>
                    <a:pt x="10009" y="7754"/>
                    <a:pt x="9971" y="7749"/>
                  </a:cubicBezTo>
                  <a:cubicBezTo>
                    <a:pt x="9883" y="7738"/>
                    <a:pt x="9855" y="7680"/>
                    <a:pt x="9852" y="7604"/>
                  </a:cubicBezTo>
                  <a:cubicBezTo>
                    <a:pt x="9847" y="7527"/>
                    <a:pt x="9852" y="7452"/>
                    <a:pt x="9852" y="7362"/>
                  </a:cubicBezTo>
                  <a:cubicBezTo>
                    <a:pt x="9928" y="7390"/>
                    <a:pt x="9996" y="7413"/>
                    <a:pt x="10064" y="7441"/>
                  </a:cubicBezTo>
                  <a:cubicBezTo>
                    <a:pt x="10117" y="7463"/>
                    <a:pt x="10172" y="7473"/>
                    <a:pt x="10224" y="7473"/>
                  </a:cubicBezTo>
                  <a:cubicBezTo>
                    <a:pt x="10389" y="7473"/>
                    <a:pt x="10537" y="7370"/>
                    <a:pt x="10583" y="7199"/>
                  </a:cubicBezTo>
                  <a:cubicBezTo>
                    <a:pt x="10596" y="7155"/>
                    <a:pt x="10590" y="7106"/>
                    <a:pt x="10593" y="7059"/>
                  </a:cubicBezTo>
                  <a:cubicBezTo>
                    <a:pt x="10594" y="6926"/>
                    <a:pt x="10602" y="6794"/>
                    <a:pt x="10590" y="6661"/>
                  </a:cubicBezTo>
                  <a:cubicBezTo>
                    <a:pt x="10577" y="6488"/>
                    <a:pt x="10678" y="6378"/>
                    <a:pt x="10828" y="6378"/>
                  </a:cubicBezTo>
                  <a:close/>
                  <a:moveTo>
                    <a:pt x="4050" y="6476"/>
                  </a:moveTo>
                  <a:cubicBezTo>
                    <a:pt x="4185" y="6476"/>
                    <a:pt x="4255" y="6547"/>
                    <a:pt x="4255" y="6684"/>
                  </a:cubicBezTo>
                  <a:cubicBezTo>
                    <a:pt x="4252" y="7042"/>
                    <a:pt x="4463" y="7291"/>
                    <a:pt x="4750" y="7382"/>
                  </a:cubicBezTo>
                  <a:cubicBezTo>
                    <a:pt x="4842" y="7410"/>
                    <a:pt x="4942" y="7410"/>
                    <a:pt x="5044" y="7421"/>
                  </a:cubicBezTo>
                  <a:lnTo>
                    <a:pt x="5044" y="7737"/>
                  </a:lnTo>
                  <a:cubicBezTo>
                    <a:pt x="4986" y="7745"/>
                    <a:pt x="4928" y="7752"/>
                    <a:pt x="4870" y="7765"/>
                  </a:cubicBezTo>
                  <a:cubicBezTo>
                    <a:pt x="4775" y="7785"/>
                    <a:pt x="4719" y="7860"/>
                    <a:pt x="4715" y="7957"/>
                  </a:cubicBezTo>
                  <a:cubicBezTo>
                    <a:pt x="4686" y="8513"/>
                    <a:pt x="4369" y="8911"/>
                    <a:pt x="3819" y="9052"/>
                  </a:cubicBezTo>
                  <a:cubicBezTo>
                    <a:pt x="3701" y="9083"/>
                    <a:pt x="3586" y="9098"/>
                    <a:pt x="3473" y="9098"/>
                  </a:cubicBezTo>
                  <a:cubicBezTo>
                    <a:pt x="3193" y="9098"/>
                    <a:pt x="2929" y="9004"/>
                    <a:pt x="2689" y="8818"/>
                  </a:cubicBezTo>
                  <a:cubicBezTo>
                    <a:pt x="2461" y="8641"/>
                    <a:pt x="2321" y="8403"/>
                    <a:pt x="2295" y="8107"/>
                  </a:cubicBezTo>
                  <a:cubicBezTo>
                    <a:pt x="2290" y="8049"/>
                    <a:pt x="2284" y="7993"/>
                    <a:pt x="2277" y="7935"/>
                  </a:cubicBezTo>
                  <a:cubicBezTo>
                    <a:pt x="2261" y="7829"/>
                    <a:pt x="2169" y="7756"/>
                    <a:pt x="2038" y="7747"/>
                  </a:cubicBezTo>
                  <a:cubicBezTo>
                    <a:pt x="2028" y="7746"/>
                    <a:pt x="2019" y="7746"/>
                    <a:pt x="2009" y="7746"/>
                  </a:cubicBezTo>
                  <a:cubicBezTo>
                    <a:pt x="1989" y="7746"/>
                    <a:pt x="1968" y="7747"/>
                    <a:pt x="1946" y="7747"/>
                  </a:cubicBezTo>
                  <a:lnTo>
                    <a:pt x="1946" y="7420"/>
                  </a:lnTo>
                  <a:cubicBezTo>
                    <a:pt x="2574" y="7332"/>
                    <a:pt x="2694" y="7191"/>
                    <a:pt x="2741" y="6476"/>
                  </a:cubicBezTo>
                  <a:close/>
                  <a:moveTo>
                    <a:pt x="3972" y="9492"/>
                  </a:moveTo>
                  <a:cubicBezTo>
                    <a:pt x="4003" y="9618"/>
                    <a:pt x="4033" y="9733"/>
                    <a:pt x="4068" y="9867"/>
                  </a:cubicBezTo>
                  <a:cubicBezTo>
                    <a:pt x="3986" y="9937"/>
                    <a:pt x="3887" y="10016"/>
                    <a:pt x="3788" y="10094"/>
                  </a:cubicBezTo>
                  <a:cubicBezTo>
                    <a:pt x="3713" y="10152"/>
                    <a:pt x="3635" y="10208"/>
                    <a:pt x="3563" y="10269"/>
                  </a:cubicBezTo>
                  <a:cubicBezTo>
                    <a:pt x="3538" y="10290"/>
                    <a:pt x="3517" y="10301"/>
                    <a:pt x="3495" y="10301"/>
                  </a:cubicBezTo>
                  <a:cubicBezTo>
                    <a:pt x="3473" y="10301"/>
                    <a:pt x="3451" y="10291"/>
                    <a:pt x="3423" y="10268"/>
                  </a:cubicBezTo>
                  <a:cubicBezTo>
                    <a:pt x="3253" y="10126"/>
                    <a:pt x="3075" y="9993"/>
                    <a:pt x="2912" y="9867"/>
                  </a:cubicBezTo>
                  <a:cubicBezTo>
                    <a:pt x="2948" y="9740"/>
                    <a:pt x="2979" y="9621"/>
                    <a:pt x="3014" y="9494"/>
                  </a:cubicBezTo>
                  <a:cubicBezTo>
                    <a:pt x="3173" y="9531"/>
                    <a:pt x="3334" y="9551"/>
                    <a:pt x="3495" y="9551"/>
                  </a:cubicBezTo>
                  <a:cubicBezTo>
                    <a:pt x="3655" y="9551"/>
                    <a:pt x="3814" y="9532"/>
                    <a:pt x="3972" y="9492"/>
                  </a:cubicBezTo>
                  <a:close/>
                  <a:moveTo>
                    <a:pt x="10934" y="9444"/>
                  </a:moveTo>
                  <a:cubicBezTo>
                    <a:pt x="11106" y="9504"/>
                    <a:pt x="11284" y="9536"/>
                    <a:pt x="11461" y="9536"/>
                  </a:cubicBezTo>
                  <a:cubicBezTo>
                    <a:pt x="11606" y="9536"/>
                    <a:pt x="11750" y="9515"/>
                    <a:pt x="11890" y="9473"/>
                  </a:cubicBezTo>
                  <a:cubicBezTo>
                    <a:pt x="11926" y="9596"/>
                    <a:pt x="11963" y="9713"/>
                    <a:pt x="11995" y="9833"/>
                  </a:cubicBezTo>
                  <a:cubicBezTo>
                    <a:pt x="12001" y="9852"/>
                    <a:pt x="11982" y="9883"/>
                    <a:pt x="11967" y="9896"/>
                  </a:cubicBezTo>
                  <a:cubicBezTo>
                    <a:pt x="11781" y="10039"/>
                    <a:pt x="11595" y="10180"/>
                    <a:pt x="11414" y="10320"/>
                  </a:cubicBezTo>
                  <a:cubicBezTo>
                    <a:pt x="11217" y="10169"/>
                    <a:pt x="11020" y="10014"/>
                    <a:pt x="10841" y="9873"/>
                  </a:cubicBezTo>
                  <a:cubicBezTo>
                    <a:pt x="10873" y="9723"/>
                    <a:pt x="10901" y="9589"/>
                    <a:pt x="10934" y="9444"/>
                  </a:cubicBezTo>
                  <a:close/>
                  <a:moveTo>
                    <a:pt x="4581" y="10086"/>
                  </a:moveTo>
                  <a:cubicBezTo>
                    <a:pt x="4599" y="10086"/>
                    <a:pt x="4617" y="10091"/>
                    <a:pt x="4638" y="10102"/>
                  </a:cubicBezTo>
                  <a:cubicBezTo>
                    <a:pt x="4710" y="10142"/>
                    <a:pt x="4788" y="10176"/>
                    <a:pt x="4866" y="10211"/>
                  </a:cubicBezTo>
                  <a:cubicBezTo>
                    <a:pt x="4737" y="10371"/>
                    <a:pt x="4610" y="10537"/>
                    <a:pt x="4477" y="10695"/>
                  </a:cubicBezTo>
                  <a:cubicBezTo>
                    <a:pt x="4424" y="10759"/>
                    <a:pt x="4373" y="10789"/>
                    <a:pt x="4313" y="10789"/>
                  </a:cubicBezTo>
                  <a:cubicBezTo>
                    <a:pt x="4275" y="10789"/>
                    <a:pt x="4233" y="10777"/>
                    <a:pt x="4187" y="10752"/>
                  </a:cubicBezTo>
                  <a:cubicBezTo>
                    <a:pt x="4092" y="10701"/>
                    <a:pt x="3997" y="10644"/>
                    <a:pt x="3898" y="10585"/>
                  </a:cubicBezTo>
                  <a:cubicBezTo>
                    <a:pt x="4108" y="10426"/>
                    <a:pt x="4309" y="10271"/>
                    <a:pt x="4512" y="10114"/>
                  </a:cubicBezTo>
                  <a:cubicBezTo>
                    <a:pt x="4536" y="10095"/>
                    <a:pt x="4557" y="10086"/>
                    <a:pt x="4581" y="10086"/>
                  </a:cubicBezTo>
                  <a:close/>
                  <a:moveTo>
                    <a:pt x="12505" y="10091"/>
                  </a:moveTo>
                  <a:cubicBezTo>
                    <a:pt x="12540" y="10091"/>
                    <a:pt x="12577" y="10104"/>
                    <a:pt x="12616" y="10129"/>
                  </a:cubicBezTo>
                  <a:cubicBezTo>
                    <a:pt x="12667" y="10163"/>
                    <a:pt x="12727" y="10183"/>
                    <a:pt x="12789" y="10213"/>
                  </a:cubicBezTo>
                  <a:cubicBezTo>
                    <a:pt x="12646" y="10389"/>
                    <a:pt x="12512" y="10562"/>
                    <a:pt x="12370" y="10730"/>
                  </a:cubicBezTo>
                  <a:cubicBezTo>
                    <a:pt x="12338" y="10770"/>
                    <a:pt x="12277" y="10790"/>
                    <a:pt x="12219" y="10790"/>
                  </a:cubicBezTo>
                  <a:cubicBezTo>
                    <a:pt x="12185" y="10790"/>
                    <a:pt x="12153" y="10783"/>
                    <a:pt x="12128" y="10769"/>
                  </a:cubicBezTo>
                  <a:cubicBezTo>
                    <a:pt x="12060" y="10730"/>
                    <a:pt x="11995" y="10689"/>
                    <a:pt x="11927" y="10648"/>
                  </a:cubicBezTo>
                  <a:cubicBezTo>
                    <a:pt x="11896" y="10630"/>
                    <a:pt x="11864" y="10610"/>
                    <a:pt x="11824" y="10585"/>
                  </a:cubicBezTo>
                  <a:cubicBezTo>
                    <a:pt x="11980" y="10466"/>
                    <a:pt x="12124" y="10353"/>
                    <a:pt x="12271" y="10239"/>
                  </a:cubicBezTo>
                  <a:cubicBezTo>
                    <a:pt x="12308" y="10211"/>
                    <a:pt x="12349" y="10187"/>
                    <a:pt x="12380" y="10155"/>
                  </a:cubicBezTo>
                  <a:cubicBezTo>
                    <a:pt x="12421" y="10111"/>
                    <a:pt x="12462" y="10091"/>
                    <a:pt x="12505" y="10091"/>
                  </a:cubicBezTo>
                  <a:close/>
                  <a:moveTo>
                    <a:pt x="2400" y="10097"/>
                  </a:moveTo>
                  <a:cubicBezTo>
                    <a:pt x="2428" y="10097"/>
                    <a:pt x="2460" y="10106"/>
                    <a:pt x="2479" y="10121"/>
                  </a:cubicBezTo>
                  <a:cubicBezTo>
                    <a:pt x="2680" y="10272"/>
                    <a:pt x="2880" y="10430"/>
                    <a:pt x="3082" y="10587"/>
                  </a:cubicBezTo>
                  <a:cubicBezTo>
                    <a:pt x="2990" y="10643"/>
                    <a:pt x="2899" y="10696"/>
                    <a:pt x="2807" y="10752"/>
                  </a:cubicBezTo>
                  <a:cubicBezTo>
                    <a:pt x="2761" y="10779"/>
                    <a:pt x="2720" y="10793"/>
                    <a:pt x="2680" y="10793"/>
                  </a:cubicBezTo>
                  <a:cubicBezTo>
                    <a:pt x="2627" y="10793"/>
                    <a:pt x="2578" y="10767"/>
                    <a:pt x="2529" y="10711"/>
                  </a:cubicBezTo>
                  <a:cubicBezTo>
                    <a:pt x="2389" y="10551"/>
                    <a:pt x="2254" y="10382"/>
                    <a:pt x="2114" y="10213"/>
                  </a:cubicBezTo>
                  <a:cubicBezTo>
                    <a:pt x="2205" y="10172"/>
                    <a:pt x="2285" y="10129"/>
                    <a:pt x="2373" y="10101"/>
                  </a:cubicBezTo>
                  <a:cubicBezTo>
                    <a:pt x="2381" y="10098"/>
                    <a:pt x="2390" y="10097"/>
                    <a:pt x="2400" y="10097"/>
                  </a:cubicBezTo>
                  <a:close/>
                  <a:moveTo>
                    <a:pt x="10342" y="10090"/>
                  </a:moveTo>
                  <a:cubicBezTo>
                    <a:pt x="10359" y="10090"/>
                    <a:pt x="10375" y="10094"/>
                    <a:pt x="10385" y="10102"/>
                  </a:cubicBezTo>
                  <a:cubicBezTo>
                    <a:pt x="10589" y="10258"/>
                    <a:pt x="10791" y="10419"/>
                    <a:pt x="11003" y="10586"/>
                  </a:cubicBezTo>
                  <a:cubicBezTo>
                    <a:pt x="10890" y="10653"/>
                    <a:pt x="10787" y="10728"/>
                    <a:pt x="10674" y="10778"/>
                  </a:cubicBezTo>
                  <a:cubicBezTo>
                    <a:pt x="10650" y="10789"/>
                    <a:pt x="10626" y="10794"/>
                    <a:pt x="10601" y="10794"/>
                  </a:cubicBezTo>
                  <a:cubicBezTo>
                    <a:pt x="10546" y="10794"/>
                    <a:pt x="10490" y="10768"/>
                    <a:pt x="10449" y="10722"/>
                  </a:cubicBezTo>
                  <a:cubicBezTo>
                    <a:pt x="10319" y="10568"/>
                    <a:pt x="10193" y="10406"/>
                    <a:pt x="10065" y="10249"/>
                  </a:cubicBezTo>
                  <a:cubicBezTo>
                    <a:pt x="10057" y="10239"/>
                    <a:pt x="10055" y="10222"/>
                    <a:pt x="10046" y="10204"/>
                  </a:cubicBezTo>
                  <a:cubicBezTo>
                    <a:pt x="10135" y="10166"/>
                    <a:pt x="10215" y="10128"/>
                    <a:pt x="10299" y="10098"/>
                  </a:cubicBezTo>
                  <a:cubicBezTo>
                    <a:pt x="10311" y="10093"/>
                    <a:pt x="10327" y="10090"/>
                    <a:pt x="10342" y="10090"/>
                  </a:cubicBezTo>
                  <a:close/>
                  <a:moveTo>
                    <a:pt x="11410" y="10888"/>
                  </a:moveTo>
                  <a:cubicBezTo>
                    <a:pt x="11417" y="10888"/>
                    <a:pt x="11423" y="10889"/>
                    <a:pt x="11428" y="10892"/>
                  </a:cubicBezTo>
                  <a:cubicBezTo>
                    <a:pt x="11521" y="10943"/>
                    <a:pt x="11612" y="10998"/>
                    <a:pt x="11705" y="11053"/>
                  </a:cubicBezTo>
                  <a:cubicBezTo>
                    <a:pt x="11690" y="11074"/>
                    <a:pt x="11675" y="11084"/>
                    <a:pt x="11670" y="11100"/>
                  </a:cubicBezTo>
                  <a:cubicBezTo>
                    <a:pt x="11619" y="11241"/>
                    <a:pt x="11522" y="11288"/>
                    <a:pt x="11401" y="11288"/>
                  </a:cubicBezTo>
                  <a:cubicBezTo>
                    <a:pt x="11373" y="11288"/>
                    <a:pt x="11343" y="11285"/>
                    <a:pt x="11312" y="11281"/>
                  </a:cubicBezTo>
                  <a:cubicBezTo>
                    <a:pt x="11295" y="11276"/>
                    <a:pt x="11274" y="11272"/>
                    <a:pt x="11262" y="11259"/>
                  </a:cubicBezTo>
                  <a:cubicBezTo>
                    <a:pt x="11213" y="11197"/>
                    <a:pt x="11166" y="11132"/>
                    <a:pt x="11112" y="11063"/>
                  </a:cubicBezTo>
                  <a:cubicBezTo>
                    <a:pt x="11209" y="11005"/>
                    <a:pt x="11295" y="10948"/>
                    <a:pt x="11383" y="10894"/>
                  </a:cubicBezTo>
                  <a:cubicBezTo>
                    <a:pt x="11390" y="10890"/>
                    <a:pt x="11401" y="10888"/>
                    <a:pt x="11410" y="10888"/>
                  </a:cubicBezTo>
                  <a:close/>
                  <a:moveTo>
                    <a:pt x="3494" y="10905"/>
                  </a:moveTo>
                  <a:cubicBezTo>
                    <a:pt x="3540" y="10905"/>
                    <a:pt x="3587" y="10924"/>
                    <a:pt x="3635" y="10964"/>
                  </a:cubicBezTo>
                  <a:cubicBezTo>
                    <a:pt x="3679" y="10999"/>
                    <a:pt x="3738" y="11025"/>
                    <a:pt x="3792" y="11056"/>
                  </a:cubicBezTo>
                  <a:cubicBezTo>
                    <a:pt x="3748" y="11121"/>
                    <a:pt x="3707" y="11185"/>
                    <a:pt x="3662" y="11247"/>
                  </a:cubicBezTo>
                  <a:cubicBezTo>
                    <a:pt x="3648" y="11265"/>
                    <a:pt x="3620" y="11274"/>
                    <a:pt x="3597" y="11282"/>
                  </a:cubicBezTo>
                  <a:cubicBezTo>
                    <a:pt x="3592" y="11284"/>
                    <a:pt x="3588" y="11284"/>
                    <a:pt x="3583" y="11284"/>
                  </a:cubicBezTo>
                  <a:cubicBezTo>
                    <a:pt x="3574" y="11284"/>
                    <a:pt x="3565" y="11282"/>
                    <a:pt x="3555" y="11282"/>
                  </a:cubicBezTo>
                  <a:cubicBezTo>
                    <a:pt x="3551" y="11282"/>
                    <a:pt x="3547" y="11283"/>
                    <a:pt x="3543" y="11284"/>
                  </a:cubicBezTo>
                  <a:cubicBezTo>
                    <a:pt x="3516" y="11291"/>
                    <a:pt x="3491" y="11295"/>
                    <a:pt x="3468" y="11295"/>
                  </a:cubicBezTo>
                  <a:cubicBezTo>
                    <a:pt x="3345" y="11295"/>
                    <a:pt x="3285" y="11191"/>
                    <a:pt x="3225" y="11090"/>
                  </a:cubicBezTo>
                  <a:cubicBezTo>
                    <a:pt x="3218" y="11077"/>
                    <a:pt x="3230" y="11043"/>
                    <a:pt x="3243" y="11033"/>
                  </a:cubicBezTo>
                  <a:cubicBezTo>
                    <a:pt x="3276" y="11006"/>
                    <a:pt x="3318" y="10992"/>
                    <a:pt x="3352" y="10965"/>
                  </a:cubicBezTo>
                  <a:cubicBezTo>
                    <a:pt x="3400" y="10925"/>
                    <a:pt x="3447" y="10905"/>
                    <a:pt x="3494" y="10905"/>
                  </a:cubicBezTo>
                  <a:close/>
                  <a:moveTo>
                    <a:pt x="3500" y="11742"/>
                  </a:moveTo>
                  <a:cubicBezTo>
                    <a:pt x="3558" y="11742"/>
                    <a:pt x="3558" y="11763"/>
                    <a:pt x="3569" y="11849"/>
                  </a:cubicBezTo>
                  <a:cubicBezTo>
                    <a:pt x="3593" y="12067"/>
                    <a:pt x="3627" y="12285"/>
                    <a:pt x="3654" y="12503"/>
                  </a:cubicBezTo>
                  <a:cubicBezTo>
                    <a:pt x="3679" y="12715"/>
                    <a:pt x="3699" y="12929"/>
                    <a:pt x="3726" y="13141"/>
                  </a:cubicBezTo>
                  <a:cubicBezTo>
                    <a:pt x="3753" y="13359"/>
                    <a:pt x="3784" y="13575"/>
                    <a:pt x="3812" y="13793"/>
                  </a:cubicBezTo>
                  <a:cubicBezTo>
                    <a:pt x="3833" y="13957"/>
                    <a:pt x="3847" y="14123"/>
                    <a:pt x="3867" y="14286"/>
                  </a:cubicBezTo>
                  <a:cubicBezTo>
                    <a:pt x="3870" y="14310"/>
                    <a:pt x="3876" y="14337"/>
                    <a:pt x="3881" y="14366"/>
                  </a:cubicBezTo>
                  <a:cubicBezTo>
                    <a:pt x="3625" y="14368"/>
                    <a:pt x="3371" y="14368"/>
                    <a:pt x="3109" y="14368"/>
                  </a:cubicBezTo>
                  <a:cubicBezTo>
                    <a:pt x="3216" y="13495"/>
                    <a:pt x="3322" y="12623"/>
                    <a:pt x="3430" y="11746"/>
                  </a:cubicBezTo>
                  <a:cubicBezTo>
                    <a:pt x="3460" y="11744"/>
                    <a:pt x="3483" y="11742"/>
                    <a:pt x="3500" y="11742"/>
                  </a:cubicBezTo>
                  <a:close/>
                  <a:moveTo>
                    <a:pt x="11477" y="11743"/>
                  </a:moveTo>
                  <a:cubicBezTo>
                    <a:pt x="11583" y="12613"/>
                    <a:pt x="11691" y="13488"/>
                    <a:pt x="11798" y="14368"/>
                  </a:cubicBezTo>
                  <a:lnTo>
                    <a:pt x="11029" y="14368"/>
                  </a:lnTo>
                  <a:cubicBezTo>
                    <a:pt x="11138" y="13491"/>
                    <a:pt x="11244" y="12619"/>
                    <a:pt x="11351" y="11743"/>
                  </a:cubicBezTo>
                  <a:close/>
                  <a:moveTo>
                    <a:pt x="1659" y="10419"/>
                  </a:moveTo>
                  <a:cubicBezTo>
                    <a:pt x="1692" y="10419"/>
                    <a:pt x="1718" y="10443"/>
                    <a:pt x="1745" y="10476"/>
                  </a:cubicBezTo>
                  <a:cubicBezTo>
                    <a:pt x="1902" y="10668"/>
                    <a:pt x="2056" y="10866"/>
                    <a:pt x="2220" y="11053"/>
                  </a:cubicBezTo>
                  <a:cubicBezTo>
                    <a:pt x="2331" y="11178"/>
                    <a:pt x="2476" y="11242"/>
                    <a:pt x="2642" y="11242"/>
                  </a:cubicBezTo>
                  <a:cubicBezTo>
                    <a:pt x="2654" y="11242"/>
                    <a:pt x="2667" y="11242"/>
                    <a:pt x="2679" y="11241"/>
                  </a:cubicBezTo>
                  <a:cubicBezTo>
                    <a:pt x="2683" y="11241"/>
                    <a:pt x="2687" y="11241"/>
                    <a:pt x="2691" y="11241"/>
                  </a:cubicBezTo>
                  <a:cubicBezTo>
                    <a:pt x="2761" y="11241"/>
                    <a:pt x="2802" y="11265"/>
                    <a:pt x="2834" y="11330"/>
                  </a:cubicBezTo>
                  <a:cubicBezTo>
                    <a:pt x="2858" y="11381"/>
                    <a:pt x="2892" y="11431"/>
                    <a:pt x="2932" y="11473"/>
                  </a:cubicBezTo>
                  <a:cubicBezTo>
                    <a:pt x="2989" y="11541"/>
                    <a:pt x="2991" y="11615"/>
                    <a:pt x="2983" y="11691"/>
                  </a:cubicBezTo>
                  <a:cubicBezTo>
                    <a:pt x="2943" y="11995"/>
                    <a:pt x="2899" y="12298"/>
                    <a:pt x="2861" y="12602"/>
                  </a:cubicBezTo>
                  <a:cubicBezTo>
                    <a:pt x="2827" y="12867"/>
                    <a:pt x="2802" y="13133"/>
                    <a:pt x="2771" y="13396"/>
                  </a:cubicBezTo>
                  <a:cubicBezTo>
                    <a:pt x="2738" y="13659"/>
                    <a:pt x="2701" y="13922"/>
                    <a:pt x="2666" y="14187"/>
                  </a:cubicBezTo>
                  <a:cubicBezTo>
                    <a:pt x="2659" y="14246"/>
                    <a:pt x="2653" y="14307"/>
                    <a:pt x="2646" y="14368"/>
                  </a:cubicBezTo>
                  <a:lnTo>
                    <a:pt x="1694" y="14368"/>
                  </a:lnTo>
                  <a:lnTo>
                    <a:pt x="1694" y="14274"/>
                  </a:lnTo>
                  <a:lnTo>
                    <a:pt x="1694" y="12826"/>
                  </a:lnTo>
                  <a:cubicBezTo>
                    <a:pt x="1694" y="12725"/>
                    <a:pt x="1640" y="12635"/>
                    <a:pt x="1562" y="12611"/>
                  </a:cubicBezTo>
                  <a:cubicBezTo>
                    <a:pt x="1534" y="12602"/>
                    <a:pt x="1503" y="12597"/>
                    <a:pt x="1472" y="12597"/>
                  </a:cubicBezTo>
                  <a:cubicBezTo>
                    <a:pt x="1402" y="12597"/>
                    <a:pt x="1333" y="12622"/>
                    <a:pt x="1298" y="12677"/>
                  </a:cubicBezTo>
                  <a:cubicBezTo>
                    <a:pt x="1272" y="12717"/>
                    <a:pt x="1253" y="12768"/>
                    <a:pt x="1253" y="12812"/>
                  </a:cubicBezTo>
                  <a:cubicBezTo>
                    <a:pt x="1250" y="13298"/>
                    <a:pt x="1251" y="13783"/>
                    <a:pt x="1251" y="14269"/>
                  </a:cubicBezTo>
                  <a:lnTo>
                    <a:pt x="1251" y="14372"/>
                  </a:lnTo>
                  <a:lnTo>
                    <a:pt x="530" y="14372"/>
                  </a:lnTo>
                  <a:cubicBezTo>
                    <a:pt x="474" y="14372"/>
                    <a:pt x="456" y="14335"/>
                    <a:pt x="456" y="14283"/>
                  </a:cubicBezTo>
                  <a:cubicBezTo>
                    <a:pt x="457" y="14147"/>
                    <a:pt x="456" y="14013"/>
                    <a:pt x="456" y="13877"/>
                  </a:cubicBezTo>
                  <a:cubicBezTo>
                    <a:pt x="456" y="13341"/>
                    <a:pt x="457" y="12804"/>
                    <a:pt x="456" y="12270"/>
                  </a:cubicBezTo>
                  <a:cubicBezTo>
                    <a:pt x="453" y="11875"/>
                    <a:pt x="541" y="11506"/>
                    <a:pt x="757" y="11175"/>
                  </a:cubicBezTo>
                  <a:cubicBezTo>
                    <a:pt x="937" y="10902"/>
                    <a:pt x="1178" y="10689"/>
                    <a:pt x="1456" y="10522"/>
                  </a:cubicBezTo>
                  <a:cubicBezTo>
                    <a:pt x="1503" y="10494"/>
                    <a:pt x="1555" y="10474"/>
                    <a:pt x="1599" y="10442"/>
                  </a:cubicBezTo>
                  <a:cubicBezTo>
                    <a:pt x="1622" y="10426"/>
                    <a:pt x="1642" y="10419"/>
                    <a:pt x="1659" y="10419"/>
                  </a:cubicBezTo>
                  <a:close/>
                  <a:moveTo>
                    <a:pt x="8044" y="6864"/>
                  </a:moveTo>
                  <a:cubicBezTo>
                    <a:pt x="8121" y="7151"/>
                    <a:pt x="8202" y="7435"/>
                    <a:pt x="8280" y="7720"/>
                  </a:cubicBezTo>
                  <a:cubicBezTo>
                    <a:pt x="8393" y="8136"/>
                    <a:pt x="8495" y="8554"/>
                    <a:pt x="8621" y="8968"/>
                  </a:cubicBezTo>
                  <a:cubicBezTo>
                    <a:pt x="8687" y="9191"/>
                    <a:pt x="8856" y="9350"/>
                    <a:pt x="9051" y="9477"/>
                  </a:cubicBezTo>
                  <a:cubicBezTo>
                    <a:pt x="9258" y="9613"/>
                    <a:pt x="9461" y="9753"/>
                    <a:pt x="9668" y="9890"/>
                  </a:cubicBezTo>
                  <a:cubicBezTo>
                    <a:pt x="9490" y="10067"/>
                    <a:pt x="9504" y="10299"/>
                    <a:pt x="9683" y="10504"/>
                  </a:cubicBezTo>
                  <a:cubicBezTo>
                    <a:pt x="9836" y="10677"/>
                    <a:pt x="9971" y="10868"/>
                    <a:pt x="10123" y="11042"/>
                  </a:cubicBezTo>
                  <a:cubicBezTo>
                    <a:pt x="10221" y="11151"/>
                    <a:pt x="10355" y="11235"/>
                    <a:pt x="10496" y="11235"/>
                  </a:cubicBezTo>
                  <a:cubicBezTo>
                    <a:pt x="10503" y="11235"/>
                    <a:pt x="10510" y="11234"/>
                    <a:pt x="10517" y="11234"/>
                  </a:cubicBezTo>
                  <a:cubicBezTo>
                    <a:pt x="10524" y="11234"/>
                    <a:pt x="10531" y="11233"/>
                    <a:pt x="10537" y="11233"/>
                  </a:cubicBezTo>
                  <a:cubicBezTo>
                    <a:pt x="10692" y="11233"/>
                    <a:pt x="10740" y="11341"/>
                    <a:pt x="10822" y="11429"/>
                  </a:cubicBezTo>
                  <a:cubicBezTo>
                    <a:pt x="10930" y="11544"/>
                    <a:pt x="10904" y="11673"/>
                    <a:pt x="10887" y="11804"/>
                  </a:cubicBezTo>
                  <a:cubicBezTo>
                    <a:pt x="10865" y="11980"/>
                    <a:pt x="10843" y="12154"/>
                    <a:pt x="10822" y="12329"/>
                  </a:cubicBezTo>
                  <a:cubicBezTo>
                    <a:pt x="10801" y="12496"/>
                    <a:pt x="10778" y="12662"/>
                    <a:pt x="10757" y="12828"/>
                  </a:cubicBezTo>
                  <a:cubicBezTo>
                    <a:pt x="10743" y="12937"/>
                    <a:pt x="10730" y="13048"/>
                    <a:pt x="10716" y="13155"/>
                  </a:cubicBezTo>
                  <a:cubicBezTo>
                    <a:pt x="10688" y="13385"/>
                    <a:pt x="10658" y="13614"/>
                    <a:pt x="10630" y="13843"/>
                  </a:cubicBezTo>
                  <a:cubicBezTo>
                    <a:pt x="10609" y="14017"/>
                    <a:pt x="10593" y="14190"/>
                    <a:pt x="10573" y="14368"/>
                  </a:cubicBezTo>
                  <a:cubicBezTo>
                    <a:pt x="10546" y="14369"/>
                    <a:pt x="10522" y="14372"/>
                    <a:pt x="10495" y="14372"/>
                  </a:cubicBezTo>
                  <a:lnTo>
                    <a:pt x="9666" y="14372"/>
                  </a:lnTo>
                  <a:cubicBezTo>
                    <a:pt x="9562" y="14372"/>
                    <a:pt x="9550" y="14361"/>
                    <a:pt x="9550" y="14253"/>
                  </a:cubicBezTo>
                  <a:lnTo>
                    <a:pt x="9550" y="11639"/>
                  </a:lnTo>
                  <a:cubicBezTo>
                    <a:pt x="9550" y="11516"/>
                    <a:pt x="9508" y="11405"/>
                    <a:pt x="9422" y="11319"/>
                  </a:cubicBezTo>
                  <a:cubicBezTo>
                    <a:pt x="9109" y="11009"/>
                    <a:pt x="8793" y="10701"/>
                    <a:pt x="8479" y="10392"/>
                  </a:cubicBezTo>
                  <a:cubicBezTo>
                    <a:pt x="8344" y="10259"/>
                    <a:pt x="8209" y="10123"/>
                    <a:pt x="8065" y="9997"/>
                  </a:cubicBezTo>
                  <a:cubicBezTo>
                    <a:pt x="7940" y="9889"/>
                    <a:pt x="7898" y="9748"/>
                    <a:pt x="7872" y="9593"/>
                  </a:cubicBezTo>
                  <a:cubicBezTo>
                    <a:pt x="7830" y="9318"/>
                    <a:pt x="7780" y="9048"/>
                    <a:pt x="7735" y="8774"/>
                  </a:cubicBezTo>
                  <a:cubicBezTo>
                    <a:pt x="7690" y="8509"/>
                    <a:pt x="7652" y="8243"/>
                    <a:pt x="7608" y="7980"/>
                  </a:cubicBezTo>
                  <a:cubicBezTo>
                    <a:pt x="7563" y="7723"/>
                    <a:pt x="7516" y="7464"/>
                    <a:pt x="7471" y="7206"/>
                  </a:cubicBezTo>
                  <a:cubicBezTo>
                    <a:pt x="7452" y="7094"/>
                    <a:pt x="7438" y="6983"/>
                    <a:pt x="7420" y="6864"/>
                  </a:cubicBezTo>
                  <a:close/>
                  <a:moveTo>
                    <a:pt x="7342" y="1"/>
                  </a:moveTo>
                  <a:cubicBezTo>
                    <a:pt x="7209" y="54"/>
                    <a:pt x="7130" y="153"/>
                    <a:pt x="7067" y="281"/>
                  </a:cubicBezTo>
                  <a:cubicBezTo>
                    <a:pt x="6919" y="588"/>
                    <a:pt x="6756" y="888"/>
                    <a:pt x="6606" y="1193"/>
                  </a:cubicBezTo>
                  <a:cubicBezTo>
                    <a:pt x="6558" y="1288"/>
                    <a:pt x="6516" y="1362"/>
                    <a:pt x="6388" y="1376"/>
                  </a:cubicBezTo>
                  <a:cubicBezTo>
                    <a:pt x="6070" y="1413"/>
                    <a:pt x="5756" y="1471"/>
                    <a:pt x="5439" y="1520"/>
                  </a:cubicBezTo>
                  <a:cubicBezTo>
                    <a:pt x="5320" y="1538"/>
                    <a:pt x="5203" y="1548"/>
                    <a:pt x="5094" y="1618"/>
                  </a:cubicBezTo>
                  <a:cubicBezTo>
                    <a:pt x="4930" y="1724"/>
                    <a:pt x="4882" y="2041"/>
                    <a:pt x="5040" y="2192"/>
                  </a:cubicBezTo>
                  <a:cubicBezTo>
                    <a:pt x="5327" y="2475"/>
                    <a:pt x="5609" y="2764"/>
                    <a:pt x="5897" y="3047"/>
                  </a:cubicBezTo>
                  <a:cubicBezTo>
                    <a:pt x="5947" y="3095"/>
                    <a:pt x="5957" y="3144"/>
                    <a:pt x="5947" y="3204"/>
                  </a:cubicBezTo>
                  <a:lnTo>
                    <a:pt x="5825" y="3946"/>
                  </a:lnTo>
                  <a:cubicBezTo>
                    <a:pt x="5800" y="4096"/>
                    <a:pt x="5770" y="4249"/>
                    <a:pt x="5756" y="4399"/>
                  </a:cubicBezTo>
                  <a:cubicBezTo>
                    <a:pt x="5734" y="4633"/>
                    <a:pt x="5913" y="4818"/>
                    <a:pt x="6137" y="4818"/>
                  </a:cubicBezTo>
                  <a:cubicBezTo>
                    <a:pt x="6201" y="4818"/>
                    <a:pt x="6269" y="4802"/>
                    <a:pt x="6337" y="4768"/>
                  </a:cubicBezTo>
                  <a:cubicBezTo>
                    <a:pt x="6487" y="4695"/>
                    <a:pt x="6633" y="4613"/>
                    <a:pt x="6797" y="4548"/>
                  </a:cubicBezTo>
                  <a:lnTo>
                    <a:pt x="6797" y="4548"/>
                  </a:lnTo>
                  <a:cubicBezTo>
                    <a:pt x="6760" y="4645"/>
                    <a:pt x="6728" y="4744"/>
                    <a:pt x="6683" y="4836"/>
                  </a:cubicBezTo>
                  <a:cubicBezTo>
                    <a:pt x="6619" y="4962"/>
                    <a:pt x="6548" y="5084"/>
                    <a:pt x="6473" y="5206"/>
                  </a:cubicBezTo>
                  <a:cubicBezTo>
                    <a:pt x="6462" y="5227"/>
                    <a:pt x="6427" y="5242"/>
                    <a:pt x="6400" y="5247"/>
                  </a:cubicBezTo>
                  <a:cubicBezTo>
                    <a:pt x="6322" y="5257"/>
                    <a:pt x="6244" y="5259"/>
                    <a:pt x="6166" y="5266"/>
                  </a:cubicBezTo>
                  <a:cubicBezTo>
                    <a:pt x="5957" y="5283"/>
                    <a:pt x="5822" y="5493"/>
                    <a:pt x="5839" y="5701"/>
                  </a:cubicBezTo>
                  <a:cubicBezTo>
                    <a:pt x="5858" y="5961"/>
                    <a:pt x="5854" y="6224"/>
                    <a:pt x="5841" y="6486"/>
                  </a:cubicBezTo>
                  <a:cubicBezTo>
                    <a:pt x="5833" y="6649"/>
                    <a:pt x="6012" y="6856"/>
                    <a:pt x="6192" y="6856"/>
                  </a:cubicBezTo>
                  <a:cubicBezTo>
                    <a:pt x="6199" y="6856"/>
                    <a:pt x="6207" y="6856"/>
                    <a:pt x="6214" y="6855"/>
                  </a:cubicBezTo>
                  <a:cubicBezTo>
                    <a:pt x="6232" y="6854"/>
                    <a:pt x="6250" y="6853"/>
                    <a:pt x="6269" y="6853"/>
                  </a:cubicBezTo>
                  <a:cubicBezTo>
                    <a:pt x="6306" y="6853"/>
                    <a:pt x="6345" y="6855"/>
                    <a:pt x="6387" y="6855"/>
                  </a:cubicBezTo>
                  <a:cubicBezTo>
                    <a:pt x="6318" y="7109"/>
                    <a:pt x="6252" y="7355"/>
                    <a:pt x="6186" y="7602"/>
                  </a:cubicBezTo>
                  <a:cubicBezTo>
                    <a:pt x="6077" y="7993"/>
                    <a:pt x="5968" y="8382"/>
                    <a:pt x="5863" y="8775"/>
                  </a:cubicBezTo>
                  <a:cubicBezTo>
                    <a:pt x="5828" y="8905"/>
                    <a:pt x="5745" y="8990"/>
                    <a:pt x="5641" y="9062"/>
                  </a:cubicBezTo>
                  <a:cubicBezTo>
                    <a:pt x="5372" y="9245"/>
                    <a:pt x="5099" y="9423"/>
                    <a:pt x="4832" y="9611"/>
                  </a:cubicBezTo>
                  <a:cubicBezTo>
                    <a:pt x="4804" y="9631"/>
                    <a:pt x="4776" y="9637"/>
                    <a:pt x="4749" y="9637"/>
                  </a:cubicBezTo>
                  <a:cubicBezTo>
                    <a:pt x="4716" y="9637"/>
                    <a:pt x="4683" y="9628"/>
                    <a:pt x="4650" y="9628"/>
                  </a:cubicBezTo>
                  <a:cubicBezTo>
                    <a:pt x="4648" y="9628"/>
                    <a:pt x="4647" y="9628"/>
                    <a:pt x="4645" y="9628"/>
                  </a:cubicBezTo>
                  <a:cubicBezTo>
                    <a:pt x="4596" y="9628"/>
                    <a:pt x="4546" y="9620"/>
                    <a:pt x="4485" y="9614"/>
                  </a:cubicBezTo>
                  <a:cubicBezTo>
                    <a:pt x="4420" y="9521"/>
                    <a:pt x="4447" y="9399"/>
                    <a:pt x="4460" y="9287"/>
                  </a:cubicBezTo>
                  <a:cubicBezTo>
                    <a:pt x="4464" y="9242"/>
                    <a:pt x="4545" y="9201"/>
                    <a:pt x="4594" y="9166"/>
                  </a:cubicBezTo>
                  <a:cubicBezTo>
                    <a:pt x="4809" y="9009"/>
                    <a:pt x="4951" y="8794"/>
                    <a:pt x="5050" y="8552"/>
                  </a:cubicBezTo>
                  <a:cubicBezTo>
                    <a:pt x="5097" y="8438"/>
                    <a:pt x="5122" y="8317"/>
                    <a:pt x="5162" y="8189"/>
                  </a:cubicBezTo>
                  <a:cubicBezTo>
                    <a:pt x="5405" y="8103"/>
                    <a:pt x="5511" y="7950"/>
                    <a:pt x="5511" y="7674"/>
                  </a:cubicBezTo>
                  <a:lnTo>
                    <a:pt x="5511" y="6456"/>
                  </a:lnTo>
                  <a:cubicBezTo>
                    <a:pt x="5514" y="5991"/>
                    <a:pt x="5356" y="5593"/>
                    <a:pt x="5013" y="5276"/>
                  </a:cubicBezTo>
                  <a:cubicBezTo>
                    <a:pt x="4783" y="5064"/>
                    <a:pt x="4509" y="4924"/>
                    <a:pt x="4194" y="4901"/>
                  </a:cubicBezTo>
                  <a:cubicBezTo>
                    <a:pt x="3897" y="4880"/>
                    <a:pt x="3597" y="4884"/>
                    <a:pt x="3297" y="4882"/>
                  </a:cubicBezTo>
                  <a:cubicBezTo>
                    <a:pt x="3201" y="4881"/>
                    <a:pt x="3104" y="4881"/>
                    <a:pt x="3008" y="4881"/>
                  </a:cubicBezTo>
                  <a:cubicBezTo>
                    <a:pt x="2794" y="4881"/>
                    <a:pt x="2579" y="4882"/>
                    <a:pt x="2364" y="4882"/>
                  </a:cubicBezTo>
                  <a:cubicBezTo>
                    <a:pt x="2234" y="4882"/>
                    <a:pt x="2103" y="4881"/>
                    <a:pt x="1973" y="4880"/>
                  </a:cubicBezTo>
                  <a:cubicBezTo>
                    <a:pt x="1971" y="4880"/>
                    <a:pt x="1969" y="4880"/>
                    <a:pt x="1968" y="4880"/>
                  </a:cubicBezTo>
                  <a:cubicBezTo>
                    <a:pt x="1635" y="4880"/>
                    <a:pt x="1434" y="5151"/>
                    <a:pt x="1492" y="5487"/>
                  </a:cubicBezTo>
                  <a:cubicBezTo>
                    <a:pt x="1514" y="5616"/>
                    <a:pt x="1570" y="5738"/>
                    <a:pt x="1606" y="5863"/>
                  </a:cubicBezTo>
                  <a:cubicBezTo>
                    <a:pt x="1613" y="5886"/>
                    <a:pt x="1611" y="5919"/>
                    <a:pt x="1599" y="5941"/>
                  </a:cubicBezTo>
                  <a:cubicBezTo>
                    <a:pt x="1526" y="6104"/>
                    <a:pt x="1485" y="6272"/>
                    <a:pt x="1485" y="6452"/>
                  </a:cubicBezTo>
                  <a:cubicBezTo>
                    <a:pt x="1486" y="6874"/>
                    <a:pt x="1489" y="7294"/>
                    <a:pt x="1485" y="7715"/>
                  </a:cubicBezTo>
                  <a:cubicBezTo>
                    <a:pt x="1483" y="7943"/>
                    <a:pt x="1616" y="8103"/>
                    <a:pt x="1797" y="8184"/>
                  </a:cubicBezTo>
                  <a:cubicBezTo>
                    <a:pt x="1821" y="8195"/>
                    <a:pt x="1851" y="8219"/>
                    <a:pt x="1854" y="8242"/>
                  </a:cubicBezTo>
                  <a:cubicBezTo>
                    <a:pt x="1895" y="8482"/>
                    <a:pt x="1980" y="8707"/>
                    <a:pt x="2135" y="8893"/>
                  </a:cubicBezTo>
                  <a:cubicBezTo>
                    <a:pt x="2246" y="9024"/>
                    <a:pt x="2382" y="9132"/>
                    <a:pt x="2505" y="9249"/>
                  </a:cubicBezTo>
                  <a:cubicBezTo>
                    <a:pt x="2519" y="9260"/>
                    <a:pt x="2543" y="9275"/>
                    <a:pt x="2543" y="9289"/>
                  </a:cubicBezTo>
                  <a:cubicBezTo>
                    <a:pt x="2540" y="9385"/>
                    <a:pt x="2536" y="9480"/>
                    <a:pt x="2525" y="9576"/>
                  </a:cubicBezTo>
                  <a:cubicBezTo>
                    <a:pt x="2523" y="9592"/>
                    <a:pt x="2493" y="9620"/>
                    <a:pt x="2477" y="9620"/>
                  </a:cubicBezTo>
                  <a:cubicBezTo>
                    <a:pt x="2476" y="9620"/>
                    <a:pt x="2475" y="9620"/>
                    <a:pt x="2474" y="9620"/>
                  </a:cubicBezTo>
                  <a:cubicBezTo>
                    <a:pt x="2452" y="9616"/>
                    <a:pt x="2431" y="9615"/>
                    <a:pt x="2410" y="9615"/>
                  </a:cubicBezTo>
                  <a:cubicBezTo>
                    <a:pt x="2274" y="9615"/>
                    <a:pt x="2158" y="9685"/>
                    <a:pt x="2038" y="9739"/>
                  </a:cubicBezTo>
                  <a:cubicBezTo>
                    <a:pt x="1810" y="9840"/>
                    <a:pt x="1581" y="9942"/>
                    <a:pt x="1359" y="10058"/>
                  </a:cubicBezTo>
                  <a:cubicBezTo>
                    <a:pt x="852" y="10327"/>
                    <a:pt x="436" y="10694"/>
                    <a:pt x="204" y="11231"/>
                  </a:cubicBezTo>
                  <a:cubicBezTo>
                    <a:pt x="124" y="11422"/>
                    <a:pt x="88" y="11633"/>
                    <a:pt x="39" y="11835"/>
                  </a:cubicBezTo>
                  <a:cubicBezTo>
                    <a:pt x="15" y="11930"/>
                    <a:pt x="13" y="12026"/>
                    <a:pt x="1" y="12124"/>
                  </a:cubicBezTo>
                  <a:lnTo>
                    <a:pt x="1" y="14368"/>
                  </a:lnTo>
                  <a:cubicBezTo>
                    <a:pt x="32" y="14495"/>
                    <a:pt x="74" y="14614"/>
                    <a:pt x="182" y="14699"/>
                  </a:cubicBezTo>
                  <a:cubicBezTo>
                    <a:pt x="265" y="14767"/>
                    <a:pt x="354" y="14811"/>
                    <a:pt x="466" y="14811"/>
                  </a:cubicBezTo>
                  <a:lnTo>
                    <a:pt x="5347" y="14811"/>
                  </a:lnTo>
                  <a:cubicBezTo>
                    <a:pt x="5589" y="14811"/>
                    <a:pt x="5807" y="14597"/>
                    <a:pt x="5808" y="14352"/>
                  </a:cubicBezTo>
                  <a:cubicBezTo>
                    <a:pt x="5811" y="14205"/>
                    <a:pt x="5808" y="14059"/>
                    <a:pt x="5808" y="13911"/>
                  </a:cubicBezTo>
                  <a:cubicBezTo>
                    <a:pt x="5808" y="13785"/>
                    <a:pt x="5713" y="13682"/>
                    <a:pt x="5596" y="13679"/>
                  </a:cubicBezTo>
                  <a:cubicBezTo>
                    <a:pt x="5593" y="13679"/>
                    <a:pt x="5590" y="13679"/>
                    <a:pt x="5587" y="13679"/>
                  </a:cubicBezTo>
                  <a:cubicBezTo>
                    <a:pt x="5453" y="13679"/>
                    <a:pt x="5355" y="13768"/>
                    <a:pt x="5351" y="13904"/>
                  </a:cubicBezTo>
                  <a:cubicBezTo>
                    <a:pt x="5347" y="14031"/>
                    <a:pt x="5347" y="14156"/>
                    <a:pt x="5351" y="14283"/>
                  </a:cubicBezTo>
                  <a:cubicBezTo>
                    <a:pt x="5353" y="14345"/>
                    <a:pt x="5326" y="14368"/>
                    <a:pt x="5269" y="14368"/>
                  </a:cubicBezTo>
                  <a:cubicBezTo>
                    <a:pt x="5103" y="14368"/>
                    <a:pt x="4937" y="14369"/>
                    <a:pt x="4770" y="14369"/>
                  </a:cubicBezTo>
                  <a:cubicBezTo>
                    <a:pt x="4646" y="14369"/>
                    <a:pt x="4521" y="14368"/>
                    <a:pt x="4396" y="14366"/>
                  </a:cubicBezTo>
                  <a:cubicBezTo>
                    <a:pt x="4372" y="14366"/>
                    <a:pt x="4333" y="14331"/>
                    <a:pt x="4330" y="14310"/>
                  </a:cubicBezTo>
                  <a:cubicBezTo>
                    <a:pt x="4307" y="14148"/>
                    <a:pt x="4293" y="13989"/>
                    <a:pt x="4273" y="13827"/>
                  </a:cubicBezTo>
                  <a:cubicBezTo>
                    <a:pt x="4248" y="13609"/>
                    <a:pt x="4215" y="13392"/>
                    <a:pt x="4188" y="13172"/>
                  </a:cubicBezTo>
                  <a:cubicBezTo>
                    <a:pt x="4170" y="13015"/>
                    <a:pt x="4153" y="12857"/>
                    <a:pt x="4135" y="12697"/>
                  </a:cubicBezTo>
                  <a:cubicBezTo>
                    <a:pt x="4113" y="12519"/>
                    <a:pt x="4088" y="12342"/>
                    <a:pt x="4065" y="12164"/>
                  </a:cubicBezTo>
                  <a:cubicBezTo>
                    <a:pt x="4040" y="11974"/>
                    <a:pt x="4011" y="11784"/>
                    <a:pt x="4000" y="11595"/>
                  </a:cubicBezTo>
                  <a:cubicBezTo>
                    <a:pt x="3996" y="11548"/>
                    <a:pt x="4050" y="11496"/>
                    <a:pt x="4079" y="11449"/>
                  </a:cubicBezTo>
                  <a:cubicBezTo>
                    <a:pt x="4096" y="11418"/>
                    <a:pt x="4127" y="11395"/>
                    <a:pt x="4142" y="11366"/>
                  </a:cubicBezTo>
                  <a:cubicBezTo>
                    <a:pt x="4187" y="11274"/>
                    <a:pt x="4251" y="11238"/>
                    <a:pt x="4361" y="11238"/>
                  </a:cubicBezTo>
                  <a:cubicBezTo>
                    <a:pt x="4556" y="11238"/>
                    <a:pt x="4715" y="11135"/>
                    <a:pt x="4836" y="10986"/>
                  </a:cubicBezTo>
                  <a:cubicBezTo>
                    <a:pt x="4972" y="10822"/>
                    <a:pt x="5098" y="10647"/>
                    <a:pt x="5238" y="10487"/>
                  </a:cubicBezTo>
                  <a:cubicBezTo>
                    <a:pt x="5394" y="10306"/>
                    <a:pt x="5430" y="10108"/>
                    <a:pt x="5252" y="9887"/>
                  </a:cubicBezTo>
                  <a:cubicBezTo>
                    <a:pt x="5459" y="9746"/>
                    <a:pt x="5660" y="9596"/>
                    <a:pt x="5875" y="9464"/>
                  </a:cubicBezTo>
                  <a:cubicBezTo>
                    <a:pt x="6129" y="9307"/>
                    <a:pt x="6268" y="9079"/>
                    <a:pt x="6343" y="8796"/>
                  </a:cubicBezTo>
                  <a:cubicBezTo>
                    <a:pt x="6458" y="8351"/>
                    <a:pt x="6584" y="7908"/>
                    <a:pt x="6702" y="7464"/>
                  </a:cubicBezTo>
                  <a:cubicBezTo>
                    <a:pt x="6748" y="7294"/>
                    <a:pt x="6792" y="7124"/>
                    <a:pt x="6837" y="6954"/>
                  </a:cubicBezTo>
                  <a:cubicBezTo>
                    <a:pt x="6855" y="6881"/>
                    <a:pt x="6859" y="6864"/>
                    <a:pt x="6911" y="6864"/>
                  </a:cubicBezTo>
                  <a:cubicBezTo>
                    <a:pt x="6923" y="6864"/>
                    <a:pt x="6939" y="6865"/>
                    <a:pt x="6958" y="6867"/>
                  </a:cubicBezTo>
                  <a:cubicBezTo>
                    <a:pt x="6981" y="7002"/>
                    <a:pt x="7007" y="7141"/>
                    <a:pt x="7029" y="7280"/>
                  </a:cubicBezTo>
                  <a:cubicBezTo>
                    <a:pt x="7067" y="7513"/>
                    <a:pt x="7107" y="7747"/>
                    <a:pt x="7148" y="7980"/>
                  </a:cubicBezTo>
                  <a:cubicBezTo>
                    <a:pt x="7172" y="8129"/>
                    <a:pt x="7209" y="8276"/>
                    <a:pt x="7220" y="8424"/>
                  </a:cubicBezTo>
                  <a:cubicBezTo>
                    <a:pt x="7227" y="8523"/>
                    <a:pt x="7200" y="8627"/>
                    <a:pt x="7185" y="8726"/>
                  </a:cubicBezTo>
                  <a:cubicBezTo>
                    <a:pt x="7145" y="8962"/>
                    <a:pt x="7107" y="9197"/>
                    <a:pt x="7066" y="9433"/>
                  </a:cubicBezTo>
                  <a:cubicBezTo>
                    <a:pt x="7049" y="9541"/>
                    <a:pt x="7035" y="9649"/>
                    <a:pt x="7004" y="9754"/>
                  </a:cubicBezTo>
                  <a:cubicBezTo>
                    <a:pt x="6973" y="9867"/>
                    <a:pt x="6910" y="9965"/>
                    <a:pt x="6806" y="10029"/>
                  </a:cubicBezTo>
                  <a:cubicBezTo>
                    <a:pt x="6789" y="10039"/>
                    <a:pt x="6776" y="10057"/>
                    <a:pt x="6762" y="10071"/>
                  </a:cubicBezTo>
                  <a:cubicBezTo>
                    <a:pt x="6405" y="10423"/>
                    <a:pt x="6046" y="10777"/>
                    <a:pt x="5687" y="11128"/>
                  </a:cubicBezTo>
                  <a:cubicBezTo>
                    <a:pt x="5658" y="11156"/>
                    <a:pt x="5624" y="11180"/>
                    <a:pt x="5593" y="11206"/>
                  </a:cubicBezTo>
                  <a:cubicBezTo>
                    <a:pt x="5418" y="11353"/>
                    <a:pt x="5346" y="11537"/>
                    <a:pt x="5351" y="11767"/>
                  </a:cubicBezTo>
                  <a:cubicBezTo>
                    <a:pt x="5361" y="12135"/>
                    <a:pt x="5353" y="12503"/>
                    <a:pt x="5354" y="12871"/>
                  </a:cubicBezTo>
                  <a:cubicBezTo>
                    <a:pt x="5354" y="13020"/>
                    <a:pt x="5452" y="13117"/>
                    <a:pt x="5579" y="13117"/>
                  </a:cubicBezTo>
                  <a:cubicBezTo>
                    <a:pt x="5611" y="13117"/>
                    <a:pt x="5645" y="13110"/>
                    <a:pt x="5679" y="13097"/>
                  </a:cubicBezTo>
                  <a:cubicBezTo>
                    <a:pt x="5759" y="13066"/>
                    <a:pt x="5812" y="12981"/>
                    <a:pt x="5812" y="12882"/>
                  </a:cubicBezTo>
                  <a:cubicBezTo>
                    <a:pt x="5812" y="12546"/>
                    <a:pt x="5822" y="12206"/>
                    <a:pt x="5807" y="11868"/>
                  </a:cubicBezTo>
                  <a:cubicBezTo>
                    <a:pt x="5798" y="11692"/>
                    <a:pt x="5856" y="11574"/>
                    <a:pt x="5984" y="11465"/>
                  </a:cubicBezTo>
                  <a:cubicBezTo>
                    <a:pt x="6134" y="11333"/>
                    <a:pt x="6274" y="11190"/>
                    <a:pt x="6417" y="11053"/>
                  </a:cubicBezTo>
                  <a:cubicBezTo>
                    <a:pt x="6684" y="10795"/>
                    <a:pt x="6951" y="10544"/>
                    <a:pt x="7215" y="10283"/>
                  </a:cubicBezTo>
                  <a:cubicBezTo>
                    <a:pt x="7318" y="10180"/>
                    <a:pt x="7391" y="10057"/>
                    <a:pt x="7435" y="9915"/>
                  </a:cubicBezTo>
                  <a:cubicBezTo>
                    <a:pt x="7441" y="9896"/>
                    <a:pt x="7449" y="9879"/>
                    <a:pt x="7461" y="9848"/>
                  </a:cubicBezTo>
                  <a:cubicBezTo>
                    <a:pt x="7512" y="10030"/>
                    <a:pt x="7597" y="10179"/>
                    <a:pt x="7725" y="10305"/>
                  </a:cubicBezTo>
                  <a:cubicBezTo>
                    <a:pt x="8022" y="10593"/>
                    <a:pt x="8317" y="10885"/>
                    <a:pt x="8614" y="11173"/>
                  </a:cubicBezTo>
                  <a:cubicBezTo>
                    <a:pt x="8754" y="11310"/>
                    <a:pt x="8895" y="11446"/>
                    <a:pt x="9040" y="11579"/>
                  </a:cubicBezTo>
                  <a:cubicBezTo>
                    <a:pt x="9086" y="11622"/>
                    <a:pt x="9098" y="11666"/>
                    <a:pt x="9098" y="11726"/>
                  </a:cubicBezTo>
                  <a:cubicBezTo>
                    <a:pt x="9096" y="12575"/>
                    <a:pt x="9095" y="13423"/>
                    <a:pt x="9098" y="14272"/>
                  </a:cubicBezTo>
                  <a:cubicBezTo>
                    <a:pt x="9100" y="14533"/>
                    <a:pt x="9215" y="14726"/>
                    <a:pt x="9464" y="14798"/>
                  </a:cubicBezTo>
                  <a:cubicBezTo>
                    <a:pt x="9497" y="14806"/>
                    <a:pt x="9533" y="14811"/>
                    <a:pt x="9567" y="14811"/>
                  </a:cubicBezTo>
                  <a:lnTo>
                    <a:pt x="14430" y="14811"/>
                  </a:lnTo>
                  <a:cubicBezTo>
                    <a:pt x="14662" y="14811"/>
                    <a:pt x="14837" y="14669"/>
                    <a:pt x="14888" y="14439"/>
                  </a:cubicBezTo>
                  <a:cubicBezTo>
                    <a:pt x="14890" y="14431"/>
                    <a:pt x="14898" y="14427"/>
                    <a:pt x="14904" y="14422"/>
                  </a:cubicBezTo>
                  <a:lnTo>
                    <a:pt x="14904" y="11982"/>
                  </a:lnTo>
                  <a:cubicBezTo>
                    <a:pt x="14887" y="11888"/>
                    <a:pt x="14869" y="11793"/>
                    <a:pt x="14852" y="11698"/>
                  </a:cubicBezTo>
                  <a:cubicBezTo>
                    <a:pt x="14809" y="11477"/>
                    <a:pt x="14726" y="11267"/>
                    <a:pt x="14615" y="11064"/>
                  </a:cubicBezTo>
                  <a:cubicBezTo>
                    <a:pt x="14579" y="10998"/>
                    <a:pt x="14499" y="10961"/>
                    <a:pt x="14419" y="10961"/>
                  </a:cubicBezTo>
                  <a:cubicBezTo>
                    <a:pt x="14384" y="10961"/>
                    <a:pt x="14349" y="10968"/>
                    <a:pt x="14317" y="10982"/>
                  </a:cubicBezTo>
                  <a:cubicBezTo>
                    <a:pt x="14229" y="11022"/>
                    <a:pt x="14172" y="11152"/>
                    <a:pt x="14208" y="11248"/>
                  </a:cubicBezTo>
                  <a:cubicBezTo>
                    <a:pt x="14253" y="11376"/>
                    <a:pt x="14321" y="11496"/>
                    <a:pt x="14354" y="11626"/>
                  </a:cubicBezTo>
                  <a:cubicBezTo>
                    <a:pt x="14396" y="11790"/>
                    <a:pt x="14437" y="11960"/>
                    <a:pt x="14438" y="12125"/>
                  </a:cubicBezTo>
                  <a:cubicBezTo>
                    <a:pt x="14448" y="12838"/>
                    <a:pt x="14441" y="13551"/>
                    <a:pt x="14444" y="14265"/>
                  </a:cubicBezTo>
                  <a:cubicBezTo>
                    <a:pt x="14444" y="14352"/>
                    <a:pt x="14413" y="14373"/>
                    <a:pt x="14332" y="14373"/>
                  </a:cubicBezTo>
                  <a:cubicBezTo>
                    <a:pt x="14224" y="14372"/>
                    <a:pt x="14116" y="14372"/>
                    <a:pt x="14005" y="14372"/>
                  </a:cubicBezTo>
                  <a:cubicBezTo>
                    <a:pt x="13894" y="14372"/>
                    <a:pt x="13782" y="14372"/>
                    <a:pt x="13666" y="14372"/>
                  </a:cubicBezTo>
                  <a:lnTo>
                    <a:pt x="13666" y="14276"/>
                  </a:lnTo>
                  <a:lnTo>
                    <a:pt x="13666" y="12837"/>
                  </a:lnTo>
                  <a:cubicBezTo>
                    <a:pt x="13666" y="12744"/>
                    <a:pt x="13631" y="12670"/>
                    <a:pt x="13547" y="12623"/>
                  </a:cubicBezTo>
                  <a:cubicBezTo>
                    <a:pt x="13511" y="12603"/>
                    <a:pt x="13474" y="12594"/>
                    <a:pt x="13438" y="12594"/>
                  </a:cubicBezTo>
                  <a:cubicBezTo>
                    <a:pt x="13316" y="12594"/>
                    <a:pt x="13205" y="12697"/>
                    <a:pt x="13206" y="12836"/>
                  </a:cubicBezTo>
                  <a:cubicBezTo>
                    <a:pt x="13212" y="13312"/>
                    <a:pt x="13208" y="13788"/>
                    <a:pt x="13208" y="14266"/>
                  </a:cubicBezTo>
                  <a:lnTo>
                    <a:pt x="13208" y="14365"/>
                  </a:lnTo>
                  <a:lnTo>
                    <a:pt x="12258" y="14365"/>
                  </a:lnTo>
                  <a:cubicBezTo>
                    <a:pt x="12221" y="14045"/>
                    <a:pt x="12186" y="13728"/>
                    <a:pt x="12149" y="13411"/>
                  </a:cubicBezTo>
                  <a:cubicBezTo>
                    <a:pt x="12115" y="13123"/>
                    <a:pt x="12080" y="12837"/>
                    <a:pt x="12043" y="12550"/>
                  </a:cubicBezTo>
                  <a:cubicBezTo>
                    <a:pt x="12004" y="12241"/>
                    <a:pt x="11960" y="11932"/>
                    <a:pt x="11923" y="11622"/>
                  </a:cubicBezTo>
                  <a:cubicBezTo>
                    <a:pt x="11919" y="11592"/>
                    <a:pt x="11931" y="11552"/>
                    <a:pt x="11947" y="11527"/>
                  </a:cubicBezTo>
                  <a:cubicBezTo>
                    <a:pt x="11994" y="11446"/>
                    <a:pt x="12043" y="11368"/>
                    <a:pt x="12100" y="11295"/>
                  </a:cubicBezTo>
                  <a:cubicBezTo>
                    <a:pt x="12118" y="11269"/>
                    <a:pt x="12159" y="11245"/>
                    <a:pt x="12189" y="11245"/>
                  </a:cubicBezTo>
                  <a:cubicBezTo>
                    <a:pt x="12198" y="11246"/>
                    <a:pt x="12207" y="11246"/>
                    <a:pt x="12215" y="11246"/>
                  </a:cubicBezTo>
                  <a:cubicBezTo>
                    <a:pt x="12391" y="11246"/>
                    <a:pt x="12548" y="11191"/>
                    <a:pt x="12674" y="11074"/>
                  </a:cubicBezTo>
                  <a:cubicBezTo>
                    <a:pt x="12779" y="10975"/>
                    <a:pt x="12864" y="10855"/>
                    <a:pt x="12956" y="10742"/>
                  </a:cubicBezTo>
                  <a:cubicBezTo>
                    <a:pt x="13036" y="10640"/>
                    <a:pt x="13114" y="10537"/>
                    <a:pt x="13198" y="10435"/>
                  </a:cubicBezTo>
                  <a:cubicBezTo>
                    <a:pt x="13203" y="10427"/>
                    <a:pt x="13220" y="10423"/>
                    <a:pt x="13236" y="10423"/>
                  </a:cubicBezTo>
                  <a:cubicBezTo>
                    <a:pt x="13249" y="10423"/>
                    <a:pt x="13262" y="10425"/>
                    <a:pt x="13270" y="10430"/>
                  </a:cubicBezTo>
                  <a:cubicBezTo>
                    <a:pt x="13367" y="10481"/>
                    <a:pt x="13462" y="10534"/>
                    <a:pt x="13554" y="10592"/>
                  </a:cubicBezTo>
                  <a:cubicBezTo>
                    <a:pt x="13608" y="10627"/>
                    <a:pt x="13663" y="10644"/>
                    <a:pt x="13715" y="10644"/>
                  </a:cubicBezTo>
                  <a:cubicBezTo>
                    <a:pt x="13790" y="10644"/>
                    <a:pt x="13858" y="10608"/>
                    <a:pt x="13904" y="10538"/>
                  </a:cubicBezTo>
                  <a:cubicBezTo>
                    <a:pt x="13967" y="10440"/>
                    <a:pt x="13940" y="10282"/>
                    <a:pt x="13834" y="10222"/>
                  </a:cubicBezTo>
                  <a:cubicBezTo>
                    <a:pt x="13561" y="10074"/>
                    <a:pt x="13284" y="9932"/>
                    <a:pt x="13007" y="9795"/>
                  </a:cubicBezTo>
                  <a:cubicBezTo>
                    <a:pt x="12903" y="9743"/>
                    <a:pt x="12797" y="9696"/>
                    <a:pt x="12690" y="9661"/>
                  </a:cubicBezTo>
                  <a:cubicBezTo>
                    <a:pt x="12605" y="9632"/>
                    <a:pt x="12513" y="9624"/>
                    <a:pt x="12425" y="9607"/>
                  </a:cubicBezTo>
                  <a:cubicBezTo>
                    <a:pt x="12418" y="9614"/>
                    <a:pt x="12412" y="9624"/>
                    <a:pt x="12405" y="9631"/>
                  </a:cubicBezTo>
                  <a:cubicBezTo>
                    <a:pt x="12397" y="9593"/>
                    <a:pt x="12383" y="9556"/>
                    <a:pt x="12379" y="9519"/>
                  </a:cubicBezTo>
                  <a:cubicBezTo>
                    <a:pt x="12366" y="9359"/>
                    <a:pt x="12383" y="9235"/>
                    <a:pt x="12538" y="9118"/>
                  </a:cubicBezTo>
                  <a:cubicBezTo>
                    <a:pt x="12824" y="8904"/>
                    <a:pt x="12981" y="8591"/>
                    <a:pt x="13051" y="8238"/>
                  </a:cubicBezTo>
                  <a:cubicBezTo>
                    <a:pt x="13056" y="8209"/>
                    <a:pt x="13087" y="8177"/>
                    <a:pt x="13114" y="8164"/>
                  </a:cubicBezTo>
                  <a:cubicBezTo>
                    <a:pt x="13317" y="8082"/>
                    <a:pt x="13413" y="7901"/>
                    <a:pt x="13418" y="7700"/>
                  </a:cubicBezTo>
                  <a:cubicBezTo>
                    <a:pt x="13423" y="7561"/>
                    <a:pt x="13420" y="7421"/>
                    <a:pt x="13418" y="7284"/>
                  </a:cubicBezTo>
                  <a:cubicBezTo>
                    <a:pt x="13417" y="7220"/>
                    <a:pt x="13404" y="7157"/>
                    <a:pt x="13403" y="7093"/>
                  </a:cubicBezTo>
                  <a:cubicBezTo>
                    <a:pt x="13399" y="7022"/>
                    <a:pt x="13403" y="6951"/>
                    <a:pt x="13401" y="6878"/>
                  </a:cubicBezTo>
                  <a:cubicBezTo>
                    <a:pt x="13401" y="6630"/>
                    <a:pt x="13399" y="6383"/>
                    <a:pt x="13401" y="6135"/>
                  </a:cubicBezTo>
                  <a:cubicBezTo>
                    <a:pt x="13404" y="5798"/>
                    <a:pt x="13208" y="5523"/>
                    <a:pt x="12885" y="5460"/>
                  </a:cubicBezTo>
                  <a:cubicBezTo>
                    <a:pt x="12840" y="5452"/>
                    <a:pt x="12810" y="5426"/>
                    <a:pt x="12797" y="5370"/>
                  </a:cubicBezTo>
                  <a:cubicBezTo>
                    <a:pt x="12732" y="5086"/>
                    <a:pt x="12471" y="4880"/>
                    <a:pt x="12183" y="4880"/>
                  </a:cubicBezTo>
                  <a:cubicBezTo>
                    <a:pt x="12182" y="4880"/>
                    <a:pt x="12181" y="4880"/>
                    <a:pt x="12180" y="4880"/>
                  </a:cubicBezTo>
                  <a:cubicBezTo>
                    <a:pt x="11880" y="4880"/>
                    <a:pt x="11580" y="4881"/>
                    <a:pt x="11280" y="4881"/>
                  </a:cubicBezTo>
                  <a:cubicBezTo>
                    <a:pt x="11130" y="4881"/>
                    <a:pt x="10980" y="4881"/>
                    <a:pt x="10829" y="4880"/>
                  </a:cubicBezTo>
                  <a:cubicBezTo>
                    <a:pt x="10828" y="4880"/>
                    <a:pt x="10827" y="4880"/>
                    <a:pt x="10826" y="4880"/>
                  </a:cubicBezTo>
                  <a:cubicBezTo>
                    <a:pt x="10209" y="4880"/>
                    <a:pt x="9683" y="5304"/>
                    <a:pt x="9553" y="5900"/>
                  </a:cubicBezTo>
                  <a:cubicBezTo>
                    <a:pt x="9529" y="6005"/>
                    <a:pt x="9521" y="6112"/>
                    <a:pt x="9518" y="6219"/>
                  </a:cubicBezTo>
                  <a:cubicBezTo>
                    <a:pt x="9512" y="6378"/>
                    <a:pt x="9518" y="6537"/>
                    <a:pt x="9515" y="6697"/>
                  </a:cubicBezTo>
                  <a:cubicBezTo>
                    <a:pt x="9514" y="6817"/>
                    <a:pt x="9512" y="6930"/>
                    <a:pt x="9454" y="7050"/>
                  </a:cubicBezTo>
                  <a:cubicBezTo>
                    <a:pt x="9364" y="7241"/>
                    <a:pt x="9383" y="7457"/>
                    <a:pt x="9405" y="7667"/>
                  </a:cubicBezTo>
                  <a:cubicBezTo>
                    <a:pt x="9423" y="7863"/>
                    <a:pt x="9497" y="8037"/>
                    <a:pt x="9669" y="8106"/>
                  </a:cubicBezTo>
                  <a:cubicBezTo>
                    <a:pt x="9855" y="8181"/>
                    <a:pt x="9893" y="8317"/>
                    <a:pt x="9942" y="8475"/>
                  </a:cubicBezTo>
                  <a:cubicBezTo>
                    <a:pt x="10027" y="8748"/>
                    <a:pt x="10187" y="8970"/>
                    <a:pt x="10412" y="9150"/>
                  </a:cubicBezTo>
                  <a:cubicBezTo>
                    <a:pt x="10440" y="9173"/>
                    <a:pt x="10463" y="9222"/>
                    <a:pt x="10466" y="9259"/>
                  </a:cubicBezTo>
                  <a:cubicBezTo>
                    <a:pt x="10467" y="9383"/>
                    <a:pt x="10488" y="9511"/>
                    <a:pt x="10425" y="9611"/>
                  </a:cubicBezTo>
                  <a:cubicBezTo>
                    <a:pt x="10362" y="9618"/>
                    <a:pt x="10310" y="9617"/>
                    <a:pt x="10262" y="9632"/>
                  </a:cubicBezTo>
                  <a:cubicBezTo>
                    <a:pt x="10236" y="9641"/>
                    <a:pt x="10212" y="9645"/>
                    <a:pt x="10190" y="9645"/>
                  </a:cubicBezTo>
                  <a:cubicBezTo>
                    <a:pt x="10126" y="9645"/>
                    <a:pt x="10072" y="9614"/>
                    <a:pt x="10016" y="9576"/>
                  </a:cubicBezTo>
                  <a:cubicBezTo>
                    <a:pt x="9763" y="9399"/>
                    <a:pt x="9508" y="9225"/>
                    <a:pt x="9253" y="9048"/>
                  </a:cubicBezTo>
                  <a:cubicBezTo>
                    <a:pt x="9144" y="8973"/>
                    <a:pt x="9068" y="8877"/>
                    <a:pt x="9031" y="8740"/>
                  </a:cubicBezTo>
                  <a:cubicBezTo>
                    <a:pt x="8867" y="8121"/>
                    <a:pt x="8694" y="7509"/>
                    <a:pt x="8527" y="6893"/>
                  </a:cubicBezTo>
                  <a:cubicBezTo>
                    <a:pt x="8525" y="6884"/>
                    <a:pt x="8527" y="6875"/>
                    <a:pt x="8529" y="6855"/>
                  </a:cubicBezTo>
                  <a:cubicBezTo>
                    <a:pt x="8562" y="6855"/>
                    <a:pt x="8594" y="6855"/>
                    <a:pt x="8627" y="6855"/>
                  </a:cubicBezTo>
                  <a:cubicBezTo>
                    <a:pt x="8643" y="6855"/>
                    <a:pt x="8660" y="6855"/>
                    <a:pt x="8676" y="6855"/>
                  </a:cubicBezTo>
                  <a:cubicBezTo>
                    <a:pt x="8683" y="6856"/>
                    <a:pt x="8690" y="6856"/>
                    <a:pt x="8696" y="6856"/>
                  </a:cubicBezTo>
                  <a:cubicBezTo>
                    <a:pt x="8907" y="6856"/>
                    <a:pt x="9074" y="6665"/>
                    <a:pt x="9074" y="6463"/>
                  </a:cubicBezTo>
                  <a:cubicBezTo>
                    <a:pt x="9074" y="6189"/>
                    <a:pt x="9076" y="5914"/>
                    <a:pt x="9072" y="5643"/>
                  </a:cubicBezTo>
                  <a:cubicBezTo>
                    <a:pt x="9068" y="5455"/>
                    <a:pt x="8935" y="5292"/>
                    <a:pt x="8743" y="5266"/>
                  </a:cubicBezTo>
                  <a:cubicBezTo>
                    <a:pt x="8721" y="5263"/>
                    <a:pt x="8696" y="5249"/>
                    <a:pt x="8674" y="5249"/>
                  </a:cubicBezTo>
                  <a:cubicBezTo>
                    <a:pt x="8671" y="5249"/>
                    <a:pt x="8669" y="5249"/>
                    <a:pt x="8666" y="5249"/>
                  </a:cubicBezTo>
                  <a:cubicBezTo>
                    <a:pt x="8635" y="5257"/>
                    <a:pt x="8608" y="5261"/>
                    <a:pt x="8582" y="5261"/>
                  </a:cubicBezTo>
                  <a:cubicBezTo>
                    <a:pt x="8425" y="5261"/>
                    <a:pt x="8364" y="5121"/>
                    <a:pt x="8301" y="4992"/>
                  </a:cubicBezTo>
                  <a:cubicBezTo>
                    <a:pt x="8228" y="4849"/>
                    <a:pt x="8168" y="4701"/>
                    <a:pt x="8114" y="4539"/>
                  </a:cubicBezTo>
                  <a:lnTo>
                    <a:pt x="8114" y="4539"/>
                  </a:lnTo>
                  <a:cubicBezTo>
                    <a:pt x="8269" y="4616"/>
                    <a:pt x="8423" y="4689"/>
                    <a:pt x="8573" y="4771"/>
                  </a:cubicBezTo>
                  <a:cubicBezTo>
                    <a:pt x="8633" y="4803"/>
                    <a:pt x="8698" y="4818"/>
                    <a:pt x="8761" y="4818"/>
                  </a:cubicBezTo>
                  <a:cubicBezTo>
                    <a:pt x="8922" y="4818"/>
                    <a:pt x="9074" y="4721"/>
                    <a:pt x="9126" y="4573"/>
                  </a:cubicBezTo>
                  <a:cubicBezTo>
                    <a:pt x="9160" y="4477"/>
                    <a:pt x="9151" y="4379"/>
                    <a:pt x="9137" y="4285"/>
                  </a:cubicBezTo>
                  <a:cubicBezTo>
                    <a:pt x="9100" y="4045"/>
                    <a:pt x="9058" y="3806"/>
                    <a:pt x="9018" y="3569"/>
                  </a:cubicBezTo>
                  <a:cubicBezTo>
                    <a:pt x="8997" y="3443"/>
                    <a:pt x="8989" y="3315"/>
                    <a:pt x="8959" y="3191"/>
                  </a:cubicBezTo>
                  <a:cubicBezTo>
                    <a:pt x="8942" y="3126"/>
                    <a:pt x="8959" y="3089"/>
                    <a:pt x="9001" y="3047"/>
                  </a:cubicBezTo>
                  <a:cubicBezTo>
                    <a:pt x="9273" y="2783"/>
                    <a:pt x="9542" y="2518"/>
                    <a:pt x="9812" y="2253"/>
                  </a:cubicBezTo>
                  <a:cubicBezTo>
                    <a:pt x="9908" y="2158"/>
                    <a:pt x="9954" y="2052"/>
                    <a:pt x="9958" y="1913"/>
                  </a:cubicBezTo>
                  <a:cubicBezTo>
                    <a:pt x="9961" y="1720"/>
                    <a:pt x="9789" y="1563"/>
                    <a:pt x="9606" y="1538"/>
                  </a:cubicBezTo>
                  <a:cubicBezTo>
                    <a:pt x="9355" y="1505"/>
                    <a:pt x="9103" y="1461"/>
                    <a:pt x="8854" y="1421"/>
                  </a:cubicBezTo>
                  <a:cubicBezTo>
                    <a:pt x="8720" y="1400"/>
                    <a:pt x="8585" y="1386"/>
                    <a:pt x="8452" y="1359"/>
                  </a:cubicBezTo>
                  <a:cubicBezTo>
                    <a:pt x="8416" y="1352"/>
                    <a:pt x="8368" y="1322"/>
                    <a:pt x="8351" y="1288"/>
                  </a:cubicBezTo>
                  <a:cubicBezTo>
                    <a:pt x="8178" y="961"/>
                    <a:pt x="8008" y="633"/>
                    <a:pt x="7846" y="301"/>
                  </a:cubicBezTo>
                  <a:cubicBezTo>
                    <a:pt x="7780" y="163"/>
                    <a:pt x="7697" y="56"/>
                    <a:pt x="75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71"/>
          <p:cNvGrpSpPr/>
          <p:nvPr/>
        </p:nvGrpSpPr>
        <p:grpSpPr>
          <a:xfrm>
            <a:off x="2382868" y="1858802"/>
            <a:ext cx="614700" cy="614700"/>
            <a:chOff x="2382868" y="1864970"/>
            <a:chExt cx="614700" cy="614700"/>
          </a:xfrm>
        </p:grpSpPr>
        <p:sp>
          <p:nvSpPr>
            <p:cNvPr id="1439" name="Google Shape;1439;p71"/>
            <p:cNvSpPr/>
            <p:nvPr/>
          </p:nvSpPr>
          <p:spPr>
            <a:xfrm>
              <a:off x="2382868"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71"/>
            <p:cNvSpPr/>
            <p:nvPr/>
          </p:nvSpPr>
          <p:spPr>
            <a:xfrm>
              <a:off x="2457117" y="1939652"/>
              <a:ext cx="466807" cy="465335"/>
            </a:xfrm>
            <a:custGeom>
              <a:rect b="b" l="l" r="r" t="t"/>
              <a:pathLst>
                <a:path extrusionOk="0" h="14861" w="14908">
                  <a:moveTo>
                    <a:pt x="13558" y="457"/>
                  </a:moveTo>
                  <a:cubicBezTo>
                    <a:pt x="13623" y="457"/>
                    <a:pt x="13644" y="477"/>
                    <a:pt x="13644" y="544"/>
                  </a:cubicBezTo>
                  <a:cubicBezTo>
                    <a:pt x="13640" y="761"/>
                    <a:pt x="13640" y="979"/>
                    <a:pt x="13644" y="1197"/>
                  </a:cubicBezTo>
                  <a:cubicBezTo>
                    <a:pt x="13646" y="1275"/>
                    <a:pt x="13616" y="1291"/>
                    <a:pt x="13547" y="1291"/>
                  </a:cubicBezTo>
                  <a:cubicBezTo>
                    <a:pt x="12876" y="1289"/>
                    <a:pt x="12204" y="1289"/>
                    <a:pt x="11535" y="1289"/>
                  </a:cubicBezTo>
                  <a:cubicBezTo>
                    <a:pt x="11424" y="1289"/>
                    <a:pt x="11348" y="1336"/>
                    <a:pt x="11316" y="1425"/>
                  </a:cubicBezTo>
                  <a:cubicBezTo>
                    <a:pt x="11277" y="1523"/>
                    <a:pt x="11297" y="1615"/>
                    <a:pt x="11382" y="1681"/>
                  </a:cubicBezTo>
                  <a:cubicBezTo>
                    <a:pt x="11417" y="1709"/>
                    <a:pt x="11471" y="1728"/>
                    <a:pt x="11515" y="1728"/>
                  </a:cubicBezTo>
                  <a:cubicBezTo>
                    <a:pt x="11780" y="1729"/>
                    <a:pt x="12045" y="1730"/>
                    <a:pt x="12309" y="1730"/>
                  </a:cubicBezTo>
                  <a:cubicBezTo>
                    <a:pt x="12574" y="1730"/>
                    <a:pt x="12839" y="1729"/>
                    <a:pt x="13102" y="1729"/>
                  </a:cubicBezTo>
                  <a:cubicBezTo>
                    <a:pt x="13121" y="1729"/>
                    <a:pt x="13136" y="1731"/>
                    <a:pt x="13142" y="1731"/>
                  </a:cubicBezTo>
                  <a:cubicBezTo>
                    <a:pt x="13169" y="1909"/>
                    <a:pt x="13179" y="2079"/>
                    <a:pt x="13221" y="2240"/>
                  </a:cubicBezTo>
                  <a:cubicBezTo>
                    <a:pt x="13262" y="2397"/>
                    <a:pt x="13327" y="2550"/>
                    <a:pt x="13397" y="2698"/>
                  </a:cubicBezTo>
                  <a:cubicBezTo>
                    <a:pt x="13575" y="3080"/>
                    <a:pt x="13757" y="3461"/>
                    <a:pt x="13947" y="3837"/>
                  </a:cubicBezTo>
                  <a:cubicBezTo>
                    <a:pt x="14062" y="4068"/>
                    <a:pt x="14196" y="4287"/>
                    <a:pt x="14311" y="4516"/>
                  </a:cubicBezTo>
                  <a:cubicBezTo>
                    <a:pt x="14428" y="4747"/>
                    <a:pt x="14462" y="4992"/>
                    <a:pt x="14422" y="5251"/>
                  </a:cubicBezTo>
                  <a:cubicBezTo>
                    <a:pt x="14388" y="5477"/>
                    <a:pt x="14374" y="5705"/>
                    <a:pt x="14349" y="5932"/>
                  </a:cubicBezTo>
                  <a:cubicBezTo>
                    <a:pt x="14322" y="6150"/>
                    <a:pt x="14289" y="6368"/>
                    <a:pt x="14264" y="6586"/>
                  </a:cubicBezTo>
                  <a:cubicBezTo>
                    <a:pt x="14243" y="6759"/>
                    <a:pt x="14229" y="6933"/>
                    <a:pt x="14209" y="7104"/>
                  </a:cubicBezTo>
                  <a:cubicBezTo>
                    <a:pt x="14193" y="7241"/>
                    <a:pt x="14179" y="7380"/>
                    <a:pt x="14154" y="7516"/>
                  </a:cubicBezTo>
                  <a:cubicBezTo>
                    <a:pt x="14125" y="7680"/>
                    <a:pt x="14012" y="7789"/>
                    <a:pt x="13886" y="7885"/>
                  </a:cubicBezTo>
                  <a:cubicBezTo>
                    <a:pt x="13745" y="7995"/>
                    <a:pt x="13610" y="8116"/>
                    <a:pt x="13470" y="8230"/>
                  </a:cubicBezTo>
                  <a:cubicBezTo>
                    <a:pt x="13433" y="8263"/>
                    <a:pt x="13395" y="8292"/>
                    <a:pt x="13343" y="8335"/>
                  </a:cubicBezTo>
                  <a:lnTo>
                    <a:pt x="13343" y="8230"/>
                  </a:lnTo>
                  <a:cubicBezTo>
                    <a:pt x="13343" y="7654"/>
                    <a:pt x="13342" y="7077"/>
                    <a:pt x="13343" y="6501"/>
                  </a:cubicBezTo>
                  <a:cubicBezTo>
                    <a:pt x="13346" y="6114"/>
                    <a:pt x="13214" y="5784"/>
                    <a:pt x="12935" y="5512"/>
                  </a:cubicBezTo>
                  <a:cubicBezTo>
                    <a:pt x="12653" y="5238"/>
                    <a:pt x="12377" y="4956"/>
                    <a:pt x="12098" y="4676"/>
                  </a:cubicBezTo>
                  <a:cubicBezTo>
                    <a:pt x="12002" y="4579"/>
                    <a:pt x="11884" y="4536"/>
                    <a:pt x="11751" y="4516"/>
                  </a:cubicBezTo>
                  <a:cubicBezTo>
                    <a:pt x="11707" y="4510"/>
                    <a:pt x="11663" y="4506"/>
                    <a:pt x="11621" y="4506"/>
                  </a:cubicBezTo>
                  <a:cubicBezTo>
                    <a:pt x="11438" y="4506"/>
                    <a:pt x="11274" y="4568"/>
                    <a:pt x="11125" y="4693"/>
                  </a:cubicBezTo>
                  <a:cubicBezTo>
                    <a:pt x="10999" y="4798"/>
                    <a:pt x="10915" y="4931"/>
                    <a:pt x="10909" y="5094"/>
                  </a:cubicBezTo>
                  <a:cubicBezTo>
                    <a:pt x="10895" y="5477"/>
                    <a:pt x="10885" y="5862"/>
                    <a:pt x="10893" y="6245"/>
                  </a:cubicBezTo>
                  <a:cubicBezTo>
                    <a:pt x="10898" y="6548"/>
                    <a:pt x="10832" y="6832"/>
                    <a:pt x="10723" y="7107"/>
                  </a:cubicBezTo>
                  <a:cubicBezTo>
                    <a:pt x="10611" y="7387"/>
                    <a:pt x="10462" y="7643"/>
                    <a:pt x="10235" y="7848"/>
                  </a:cubicBezTo>
                  <a:cubicBezTo>
                    <a:pt x="10163" y="7911"/>
                    <a:pt x="10089" y="7969"/>
                    <a:pt x="9991" y="7969"/>
                  </a:cubicBezTo>
                  <a:cubicBezTo>
                    <a:pt x="9985" y="7969"/>
                    <a:pt x="9978" y="7969"/>
                    <a:pt x="9971" y="7968"/>
                  </a:cubicBezTo>
                  <a:cubicBezTo>
                    <a:pt x="9799" y="7954"/>
                    <a:pt x="9795" y="7876"/>
                    <a:pt x="9761" y="7722"/>
                  </a:cubicBezTo>
                  <a:cubicBezTo>
                    <a:pt x="9756" y="7702"/>
                    <a:pt x="9761" y="7681"/>
                    <a:pt x="9761" y="7660"/>
                  </a:cubicBezTo>
                  <a:cubicBezTo>
                    <a:pt x="9761" y="6815"/>
                    <a:pt x="9766" y="5972"/>
                    <a:pt x="9756" y="5126"/>
                  </a:cubicBezTo>
                  <a:cubicBezTo>
                    <a:pt x="9755" y="4876"/>
                    <a:pt x="9714" y="4624"/>
                    <a:pt x="9690" y="4373"/>
                  </a:cubicBezTo>
                  <a:cubicBezTo>
                    <a:pt x="9672" y="4197"/>
                    <a:pt x="9656" y="4021"/>
                    <a:pt x="9635" y="3846"/>
                  </a:cubicBezTo>
                  <a:cubicBezTo>
                    <a:pt x="9604" y="3581"/>
                    <a:pt x="9653" y="3328"/>
                    <a:pt x="9747" y="3083"/>
                  </a:cubicBezTo>
                  <a:cubicBezTo>
                    <a:pt x="9824" y="2882"/>
                    <a:pt x="9926" y="2691"/>
                    <a:pt x="10022" y="2496"/>
                  </a:cubicBezTo>
                  <a:cubicBezTo>
                    <a:pt x="10145" y="2241"/>
                    <a:pt x="10273" y="1989"/>
                    <a:pt x="10403" y="1729"/>
                  </a:cubicBezTo>
                  <a:lnTo>
                    <a:pt x="10532" y="1729"/>
                  </a:lnTo>
                  <a:cubicBezTo>
                    <a:pt x="10646" y="1729"/>
                    <a:pt x="10728" y="1653"/>
                    <a:pt x="10730" y="1544"/>
                  </a:cubicBezTo>
                  <a:cubicBezTo>
                    <a:pt x="10733" y="1384"/>
                    <a:pt x="10666" y="1291"/>
                    <a:pt x="10537" y="1289"/>
                  </a:cubicBezTo>
                  <a:cubicBezTo>
                    <a:pt x="10474" y="1287"/>
                    <a:pt x="10411" y="1286"/>
                    <a:pt x="10348" y="1286"/>
                  </a:cubicBezTo>
                  <a:cubicBezTo>
                    <a:pt x="10284" y="1286"/>
                    <a:pt x="10220" y="1287"/>
                    <a:pt x="10157" y="1289"/>
                  </a:cubicBezTo>
                  <a:cubicBezTo>
                    <a:pt x="10155" y="1289"/>
                    <a:pt x="10153" y="1289"/>
                    <a:pt x="10151" y="1289"/>
                  </a:cubicBezTo>
                  <a:cubicBezTo>
                    <a:pt x="10093" y="1289"/>
                    <a:pt x="10073" y="1267"/>
                    <a:pt x="10075" y="1207"/>
                  </a:cubicBezTo>
                  <a:cubicBezTo>
                    <a:pt x="10079" y="985"/>
                    <a:pt x="10079" y="760"/>
                    <a:pt x="10075" y="536"/>
                  </a:cubicBezTo>
                  <a:cubicBezTo>
                    <a:pt x="10075" y="473"/>
                    <a:pt x="10100" y="457"/>
                    <a:pt x="10158" y="457"/>
                  </a:cubicBezTo>
                  <a:cubicBezTo>
                    <a:pt x="10725" y="458"/>
                    <a:pt x="11291" y="458"/>
                    <a:pt x="11858" y="458"/>
                  </a:cubicBezTo>
                  <a:cubicBezTo>
                    <a:pt x="12424" y="458"/>
                    <a:pt x="12991" y="458"/>
                    <a:pt x="13558" y="457"/>
                  </a:cubicBezTo>
                  <a:close/>
                  <a:moveTo>
                    <a:pt x="4623" y="3673"/>
                  </a:moveTo>
                  <a:cubicBezTo>
                    <a:pt x="4798" y="3673"/>
                    <a:pt x="4973" y="3721"/>
                    <a:pt x="5127" y="3824"/>
                  </a:cubicBezTo>
                  <a:cubicBezTo>
                    <a:pt x="5375" y="3991"/>
                    <a:pt x="5516" y="4218"/>
                    <a:pt x="5559" y="4506"/>
                  </a:cubicBezTo>
                  <a:cubicBezTo>
                    <a:pt x="5582" y="4673"/>
                    <a:pt x="5753" y="4842"/>
                    <a:pt x="5938" y="4842"/>
                  </a:cubicBezTo>
                  <a:cubicBezTo>
                    <a:pt x="5942" y="4842"/>
                    <a:pt x="5945" y="4842"/>
                    <a:pt x="5949" y="4842"/>
                  </a:cubicBezTo>
                  <a:cubicBezTo>
                    <a:pt x="6106" y="4837"/>
                    <a:pt x="6262" y="4835"/>
                    <a:pt x="6419" y="4835"/>
                  </a:cubicBezTo>
                  <a:cubicBezTo>
                    <a:pt x="6662" y="4835"/>
                    <a:pt x="6906" y="4839"/>
                    <a:pt x="7150" y="4839"/>
                  </a:cubicBezTo>
                  <a:lnTo>
                    <a:pt x="7215" y="4839"/>
                  </a:lnTo>
                  <a:lnTo>
                    <a:pt x="7215" y="6065"/>
                  </a:lnTo>
                  <a:cubicBezTo>
                    <a:pt x="6517" y="6190"/>
                    <a:pt x="6019" y="6787"/>
                    <a:pt x="6041" y="7499"/>
                  </a:cubicBezTo>
                  <a:cubicBezTo>
                    <a:pt x="6064" y="8203"/>
                    <a:pt x="6586" y="8739"/>
                    <a:pt x="7215" y="8833"/>
                  </a:cubicBezTo>
                  <a:cubicBezTo>
                    <a:pt x="7213" y="9239"/>
                    <a:pt x="7213" y="9645"/>
                    <a:pt x="7213" y="10059"/>
                  </a:cubicBezTo>
                  <a:lnTo>
                    <a:pt x="5613" y="10059"/>
                  </a:lnTo>
                  <a:cubicBezTo>
                    <a:pt x="5607" y="9958"/>
                    <a:pt x="5594" y="9859"/>
                    <a:pt x="5594" y="9762"/>
                  </a:cubicBezTo>
                  <a:cubicBezTo>
                    <a:pt x="5593" y="8902"/>
                    <a:pt x="5596" y="8043"/>
                    <a:pt x="5593" y="7185"/>
                  </a:cubicBezTo>
                  <a:cubicBezTo>
                    <a:pt x="5593" y="6982"/>
                    <a:pt x="5542" y="6786"/>
                    <a:pt x="5400" y="6633"/>
                  </a:cubicBezTo>
                  <a:cubicBezTo>
                    <a:pt x="5274" y="6497"/>
                    <a:pt x="5122" y="6439"/>
                    <a:pt x="4958" y="6439"/>
                  </a:cubicBezTo>
                  <a:cubicBezTo>
                    <a:pt x="4884" y="6439"/>
                    <a:pt x="4807" y="6451"/>
                    <a:pt x="4728" y="6473"/>
                  </a:cubicBezTo>
                  <a:cubicBezTo>
                    <a:pt x="4503" y="6534"/>
                    <a:pt x="4334" y="6675"/>
                    <a:pt x="4184" y="6852"/>
                  </a:cubicBezTo>
                  <a:cubicBezTo>
                    <a:pt x="3939" y="7141"/>
                    <a:pt x="3783" y="7472"/>
                    <a:pt x="3669" y="7824"/>
                  </a:cubicBezTo>
                  <a:cubicBezTo>
                    <a:pt x="3587" y="8069"/>
                    <a:pt x="3544" y="8322"/>
                    <a:pt x="3547" y="8582"/>
                  </a:cubicBezTo>
                  <a:cubicBezTo>
                    <a:pt x="3548" y="8936"/>
                    <a:pt x="3547" y="9288"/>
                    <a:pt x="3547" y="9642"/>
                  </a:cubicBezTo>
                  <a:cubicBezTo>
                    <a:pt x="3547" y="9762"/>
                    <a:pt x="3495" y="9840"/>
                    <a:pt x="3381" y="9880"/>
                  </a:cubicBezTo>
                  <a:cubicBezTo>
                    <a:pt x="3339" y="9895"/>
                    <a:pt x="3298" y="9905"/>
                    <a:pt x="3259" y="9905"/>
                  </a:cubicBezTo>
                  <a:cubicBezTo>
                    <a:pt x="3199" y="9905"/>
                    <a:pt x="3141" y="9883"/>
                    <a:pt x="3089" y="9827"/>
                  </a:cubicBezTo>
                  <a:cubicBezTo>
                    <a:pt x="2801" y="9536"/>
                    <a:pt x="2510" y="9249"/>
                    <a:pt x="2224" y="8957"/>
                  </a:cubicBezTo>
                  <a:cubicBezTo>
                    <a:pt x="2088" y="8819"/>
                    <a:pt x="2015" y="8646"/>
                    <a:pt x="2015" y="8456"/>
                  </a:cubicBezTo>
                  <a:cubicBezTo>
                    <a:pt x="2009" y="7268"/>
                    <a:pt x="2013" y="6080"/>
                    <a:pt x="2013" y="4891"/>
                  </a:cubicBezTo>
                  <a:cubicBezTo>
                    <a:pt x="2013" y="4877"/>
                    <a:pt x="2015" y="4863"/>
                    <a:pt x="2016" y="4836"/>
                  </a:cubicBezTo>
                  <a:lnTo>
                    <a:pt x="3319" y="4836"/>
                  </a:lnTo>
                  <a:cubicBezTo>
                    <a:pt x="3495" y="4836"/>
                    <a:pt x="3647" y="4706"/>
                    <a:pt x="3671" y="4530"/>
                  </a:cubicBezTo>
                  <a:cubicBezTo>
                    <a:pt x="3704" y="4304"/>
                    <a:pt x="3792" y="4105"/>
                    <a:pt x="3956" y="3943"/>
                  </a:cubicBezTo>
                  <a:cubicBezTo>
                    <a:pt x="4135" y="3768"/>
                    <a:pt x="4378" y="3673"/>
                    <a:pt x="4623" y="3673"/>
                  </a:cubicBezTo>
                  <a:close/>
                  <a:moveTo>
                    <a:pt x="9278" y="4842"/>
                  </a:moveTo>
                  <a:cubicBezTo>
                    <a:pt x="9285" y="4905"/>
                    <a:pt x="9295" y="4970"/>
                    <a:pt x="9295" y="5034"/>
                  </a:cubicBezTo>
                  <a:cubicBezTo>
                    <a:pt x="9298" y="5908"/>
                    <a:pt x="9294" y="6781"/>
                    <a:pt x="9298" y="7656"/>
                  </a:cubicBezTo>
                  <a:cubicBezTo>
                    <a:pt x="9298" y="7848"/>
                    <a:pt x="9338" y="8036"/>
                    <a:pt x="9456" y="8195"/>
                  </a:cubicBezTo>
                  <a:cubicBezTo>
                    <a:pt x="9561" y="8335"/>
                    <a:pt x="9704" y="8406"/>
                    <a:pt x="9878" y="8421"/>
                  </a:cubicBezTo>
                  <a:cubicBezTo>
                    <a:pt x="9907" y="8424"/>
                    <a:pt x="9935" y="8425"/>
                    <a:pt x="9962" y="8425"/>
                  </a:cubicBezTo>
                  <a:cubicBezTo>
                    <a:pt x="10296" y="8425"/>
                    <a:pt x="10528" y="8232"/>
                    <a:pt x="10735" y="7981"/>
                  </a:cubicBezTo>
                  <a:cubicBezTo>
                    <a:pt x="10963" y="7705"/>
                    <a:pt x="11116" y="7390"/>
                    <a:pt x="11222" y="7053"/>
                  </a:cubicBezTo>
                  <a:cubicBezTo>
                    <a:pt x="11300" y="6807"/>
                    <a:pt x="11349" y="6555"/>
                    <a:pt x="11345" y="6293"/>
                  </a:cubicBezTo>
                  <a:cubicBezTo>
                    <a:pt x="11340" y="5940"/>
                    <a:pt x="11344" y="5589"/>
                    <a:pt x="11344" y="5235"/>
                  </a:cubicBezTo>
                  <a:cubicBezTo>
                    <a:pt x="11344" y="5116"/>
                    <a:pt x="11402" y="5019"/>
                    <a:pt x="11505" y="4983"/>
                  </a:cubicBezTo>
                  <a:cubicBezTo>
                    <a:pt x="11547" y="4969"/>
                    <a:pt x="11588" y="4960"/>
                    <a:pt x="11628" y="4960"/>
                  </a:cubicBezTo>
                  <a:cubicBezTo>
                    <a:pt x="11690" y="4960"/>
                    <a:pt x="11750" y="4982"/>
                    <a:pt x="11806" y="5038"/>
                  </a:cubicBezTo>
                  <a:cubicBezTo>
                    <a:pt x="12088" y="5327"/>
                    <a:pt x="12378" y="5607"/>
                    <a:pt x="12660" y="5896"/>
                  </a:cubicBezTo>
                  <a:cubicBezTo>
                    <a:pt x="12801" y="6041"/>
                    <a:pt x="12879" y="6221"/>
                    <a:pt x="12879" y="6426"/>
                  </a:cubicBezTo>
                  <a:cubicBezTo>
                    <a:pt x="12886" y="7605"/>
                    <a:pt x="12885" y="8779"/>
                    <a:pt x="12885" y="9953"/>
                  </a:cubicBezTo>
                  <a:lnTo>
                    <a:pt x="12885" y="10064"/>
                  </a:lnTo>
                  <a:lnTo>
                    <a:pt x="12780" y="10064"/>
                  </a:lnTo>
                  <a:cubicBezTo>
                    <a:pt x="12529" y="10064"/>
                    <a:pt x="12279" y="10066"/>
                    <a:pt x="12028" y="10066"/>
                  </a:cubicBezTo>
                  <a:cubicBezTo>
                    <a:pt x="11840" y="10066"/>
                    <a:pt x="11652" y="10064"/>
                    <a:pt x="11464" y="10061"/>
                  </a:cubicBezTo>
                  <a:cubicBezTo>
                    <a:pt x="11462" y="10061"/>
                    <a:pt x="11459" y="10061"/>
                    <a:pt x="11456" y="10061"/>
                  </a:cubicBezTo>
                  <a:cubicBezTo>
                    <a:pt x="11315" y="10061"/>
                    <a:pt x="11224" y="10176"/>
                    <a:pt x="11224" y="10290"/>
                  </a:cubicBezTo>
                  <a:cubicBezTo>
                    <a:pt x="11229" y="10706"/>
                    <a:pt x="10922" y="11085"/>
                    <a:pt x="10523" y="11200"/>
                  </a:cubicBezTo>
                  <a:cubicBezTo>
                    <a:pt x="10451" y="11220"/>
                    <a:pt x="10374" y="11230"/>
                    <a:pt x="10297" y="11230"/>
                  </a:cubicBezTo>
                  <a:cubicBezTo>
                    <a:pt x="9999" y="11230"/>
                    <a:pt x="9686" y="11084"/>
                    <a:pt x="9520" y="10847"/>
                  </a:cubicBezTo>
                  <a:cubicBezTo>
                    <a:pt x="9398" y="10672"/>
                    <a:pt x="9333" y="10487"/>
                    <a:pt x="9331" y="10274"/>
                  </a:cubicBezTo>
                  <a:cubicBezTo>
                    <a:pt x="9331" y="10154"/>
                    <a:pt x="9232" y="10064"/>
                    <a:pt x="9111" y="10064"/>
                  </a:cubicBezTo>
                  <a:lnTo>
                    <a:pt x="7672" y="10064"/>
                  </a:lnTo>
                  <a:lnTo>
                    <a:pt x="7672" y="8817"/>
                  </a:lnTo>
                  <a:lnTo>
                    <a:pt x="7672" y="8632"/>
                  </a:lnTo>
                  <a:cubicBezTo>
                    <a:pt x="7671" y="8493"/>
                    <a:pt x="7580" y="8407"/>
                    <a:pt x="7442" y="8404"/>
                  </a:cubicBezTo>
                  <a:cubicBezTo>
                    <a:pt x="6985" y="8397"/>
                    <a:pt x="6584" y="8055"/>
                    <a:pt x="6504" y="7606"/>
                  </a:cubicBezTo>
                  <a:cubicBezTo>
                    <a:pt x="6413" y="7111"/>
                    <a:pt x="6773" y="6616"/>
                    <a:pt x="7271" y="6517"/>
                  </a:cubicBezTo>
                  <a:cubicBezTo>
                    <a:pt x="7324" y="6506"/>
                    <a:pt x="7376" y="6498"/>
                    <a:pt x="7429" y="6498"/>
                  </a:cubicBezTo>
                  <a:cubicBezTo>
                    <a:pt x="7437" y="6498"/>
                    <a:pt x="7445" y="6498"/>
                    <a:pt x="7453" y="6498"/>
                  </a:cubicBezTo>
                  <a:cubicBezTo>
                    <a:pt x="7459" y="6499"/>
                    <a:pt x="7464" y="6499"/>
                    <a:pt x="7470" y="6499"/>
                  </a:cubicBezTo>
                  <a:cubicBezTo>
                    <a:pt x="7597" y="6499"/>
                    <a:pt x="7674" y="6376"/>
                    <a:pt x="7674" y="6265"/>
                  </a:cubicBezTo>
                  <a:cubicBezTo>
                    <a:pt x="7671" y="5824"/>
                    <a:pt x="7672" y="5384"/>
                    <a:pt x="7672" y="4941"/>
                  </a:cubicBezTo>
                  <a:lnTo>
                    <a:pt x="7672" y="4842"/>
                  </a:lnTo>
                  <a:close/>
                  <a:moveTo>
                    <a:pt x="4689" y="13577"/>
                  </a:moveTo>
                  <a:cubicBezTo>
                    <a:pt x="4817" y="13577"/>
                    <a:pt x="4817" y="13577"/>
                    <a:pt x="4817" y="13700"/>
                  </a:cubicBezTo>
                  <a:cubicBezTo>
                    <a:pt x="4816" y="13933"/>
                    <a:pt x="4816" y="14165"/>
                    <a:pt x="4816" y="14407"/>
                  </a:cubicBezTo>
                  <a:lnTo>
                    <a:pt x="1365" y="14407"/>
                  </a:lnTo>
                  <a:cubicBezTo>
                    <a:pt x="1251" y="14407"/>
                    <a:pt x="1251" y="14407"/>
                    <a:pt x="1251" y="14291"/>
                  </a:cubicBezTo>
                  <a:cubicBezTo>
                    <a:pt x="1251" y="14086"/>
                    <a:pt x="1255" y="13879"/>
                    <a:pt x="1249" y="13674"/>
                  </a:cubicBezTo>
                  <a:cubicBezTo>
                    <a:pt x="1246" y="13599"/>
                    <a:pt x="1278" y="13577"/>
                    <a:pt x="1345" y="13577"/>
                  </a:cubicBezTo>
                  <a:cubicBezTo>
                    <a:pt x="1415" y="13577"/>
                    <a:pt x="1485" y="13577"/>
                    <a:pt x="1555" y="13577"/>
                  </a:cubicBezTo>
                  <a:cubicBezTo>
                    <a:pt x="1694" y="13577"/>
                    <a:pt x="1834" y="13577"/>
                    <a:pt x="1972" y="13577"/>
                  </a:cubicBezTo>
                  <a:close/>
                  <a:moveTo>
                    <a:pt x="11980" y="0"/>
                  </a:moveTo>
                  <a:cubicBezTo>
                    <a:pt x="11361" y="0"/>
                    <a:pt x="10741" y="2"/>
                    <a:pt x="10121" y="3"/>
                  </a:cubicBezTo>
                  <a:cubicBezTo>
                    <a:pt x="9809" y="5"/>
                    <a:pt x="9616" y="237"/>
                    <a:pt x="9619" y="518"/>
                  </a:cubicBezTo>
                  <a:cubicBezTo>
                    <a:pt x="9623" y="757"/>
                    <a:pt x="9618" y="995"/>
                    <a:pt x="9621" y="1233"/>
                  </a:cubicBezTo>
                  <a:cubicBezTo>
                    <a:pt x="9623" y="1295"/>
                    <a:pt x="9635" y="1358"/>
                    <a:pt x="9652" y="1418"/>
                  </a:cubicBezTo>
                  <a:cubicBezTo>
                    <a:pt x="9687" y="1554"/>
                    <a:pt x="9786" y="1636"/>
                    <a:pt x="9904" y="1702"/>
                  </a:cubicBezTo>
                  <a:cubicBezTo>
                    <a:pt x="9894" y="1728"/>
                    <a:pt x="9882" y="1748"/>
                    <a:pt x="9874" y="1769"/>
                  </a:cubicBezTo>
                  <a:cubicBezTo>
                    <a:pt x="9701" y="2120"/>
                    <a:pt x="9522" y="2471"/>
                    <a:pt x="9356" y="2827"/>
                  </a:cubicBezTo>
                  <a:cubicBezTo>
                    <a:pt x="9234" y="3093"/>
                    <a:pt x="9174" y="3376"/>
                    <a:pt x="9179" y="3667"/>
                  </a:cubicBezTo>
                  <a:cubicBezTo>
                    <a:pt x="9182" y="3839"/>
                    <a:pt x="9200" y="4011"/>
                    <a:pt x="9213" y="4181"/>
                  </a:cubicBezTo>
                  <a:cubicBezTo>
                    <a:pt x="9217" y="4252"/>
                    <a:pt x="9223" y="4320"/>
                    <a:pt x="9229" y="4396"/>
                  </a:cubicBezTo>
                  <a:lnTo>
                    <a:pt x="7630" y="4396"/>
                  </a:lnTo>
                  <a:cubicBezTo>
                    <a:pt x="7582" y="4396"/>
                    <a:pt x="7532" y="4409"/>
                    <a:pt x="7484" y="4413"/>
                  </a:cubicBezTo>
                  <a:cubicBezTo>
                    <a:pt x="7469" y="4415"/>
                    <a:pt x="7453" y="4416"/>
                    <a:pt x="7438" y="4416"/>
                  </a:cubicBezTo>
                  <a:cubicBezTo>
                    <a:pt x="7432" y="4416"/>
                    <a:pt x="7426" y="4416"/>
                    <a:pt x="7421" y="4416"/>
                  </a:cubicBezTo>
                  <a:cubicBezTo>
                    <a:pt x="7364" y="4410"/>
                    <a:pt x="7306" y="4396"/>
                    <a:pt x="7249" y="4396"/>
                  </a:cubicBezTo>
                  <a:cubicBezTo>
                    <a:pt x="6869" y="4395"/>
                    <a:pt x="6491" y="4395"/>
                    <a:pt x="6111" y="4395"/>
                  </a:cubicBezTo>
                  <a:lnTo>
                    <a:pt x="6009" y="4395"/>
                  </a:lnTo>
                  <a:cubicBezTo>
                    <a:pt x="5857" y="3895"/>
                    <a:pt x="5770" y="3732"/>
                    <a:pt x="5471" y="3505"/>
                  </a:cubicBezTo>
                  <a:cubicBezTo>
                    <a:pt x="5215" y="3309"/>
                    <a:pt x="4935" y="3211"/>
                    <a:pt x="4637" y="3211"/>
                  </a:cubicBezTo>
                  <a:cubicBezTo>
                    <a:pt x="4509" y="3211"/>
                    <a:pt x="4377" y="3229"/>
                    <a:pt x="4243" y="3266"/>
                  </a:cubicBezTo>
                  <a:cubicBezTo>
                    <a:pt x="3954" y="3345"/>
                    <a:pt x="3712" y="3499"/>
                    <a:pt x="3523" y="3737"/>
                  </a:cubicBezTo>
                  <a:cubicBezTo>
                    <a:pt x="3388" y="3904"/>
                    <a:pt x="3296" y="4092"/>
                    <a:pt x="3253" y="4298"/>
                  </a:cubicBezTo>
                  <a:cubicBezTo>
                    <a:pt x="3236" y="4380"/>
                    <a:pt x="3209" y="4395"/>
                    <a:pt x="3134" y="4395"/>
                  </a:cubicBezTo>
                  <a:cubicBezTo>
                    <a:pt x="2978" y="4393"/>
                    <a:pt x="2822" y="4392"/>
                    <a:pt x="2666" y="4392"/>
                  </a:cubicBezTo>
                  <a:cubicBezTo>
                    <a:pt x="2425" y="4392"/>
                    <a:pt x="2184" y="4394"/>
                    <a:pt x="1943" y="4395"/>
                  </a:cubicBezTo>
                  <a:cubicBezTo>
                    <a:pt x="1910" y="4395"/>
                    <a:pt x="1879" y="4397"/>
                    <a:pt x="1849" y="4406"/>
                  </a:cubicBezTo>
                  <a:cubicBezTo>
                    <a:pt x="1665" y="4457"/>
                    <a:pt x="1553" y="4614"/>
                    <a:pt x="1553" y="4808"/>
                  </a:cubicBezTo>
                  <a:cubicBezTo>
                    <a:pt x="1552" y="5161"/>
                    <a:pt x="1553" y="5514"/>
                    <a:pt x="1552" y="5867"/>
                  </a:cubicBezTo>
                  <a:cubicBezTo>
                    <a:pt x="1552" y="5901"/>
                    <a:pt x="1532" y="5944"/>
                    <a:pt x="1507" y="5966"/>
                  </a:cubicBezTo>
                  <a:cubicBezTo>
                    <a:pt x="1351" y="6104"/>
                    <a:pt x="1191" y="6241"/>
                    <a:pt x="1031" y="6375"/>
                  </a:cubicBezTo>
                  <a:cubicBezTo>
                    <a:pt x="904" y="6481"/>
                    <a:pt x="768" y="6576"/>
                    <a:pt x="651" y="6691"/>
                  </a:cubicBezTo>
                  <a:cubicBezTo>
                    <a:pt x="555" y="6787"/>
                    <a:pt x="460" y="6893"/>
                    <a:pt x="393" y="7012"/>
                  </a:cubicBezTo>
                  <a:cubicBezTo>
                    <a:pt x="259" y="7247"/>
                    <a:pt x="269" y="7517"/>
                    <a:pt x="232" y="7776"/>
                  </a:cubicBezTo>
                  <a:cubicBezTo>
                    <a:pt x="208" y="7947"/>
                    <a:pt x="197" y="8123"/>
                    <a:pt x="175" y="8294"/>
                  </a:cubicBezTo>
                  <a:cubicBezTo>
                    <a:pt x="149" y="8519"/>
                    <a:pt x="116" y="8741"/>
                    <a:pt x="89" y="8964"/>
                  </a:cubicBezTo>
                  <a:cubicBezTo>
                    <a:pt x="68" y="9138"/>
                    <a:pt x="54" y="9315"/>
                    <a:pt x="34" y="9491"/>
                  </a:cubicBezTo>
                  <a:cubicBezTo>
                    <a:pt x="27" y="9559"/>
                    <a:pt x="11" y="9624"/>
                    <a:pt x="0" y="9692"/>
                  </a:cubicBezTo>
                  <a:lnTo>
                    <a:pt x="0" y="9921"/>
                  </a:lnTo>
                  <a:cubicBezTo>
                    <a:pt x="17" y="10011"/>
                    <a:pt x="27" y="10100"/>
                    <a:pt x="47" y="10188"/>
                  </a:cubicBezTo>
                  <a:cubicBezTo>
                    <a:pt x="133" y="10567"/>
                    <a:pt x="359" y="10884"/>
                    <a:pt x="538" y="11222"/>
                  </a:cubicBezTo>
                  <a:cubicBezTo>
                    <a:pt x="579" y="11299"/>
                    <a:pt x="656" y="11339"/>
                    <a:pt x="732" y="11339"/>
                  </a:cubicBezTo>
                  <a:cubicBezTo>
                    <a:pt x="766" y="11339"/>
                    <a:pt x="800" y="11331"/>
                    <a:pt x="831" y="11314"/>
                  </a:cubicBezTo>
                  <a:cubicBezTo>
                    <a:pt x="945" y="11252"/>
                    <a:pt x="993" y="11108"/>
                    <a:pt x="934" y="10992"/>
                  </a:cubicBezTo>
                  <a:cubicBezTo>
                    <a:pt x="883" y="10891"/>
                    <a:pt x="823" y="10797"/>
                    <a:pt x="771" y="10698"/>
                  </a:cubicBezTo>
                  <a:cubicBezTo>
                    <a:pt x="696" y="10552"/>
                    <a:pt x="618" y="10406"/>
                    <a:pt x="549" y="10258"/>
                  </a:cubicBezTo>
                  <a:cubicBezTo>
                    <a:pt x="415" y="9969"/>
                    <a:pt x="465" y="9666"/>
                    <a:pt x="499" y="9368"/>
                  </a:cubicBezTo>
                  <a:cubicBezTo>
                    <a:pt x="523" y="9143"/>
                    <a:pt x="557" y="8919"/>
                    <a:pt x="584" y="8696"/>
                  </a:cubicBezTo>
                  <a:cubicBezTo>
                    <a:pt x="606" y="8522"/>
                    <a:pt x="620" y="8349"/>
                    <a:pt x="640" y="8176"/>
                  </a:cubicBezTo>
                  <a:cubicBezTo>
                    <a:pt x="665" y="7943"/>
                    <a:pt x="693" y="7712"/>
                    <a:pt x="727" y="7480"/>
                  </a:cubicBezTo>
                  <a:cubicBezTo>
                    <a:pt x="746" y="7354"/>
                    <a:pt x="761" y="7226"/>
                    <a:pt x="859" y="7129"/>
                  </a:cubicBezTo>
                  <a:cubicBezTo>
                    <a:pt x="922" y="7069"/>
                    <a:pt x="988" y="7008"/>
                    <a:pt x="1054" y="6951"/>
                  </a:cubicBezTo>
                  <a:cubicBezTo>
                    <a:pt x="1217" y="6814"/>
                    <a:pt x="1379" y="6675"/>
                    <a:pt x="1555" y="6528"/>
                  </a:cubicBezTo>
                  <a:lnTo>
                    <a:pt x="1555" y="6637"/>
                  </a:lnTo>
                  <a:cubicBezTo>
                    <a:pt x="1561" y="7285"/>
                    <a:pt x="1559" y="7934"/>
                    <a:pt x="1576" y="8584"/>
                  </a:cubicBezTo>
                  <a:cubicBezTo>
                    <a:pt x="1583" y="8848"/>
                    <a:pt x="1705" y="9080"/>
                    <a:pt x="1889" y="9270"/>
                  </a:cubicBezTo>
                  <a:cubicBezTo>
                    <a:pt x="2200" y="9591"/>
                    <a:pt x="2521" y="9905"/>
                    <a:pt x="2837" y="10219"/>
                  </a:cubicBezTo>
                  <a:cubicBezTo>
                    <a:pt x="2855" y="10238"/>
                    <a:pt x="2875" y="10259"/>
                    <a:pt x="2898" y="10270"/>
                  </a:cubicBezTo>
                  <a:cubicBezTo>
                    <a:pt x="3000" y="10332"/>
                    <a:pt x="3120" y="10360"/>
                    <a:pt x="3242" y="10360"/>
                  </a:cubicBezTo>
                  <a:cubicBezTo>
                    <a:pt x="3446" y="10360"/>
                    <a:pt x="3656" y="10282"/>
                    <a:pt x="3796" y="10161"/>
                  </a:cubicBezTo>
                  <a:cubicBezTo>
                    <a:pt x="3952" y="10027"/>
                    <a:pt x="4008" y="9846"/>
                    <a:pt x="4010" y="9651"/>
                  </a:cubicBezTo>
                  <a:cubicBezTo>
                    <a:pt x="4014" y="9261"/>
                    <a:pt x="4010" y="8874"/>
                    <a:pt x="4011" y="8485"/>
                  </a:cubicBezTo>
                  <a:cubicBezTo>
                    <a:pt x="4011" y="8408"/>
                    <a:pt x="4015" y="8332"/>
                    <a:pt x="4031" y="8258"/>
                  </a:cubicBezTo>
                  <a:cubicBezTo>
                    <a:pt x="4110" y="7885"/>
                    <a:pt x="4247" y="7537"/>
                    <a:pt x="4474" y="7227"/>
                  </a:cubicBezTo>
                  <a:cubicBezTo>
                    <a:pt x="4568" y="7098"/>
                    <a:pt x="4676" y="6981"/>
                    <a:pt x="4829" y="6914"/>
                  </a:cubicBezTo>
                  <a:cubicBezTo>
                    <a:pt x="4863" y="6899"/>
                    <a:pt x="4898" y="6892"/>
                    <a:pt x="4931" y="6892"/>
                  </a:cubicBezTo>
                  <a:cubicBezTo>
                    <a:pt x="5020" y="6892"/>
                    <a:pt x="5095" y="6945"/>
                    <a:pt x="5120" y="7040"/>
                  </a:cubicBezTo>
                  <a:cubicBezTo>
                    <a:pt x="5133" y="7090"/>
                    <a:pt x="5140" y="7142"/>
                    <a:pt x="5140" y="7193"/>
                  </a:cubicBezTo>
                  <a:cubicBezTo>
                    <a:pt x="5147" y="8108"/>
                    <a:pt x="5148" y="9022"/>
                    <a:pt x="5161" y="9935"/>
                  </a:cubicBezTo>
                  <a:cubicBezTo>
                    <a:pt x="5163" y="10143"/>
                    <a:pt x="5189" y="10352"/>
                    <a:pt x="5214" y="10559"/>
                  </a:cubicBezTo>
                  <a:cubicBezTo>
                    <a:pt x="5245" y="10805"/>
                    <a:pt x="5301" y="11047"/>
                    <a:pt x="5269" y="11302"/>
                  </a:cubicBezTo>
                  <a:cubicBezTo>
                    <a:pt x="5242" y="11507"/>
                    <a:pt x="5202" y="11706"/>
                    <a:pt x="5114" y="11893"/>
                  </a:cubicBezTo>
                  <a:cubicBezTo>
                    <a:pt x="4931" y="12282"/>
                    <a:pt x="4735" y="12665"/>
                    <a:pt x="4547" y="13053"/>
                  </a:cubicBezTo>
                  <a:cubicBezTo>
                    <a:pt x="4519" y="13111"/>
                    <a:pt x="4489" y="13132"/>
                    <a:pt x="4424" y="13132"/>
                  </a:cubicBezTo>
                  <a:cubicBezTo>
                    <a:pt x="3555" y="13131"/>
                    <a:pt x="2687" y="13131"/>
                    <a:pt x="1821" y="13131"/>
                  </a:cubicBezTo>
                  <a:cubicBezTo>
                    <a:pt x="1795" y="13131"/>
                    <a:pt x="1769" y="13128"/>
                    <a:pt x="1732" y="13127"/>
                  </a:cubicBezTo>
                  <a:cubicBezTo>
                    <a:pt x="1732" y="13011"/>
                    <a:pt x="1747" y="12897"/>
                    <a:pt x="1729" y="12789"/>
                  </a:cubicBezTo>
                  <a:cubicBezTo>
                    <a:pt x="1669" y="12473"/>
                    <a:pt x="1521" y="12187"/>
                    <a:pt x="1382" y="11900"/>
                  </a:cubicBezTo>
                  <a:cubicBezTo>
                    <a:pt x="1347" y="11828"/>
                    <a:pt x="1269" y="11786"/>
                    <a:pt x="1191" y="11786"/>
                  </a:cubicBezTo>
                  <a:cubicBezTo>
                    <a:pt x="1162" y="11786"/>
                    <a:pt x="1133" y="11792"/>
                    <a:pt x="1106" y="11804"/>
                  </a:cubicBezTo>
                  <a:cubicBezTo>
                    <a:pt x="983" y="11858"/>
                    <a:pt x="930" y="11961"/>
                    <a:pt x="975" y="12077"/>
                  </a:cubicBezTo>
                  <a:cubicBezTo>
                    <a:pt x="1043" y="12248"/>
                    <a:pt x="1115" y="12416"/>
                    <a:pt x="1191" y="12583"/>
                  </a:cubicBezTo>
                  <a:cubicBezTo>
                    <a:pt x="1266" y="12756"/>
                    <a:pt x="1304" y="12934"/>
                    <a:pt x="1293" y="13124"/>
                  </a:cubicBezTo>
                  <a:cubicBezTo>
                    <a:pt x="1276" y="13125"/>
                    <a:pt x="1265" y="13128"/>
                    <a:pt x="1255" y="13128"/>
                  </a:cubicBezTo>
                  <a:cubicBezTo>
                    <a:pt x="1254" y="13128"/>
                    <a:pt x="1252" y="13128"/>
                    <a:pt x="1251" y="13128"/>
                  </a:cubicBezTo>
                  <a:cubicBezTo>
                    <a:pt x="1029" y="13128"/>
                    <a:pt x="807" y="13360"/>
                    <a:pt x="816" y="13574"/>
                  </a:cubicBezTo>
                  <a:cubicBezTo>
                    <a:pt x="828" y="13855"/>
                    <a:pt x="819" y="14138"/>
                    <a:pt x="819" y="14421"/>
                  </a:cubicBezTo>
                  <a:cubicBezTo>
                    <a:pt x="819" y="14454"/>
                    <a:pt x="826" y="14483"/>
                    <a:pt x="833" y="14515"/>
                  </a:cubicBezTo>
                  <a:cubicBezTo>
                    <a:pt x="884" y="14725"/>
                    <a:pt x="1085" y="14860"/>
                    <a:pt x="1299" y="14860"/>
                  </a:cubicBezTo>
                  <a:lnTo>
                    <a:pt x="1986" y="14860"/>
                  </a:lnTo>
                  <a:cubicBezTo>
                    <a:pt x="2454" y="14860"/>
                    <a:pt x="2922" y="14860"/>
                    <a:pt x="3390" y="14860"/>
                  </a:cubicBezTo>
                  <a:cubicBezTo>
                    <a:pt x="3858" y="14860"/>
                    <a:pt x="4326" y="14860"/>
                    <a:pt x="4793" y="14858"/>
                  </a:cubicBezTo>
                  <a:cubicBezTo>
                    <a:pt x="5082" y="14857"/>
                    <a:pt x="5270" y="14659"/>
                    <a:pt x="5281" y="14408"/>
                  </a:cubicBezTo>
                  <a:cubicBezTo>
                    <a:pt x="5294" y="14133"/>
                    <a:pt x="5284" y="13855"/>
                    <a:pt x="5283" y="13579"/>
                  </a:cubicBezTo>
                  <a:cubicBezTo>
                    <a:pt x="5283" y="13560"/>
                    <a:pt x="5280" y="13538"/>
                    <a:pt x="5276" y="13520"/>
                  </a:cubicBezTo>
                  <a:cubicBezTo>
                    <a:pt x="5247" y="13353"/>
                    <a:pt x="5148" y="13240"/>
                    <a:pt x="5001" y="13162"/>
                  </a:cubicBezTo>
                  <a:cubicBezTo>
                    <a:pt x="5083" y="12999"/>
                    <a:pt x="5163" y="12842"/>
                    <a:pt x="5240" y="12685"/>
                  </a:cubicBezTo>
                  <a:cubicBezTo>
                    <a:pt x="5444" y="12275"/>
                    <a:pt x="5672" y="11875"/>
                    <a:pt x="5714" y="11405"/>
                  </a:cubicBezTo>
                  <a:cubicBezTo>
                    <a:pt x="5741" y="11104"/>
                    <a:pt x="5721" y="10805"/>
                    <a:pt x="5676" y="10504"/>
                  </a:cubicBezTo>
                  <a:cubicBezTo>
                    <a:pt x="5699" y="10502"/>
                    <a:pt x="5721" y="10501"/>
                    <a:pt x="5744" y="10501"/>
                  </a:cubicBezTo>
                  <a:lnTo>
                    <a:pt x="8827" y="10501"/>
                  </a:lnTo>
                  <a:cubicBezTo>
                    <a:pt x="8876" y="10501"/>
                    <a:pt x="8910" y="10508"/>
                    <a:pt x="8920" y="10565"/>
                  </a:cubicBezTo>
                  <a:cubicBezTo>
                    <a:pt x="8983" y="10914"/>
                    <a:pt x="9165" y="11193"/>
                    <a:pt x="9447" y="11405"/>
                  </a:cubicBezTo>
                  <a:cubicBezTo>
                    <a:pt x="9669" y="11575"/>
                    <a:pt x="9925" y="11668"/>
                    <a:pt x="10206" y="11684"/>
                  </a:cubicBezTo>
                  <a:cubicBezTo>
                    <a:pt x="10238" y="11686"/>
                    <a:pt x="10269" y="11687"/>
                    <a:pt x="10300" y="11687"/>
                  </a:cubicBezTo>
                  <a:cubicBezTo>
                    <a:pt x="10559" y="11687"/>
                    <a:pt x="10803" y="11618"/>
                    <a:pt x="11026" y="11478"/>
                  </a:cubicBezTo>
                  <a:cubicBezTo>
                    <a:pt x="11273" y="11324"/>
                    <a:pt x="11464" y="11122"/>
                    <a:pt x="11572" y="10846"/>
                  </a:cubicBezTo>
                  <a:cubicBezTo>
                    <a:pt x="11615" y="10734"/>
                    <a:pt x="11651" y="10620"/>
                    <a:pt x="11692" y="10502"/>
                  </a:cubicBezTo>
                  <a:lnTo>
                    <a:pt x="12977" y="10502"/>
                  </a:lnTo>
                  <a:cubicBezTo>
                    <a:pt x="13008" y="10502"/>
                    <a:pt x="13042" y="10501"/>
                    <a:pt x="13070" y="10492"/>
                  </a:cubicBezTo>
                  <a:cubicBezTo>
                    <a:pt x="13252" y="10439"/>
                    <a:pt x="13347" y="10296"/>
                    <a:pt x="13351" y="10110"/>
                  </a:cubicBezTo>
                  <a:cubicBezTo>
                    <a:pt x="13356" y="9743"/>
                    <a:pt x="13351" y="9375"/>
                    <a:pt x="13354" y="9007"/>
                  </a:cubicBezTo>
                  <a:cubicBezTo>
                    <a:pt x="13354" y="8964"/>
                    <a:pt x="13383" y="8911"/>
                    <a:pt x="13415" y="8882"/>
                  </a:cubicBezTo>
                  <a:cubicBezTo>
                    <a:pt x="13538" y="8773"/>
                    <a:pt x="13667" y="8672"/>
                    <a:pt x="13794" y="8565"/>
                  </a:cubicBezTo>
                  <a:cubicBezTo>
                    <a:pt x="13933" y="8451"/>
                    <a:pt x="14069" y="8332"/>
                    <a:pt x="14209" y="8222"/>
                  </a:cubicBezTo>
                  <a:cubicBezTo>
                    <a:pt x="14374" y="8089"/>
                    <a:pt x="14521" y="7941"/>
                    <a:pt x="14570" y="7726"/>
                  </a:cubicBezTo>
                  <a:cubicBezTo>
                    <a:pt x="14606" y="7554"/>
                    <a:pt x="14633" y="7381"/>
                    <a:pt x="14657" y="7207"/>
                  </a:cubicBezTo>
                  <a:cubicBezTo>
                    <a:pt x="14703" y="6885"/>
                    <a:pt x="14742" y="6561"/>
                    <a:pt x="14782" y="6235"/>
                  </a:cubicBezTo>
                  <a:cubicBezTo>
                    <a:pt x="14813" y="5965"/>
                    <a:pt x="14840" y="5693"/>
                    <a:pt x="14872" y="5423"/>
                  </a:cubicBezTo>
                  <a:cubicBezTo>
                    <a:pt x="14879" y="5357"/>
                    <a:pt x="14895" y="5290"/>
                    <a:pt x="14908" y="5224"/>
                  </a:cubicBezTo>
                  <a:lnTo>
                    <a:pt x="14908" y="4905"/>
                  </a:lnTo>
                  <a:cubicBezTo>
                    <a:pt x="14902" y="4891"/>
                    <a:pt x="14891" y="4876"/>
                    <a:pt x="14889" y="4861"/>
                  </a:cubicBezTo>
                  <a:cubicBezTo>
                    <a:pt x="14869" y="4644"/>
                    <a:pt x="14795" y="4440"/>
                    <a:pt x="14697" y="4247"/>
                  </a:cubicBezTo>
                  <a:cubicBezTo>
                    <a:pt x="14575" y="4006"/>
                    <a:pt x="14428" y="3775"/>
                    <a:pt x="14309" y="3533"/>
                  </a:cubicBezTo>
                  <a:cubicBezTo>
                    <a:pt x="14103" y="3114"/>
                    <a:pt x="13907" y="2690"/>
                    <a:pt x="13709" y="2267"/>
                  </a:cubicBezTo>
                  <a:cubicBezTo>
                    <a:pt x="13630" y="2097"/>
                    <a:pt x="13603" y="1920"/>
                    <a:pt x="13634" y="1735"/>
                  </a:cubicBezTo>
                  <a:cubicBezTo>
                    <a:pt x="13931" y="1728"/>
                    <a:pt x="14091" y="1503"/>
                    <a:pt x="14101" y="1241"/>
                  </a:cubicBezTo>
                  <a:cubicBezTo>
                    <a:pt x="14108" y="998"/>
                    <a:pt x="14113" y="753"/>
                    <a:pt x="14101" y="510"/>
                  </a:cubicBezTo>
                  <a:cubicBezTo>
                    <a:pt x="14084" y="188"/>
                    <a:pt x="13907" y="7"/>
                    <a:pt x="13599" y="5"/>
                  </a:cubicBezTo>
                  <a:cubicBezTo>
                    <a:pt x="13060" y="1"/>
                    <a:pt x="12520" y="0"/>
                    <a:pt x="119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71"/>
          <p:cNvGrpSpPr/>
          <p:nvPr/>
        </p:nvGrpSpPr>
        <p:grpSpPr>
          <a:xfrm>
            <a:off x="1630155" y="1858802"/>
            <a:ext cx="614700" cy="614700"/>
            <a:chOff x="1630155" y="1864970"/>
            <a:chExt cx="614700" cy="614700"/>
          </a:xfrm>
        </p:grpSpPr>
        <p:sp>
          <p:nvSpPr>
            <p:cNvPr id="1442" name="Google Shape;1442;p71"/>
            <p:cNvSpPr/>
            <p:nvPr/>
          </p:nvSpPr>
          <p:spPr>
            <a:xfrm>
              <a:off x="1630155"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71"/>
            <p:cNvSpPr/>
            <p:nvPr/>
          </p:nvSpPr>
          <p:spPr>
            <a:xfrm>
              <a:off x="1704222" y="1938948"/>
              <a:ext cx="467777" cy="466744"/>
            </a:xfrm>
            <a:custGeom>
              <a:rect b="b" l="l" r="r" t="t"/>
              <a:pathLst>
                <a:path extrusionOk="0" h="14906" w="14939">
                  <a:moveTo>
                    <a:pt x="7401" y="1"/>
                  </a:moveTo>
                  <a:cubicBezTo>
                    <a:pt x="7262" y="52"/>
                    <a:pt x="7214" y="154"/>
                    <a:pt x="7223" y="298"/>
                  </a:cubicBezTo>
                  <a:cubicBezTo>
                    <a:pt x="7231" y="430"/>
                    <a:pt x="7224" y="561"/>
                    <a:pt x="7224" y="694"/>
                  </a:cubicBezTo>
                  <a:cubicBezTo>
                    <a:pt x="7224" y="844"/>
                    <a:pt x="7312" y="936"/>
                    <a:pt x="7448" y="936"/>
                  </a:cubicBezTo>
                  <a:cubicBezTo>
                    <a:pt x="7589" y="936"/>
                    <a:pt x="7682" y="841"/>
                    <a:pt x="7682" y="696"/>
                  </a:cubicBezTo>
                  <a:cubicBezTo>
                    <a:pt x="7682" y="564"/>
                    <a:pt x="7677" y="432"/>
                    <a:pt x="7684" y="299"/>
                  </a:cubicBezTo>
                  <a:cubicBezTo>
                    <a:pt x="7694" y="157"/>
                    <a:pt x="7640" y="56"/>
                    <a:pt x="7507" y="1"/>
                  </a:cubicBezTo>
                  <a:close/>
                  <a:moveTo>
                    <a:pt x="9629" y="904"/>
                  </a:moveTo>
                  <a:cubicBezTo>
                    <a:pt x="9577" y="904"/>
                    <a:pt x="9526" y="925"/>
                    <a:pt x="9478" y="971"/>
                  </a:cubicBezTo>
                  <a:cubicBezTo>
                    <a:pt x="9357" y="1085"/>
                    <a:pt x="9243" y="1203"/>
                    <a:pt x="9127" y="1319"/>
                  </a:cubicBezTo>
                  <a:cubicBezTo>
                    <a:pt x="9055" y="1393"/>
                    <a:pt x="9041" y="1479"/>
                    <a:pt x="9087" y="1573"/>
                  </a:cubicBezTo>
                  <a:cubicBezTo>
                    <a:pt x="9127" y="1655"/>
                    <a:pt x="9188" y="1710"/>
                    <a:pt x="9294" y="1711"/>
                  </a:cubicBezTo>
                  <a:cubicBezTo>
                    <a:pt x="9346" y="1692"/>
                    <a:pt x="9413" y="1683"/>
                    <a:pt x="9449" y="1648"/>
                  </a:cubicBezTo>
                  <a:cubicBezTo>
                    <a:pt x="9578" y="1523"/>
                    <a:pt x="9703" y="1394"/>
                    <a:pt x="9819" y="1260"/>
                  </a:cubicBezTo>
                  <a:cubicBezTo>
                    <a:pt x="9894" y="1174"/>
                    <a:pt x="9868" y="1025"/>
                    <a:pt x="9775" y="957"/>
                  </a:cubicBezTo>
                  <a:cubicBezTo>
                    <a:pt x="9728" y="923"/>
                    <a:pt x="9678" y="904"/>
                    <a:pt x="9629" y="904"/>
                  </a:cubicBezTo>
                  <a:close/>
                  <a:moveTo>
                    <a:pt x="5240" y="915"/>
                  </a:moveTo>
                  <a:cubicBezTo>
                    <a:pt x="5150" y="915"/>
                    <a:pt x="5079" y="972"/>
                    <a:pt x="5058" y="1059"/>
                  </a:cubicBezTo>
                  <a:cubicBezTo>
                    <a:pt x="5035" y="1153"/>
                    <a:pt x="5049" y="1247"/>
                    <a:pt x="5129" y="1324"/>
                  </a:cubicBezTo>
                  <a:cubicBezTo>
                    <a:pt x="5229" y="1420"/>
                    <a:pt x="5321" y="1522"/>
                    <a:pt x="5424" y="1614"/>
                  </a:cubicBezTo>
                  <a:cubicBezTo>
                    <a:pt x="5475" y="1659"/>
                    <a:pt x="5545" y="1684"/>
                    <a:pt x="5604" y="1718"/>
                  </a:cubicBezTo>
                  <a:cubicBezTo>
                    <a:pt x="5608" y="1711"/>
                    <a:pt x="5614" y="1704"/>
                    <a:pt x="5617" y="1697"/>
                  </a:cubicBezTo>
                  <a:cubicBezTo>
                    <a:pt x="5717" y="1697"/>
                    <a:pt x="5788" y="1655"/>
                    <a:pt x="5823" y="1570"/>
                  </a:cubicBezTo>
                  <a:cubicBezTo>
                    <a:pt x="5863" y="1478"/>
                    <a:pt x="5847" y="1393"/>
                    <a:pt x="5779" y="1322"/>
                  </a:cubicBezTo>
                  <a:cubicBezTo>
                    <a:pt x="5663" y="1201"/>
                    <a:pt x="5547" y="1078"/>
                    <a:pt x="5423" y="969"/>
                  </a:cubicBezTo>
                  <a:cubicBezTo>
                    <a:pt x="5380" y="932"/>
                    <a:pt x="5304" y="918"/>
                    <a:pt x="5243" y="915"/>
                  </a:cubicBezTo>
                  <a:cubicBezTo>
                    <a:pt x="5242" y="915"/>
                    <a:pt x="5241" y="915"/>
                    <a:pt x="5240" y="915"/>
                  </a:cubicBezTo>
                  <a:close/>
                  <a:moveTo>
                    <a:pt x="10127" y="3090"/>
                  </a:moveTo>
                  <a:cubicBezTo>
                    <a:pt x="10099" y="3090"/>
                    <a:pt x="10071" y="3090"/>
                    <a:pt x="10042" y="3091"/>
                  </a:cubicBezTo>
                  <a:cubicBezTo>
                    <a:pt x="9926" y="3092"/>
                    <a:pt x="9827" y="3186"/>
                    <a:pt x="9820" y="3296"/>
                  </a:cubicBezTo>
                  <a:cubicBezTo>
                    <a:pt x="9816" y="3402"/>
                    <a:pt x="9895" y="3524"/>
                    <a:pt x="10001" y="3529"/>
                  </a:cubicBezTo>
                  <a:cubicBezTo>
                    <a:pt x="10094" y="3534"/>
                    <a:pt x="10187" y="3536"/>
                    <a:pt x="10280" y="3536"/>
                  </a:cubicBezTo>
                  <a:cubicBezTo>
                    <a:pt x="10381" y="3536"/>
                    <a:pt x="10482" y="3534"/>
                    <a:pt x="10583" y="3529"/>
                  </a:cubicBezTo>
                  <a:cubicBezTo>
                    <a:pt x="10710" y="3524"/>
                    <a:pt x="10767" y="3429"/>
                    <a:pt x="10757" y="3276"/>
                  </a:cubicBezTo>
                  <a:cubicBezTo>
                    <a:pt x="10747" y="3174"/>
                    <a:pt x="10661" y="3092"/>
                    <a:pt x="10554" y="3091"/>
                  </a:cubicBezTo>
                  <a:cubicBezTo>
                    <a:pt x="10526" y="3090"/>
                    <a:pt x="10497" y="3090"/>
                    <a:pt x="10469" y="3090"/>
                  </a:cubicBezTo>
                  <a:cubicBezTo>
                    <a:pt x="10412" y="3090"/>
                    <a:pt x="10356" y="3091"/>
                    <a:pt x="10298" y="3091"/>
                  </a:cubicBezTo>
                  <a:cubicBezTo>
                    <a:pt x="10241" y="3091"/>
                    <a:pt x="10184" y="3090"/>
                    <a:pt x="10127" y="3090"/>
                  </a:cubicBezTo>
                  <a:close/>
                  <a:moveTo>
                    <a:pt x="4441" y="3092"/>
                  </a:moveTo>
                  <a:cubicBezTo>
                    <a:pt x="4413" y="3092"/>
                    <a:pt x="4384" y="3092"/>
                    <a:pt x="4356" y="3092"/>
                  </a:cubicBezTo>
                  <a:cubicBezTo>
                    <a:pt x="4253" y="3092"/>
                    <a:pt x="4160" y="3169"/>
                    <a:pt x="4151" y="3255"/>
                  </a:cubicBezTo>
                  <a:cubicBezTo>
                    <a:pt x="4135" y="3412"/>
                    <a:pt x="4188" y="3521"/>
                    <a:pt x="4309" y="3529"/>
                  </a:cubicBezTo>
                  <a:cubicBezTo>
                    <a:pt x="4396" y="3535"/>
                    <a:pt x="4482" y="3537"/>
                    <a:pt x="4569" y="3537"/>
                  </a:cubicBezTo>
                  <a:cubicBezTo>
                    <a:pt x="4676" y="3537"/>
                    <a:pt x="4784" y="3534"/>
                    <a:pt x="4892" y="3531"/>
                  </a:cubicBezTo>
                  <a:cubicBezTo>
                    <a:pt x="5010" y="3528"/>
                    <a:pt x="5090" y="3433"/>
                    <a:pt x="5071" y="3256"/>
                  </a:cubicBezTo>
                  <a:cubicBezTo>
                    <a:pt x="5062" y="3164"/>
                    <a:pt x="4970" y="3092"/>
                    <a:pt x="4857" y="3092"/>
                  </a:cubicBezTo>
                  <a:lnTo>
                    <a:pt x="4611" y="3092"/>
                  </a:lnTo>
                  <a:cubicBezTo>
                    <a:pt x="4554" y="3092"/>
                    <a:pt x="4498" y="3092"/>
                    <a:pt x="4441" y="3092"/>
                  </a:cubicBezTo>
                  <a:close/>
                  <a:moveTo>
                    <a:pt x="5617" y="4925"/>
                  </a:moveTo>
                  <a:cubicBezTo>
                    <a:pt x="5552" y="4925"/>
                    <a:pt x="5482" y="4951"/>
                    <a:pt x="5427" y="5015"/>
                  </a:cubicBezTo>
                  <a:cubicBezTo>
                    <a:pt x="5334" y="5124"/>
                    <a:pt x="5222" y="5219"/>
                    <a:pt x="5126" y="5325"/>
                  </a:cubicBezTo>
                  <a:cubicBezTo>
                    <a:pt x="5085" y="5369"/>
                    <a:pt x="5061" y="5428"/>
                    <a:pt x="5031" y="5480"/>
                  </a:cubicBezTo>
                  <a:cubicBezTo>
                    <a:pt x="5038" y="5483"/>
                    <a:pt x="5048" y="5487"/>
                    <a:pt x="5055" y="5490"/>
                  </a:cubicBezTo>
                  <a:cubicBezTo>
                    <a:pt x="5031" y="5591"/>
                    <a:pt x="5098" y="5653"/>
                    <a:pt x="5164" y="5694"/>
                  </a:cubicBezTo>
                  <a:cubicBezTo>
                    <a:pt x="5198" y="5715"/>
                    <a:pt x="5237" y="5726"/>
                    <a:pt x="5276" y="5726"/>
                  </a:cubicBezTo>
                  <a:cubicBezTo>
                    <a:pt x="5320" y="5726"/>
                    <a:pt x="5363" y="5712"/>
                    <a:pt x="5399" y="5680"/>
                  </a:cubicBezTo>
                  <a:cubicBezTo>
                    <a:pt x="5532" y="5561"/>
                    <a:pt x="5669" y="5444"/>
                    <a:pt x="5784" y="5308"/>
                  </a:cubicBezTo>
                  <a:cubicBezTo>
                    <a:pt x="5884" y="5188"/>
                    <a:pt x="5856" y="5064"/>
                    <a:pt x="5767" y="4981"/>
                  </a:cubicBezTo>
                  <a:cubicBezTo>
                    <a:pt x="5730" y="4946"/>
                    <a:pt x="5675" y="4925"/>
                    <a:pt x="5617" y="4925"/>
                  </a:cubicBezTo>
                  <a:close/>
                  <a:moveTo>
                    <a:pt x="9291" y="4925"/>
                  </a:moveTo>
                  <a:cubicBezTo>
                    <a:pt x="9240" y="4925"/>
                    <a:pt x="9188" y="4942"/>
                    <a:pt x="9145" y="4975"/>
                  </a:cubicBezTo>
                  <a:cubicBezTo>
                    <a:pt x="9058" y="5043"/>
                    <a:pt x="9026" y="5185"/>
                    <a:pt x="9100" y="5270"/>
                  </a:cubicBezTo>
                  <a:cubicBezTo>
                    <a:pt x="9226" y="5412"/>
                    <a:pt x="9366" y="5547"/>
                    <a:pt x="9506" y="5678"/>
                  </a:cubicBezTo>
                  <a:cubicBezTo>
                    <a:pt x="9543" y="5712"/>
                    <a:pt x="9586" y="5727"/>
                    <a:pt x="9630" y="5727"/>
                  </a:cubicBezTo>
                  <a:cubicBezTo>
                    <a:pt x="9668" y="5727"/>
                    <a:pt x="9707" y="5716"/>
                    <a:pt x="9741" y="5695"/>
                  </a:cubicBezTo>
                  <a:cubicBezTo>
                    <a:pt x="9812" y="5653"/>
                    <a:pt x="9875" y="5588"/>
                    <a:pt x="9853" y="5485"/>
                  </a:cubicBezTo>
                  <a:cubicBezTo>
                    <a:pt x="9860" y="5483"/>
                    <a:pt x="9867" y="5480"/>
                    <a:pt x="9874" y="5476"/>
                  </a:cubicBezTo>
                  <a:cubicBezTo>
                    <a:pt x="9846" y="5427"/>
                    <a:pt x="9824" y="5370"/>
                    <a:pt x="9788" y="5328"/>
                  </a:cubicBezTo>
                  <a:cubicBezTo>
                    <a:pt x="9679" y="5212"/>
                    <a:pt x="9565" y="5101"/>
                    <a:pt x="9452" y="4989"/>
                  </a:cubicBezTo>
                  <a:cubicBezTo>
                    <a:pt x="9408" y="4947"/>
                    <a:pt x="9350" y="4925"/>
                    <a:pt x="9291" y="4925"/>
                  </a:cubicBezTo>
                  <a:close/>
                  <a:moveTo>
                    <a:pt x="7453" y="5686"/>
                  </a:moveTo>
                  <a:cubicBezTo>
                    <a:pt x="7668" y="5686"/>
                    <a:pt x="7883" y="5686"/>
                    <a:pt x="8097" y="5687"/>
                  </a:cubicBezTo>
                  <a:cubicBezTo>
                    <a:pt x="8179" y="5687"/>
                    <a:pt x="8227" y="5739"/>
                    <a:pt x="8231" y="5835"/>
                  </a:cubicBezTo>
                  <a:cubicBezTo>
                    <a:pt x="8234" y="5947"/>
                    <a:pt x="8236" y="6058"/>
                    <a:pt x="8231" y="6169"/>
                  </a:cubicBezTo>
                  <a:cubicBezTo>
                    <a:pt x="8226" y="6263"/>
                    <a:pt x="8185" y="6324"/>
                    <a:pt x="8081" y="6324"/>
                  </a:cubicBezTo>
                  <a:cubicBezTo>
                    <a:pt x="8079" y="6324"/>
                    <a:pt x="8077" y="6324"/>
                    <a:pt x="8074" y="6324"/>
                  </a:cubicBezTo>
                  <a:cubicBezTo>
                    <a:pt x="7996" y="6320"/>
                    <a:pt x="7918" y="6319"/>
                    <a:pt x="7840" y="6319"/>
                  </a:cubicBezTo>
                  <a:cubicBezTo>
                    <a:pt x="7710" y="6319"/>
                    <a:pt x="7580" y="6322"/>
                    <a:pt x="7449" y="6322"/>
                  </a:cubicBezTo>
                  <a:lnTo>
                    <a:pt x="6822" y="6322"/>
                  </a:lnTo>
                  <a:cubicBezTo>
                    <a:pt x="6722" y="6322"/>
                    <a:pt x="6679" y="6281"/>
                    <a:pt x="6678" y="6182"/>
                  </a:cubicBezTo>
                  <a:cubicBezTo>
                    <a:pt x="6675" y="6060"/>
                    <a:pt x="6675" y="5940"/>
                    <a:pt x="6678" y="5820"/>
                  </a:cubicBezTo>
                  <a:cubicBezTo>
                    <a:pt x="6679" y="5742"/>
                    <a:pt x="6733" y="5687"/>
                    <a:pt x="6811" y="5687"/>
                  </a:cubicBezTo>
                  <a:cubicBezTo>
                    <a:pt x="7024" y="5686"/>
                    <a:pt x="7239" y="5686"/>
                    <a:pt x="7453" y="5686"/>
                  </a:cubicBezTo>
                  <a:close/>
                  <a:moveTo>
                    <a:pt x="7440" y="1306"/>
                  </a:moveTo>
                  <a:cubicBezTo>
                    <a:pt x="7309" y="1306"/>
                    <a:pt x="7176" y="1332"/>
                    <a:pt x="7047" y="1356"/>
                  </a:cubicBezTo>
                  <a:cubicBezTo>
                    <a:pt x="6493" y="1462"/>
                    <a:pt x="6062" y="1764"/>
                    <a:pt x="5751" y="2228"/>
                  </a:cubicBezTo>
                  <a:cubicBezTo>
                    <a:pt x="5453" y="2673"/>
                    <a:pt x="5352" y="3164"/>
                    <a:pt x="5438" y="3699"/>
                  </a:cubicBezTo>
                  <a:cubicBezTo>
                    <a:pt x="5505" y="4114"/>
                    <a:pt x="5689" y="4470"/>
                    <a:pt x="5970" y="4774"/>
                  </a:cubicBezTo>
                  <a:cubicBezTo>
                    <a:pt x="6132" y="4950"/>
                    <a:pt x="6266" y="5137"/>
                    <a:pt x="6352" y="5357"/>
                  </a:cubicBezTo>
                  <a:cubicBezTo>
                    <a:pt x="6361" y="5383"/>
                    <a:pt x="6357" y="5421"/>
                    <a:pt x="6343" y="5446"/>
                  </a:cubicBezTo>
                  <a:cubicBezTo>
                    <a:pt x="6286" y="5547"/>
                    <a:pt x="6227" y="5644"/>
                    <a:pt x="6232" y="5768"/>
                  </a:cubicBezTo>
                  <a:cubicBezTo>
                    <a:pt x="6239" y="5918"/>
                    <a:pt x="6244" y="6069"/>
                    <a:pt x="6232" y="6217"/>
                  </a:cubicBezTo>
                  <a:cubicBezTo>
                    <a:pt x="6211" y="6515"/>
                    <a:pt x="6488" y="6779"/>
                    <a:pt x="6788" y="6779"/>
                  </a:cubicBezTo>
                  <a:cubicBezTo>
                    <a:pt x="6792" y="6779"/>
                    <a:pt x="6796" y="6779"/>
                    <a:pt x="6800" y="6779"/>
                  </a:cubicBezTo>
                  <a:cubicBezTo>
                    <a:pt x="6893" y="6777"/>
                    <a:pt x="6986" y="6777"/>
                    <a:pt x="7080" y="6777"/>
                  </a:cubicBezTo>
                  <a:cubicBezTo>
                    <a:pt x="7204" y="6777"/>
                    <a:pt x="7329" y="6778"/>
                    <a:pt x="7453" y="6778"/>
                  </a:cubicBezTo>
                  <a:cubicBezTo>
                    <a:pt x="7589" y="6778"/>
                    <a:pt x="7725" y="6779"/>
                    <a:pt x="7861" y="6779"/>
                  </a:cubicBezTo>
                  <a:cubicBezTo>
                    <a:pt x="7951" y="6779"/>
                    <a:pt x="8042" y="6779"/>
                    <a:pt x="8132" y="6776"/>
                  </a:cubicBezTo>
                  <a:cubicBezTo>
                    <a:pt x="8431" y="6771"/>
                    <a:pt x="8670" y="6523"/>
                    <a:pt x="8670" y="6239"/>
                  </a:cubicBezTo>
                  <a:cubicBezTo>
                    <a:pt x="8670" y="6103"/>
                    <a:pt x="8664" y="5968"/>
                    <a:pt x="8671" y="5831"/>
                  </a:cubicBezTo>
                  <a:cubicBezTo>
                    <a:pt x="8680" y="5687"/>
                    <a:pt x="8639" y="5560"/>
                    <a:pt x="8560" y="5439"/>
                  </a:cubicBezTo>
                  <a:cubicBezTo>
                    <a:pt x="8545" y="5418"/>
                    <a:pt x="8540" y="5381"/>
                    <a:pt x="8550" y="5357"/>
                  </a:cubicBezTo>
                  <a:cubicBezTo>
                    <a:pt x="8644" y="5108"/>
                    <a:pt x="8807" y="4902"/>
                    <a:pt x="8984" y="4706"/>
                  </a:cubicBezTo>
                  <a:cubicBezTo>
                    <a:pt x="9161" y="4514"/>
                    <a:pt x="9287" y="4292"/>
                    <a:pt x="9374" y="4049"/>
                  </a:cubicBezTo>
                  <a:cubicBezTo>
                    <a:pt x="9485" y="3744"/>
                    <a:pt x="9522" y="3432"/>
                    <a:pt x="9483" y="3111"/>
                  </a:cubicBezTo>
                  <a:cubicBezTo>
                    <a:pt x="9470" y="2999"/>
                    <a:pt x="9366" y="2911"/>
                    <a:pt x="9246" y="2911"/>
                  </a:cubicBezTo>
                  <a:cubicBezTo>
                    <a:pt x="9237" y="2911"/>
                    <a:pt x="9228" y="2912"/>
                    <a:pt x="9219" y="2913"/>
                  </a:cubicBezTo>
                  <a:cubicBezTo>
                    <a:pt x="9104" y="2924"/>
                    <a:pt x="9017" y="3041"/>
                    <a:pt x="9021" y="3160"/>
                  </a:cubicBezTo>
                  <a:cubicBezTo>
                    <a:pt x="9026" y="3289"/>
                    <a:pt x="9032" y="3419"/>
                    <a:pt x="9021" y="3549"/>
                  </a:cubicBezTo>
                  <a:cubicBezTo>
                    <a:pt x="8992" y="3906"/>
                    <a:pt x="8828" y="4203"/>
                    <a:pt x="8592" y="4463"/>
                  </a:cubicBezTo>
                  <a:cubicBezTo>
                    <a:pt x="8401" y="4671"/>
                    <a:pt x="8241" y="4900"/>
                    <a:pt x="8137" y="5163"/>
                  </a:cubicBezTo>
                  <a:cubicBezTo>
                    <a:pt x="8118" y="5212"/>
                    <a:pt x="8087" y="5226"/>
                    <a:pt x="8036" y="5226"/>
                  </a:cubicBezTo>
                  <a:cubicBezTo>
                    <a:pt x="7842" y="5224"/>
                    <a:pt x="7647" y="5224"/>
                    <a:pt x="7453" y="5224"/>
                  </a:cubicBezTo>
                  <a:cubicBezTo>
                    <a:pt x="7259" y="5224"/>
                    <a:pt x="7065" y="5224"/>
                    <a:pt x="6870" y="5226"/>
                  </a:cubicBezTo>
                  <a:cubicBezTo>
                    <a:pt x="6811" y="5226"/>
                    <a:pt x="6784" y="5206"/>
                    <a:pt x="6763" y="5151"/>
                  </a:cubicBezTo>
                  <a:cubicBezTo>
                    <a:pt x="6686" y="4953"/>
                    <a:pt x="6577" y="4774"/>
                    <a:pt x="6442" y="4612"/>
                  </a:cubicBezTo>
                  <a:cubicBezTo>
                    <a:pt x="6338" y="4490"/>
                    <a:pt x="6219" y="4378"/>
                    <a:pt x="6135" y="4244"/>
                  </a:cubicBezTo>
                  <a:cubicBezTo>
                    <a:pt x="5901" y="3877"/>
                    <a:pt x="5806" y="3480"/>
                    <a:pt x="5897" y="3043"/>
                  </a:cubicBezTo>
                  <a:cubicBezTo>
                    <a:pt x="6000" y="2542"/>
                    <a:pt x="6289" y="2181"/>
                    <a:pt x="6726" y="1945"/>
                  </a:cubicBezTo>
                  <a:cubicBezTo>
                    <a:pt x="6948" y="1825"/>
                    <a:pt x="7187" y="1761"/>
                    <a:pt x="7434" y="1761"/>
                  </a:cubicBezTo>
                  <a:cubicBezTo>
                    <a:pt x="7517" y="1761"/>
                    <a:pt x="7600" y="1768"/>
                    <a:pt x="7684" y="1782"/>
                  </a:cubicBezTo>
                  <a:cubicBezTo>
                    <a:pt x="7872" y="1816"/>
                    <a:pt x="8050" y="1873"/>
                    <a:pt x="8219" y="1966"/>
                  </a:cubicBezTo>
                  <a:cubicBezTo>
                    <a:pt x="8394" y="2065"/>
                    <a:pt x="8537" y="2199"/>
                    <a:pt x="8677" y="2340"/>
                  </a:cubicBezTo>
                  <a:cubicBezTo>
                    <a:pt x="8727" y="2390"/>
                    <a:pt x="8788" y="2416"/>
                    <a:pt x="8847" y="2416"/>
                  </a:cubicBezTo>
                  <a:cubicBezTo>
                    <a:pt x="8897" y="2416"/>
                    <a:pt x="8947" y="2398"/>
                    <a:pt x="8988" y="2361"/>
                  </a:cubicBezTo>
                  <a:cubicBezTo>
                    <a:pt x="9060" y="2294"/>
                    <a:pt x="9118" y="2158"/>
                    <a:pt x="9026" y="2054"/>
                  </a:cubicBezTo>
                  <a:cubicBezTo>
                    <a:pt x="8936" y="1952"/>
                    <a:pt x="8840" y="1854"/>
                    <a:pt x="8736" y="1767"/>
                  </a:cubicBezTo>
                  <a:cubicBezTo>
                    <a:pt x="8376" y="1455"/>
                    <a:pt x="7944" y="1325"/>
                    <a:pt x="7477" y="1307"/>
                  </a:cubicBezTo>
                  <a:cubicBezTo>
                    <a:pt x="7465" y="1306"/>
                    <a:pt x="7452" y="1306"/>
                    <a:pt x="7440" y="1306"/>
                  </a:cubicBezTo>
                  <a:close/>
                  <a:moveTo>
                    <a:pt x="11807" y="6395"/>
                  </a:moveTo>
                  <a:cubicBezTo>
                    <a:pt x="11824" y="6395"/>
                    <a:pt x="11840" y="6395"/>
                    <a:pt x="11856" y="6396"/>
                  </a:cubicBezTo>
                  <a:cubicBezTo>
                    <a:pt x="12210" y="6414"/>
                    <a:pt x="12551" y="6482"/>
                    <a:pt x="12876" y="6631"/>
                  </a:cubicBezTo>
                  <a:cubicBezTo>
                    <a:pt x="13201" y="6782"/>
                    <a:pt x="13489" y="6983"/>
                    <a:pt x="13732" y="7245"/>
                  </a:cubicBezTo>
                  <a:cubicBezTo>
                    <a:pt x="13965" y="7496"/>
                    <a:pt x="14148" y="7784"/>
                    <a:pt x="14267" y="8106"/>
                  </a:cubicBezTo>
                  <a:cubicBezTo>
                    <a:pt x="14356" y="8350"/>
                    <a:pt x="14405" y="8601"/>
                    <a:pt x="14431" y="8863"/>
                  </a:cubicBezTo>
                  <a:cubicBezTo>
                    <a:pt x="14471" y="9262"/>
                    <a:pt x="14400" y="9641"/>
                    <a:pt x="14251" y="10005"/>
                  </a:cubicBezTo>
                  <a:cubicBezTo>
                    <a:pt x="14132" y="10295"/>
                    <a:pt x="13987" y="10575"/>
                    <a:pt x="13864" y="10865"/>
                  </a:cubicBezTo>
                  <a:cubicBezTo>
                    <a:pt x="13759" y="11108"/>
                    <a:pt x="13697" y="11366"/>
                    <a:pt x="13667" y="11630"/>
                  </a:cubicBezTo>
                  <a:cubicBezTo>
                    <a:pt x="13603" y="12219"/>
                    <a:pt x="13644" y="12809"/>
                    <a:pt x="13632" y="13398"/>
                  </a:cubicBezTo>
                  <a:lnTo>
                    <a:pt x="13632" y="13491"/>
                  </a:lnTo>
                  <a:cubicBezTo>
                    <a:pt x="13425" y="13502"/>
                    <a:pt x="13227" y="13512"/>
                    <a:pt x="13030" y="13525"/>
                  </a:cubicBezTo>
                  <a:lnTo>
                    <a:pt x="12150" y="13577"/>
                  </a:lnTo>
                  <a:cubicBezTo>
                    <a:pt x="11978" y="13589"/>
                    <a:pt x="11806" y="13601"/>
                    <a:pt x="11635" y="13613"/>
                  </a:cubicBezTo>
                  <a:cubicBezTo>
                    <a:pt x="11508" y="13622"/>
                    <a:pt x="11382" y="13632"/>
                    <a:pt x="11248" y="13644"/>
                  </a:cubicBezTo>
                  <a:cubicBezTo>
                    <a:pt x="11248" y="13492"/>
                    <a:pt x="11245" y="13344"/>
                    <a:pt x="11248" y="13194"/>
                  </a:cubicBezTo>
                  <a:cubicBezTo>
                    <a:pt x="11259" y="12859"/>
                    <a:pt x="10940" y="12643"/>
                    <a:pt x="10685" y="12643"/>
                  </a:cubicBezTo>
                  <a:cubicBezTo>
                    <a:pt x="10649" y="12643"/>
                    <a:pt x="10614" y="12647"/>
                    <a:pt x="10581" y="12656"/>
                  </a:cubicBezTo>
                  <a:cubicBezTo>
                    <a:pt x="10506" y="12677"/>
                    <a:pt x="10426" y="12672"/>
                    <a:pt x="10348" y="12677"/>
                  </a:cubicBezTo>
                  <a:cubicBezTo>
                    <a:pt x="10072" y="12696"/>
                    <a:pt x="9796" y="12718"/>
                    <a:pt x="9520" y="12728"/>
                  </a:cubicBezTo>
                  <a:cubicBezTo>
                    <a:pt x="9516" y="12728"/>
                    <a:pt x="9511" y="12729"/>
                    <a:pt x="9507" y="12729"/>
                  </a:cubicBezTo>
                  <a:cubicBezTo>
                    <a:pt x="9324" y="12729"/>
                    <a:pt x="9172" y="12589"/>
                    <a:pt x="9148" y="12407"/>
                  </a:cubicBezTo>
                  <a:cubicBezTo>
                    <a:pt x="9134" y="12286"/>
                    <a:pt x="9131" y="12162"/>
                    <a:pt x="9131" y="12041"/>
                  </a:cubicBezTo>
                  <a:cubicBezTo>
                    <a:pt x="9127" y="11797"/>
                    <a:pt x="9118" y="11553"/>
                    <a:pt x="9133" y="11309"/>
                  </a:cubicBezTo>
                  <a:cubicBezTo>
                    <a:pt x="9152" y="10960"/>
                    <a:pt x="8957" y="10759"/>
                    <a:pt x="8678" y="10649"/>
                  </a:cubicBezTo>
                  <a:cubicBezTo>
                    <a:pt x="8595" y="10617"/>
                    <a:pt x="8511" y="10588"/>
                    <a:pt x="8427" y="10557"/>
                  </a:cubicBezTo>
                  <a:cubicBezTo>
                    <a:pt x="8288" y="10506"/>
                    <a:pt x="8241" y="10383"/>
                    <a:pt x="8326" y="10260"/>
                  </a:cubicBezTo>
                  <a:cubicBezTo>
                    <a:pt x="8465" y="10061"/>
                    <a:pt x="8609" y="9868"/>
                    <a:pt x="8755" y="9672"/>
                  </a:cubicBezTo>
                  <a:cubicBezTo>
                    <a:pt x="8939" y="9422"/>
                    <a:pt x="9082" y="9152"/>
                    <a:pt x="9147" y="8845"/>
                  </a:cubicBezTo>
                  <a:cubicBezTo>
                    <a:pt x="9195" y="8621"/>
                    <a:pt x="9226" y="8391"/>
                    <a:pt x="9292" y="8171"/>
                  </a:cubicBezTo>
                  <a:cubicBezTo>
                    <a:pt x="9393" y="7843"/>
                    <a:pt x="9577" y="7557"/>
                    <a:pt x="9803" y="7296"/>
                  </a:cubicBezTo>
                  <a:cubicBezTo>
                    <a:pt x="10054" y="7006"/>
                    <a:pt x="10358" y="6790"/>
                    <a:pt x="10703" y="6631"/>
                  </a:cubicBezTo>
                  <a:cubicBezTo>
                    <a:pt x="10931" y="6524"/>
                    <a:pt x="11170" y="6449"/>
                    <a:pt x="11423" y="6428"/>
                  </a:cubicBezTo>
                  <a:cubicBezTo>
                    <a:pt x="11551" y="6417"/>
                    <a:pt x="11680" y="6395"/>
                    <a:pt x="11807" y="6395"/>
                  </a:cubicBezTo>
                  <a:close/>
                  <a:moveTo>
                    <a:pt x="13893" y="13931"/>
                  </a:moveTo>
                  <a:cubicBezTo>
                    <a:pt x="14029" y="13931"/>
                    <a:pt x="14161" y="14056"/>
                    <a:pt x="14162" y="14184"/>
                  </a:cubicBezTo>
                  <a:cubicBezTo>
                    <a:pt x="14164" y="14311"/>
                    <a:pt x="14028" y="14440"/>
                    <a:pt x="13893" y="14440"/>
                  </a:cubicBezTo>
                  <a:lnTo>
                    <a:pt x="10929" y="14440"/>
                  </a:lnTo>
                  <a:cubicBezTo>
                    <a:pt x="10826" y="14440"/>
                    <a:pt x="10747" y="14379"/>
                    <a:pt x="10738" y="14290"/>
                  </a:cubicBezTo>
                  <a:cubicBezTo>
                    <a:pt x="10731" y="14211"/>
                    <a:pt x="10810" y="14132"/>
                    <a:pt x="10912" y="14125"/>
                  </a:cubicBezTo>
                  <a:cubicBezTo>
                    <a:pt x="11085" y="14111"/>
                    <a:pt x="11260" y="14099"/>
                    <a:pt x="11433" y="14089"/>
                  </a:cubicBezTo>
                  <a:cubicBezTo>
                    <a:pt x="11723" y="14071"/>
                    <a:pt x="12016" y="14054"/>
                    <a:pt x="12306" y="14036"/>
                  </a:cubicBezTo>
                  <a:cubicBezTo>
                    <a:pt x="12486" y="14026"/>
                    <a:pt x="12667" y="14013"/>
                    <a:pt x="12845" y="14000"/>
                  </a:cubicBezTo>
                  <a:lnTo>
                    <a:pt x="13699" y="13948"/>
                  </a:lnTo>
                  <a:cubicBezTo>
                    <a:pt x="13763" y="13944"/>
                    <a:pt x="13827" y="13931"/>
                    <a:pt x="13890" y="13931"/>
                  </a:cubicBezTo>
                  <a:cubicBezTo>
                    <a:pt x="13891" y="13931"/>
                    <a:pt x="13892" y="13931"/>
                    <a:pt x="13893" y="13931"/>
                  </a:cubicBezTo>
                  <a:close/>
                  <a:moveTo>
                    <a:pt x="1009" y="13929"/>
                  </a:moveTo>
                  <a:cubicBezTo>
                    <a:pt x="1014" y="13929"/>
                    <a:pt x="1019" y="13929"/>
                    <a:pt x="1024" y="13929"/>
                  </a:cubicBezTo>
                  <a:cubicBezTo>
                    <a:pt x="1271" y="13949"/>
                    <a:pt x="1518" y="13966"/>
                    <a:pt x="1763" y="13983"/>
                  </a:cubicBezTo>
                  <a:cubicBezTo>
                    <a:pt x="1886" y="13992"/>
                    <a:pt x="2008" y="13995"/>
                    <a:pt x="2131" y="14000"/>
                  </a:cubicBezTo>
                  <a:lnTo>
                    <a:pt x="3091" y="14054"/>
                  </a:lnTo>
                  <a:cubicBezTo>
                    <a:pt x="3260" y="14064"/>
                    <a:pt x="3428" y="14077"/>
                    <a:pt x="3598" y="14089"/>
                  </a:cubicBezTo>
                  <a:cubicBezTo>
                    <a:pt x="3742" y="14099"/>
                    <a:pt x="3888" y="14112"/>
                    <a:pt x="4031" y="14125"/>
                  </a:cubicBezTo>
                  <a:cubicBezTo>
                    <a:pt x="4097" y="14132"/>
                    <a:pt x="4171" y="14217"/>
                    <a:pt x="4168" y="14278"/>
                  </a:cubicBezTo>
                  <a:cubicBezTo>
                    <a:pt x="4167" y="14361"/>
                    <a:pt x="4086" y="14443"/>
                    <a:pt x="4001" y="14443"/>
                  </a:cubicBezTo>
                  <a:lnTo>
                    <a:pt x="2499" y="14443"/>
                  </a:lnTo>
                  <a:cubicBezTo>
                    <a:pt x="2204" y="14443"/>
                    <a:pt x="1909" y="14442"/>
                    <a:pt x="1614" y="14442"/>
                  </a:cubicBezTo>
                  <a:cubicBezTo>
                    <a:pt x="1417" y="14442"/>
                    <a:pt x="1221" y="14442"/>
                    <a:pt x="1024" y="14444"/>
                  </a:cubicBezTo>
                  <a:cubicBezTo>
                    <a:pt x="1023" y="14444"/>
                    <a:pt x="1022" y="14444"/>
                    <a:pt x="1022" y="14444"/>
                  </a:cubicBezTo>
                  <a:cubicBezTo>
                    <a:pt x="835" y="14444"/>
                    <a:pt x="747" y="14302"/>
                    <a:pt x="744" y="14188"/>
                  </a:cubicBezTo>
                  <a:cubicBezTo>
                    <a:pt x="741" y="14056"/>
                    <a:pt x="868" y="13929"/>
                    <a:pt x="1009" y="13929"/>
                  </a:cubicBezTo>
                  <a:close/>
                  <a:moveTo>
                    <a:pt x="11770" y="5944"/>
                  </a:moveTo>
                  <a:cubicBezTo>
                    <a:pt x="11543" y="5944"/>
                    <a:pt x="11315" y="5966"/>
                    <a:pt x="11089" y="6021"/>
                  </a:cubicBezTo>
                  <a:cubicBezTo>
                    <a:pt x="10474" y="6174"/>
                    <a:pt x="9945" y="6468"/>
                    <a:pt x="9512" y="6938"/>
                  </a:cubicBezTo>
                  <a:cubicBezTo>
                    <a:pt x="9257" y="7213"/>
                    <a:pt x="9060" y="7520"/>
                    <a:pt x="8915" y="7866"/>
                  </a:cubicBezTo>
                  <a:cubicBezTo>
                    <a:pt x="8811" y="8115"/>
                    <a:pt x="8742" y="8374"/>
                    <a:pt x="8710" y="8638"/>
                  </a:cubicBezTo>
                  <a:cubicBezTo>
                    <a:pt x="8684" y="8852"/>
                    <a:pt x="8618" y="9048"/>
                    <a:pt x="8497" y="9225"/>
                  </a:cubicBezTo>
                  <a:cubicBezTo>
                    <a:pt x="8319" y="9487"/>
                    <a:pt x="8129" y="9742"/>
                    <a:pt x="7950" y="10003"/>
                  </a:cubicBezTo>
                  <a:cubicBezTo>
                    <a:pt x="7704" y="10363"/>
                    <a:pt x="7828" y="10797"/>
                    <a:pt x="8224" y="10971"/>
                  </a:cubicBezTo>
                  <a:cubicBezTo>
                    <a:pt x="8333" y="11018"/>
                    <a:pt x="8446" y="11063"/>
                    <a:pt x="8560" y="11107"/>
                  </a:cubicBezTo>
                  <a:cubicBezTo>
                    <a:pt x="8653" y="11144"/>
                    <a:pt x="8688" y="11215"/>
                    <a:pt x="8688" y="11311"/>
                  </a:cubicBezTo>
                  <a:cubicBezTo>
                    <a:pt x="8688" y="11666"/>
                    <a:pt x="8687" y="12022"/>
                    <a:pt x="8688" y="12379"/>
                  </a:cubicBezTo>
                  <a:cubicBezTo>
                    <a:pt x="8688" y="12433"/>
                    <a:pt x="8694" y="12488"/>
                    <a:pt x="8707" y="12542"/>
                  </a:cubicBezTo>
                  <a:cubicBezTo>
                    <a:pt x="8792" y="12921"/>
                    <a:pt x="9129" y="13189"/>
                    <a:pt x="9494" y="13189"/>
                  </a:cubicBezTo>
                  <a:cubicBezTo>
                    <a:pt x="9503" y="13189"/>
                    <a:pt x="9512" y="13188"/>
                    <a:pt x="9522" y="13188"/>
                  </a:cubicBezTo>
                  <a:cubicBezTo>
                    <a:pt x="9788" y="13180"/>
                    <a:pt x="10051" y="13157"/>
                    <a:pt x="10314" y="13136"/>
                  </a:cubicBezTo>
                  <a:cubicBezTo>
                    <a:pt x="10410" y="13129"/>
                    <a:pt x="10503" y="13112"/>
                    <a:pt x="10598" y="13102"/>
                  </a:cubicBezTo>
                  <a:cubicBezTo>
                    <a:pt x="10613" y="13100"/>
                    <a:pt x="10628" y="13099"/>
                    <a:pt x="10641" y="13099"/>
                  </a:cubicBezTo>
                  <a:cubicBezTo>
                    <a:pt x="10760" y="13099"/>
                    <a:pt x="10817" y="13162"/>
                    <a:pt x="10809" y="13293"/>
                  </a:cubicBezTo>
                  <a:cubicBezTo>
                    <a:pt x="10802" y="13399"/>
                    <a:pt x="10808" y="13505"/>
                    <a:pt x="10808" y="13611"/>
                  </a:cubicBezTo>
                  <a:cubicBezTo>
                    <a:pt x="10808" y="13655"/>
                    <a:pt x="10795" y="13671"/>
                    <a:pt x="10750" y="13689"/>
                  </a:cubicBezTo>
                  <a:cubicBezTo>
                    <a:pt x="10653" y="13726"/>
                    <a:pt x="10553" y="13768"/>
                    <a:pt x="10478" y="13833"/>
                  </a:cubicBezTo>
                  <a:cubicBezTo>
                    <a:pt x="10332" y="13965"/>
                    <a:pt x="10277" y="14136"/>
                    <a:pt x="10293" y="14338"/>
                  </a:cubicBezTo>
                  <a:cubicBezTo>
                    <a:pt x="10308" y="14538"/>
                    <a:pt x="10393" y="14692"/>
                    <a:pt x="10560" y="14795"/>
                  </a:cubicBezTo>
                  <a:cubicBezTo>
                    <a:pt x="10636" y="14842"/>
                    <a:pt x="10724" y="14869"/>
                    <a:pt x="10806" y="14904"/>
                  </a:cubicBezTo>
                  <a:lnTo>
                    <a:pt x="14001" y="14904"/>
                  </a:lnTo>
                  <a:cubicBezTo>
                    <a:pt x="14090" y="14869"/>
                    <a:pt x="14183" y="14842"/>
                    <a:pt x="14267" y="14795"/>
                  </a:cubicBezTo>
                  <a:cubicBezTo>
                    <a:pt x="14602" y="14609"/>
                    <a:pt x="14712" y="14123"/>
                    <a:pt x="14496" y="13802"/>
                  </a:cubicBezTo>
                  <a:cubicBezTo>
                    <a:pt x="14396" y="13652"/>
                    <a:pt x="14254" y="13557"/>
                    <a:pt x="14106" y="13505"/>
                  </a:cubicBezTo>
                  <a:cubicBezTo>
                    <a:pt x="14106" y="12933"/>
                    <a:pt x="14098" y="12376"/>
                    <a:pt x="14111" y="11820"/>
                  </a:cubicBezTo>
                  <a:cubicBezTo>
                    <a:pt x="14114" y="11636"/>
                    <a:pt x="14147" y="11442"/>
                    <a:pt x="14210" y="11270"/>
                  </a:cubicBezTo>
                  <a:cubicBezTo>
                    <a:pt x="14319" y="10964"/>
                    <a:pt x="14449" y="10664"/>
                    <a:pt x="14594" y="10373"/>
                  </a:cubicBezTo>
                  <a:cubicBezTo>
                    <a:pt x="14875" y="9810"/>
                    <a:pt x="14939" y="9217"/>
                    <a:pt x="14867" y="8608"/>
                  </a:cubicBezTo>
                  <a:cubicBezTo>
                    <a:pt x="14820" y="8221"/>
                    <a:pt x="14693" y="7853"/>
                    <a:pt x="14496" y="7512"/>
                  </a:cubicBezTo>
                  <a:cubicBezTo>
                    <a:pt x="14282" y="7139"/>
                    <a:pt x="14008" y="6817"/>
                    <a:pt x="13666" y="6560"/>
                  </a:cubicBezTo>
                  <a:cubicBezTo>
                    <a:pt x="13193" y="6206"/>
                    <a:pt x="12660" y="6000"/>
                    <a:pt x="12072" y="5956"/>
                  </a:cubicBezTo>
                  <a:cubicBezTo>
                    <a:pt x="11972" y="5948"/>
                    <a:pt x="11871" y="5944"/>
                    <a:pt x="11770" y="5944"/>
                  </a:cubicBezTo>
                  <a:close/>
                  <a:moveTo>
                    <a:pt x="3095" y="5950"/>
                  </a:moveTo>
                  <a:cubicBezTo>
                    <a:pt x="2898" y="5950"/>
                    <a:pt x="2700" y="5967"/>
                    <a:pt x="2504" y="6007"/>
                  </a:cubicBezTo>
                  <a:cubicBezTo>
                    <a:pt x="1951" y="6118"/>
                    <a:pt x="1463" y="6358"/>
                    <a:pt x="1041" y="6728"/>
                  </a:cubicBezTo>
                  <a:cubicBezTo>
                    <a:pt x="686" y="7041"/>
                    <a:pt x="417" y="7421"/>
                    <a:pt x="241" y="7861"/>
                  </a:cubicBezTo>
                  <a:cubicBezTo>
                    <a:pt x="105" y="8200"/>
                    <a:pt x="17" y="8548"/>
                    <a:pt x="17" y="8914"/>
                  </a:cubicBezTo>
                  <a:cubicBezTo>
                    <a:pt x="17" y="8935"/>
                    <a:pt x="7" y="8955"/>
                    <a:pt x="0" y="8976"/>
                  </a:cubicBezTo>
                  <a:lnTo>
                    <a:pt x="0" y="9118"/>
                  </a:lnTo>
                  <a:cubicBezTo>
                    <a:pt x="6" y="9148"/>
                    <a:pt x="14" y="9176"/>
                    <a:pt x="17" y="9206"/>
                  </a:cubicBezTo>
                  <a:cubicBezTo>
                    <a:pt x="34" y="9344"/>
                    <a:pt x="37" y="9491"/>
                    <a:pt x="62" y="9633"/>
                  </a:cubicBezTo>
                  <a:cubicBezTo>
                    <a:pt x="122" y="9961"/>
                    <a:pt x="253" y="10264"/>
                    <a:pt x="400" y="10562"/>
                  </a:cubicBezTo>
                  <a:cubicBezTo>
                    <a:pt x="492" y="10750"/>
                    <a:pt x="579" y="10943"/>
                    <a:pt x="655" y="11140"/>
                  </a:cubicBezTo>
                  <a:cubicBezTo>
                    <a:pt x="773" y="11441"/>
                    <a:pt x="808" y="11759"/>
                    <a:pt x="814" y="12083"/>
                  </a:cubicBezTo>
                  <a:cubicBezTo>
                    <a:pt x="815" y="12179"/>
                    <a:pt x="867" y="12254"/>
                    <a:pt x="948" y="12287"/>
                  </a:cubicBezTo>
                  <a:cubicBezTo>
                    <a:pt x="982" y="12300"/>
                    <a:pt x="1015" y="12307"/>
                    <a:pt x="1047" y="12307"/>
                  </a:cubicBezTo>
                  <a:cubicBezTo>
                    <a:pt x="1100" y="12307"/>
                    <a:pt x="1149" y="12287"/>
                    <a:pt x="1194" y="12239"/>
                  </a:cubicBezTo>
                  <a:cubicBezTo>
                    <a:pt x="1249" y="12181"/>
                    <a:pt x="1266" y="12120"/>
                    <a:pt x="1259" y="12038"/>
                  </a:cubicBezTo>
                  <a:cubicBezTo>
                    <a:pt x="1244" y="11884"/>
                    <a:pt x="1256" y="11727"/>
                    <a:pt x="1237" y="11574"/>
                  </a:cubicBezTo>
                  <a:cubicBezTo>
                    <a:pt x="1186" y="11206"/>
                    <a:pt x="1061" y="10859"/>
                    <a:pt x="897" y="10528"/>
                  </a:cubicBezTo>
                  <a:cubicBezTo>
                    <a:pt x="720" y="10170"/>
                    <a:pt x="546" y="9811"/>
                    <a:pt x="490" y="9406"/>
                  </a:cubicBezTo>
                  <a:cubicBezTo>
                    <a:pt x="453" y="9133"/>
                    <a:pt x="457" y="8865"/>
                    <a:pt x="502" y="8600"/>
                  </a:cubicBezTo>
                  <a:cubicBezTo>
                    <a:pt x="573" y="8197"/>
                    <a:pt x="727" y="7823"/>
                    <a:pt x="973" y="7489"/>
                  </a:cubicBezTo>
                  <a:cubicBezTo>
                    <a:pt x="1221" y="7154"/>
                    <a:pt x="1524" y="6885"/>
                    <a:pt x="1894" y="6697"/>
                  </a:cubicBezTo>
                  <a:cubicBezTo>
                    <a:pt x="2218" y="6530"/>
                    <a:pt x="2561" y="6437"/>
                    <a:pt x="2927" y="6407"/>
                  </a:cubicBezTo>
                  <a:cubicBezTo>
                    <a:pt x="2994" y="6401"/>
                    <a:pt x="3061" y="6398"/>
                    <a:pt x="3127" y="6398"/>
                  </a:cubicBezTo>
                  <a:cubicBezTo>
                    <a:pt x="3273" y="6398"/>
                    <a:pt x="3418" y="6412"/>
                    <a:pt x="3560" y="6440"/>
                  </a:cubicBezTo>
                  <a:cubicBezTo>
                    <a:pt x="3768" y="6479"/>
                    <a:pt x="3969" y="6553"/>
                    <a:pt x="4168" y="6626"/>
                  </a:cubicBezTo>
                  <a:cubicBezTo>
                    <a:pt x="4493" y="6747"/>
                    <a:pt x="4768" y="6953"/>
                    <a:pt x="5010" y="7195"/>
                  </a:cubicBezTo>
                  <a:cubicBezTo>
                    <a:pt x="5248" y="7434"/>
                    <a:pt x="5434" y="7713"/>
                    <a:pt x="5562" y="8028"/>
                  </a:cubicBezTo>
                  <a:cubicBezTo>
                    <a:pt x="5651" y="8248"/>
                    <a:pt x="5713" y="8474"/>
                    <a:pt x="5744" y="8709"/>
                  </a:cubicBezTo>
                  <a:cubicBezTo>
                    <a:pt x="5762" y="8842"/>
                    <a:pt x="5794" y="8975"/>
                    <a:pt x="5835" y="9104"/>
                  </a:cubicBezTo>
                  <a:cubicBezTo>
                    <a:pt x="5922" y="9378"/>
                    <a:pt x="6098" y="9600"/>
                    <a:pt x="6268" y="9827"/>
                  </a:cubicBezTo>
                  <a:cubicBezTo>
                    <a:pt x="6375" y="9972"/>
                    <a:pt x="6483" y="10121"/>
                    <a:pt x="6584" y="10271"/>
                  </a:cubicBezTo>
                  <a:cubicBezTo>
                    <a:pt x="6665" y="10391"/>
                    <a:pt x="6620" y="10513"/>
                    <a:pt x="6484" y="10562"/>
                  </a:cubicBezTo>
                  <a:cubicBezTo>
                    <a:pt x="6432" y="10581"/>
                    <a:pt x="6379" y="10595"/>
                    <a:pt x="6330" y="10617"/>
                  </a:cubicBezTo>
                  <a:cubicBezTo>
                    <a:pt x="6212" y="10673"/>
                    <a:pt x="6089" y="10718"/>
                    <a:pt x="5986" y="10793"/>
                  </a:cubicBezTo>
                  <a:cubicBezTo>
                    <a:pt x="5819" y="10916"/>
                    <a:pt x="5764" y="11106"/>
                    <a:pt x="5762" y="11306"/>
                  </a:cubicBezTo>
                  <a:cubicBezTo>
                    <a:pt x="5758" y="11663"/>
                    <a:pt x="5762" y="12020"/>
                    <a:pt x="5760" y="12375"/>
                  </a:cubicBezTo>
                  <a:cubicBezTo>
                    <a:pt x="5760" y="12558"/>
                    <a:pt x="5595" y="12733"/>
                    <a:pt x="5416" y="12733"/>
                  </a:cubicBezTo>
                  <a:cubicBezTo>
                    <a:pt x="5413" y="12733"/>
                    <a:pt x="5409" y="12733"/>
                    <a:pt x="5406" y="12733"/>
                  </a:cubicBezTo>
                  <a:cubicBezTo>
                    <a:pt x="5122" y="12721"/>
                    <a:pt x="4837" y="12699"/>
                    <a:pt x="4553" y="12682"/>
                  </a:cubicBezTo>
                  <a:cubicBezTo>
                    <a:pt x="4475" y="12676"/>
                    <a:pt x="4394" y="12672"/>
                    <a:pt x="4319" y="12658"/>
                  </a:cubicBezTo>
                  <a:cubicBezTo>
                    <a:pt x="4284" y="12651"/>
                    <a:pt x="4249" y="12648"/>
                    <a:pt x="4215" y="12648"/>
                  </a:cubicBezTo>
                  <a:cubicBezTo>
                    <a:pt x="4077" y="12648"/>
                    <a:pt x="3954" y="12701"/>
                    <a:pt x="3845" y="12791"/>
                  </a:cubicBezTo>
                  <a:cubicBezTo>
                    <a:pt x="3697" y="12914"/>
                    <a:pt x="3649" y="13086"/>
                    <a:pt x="3643" y="13272"/>
                  </a:cubicBezTo>
                  <a:cubicBezTo>
                    <a:pt x="3640" y="13398"/>
                    <a:pt x="3643" y="13521"/>
                    <a:pt x="3643" y="13645"/>
                  </a:cubicBezTo>
                  <a:cubicBezTo>
                    <a:pt x="3510" y="13635"/>
                    <a:pt x="3388" y="13625"/>
                    <a:pt x="3267" y="13618"/>
                  </a:cubicBezTo>
                  <a:cubicBezTo>
                    <a:pt x="3098" y="13605"/>
                    <a:pt x="2930" y="13593"/>
                    <a:pt x="2760" y="13583"/>
                  </a:cubicBezTo>
                  <a:cubicBezTo>
                    <a:pt x="2462" y="13564"/>
                    <a:pt x="2162" y="13546"/>
                    <a:pt x="1862" y="13529"/>
                  </a:cubicBezTo>
                  <a:cubicBezTo>
                    <a:pt x="1718" y="13521"/>
                    <a:pt x="1570" y="13519"/>
                    <a:pt x="1423" y="13512"/>
                  </a:cubicBezTo>
                  <a:cubicBezTo>
                    <a:pt x="1329" y="13506"/>
                    <a:pt x="1232" y="13497"/>
                    <a:pt x="1135" y="13494"/>
                  </a:cubicBezTo>
                  <a:cubicBezTo>
                    <a:pt x="1095" y="13494"/>
                    <a:pt x="1054" y="13493"/>
                    <a:pt x="1014" y="13493"/>
                  </a:cubicBezTo>
                  <a:cubicBezTo>
                    <a:pt x="946" y="13493"/>
                    <a:pt x="877" y="13496"/>
                    <a:pt x="812" y="13511"/>
                  </a:cubicBezTo>
                  <a:cubicBezTo>
                    <a:pt x="518" y="13576"/>
                    <a:pt x="284" y="13896"/>
                    <a:pt x="299" y="14200"/>
                  </a:cubicBezTo>
                  <a:cubicBezTo>
                    <a:pt x="311" y="14460"/>
                    <a:pt x="416" y="14652"/>
                    <a:pt x="624" y="14788"/>
                  </a:cubicBezTo>
                  <a:cubicBezTo>
                    <a:pt x="707" y="14843"/>
                    <a:pt x="809" y="14866"/>
                    <a:pt x="904" y="14906"/>
                  </a:cubicBezTo>
                  <a:lnTo>
                    <a:pt x="4099" y="14906"/>
                  </a:lnTo>
                  <a:cubicBezTo>
                    <a:pt x="4103" y="14900"/>
                    <a:pt x="4104" y="14893"/>
                    <a:pt x="4109" y="14893"/>
                  </a:cubicBezTo>
                  <a:cubicBezTo>
                    <a:pt x="4416" y="14851"/>
                    <a:pt x="4632" y="14553"/>
                    <a:pt x="4614" y="14258"/>
                  </a:cubicBezTo>
                  <a:cubicBezTo>
                    <a:pt x="4598" y="13996"/>
                    <a:pt x="4430" y="13758"/>
                    <a:pt x="4162" y="13690"/>
                  </a:cubicBezTo>
                  <a:cubicBezTo>
                    <a:pt x="4110" y="13676"/>
                    <a:pt x="4096" y="13659"/>
                    <a:pt x="4097" y="13611"/>
                  </a:cubicBezTo>
                  <a:cubicBezTo>
                    <a:pt x="4099" y="13499"/>
                    <a:pt x="4097" y="13389"/>
                    <a:pt x="4097" y="13274"/>
                  </a:cubicBezTo>
                  <a:cubicBezTo>
                    <a:pt x="4097" y="13156"/>
                    <a:pt x="4141" y="13106"/>
                    <a:pt x="4254" y="13106"/>
                  </a:cubicBezTo>
                  <a:cubicBezTo>
                    <a:pt x="4260" y="13106"/>
                    <a:pt x="4266" y="13106"/>
                    <a:pt x="4273" y="13106"/>
                  </a:cubicBezTo>
                  <a:cubicBezTo>
                    <a:pt x="4430" y="13113"/>
                    <a:pt x="4585" y="13129"/>
                    <a:pt x="4742" y="13141"/>
                  </a:cubicBezTo>
                  <a:cubicBezTo>
                    <a:pt x="4816" y="13146"/>
                    <a:pt x="4888" y="13156"/>
                    <a:pt x="4960" y="13158"/>
                  </a:cubicBezTo>
                  <a:cubicBezTo>
                    <a:pt x="5102" y="13164"/>
                    <a:pt x="5245" y="13180"/>
                    <a:pt x="5387" y="13180"/>
                  </a:cubicBezTo>
                  <a:cubicBezTo>
                    <a:pt x="5442" y="13180"/>
                    <a:pt x="5496" y="13178"/>
                    <a:pt x="5550" y="13171"/>
                  </a:cubicBezTo>
                  <a:cubicBezTo>
                    <a:pt x="5928" y="13117"/>
                    <a:pt x="6205" y="12775"/>
                    <a:pt x="6215" y="12404"/>
                  </a:cubicBezTo>
                  <a:cubicBezTo>
                    <a:pt x="6224" y="12041"/>
                    <a:pt x="6218" y="11674"/>
                    <a:pt x="6217" y="11311"/>
                  </a:cubicBezTo>
                  <a:cubicBezTo>
                    <a:pt x="6217" y="11223"/>
                    <a:pt x="6245" y="11151"/>
                    <a:pt x="6321" y="11114"/>
                  </a:cubicBezTo>
                  <a:cubicBezTo>
                    <a:pt x="6437" y="11059"/>
                    <a:pt x="6559" y="11015"/>
                    <a:pt x="6682" y="10971"/>
                  </a:cubicBezTo>
                  <a:cubicBezTo>
                    <a:pt x="7012" y="10852"/>
                    <a:pt x="7193" y="10441"/>
                    <a:pt x="7019" y="10129"/>
                  </a:cubicBezTo>
                  <a:cubicBezTo>
                    <a:pt x="6883" y="9883"/>
                    <a:pt x="6703" y="9662"/>
                    <a:pt x="6542" y="9430"/>
                  </a:cubicBezTo>
                  <a:cubicBezTo>
                    <a:pt x="6412" y="9242"/>
                    <a:pt x="6275" y="9061"/>
                    <a:pt x="6227" y="8832"/>
                  </a:cubicBezTo>
                  <a:cubicBezTo>
                    <a:pt x="6198" y="8696"/>
                    <a:pt x="6191" y="8556"/>
                    <a:pt x="6160" y="8422"/>
                  </a:cubicBezTo>
                  <a:cubicBezTo>
                    <a:pt x="6085" y="8099"/>
                    <a:pt x="5976" y="7788"/>
                    <a:pt x="5808" y="7499"/>
                  </a:cubicBezTo>
                  <a:cubicBezTo>
                    <a:pt x="5581" y="7109"/>
                    <a:pt x="5283" y="6785"/>
                    <a:pt x="4916" y="6522"/>
                  </a:cubicBezTo>
                  <a:cubicBezTo>
                    <a:pt x="4464" y="6196"/>
                    <a:pt x="3956" y="6007"/>
                    <a:pt x="3403" y="5963"/>
                  </a:cubicBezTo>
                  <a:cubicBezTo>
                    <a:pt x="3301" y="5955"/>
                    <a:pt x="3198" y="5950"/>
                    <a:pt x="3095" y="59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71"/>
          <p:cNvGrpSpPr/>
          <p:nvPr/>
        </p:nvGrpSpPr>
        <p:grpSpPr>
          <a:xfrm>
            <a:off x="876075" y="1858802"/>
            <a:ext cx="614700" cy="614700"/>
            <a:chOff x="876075" y="1864970"/>
            <a:chExt cx="614700" cy="614700"/>
          </a:xfrm>
        </p:grpSpPr>
        <p:sp>
          <p:nvSpPr>
            <p:cNvPr id="1445" name="Google Shape;1445;p71"/>
            <p:cNvSpPr/>
            <p:nvPr/>
          </p:nvSpPr>
          <p:spPr>
            <a:xfrm>
              <a:off x="876075"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71"/>
            <p:cNvSpPr/>
            <p:nvPr/>
          </p:nvSpPr>
          <p:spPr>
            <a:xfrm>
              <a:off x="950053" y="1939355"/>
              <a:ext cx="466744" cy="465930"/>
            </a:xfrm>
            <a:custGeom>
              <a:rect b="b" l="l" r="r" t="t"/>
              <a:pathLst>
                <a:path extrusionOk="0" h="14880" w="14906">
                  <a:moveTo>
                    <a:pt x="2022" y="470"/>
                  </a:moveTo>
                  <a:cubicBezTo>
                    <a:pt x="2027" y="470"/>
                    <a:pt x="2032" y="470"/>
                    <a:pt x="2037" y="470"/>
                  </a:cubicBezTo>
                  <a:cubicBezTo>
                    <a:pt x="2419" y="480"/>
                    <a:pt x="2758" y="807"/>
                    <a:pt x="2757" y="1220"/>
                  </a:cubicBezTo>
                  <a:cubicBezTo>
                    <a:pt x="2753" y="1524"/>
                    <a:pt x="2502" y="1925"/>
                    <a:pt x="2096" y="1925"/>
                  </a:cubicBezTo>
                  <a:cubicBezTo>
                    <a:pt x="2067" y="1925"/>
                    <a:pt x="2038" y="1923"/>
                    <a:pt x="2009" y="1919"/>
                  </a:cubicBezTo>
                  <a:cubicBezTo>
                    <a:pt x="1981" y="1923"/>
                    <a:pt x="1953" y="1925"/>
                    <a:pt x="1927" y="1925"/>
                  </a:cubicBezTo>
                  <a:cubicBezTo>
                    <a:pt x="1525" y="1925"/>
                    <a:pt x="1270" y="1512"/>
                    <a:pt x="1273" y="1213"/>
                  </a:cubicBezTo>
                  <a:cubicBezTo>
                    <a:pt x="1278" y="822"/>
                    <a:pt x="1599" y="470"/>
                    <a:pt x="2022" y="470"/>
                  </a:cubicBezTo>
                  <a:close/>
                  <a:moveTo>
                    <a:pt x="2015" y="0"/>
                  </a:moveTo>
                  <a:cubicBezTo>
                    <a:pt x="1822" y="0"/>
                    <a:pt x="1631" y="51"/>
                    <a:pt x="1457" y="159"/>
                  </a:cubicBezTo>
                  <a:cubicBezTo>
                    <a:pt x="708" y="623"/>
                    <a:pt x="656" y="1268"/>
                    <a:pt x="1075" y="1981"/>
                  </a:cubicBezTo>
                  <a:cubicBezTo>
                    <a:pt x="940" y="2053"/>
                    <a:pt x="803" y="2124"/>
                    <a:pt x="670" y="2202"/>
                  </a:cubicBezTo>
                  <a:cubicBezTo>
                    <a:pt x="565" y="2264"/>
                    <a:pt x="551" y="2435"/>
                    <a:pt x="635" y="2525"/>
                  </a:cubicBezTo>
                  <a:cubicBezTo>
                    <a:pt x="690" y="2583"/>
                    <a:pt x="747" y="2612"/>
                    <a:pt x="808" y="2612"/>
                  </a:cubicBezTo>
                  <a:cubicBezTo>
                    <a:pt x="856" y="2612"/>
                    <a:pt x="906" y="2594"/>
                    <a:pt x="960" y="2560"/>
                  </a:cubicBezTo>
                  <a:cubicBezTo>
                    <a:pt x="1144" y="2441"/>
                    <a:pt x="1342" y="2377"/>
                    <a:pt x="1561" y="2377"/>
                  </a:cubicBezTo>
                  <a:cubicBezTo>
                    <a:pt x="1568" y="2377"/>
                    <a:pt x="1576" y="2377"/>
                    <a:pt x="1583" y="2377"/>
                  </a:cubicBezTo>
                  <a:cubicBezTo>
                    <a:pt x="1640" y="2378"/>
                    <a:pt x="1698" y="2378"/>
                    <a:pt x="1755" y="2378"/>
                  </a:cubicBezTo>
                  <a:cubicBezTo>
                    <a:pt x="1849" y="2378"/>
                    <a:pt x="1942" y="2378"/>
                    <a:pt x="2035" y="2378"/>
                  </a:cubicBezTo>
                  <a:cubicBezTo>
                    <a:pt x="2093" y="2378"/>
                    <a:pt x="2151" y="2378"/>
                    <a:pt x="2208" y="2379"/>
                  </a:cubicBezTo>
                  <a:cubicBezTo>
                    <a:pt x="2354" y="2380"/>
                    <a:pt x="2502" y="2376"/>
                    <a:pt x="2645" y="2399"/>
                  </a:cubicBezTo>
                  <a:cubicBezTo>
                    <a:pt x="3071" y="2469"/>
                    <a:pt x="3360" y="2720"/>
                    <a:pt x="3512" y="3122"/>
                  </a:cubicBezTo>
                  <a:cubicBezTo>
                    <a:pt x="3606" y="3369"/>
                    <a:pt x="3590" y="3632"/>
                    <a:pt x="3583" y="3891"/>
                  </a:cubicBezTo>
                  <a:cubicBezTo>
                    <a:pt x="3580" y="3976"/>
                    <a:pt x="3534" y="4060"/>
                    <a:pt x="3445" y="4068"/>
                  </a:cubicBezTo>
                  <a:cubicBezTo>
                    <a:pt x="3393" y="4074"/>
                    <a:pt x="3342" y="4075"/>
                    <a:pt x="3290" y="4075"/>
                  </a:cubicBezTo>
                  <a:cubicBezTo>
                    <a:pt x="3208" y="4075"/>
                    <a:pt x="3124" y="4071"/>
                    <a:pt x="3039" y="4071"/>
                  </a:cubicBezTo>
                  <a:lnTo>
                    <a:pt x="3039" y="3866"/>
                  </a:lnTo>
                  <a:cubicBezTo>
                    <a:pt x="3039" y="3801"/>
                    <a:pt x="3040" y="3737"/>
                    <a:pt x="3039" y="3672"/>
                  </a:cubicBezTo>
                  <a:cubicBezTo>
                    <a:pt x="3034" y="3514"/>
                    <a:pt x="2930" y="3404"/>
                    <a:pt x="2802" y="3404"/>
                  </a:cubicBezTo>
                  <a:cubicBezTo>
                    <a:pt x="2775" y="3404"/>
                    <a:pt x="2746" y="3409"/>
                    <a:pt x="2717" y="3420"/>
                  </a:cubicBezTo>
                  <a:cubicBezTo>
                    <a:pt x="2638" y="3451"/>
                    <a:pt x="2580" y="3533"/>
                    <a:pt x="2580" y="3624"/>
                  </a:cubicBezTo>
                  <a:cubicBezTo>
                    <a:pt x="2579" y="3772"/>
                    <a:pt x="2580" y="3921"/>
                    <a:pt x="2580" y="4068"/>
                  </a:cubicBezTo>
                  <a:lnTo>
                    <a:pt x="1450" y="4068"/>
                  </a:lnTo>
                  <a:cubicBezTo>
                    <a:pt x="1450" y="3920"/>
                    <a:pt x="1441" y="3774"/>
                    <a:pt x="1454" y="3632"/>
                  </a:cubicBezTo>
                  <a:cubicBezTo>
                    <a:pt x="1464" y="3505"/>
                    <a:pt x="1344" y="3405"/>
                    <a:pt x="1230" y="3405"/>
                  </a:cubicBezTo>
                  <a:cubicBezTo>
                    <a:pt x="1117" y="3405"/>
                    <a:pt x="996" y="3505"/>
                    <a:pt x="1005" y="3632"/>
                  </a:cubicBezTo>
                  <a:cubicBezTo>
                    <a:pt x="1018" y="3778"/>
                    <a:pt x="1010" y="3925"/>
                    <a:pt x="1010" y="4075"/>
                  </a:cubicBezTo>
                  <a:cubicBezTo>
                    <a:pt x="916" y="4075"/>
                    <a:pt x="829" y="4076"/>
                    <a:pt x="745" y="4076"/>
                  </a:cubicBezTo>
                  <a:cubicBezTo>
                    <a:pt x="702" y="4076"/>
                    <a:pt x="661" y="4076"/>
                    <a:pt x="619" y="4075"/>
                  </a:cubicBezTo>
                  <a:cubicBezTo>
                    <a:pt x="532" y="4074"/>
                    <a:pt x="465" y="4006"/>
                    <a:pt x="464" y="3920"/>
                  </a:cubicBezTo>
                  <a:cubicBezTo>
                    <a:pt x="461" y="3845"/>
                    <a:pt x="461" y="3772"/>
                    <a:pt x="464" y="3699"/>
                  </a:cubicBezTo>
                  <a:cubicBezTo>
                    <a:pt x="466" y="3559"/>
                    <a:pt x="472" y="3419"/>
                    <a:pt x="481" y="3279"/>
                  </a:cubicBezTo>
                  <a:cubicBezTo>
                    <a:pt x="488" y="3168"/>
                    <a:pt x="424" y="3079"/>
                    <a:pt x="304" y="3044"/>
                  </a:cubicBezTo>
                  <a:cubicBezTo>
                    <a:pt x="284" y="3038"/>
                    <a:pt x="263" y="3035"/>
                    <a:pt x="243" y="3035"/>
                  </a:cubicBezTo>
                  <a:cubicBezTo>
                    <a:pt x="164" y="3035"/>
                    <a:pt x="86" y="3079"/>
                    <a:pt x="49" y="3157"/>
                  </a:cubicBezTo>
                  <a:cubicBezTo>
                    <a:pt x="26" y="3206"/>
                    <a:pt x="18" y="3263"/>
                    <a:pt x="4" y="3317"/>
                  </a:cubicBezTo>
                  <a:lnTo>
                    <a:pt x="4" y="4021"/>
                  </a:lnTo>
                  <a:cubicBezTo>
                    <a:pt x="55" y="4123"/>
                    <a:pt x="92" y="4234"/>
                    <a:pt x="159" y="4323"/>
                  </a:cubicBezTo>
                  <a:cubicBezTo>
                    <a:pt x="278" y="4481"/>
                    <a:pt x="465" y="4531"/>
                    <a:pt x="657" y="4531"/>
                  </a:cubicBezTo>
                  <a:cubicBezTo>
                    <a:pt x="1088" y="4532"/>
                    <a:pt x="1519" y="4533"/>
                    <a:pt x="1951" y="4533"/>
                  </a:cubicBezTo>
                  <a:cubicBezTo>
                    <a:pt x="2382" y="4533"/>
                    <a:pt x="2813" y="4532"/>
                    <a:pt x="3244" y="4531"/>
                  </a:cubicBezTo>
                  <a:cubicBezTo>
                    <a:pt x="3333" y="4531"/>
                    <a:pt x="3423" y="4526"/>
                    <a:pt x="3514" y="4514"/>
                  </a:cubicBezTo>
                  <a:cubicBezTo>
                    <a:pt x="3749" y="4480"/>
                    <a:pt x="3923" y="4350"/>
                    <a:pt x="3986" y="4123"/>
                  </a:cubicBezTo>
                  <a:cubicBezTo>
                    <a:pt x="4066" y="3837"/>
                    <a:pt x="4039" y="3543"/>
                    <a:pt x="4005" y="3255"/>
                  </a:cubicBezTo>
                  <a:cubicBezTo>
                    <a:pt x="3948" y="2788"/>
                    <a:pt x="3706" y="2428"/>
                    <a:pt x="3316" y="2174"/>
                  </a:cubicBezTo>
                  <a:cubicBezTo>
                    <a:pt x="3198" y="2097"/>
                    <a:pt x="3067" y="2045"/>
                    <a:pt x="2942" y="1981"/>
                  </a:cubicBezTo>
                  <a:cubicBezTo>
                    <a:pt x="3402" y="1373"/>
                    <a:pt x="3215" y="715"/>
                    <a:pt x="2873" y="374"/>
                  </a:cubicBezTo>
                  <a:cubicBezTo>
                    <a:pt x="2633" y="132"/>
                    <a:pt x="2323" y="0"/>
                    <a:pt x="2015" y="0"/>
                  </a:cubicBezTo>
                  <a:close/>
                  <a:moveTo>
                    <a:pt x="12781" y="4050"/>
                  </a:moveTo>
                  <a:lnTo>
                    <a:pt x="14089" y="5358"/>
                  </a:lnTo>
                  <a:cubicBezTo>
                    <a:pt x="14071" y="5358"/>
                    <a:pt x="14048" y="5363"/>
                    <a:pt x="14024" y="5363"/>
                  </a:cubicBezTo>
                  <a:cubicBezTo>
                    <a:pt x="13869" y="5363"/>
                    <a:pt x="13715" y="5362"/>
                    <a:pt x="13561" y="5362"/>
                  </a:cubicBezTo>
                  <a:cubicBezTo>
                    <a:pt x="13406" y="5362"/>
                    <a:pt x="13252" y="5363"/>
                    <a:pt x="13098" y="5364"/>
                  </a:cubicBezTo>
                  <a:cubicBezTo>
                    <a:pt x="13097" y="5364"/>
                    <a:pt x="13096" y="5364"/>
                    <a:pt x="13095" y="5364"/>
                  </a:cubicBezTo>
                  <a:cubicBezTo>
                    <a:pt x="12919" y="5364"/>
                    <a:pt x="12775" y="5233"/>
                    <a:pt x="12779" y="5051"/>
                  </a:cubicBezTo>
                  <a:cubicBezTo>
                    <a:pt x="12788" y="4719"/>
                    <a:pt x="12781" y="4386"/>
                    <a:pt x="12781" y="4050"/>
                  </a:cubicBezTo>
                  <a:close/>
                  <a:moveTo>
                    <a:pt x="2030" y="5646"/>
                  </a:moveTo>
                  <a:cubicBezTo>
                    <a:pt x="2223" y="5646"/>
                    <a:pt x="2389" y="5727"/>
                    <a:pt x="2529" y="5861"/>
                  </a:cubicBezTo>
                  <a:cubicBezTo>
                    <a:pt x="2794" y="6121"/>
                    <a:pt x="2842" y="6507"/>
                    <a:pt x="2604" y="6830"/>
                  </a:cubicBezTo>
                  <a:cubicBezTo>
                    <a:pt x="2519" y="6947"/>
                    <a:pt x="2412" y="7033"/>
                    <a:pt x="2277" y="7074"/>
                  </a:cubicBezTo>
                  <a:cubicBezTo>
                    <a:pt x="2192" y="7099"/>
                    <a:pt x="2099" y="7096"/>
                    <a:pt x="2010" y="7104"/>
                  </a:cubicBezTo>
                  <a:cubicBezTo>
                    <a:pt x="1981" y="7108"/>
                    <a:pt x="1954" y="7110"/>
                    <a:pt x="1927" y="7110"/>
                  </a:cubicBezTo>
                  <a:cubicBezTo>
                    <a:pt x="1735" y="7110"/>
                    <a:pt x="1586" y="7012"/>
                    <a:pt x="1455" y="6865"/>
                  </a:cubicBezTo>
                  <a:cubicBezTo>
                    <a:pt x="1329" y="6721"/>
                    <a:pt x="1264" y="6551"/>
                    <a:pt x="1273" y="6363"/>
                  </a:cubicBezTo>
                  <a:cubicBezTo>
                    <a:pt x="1293" y="6013"/>
                    <a:pt x="1542" y="5730"/>
                    <a:pt x="1884" y="5661"/>
                  </a:cubicBezTo>
                  <a:cubicBezTo>
                    <a:pt x="1934" y="5651"/>
                    <a:pt x="1983" y="5646"/>
                    <a:pt x="2030" y="5646"/>
                  </a:cubicBezTo>
                  <a:close/>
                  <a:moveTo>
                    <a:pt x="2094" y="7545"/>
                  </a:moveTo>
                  <a:cubicBezTo>
                    <a:pt x="2246" y="7545"/>
                    <a:pt x="2399" y="7550"/>
                    <a:pt x="2550" y="7558"/>
                  </a:cubicBezTo>
                  <a:cubicBezTo>
                    <a:pt x="2928" y="7582"/>
                    <a:pt x="3225" y="7778"/>
                    <a:pt x="3422" y="8109"/>
                  </a:cubicBezTo>
                  <a:cubicBezTo>
                    <a:pt x="3514" y="8263"/>
                    <a:pt x="3565" y="8427"/>
                    <a:pt x="3566" y="8610"/>
                  </a:cubicBezTo>
                  <a:cubicBezTo>
                    <a:pt x="3569" y="8747"/>
                    <a:pt x="3583" y="8884"/>
                    <a:pt x="3583" y="9021"/>
                  </a:cubicBezTo>
                  <a:cubicBezTo>
                    <a:pt x="3581" y="9179"/>
                    <a:pt x="3514" y="9253"/>
                    <a:pt x="3375" y="9253"/>
                  </a:cubicBezTo>
                  <a:cubicBezTo>
                    <a:pt x="3367" y="9253"/>
                    <a:pt x="3359" y="9252"/>
                    <a:pt x="3351" y="9252"/>
                  </a:cubicBezTo>
                  <a:cubicBezTo>
                    <a:pt x="3304" y="9249"/>
                    <a:pt x="3258" y="9248"/>
                    <a:pt x="3211" y="9248"/>
                  </a:cubicBezTo>
                  <a:cubicBezTo>
                    <a:pt x="3154" y="9248"/>
                    <a:pt x="3097" y="9249"/>
                    <a:pt x="3036" y="9249"/>
                  </a:cubicBezTo>
                  <a:cubicBezTo>
                    <a:pt x="3036" y="9119"/>
                    <a:pt x="3039" y="8994"/>
                    <a:pt x="3034" y="8873"/>
                  </a:cubicBezTo>
                  <a:cubicBezTo>
                    <a:pt x="3033" y="8825"/>
                    <a:pt x="3027" y="8774"/>
                    <a:pt x="3013" y="8728"/>
                  </a:cubicBezTo>
                  <a:cubicBezTo>
                    <a:pt x="2988" y="8644"/>
                    <a:pt x="2897" y="8592"/>
                    <a:pt x="2788" y="8592"/>
                  </a:cubicBezTo>
                  <a:cubicBezTo>
                    <a:pt x="2769" y="8592"/>
                    <a:pt x="2750" y="8594"/>
                    <a:pt x="2730" y="8597"/>
                  </a:cubicBezTo>
                  <a:cubicBezTo>
                    <a:pt x="2652" y="8610"/>
                    <a:pt x="2579" y="8702"/>
                    <a:pt x="2579" y="8795"/>
                  </a:cubicBezTo>
                  <a:cubicBezTo>
                    <a:pt x="2576" y="8942"/>
                    <a:pt x="2579" y="9089"/>
                    <a:pt x="2579" y="9242"/>
                  </a:cubicBezTo>
                  <a:lnTo>
                    <a:pt x="1448" y="9242"/>
                  </a:lnTo>
                  <a:lnTo>
                    <a:pt x="1448" y="8796"/>
                  </a:lnTo>
                  <a:cubicBezTo>
                    <a:pt x="1448" y="8662"/>
                    <a:pt x="1372" y="8595"/>
                    <a:pt x="1222" y="8595"/>
                  </a:cubicBezTo>
                  <a:cubicBezTo>
                    <a:pt x="1082" y="8595"/>
                    <a:pt x="1008" y="8666"/>
                    <a:pt x="1008" y="8801"/>
                  </a:cubicBezTo>
                  <a:lnTo>
                    <a:pt x="1008" y="9248"/>
                  </a:lnTo>
                  <a:cubicBezTo>
                    <a:pt x="921" y="9248"/>
                    <a:pt x="836" y="9250"/>
                    <a:pt x="752" y="9250"/>
                  </a:cubicBezTo>
                  <a:cubicBezTo>
                    <a:pt x="700" y="9250"/>
                    <a:pt x="649" y="9249"/>
                    <a:pt x="598" y="9246"/>
                  </a:cubicBezTo>
                  <a:cubicBezTo>
                    <a:pt x="524" y="9242"/>
                    <a:pt x="464" y="9185"/>
                    <a:pt x="465" y="9117"/>
                  </a:cubicBezTo>
                  <a:cubicBezTo>
                    <a:pt x="466" y="8834"/>
                    <a:pt x="417" y="8547"/>
                    <a:pt x="529" y="8276"/>
                  </a:cubicBezTo>
                  <a:cubicBezTo>
                    <a:pt x="691" y="7880"/>
                    <a:pt x="976" y="7615"/>
                    <a:pt x="1407" y="7577"/>
                  </a:cubicBezTo>
                  <a:cubicBezTo>
                    <a:pt x="1635" y="7555"/>
                    <a:pt x="1865" y="7545"/>
                    <a:pt x="2094" y="7545"/>
                  </a:cubicBezTo>
                  <a:close/>
                  <a:moveTo>
                    <a:pt x="2017" y="5190"/>
                  </a:moveTo>
                  <a:cubicBezTo>
                    <a:pt x="1750" y="5190"/>
                    <a:pt x="1482" y="5281"/>
                    <a:pt x="1257" y="5460"/>
                  </a:cubicBezTo>
                  <a:cubicBezTo>
                    <a:pt x="973" y="5687"/>
                    <a:pt x="829" y="5998"/>
                    <a:pt x="819" y="6360"/>
                  </a:cubicBezTo>
                  <a:cubicBezTo>
                    <a:pt x="810" y="6660"/>
                    <a:pt x="912" y="6929"/>
                    <a:pt x="1093" y="7158"/>
                  </a:cubicBezTo>
                  <a:cubicBezTo>
                    <a:pt x="974" y="7216"/>
                    <a:pt x="855" y="7261"/>
                    <a:pt x="749" y="7328"/>
                  </a:cubicBezTo>
                  <a:cubicBezTo>
                    <a:pt x="449" y="7513"/>
                    <a:pt x="226" y="7766"/>
                    <a:pt x="107" y="8102"/>
                  </a:cubicBezTo>
                  <a:cubicBezTo>
                    <a:pt x="62" y="8233"/>
                    <a:pt x="35" y="8370"/>
                    <a:pt x="1" y="8505"/>
                  </a:cubicBezTo>
                  <a:lnTo>
                    <a:pt x="1" y="9192"/>
                  </a:lnTo>
                  <a:cubicBezTo>
                    <a:pt x="7" y="9202"/>
                    <a:pt x="15" y="9211"/>
                    <a:pt x="18" y="9219"/>
                  </a:cubicBezTo>
                  <a:cubicBezTo>
                    <a:pt x="70" y="9516"/>
                    <a:pt x="339" y="9705"/>
                    <a:pt x="612" y="9705"/>
                  </a:cubicBezTo>
                  <a:cubicBezTo>
                    <a:pt x="1080" y="9706"/>
                    <a:pt x="1547" y="9707"/>
                    <a:pt x="2015" y="9707"/>
                  </a:cubicBezTo>
                  <a:cubicBezTo>
                    <a:pt x="2483" y="9707"/>
                    <a:pt x="2950" y="9706"/>
                    <a:pt x="3418" y="9705"/>
                  </a:cubicBezTo>
                  <a:cubicBezTo>
                    <a:pt x="3578" y="9705"/>
                    <a:pt x="3722" y="9652"/>
                    <a:pt x="3839" y="9532"/>
                  </a:cubicBezTo>
                  <a:cubicBezTo>
                    <a:pt x="3962" y="9405"/>
                    <a:pt x="4033" y="9262"/>
                    <a:pt x="4025" y="9082"/>
                  </a:cubicBezTo>
                  <a:cubicBezTo>
                    <a:pt x="4012" y="8825"/>
                    <a:pt x="4052" y="8567"/>
                    <a:pt x="3989" y="8312"/>
                  </a:cubicBezTo>
                  <a:cubicBezTo>
                    <a:pt x="3894" y="7912"/>
                    <a:pt x="3684" y="7592"/>
                    <a:pt x="3337" y="7370"/>
                  </a:cubicBezTo>
                  <a:cubicBezTo>
                    <a:pt x="3210" y="7288"/>
                    <a:pt x="3071" y="7224"/>
                    <a:pt x="2939" y="7152"/>
                  </a:cubicBezTo>
                  <a:cubicBezTo>
                    <a:pt x="3329" y="6671"/>
                    <a:pt x="3275" y="6020"/>
                    <a:pt x="2930" y="5619"/>
                  </a:cubicBezTo>
                  <a:cubicBezTo>
                    <a:pt x="2684" y="5332"/>
                    <a:pt x="2351" y="5190"/>
                    <a:pt x="2017" y="5190"/>
                  </a:cubicBezTo>
                  <a:close/>
                  <a:moveTo>
                    <a:pt x="9942" y="9338"/>
                  </a:moveTo>
                  <a:cubicBezTo>
                    <a:pt x="9944" y="9338"/>
                    <a:pt x="9947" y="9338"/>
                    <a:pt x="9950" y="9338"/>
                  </a:cubicBezTo>
                  <a:cubicBezTo>
                    <a:pt x="10374" y="9344"/>
                    <a:pt x="10667" y="9652"/>
                    <a:pt x="10674" y="10055"/>
                  </a:cubicBezTo>
                  <a:cubicBezTo>
                    <a:pt x="10681" y="10454"/>
                    <a:pt x="10367" y="10781"/>
                    <a:pt x="9947" y="10783"/>
                  </a:cubicBezTo>
                  <a:cubicBezTo>
                    <a:pt x="9530" y="10781"/>
                    <a:pt x="9216" y="10452"/>
                    <a:pt x="9223" y="10055"/>
                  </a:cubicBezTo>
                  <a:cubicBezTo>
                    <a:pt x="9231" y="9647"/>
                    <a:pt x="9546" y="9338"/>
                    <a:pt x="9942" y="9338"/>
                  </a:cubicBezTo>
                  <a:close/>
                  <a:moveTo>
                    <a:pt x="9950" y="8880"/>
                  </a:moveTo>
                  <a:cubicBezTo>
                    <a:pt x="9949" y="8880"/>
                    <a:pt x="9948" y="8880"/>
                    <a:pt x="9947" y="8880"/>
                  </a:cubicBezTo>
                  <a:cubicBezTo>
                    <a:pt x="9292" y="8881"/>
                    <a:pt x="8811" y="9383"/>
                    <a:pt x="8773" y="9983"/>
                  </a:cubicBezTo>
                  <a:cubicBezTo>
                    <a:pt x="8727" y="10733"/>
                    <a:pt x="9322" y="11227"/>
                    <a:pt x="9912" y="11242"/>
                  </a:cubicBezTo>
                  <a:cubicBezTo>
                    <a:pt x="9923" y="11243"/>
                    <a:pt x="9935" y="11243"/>
                    <a:pt x="9947" y="11243"/>
                  </a:cubicBezTo>
                  <a:cubicBezTo>
                    <a:pt x="10616" y="11243"/>
                    <a:pt x="11149" y="10685"/>
                    <a:pt x="11121" y="10055"/>
                  </a:cubicBezTo>
                  <a:cubicBezTo>
                    <a:pt x="11131" y="9390"/>
                    <a:pt x="10595" y="8880"/>
                    <a:pt x="9950" y="8880"/>
                  </a:cubicBezTo>
                  <a:close/>
                  <a:moveTo>
                    <a:pt x="9836" y="8099"/>
                  </a:moveTo>
                  <a:cubicBezTo>
                    <a:pt x="9839" y="8099"/>
                    <a:pt x="9842" y="8099"/>
                    <a:pt x="9845" y="8099"/>
                  </a:cubicBezTo>
                  <a:cubicBezTo>
                    <a:pt x="9869" y="8099"/>
                    <a:pt x="9892" y="8099"/>
                    <a:pt x="9916" y="8099"/>
                  </a:cubicBezTo>
                  <a:cubicBezTo>
                    <a:pt x="9963" y="8099"/>
                    <a:pt x="10010" y="8099"/>
                    <a:pt x="10057" y="8099"/>
                  </a:cubicBezTo>
                  <a:cubicBezTo>
                    <a:pt x="10128" y="8099"/>
                    <a:pt x="10163" y="8134"/>
                    <a:pt x="10166" y="8205"/>
                  </a:cubicBezTo>
                  <a:cubicBezTo>
                    <a:pt x="10176" y="8369"/>
                    <a:pt x="10270" y="8489"/>
                    <a:pt x="10425" y="8544"/>
                  </a:cubicBezTo>
                  <a:cubicBezTo>
                    <a:pt x="10548" y="8588"/>
                    <a:pt x="10671" y="8639"/>
                    <a:pt x="10796" y="8680"/>
                  </a:cubicBezTo>
                  <a:cubicBezTo>
                    <a:pt x="10824" y="8689"/>
                    <a:pt x="10852" y="8694"/>
                    <a:pt x="10878" y="8694"/>
                  </a:cubicBezTo>
                  <a:cubicBezTo>
                    <a:pt x="10963" y="8694"/>
                    <a:pt x="11039" y="8651"/>
                    <a:pt x="11106" y="8595"/>
                  </a:cubicBezTo>
                  <a:cubicBezTo>
                    <a:pt x="11136" y="8570"/>
                    <a:pt x="11162" y="8556"/>
                    <a:pt x="11187" y="8556"/>
                  </a:cubicBezTo>
                  <a:cubicBezTo>
                    <a:pt x="11212" y="8556"/>
                    <a:pt x="11236" y="8570"/>
                    <a:pt x="11261" y="8598"/>
                  </a:cubicBezTo>
                  <a:cubicBezTo>
                    <a:pt x="11311" y="8652"/>
                    <a:pt x="11362" y="8706"/>
                    <a:pt x="11417" y="8754"/>
                  </a:cubicBezTo>
                  <a:cubicBezTo>
                    <a:pt x="11474" y="8803"/>
                    <a:pt x="11462" y="8851"/>
                    <a:pt x="11423" y="8898"/>
                  </a:cubicBezTo>
                  <a:cubicBezTo>
                    <a:pt x="11290" y="9041"/>
                    <a:pt x="11290" y="9195"/>
                    <a:pt x="11370" y="9361"/>
                  </a:cubicBezTo>
                  <a:cubicBezTo>
                    <a:pt x="11404" y="9430"/>
                    <a:pt x="11437" y="9502"/>
                    <a:pt x="11461" y="9574"/>
                  </a:cubicBezTo>
                  <a:cubicBezTo>
                    <a:pt x="11516" y="9744"/>
                    <a:pt x="11638" y="9823"/>
                    <a:pt x="11806" y="9843"/>
                  </a:cubicBezTo>
                  <a:cubicBezTo>
                    <a:pt x="11882" y="9852"/>
                    <a:pt x="11918" y="9884"/>
                    <a:pt x="11915" y="9961"/>
                  </a:cubicBezTo>
                  <a:cubicBezTo>
                    <a:pt x="11915" y="10027"/>
                    <a:pt x="11918" y="10096"/>
                    <a:pt x="11915" y="10163"/>
                  </a:cubicBezTo>
                  <a:cubicBezTo>
                    <a:pt x="11914" y="10245"/>
                    <a:pt x="11879" y="10286"/>
                    <a:pt x="11800" y="10286"/>
                  </a:cubicBezTo>
                  <a:cubicBezTo>
                    <a:pt x="11797" y="10286"/>
                    <a:pt x="11795" y="10286"/>
                    <a:pt x="11792" y="10286"/>
                  </a:cubicBezTo>
                  <a:cubicBezTo>
                    <a:pt x="11790" y="10286"/>
                    <a:pt x="11787" y="10286"/>
                    <a:pt x="11785" y="10286"/>
                  </a:cubicBezTo>
                  <a:cubicBezTo>
                    <a:pt x="11638" y="10286"/>
                    <a:pt x="11503" y="10419"/>
                    <a:pt x="11466" y="10529"/>
                  </a:cubicBezTo>
                  <a:cubicBezTo>
                    <a:pt x="11431" y="10633"/>
                    <a:pt x="11384" y="10732"/>
                    <a:pt x="11342" y="10832"/>
                  </a:cubicBezTo>
                  <a:cubicBezTo>
                    <a:pt x="11278" y="10984"/>
                    <a:pt x="11324" y="11117"/>
                    <a:pt x="11424" y="11231"/>
                  </a:cubicBezTo>
                  <a:cubicBezTo>
                    <a:pt x="11472" y="11286"/>
                    <a:pt x="11458" y="11327"/>
                    <a:pt x="11423" y="11370"/>
                  </a:cubicBezTo>
                  <a:cubicBezTo>
                    <a:pt x="11369" y="11429"/>
                    <a:pt x="11312" y="11484"/>
                    <a:pt x="11254" y="11540"/>
                  </a:cubicBezTo>
                  <a:cubicBezTo>
                    <a:pt x="11232" y="11560"/>
                    <a:pt x="11210" y="11568"/>
                    <a:pt x="11188" y="11568"/>
                  </a:cubicBezTo>
                  <a:cubicBezTo>
                    <a:pt x="11157" y="11568"/>
                    <a:pt x="11127" y="11551"/>
                    <a:pt x="11100" y="11528"/>
                  </a:cubicBezTo>
                  <a:cubicBezTo>
                    <a:pt x="11021" y="11461"/>
                    <a:pt x="10941" y="11431"/>
                    <a:pt x="10857" y="11431"/>
                  </a:cubicBezTo>
                  <a:cubicBezTo>
                    <a:pt x="10790" y="11431"/>
                    <a:pt x="10720" y="11451"/>
                    <a:pt x="10649" y="11486"/>
                  </a:cubicBezTo>
                  <a:cubicBezTo>
                    <a:pt x="10577" y="11521"/>
                    <a:pt x="10500" y="11548"/>
                    <a:pt x="10425" y="11576"/>
                  </a:cubicBezTo>
                  <a:cubicBezTo>
                    <a:pt x="10270" y="11632"/>
                    <a:pt x="10186" y="11743"/>
                    <a:pt x="10166" y="11903"/>
                  </a:cubicBezTo>
                  <a:cubicBezTo>
                    <a:pt x="10154" y="12009"/>
                    <a:pt x="10128" y="12035"/>
                    <a:pt x="10025" y="12036"/>
                  </a:cubicBezTo>
                  <a:lnTo>
                    <a:pt x="9848" y="12036"/>
                  </a:lnTo>
                  <a:cubicBezTo>
                    <a:pt x="9772" y="12036"/>
                    <a:pt x="9732" y="11999"/>
                    <a:pt x="9725" y="11922"/>
                  </a:cubicBezTo>
                  <a:cubicBezTo>
                    <a:pt x="9711" y="11745"/>
                    <a:pt x="9620" y="11627"/>
                    <a:pt x="9449" y="11574"/>
                  </a:cubicBezTo>
                  <a:cubicBezTo>
                    <a:pt x="9367" y="11547"/>
                    <a:pt x="9289" y="11506"/>
                    <a:pt x="9210" y="11473"/>
                  </a:cubicBezTo>
                  <a:cubicBezTo>
                    <a:pt x="9149" y="11448"/>
                    <a:pt x="9090" y="11434"/>
                    <a:pt x="9033" y="11434"/>
                  </a:cubicBezTo>
                  <a:cubicBezTo>
                    <a:pt x="8947" y="11434"/>
                    <a:pt x="8866" y="11465"/>
                    <a:pt x="8791" y="11532"/>
                  </a:cubicBezTo>
                  <a:cubicBezTo>
                    <a:pt x="8763" y="11557"/>
                    <a:pt x="8736" y="11569"/>
                    <a:pt x="8708" y="11569"/>
                  </a:cubicBezTo>
                  <a:cubicBezTo>
                    <a:pt x="8680" y="11569"/>
                    <a:pt x="8652" y="11556"/>
                    <a:pt x="8624" y="11530"/>
                  </a:cubicBezTo>
                  <a:lnTo>
                    <a:pt x="8555" y="11460"/>
                  </a:lnTo>
                  <a:cubicBezTo>
                    <a:pt x="8420" y="11325"/>
                    <a:pt x="8420" y="11326"/>
                    <a:pt x="8519" y="11165"/>
                  </a:cubicBezTo>
                  <a:cubicBezTo>
                    <a:pt x="8590" y="11049"/>
                    <a:pt x="8593" y="10926"/>
                    <a:pt x="8541" y="10801"/>
                  </a:cubicBezTo>
                  <a:cubicBezTo>
                    <a:pt x="8498" y="10699"/>
                    <a:pt x="8456" y="10599"/>
                    <a:pt x="8418" y="10498"/>
                  </a:cubicBezTo>
                  <a:cubicBezTo>
                    <a:pt x="8384" y="10414"/>
                    <a:pt x="8223" y="10287"/>
                    <a:pt x="8124" y="10287"/>
                  </a:cubicBezTo>
                  <a:cubicBezTo>
                    <a:pt x="8121" y="10287"/>
                    <a:pt x="8119" y="10287"/>
                    <a:pt x="8116" y="10287"/>
                  </a:cubicBezTo>
                  <a:cubicBezTo>
                    <a:pt x="8109" y="10288"/>
                    <a:pt x="8101" y="10288"/>
                    <a:pt x="8094" y="10288"/>
                  </a:cubicBezTo>
                  <a:cubicBezTo>
                    <a:pt x="8006" y="10288"/>
                    <a:pt x="7978" y="10246"/>
                    <a:pt x="7978" y="10147"/>
                  </a:cubicBezTo>
                  <a:lnTo>
                    <a:pt x="7978" y="9962"/>
                  </a:lnTo>
                  <a:cubicBezTo>
                    <a:pt x="7978" y="9891"/>
                    <a:pt x="8009" y="9855"/>
                    <a:pt x="8079" y="9847"/>
                  </a:cubicBezTo>
                  <a:cubicBezTo>
                    <a:pt x="8261" y="9829"/>
                    <a:pt x="8385" y="9743"/>
                    <a:pt x="8439" y="9563"/>
                  </a:cubicBezTo>
                  <a:cubicBezTo>
                    <a:pt x="8463" y="9481"/>
                    <a:pt x="8504" y="9403"/>
                    <a:pt x="8539" y="9324"/>
                  </a:cubicBezTo>
                  <a:cubicBezTo>
                    <a:pt x="8603" y="9183"/>
                    <a:pt x="8590" y="9048"/>
                    <a:pt x="8494" y="8926"/>
                  </a:cubicBezTo>
                  <a:cubicBezTo>
                    <a:pt x="8416" y="8829"/>
                    <a:pt x="8416" y="8816"/>
                    <a:pt x="8508" y="8724"/>
                  </a:cubicBezTo>
                  <a:cubicBezTo>
                    <a:pt x="8553" y="8679"/>
                    <a:pt x="8597" y="8632"/>
                    <a:pt x="8645" y="8588"/>
                  </a:cubicBezTo>
                  <a:cubicBezTo>
                    <a:pt x="8667" y="8570"/>
                    <a:pt x="8692" y="8563"/>
                    <a:pt x="8719" y="8547"/>
                  </a:cubicBezTo>
                  <a:cubicBezTo>
                    <a:pt x="8742" y="8563"/>
                    <a:pt x="8761" y="8574"/>
                    <a:pt x="8777" y="8588"/>
                  </a:cubicBezTo>
                  <a:cubicBezTo>
                    <a:pt x="8862" y="8659"/>
                    <a:pt x="8950" y="8693"/>
                    <a:pt x="9042" y="8693"/>
                  </a:cubicBezTo>
                  <a:cubicBezTo>
                    <a:pt x="9108" y="8693"/>
                    <a:pt x="9177" y="8675"/>
                    <a:pt x="9249" y="8639"/>
                  </a:cubicBezTo>
                  <a:cubicBezTo>
                    <a:pt x="9351" y="8588"/>
                    <a:pt x="9462" y="8552"/>
                    <a:pt x="9562" y="8499"/>
                  </a:cubicBezTo>
                  <a:cubicBezTo>
                    <a:pt x="9677" y="8441"/>
                    <a:pt x="9719" y="8335"/>
                    <a:pt x="9725" y="8213"/>
                  </a:cubicBezTo>
                  <a:cubicBezTo>
                    <a:pt x="9728" y="8134"/>
                    <a:pt x="9763" y="8099"/>
                    <a:pt x="9836" y="8099"/>
                  </a:cubicBezTo>
                  <a:close/>
                  <a:moveTo>
                    <a:pt x="2020" y="10822"/>
                  </a:moveTo>
                  <a:cubicBezTo>
                    <a:pt x="2426" y="10822"/>
                    <a:pt x="2764" y="11169"/>
                    <a:pt x="2754" y="11588"/>
                  </a:cubicBezTo>
                  <a:cubicBezTo>
                    <a:pt x="2747" y="11907"/>
                    <a:pt x="2472" y="12287"/>
                    <a:pt x="2072" y="12287"/>
                  </a:cubicBezTo>
                  <a:cubicBezTo>
                    <a:pt x="2052" y="12287"/>
                    <a:pt x="2032" y="12286"/>
                    <a:pt x="2011" y="12284"/>
                  </a:cubicBezTo>
                  <a:cubicBezTo>
                    <a:pt x="1989" y="12286"/>
                    <a:pt x="1967" y="12287"/>
                    <a:pt x="1946" y="12287"/>
                  </a:cubicBezTo>
                  <a:cubicBezTo>
                    <a:pt x="1553" y="12287"/>
                    <a:pt x="1266" y="11908"/>
                    <a:pt x="1273" y="11559"/>
                  </a:cubicBezTo>
                  <a:cubicBezTo>
                    <a:pt x="1281" y="11141"/>
                    <a:pt x="1607" y="10827"/>
                    <a:pt x="2010" y="10822"/>
                  </a:cubicBezTo>
                  <a:cubicBezTo>
                    <a:pt x="2013" y="10822"/>
                    <a:pt x="2017" y="10822"/>
                    <a:pt x="2020" y="10822"/>
                  </a:cubicBezTo>
                  <a:close/>
                  <a:moveTo>
                    <a:pt x="5418" y="1158"/>
                  </a:moveTo>
                  <a:cubicBezTo>
                    <a:pt x="5111" y="1158"/>
                    <a:pt x="4804" y="1161"/>
                    <a:pt x="4497" y="1162"/>
                  </a:cubicBezTo>
                  <a:cubicBezTo>
                    <a:pt x="4460" y="1162"/>
                    <a:pt x="4418" y="1178"/>
                    <a:pt x="4387" y="1202"/>
                  </a:cubicBezTo>
                  <a:cubicBezTo>
                    <a:pt x="4313" y="1255"/>
                    <a:pt x="4284" y="1381"/>
                    <a:pt x="4313" y="1472"/>
                  </a:cubicBezTo>
                  <a:cubicBezTo>
                    <a:pt x="4337" y="1544"/>
                    <a:pt x="4432" y="1602"/>
                    <a:pt x="4531" y="1602"/>
                  </a:cubicBezTo>
                  <a:lnTo>
                    <a:pt x="5908" y="1602"/>
                  </a:lnTo>
                  <a:cubicBezTo>
                    <a:pt x="6073" y="1602"/>
                    <a:pt x="6181" y="1711"/>
                    <a:pt x="6181" y="1874"/>
                  </a:cubicBezTo>
                  <a:lnTo>
                    <a:pt x="6181" y="7117"/>
                  </a:lnTo>
                  <a:lnTo>
                    <a:pt x="6181" y="7217"/>
                  </a:lnTo>
                  <a:lnTo>
                    <a:pt x="6076" y="7217"/>
                  </a:lnTo>
                  <a:cubicBezTo>
                    <a:pt x="5816" y="7217"/>
                    <a:pt x="5556" y="7217"/>
                    <a:pt x="5296" y="7217"/>
                  </a:cubicBezTo>
                  <a:cubicBezTo>
                    <a:pt x="5035" y="7217"/>
                    <a:pt x="4774" y="7217"/>
                    <a:pt x="4514" y="7219"/>
                  </a:cubicBezTo>
                  <a:cubicBezTo>
                    <a:pt x="4472" y="7219"/>
                    <a:pt x="4422" y="7236"/>
                    <a:pt x="4387" y="7260"/>
                  </a:cubicBezTo>
                  <a:cubicBezTo>
                    <a:pt x="4313" y="7314"/>
                    <a:pt x="4285" y="7442"/>
                    <a:pt x="4315" y="7530"/>
                  </a:cubicBezTo>
                  <a:cubicBezTo>
                    <a:pt x="4340" y="7605"/>
                    <a:pt x="4434" y="7660"/>
                    <a:pt x="4534" y="7660"/>
                  </a:cubicBezTo>
                  <a:lnTo>
                    <a:pt x="6177" y="7660"/>
                  </a:lnTo>
                  <a:cubicBezTo>
                    <a:pt x="6179" y="7677"/>
                    <a:pt x="6181" y="7679"/>
                    <a:pt x="6181" y="7683"/>
                  </a:cubicBezTo>
                  <a:cubicBezTo>
                    <a:pt x="6181" y="9468"/>
                    <a:pt x="6182" y="11255"/>
                    <a:pt x="6181" y="13041"/>
                  </a:cubicBezTo>
                  <a:cubicBezTo>
                    <a:pt x="6181" y="13072"/>
                    <a:pt x="6169" y="13104"/>
                    <a:pt x="6155" y="13131"/>
                  </a:cubicBezTo>
                  <a:cubicBezTo>
                    <a:pt x="6094" y="13244"/>
                    <a:pt x="5988" y="13273"/>
                    <a:pt x="5870" y="13274"/>
                  </a:cubicBezTo>
                  <a:cubicBezTo>
                    <a:pt x="5719" y="13275"/>
                    <a:pt x="5569" y="13275"/>
                    <a:pt x="5419" y="13275"/>
                  </a:cubicBezTo>
                  <a:cubicBezTo>
                    <a:pt x="5119" y="13275"/>
                    <a:pt x="4819" y="13274"/>
                    <a:pt x="4518" y="13274"/>
                  </a:cubicBezTo>
                  <a:cubicBezTo>
                    <a:pt x="4378" y="13274"/>
                    <a:pt x="4309" y="13348"/>
                    <a:pt x="4309" y="13493"/>
                  </a:cubicBezTo>
                  <a:cubicBezTo>
                    <a:pt x="4309" y="13642"/>
                    <a:pt x="4377" y="13716"/>
                    <a:pt x="4517" y="13716"/>
                  </a:cubicBezTo>
                  <a:cubicBezTo>
                    <a:pt x="4803" y="13716"/>
                    <a:pt x="5089" y="13714"/>
                    <a:pt x="5375" y="13714"/>
                  </a:cubicBezTo>
                  <a:cubicBezTo>
                    <a:pt x="5565" y="13714"/>
                    <a:pt x="5756" y="13715"/>
                    <a:pt x="5947" y="13717"/>
                  </a:cubicBezTo>
                  <a:cubicBezTo>
                    <a:pt x="5951" y="13717"/>
                    <a:pt x="5954" y="13717"/>
                    <a:pt x="5957" y="13717"/>
                  </a:cubicBezTo>
                  <a:cubicBezTo>
                    <a:pt x="6329" y="13717"/>
                    <a:pt x="6642" y="13391"/>
                    <a:pt x="6642" y="13024"/>
                  </a:cubicBezTo>
                  <a:cubicBezTo>
                    <a:pt x="6641" y="11272"/>
                    <a:pt x="6642" y="9522"/>
                    <a:pt x="6642" y="7771"/>
                  </a:cubicBezTo>
                  <a:lnTo>
                    <a:pt x="6642" y="7664"/>
                  </a:lnTo>
                  <a:lnTo>
                    <a:pt x="8248" y="7664"/>
                  </a:lnTo>
                  <a:cubicBezTo>
                    <a:pt x="8248" y="7865"/>
                    <a:pt x="8245" y="8058"/>
                    <a:pt x="8249" y="8252"/>
                  </a:cubicBezTo>
                  <a:cubicBezTo>
                    <a:pt x="8252" y="8318"/>
                    <a:pt x="8235" y="8363"/>
                    <a:pt x="8184" y="8404"/>
                  </a:cubicBezTo>
                  <a:cubicBezTo>
                    <a:pt x="7970" y="8574"/>
                    <a:pt x="7928" y="8914"/>
                    <a:pt x="8085" y="9147"/>
                  </a:cubicBezTo>
                  <a:cubicBezTo>
                    <a:pt x="8132" y="9214"/>
                    <a:pt x="8054" y="9248"/>
                    <a:pt x="8050" y="9303"/>
                  </a:cubicBezTo>
                  <a:cubicBezTo>
                    <a:pt x="8044" y="9362"/>
                    <a:pt x="8006" y="9396"/>
                    <a:pt x="7937" y="9410"/>
                  </a:cubicBezTo>
                  <a:cubicBezTo>
                    <a:pt x="7779" y="9446"/>
                    <a:pt x="7662" y="9542"/>
                    <a:pt x="7588" y="9686"/>
                  </a:cubicBezTo>
                  <a:cubicBezTo>
                    <a:pt x="7505" y="9843"/>
                    <a:pt x="7525" y="10016"/>
                    <a:pt x="7525" y="10183"/>
                  </a:cubicBezTo>
                  <a:cubicBezTo>
                    <a:pt x="7526" y="10413"/>
                    <a:pt x="7645" y="10627"/>
                    <a:pt x="7874" y="10696"/>
                  </a:cubicBezTo>
                  <a:cubicBezTo>
                    <a:pt x="7997" y="10733"/>
                    <a:pt x="8055" y="10797"/>
                    <a:pt x="8086" y="10904"/>
                  </a:cubicBezTo>
                  <a:cubicBezTo>
                    <a:pt x="8094" y="10931"/>
                    <a:pt x="8094" y="10968"/>
                    <a:pt x="8082" y="10989"/>
                  </a:cubicBezTo>
                  <a:cubicBezTo>
                    <a:pt x="7963" y="11186"/>
                    <a:pt x="7951" y="11390"/>
                    <a:pt x="8071" y="11583"/>
                  </a:cubicBezTo>
                  <a:cubicBezTo>
                    <a:pt x="8132" y="11681"/>
                    <a:pt x="8217" y="11766"/>
                    <a:pt x="8299" y="11848"/>
                  </a:cubicBezTo>
                  <a:cubicBezTo>
                    <a:pt x="8419" y="11966"/>
                    <a:pt x="8558" y="12029"/>
                    <a:pt x="8703" y="12029"/>
                  </a:cubicBezTo>
                  <a:cubicBezTo>
                    <a:pt x="8779" y="12029"/>
                    <a:pt x="8857" y="12012"/>
                    <a:pt x="8935" y="11977"/>
                  </a:cubicBezTo>
                  <a:cubicBezTo>
                    <a:pt x="8990" y="11952"/>
                    <a:pt x="9037" y="11940"/>
                    <a:pt x="9082" y="11940"/>
                  </a:cubicBezTo>
                  <a:cubicBezTo>
                    <a:pt x="9134" y="11940"/>
                    <a:pt x="9183" y="11956"/>
                    <a:pt x="9235" y="11985"/>
                  </a:cubicBezTo>
                  <a:cubicBezTo>
                    <a:pt x="9258" y="11998"/>
                    <a:pt x="9282" y="12025"/>
                    <a:pt x="9288" y="12047"/>
                  </a:cubicBezTo>
                  <a:cubicBezTo>
                    <a:pt x="9323" y="12212"/>
                    <a:pt x="9412" y="12340"/>
                    <a:pt x="9561" y="12417"/>
                  </a:cubicBezTo>
                  <a:cubicBezTo>
                    <a:pt x="9636" y="12456"/>
                    <a:pt x="9730" y="12472"/>
                    <a:pt x="9817" y="12478"/>
                  </a:cubicBezTo>
                  <a:cubicBezTo>
                    <a:pt x="9889" y="12482"/>
                    <a:pt x="9963" y="12488"/>
                    <a:pt x="10036" y="12488"/>
                  </a:cubicBezTo>
                  <a:cubicBezTo>
                    <a:pt x="10099" y="12488"/>
                    <a:pt x="10161" y="12484"/>
                    <a:pt x="10220" y="12470"/>
                  </a:cubicBezTo>
                  <a:cubicBezTo>
                    <a:pt x="10428" y="12422"/>
                    <a:pt x="10561" y="12274"/>
                    <a:pt x="10610" y="12063"/>
                  </a:cubicBezTo>
                  <a:cubicBezTo>
                    <a:pt x="10623" y="12008"/>
                    <a:pt x="10652" y="11987"/>
                    <a:pt x="10695" y="11971"/>
                  </a:cubicBezTo>
                  <a:cubicBezTo>
                    <a:pt x="10721" y="11963"/>
                    <a:pt x="10746" y="11958"/>
                    <a:pt x="10768" y="11944"/>
                  </a:cubicBezTo>
                  <a:cubicBezTo>
                    <a:pt x="10790" y="11930"/>
                    <a:pt x="10810" y="11924"/>
                    <a:pt x="10829" y="11924"/>
                  </a:cubicBezTo>
                  <a:cubicBezTo>
                    <a:pt x="10855" y="11924"/>
                    <a:pt x="10880" y="11935"/>
                    <a:pt x="10909" y="11954"/>
                  </a:cubicBezTo>
                  <a:cubicBezTo>
                    <a:pt x="10991" y="12007"/>
                    <a:pt x="11081" y="12027"/>
                    <a:pt x="11174" y="12027"/>
                  </a:cubicBezTo>
                  <a:cubicBezTo>
                    <a:pt x="11223" y="12027"/>
                    <a:pt x="11272" y="12021"/>
                    <a:pt x="11322" y="12012"/>
                  </a:cubicBezTo>
                  <a:cubicBezTo>
                    <a:pt x="11515" y="11975"/>
                    <a:pt x="11636" y="11830"/>
                    <a:pt x="11756" y="11695"/>
                  </a:cubicBezTo>
                  <a:cubicBezTo>
                    <a:pt x="11799" y="11647"/>
                    <a:pt x="11836" y="11633"/>
                    <a:pt x="11895" y="11633"/>
                  </a:cubicBezTo>
                  <a:cubicBezTo>
                    <a:pt x="12279" y="11634"/>
                    <a:pt x="12662" y="11634"/>
                    <a:pt x="13046" y="11634"/>
                  </a:cubicBezTo>
                  <a:cubicBezTo>
                    <a:pt x="13429" y="11634"/>
                    <a:pt x="13814" y="11634"/>
                    <a:pt x="14198" y="11636"/>
                  </a:cubicBezTo>
                  <a:cubicBezTo>
                    <a:pt x="14443" y="11636"/>
                    <a:pt x="14742" y="11456"/>
                    <a:pt x="14834" y="11190"/>
                  </a:cubicBezTo>
                  <a:cubicBezTo>
                    <a:pt x="14861" y="11109"/>
                    <a:pt x="14879" y="11027"/>
                    <a:pt x="14904" y="10947"/>
                  </a:cubicBezTo>
                  <a:lnTo>
                    <a:pt x="14904" y="10487"/>
                  </a:lnTo>
                  <a:cubicBezTo>
                    <a:pt x="14899" y="10484"/>
                    <a:pt x="14892" y="10483"/>
                    <a:pt x="14892" y="10478"/>
                  </a:cubicBezTo>
                  <a:cubicBezTo>
                    <a:pt x="14869" y="10343"/>
                    <a:pt x="14771" y="10294"/>
                    <a:pt x="14663" y="10294"/>
                  </a:cubicBezTo>
                  <a:cubicBezTo>
                    <a:pt x="14656" y="10294"/>
                    <a:pt x="14649" y="10294"/>
                    <a:pt x="14641" y="10295"/>
                  </a:cubicBezTo>
                  <a:cubicBezTo>
                    <a:pt x="14529" y="10302"/>
                    <a:pt x="14446" y="10406"/>
                    <a:pt x="14446" y="10532"/>
                  </a:cubicBezTo>
                  <a:cubicBezTo>
                    <a:pt x="14446" y="10633"/>
                    <a:pt x="14443" y="10732"/>
                    <a:pt x="14446" y="10832"/>
                  </a:cubicBezTo>
                  <a:cubicBezTo>
                    <a:pt x="14454" y="11050"/>
                    <a:pt x="14321" y="11197"/>
                    <a:pt x="14080" y="11197"/>
                  </a:cubicBezTo>
                  <a:cubicBezTo>
                    <a:pt x="13406" y="11194"/>
                    <a:pt x="12733" y="11194"/>
                    <a:pt x="12059" y="11194"/>
                  </a:cubicBezTo>
                  <a:cubicBezTo>
                    <a:pt x="11918" y="11194"/>
                    <a:pt x="11918" y="11194"/>
                    <a:pt x="11863" y="11060"/>
                  </a:cubicBezTo>
                  <a:cubicBezTo>
                    <a:pt x="11854" y="11039"/>
                    <a:pt x="11837" y="11022"/>
                    <a:pt x="11826" y="11002"/>
                  </a:cubicBezTo>
                  <a:cubicBezTo>
                    <a:pt x="11786" y="10940"/>
                    <a:pt x="11863" y="10753"/>
                    <a:pt x="11935" y="10735"/>
                  </a:cubicBezTo>
                  <a:cubicBezTo>
                    <a:pt x="12051" y="10706"/>
                    <a:pt x="12154" y="10657"/>
                    <a:pt x="12232" y="10569"/>
                  </a:cubicBezTo>
                  <a:cubicBezTo>
                    <a:pt x="12419" y="10360"/>
                    <a:pt x="12402" y="10102"/>
                    <a:pt x="12369" y="9856"/>
                  </a:cubicBezTo>
                  <a:cubicBezTo>
                    <a:pt x="12337" y="9615"/>
                    <a:pt x="12179" y="9464"/>
                    <a:pt x="11939" y="9402"/>
                  </a:cubicBezTo>
                  <a:cubicBezTo>
                    <a:pt x="11857" y="9381"/>
                    <a:pt x="11790" y="9202"/>
                    <a:pt x="11833" y="9132"/>
                  </a:cubicBezTo>
                  <a:cubicBezTo>
                    <a:pt x="11973" y="8892"/>
                    <a:pt x="11938" y="8602"/>
                    <a:pt x="11735" y="8420"/>
                  </a:cubicBezTo>
                  <a:cubicBezTo>
                    <a:pt x="11687" y="8378"/>
                    <a:pt x="11640" y="8332"/>
                    <a:pt x="11599" y="8283"/>
                  </a:cubicBezTo>
                  <a:cubicBezTo>
                    <a:pt x="11503" y="8169"/>
                    <a:pt x="11346" y="8105"/>
                    <a:pt x="11187" y="8105"/>
                  </a:cubicBezTo>
                  <a:cubicBezTo>
                    <a:pt x="11082" y="8105"/>
                    <a:pt x="10976" y="8133"/>
                    <a:pt x="10886" y="8192"/>
                  </a:cubicBezTo>
                  <a:cubicBezTo>
                    <a:pt x="10871" y="8202"/>
                    <a:pt x="10850" y="8209"/>
                    <a:pt x="10829" y="8209"/>
                  </a:cubicBezTo>
                  <a:cubicBezTo>
                    <a:pt x="10821" y="8209"/>
                    <a:pt x="10813" y="8207"/>
                    <a:pt x="10806" y="8205"/>
                  </a:cubicBezTo>
                  <a:cubicBezTo>
                    <a:pt x="10753" y="8188"/>
                    <a:pt x="10702" y="8164"/>
                    <a:pt x="10654" y="8137"/>
                  </a:cubicBezTo>
                  <a:cubicBezTo>
                    <a:pt x="10637" y="8127"/>
                    <a:pt x="10619" y="8100"/>
                    <a:pt x="10616" y="8079"/>
                  </a:cubicBezTo>
                  <a:cubicBezTo>
                    <a:pt x="10581" y="7884"/>
                    <a:pt x="10414" y="7697"/>
                    <a:pt x="10220" y="7663"/>
                  </a:cubicBezTo>
                  <a:cubicBezTo>
                    <a:pt x="10098" y="7642"/>
                    <a:pt x="9971" y="7650"/>
                    <a:pt x="9845" y="7642"/>
                  </a:cubicBezTo>
                  <a:cubicBezTo>
                    <a:pt x="9834" y="7641"/>
                    <a:pt x="9822" y="7641"/>
                    <a:pt x="9811" y="7641"/>
                  </a:cubicBezTo>
                  <a:cubicBezTo>
                    <a:pt x="9541" y="7641"/>
                    <a:pt x="9293" y="7878"/>
                    <a:pt x="9282" y="8124"/>
                  </a:cubicBezTo>
                  <a:cubicBezTo>
                    <a:pt x="9223" y="8151"/>
                    <a:pt x="9166" y="8181"/>
                    <a:pt x="9108" y="8202"/>
                  </a:cubicBezTo>
                  <a:cubicBezTo>
                    <a:pt x="9097" y="8206"/>
                    <a:pt x="9085" y="8208"/>
                    <a:pt x="9073" y="8208"/>
                  </a:cubicBezTo>
                  <a:cubicBezTo>
                    <a:pt x="9058" y="8208"/>
                    <a:pt x="9043" y="8205"/>
                    <a:pt x="9030" y="8201"/>
                  </a:cubicBezTo>
                  <a:cubicBezTo>
                    <a:pt x="8927" y="8162"/>
                    <a:pt x="8825" y="8117"/>
                    <a:pt x="8709" y="8071"/>
                  </a:cubicBezTo>
                  <a:cubicBezTo>
                    <a:pt x="8709" y="8071"/>
                    <a:pt x="8709" y="8071"/>
                    <a:pt x="8709" y="8071"/>
                  </a:cubicBezTo>
                  <a:cubicBezTo>
                    <a:pt x="8709" y="8071"/>
                    <a:pt x="8708" y="8052"/>
                    <a:pt x="8708" y="8035"/>
                  </a:cubicBezTo>
                  <a:lnTo>
                    <a:pt x="8708" y="4000"/>
                  </a:lnTo>
                  <a:cubicBezTo>
                    <a:pt x="8708" y="3850"/>
                    <a:pt x="8835" y="3702"/>
                    <a:pt x="9013" y="3702"/>
                  </a:cubicBezTo>
                  <a:cubicBezTo>
                    <a:pt x="9472" y="3703"/>
                    <a:pt x="9931" y="3704"/>
                    <a:pt x="10390" y="3704"/>
                  </a:cubicBezTo>
                  <a:cubicBezTo>
                    <a:pt x="11002" y="3704"/>
                    <a:pt x="11614" y="3703"/>
                    <a:pt x="12225" y="3703"/>
                  </a:cubicBezTo>
                  <a:lnTo>
                    <a:pt x="12327" y="3703"/>
                  </a:lnTo>
                  <a:lnTo>
                    <a:pt x="12327" y="3808"/>
                  </a:lnTo>
                  <a:cubicBezTo>
                    <a:pt x="12327" y="4241"/>
                    <a:pt x="12322" y="4672"/>
                    <a:pt x="12328" y="5107"/>
                  </a:cubicBezTo>
                  <a:cubicBezTo>
                    <a:pt x="12329" y="5314"/>
                    <a:pt x="12417" y="5496"/>
                    <a:pt x="12574" y="5633"/>
                  </a:cubicBezTo>
                  <a:cubicBezTo>
                    <a:pt x="12728" y="5767"/>
                    <a:pt x="12913" y="5822"/>
                    <a:pt x="13118" y="5822"/>
                  </a:cubicBezTo>
                  <a:cubicBezTo>
                    <a:pt x="13121" y="5822"/>
                    <a:pt x="13123" y="5822"/>
                    <a:pt x="13126" y="5822"/>
                  </a:cubicBezTo>
                  <a:cubicBezTo>
                    <a:pt x="13261" y="5822"/>
                    <a:pt x="13397" y="5822"/>
                    <a:pt x="13532" y="5822"/>
                  </a:cubicBezTo>
                  <a:cubicBezTo>
                    <a:pt x="13802" y="5822"/>
                    <a:pt x="14072" y="5822"/>
                    <a:pt x="14344" y="5822"/>
                  </a:cubicBezTo>
                  <a:lnTo>
                    <a:pt x="14446" y="5822"/>
                  </a:lnTo>
                  <a:lnTo>
                    <a:pt x="14446" y="5934"/>
                  </a:lnTo>
                  <a:lnTo>
                    <a:pt x="14446" y="9499"/>
                  </a:lnTo>
                  <a:cubicBezTo>
                    <a:pt x="14446" y="9631"/>
                    <a:pt x="14538" y="9722"/>
                    <a:pt x="14670" y="9723"/>
                  </a:cubicBezTo>
                  <a:cubicBezTo>
                    <a:pt x="14672" y="9723"/>
                    <a:pt x="14674" y="9723"/>
                    <a:pt x="14676" y="9723"/>
                  </a:cubicBezTo>
                  <a:cubicBezTo>
                    <a:pt x="14799" y="9723"/>
                    <a:pt x="14861" y="9649"/>
                    <a:pt x="14906" y="9546"/>
                  </a:cubicBezTo>
                  <a:lnTo>
                    <a:pt x="14906" y="5733"/>
                  </a:lnTo>
                  <a:cubicBezTo>
                    <a:pt x="14902" y="5722"/>
                    <a:pt x="14890" y="5711"/>
                    <a:pt x="14889" y="5698"/>
                  </a:cubicBezTo>
                  <a:cubicBezTo>
                    <a:pt x="14875" y="5538"/>
                    <a:pt x="14804" y="5401"/>
                    <a:pt x="14694" y="5290"/>
                  </a:cubicBezTo>
                  <a:cubicBezTo>
                    <a:pt x="14082" y="4674"/>
                    <a:pt x="13468" y="4061"/>
                    <a:pt x="12853" y="3447"/>
                  </a:cubicBezTo>
                  <a:cubicBezTo>
                    <a:pt x="12720" y="3314"/>
                    <a:pt x="12554" y="3246"/>
                    <a:pt x="12370" y="3243"/>
                  </a:cubicBezTo>
                  <a:cubicBezTo>
                    <a:pt x="11801" y="3242"/>
                    <a:pt x="11232" y="3241"/>
                    <a:pt x="10662" y="3241"/>
                  </a:cubicBezTo>
                  <a:cubicBezTo>
                    <a:pt x="10093" y="3241"/>
                    <a:pt x="9523" y="3242"/>
                    <a:pt x="8954" y="3243"/>
                  </a:cubicBezTo>
                  <a:cubicBezTo>
                    <a:pt x="8757" y="3243"/>
                    <a:pt x="8586" y="3331"/>
                    <a:pt x="8454" y="3470"/>
                  </a:cubicBezTo>
                  <a:cubicBezTo>
                    <a:pt x="8309" y="3624"/>
                    <a:pt x="8245" y="3819"/>
                    <a:pt x="8245" y="4033"/>
                  </a:cubicBezTo>
                  <a:lnTo>
                    <a:pt x="8245" y="7104"/>
                  </a:lnTo>
                  <a:lnTo>
                    <a:pt x="8245" y="7210"/>
                  </a:lnTo>
                  <a:lnTo>
                    <a:pt x="6639" y="7210"/>
                  </a:lnTo>
                  <a:lnTo>
                    <a:pt x="6639" y="7101"/>
                  </a:lnTo>
                  <a:lnTo>
                    <a:pt x="6639" y="1937"/>
                  </a:lnTo>
                  <a:cubicBezTo>
                    <a:pt x="6639" y="1855"/>
                    <a:pt x="6636" y="1772"/>
                    <a:pt x="6619" y="1694"/>
                  </a:cubicBezTo>
                  <a:cubicBezTo>
                    <a:pt x="6556" y="1408"/>
                    <a:pt x="6314" y="1171"/>
                    <a:pt x="6024" y="1164"/>
                  </a:cubicBezTo>
                  <a:cubicBezTo>
                    <a:pt x="5822" y="1160"/>
                    <a:pt x="5620" y="1158"/>
                    <a:pt x="5418" y="1158"/>
                  </a:cubicBezTo>
                  <a:close/>
                  <a:moveTo>
                    <a:pt x="2034" y="12723"/>
                  </a:moveTo>
                  <a:cubicBezTo>
                    <a:pt x="2173" y="12723"/>
                    <a:pt x="2313" y="12724"/>
                    <a:pt x="2453" y="12727"/>
                  </a:cubicBezTo>
                  <a:cubicBezTo>
                    <a:pt x="2719" y="12732"/>
                    <a:pt x="2962" y="12811"/>
                    <a:pt x="3169" y="12988"/>
                  </a:cubicBezTo>
                  <a:cubicBezTo>
                    <a:pt x="3411" y="13195"/>
                    <a:pt x="3555" y="13451"/>
                    <a:pt x="3566" y="13774"/>
                  </a:cubicBezTo>
                  <a:cubicBezTo>
                    <a:pt x="3572" y="13911"/>
                    <a:pt x="3580" y="14048"/>
                    <a:pt x="3583" y="14185"/>
                  </a:cubicBezTo>
                  <a:cubicBezTo>
                    <a:pt x="3583" y="14233"/>
                    <a:pt x="3580" y="14290"/>
                    <a:pt x="3556" y="14328"/>
                  </a:cubicBezTo>
                  <a:cubicBezTo>
                    <a:pt x="3534" y="14368"/>
                    <a:pt x="3484" y="14413"/>
                    <a:pt x="3442" y="14417"/>
                  </a:cubicBezTo>
                  <a:cubicBezTo>
                    <a:pt x="3388" y="14421"/>
                    <a:pt x="3333" y="14423"/>
                    <a:pt x="3278" y="14423"/>
                  </a:cubicBezTo>
                  <a:cubicBezTo>
                    <a:pt x="3199" y="14423"/>
                    <a:pt x="3118" y="14420"/>
                    <a:pt x="3034" y="14420"/>
                  </a:cubicBezTo>
                  <a:cubicBezTo>
                    <a:pt x="3034" y="14284"/>
                    <a:pt x="3039" y="14163"/>
                    <a:pt x="3033" y="14038"/>
                  </a:cubicBezTo>
                  <a:cubicBezTo>
                    <a:pt x="3029" y="13980"/>
                    <a:pt x="3019" y="13916"/>
                    <a:pt x="2992" y="13864"/>
                  </a:cubicBezTo>
                  <a:cubicBezTo>
                    <a:pt x="2959" y="13798"/>
                    <a:pt x="2877" y="13760"/>
                    <a:pt x="2798" y="13760"/>
                  </a:cubicBezTo>
                  <a:cubicBezTo>
                    <a:pt x="2772" y="13760"/>
                    <a:pt x="2747" y="13764"/>
                    <a:pt x="2723" y="13772"/>
                  </a:cubicBezTo>
                  <a:cubicBezTo>
                    <a:pt x="2630" y="13802"/>
                    <a:pt x="2576" y="13875"/>
                    <a:pt x="2576" y="13984"/>
                  </a:cubicBezTo>
                  <a:lnTo>
                    <a:pt x="2576" y="14413"/>
                  </a:lnTo>
                  <a:lnTo>
                    <a:pt x="1447" y="14413"/>
                  </a:lnTo>
                  <a:lnTo>
                    <a:pt x="1447" y="13979"/>
                  </a:lnTo>
                  <a:cubicBezTo>
                    <a:pt x="1447" y="13839"/>
                    <a:pt x="1376" y="13766"/>
                    <a:pt x="1237" y="13766"/>
                  </a:cubicBezTo>
                  <a:cubicBezTo>
                    <a:pt x="1086" y="13766"/>
                    <a:pt x="1004" y="13840"/>
                    <a:pt x="1004" y="13984"/>
                  </a:cubicBezTo>
                  <a:lnTo>
                    <a:pt x="1004" y="14419"/>
                  </a:lnTo>
                  <a:cubicBezTo>
                    <a:pt x="922" y="14419"/>
                    <a:pt x="841" y="14422"/>
                    <a:pt x="761" y="14422"/>
                  </a:cubicBezTo>
                  <a:cubicBezTo>
                    <a:pt x="700" y="14422"/>
                    <a:pt x="640" y="14420"/>
                    <a:pt x="581" y="14413"/>
                  </a:cubicBezTo>
                  <a:cubicBezTo>
                    <a:pt x="513" y="14406"/>
                    <a:pt x="454" y="14352"/>
                    <a:pt x="457" y="14260"/>
                  </a:cubicBezTo>
                  <a:cubicBezTo>
                    <a:pt x="461" y="14090"/>
                    <a:pt x="449" y="13918"/>
                    <a:pt x="461" y="13748"/>
                  </a:cubicBezTo>
                  <a:cubicBezTo>
                    <a:pt x="479" y="13513"/>
                    <a:pt x="564" y="13301"/>
                    <a:pt x="722" y="13123"/>
                  </a:cubicBezTo>
                  <a:cubicBezTo>
                    <a:pt x="889" y="12935"/>
                    <a:pt x="1090" y="12806"/>
                    <a:pt x="1338" y="12755"/>
                  </a:cubicBezTo>
                  <a:cubicBezTo>
                    <a:pt x="1409" y="12741"/>
                    <a:pt x="1481" y="12727"/>
                    <a:pt x="1552" y="12727"/>
                  </a:cubicBezTo>
                  <a:cubicBezTo>
                    <a:pt x="1713" y="12724"/>
                    <a:pt x="1873" y="12723"/>
                    <a:pt x="2034" y="12723"/>
                  </a:cubicBezTo>
                  <a:close/>
                  <a:moveTo>
                    <a:pt x="2016" y="10370"/>
                  </a:moveTo>
                  <a:cubicBezTo>
                    <a:pt x="1745" y="10370"/>
                    <a:pt x="1475" y="10459"/>
                    <a:pt x="1257" y="10634"/>
                  </a:cubicBezTo>
                  <a:cubicBezTo>
                    <a:pt x="974" y="10862"/>
                    <a:pt x="827" y="11173"/>
                    <a:pt x="820" y="11534"/>
                  </a:cubicBezTo>
                  <a:cubicBezTo>
                    <a:pt x="813" y="11831"/>
                    <a:pt x="898" y="12110"/>
                    <a:pt x="1100" y="12333"/>
                  </a:cubicBezTo>
                  <a:cubicBezTo>
                    <a:pt x="997" y="12381"/>
                    <a:pt x="904" y="12422"/>
                    <a:pt x="813" y="12470"/>
                  </a:cubicBezTo>
                  <a:cubicBezTo>
                    <a:pt x="464" y="12661"/>
                    <a:pt x="219" y="12946"/>
                    <a:pt x="92" y="13324"/>
                  </a:cubicBezTo>
                  <a:cubicBezTo>
                    <a:pt x="53" y="13440"/>
                    <a:pt x="31" y="13560"/>
                    <a:pt x="4" y="13677"/>
                  </a:cubicBezTo>
                  <a:lnTo>
                    <a:pt x="4" y="14366"/>
                  </a:lnTo>
                  <a:cubicBezTo>
                    <a:pt x="5" y="14369"/>
                    <a:pt x="14" y="14373"/>
                    <a:pt x="14" y="14376"/>
                  </a:cubicBezTo>
                  <a:cubicBezTo>
                    <a:pt x="47" y="14657"/>
                    <a:pt x="327" y="14880"/>
                    <a:pt x="622" y="14880"/>
                  </a:cubicBezTo>
                  <a:cubicBezTo>
                    <a:pt x="624" y="14880"/>
                    <a:pt x="626" y="14880"/>
                    <a:pt x="628" y="14880"/>
                  </a:cubicBezTo>
                  <a:cubicBezTo>
                    <a:pt x="1019" y="14878"/>
                    <a:pt x="1409" y="14878"/>
                    <a:pt x="1800" y="14878"/>
                  </a:cubicBezTo>
                  <a:cubicBezTo>
                    <a:pt x="2321" y="14878"/>
                    <a:pt x="2842" y="14878"/>
                    <a:pt x="3364" y="14878"/>
                  </a:cubicBezTo>
                  <a:cubicBezTo>
                    <a:pt x="3423" y="14878"/>
                    <a:pt x="3486" y="14870"/>
                    <a:pt x="3545" y="14861"/>
                  </a:cubicBezTo>
                  <a:cubicBezTo>
                    <a:pt x="3811" y="14820"/>
                    <a:pt x="3998" y="14611"/>
                    <a:pt x="4022" y="14369"/>
                  </a:cubicBezTo>
                  <a:cubicBezTo>
                    <a:pt x="4044" y="14114"/>
                    <a:pt x="4036" y="13853"/>
                    <a:pt x="4008" y="13598"/>
                  </a:cubicBezTo>
                  <a:cubicBezTo>
                    <a:pt x="3958" y="13145"/>
                    <a:pt x="3713" y="12800"/>
                    <a:pt x="3344" y="12545"/>
                  </a:cubicBezTo>
                  <a:cubicBezTo>
                    <a:pt x="3218" y="12459"/>
                    <a:pt x="3075" y="12400"/>
                    <a:pt x="2941" y="12329"/>
                  </a:cubicBezTo>
                  <a:cubicBezTo>
                    <a:pt x="3346" y="11823"/>
                    <a:pt x="3266" y="11176"/>
                    <a:pt x="2920" y="10777"/>
                  </a:cubicBezTo>
                  <a:cubicBezTo>
                    <a:pt x="2681" y="10504"/>
                    <a:pt x="2348" y="10370"/>
                    <a:pt x="2016" y="103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71"/>
          <p:cNvGrpSpPr/>
          <p:nvPr/>
        </p:nvGrpSpPr>
        <p:grpSpPr>
          <a:xfrm>
            <a:off x="6146432" y="1858802"/>
            <a:ext cx="614700" cy="614700"/>
            <a:chOff x="6146432" y="1864970"/>
            <a:chExt cx="614700" cy="614700"/>
          </a:xfrm>
        </p:grpSpPr>
        <p:sp>
          <p:nvSpPr>
            <p:cNvPr id="1448" name="Google Shape;1448;p71"/>
            <p:cNvSpPr/>
            <p:nvPr/>
          </p:nvSpPr>
          <p:spPr>
            <a:xfrm>
              <a:off x="6146432"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71"/>
            <p:cNvSpPr/>
            <p:nvPr/>
          </p:nvSpPr>
          <p:spPr>
            <a:xfrm>
              <a:off x="6232867" y="1938885"/>
              <a:ext cx="441757" cy="466869"/>
            </a:xfrm>
            <a:custGeom>
              <a:rect b="b" l="l" r="r" t="t"/>
              <a:pathLst>
                <a:path extrusionOk="0" h="14910" w="14108">
                  <a:moveTo>
                    <a:pt x="2155" y="1078"/>
                  </a:moveTo>
                  <a:cubicBezTo>
                    <a:pt x="2010" y="1087"/>
                    <a:pt x="1930" y="1186"/>
                    <a:pt x="1932" y="1342"/>
                  </a:cubicBezTo>
                  <a:cubicBezTo>
                    <a:pt x="1935" y="1440"/>
                    <a:pt x="2051" y="1540"/>
                    <a:pt x="2162" y="1540"/>
                  </a:cubicBezTo>
                  <a:cubicBezTo>
                    <a:pt x="2162" y="1540"/>
                    <a:pt x="2163" y="1540"/>
                    <a:pt x="2164" y="1540"/>
                  </a:cubicBezTo>
                  <a:cubicBezTo>
                    <a:pt x="2469" y="1536"/>
                    <a:pt x="2773" y="1535"/>
                    <a:pt x="3077" y="1535"/>
                  </a:cubicBezTo>
                  <a:cubicBezTo>
                    <a:pt x="3320" y="1535"/>
                    <a:pt x="3562" y="1536"/>
                    <a:pt x="3805" y="1536"/>
                  </a:cubicBezTo>
                  <a:lnTo>
                    <a:pt x="5465" y="1536"/>
                  </a:lnTo>
                  <a:cubicBezTo>
                    <a:pt x="5561" y="1536"/>
                    <a:pt x="5646" y="1481"/>
                    <a:pt x="5677" y="1400"/>
                  </a:cubicBezTo>
                  <a:cubicBezTo>
                    <a:pt x="5741" y="1233"/>
                    <a:pt x="5630" y="1078"/>
                    <a:pt x="5445" y="1078"/>
                  </a:cubicBezTo>
                  <a:close/>
                  <a:moveTo>
                    <a:pt x="3733" y="2033"/>
                  </a:moveTo>
                  <a:cubicBezTo>
                    <a:pt x="3732" y="2033"/>
                    <a:pt x="3731" y="2033"/>
                    <a:pt x="3730" y="2033"/>
                  </a:cubicBezTo>
                  <a:lnTo>
                    <a:pt x="2134" y="2033"/>
                  </a:lnTo>
                  <a:cubicBezTo>
                    <a:pt x="2020" y="2033"/>
                    <a:pt x="1943" y="2109"/>
                    <a:pt x="1935" y="2216"/>
                  </a:cubicBezTo>
                  <a:cubicBezTo>
                    <a:pt x="1922" y="2393"/>
                    <a:pt x="2028" y="2474"/>
                    <a:pt x="2130" y="2474"/>
                  </a:cubicBezTo>
                  <a:cubicBezTo>
                    <a:pt x="2398" y="2475"/>
                    <a:pt x="2666" y="2475"/>
                    <a:pt x="2933" y="2475"/>
                  </a:cubicBezTo>
                  <a:cubicBezTo>
                    <a:pt x="3201" y="2475"/>
                    <a:pt x="3468" y="2475"/>
                    <a:pt x="3736" y="2474"/>
                  </a:cubicBezTo>
                  <a:cubicBezTo>
                    <a:pt x="3838" y="2471"/>
                    <a:pt x="3944" y="2389"/>
                    <a:pt x="3932" y="2226"/>
                  </a:cubicBezTo>
                  <a:cubicBezTo>
                    <a:pt x="3924" y="2110"/>
                    <a:pt x="3853" y="2033"/>
                    <a:pt x="3733" y="2033"/>
                  </a:cubicBezTo>
                  <a:close/>
                  <a:moveTo>
                    <a:pt x="7803" y="2240"/>
                  </a:moveTo>
                  <a:cubicBezTo>
                    <a:pt x="7697" y="2240"/>
                    <a:pt x="7591" y="2329"/>
                    <a:pt x="7590" y="2463"/>
                  </a:cubicBezTo>
                  <a:cubicBezTo>
                    <a:pt x="7588" y="2596"/>
                    <a:pt x="7696" y="2688"/>
                    <a:pt x="7806" y="2688"/>
                  </a:cubicBezTo>
                  <a:cubicBezTo>
                    <a:pt x="8129" y="2685"/>
                    <a:pt x="8451" y="2685"/>
                    <a:pt x="8774" y="2685"/>
                  </a:cubicBezTo>
                  <a:cubicBezTo>
                    <a:pt x="9257" y="2685"/>
                    <a:pt x="9740" y="2686"/>
                    <a:pt x="10223" y="2686"/>
                  </a:cubicBezTo>
                  <a:cubicBezTo>
                    <a:pt x="10349" y="2686"/>
                    <a:pt x="10443" y="2591"/>
                    <a:pt x="10446" y="2468"/>
                  </a:cubicBezTo>
                  <a:cubicBezTo>
                    <a:pt x="10448" y="2335"/>
                    <a:pt x="10358" y="2243"/>
                    <a:pt x="10227" y="2243"/>
                  </a:cubicBezTo>
                  <a:lnTo>
                    <a:pt x="9017" y="2243"/>
                  </a:lnTo>
                  <a:cubicBezTo>
                    <a:pt x="8797" y="2243"/>
                    <a:pt x="8577" y="2245"/>
                    <a:pt x="8357" y="2245"/>
                  </a:cubicBezTo>
                  <a:cubicBezTo>
                    <a:pt x="8174" y="2245"/>
                    <a:pt x="7991" y="2244"/>
                    <a:pt x="7808" y="2241"/>
                  </a:cubicBezTo>
                  <a:cubicBezTo>
                    <a:pt x="7806" y="2240"/>
                    <a:pt x="7804" y="2240"/>
                    <a:pt x="7803" y="2240"/>
                  </a:cubicBezTo>
                  <a:close/>
                  <a:moveTo>
                    <a:pt x="8839" y="3179"/>
                  </a:moveTo>
                  <a:cubicBezTo>
                    <a:pt x="8754" y="3179"/>
                    <a:pt x="8673" y="3235"/>
                    <a:pt x="8645" y="3316"/>
                  </a:cubicBezTo>
                  <a:cubicBezTo>
                    <a:pt x="8584" y="3487"/>
                    <a:pt x="8686" y="3635"/>
                    <a:pt x="8879" y="3635"/>
                  </a:cubicBezTo>
                  <a:cubicBezTo>
                    <a:pt x="9063" y="3637"/>
                    <a:pt x="9247" y="3637"/>
                    <a:pt x="9431" y="3637"/>
                  </a:cubicBezTo>
                  <a:cubicBezTo>
                    <a:pt x="9682" y="3637"/>
                    <a:pt x="9933" y="3636"/>
                    <a:pt x="10184" y="3635"/>
                  </a:cubicBezTo>
                  <a:cubicBezTo>
                    <a:pt x="10232" y="3635"/>
                    <a:pt x="10279" y="3616"/>
                    <a:pt x="10326" y="3602"/>
                  </a:cubicBezTo>
                  <a:cubicBezTo>
                    <a:pt x="10416" y="3577"/>
                    <a:pt x="10463" y="3443"/>
                    <a:pt x="10448" y="3358"/>
                  </a:cubicBezTo>
                  <a:cubicBezTo>
                    <a:pt x="10428" y="3256"/>
                    <a:pt x="10334" y="3179"/>
                    <a:pt x="10231" y="3179"/>
                  </a:cubicBezTo>
                  <a:close/>
                  <a:moveTo>
                    <a:pt x="1508" y="461"/>
                  </a:moveTo>
                  <a:cubicBezTo>
                    <a:pt x="1517" y="461"/>
                    <a:pt x="1525" y="461"/>
                    <a:pt x="1533" y="461"/>
                  </a:cubicBezTo>
                  <a:lnTo>
                    <a:pt x="6077" y="461"/>
                  </a:lnTo>
                  <a:cubicBezTo>
                    <a:pt x="6359" y="461"/>
                    <a:pt x="6579" y="680"/>
                    <a:pt x="6579" y="959"/>
                  </a:cubicBezTo>
                  <a:lnTo>
                    <a:pt x="6579" y="2672"/>
                  </a:lnTo>
                  <a:cubicBezTo>
                    <a:pt x="6579" y="2958"/>
                    <a:pt x="6357" y="3179"/>
                    <a:pt x="6067" y="3179"/>
                  </a:cubicBezTo>
                  <a:cubicBezTo>
                    <a:pt x="5789" y="3179"/>
                    <a:pt x="5510" y="3181"/>
                    <a:pt x="5232" y="3181"/>
                  </a:cubicBezTo>
                  <a:cubicBezTo>
                    <a:pt x="5057" y="3181"/>
                    <a:pt x="4883" y="3180"/>
                    <a:pt x="4709" y="3177"/>
                  </a:cubicBezTo>
                  <a:cubicBezTo>
                    <a:pt x="4706" y="3177"/>
                    <a:pt x="4703" y="3177"/>
                    <a:pt x="4700" y="3177"/>
                  </a:cubicBezTo>
                  <a:cubicBezTo>
                    <a:pt x="4508" y="3177"/>
                    <a:pt x="4395" y="3269"/>
                    <a:pt x="4319" y="3433"/>
                  </a:cubicBezTo>
                  <a:cubicBezTo>
                    <a:pt x="4200" y="3686"/>
                    <a:pt x="4075" y="3938"/>
                    <a:pt x="3955" y="4190"/>
                  </a:cubicBezTo>
                  <a:cubicBezTo>
                    <a:pt x="3934" y="4235"/>
                    <a:pt x="3915" y="4279"/>
                    <a:pt x="3890" y="4334"/>
                  </a:cubicBezTo>
                  <a:cubicBezTo>
                    <a:pt x="3767" y="4073"/>
                    <a:pt x="3647" y="3821"/>
                    <a:pt x="3526" y="3570"/>
                  </a:cubicBezTo>
                  <a:cubicBezTo>
                    <a:pt x="3485" y="3487"/>
                    <a:pt x="3443" y="3405"/>
                    <a:pt x="3396" y="3326"/>
                  </a:cubicBezTo>
                  <a:cubicBezTo>
                    <a:pt x="3338" y="3224"/>
                    <a:pt x="3243" y="3181"/>
                    <a:pt x="3127" y="3181"/>
                  </a:cubicBezTo>
                  <a:cubicBezTo>
                    <a:pt x="2871" y="3180"/>
                    <a:pt x="2613" y="3179"/>
                    <a:pt x="2356" y="3179"/>
                  </a:cubicBezTo>
                  <a:cubicBezTo>
                    <a:pt x="2099" y="3179"/>
                    <a:pt x="1841" y="3180"/>
                    <a:pt x="1584" y="3181"/>
                  </a:cubicBezTo>
                  <a:cubicBezTo>
                    <a:pt x="1582" y="3181"/>
                    <a:pt x="1581" y="3181"/>
                    <a:pt x="1579" y="3181"/>
                  </a:cubicBezTo>
                  <a:cubicBezTo>
                    <a:pt x="1346" y="3181"/>
                    <a:pt x="1152" y="3074"/>
                    <a:pt x="1072" y="2838"/>
                  </a:cubicBezTo>
                  <a:cubicBezTo>
                    <a:pt x="1050" y="2775"/>
                    <a:pt x="1038" y="2709"/>
                    <a:pt x="1038" y="2644"/>
                  </a:cubicBezTo>
                  <a:cubicBezTo>
                    <a:pt x="1036" y="2099"/>
                    <a:pt x="1032" y="1556"/>
                    <a:pt x="1038" y="1011"/>
                  </a:cubicBezTo>
                  <a:cubicBezTo>
                    <a:pt x="1041" y="720"/>
                    <a:pt x="1158" y="546"/>
                    <a:pt x="1447" y="466"/>
                  </a:cubicBezTo>
                  <a:cubicBezTo>
                    <a:pt x="1467" y="461"/>
                    <a:pt x="1488" y="461"/>
                    <a:pt x="1508" y="461"/>
                  </a:cubicBezTo>
                  <a:close/>
                  <a:moveTo>
                    <a:pt x="1442" y="1"/>
                  </a:moveTo>
                  <a:cubicBezTo>
                    <a:pt x="1401" y="9"/>
                    <a:pt x="1362" y="15"/>
                    <a:pt x="1321" y="28"/>
                  </a:cubicBezTo>
                  <a:cubicBezTo>
                    <a:pt x="1118" y="80"/>
                    <a:pt x="946" y="179"/>
                    <a:pt x="807" y="342"/>
                  </a:cubicBezTo>
                  <a:cubicBezTo>
                    <a:pt x="676" y="499"/>
                    <a:pt x="599" y="676"/>
                    <a:pt x="598" y="878"/>
                  </a:cubicBezTo>
                  <a:cubicBezTo>
                    <a:pt x="592" y="1495"/>
                    <a:pt x="594" y="2115"/>
                    <a:pt x="595" y="2731"/>
                  </a:cubicBezTo>
                  <a:cubicBezTo>
                    <a:pt x="595" y="3043"/>
                    <a:pt x="748" y="3278"/>
                    <a:pt x="987" y="3460"/>
                  </a:cubicBezTo>
                  <a:cubicBezTo>
                    <a:pt x="1157" y="3589"/>
                    <a:pt x="1357" y="3634"/>
                    <a:pt x="1564" y="3635"/>
                  </a:cubicBezTo>
                  <a:cubicBezTo>
                    <a:pt x="1763" y="3638"/>
                    <a:pt x="1961" y="3639"/>
                    <a:pt x="2158" y="3639"/>
                  </a:cubicBezTo>
                  <a:cubicBezTo>
                    <a:pt x="2429" y="3639"/>
                    <a:pt x="2699" y="3637"/>
                    <a:pt x="2969" y="3635"/>
                  </a:cubicBezTo>
                  <a:cubicBezTo>
                    <a:pt x="3031" y="3635"/>
                    <a:pt x="3061" y="3652"/>
                    <a:pt x="3088" y="3712"/>
                  </a:cubicBezTo>
                  <a:cubicBezTo>
                    <a:pt x="3248" y="4056"/>
                    <a:pt x="3415" y="4399"/>
                    <a:pt x="3577" y="4742"/>
                  </a:cubicBezTo>
                  <a:cubicBezTo>
                    <a:pt x="3641" y="4875"/>
                    <a:pt x="3739" y="4946"/>
                    <a:pt x="3891" y="4946"/>
                  </a:cubicBezTo>
                  <a:cubicBezTo>
                    <a:pt x="4040" y="4946"/>
                    <a:pt x="4135" y="4876"/>
                    <a:pt x="4196" y="4748"/>
                  </a:cubicBezTo>
                  <a:cubicBezTo>
                    <a:pt x="4365" y="4395"/>
                    <a:pt x="4535" y="4046"/>
                    <a:pt x="4708" y="3695"/>
                  </a:cubicBezTo>
                  <a:cubicBezTo>
                    <a:pt x="4718" y="3672"/>
                    <a:pt x="4740" y="3641"/>
                    <a:pt x="4760" y="3638"/>
                  </a:cubicBezTo>
                  <a:cubicBezTo>
                    <a:pt x="4818" y="3636"/>
                    <a:pt x="4875" y="3636"/>
                    <a:pt x="4933" y="3636"/>
                  </a:cubicBezTo>
                  <a:cubicBezTo>
                    <a:pt x="5011" y="3636"/>
                    <a:pt x="5089" y="3637"/>
                    <a:pt x="5169" y="3637"/>
                  </a:cubicBezTo>
                  <a:cubicBezTo>
                    <a:pt x="5169" y="3761"/>
                    <a:pt x="5151" y="3876"/>
                    <a:pt x="5172" y="3982"/>
                  </a:cubicBezTo>
                  <a:cubicBezTo>
                    <a:pt x="5269" y="4457"/>
                    <a:pt x="5617" y="4760"/>
                    <a:pt x="6096" y="4763"/>
                  </a:cubicBezTo>
                  <a:cubicBezTo>
                    <a:pt x="6587" y="4767"/>
                    <a:pt x="7078" y="4769"/>
                    <a:pt x="7570" y="4769"/>
                  </a:cubicBezTo>
                  <a:cubicBezTo>
                    <a:pt x="8187" y="4769"/>
                    <a:pt x="8805" y="4767"/>
                    <a:pt x="9423" y="4766"/>
                  </a:cubicBezTo>
                  <a:cubicBezTo>
                    <a:pt x="9480" y="4766"/>
                    <a:pt x="9521" y="4780"/>
                    <a:pt x="9562" y="4822"/>
                  </a:cubicBezTo>
                  <a:cubicBezTo>
                    <a:pt x="9812" y="5088"/>
                    <a:pt x="10067" y="5350"/>
                    <a:pt x="10319" y="5618"/>
                  </a:cubicBezTo>
                  <a:cubicBezTo>
                    <a:pt x="10386" y="5689"/>
                    <a:pt x="10480" y="5724"/>
                    <a:pt x="10573" y="5724"/>
                  </a:cubicBezTo>
                  <a:cubicBezTo>
                    <a:pt x="10718" y="5724"/>
                    <a:pt x="10861" y="5639"/>
                    <a:pt x="10899" y="5473"/>
                  </a:cubicBezTo>
                  <a:cubicBezTo>
                    <a:pt x="10906" y="5442"/>
                    <a:pt x="10907" y="5410"/>
                    <a:pt x="10907" y="5377"/>
                  </a:cubicBezTo>
                  <a:lnTo>
                    <a:pt x="10907" y="4759"/>
                  </a:lnTo>
                  <a:cubicBezTo>
                    <a:pt x="10970" y="4748"/>
                    <a:pt x="11022" y="4746"/>
                    <a:pt x="11071" y="4732"/>
                  </a:cubicBezTo>
                  <a:cubicBezTo>
                    <a:pt x="11456" y="4622"/>
                    <a:pt x="11725" y="4385"/>
                    <a:pt x="11821" y="3992"/>
                  </a:cubicBezTo>
                  <a:cubicBezTo>
                    <a:pt x="11864" y="3818"/>
                    <a:pt x="11854" y="3628"/>
                    <a:pt x="11861" y="3446"/>
                  </a:cubicBezTo>
                  <a:cubicBezTo>
                    <a:pt x="11867" y="3317"/>
                    <a:pt x="11772" y="3232"/>
                    <a:pt x="11642" y="3232"/>
                  </a:cubicBezTo>
                  <a:cubicBezTo>
                    <a:pt x="11521" y="3232"/>
                    <a:pt x="11424" y="3333"/>
                    <a:pt x="11421" y="3453"/>
                  </a:cubicBezTo>
                  <a:cubicBezTo>
                    <a:pt x="11417" y="3575"/>
                    <a:pt x="11422" y="3701"/>
                    <a:pt x="11401" y="3819"/>
                  </a:cubicBezTo>
                  <a:cubicBezTo>
                    <a:pt x="11343" y="4126"/>
                    <a:pt x="11086" y="4300"/>
                    <a:pt x="10830" y="4309"/>
                  </a:cubicBezTo>
                  <a:cubicBezTo>
                    <a:pt x="10590" y="4316"/>
                    <a:pt x="10449" y="4453"/>
                    <a:pt x="10449" y="4697"/>
                  </a:cubicBezTo>
                  <a:lnTo>
                    <a:pt x="10449" y="5081"/>
                  </a:lnTo>
                  <a:cubicBezTo>
                    <a:pt x="10225" y="4851"/>
                    <a:pt x="10020" y="4639"/>
                    <a:pt x="9815" y="4424"/>
                  </a:cubicBezTo>
                  <a:cubicBezTo>
                    <a:pt x="9737" y="4344"/>
                    <a:pt x="9647" y="4309"/>
                    <a:pt x="9535" y="4309"/>
                  </a:cubicBezTo>
                  <a:cubicBezTo>
                    <a:pt x="8966" y="4310"/>
                    <a:pt x="8396" y="4310"/>
                    <a:pt x="7827" y="4310"/>
                  </a:cubicBezTo>
                  <a:cubicBezTo>
                    <a:pt x="7257" y="4310"/>
                    <a:pt x="6688" y="4310"/>
                    <a:pt x="6118" y="4309"/>
                  </a:cubicBezTo>
                  <a:cubicBezTo>
                    <a:pt x="5741" y="4309"/>
                    <a:pt x="5554" y="3967"/>
                    <a:pt x="5625" y="3648"/>
                  </a:cubicBezTo>
                  <a:cubicBezTo>
                    <a:pt x="5820" y="3638"/>
                    <a:pt x="6012" y="3631"/>
                    <a:pt x="6205" y="3621"/>
                  </a:cubicBezTo>
                  <a:cubicBezTo>
                    <a:pt x="6442" y="3607"/>
                    <a:pt x="6640" y="3495"/>
                    <a:pt x="6795" y="3326"/>
                  </a:cubicBezTo>
                  <a:cubicBezTo>
                    <a:pt x="6969" y="3133"/>
                    <a:pt x="7044" y="2894"/>
                    <a:pt x="7042" y="2632"/>
                  </a:cubicBezTo>
                  <a:cubicBezTo>
                    <a:pt x="7039" y="2318"/>
                    <a:pt x="7042" y="2003"/>
                    <a:pt x="7042" y="1689"/>
                  </a:cubicBezTo>
                  <a:lnTo>
                    <a:pt x="7042" y="1591"/>
                  </a:lnTo>
                  <a:lnTo>
                    <a:pt x="10885" y="1591"/>
                  </a:lnTo>
                  <a:cubicBezTo>
                    <a:pt x="11206" y="1591"/>
                    <a:pt x="11421" y="1802"/>
                    <a:pt x="11421" y="2130"/>
                  </a:cubicBezTo>
                  <a:cubicBezTo>
                    <a:pt x="11417" y="2243"/>
                    <a:pt x="11415" y="2358"/>
                    <a:pt x="11418" y="2474"/>
                  </a:cubicBezTo>
                  <a:cubicBezTo>
                    <a:pt x="11422" y="2603"/>
                    <a:pt x="11511" y="2668"/>
                    <a:pt x="11668" y="2668"/>
                  </a:cubicBezTo>
                  <a:cubicBezTo>
                    <a:pt x="11669" y="2668"/>
                    <a:pt x="11671" y="2668"/>
                    <a:pt x="11673" y="2668"/>
                  </a:cubicBezTo>
                  <a:cubicBezTo>
                    <a:pt x="11777" y="2666"/>
                    <a:pt x="11871" y="2569"/>
                    <a:pt x="11869" y="2463"/>
                  </a:cubicBezTo>
                  <a:cubicBezTo>
                    <a:pt x="11868" y="2297"/>
                    <a:pt x="11864" y="2129"/>
                    <a:pt x="11860" y="1962"/>
                  </a:cubicBezTo>
                  <a:cubicBezTo>
                    <a:pt x="11860" y="1938"/>
                    <a:pt x="11852" y="1911"/>
                    <a:pt x="11847" y="1885"/>
                  </a:cubicBezTo>
                  <a:cubicBezTo>
                    <a:pt x="11800" y="1659"/>
                    <a:pt x="11687" y="1472"/>
                    <a:pt x="11503" y="1332"/>
                  </a:cubicBezTo>
                  <a:cubicBezTo>
                    <a:pt x="11359" y="1223"/>
                    <a:pt x="11196" y="1148"/>
                    <a:pt x="11011" y="1148"/>
                  </a:cubicBezTo>
                  <a:lnTo>
                    <a:pt x="7049" y="1148"/>
                  </a:lnTo>
                  <a:cubicBezTo>
                    <a:pt x="7038" y="1035"/>
                    <a:pt x="7029" y="936"/>
                    <a:pt x="7022" y="838"/>
                  </a:cubicBezTo>
                  <a:cubicBezTo>
                    <a:pt x="6997" y="489"/>
                    <a:pt x="6742" y="165"/>
                    <a:pt x="6405" y="56"/>
                  </a:cubicBezTo>
                  <a:cubicBezTo>
                    <a:pt x="6336" y="32"/>
                    <a:pt x="6264" y="18"/>
                    <a:pt x="6193" y="1"/>
                  </a:cubicBezTo>
                  <a:close/>
                  <a:moveTo>
                    <a:pt x="3683" y="6355"/>
                  </a:moveTo>
                  <a:cubicBezTo>
                    <a:pt x="3931" y="6355"/>
                    <a:pt x="4179" y="6356"/>
                    <a:pt x="4428" y="6358"/>
                  </a:cubicBezTo>
                  <a:cubicBezTo>
                    <a:pt x="4597" y="6358"/>
                    <a:pt x="4682" y="6444"/>
                    <a:pt x="4689" y="6614"/>
                  </a:cubicBezTo>
                  <a:cubicBezTo>
                    <a:pt x="4698" y="6820"/>
                    <a:pt x="4853" y="6981"/>
                    <a:pt x="5085" y="6991"/>
                  </a:cubicBezTo>
                  <a:cubicBezTo>
                    <a:pt x="5241" y="6998"/>
                    <a:pt x="5342" y="7100"/>
                    <a:pt x="5342" y="7259"/>
                  </a:cubicBezTo>
                  <a:lnTo>
                    <a:pt x="5342" y="7673"/>
                  </a:lnTo>
                  <a:cubicBezTo>
                    <a:pt x="5342" y="7819"/>
                    <a:pt x="5340" y="7966"/>
                    <a:pt x="5344" y="8113"/>
                  </a:cubicBezTo>
                  <a:cubicBezTo>
                    <a:pt x="5345" y="8163"/>
                    <a:pt x="5332" y="8184"/>
                    <a:pt x="5303" y="8184"/>
                  </a:cubicBezTo>
                  <a:cubicBezTo>
                    <a:pt x="5290" y="8184"/>
                    <a:pt x="5274" y="8180"/>
                    <a:pt x="5255" y="8173"/>
                  </a:cubicBezTo>
                  <a:cubicBezTo>
                    <a:pt x="5125" y="8127"/>
                    <a:pt x="5070" y="8027"/>
                    <a:pt x="5061" y="7886"/>
                  </a:cubicBezTo>
                  <a:cubicBezTo>
                    <a:pt x="5047" y="7628"/>
                    <a:pt x="4933" y="7437"/>
                    <a:pt x="4702" y="7324"/>
                  </a:cubicBezTo>
                  <a:cubicBezTo>
                    <a:pt x="4606" y="7278"/>
                    <a:pt x="4512" y="7255"/>
                    <a:pt x="4420" y="7255"/>
                  </a:cubicBezTo>
                  <a:cubicBezTo>
                    <a:pt x="4284" y="7255"/>
                    <a:pt x="4153" y="7304"/>
                    <a:pt x="4029" y="7397"/>
                  </a:cubicBezTo>
                  <a:cubicBezTo>
                    <a:pt x="3699" y="7642"/>
                    <a:pt x="3338" y="7812"/>
                    <a:pt x="2929" y="7873"/>
                  </a:cubicBezTo>
                  <a:cubicBezTo>
                    <a:pt x="2768" y="7895"/>
                    <a:pt x="2608" y="7918"/>
                    <a:pt x="2447" y="7922"/>
                  </a:cubicBezTo>
                  <a:cubicBezTo>
                    <a:pt x="2437" y="7923"/>
                    <a:pt x="2427" y="7923"/>
                    <a:pt x="2417" y="7923"/>
                  </a:cubicBezTo>
                  <a:cubicBezTo>
                    <a:pt x="2289" y="7923"/>
                    <a:pt x="2159" y="7906"/>
                    <a:pt x="2031" y="7886"/>
                  </a:cubicBezTo>
                  <a:cubicBezTo>
                    <a:pt x="1994" y="7880"/>
                    <a:pt x="1939" y="7823"/>
                    <a:pt x="1939" y="7791"/>
                  </a:cubicBezTo>
                  <a:cubicBezTo>
                    <a:pt x="1943" y="7556"/>
                    <a:pt x="1904" y="7314"/>
                    <a:pt x="1972" y="7079"/>
                  </a:cubicBezTo>
                  <a:cubicBezTo>
                    <a:pt x="2076" y="6720"/>
                    <a:pt x="2356" y="6451"/>
                    <a:pt x="2730" y="6375"/>
                  </a:cubicBezTo>
                  <a:cubicBezTo>
                    <a:pt x="2798" y="6360"/>
                    <a:pt x="2868" y="6358"/>
                    <a:pt x="2936" y="6358"/>
                  </a:cubicBezTo>
                  <a:cubicBezTo>
                    <a:pt x="3185" y="6356"/>
                    <a:pt x="3434" y="6355"/>
                    <a:pt x="3683" y="6355"/>
                  </a:cubicBezTo>
                  <a:close/>
                  <a:moveTo>
                    <a:pt x="11279" y="6479"/>
                  </a:moveTo>
                  <a:cubicBezTo>
                    <a:pt x="11418" y="6479"/>
                    <a:pt x="11523" y="6596"/>
                    <a:pt x="11523" y="6725"/>
                  </a:cubicBezTo>
                  <a:cubicBezTo>
                    <a:pt x="11524" y="6918"/>
                    <a:pt x="11673" y="7069"/>
                    <a:pt x="11861" y="7082"/>
                  </a:cubicBezTo>
                  <a:cubicBezTo>
                    <a:pt x="12066" y="7095"/>
                    <a:pt x="12158" y="7192"/>
                    <a:pt x="12158" y="7395"/>
                  </a:cubicBezTo>
                  <a:lnTo>
                    <a:pt x="12158" y="8074"/>
                  </a:lnTo>
                  <a:cubicBezTo>
                    <a:pt x="12158" y="8228"/>
                    <a:pt x="12162" y="8228"/>
                    <a:pt x="12014" y="8275"/>
                  </a:cubicBezTo>
                  <a:cubicBezTo>
                    <a:pt x="11990" y="8282"/>
                    <a:pt x="11964" y="8290"/>
                    <a:pt x="11929" y="8300"/>
                  </a:cubicBezTo>
                  <a:lnTo>
                    <a:pt x="11929" y="7840"/>
                  </a:lnTo>
                  <a:cubicBezTo>
                    <a:pt x="11932" y="7475"/>
                    <a:pt x="11610" y="7153"/>
                    <a:pt x="11276" y="7153"/>
                  </a:cubicBezTo>
                  <a:cubicBezTo>
                    <a:pt x="11263" y="7153"/>
                    <a:pt x="11251" y="7153"/>
                    <a:pt x="11238" y="7154"/>
                  </a:cubicBezTo>
                  <a:cubicBezTo>
                    <a:pt x="11062" y="7168"/>
                    <a:pt x="10886" y="7209"/>
                    <a:pt x="10711" y="7242"/>
                  </a:cubicBezTo>
                  <a:cubicBezTo>
                    <a:pt x="10646" y="7253"/>
                    <a:pt x="10582" y="7259"/>
                    <a:pt x="10518" y="7259"/>
                  </a:cubicBezTo>
                  <a:cubicBezTo>
                    <a:pt x="10401" y="7259"/>
                    <a:pt x="10286" y="7240"/>
                    <a:pt x="10170" y="7206"/>
                  </a:cubicBezTo>
                  <a:cubicBezTo>
                    <a:pt x="10055" y="7173"/>
                    <a:pt x="9940" y="7150"/>
                    <a:pt x="9822" y="7150"/>
                  </a:cubicBezTo>
                  <a:cubicBezTo>
                    <a:pt x="9767" y="7150"/>
                    <a:pt x="9712" y="7155"/>
                    <a:pt x="9657" y="7165"/>
                  </a:cubicBezTo>
                  <a:cubicBezTo>
                    <a:pt x="9402" y="7215"/>
                    <a:pt x="9161" y="7454"/>
                    <a:pt x="9125" y="7717"/>
                  </a:cubicBezTo>
                  <a:cubicBezTo>
                    <a:pt x="9112" y="7796"/>
                    <a:pt x="9109" y="7880"/>
                    <a:pt x="9106" y="7959"/>
                  </a:cubicBezTo>
                  <a:cubicBezTo>
                    <a:pt x="9103" y="8071"/>
                    <a:pt x="9106" y="8180"/>
                    <a:pt x="9106" y="8290"/>
                  </a:cubicBezTo>
                  <a:cubicBezTo>
                    <a:pt x="9096" y="8293"/>
                    <a:pt x="9094" y="8296"/>
                    <a:pt x="9089" y="8296"/>
                  </a:cubicBezTo>
                  <a:cubicBezTo>
                    <a:pt x="8894" y="8239"/>
                    <a:pt x="8894" y="8239"/>
                    <a:pt x="8894" y="8037"/>
                  </a:cubicBezTo>
                  <a:cubicBezTo>
                    <a:pt x="8893" y="7816"/>
                    <a:pt x="8888" y="7595"/>
                    <a:pt x="8893" y="7376"/>
                  </a:cubicBezTo>
                  <a:cubicBezTo>
                    <a:pt x="8904" y="6956"/>
                    <a:pt x="9235" y="6578"/>
                    <a:pt x="9650" y="6500"/>
                  </a:cubicBezTo>
                  <a:cubicBezTo>
                    <a:pt x="9725" y="6486"/>
                    <a:pt x="9801" y="6482"/>
                    <a:pt x="9875" y="6482"/>
                  </a:cubicBezTo>
                  <a:cubicBezTo>
                    <a:pt x="9931" y="6482"/>
                    <a:pt x="9987" y="6482"/>
                    <a:pt x="10043" y="6482"/>
                  </a:cubicBezTo>
                  <a:cubicBezTo>
                    <a:pt x="10264" y="6482"/>
                    <a:pt x="10486" y="6483"/>
                    <a:pt x="10708" y="6483"/>
                  </a:cubicBezTo>
                  <a:cubicBezTo>
                    <a:pt x="10897" y="6483"/>
                    <a:pt x="11087" y="6482"/>
                    <a:pt x="11277" y="6479"/>
                  </a:cubicBezTo>
                  <a:cubicBezTo>
                    <a:pt x="11277" y="6479"/>
                    <a:pt x="11278" y="6479"/>
                    <a:pt x="11279" y="6479"/>
                  </a:cubicBezTo>
                  <a:close/>
                  <a:moveTo>
                    <a:pt x="4427" y="7718"/>
                  </a:moveTo>
                  <a:cubicBezTo>
                    <a:pt x="4444" y="7718"/>
                    <a:pt x="4463" y="7722"/>
                    <a:pt x="4483" y="7733"/>
                  </a:cubicBezTo>
                  <a:cubicBezTo>
                    <a:pt x="4554" y="7769"/>
                    <a:pt x="4597" y="7822"/>
                    <a:pt x="4602" y="7910"/>
                  </a:cubicBezTo>
                  <a:cubicBezTo>
                    <a:pt x="4613" y="8279"/>
                    <a:pt x="4870" y="8580"/>
                    <a:pt x="5224" y="8637"/>
                  </a:cubicBezTo>
                  <a:cubicBezTo>
                    <a:pt x="5261" y="8642"/>
                    <a:pt x="5296" y="8652"/>
                    <a:pt x="5333" y="8661"/>
                  </a:cubicBezTo>
                  <a:cubicBezTo>
                    <a:pt x="5356" y="8819"/>
                    <a:pt x="5285" y="8900"/>
                    <a:pt x="5125" y="8900"/>
                  </a:cubicBezTo>
                  <a:cubicBezTo>
                    <a:pt x="4924" y="8901"/>
                    <a:pt x="4853" y="8979"/>
                    <a:pt x="4845" y="9180"/>
                  </a:cubicBezTo>
                  <a:cubicBezTo>
                    <a:pt x="4835" y="9422"/>
                    <a:pt x="4746" y="9637"/>
                    <a:pt x="4597" y="9831"/>
                  </a:cubicBezTo>
                  <a:cubicBezTo>
                    <a:pt x="4399" y="10086"/>
                    <a:pt x="4136" y="10231"/>
                    <a:pt x="3825" y="10305"/>
                  </a:cubicBezTo>
                  <a:cubicBezTo>
                    <a:pt x="3762" y="10319"/>
                    <a:pt x="3700" y="10326"/>
                    <a:pt x="3639" y="10326"/>
                  </a:cubicBezTo>
                  <a:cubicBezTo>
                    <a:pt x="3517" y="10326"/>
                    <a:pt x="3398" y="10300"/>
                    <a:pt x="3282" y="10258"/>
                  </a:cubicBezTo>
                  <a:cubicBezTo>
                    <a:pt x="2885" y="10114"/>
                    <a:pt x="2603" y="9849"/>
                    <a:pt x="2481" y="9436"/>
                  </a:cubicBezTo>
                  <a:cubicBezTo>
                    <a:pt x="2453" y="9343"/>
                    <a:pt x="2438" y="9245"/>
                    <a:pt x="2433" y="9148"/>
                  </a:cubicBezTo>
                  <a:cubicBezTo>
                    <a:pt x="2424" y="8990"/>
                    <a:pt x="2341" y="8900"/>
                    <a:pt x="2184" y="8900"/>
                  </a:cubicBezTo>
                  <a:cubicBezTo>
                    <a:pt x="1996" y="8900"/>
                    <a:pt x="1936" y="8840"/>
                    <a:pt x="1936" y="8658"/>
                  </a:cubicBezTo>
                  <a:lnTo>
                    <a:pt x="1936" y="8367"/>
                  </a:lnTo>
                  <a:cubicBezTo>
                    <a:pt x="1936" y="8361"/>
                    <a:pt x="1938" y="8355"/>
                    <a:pt x="1939" y="8345"/>
                  </a:cubicBezTo>
                  <a:cubicBezTo>
                    <a:pt x="2098" y="8367"/>
                    <a:pt x="2255" y="8377"/>
                    <a:pt x="2411" y="8377"/>
                  </a:cubicBezTo>
                  <a:cubicBezTo>
                    <a:pt x="2544" y="8377"/>
                    <a:pt x="2676" y="8370"/>
                    <a:pt x="2809" y="8357"/>
                  </a:cubicBezTo>
                  <a:cubicBezTo>
                    <a:pt x="3159" y="8321"/>
                    <a:pt x="3488" y="8229"/>
                    <a:pt x="3802" y="8078"/>
                  </a:cubicBezTo>
                  <a:cubicBezTo>
                    <a:pt x="3981" y="7992"/>
                    <a:pt x="4143" y="7874"/>
                    <a:pt x="4309" y="7768"/>
                  </a:cubicBezTo>
                  <a:cubicBezTo>
                    <a:pt x="4348" y="7743"/>
                    <a:pt x="4385" y="7718"/>
                    <a:pt x="4427" y="7718"/>
                  </a:cubicBezTo>
                  <a:close/>
                  <a:moveTo>
                    <a:pt x="9829" y="7605"/>
                  </a:moveTo>
                  <a:cubicBezTo>
                    <a:pt x="9862" y="7605"/>
                    <a:pt x="9898" y="7610"/>
                    <a:pt x="9935" y="7621"/>
                  </a:cubicBezTo>
                  <a:cubicBezTo>
                    <a:pt x="10122" y="7676"/>
                    <a:pt x="10312" y="7713"/>
                    <a:pt x="10504" y="7716"/>
                  </a:cubicBezTo>
                  <a:cubicBezTo>
                    <a:pt x="10508" y="7716"/>
                    <a:pt x="10511" y="7716"/>
                    <a:pt x="10515" y="7716"/>
                  </a:cubicBezTo>
                  <a:cubicBezTo>
                    <a:pt x="10710" y="7716"/>
                    <a:pt x="10904" y="7677"/>
                    <a:pt x="11093" y="7625"/>
                  </a:cubicBezTo>
                  <a:cubicBezTo>
                    <a:pt x="11135" y="7614"/>
                    <a:pt x="11175" y="7608"/>
                    <a:pt x="11212" y="7608"/>
                  </a:cubicBezTo>
                  <a:cubicBezTo>
                    <a:pt x="11377" y="7608"/>
                    <a:pt x="11485" y="7721"/>
                    <a:pt x="11472" y="7914"/>
                  </a:cubicBezTo>
                  <a:cubicBezTo>
                    <a:pt x="11461" y="8071"/>
                    <a:pt x="11466" y="8232"/>
                    <a:pt x="11470" y="8389"/>
                  </a:cubicBezTo>
                  <a:cubicBezTo>
                    <a:pt x="11477" y="8651"/>
                    <a:pt x="11645" y="8792"/>
                    <a:pt x="11858" y="8792"/>
                  </a:cubicBezTo>
                  <a:cubicBezTo>
                    <a:pt x="11869" y="8792"/>
                    <a:pt x="11879" y="8792"/>
                    <a:pt x="11889" y="8791"/>
                  </a:cubicBezTo>
                  <a:cubicBezTo>
                    <a:pt x="11983" y="8785"/>
                    <a:pt x="12075" y="8741"/>
                    <a:pt x="12175" y="8710"/>
                  </a:cubicBezTo>
                  <a:lnTo>
                    <a:pt x="12175" y="8710"/>
                  </a:lnTo>
                  <a:cubicBezTo>
                    <a:pt x="12175" y="8822"/>
                    <a:pt x="12179" y="8934"/>
                    <a:pt x="12174" y="9043"/>
                  </a:cubicBezTo>
                  <a:cubicBezTo>
                    <a:pt x="12172" y="9098"/>
                    <a:pt x="12144" y="9131"/>
                    <a:pt x="12079" y="9131"/>
                  </a:cubicBezTo>
                  <a:cubicBezTo>
                    <a:pt x="11855" y="9132"/>
                    <a:pt x="11797" y="9206"/>
                    <a:pt x="11785" y="9430"/>
                  </a:cubicBezTo>
                  <a:cubicBezTo>
                    <a:pt x="11768" y="9776"/>
                    <a:pt x="11613" y="10057"/>
                    <a:pt x="11347" y="10274"/>
                  </a:cubicBezTo>
                  <a:cubicBezTo>
                    <a:pt x="11148" y="10439"/>
                    <a:pt x="10914" y="10540"/>
                    <a:pt x="10660" y="10571"/>
                  </a:cubicBezTo>
                  <a:cubicBezTo>
                    <a:pt x="10607" y="10577"/>
                    <a:pt x="10555" y="10581"/>
                    <a:pt x="10503" y="10581"/>
                  </a:cubicBezTo>
                  <a:cubicBezTo>
                    <a:pt x="10354" y="10581"/>
                    <a:pt x="10208" y="10553"/>
                    <a:pt x="10073" y="10490"/>
                  </a:cubicBezTo>
                  <a:cubicBezTo>
                    <a:pt x="9916" y="10418"/>
                    <a:pt x="9756" y="10330"/>
                    <a:pt x="9627" y="10216"/>
                  </a:cubicBezTo>
                  <a:cubicBezTo>
                    <a:pt x="9419" y="10033"/>
                    <a:pt x="9294" y="9791"/>
                    <a:pt x="9263" y="9508"/>
                  </a:cubicBezTo>
                  <a:cubicBezTo>
                    <a:pt x="9256" y="9445"/>
                    <a:pt x="9252" y="9381"/>
                    <a:pt x="9245" y="9317"/>
                  </a:cubicBezTo>
                  <a:cubicBezTo>
                    <a:pt x="9236" y="9238"/>
                    <a:pt x="9137" y="9148"/>
                    <a:pt x="9054" y="9146"/>
                  </a:cubicBezTo>
                  <a:cubicBezTo>
                    <a:pt x="9046" y="9146"/>
                    <a:pt x="9038" y="9146"/>
                    <a:pt x="9030" y="9146"/>
                  </a:cubicBezTo>
                  <a:cubicBezTo>
                    <a:pt x="9008" y="9146"/>
                    <a:pt x="8986" y="9146"/>
                    <a:pt x="8964" y="9146"/>
                  </a:cubicBezTo>
                  <a:cubicBezTo>
                    <a:pt x="8956" y="9146"/>
                    <a:pt x="8947" y="9146"/>
                    <a:pt x="8939" y="9146"/>
                  </a:cubicBezTo>
                  <a:cubicBezTo>
                    <a:pt x="8835" y="9140"/>
                    <a:pt x="8761" y="9068"/>
                    <a:pt x="8751" y="8968"/>
                  </a:cubicBezTo>
                  <a:cubicBezTo>
                    <a:pt x="8750" y="8947"/>
                    <a:pt x="8751" y="8927"/>
                    <a:pt x="8751" y="8906"/>
                  </a:cubicBezTo>
                  <a:lnTo>
                    <a:pt x="8751" y="8668"/>
                  </a:lnTo>
                  <a:cubicBezTo>
                    <a:pt x="8871" y="8708"/>
                    <a:pt x="8985" y="8750"/>
                    <a:pt x="9101" y="8780"/>
                  </a:cubicBezTo>
                  <a:cubicBezTo>
                    <a:pt x="9129" y="8787"/>
                    <a:pt x="9159" y="8791"/>
                    <a:pt x="9189" y="8791"/>
                  </a:cubicBezTo>
                  <a:cubicBezTo>
                    <a:pt x="9366" y="8791"/>
                    <a:pt x="9555" y="8660"/>
                    <a:pt x="9562" y="8430"/>
                  </a:cubicBezTo>
                  <a:cubicBezTo>
                    <a:pt x="9569" y="8253"/>
                    <a:pt x="9569" y="8077"/>
                    <a:pt x="9562" y="7901"/>
                  </a:cubicBezTo>
                  <a:cubicBezTo>
                    <a:pt x="9555" y="7732"/>
                    <a:pt x="9662" y="7605"/>
                    <a:pt x="9829" y="7605"/>
                  </a:cubicBezTo>
                  <a:close/>
                  <a:moveTo>
                    <a:pt x="4179" y="10675"/>
                  </a:moveTo>
                  <a:cubicBezTo>
                    <a:pt x="4213" y="10753"/>
                    <a:pt x="4244" y="10825"/>
                    <a:pt x="4276" y="10903"/>
                  </a:cubicBezTo>
                  <a:cubicBezTo>
                    <a:pt x="4065" y="11069"/>
                    <a:pt x="3853" y="11234"/>
                    <a:pt x="3641" y="11401"/>
                  </a:cubicBezTo>
                  <a:cubicBezTo>
                    <a:pt x="3429" y="11234"/>
                    <a:pt x="3217" y="11070"/>
                    <a:pt x="3004" y="10903"/>
                  </a:cubicBezTo>
                  <a:cubicBezTo>
                    <a:pt x="3035" y="10828"/>
                    <a:pt x="3067" y="10758"/>
                    <a:pt x="3099" y="10677"/>
                  </a:cubicBezTo>
                  <a:cubicBezTo>
                    <a:pt x="3279" y="10743"/>
                    <a:pt x="3460" y="10778"/>
                    <a:pt x="3641" y="10778"/>
                  </a:cubicBezTo>
                  <a:cubicBezTo>
                    <a:pt x="3820" y="10778"/>
                    <a:pt x="3999" y="10744"/>
                    <a:pt x="4179" y="10675"/>
                  </a:cubicBezTo>
                  <a:close/>
                  <a:moveTo>
                    <a:pt x="9959" y="10948"/>
                  </a:moveTo>
                  <a:cubicBezTo>
                    <a:pt x="9964" y="10948"/>
                    <a:pt x="9968" y="10949"/>
                    <a:pt x="9972" y="10950"/>
                  </a:cubicBezTo>
                  <a:cubicBezTo>
                    <a:pt x="10145" y="10996"/>
                    <a:pt x="10318" y="11037"/>
                    <a:pt x="10495" y="11037"/>
                  </a:cubicBezTo>
                  <a:cubicBezTo>
                    <a:pt x="10519" y="11037"/>
                    <a:pt x="10544" y="11037"/>
                    <a:pt x="10569" y="11035"/>
                  </a:cubicBezTo>
                  <a:cubicBezTo>
                    <a:pt x="10718" y="11024"/>
                    <a:pt x="10865" y="10995"/>
                    <a:pt x="11019" y="10977"/>
                  </a:cubicBezTo>
                  <a:cubicBezTo>
                    <a:pt x="11043" y="11031"/>
                    <a:pt x="11069" y="11087"/>
                    <a:pt x="11098" y="11157"/>
                  </a:cubicBezTo>
                  <a:cubicBezTo>
                    <a:pt x="10890" y="11318"/>
                    <a:pt x="10674" y="11483"/>
                    <a:pt x="10462" y="11650"/>
                  </a:cubicBezTo>
                  <a:cubicBezTo>
                    <a:pt x="10247" y="11482"/>
                    <a:pt x="10036" y="11316"/>
                    <a:pt x="9831" y="11157"/>
                  </a:cubicBezTo>
                  <a:cubicBezTo>
                    <a:pt x="9858" y="11086"/>
                    <a:pt x="9875" y="11026"/>
                    <a:pt x="9903" y="10971"/>
                  </a:cubicBezTo>
                  <a:cubicBezTo>
                    <a:pt x="9910" y="10959"/>
                    <a:pt x="9938" y="10948"/>
                    <a:pt x="9959" y="10948"/>
                  </a:cubicBezTo>
                  <a:close/>
                  <a:moveTo>
                    <a:pt x="4771" y="11129"/>
                  </a:moveTo>
                  <a:cubicBezTo>
                    <a:pt x="4790" y="11129"/>
                    <a:pt x="4809" y="11134"/>
                    <a:pt x="4831" y="11147"/>
                  </a:cubicBezTo>
                  <a:cubicBezTo>
                    <a:pt x="4903" y="11186"/>
                    <a:pt x="4981" y="11215"/>
                    <a:pt x="5050" y="11247"/>
                  </a:cubicBezTo>
                  <a:cubicBezTo>
                    <a:pt x="4810" y="11489"/>
                    <a:pt x="4570" y="11727"/>
                    <a:pt x="4329" y="11969"/>
                  </a:cubicBezTo>
                  <a:cubicBezTo>
                    <a:pt x="4227" y="11882"/>
                    <a:pt x="4118" y="11792"/>
                    <a:pt x="4006" y="11698"/>
                  </a:cubicBezTo>
                  <a:cubicBezTo>
                    <a:pt x="4237" y="11519"/>
                    <a:pt x="4464" y="11342"/>
                    <a:pt x="4691" y="11164"/>
                  </a:cubicBezTo>
                  <a:cubicBezTo>
                    <a:pt x="4719" y="11141"/>
                    <a:pt x="4744" y="11129"/>
                    <a:pt x="4771" y="11129"/>
                  </a:cubicBezTo>
                  <a:close/>
                  <a:moveTo>
                    <a:pt x="2500" y="11133"/>
                  </a:moveTo>
                  <a:cubicBezTo>
                    <a:pt x="2527" y="11133"/>
                    <a:pt x="2562" y="11148"/>
                    <a:pt x="2583" y="11165"/>
                  </a:cubicBezTo>
                  <a:cubicBezTo>
                    <a:pt x="2815" y="11342"/>
                    <a:pt x="3043" y="11522"/>
                    <a:pt x="3276" y="11701"/>
                  </a:cubicBezTo>
                  <a:cubicBezTo>
                    <a:pt x="3166" y="11792"/>
                    <a:pt x="3055" y="11882"/>
                    <a:pt x="2943" y="11974"/>
                  </a:cubicBezTo>
                  <a:lnTo>
                    <a:pt x="2222" y="11253"/>
                  </a:lnTo>
                  <a:cubicBezTo>
                    <a:pt x="2310" y="11212"/>
                    <a:pt x="2395" y="11168"/>
                    <a:pt x="2484" y="11135"/>
                  </a:cubicBezTo>
                  <a:cubicBezTo>
                    <a:pt x="2489" y="11134"/>
                    <a:pt x="2494" y="11133"/>
                    <a:pt x="2500" y="11133"/>
                  </a:cubicBezTo>
                  <a:close/>
                  <a:moveTo>
                    <a:pt x="9325" y="11377"/>
                  </a:moveTo>
                  <a:cubicBezTo>
                    <a:pt x="9374" y="11377"/>
                    <a:pt x="9410" y="11414"/>
                    <a:pt x="9447" y="11444"/>
                  </a:cubicBezTo>
                  <a:cubicBezTo>
                    <a:pt x="9662" y="11609"/>
                    <a:pt x="9875" y="11778"/>
                    <a:pt x="10092" y="11949"/>
                  </a:cubicBezTo>
                  <a:cubicBezTo>
                    <a:pt x="9995" y="12034"/>
                    <a:pt x="9897" y="12123"/>
                    <a:pt x="9797" y="12203"/>
                  </a:cubicBezTo>
                  <a:cubicBezTo>
                    <a:pt x="9792" y="12207"/>
                    <a:pt x="9784" y="12209"/>
                    <a:pt x="9775" y="12209"/>
                  </a:cubicBezTo>
                  <a:cubicBezTo>
                    <a:pt x="9757" y="12209"/>
                    <a:pt x="9735" y="12203"/>
                    <a:pt x="9725" y="12194"/>
                  </a:cubicBezTo>
                  <a:cubicBezTo>
                    <a:pt x="9493" y="11967"/>
                    <a:pt x="9265" y="11738"/>
                    <a:pt x="9034" y="11509"/>
                  </a:cubicBezTo>
                  <a:cubicBezTo>
                    <a:pt x="9118" y="11466"/>
                    <a:pt x="9197" y="11431"/>
                    <a:pt x="9272" y="11391"/>
                  </a:cubicBezTo>
                  <a:cubicBezTo>
                    <a:pt x="9291" y="11381"/>
                    <a:pt x="9309" y="11377"/>
                    <a:pt x="9325" y="11377"/>
                  </a:cubicBezTo>
                  <a:close/>
                  <a:moveTo>
                    <a:pt x="11595" y="11380"/>
                  </a:moveTo>
                  <a:cubicBezTo>
                    <a:pt x="11615" y="11380"/>
                    <a:pt x="11635" y="11386"/>
                    <a:pt x="11659" y="11400"/>
                  </a:cubicBezTo>
                  <a:cubicBezTo>
                    <a:pt x="11727" y="11444"/>
                    <a:pt x="11804" y="11466"/>
                    <a:pt x="11885" y="11503"/>
                  </a:cubicBezTo>
                  <a:cubicBezTo>
                    <a:pt x="11862" y="11530"/>
                    <a:pt x="11847" y="11551"/>
                    <a:pt x="11828" y="11568"/>
                  </a:cubicBezTo>
                  <a:cubicBezTo>
                    <a:pt x="11626" y="11772"/>
                    <a:pt x="11421" y="11976"/>
                    <a:pt x="11219" y="12181"/>
                  </a:cubicBezTo>
                  <a:cubicBezTo>
                    <a:pt x="11197" y="12202"/>
                    <a:pt x="11179" y="12213"/>
                    <a:pt x="11161" y="12213"/>
                  </a:cubicBezTo>
                  <a:cubicBezTo>
                    <a:pt x="11144" y="12213"/>
                    <a:pt x="11126" y="12203"/>
                    <a:pt x="11104" y="12182"/>
                  </a:cubicBezTo>
                  <a:cubicBezTo>
                    <a:pt x="11018" y="12100"/>
                    <a:pt x="10923" y="12028"/>
                    <a:pt x="10830" y="11950"/>
                  </a:cubicBezTo>
                  <a:cubicBezTo>
                    <a:pt x="11057" y="11771"/>
                    <a:pt x="11277" y="11595"/>
                    <a:pt x="11499" y="11424"/>
                  </a:cubicBezTo>
                  <a:cubicBezTo>
                    <a:pt x="11529" y="11400"/>
                    <a:pt x="11559" y="11380"/>
                    <a:pt x="11595" y="11380"/>
                  </a:cubicBezTo>
                  <a:close/>
                  <a:moveTo>
                    <a:pt x="10458" y="12271"/>
                  </a:moveTo>
                  <a:cubicBezTo>
                    <a:pt x="10475" y="12271"/>
                    <a:pt x="10493" y="12274"/>
                    <a:pt x="10503" y="12281"/>
                  </a:cubicBezTo>
                  <a:cubicBezTo>
                    <a:pt x="10596" y="12349"/>
                    <a:pt x="10687" y="12421"/>
                    <a:pt x="10772" y="12499"/>
                  </a:cubicBezTo>
                  <a:cubicBezTo>
                    <a:pt x="10786" y="12515"/>
                    <a:pt x="10779" y="12557"/>
                    <a:pt x="10781" y="12587"/>
                  </a:cubicBezTo>
                  <a:cubicBezTo>
                    <a:pt x="10781" y="12594"/>
                    <a:pt x="10774" y="12601"/>
                    <a:pt x="10770" y="12611"/>
                  </a:cubicBezTo>
                  <a:cubicBezTo>
                    <a:pt x="10729" y="12672"/>
                    <a:pt x="10701" y="12775"/>
                    <a:pt x="10647" y="12789"/>
                  </a:cubicBezTo>
                  <a:cubicBezTo>
                    <a:pt x="10597" y="12802"/>
                    <a:pt x="10544" y="12806"/>
                    <a:pt x="10490" y="12806"/>
                  </a:cubicBezTo>
                  <a:cubicBezTo>
                    <a:pt x="10427" y="12806"/>
                    <a:pt x="10362" y="12801"/>
                    <a:pt x="10299" y="12798"/>
                  </a:cubicBezTo>
                  <a:cubicBezTo>
                    <a:pt x="10276" y="12796"/>
                    <a:pt x="10249" y="12762"/>
                    <a:pt x="10234" y="12738"/>
                  </a:cubicBezTo>
                  <a:cubicBezTo>
                    <a:pt x="10193" y="12676"/>
                    <a:pt x="10158" y="12608"/>
                    <a:pt x="10116" y="12536"/>
                  </a:cubicBezTo>
                  <a:cubicBezTo>
                    <a:pt x="10216" y="12450"/>
                    <a:pt x="10313" y="12363"/>
                    <a:pt x="10415" y="12281"/>
                  </a:cubicBezTo>
                  <a:cubicBezTo>
                    <a:pt x="10424" y="12274"/>
                    <a:pt x="10441" y="12271"/>
                    <a:pt x="10458" y="12271"/>
                  </a:cubicBezTo>
                  <a:close/>
                  <a:moveTo>
                    <a:pt x="10612" y="13263"/>
                  </a:moveTo>
                  <a:cubicBezTo>
                    <a:pt x="10708" y="13654"/>
                    <a:pt x="10805" y="14043"/>
                    <a:pt x="10902" y="14439"/>
                  </a:cubicBezTo>
                  <a:lnTo>
                    <a:pt x="10020" y="14439"/>
                  </a:lnTo>
                  <a:cubicBezTo>
                    <a:pt x="10116" y="14044"/>
                    <a:pt x="10214" y="13655"/>
                    <a:pt x="10312" y="13263"/>
                  </a:cubicBezTo>
                  <a:close/>
                  <a:moveTo>
                    <a:pt x="8598" y="11687"/>
                  </a:moveTo>
                  <a:cubicBezTo>
                    <a:pt x="8601" y="11687"/>
                    <a:pt x="8602" y="11687"/>
                    <a:pt x="8598" y="11687"/>
                  </a:cubicBezTo>
                  <a:cubicBezTo>
                    <a:pt x="8685" y="11783"/>
                    <a:pt x="8758" y="11875"/>
                    <a:pt x="8842" y="11957"/>
                  </a:cubicBezTo>
                  <a:cubicBezTo>
                    <a:pt x="9033" y="12153"/>
                    <a:pt x="9225" y="12346"/>
                    <a:pt x="9423" y="12536"/>
                  </a:cubicBezTo>
                  <a:cubicBezTo>
                    <a:pt x="9470" y="12580"/>
                    <a:pt x="9536" y="12604"/>
                    <a:pt x="9590" y="12641"/>
                  </a:cubicBezTo>
                  <a:cubicBezTo>
                    <a:pt x="9633" y="12670"/>
                    <a:pt x="9678" y="12703"/>
                    <a:pt x="9706" y="12745"/>
                  </a:cubicBezTo>
                  <a:cubicBezTo>
                    <a:pt x="9763" y="12827"/>
                    <a:pt x="9811" y="12918"/>
                    <a:pt x="9855" y="13007"/>
                  </a:cubicBezTo>
                  <a:cubicBezTo>
                    <a:pt x="9869" y="13044"/>
                    <a:pt x="9886" y="13089"/>
                    <a:pt x="9876" y="13123"/>
                  </a:cubicBezTo>
                  <a:cubicBezTo>
                    <a:pt x="9774" y="13545"/>
                    <a:pt x="9669" y="13965"/>
                    <a:pt x="9562" y="14384"/>
                  </a:cubicBezTo>
                  <a:cubicBezTo>
                    <a:pt x="9556" y="14408"/>
                    <a:pt x="9519" y="14439"/>
                    <a:pt x="9497" y="14439"/>
                  </a:cubicBezTo>
                  <a:cubicBezTo>
                    <a:pt x="9357" y="14441"/>
                    <a:pt x="9217" y="14441"/>
                    <a:pt x="9076" y="14441"/>
                  </a:cubicBezTo>
                  <a:cubicBezTo>
                    <a:pt x="8888" y="14441"/>
                    <a:pt x="8699" y="14440"/>
                    <a:pt x="8506" y="14440"/>
                  </a:cubicBezTo>
                  <a:cubicBezTo>
                    <a:pt x="8506" y="14341"/>
                    <a:pt x="8514" y="14245"/>
                    <a:pt x="8504" y="14149"/>
                  </a:cubicBezTo>
                  <a:cubicBezTo>
                    <a:pt x="8492" y="14000"/>
                    <a:pt x="8475" y="13920"/>
                    <a:pt x="8330" y="13874"/>
                  </a:cubicBezTo>
                  <a:cubicBezTo>
                    <a:pt x="8306" y="13867"/>
                    <a:pt x="8283" y="13864"/>
                    <a:pt x="8261" y="13864"/>
                  </a:cubicBezTo>
                  <a:cubicBezTo>
                    <a:pt x="8134" y="13864"/>
                    <a:pt x="8047" y="13975"/>
                    <a:pt x="8047" y="14078"/>
                  </a:cubicBezTo>
                  <a:cubicBezTo>
                    <a:pt x="8048" y="14195"/>
                    <a:pt x="8047" y="14313"/>
                    <a:pt x="8047" y="14436"/>
                  </a:cubicBezTo>
                  <a:lnTo>
                    <a:pt x="7287" y="14436"/>
                  </a:lnTo>
                  <a:cubicBezTo>
                    <a:pt x="7287" y="14075"/>
                    <a:pt x="7270" y="13722"/>
                    <a:pt x="7293" y="13369"/>
                  </a:cubicBezTo>
                  <a:cubicBezTo>
                    <a:pt x="7315" y="13025"/>
                    <a:pt x="7443" y="12707"/>
                    <a:pt x="7650" y="12428"/>
                  </a:cubicBezTo>
                  <a:cubicBezTo>
                    <a:pt x="7895" y="12097"/>
                    <a:pt x="8219" y="11865"/>
                    <a:pt x="8587" y="11688"/>
                  </a:cubicBezTo>
                  <a:cubicBezTo>
                    <a:pt x="8591" y="11687"/>
                    <a:pt x="8595" y="11687"/>
                    <a:pt x="8598" y="11687"/>
                  </a:cubicBezTo>
                  <a:close/>
                  <a:moveTo>
                    <a:pt x="12336" y="11674"/>
                  </a:moveTo>
                  <a:cubicBezTo>
                    <a:pt x="12500" y="11779"/>
                    <a:pt x="12681" y="11877"/>
                    <a:pt x="12844" y="11998"/>
                  </a:cubicBezTo>
                  <a:cubicBezTo>
                    <a:pt x="13102" y="12196"/>
                    <a:pt x="13320" y="12435"/>
                    <a:pt x="13458" y="12734"/>
                  </a:cubicBezTo>
                  <a:cubicBezTo>
                    <a:pt x="13545" y="12919"/>
                    <a:pt x="13614" y="13115"/>
                    <a:pt x="13622" y="13321"/>
                  </a:cubicBezTo>
                  <a:cubicBezTo>
                    <a:pt x="13636" y="13648"/>
                    <a:pt x="13636" y="13978"/>
                    <a:pt x="13642" y="14306"/>
                  </a:cubicBezTo>
                  <a:cubicBezTo>
                    <a:pt x="13644" y="14384"/>
                    <a:pt x="13588" y="14440"/>
                    <a:pt x="13512" y="14440"/>
                  </a:cubicBezTo>
                  <a:cubicBezTo>
                    <a:pt x="13444" y="14441"/>
                    <a:pt x="13375" y="14441"/>
                    <a:pt x="13306" y="14441"/>
                  </a:cubicBezTo>
                  <a:cubicBezTo>
                    <a:pt x="13169" y="14441"/>
                    <a:pt x="13030" y="14440"/>
                    <a:pt x="12885" y="14440"/>
                  </a:cubicBezTo>
                  <a:cubicBezTo>
                    <a:pt x="12885" y="14323"/>
                    <a:pt x="12882" y="14210"/>
                    <a:pt x="12885" y="14096"/>
                  </a:cubicBezTo>
                  <a:cubicBezTo>
                    <a:pt x="12888" y="13951"/>
                    <a:pt x="12786" y="13873"/>
                    <a:pt x="12659" y="13860"/>
                  </a:cubicBezTo>
                  <a:cubicBezTo>
                    <a:pt x="12654" y="13860"/>
                    <a:pt x="12649" y="13859"/>
                    <a:pt x="12644" y="13859"/>
                  </a:cubicBezTo>
                  <a:cubicBezTo>
                    <a:pt x="12535" y="13859"/>
                    <a:pt x="12427" y="13974"/>
                    <a:pt x="12425" y="14091"/>
                  </a:cubicBezTo>
                  <a:cubicBezTo>
                    <a:pt x="12423" y="14204"/>
                    <a:pt x="12425" y="14319"/>
                    <a:pt x="12425" y="14437"/>
                  </a:cubicBezTo>
                  <a:lnTo>
                    <a:pt x="11374" y="14437"/>
                  </a:lnTo>
                  <a:cubicBezTo>
                    <a:pt x="11284" y="14070"/>
                    <a:pt x="11192" y="13700"/>
                    <a:pt x="11100" y="13330"/>
                  </a:cubicBezTo>
                  <a:cubicBezTo>
                    <a:pt x="11096" y="13311"/>
                    <a:pt x="11091" y="13290"/>
                    <a:pt x="11083" y="13272"/>
                  </a:cubicBezTo>
                  <a:cubicBezTo>
                    <a:pt x="10980" y="13057"/>
                    <a:pt x="11131" y="12905"/>
                    <a:pt x="11223" y="12742"/>
                  </a:cubicBezTo>
                  <a:cubicBezTo>
                    <a:pt x="11247" y="12700"/>
                    <a:pt x="11301" y="12672"/>
                    <a:pt x="11343" y="12642"/>
                  </a:cubicBezTo>
                  <a:cubicBezTo>
                    <a:pt x="11403" y="12600"/>
                    <a:pt x="11475" y="12570"/>
                    <a:pt x="11527" y="12519"/>
                  </a:cubicBezTo>
                  <a:cubicBezTo>
                    <a:pt x="11739" y="12314"/>
                    <a:pt x="11946" y="12104"/>
                    <a:pt x="12151" y="11896"/>
                  </a:cubicBezTo>
                  <a:cubicBezTo>
                    <a:pt x="12210" y="11834"/>
                    <a:pt x="12261" y="11763"/>
                    <a:pt x="12336" y="11674"/>
                  </a:cubicBezTo>
                  <a:close/>
                  <a:moveTo>
                    <a:pt x="4372" y="5905"/>
                  </a:moveTo>
                  <a:cubicBezTo>
                    <a:pt x="4184" y="5906"/>
                    <a:pt x="3996" y="5906"/>
                    <a:pt x="3808" y="5906"/>
                  </a:cubicBezTo>
                  <a:cubicBezTo>
                    <a:pt x="3602" y="5906"/>
                    <a:pt x="3396" y="5906"/>
                    <a:pt x="3191" y="5906"/>
                  </a:cubicBezTo>
                  <a:cubicBezTo>
                    <a:pt x="3075" y="5906"/>
                    <a:pt x="2960" y="5906"/>
                    <a:pt x="2844" y="5906"/>
                  </a:cubicBezTo>
                  <a:cubicBezTo>
                    <a:pt x="2775" y="5906"/>
                    <a:pt x="2707" y="5920"/>
                    <a:pt x="2639" y="5933"/>
                  </a:cubicBezTo>
                  <a:cubicBezTo>
                    <a:pt x="2325" y="5994"/>
                    <a:pt x="2066" y="6150"/>
                    <a:pt x="1848" y="6386"/>
                  </a:cubicBezTo>
                  <a:cubicBezTo>
                    <a:pt x="1693" y="6553"/>
                    <a:pt x="1594" y="6748"/>
                    <a:pt x="1530" y="6963"/>
                  </a:cubicBezTo>
                  <a:cubicBezTo>
                    <a:pt x="1445" y="7252"/>
                    <a:pt x="1483" y="7549"/>
                    <a:pt x="1478" y="7844"/>
                  </a:cubicBezTo>
                  <a:cubicBezTo>
                    <a:pt x="1478" y="7854"/>
                    <a:pt x="1481" y="7867"/>
                    <a:pt x="1483" y="7878"/>
                  </a:cubicBezTo>
                  <a:cubicBezTo>
                    <a:pt x="1512" y="7994"/>
                    <a:pt x="1573" y="8108"/>
                    <a:pt x="1495" y="8228"/>
                  </a:cubicBezTo>
                  <a:cubicBezTo>
                    <a:pt x="1492" y="8232"/>
                    <a:pt x="1495" y="8241"/>
                    <a:pt x="1495" y="8246"/>
                  </a:cubicBezTo>
                  <a:cubicBezTo>
                    <a:pt x="1490" y="8399"/>
                    <a:pt x="1479" y="8555"/>
                    <a:pt x="1479" y="8709"/>
                  </a:cubicBezTo>
                  <a:cubicBezTo>
                    <a:pt x="1478" y="9012"/>
                    <a:pt x="1646" y="9237"/>
                    <a:pt x="1919" y="9324"/>
                  </a:cubicBezTo>
                  <a:cubicBezTo>
                    <a:pt x="1973" y="9343"/>
                    <a:pt x="1997" y="9371"/>
                    <a:pt x="2007" y="9416"/>
                  </a:cubicBezTo>
                  <a:cubicBezTo>
                    <a:pt x="2078" y="9824"/>
                    <a:pt x="2283" y="10146"/>
                    <a:pt x="2598" y="10404"/>
                  </a:cubicBezTo>
                  <a:cubicBezTo>
                    <a:pt x="2680" y="10469"/>
                    <a:pt x="2682" y="10591"/>
                    <a:pt x="2604" y="10663"/>
                  </a:cubicBezTo>
                  <a:cubicBezTo>
                    <a:pt x="2594" y="10674"/>
                    <a:pt x="2576" y="10680"/>
                    <a:pt x="2560" y="10681"/>
                  </a:cubicBezTo>
                  <a:cubicBezTo>
                    <a:pt x="2482" y="10690"/>
                    <a:pt x="2396" y="10680"/>
                    <a:pt x="2327" y="10709"/>
                  </a:cubicBezTo>
                  <a:cubicBezTo>
                    <a:pt x="2014" y="10840"/>
                    <a:pt x="1698" y="10971"/>
                    <a:pt x="1394" y="11123"/>
                  </a:cubicBezTo>
                  <a:cubicBezTo>
                    <a:pt x="1236" y="11200"/>
                    <a:pt x="1089" y="11309"/>
                    <a:pt x="953" y="11424"/>
                  </a:cubicBezTo>
                  <a:cubicBezTo>
                    <a:pt x="843" y="11516"/>
                    <a:pt x="861" y="11629"/>
                    <a:pt x="936" y="11724"/>
                  </a:cubicBezTo>
                  <a:cubicBezTo>
                    <a:pt x="979" y="11779"/>
                    <a:pt x="1041" y="11806"/>
                    <a:pt x="1105" y="11806"/>
                  </a:cubicBezTo>
                  <a:cubicBezTo>
                    <a:pt x="1151" y="11806"/>
                    <a:pt x="1199" y="11791"/>
                    <a:pt x="1243" y="11763"/>
                  </a:cubicBezTo>
                  <a:cubicBezTo>
                    <a:pt x="1421" y="11649"/>
                    <a:pt x="1601" y="11536"/>
                    <a:pt x="1773" y="11425"/>
                  </a:cubicBezTo>
                  <a:cubicBezTo>
                    <a:pt x="1820" y="11489"/>
                    <a:pt x="1854" y="11546"/>
                    <a:pt x="1898" y="11589"/>
                  </a:cubicBezTo>
                  <a:cubicBezTo>
                    <a:pt x="2134" y="11829"/>
                    <a:pt x="2370" y="12066"/>
                    <a:pt x="2610" y="12302"/>
                  </a:cubicBezTo>
                  <a:cubicBezTo>
                    <a:pt x="2698" y="12391"/>
                    <a:pt x="2822" y="12439"/>
                    <a:pt x="2945" y="12439"/>
                  </a:cubicBezTo>
                  <a:cubicBezTo>
                    <a:pt x="3038" y="12439"/>
                    <a:pt x="3129" y="12412"/>
                    <a:pt x="3205" y="12356"/>
                  </a:cubicBezTo>
                  <a:cubicBezTo>
                    <a:pt x="3358" y="12244"/>
                    <a:pt x="3497" y="12119"/>
                    <a:pt x="3644" y="11998"/>
                  </a:cubicBezTo>
                  <a:cubicBezTo>
                    <a:pt x="3765" y="12103"/>
                    <a:pt x="3889" y="12209"/>
                    <a:pt x="4013" y="12314"/>
                  </a:cubicBezTo>
                  <a:cubicBezTo>
                    <a:pt x="4115" y="12398"/>
                    <a:pt x="4228" y="12440"/>
                    <a:pt x="4339" y="12440"/>
                  </a:cubicBezTo>
                  <a:cubicBezTo>
                    <a:pt x="4465" y="12440"/>
                    <a:pt x="4591" y="12386"/>
                    <a:pt x="4698" y="12278"/>
                  </a:cubicBezTo>
                  <a:cubicBezTo>
                    <a:pt x="4917" y="12059"/>
                    <a:pt x="5136" y="11843"/>
                    <a:pt x="5353" y="11622"/>
                  </a:cubicBezTo>
                  <a:cubicBezTo>
                    <a:pt x="5407" y="11567"/>
                    <a:pt x="5452" y="11502"/>
                    <a:pt x="5504" y="11437"/>
                  </a:cubicBezTo>
                  <a:cubicBezTo>
                    <a:pt x="5575" y="11475"/>
                    <a:pt x="5654" y="11522"/>
                    <a:pt x="5736" y="11565"/>
                  </a:cubicBezTo>
                  <a:cubicBezTo>
                    <a:pt x="5980" y="11696"/>
                    <a:pt x="6192" y="11871"/>
                    <a:pt x="6369" y="12080"/>
                  </a:cubicBezTo>
                  <a:cubicBezTo>
                    <a:pt x="6686" y="12455"/>
                    <a:pt x="6827" y="12895"/>
                    <a:pt x="6827" y="13383"/>
                  </a:cubicBezTo>
                  <a:lnTo>
                    <a:pt x="6827" y="14345"/>
                  </a:lnTo>
                  <a:lnTo>
                    <a:pt x="6827" y="14443"/>
                  </a:lnTo>
                  <a:lnTo>
                    <a:pt x="6069" y="14443"/>
                  </a:lnTo>
                  <a:cubicBezTo>
                    <a:pt x="6069" y="14327"/>
                    <a:pt x="6070" y="14220"/>
                    <a:pt x="6069" y="14112"/>
                  </a:cubicBezTo>
                  <a:cubicBezTo>
                    <a:pt x="6065" y="13986"/>
                    <a:pt x="5954" y="13867"/>
                    <a:pt x="5848" y="13867"/>
                  </a:cubicBezTo>
                  <a:cubicBezTo>
                    <a:pt x="5843" y="13867"/>
                    <a:pt x="5839" y="13867"/>
                    <a:pt x="5834" y="13867"/>
                  </a:cubicBezTo>
                  <a:cubicBezTo>
                    <a:pt x="5702" y="13884"/>
                    <a:pt x="5608" y="13949"/>
                    <a:pt x="5609" y="14113"/>
                  </a:cubicBezTo>
                  <a:cubicBezTo>
                    <a:pt x="5610" y="14224"/>
                    <a:pt x="5609" y="14334"/>
                    <a:pt x="5609" y="14444"/>
                  </a:cubicBezTo>
                  <a:lnTo>
                    <a:pt x="1683" y="14444"/>
                  </a:lnTo>
                  <a:cubicBezTo>
                    <a:pt x="1677" y="14437"/>
                    <a:pt x="1674" y="14436"/>
                    <a:pt x="1674" y="14433"/>
                  </a:cubicBezTo>
                  <a:cubicBezTo>
                    <a:pt x="1672" y="14316"/>
                    <a:pt x="1672" y="14198"/>
                    <a:pt x="1670" y="14079"/>
                  </a:cubicBezTo>
                  <a:cubicBezTo>
                    <a:pt x="1670" y="13961"/>
                    <a:pt x="1552" y="13868"/>
                    <a:pt x="1450" y="13868"/>
                  </a:cubicBezTo>
                  <a:cubicBezTo>
                    <a:pt x="1429" y="13868"/>
                    <a:pt x="1410" y="13872"/>
                    <a:pt x="1391" y="13880"/>
                  </a:cubicBezTo>
                  <a:cubicBezTo>
                    <a:pt x="1278" y="13929"/>
                    <a:pt x="1212" y="14002"/>
                    <a:pt x="1212" y="14128"/>
                  </a:cubicBezTo>
                  <a:cubicBezTo>
                    <a:pt x="1210" y="14232"/>
                    <a:pt x="1212" y="14338"/>
                    <a:pt x="1212" y="14450"/>
                  </a:cubicBezTo>
                  <a:lnTo>
                    <a:pt x="639" y="14450"/>
                  </a:lnTo>
                  <a:cubicBezTo>
                    <a:pt x="496" y="14450"/>
                    <a:pt x="453" y="14408"/>
                    <a:pt x="453" y="14262"/>
                  </a:cubicBezTo>
                  <a:cubicBezTo>
                    <a:pt x="453" y="13952"/>
                    <a:pt x="446" y="13644"/>
                    <a:pt x="458" y="13335"/>
                  </a:cubicBezTo>
                  <a:cubicBezTo>
                    <a:pt x="462" y="13174"/>
                    <a:pt x="486" y="13011"/>
                    <a:pt x="523" y="12856"/>
                  </a:cubicBezTo>
                  <a:cubicBezTo>
                    <a:pt x="558" y="12710"/>
                    <a:pt x="622" y="12570"/>
                    <a:pt x="671" y="12424"/>
                  </a:cubicBezTo>
                  <a:cubicBezTo>
                    <a:pt x="705" y="12328"/>
                    <a:pt x="644" y="12195"/>
                    <a:pt x="551" y="12160"/>
                  </a:cubicBezTo>
                  <a:cubicBezTo>
                    <a:pt x="515" y="12146"/>
                    <a:pt x="481" y="12140"/>
                    <a:pt x="450" y="12140"/>
                  </a:cubicBezTo>
                  <a:cubicBezTo>
                    <a:pt x="361" y="12140"/>
                    <a:pt x="291" y="12187"/>
                    <a:pt x="261" y="12243"/>
                  </a:cubicBezTo>
                  <a:cubicBezTo>
                    <a:pt x="118" y="12513"/>
                    <a:pt x="28" y="12805"/>
                    <a:pt x="16" y="13109"/>
                  </a:cubicBezTo>
                  <a:cubicBezTo>
                    <a:pt x="1" y="13539"/>
                    <a:pt x="9" y="13969"/>
                    <a:pt x="15" y="14398"/>
                  </a:cubicBezTo>
                  <a:cubicBezTo>
                    <a:pt x="16" y="14549"/>
                    <a:pt x="87" y="14679"/>
                    <a:pt x="212" y="14766"/>
                  </a:cubicBezTo>
                  <a:cubicBezTo>
                    <a:pt x="296" y="14826"/>
                    <a:pt x="397" y="14862"/>
                    <a:pt x="489" y="14910"/>
                  </a:cubicBezTo>
                  <a:lnTo>
                    <a:pt x="13608" y="14910"/>
                  </a:lnTo>
                  <a:cubicBezTo>
                    <a:pt x="13611" y="14904"/>
                    <a:pt x="13612" y="14897"/>
                    <a:pt x="13617" y="14897"/>
                  </a:cubicBezTo>
                  <a:cubicBezTo>
                    <a:pt x="13912" y="14853"/>
                    <a:pt x="14108" y="14599"/>
                    <a:pt x="14101" y="14303"/>
                  </a:cubicBezTo>
                  <a:cubicBezTo>
                    <a:pt x="14099" y="14147"/>
                    <a:pt x="14103" y="14000"/>
                    <a:pt x="14102" y="13853"/>
                  </a:cubicBezTo>
                  <a:cubicBezTo>
                    <a:pt x="14098" y="13652"/>
                    <a:pt x="14106" y="13447"/>
                    <a:pt x="14081" y="13249"/>
                  </a:cubicBezTo>
                  <a:cubicBezTo>
                    <a:pt x="14035" y="12918"/>
                    <a:pt x="13934" y="12605"/>
                    <a:pt x="13755" y="12318"/>
                  </a:cubicBezTo>
                  <a:cubicBezTo>
                    <a:pt x="13600" y="12069"/>
                    <a:pt x="13409" y="11851"/>
                    <a:pt x="13167" y="11681"/>
                  </a:cubicBezTo>
                  <a:cubicBezTo>
                    <a:pt x="12839" y="11451"/>
                    <a:pt x="12483" y="11267"/>
                    <a:pt x="12116" y="11104"/>
                  </a:cubicBezTo>
                  <a:cubicBezTo>
                    <a:pt x="11945" y="11028"/>
                    <a:pt x="11784" y="10923"/>
                    <a:pt x="11588" y="10923"/>
                  </a:cubicBezTo>
                  <a:cubicBezTo>
                    <a:pt x="11573" y="10923"/>
                    <a:pt x="11558" y="10923"/>
                    <a:pt x="11543" y="10924"/>
                  </a:cubicBezTo>
                  <a:cubicBezTo>
                    <a:pt x="11542" y="10925"/>
                    <a:pt x="11541" y="10925"/>
                    <a:pt x="11541" y="10925"/>
                  </a:cubicBezTo>
                  <a:cubicBezTo>
                    <a:pt x="11514" y="10925"/>
                    <a:pt x="11474" y="10864"/>
                    <a:pt x="11458" y="10824"/>
                  </a:cubicBezTo>
                  <a:cubicBezTo>
                    <a:pt x="11449" y="10804"/>
                    <a:pt x="11472" y="10760"/>
                    <a:pt x="11493" y="10743"/>
                  </a:cubicBezTo>
                  <a:cubicBezTo>
                    <a:pt x="11565" y="10681"/>
                    <a:pt x="11649" y="10632"/>
                    <a:pt x="11718" y="10567"/>
                  </a:cubicBezTo>
                  <a:cubicBezTo>
                    <a:pt x="12011" y="10299"/>
                    <a:pt x="12175" y="9962"/>
                    <a:pt x="12236" y="9573"/>
                  </a:cubicBezTo>
                  <a:cubicBezTo>
                    <a:pt x="12475" y="9507"/>
                    <a:pt x="12626" y="9309"/>
                    <a:pt x="12621" y="9068"/>
                  </a:cubicBezTo>
                  <a:cubicBezTo>
                    <a:pt x="12607" y="8566"/>
                    <a:pt x="12607" y="8064"/>
                    <a:pt x="12601" y="7562"/>
                  </a:cubicBezTo>
                  <a:cubicBezTo>
                    <a:pt x="12599" y="7458"/>
                    <a:pt x="12605" y="7355"/>
                    <a:pt x="12599" y="7252"/>
                  </a:cubicBezTo>
                  <a:cubicBezTo>
                    <a:pt x="12595" y="7112"/>
                    <a:pt x="12536" y="6990"/>
                    <a:pt x="12448" y="6882"/>
                  </a:cubicBezTo>
                  <a:cubicBezTo>
                    <a:pt x="12324" y="6732"/>
                    <a:pt x="12161" y="6652"/>
                    <a:pt x="11971" y="6633"/>
                  </a:cubicBezTo>
                  <a:cubicBezTo>
                    <a:pt x="11964" y="6594"/>
                    <a:pt x="11960" y="6560"/>
                    <a:pt x="11950" y="6527"/>
                  </a:cubicBezTo>
                  <a:cubicBezTo>
                    <a:pt x="11876" y="6216"/>
                    <a:pt x="11582" y="6019"/>
                    <a:pt x="11275" y="6019"/>
                  </a:cubicBezTo>
                  <a:cubicBezTo>
                    <a:pt x="11271" y="6019"/>
                    <a:pt x="11267" y="6019"/>
                    <a:pt x="11262" y="6019"/>
                  </a:cubicBezTo>
                  <a:cubicBezTo>
                    <a:pt x="11064" y="6022"/>
                    <a:pt x="10866" y="6023"/>
                    <a:pt x="10668" y="6023"/>
                  </a:cubicBezTo>
                  <a:cubicBezTo>
                    <a:pt x="10402" y="6023"/>
                    <a:pt x="10135" y="6022"/>
                    <a:pt x="9867" y="6021"/>
                  </a:cubicBezTo>
                  <a:cubicBezTo>
                    <a:pt x="9865" y="6021"/>
                    <a:pt x="9862" y="6021"/>
                    <a:pt x="9860" y="6021"/>
                  </a:cubicBezTo>
                  <a:cubicBezTo>
                    <a:pt x="9550" y="6021"/>
                    <a:pt x="9266" y="6106"/>
                    <a:pt x="9014" y="6288"/>
                  </a:cubicBezTo>
                  <a:cubicBezTo>
                    <a:pt x="8639" y="6563"/>
                    <a:pt x="8446" y="6935"/>
                    <a:pt x="8434" y="7399"/>
                  </a:cubicBezTo>
                  <a:cubicBezTo>
                    <a:pt x="8427" y="7655"/>
                    <a:pt x="8434" y="7910"/>
                    <a:pt x="8431" y="8166"/>
                  </a:cubicBezTo>
                  <a:cubicBezTo>
                    <a:pt x="8431" y="8208"/>
                    <a:pt x="8413" y="8256"/>
                    <a:pt x="8392" y="8296"/>
                  </a:cubicBezTo>
                  <a:cubicBezTo>
                    <a:pt x="8342" y="8385"/>
                    <a:pt x="8306" y="8477"/>
                    <a:pt x="8310" y="8582"/>
                  </a:cubicBezTo>
                  <a:cubicBezTo>
                    <a:pt x="8313" y="8723"/>
                    <a:pt x="8311" y="8865"/>
                    <a:pt x="8310" y="9006"/>
                  </a:cubicBezTo>
                  <a:cubicBezTo>
                    <a:pt x="8310" y="9245"/>
                    <a:pt x="8420" y="9429"/>
                    <a:pt x="8630" y="9521"/>
                  </a:cubicBezTo>
                  <a:cubicBezTo>
                    <a:pt x="8765" y="9580"/>
                    <a:pt x="8826" y="9654"/>
                    <a:pt x="8859" y="9795"/>
                  </a:cubicBezTo>
                  <a:cubicBezTo>
                    <a:pt x="8944" y="10152"/>
                    <a:pt x="9145" y="10439"/>
                    <a:pt x="9437" y="10666"/>
                  </a:cubicBezTo>
                  <a:cubicBezTo>
                    <a:pt x="9473" y="10691"/>
                    <a:pt x="9473" y="10782"/>
                    <a:pt x="9464" y="10840"/>
                  </a:cubicBezTo>
                  <a:cubicBezTo>
                    <a:pt x="9457" y="10895"/>
                    <a:pt x="9420" y="10934"/>
                    <a:pt x="9344" y="10936"/>
                  </a:cubicBezTo>
                  <a:cubicBezTo>
                    <a:pt x="9251" y="10937"/>
                    <a:pt x="9152" y="10950"/>
                    <a:pt x="9068" y="10988"/>
                  </a:cubicBezTo>
                  <a:cubicBezTo>
                    <a:pt x="8729" y="11147"/>
                    <a:pt x="8388" y="11304"/>
                    <a:pt x="8059" y="11486"/>
                  </a:cubicBezTo>
                  <a:cubicBezTo>
                    <a:pt x="7861" y="11595"/>
                    <a:pt x="7675" y="11735"/>
                    <a:pt x="7512" y="11891"/>
                  </a:cubicBezTo>
                  <a:cubicBezTo>
                    <a:pt x="7356" y="12039"/>
                    <a:pt x="7239" y="12229"/>
                    <a:pt x="7104" y="12400"/>
                  </a:cubicBezTo>
                  <a:cubicBezTo>
                    <a:pt x="7106" y="12402"/>
                    <a:pt x="7107" y="12403"/>
                    <a:pt x="7107" y="12403"/>
                  </a:cubicBezTo>
                  <a:cubicBezTo>
                    <a:pt x="7106" y="12403"/>
                    <a:pt x="7103" y="12400"/>
                    <a:pt x="7102" y="12399"/>
                  </a:cubicBezTo>
                  <a:cubicBezTo>
                    <a:pt x="7082" y="12363"/>
                    <a:pt x="7062" y="12328"/>
                    <a:pt x="7046" y="12290"/>
                  </a:cubicBezTo>
                  <a:cubicBezTo>
                    <a:pt x="6860" y="11879"/>
                    <a:pt x="6571" y="11553"/>
                    <a:pt x="6190" y="11319"/>
                  </a:cubicBezTo>
                  <a:cubicBezTo>
                    <a:pt x="5881" y="11130"/>
                    <a:pt x="5552" y="10974"/>
                    <a:pt x="5227" y="10816"/>
                  </a:cubicBezTo>
                  <a:cubicBezTo>
                    <a:pt x="5095" y="10752"/>
                    <a:pt x="4951" y="10719"/>
                    <a:pt x="4811" y="10677"/>
                  </a:cubicBezTo>
                  <a:cubicBezTo>
                    <a:pt x="4800" y="10674"/>
                    <a:pt x="4787" y="10673"/>
                    <a:pt x="4775" y="10673"/>
                  </a:cubicBezTo>
                  <a:cubicBezTo>
                    <a:pt x="4759" y="10673"/>
                    <a:pt x="4743" y="10674"/>
                    <a:pt x="4728" y="10674"/>
                  </a:cubicBezTo>
                  <a:cubicBezTo>
                    <a:pt x="4712" y="10674"/>
                    <a:pt x="4696" y="10673"/>
                    <a:pt x="4684" y="10666"/>
                  </a:cubicBezTo>
                  <a:cubicBezTo>
                    <a:pt x="4612" y="10619"/>
                    <a:pt x="4614" y="10463"/>
                    <a:pt x="4682" y="10405"/>
                  </a:cubicBezTo>
                  <a:cubicBezTo>
                    <a:pt x="4716" y="10377"/>
                    <a:pt x="4752" y="10351"/>
                    <a:pt x="4783" y="10322"/>
                  </a:cubicBezTo>
                  <a:cubicBezTo>
                    <a:pt x="5042" y="10076"/>
                    <a:pt x="5211" y="9781"/>
                    <a:pt x="5275" y="9428"/>
                  </a:cubicBezTo>
                  <a:cubicBezTo>
                    <a:pt x="5284" y="9381"/>
                    <a:pt x="5296" y="9343"/>
                    <a:pt x="5353" y="9329"/>
                  </a:cubicBezTo>
                  <a:cubicBezTo>
                    <a:pt x="5637" y="9255"/>
                    <a:pt x="5816" y="8978"/>
                    <a:pt x="5806" y="8695"/>
                  </a:cubicBezTo>
                  <a:cubicBezTo>
                    <a:pt x="5799" y="8501"/>
                    <a:pt x="5803" y="8306"/>
                    <a:pt x="5803" y="8112"/>
                  </a:cubicBezTo>
                  <a:cubicBezTo>
                    <a:pt x="5803" y="7836"/>
                    <a:pt x="5796" y="7557"/>
                    <a:pt x="5806" y="7281"/>
                  </a:cubicBezTo>
                  <a:cubicBezTo>
                    <a:pt x="5816" y="6928"/>
                    <a:pt x="5569" y="6607"/>
                    <a:pt x="5237" y="6557"/>
                  </a:cubicBezTo>
                  <a:cubicBezTo>
                    <a:pt x="5170" y="6546"/>
                    <a:pt x="5142" y="6510"/>
                    <a:pt x="5129" y="6440"/>
                  </a:cubicBezTo>
                  <a:cubicBezTo>
                    <a:pt x="5107" y="6302"/>
                    <a:pt x="5039" y="6182"/>
                    <a:pt x="4936" y="6092"/>
                  </a:cubicBezTo>
                  <a:cubicBezTo>
                    <a:pt x="4776" y="5954"/>
                    <a:pt x="4583" y="5905"/>
                    <a:pt x="4372" y="590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71"/>
          <p:cNvGrpSpPr/>
          <p:nvPr/>
        </p:nvGrpSpPr>
        <p:grpSpPr>
          <a:xfrm>
            <a:off x="4641006" y="1858802"/>
            <a:ext cx="614700" cy="614700"/>
            <a:chOff x="4641006" y="1864970"/>
            <a:chExt cx="614700" cy="614700"/>
          </a:xfrm>
        </p:grpSpPr>
        <p:sp>
          <p:nvSpPr>
            <p:cNvPr id="1451" name="Google Shape;1451;p71"/>
            <p:cNvSpPr/>
            <p:nvPr/>
          </p:nvSpPr>
          <p:spPr>
            <a:xfrm>
              <a:off x="4641006"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71"/>
            <p:cNvSpPr/>
            <p:nvPr/>
          </p:nvSpPr>
          <p:spPr>
            <a:xfrm>
              <a:off x="4718653" y="1938979"/>
              <a:ext cx="459041" cy="466681"/>
            </a:xfrm>
            <a:custGeom>
              <a:rect b="b" l="l" r="r" t="t"/>
              <a:pathLst>
                <a:path extrusionOk="0" h="14904" w="14660">
                  <a:moveTo>
                    <a:pt x="7318" y="464"/>
                  </a:moveTo>
                  <a:cubicBezTo>
                    <a:pt x="7990" y="464"/>
                    <a:pt x="8662" y="464"/>
                    <a:pt x="9334" y="466"/>
                  </a:cubicBezTo>
                  <a:cubicBezTo>
                    <a:pt x="9616" y="466"/>
                    <a:pt x="9825" y="669"/>
                    <a:pt x="9830" y="952"/>
                  </a:cubicBezTo>
                  <a:cubicBezTo>
                    <a:pt x="9841" y="1532"/>
                    <a:pt x="9837" y="2111"/>
                    <a:pt x="9832" y="2691"/>
                  </a:cubicBezTo>
                  <a:cubicBezTo>
                    <a:pt x="9830" y="2963"/>
                    <a:pt x="9619" y="3185"/>
                    <a:pt x="9336" y="3185"/>
                  </a:cubicBezTo>
                  <a:cubicBezTo>
                    <a:pt x="9335" y="3185"/>
                    <a:pt x="9334" y="3185"/>
                    <a:pt x="9333" y="3185"/>
                  </a:cubicBezTo>
                  <a:cubicBezTo>
                    <a:pt x="9253" y="3184"/>
                    <a:pt x="9173" y="3184"/>
                    <a:pt x="9092" y="3184"/>
                  </a:cubicBezTo>
                  <a:cubicBezTo>
                    <a:pt x="8912" y="3184"/>
                    <a:pt x="8732" y="3185"/>
                    <a:pt x="8552" y="3185"/>
                  </a:cubicBezTo>
                  <a:cubicBezTo>
                    <a:pt x="8404" y="3185"/>
                    <a:pt x="8255" y="3184"/>
                    <a:pt x="8106" y="3181"/>
                  </a:cubicBezTo>
                  <a:cubicBezTo>
                    <a:pt x="8101" y="3180"/>
                    <a:pt x="8097" y="3180"/>
                    <a:pt x="8092" y="3180"/>
                  </a:cubicBezTo>
                  <a:cubicBezTo>
                    <a:pt x="7878" y="3180"/>
                    <a:pt x="7745" y="3274"/>
                    <a:pt x="7658" y="3468"/>
                  </a:cubicBezTo>
                  <a:cubicBezTo>
                    <a:pt x="7536" y="3738"/>
                    <a:pt x="7402" y="4004"/>
                    <a:pt x="7274" y="4273"/>
                  </a:cubicBezTo>
                  <a:cubicBezTo>
                    <a:pt x="7264" y="4293"/>
                    <a:pt x="7257" y="4315"/>
                    <a:pt x="7246" y="4343"/>
                  </a:cubicBezTo>
                  <a:cubicBezTo>
                    <a:pt x="7089" y="4019"/>
                    <a:pt x="6933" y="3703"/>
                    <a:pt x="6781" y="3386"/>
                  </a:cubicBezTo>
                  <a:cubicBezTo>
                    <a:pt x="6714" y="3247"/>
                    <a:pt x="6601" y="3186"/>
                    <a:pt x="6454" y="3185"/>
                  </a:cubicBezTo>
                  <a:cubicBezTo>
                    <a:pt x="6234" y="3181"/>
                    <a:pt x="6014" y="3178"/>
                    <a:pt x="5793" y="3178"/>
                  </a:cubicBezTo>
                  <a:cubicBezTo>
                    <a:pt x="5638" y="3178"/>
                    <a:pt x="5483" y="3179"/>
                    <a:pt x="5328" y="3185"/>
                  </a:cubicBezTo>
                  <a:cubicBezTo>
                    <a:pt x="5323" y="3185"/>
                    <a:pt x="5318" y="3185"/>
                    <a:pt x="5314" y="3185"/>
                  </a:cubicBezTo>
                  <a:cubicBezTo>
                    <a:pt x="5049" y="3185"/>
                    <a:pt x="4814" y="2947"/>
                    <a:pt x="4818" y="2674"/>
                  </a:cubicBezTo>
                  <a:cubicBezTo>
                    <a:pt x="4827" y="2097"/>
                    <a:pt x="4820" y="1521"/>
                    <a:pt x="4820" y="944"/>
                  </a:cubicBezTo>
                  <a:cubicBezTo>
                    <a:pt x="4820" y="688"/>
                    <a:pt x="5045" y="464"/>
                    <a:pt x="5302" y="464"/>
                  </a:cubicBezTo>
                  <a:cubicBezTo>
                    <a:pt x="5974" y="464"/>
                    <a:pt x="6646" y="464"/>
                    <a:pt x="7318" y="464"/>
                  </a:cubicBezTo>
                  <a:close/>
                  <a:moveTo>
                    <a:pt x="13712" y="1945"/>
                  </a:moveTo>
                  <a:cubicBezTo>
                    <a:pt x="13986" y="1945"/>
                    <a:pt x="14186" y="2204"/>
                    <a:pt x="14183" y="2415"/>
                  </a:cubicBezTo>
                  <a:cubicBezTo>
                    <a:pt x="14172" y="2995"/>
                    <a:pt x="14179" y="3574"/>
                    <a:pt x="14179" y="4154"/>
                  </a:cubicBezTo>
                  <a:cubicBezTo>
                    <a:pt x="14179" y="4352"/>
                    <a:pt x="14009" y="4549"/>
                    <a:pt x="13811" y="4577"/>
                  </a:cubicBezTo>
                  <a:cubicBezTo>
                    <a:pt x="13703" y="4591"/>
                    <a:pt x="13590" y="4587"/>
                    <a:pt x="13484" y="4612"/>
                  </a:cubicBezTo>
                  <a:cubicBezTo>
                    <a:pt x="13344" y="4643"/>
                    <a:pt x="13245" y="4785"/>
                    <a:pt x="13243" y="4926"/>
                  </a:cubicBezTo>
                  <a:cubicBezTo>
                    <a:pt x="13242" y="5055"/>
                    <a:pt x="13242" y="5185"/>
                    <a:pt x="13242" y="5315"/>
                  </a:cubicBezTo>
                  <a:cubicBezTo>
                    <a:pt x="13242" y="5317"/>
                    <a:pt x="13239" y="5321"/>
                    <a:pt x="13231" y="5337"/>
                  </a:cubicBezTo>
                  <a:cubicBezTo>
                    <a:pt x="13040" y="5132"/>
                    <a:pt x="12854" y="4933"/>
                    <a:pt x="12669" y="4735"/>
                  </a:cubicBezTo>
                  <a:cubicBezTo>
                    <a:pt x="12588" y="4650"/>
                    <a:pt x="12499" y="4594"/>
                    <a:pt x="12373" y="4594"/>
                  </a:cubicBezTo>
                  <a:cubicBezTo>
                    <a:pt x="12181" y="4594"/>
                    <a:pt x="11988" y="4594"/>
                    <a:pt x="11796" y="4594"/>
                  </a:cubicBezTo>
                  <a:cubicBezTo>
                    <a:pt x="11452" y="4594"/>
                    <a:pt x="11109" y="4594"/>
                    <a:pt x="10765" y="4594"/>
                  </a:cubicBezTo>
                  <a:cubicBezTo>
                    <a:pt x="10451" y="4594"/>
                    <a:pt x="10137" y="4594"/>
                    <a:pt x="9822" y="4595"/>
                  </a:cubicBezTo>
                  <a:cubicBezTo>
                    <a:pt x="9821" y="4595"/>
                    <a:pt x="9819" y="4595"/>
                    <a:pt x="9817" y="4595"/>
                  </a:cubicBezTo>
                  <a:cubicBezTo>
                    <a:pt x="9515" y="4595"/>
                    <a:pt x="9295" y="4373"/>
                    <a:pt x="9305" y="4083"/>
                  </a:cubicBezTo>
                  <a:cubicBezTo>
                    <a:pt x="9310" y="3940"/>
                    <a:pt x="9306" y="3796"/>
                    <a:pt x="9306" y="3676"/>
                  </a:cubicBezTo>
                  <a:cubicBezTo>
                    <a:pt x="9474" y="3626"/>
                    <a:pt x="9643" y="3604"/>
                    <a:pt x="9784" y="3531"/>
                  </a:cubicBezTo>
                  <a:cubicBezTo>
                    <a:pt x="10097" y="3369"/>
                    <a:pt x="10268" y="3100"/>
                    <a:pt x="10275" y="2741"/>
                  </a:cubicBezTo>
                  <a:cubicBezTo>
                    <a:pt x="10281" y="2479"/>
                    <a:pt x="10278" y="2217"/>
                    <a:pt x="10278" y="1945"/>
                  </a:cubicBezTo>
                  <a:lnTo>
                    <a:pt x="10377" y="1945"/>
                  </a:lnTo>
                  <a:cubicBezTo>
                    <a:pt x="11118" y="1945"/>
                    <a:pt x="11860" y="1946"/>
                    <a:pt x="12601" y="1946"/>
                  </a:cubicBezTo>
                  <a:cubicBezTo>
                    <a:pt x="12971" y="1946"/>
                    <a:pt x="13341" y="1946"/>
                    <a:pt x="13712" y="1945"/>
                  </a:cubicBezTo>
                  <a:close/>
                  <a:moveTo>
                    <a:pt x="5210" y="0"/>
                  </a:moveTo>
                  <a:cubicBezTo>
                    <a:pt x="5199" y="4"/>
                    <a:pt x="5188" y="16"/>
                    <a:pt x="5175" y="17"/>
                  </a:cubicBezTo>
                  <a:cubicBezTo>
                    <a:pt x="4982" y="37"/>
                    <a:pt x="4817" y="116"/>
                    <a:pt x="4673" y="248"/>
                  </a:cubicBezTo>
                  <a:cubicBezTo>
                    <a:pt x="4453" y="447"/>
                    <a:pt x="4361" y="702"/>
                    <a:pt x="4364" y="993"/>
                  </a:cubicBezTo>
                  <a:lnTo>
                    <a:pt x="4364" y="1483"/>
                  </a:lnTo>
                  <a:lnTo>
                    <a:pt x="2477" y="1483"/>
                  </a:lnTo>
                  <a:cubicBezTo>
                    <a:pt x="2327" y="1483"/>
                    <a:pt x="2228" y="1575"/>
                    <a:pt x="2228" y="1713"/>
                  </a:cubicBezTo>
                  <a:cubicBezTo>
                    <a:pt x="2228" y="1855"/>
                    <a:pt x="2321" y="1941"/>
                    <a:pt x="2473" y="1941"/>
                  </a:cubicBezTo>
                  <a:lnTo>
                    <a:pt x="4361" y="1941"/>
                  </a:lnTo>
                  <a:cubicBezTo>
                    <a:pt x="4361" y="2145"/>
                    <a:pt x="4360" y="2336"/>
                    <a:pt x="4361" y="2527"/>
                  </a:cubicBezTo>
                  <a:cubicBezTo>
                    <a:pt x="4364" y="2649"/>
                    <a:pt x="4357" y="2776"/>
                    <a:pt x="4383" y="2893"/>
                  </a:cubicBezTo>
                  <a:cubicBezTo>
                    <a:pt x="4470" y="3268"/>
                    <a:pt x="4765" y="3575"/>
                    <a:pt x="5161" y="3619"/>
                  </a:cubicBezTo>
                  <a:cubicBezTo>
                    <a:pt x="5229" y="3626"/>
                    <a:pt x="5298" y="3637"/>
                    <a:pt x="5369" y="3647"/>
                  </a:cubicBezTo>
                  <a:cubicBezTo>
                    <a:pt x="5369" y="3795"/>
                    <a:pt x="5362" y="3940"/>
                    <a:pt x="5370" y="4083"/>
                  </a:cubicBezTo>
                  <a:cubicBezTo>
                    <a:pt x="5384" y="4357"/>
                    <a:pt x="5151" y="4592"/>
                    <a:pt x="4863" y="4592"/>
                  </a:cubicBezTo>
                  <a:cubicBezTo>
                    <a:pt x="4862" y="4592"/>
                    <a:pt x="4862" y="4592"/>
                    <a:pt x="4861" y="4592"/>
                  </a:cubicBezTo>
                  <a:cubicBezTo>
                    <a:pt x="4559" y="4591"/>
                    <a:pt x="4257" y="4591"/>
                    <a:pt x="3955" y="4591"/>
                  </a:cubicBezTo>
                  <a:cubicBezTo>
                    <a:pt x="3538" y="4591"/>
                    <a:pt x="3121" y="4591"/>
                    <a:pt x="2705" y="4591"/>
                  </a:cubicBezTo>
                  <a:cubicBezTo>
                    <a:pt x="2573" y="4591"/>
                    <a:pt x="2441" y="4591"/>
                    <a:pt x="2310" y="4591"/>
                  </a:cubicBezTo>
                  <a:cubicBezTo>
                    <a:pt x="2201" y="4591"/>
                    <a:pt x="2112" y="4628"/>
                    <a:pt x="2038" y="4701"/>
                  </a:cubicBezTo>
                  <a:cubicBezTo>
                    <a:pt x="1884" y="4857"/>
                    <a:pt x="1733" y="5017"/>
                    <a:pt x="1580" y="5175"/>
                  </a:cubicBezTo>
                  <a:cubicBezTo>
                    <a:pt x="1535" y="5225"/>
                    <a:pt x="1492" y="5277"/>
                    <a:pt x="1443" y="5335"/>
                  </a:cubicBezTo>
                  <a:cubicBezTo>
                    <a:pt x="1436" y="5315"/>
                    <a:pt x="1433" y="5313"/>
                    <a:pt x="1433" y="5310"/>
                  </a:cubicBezTo>
                  <a:cubicBezTo>
                    <a:pt x="1433" y="5181"/>
                    <a:pt x="1433" y="5052"/>
                    <a:pt x="1431" y="4921"/>
                  </a:cubicBezTo>
                  <a:cubicBezTo>
                    <a:pt x="1430" y="4761"/>
                    <a:pt x="1283" y="4600"/>
                    <a:pt x="1133" y="4591"/>
                  </a:cubicBezTo>
                  <a:cubicBezTo>
                    <a:pt x="1072" y="4587"/>
                    <a:pt x="1011" y="4585"/>
                    <a:pt x="952" y="4573"/>
                  </a:cubicBezTo>
                  <a:cubicBezTo>
                    <a:pt x="711" y="4522"/>
                    <a:pt x="496" y="4287"/>
                    <a:pt x="496" y="4032"/>
                  </a:cubicBezTo>
                  <a:cubicBezTo>
                    <a:pt x="498" y="3488"/>
                    <a:pt x="502" y="2943"/>
                    <a:pt x="495" y="2400"/>
                  </a:cubicBezTo>
                  <a:cubicBezTo>
                    <a:pt x="492" y="2170"/>
                    <a:pt x="714" y="1945"/>
                    <a:pt x="942" y="1945"/>
                  </a:cubicBezTo>
                  <a:cubicBezTo>
                    <a:pt x="945" y="1945"/>
                    <a:pt x="947" y="1945"/>
                    <a:pt x="949" y="1945"/>
                  </a:cubicBezTo>
                  <a:cubicBezTo>
                    <a:pt x="1020" y="1947"/>
                    <a:pt x="1091" y="1947"/>
                    <a:pt x="1162" y="1947"/>
                  </a:cubicBezTo>
                  <a:cubicBezTo>
                    <a:pt x="1258" y="1947"/>
                    <a:pt x="1355" y="1946"/>
                    <a:pt x="1451" y="1945"/>
                  </a:cubicBezTo>
                  <a:cubicBezTo>
                    <a:pt x="1564" y="1945"/>
                    <a:pt x="1663" y="1861"/>
                    <a:pt x="1677" y="1756"/>
                  </a:cubicBezTo>
                  <a:cubicBezTo>
                    <a:pt x="1694" y="1631"/>
                    <a:pt x="1636" y="1542"/>
                    <a:pt x="1516" y="1503"/>
                  </a:cubicBezTo>
                  <a:cubicBezTo>
                    <a:pt x="1505" y="1500"/>
                    <a:pt x="1495" y="1488"/>
                    <a:pt x="1484" y="1488"/>
                  </a:cubicBezTo>
                  <a:cubicBezTo>
                    <a:pt x="1445" y="1490"/>
                    <a:pt x="1405" y="1490"/>
                    <a:pt x="1366" y="1490"/>
                  </a:cubicBezTo>
                  <a:cubicBezTo>
                    <a:pt x="1290" y="1490"/>
                    <a:pt x="1214" y="1489"/>
                    <a:pt x="1138" y="1489"/>
                  </a:cubicBezTo>
                  <a:cubicBezTo>
                    <a:pt x="1006" y="1489"/>
                    <a:pt x="875" y="1493"/>
                    <a:pt x="748" y="1515"/>
                  </a:cubicBezTo>
                  <a:cubicBezTo>
                    <a:pt x="324" y="1593"/>
                    <a:pt x="29" y="1981"/>
                    <a:pt x="33" y="2424"/>
                  </a:cubicBezTo>
                  <a:cubicBezTo>
                    <a:pt x="41" y="2960"/>
                    <a:pt x="32" y="3496"/>
                    <a:pt x="38" y="4029"/>
                  </a:cubicBezTo>
                  <a:cubicBezTo>
                    <a:pt x="42" y="4380"/>
                    <a:pt x="198" y="4656"/>
                    <a:pt x="483" y="4857"/>
                  </a:cubicBezTo>
                  <a:cubicBezTo>
                    <a:pt x="629" y="4960"/>
                    <a:pt x="793" y="5018"/>
                    <a:pt x="973" y="5040"/>
                  </a:cubicBezTo>
                  <a:lnTo>
                    <a:pt x="973" y="5645"/>
                  </a:lnTo>
                  <a:cubicBezTo>
                    <a:pt x="973" y="5782"/>
                    <a:pt x="1058" y="5907"/>
                    <a:pt x="1182" y="5958"/>
                  </a:cubicBezTo>
                  <a:cubicBezTo>
                    <a:pt x="1229" y="5977"/>
                    <a:pt x="1273" y="5986"/>
                    <a:pt x="1316" y="5986"/>
                  </a:cubicBezTo>
                  <a:cubicBezTo>
                    <a:pt x="1399" y="5986"/>
                    <a:pt x="1476" y="5951"/>
                    <a:pt x="1546" y="5880"/>
                  </a:cubicBezTo>
                  <a:cubicBezTo>
                    <a:pt x="1751" y="5671"/>
                    <a:pt x="1956" y="5458"/>
                    <a:pt x="2160" y="5249"/>
                  </a:cubicBezTo>
                  <a:cubicBezTo>
                    <a:pt x="2201" y="5206"/>
                    <a:pt x="2236" y="5160"/>
                    <a:pt x="2275" y="5117"/>
                  </a:cubicBezTo>
                  <a:cubicBezTo>
                    <a:pt x="2322" y="5066"/>
                    <a:pt x="2369" y="5031"/>
                    <a:pt x="2449" y="5031"/>
                  </a:cubicBezTo>
                  <a:cubicBezTo>
                    <a:pt x="2451" y="5031"/>
                    <a:pt x="2453" y="5031"/>
                    <a:pt x="2454" y="5031"/>
                  </a:cubicBezTo>
                  <a:cubicBezTo>
                    <a:pt x="2876" y="5034"/>
                    <a:pt x="3298" y="5035"/>
                    <a:pt x="3720" y="5035"/>
                  </a:cubicBezTo>
                  <a:cubicBezTo>
                    <a:pt x="4142" y="5035"/>
                    <a:pt x="4564" y="5034"/>
                    <a:pt x="4987" y="5034"/>
                  </a:cubicBezTo>
                  <a:cubicBezTo>
                    <a:pt x="5003" y="5034"/>
                    <a:pt x="5019" y="5035"/>
                    <a:pt x="5035" y="5035"/>
                  </a:cubicBezTo>
                  <a:cubicBezTo>
                    <a:pt x="5048" y="5035"/>
                    <a:pt x="5062" y="5034"/>
                    <a:pt x="5074" y="5031"/>
                  </a:cubicBezTo>
                  <a:cubicBezTo>
                    <a:pt x="5538" y="4928"/>
                    <a:pt x="5826" y="4559"/>
                    <a:pt x="5828" y="4090"/>
                  </a:cubicBezTo>
                  <a:lnTo>
                    <a:pt x="5828" y="3639"/>
                  </a:lnTo>
                  <a:cubicBezTo>
                    <a:pt x="5921" y="3639"/>
                    <a:pt x="6011" y="3639"/>
                    <a:pt x="6099" y="3639"/>
                  </a:cubicBezTo>
                  <a:cubicBezTo>
                    <a:pt x="6187" y="3639"/>
                    <a:pt x="6273" y="3639"/>
                    <a:pt x="6360" y="3640"/>
                  </a:cubicBezTo>
                  <a:cubicBezTo>
                    <a:pt x="6380" y="3640"/>
                    <a:pt x="6409" y="3659"/>
                    <a:pt x="6418" y="3676"/>
                  </a:cubicBezTo>
                  <a:cubicBezTo>
                    <a:pt x="6448" y="3725"/>
                    <a:pt x="6474" y="3779"/>
                    <a:pt x="6498" y="3830"/>
                  </a:cubicBezTo>
                  <a:cubicBezTo>
                    <a:pt x="6646" y="4145"/>
                    <a:pt x="6792" y="4464"/>
                    <a:pt x="6946" y="4776"/>
                  </a:cubicBezTo>
                  <a:cubicBezTo>
                    <a:pt x="7003" y="4894"/>
                    <a:pt x="7103" y="4962"/>
                    <a:pt x="7235" y="4962"/>
                  </a:cubicBezTo>
                  <a:cubicBezTo>
                    <a:pt x="7241" y="4962"/>
                    <a:pt x="7248" y="4962"/>
                    <a:pt x="7255" y="4962"/>
                  </a:cubicBezTo>
                  <a:cubicBezTo>
                    <a:pt x="7395" y="4955"/>
                    <a:pt x="7498" y="4890"/>
                    <a:pt x="7559" y="4757"/>
                  </a:cubicBezTo>
                  <a:cubicBezTo>
                    <a:pt x="7724" y="4404"/>
                    <a:pt x="7898" y="4055"/>
                    <a:pt x="8065" y="3703"/>
                  </a:cubicBezTo>
                  <a:cubicBezTo>
                    <a:pt x="8087" y="3654"/>
                    <a:pt x="8114" y="3639"/>
                    <a:pt x="8163" y="3639"/>
                  </a:cubicBezTo>
                  <a:cubicBezTo>
                    <a:pt x="8165" y="3639"/>
                    <a:pt x="8168" y="3639"/>
                    <a:pt x="8170" y="3639"/>
                  </a:cubicBezTo>
                  <a:cubicBezTo>
                    <a:pt x="8237" y="3641"/>
                    <a:pt x="8303" y="3641"/>
                    <a:pt x="8370" y="3641"/>
                  </a:cubicBezTo>
                  <a:cubicBezTo>
                    <a:pt x="8459" y="3641"/>
                    <a:pt x="8548" y="3640"/>
                    <a:pt x="8637" y="3640"/>
                  </a:cubicBezTo>
                  <a:lnTo>
                    <a:pt x="8846" y="3640"/>
                  </a:lnTo>
                  <a:cubicBezTo>
                    <a:pt x="8846" y="3780"/>
                    <a:pt x="8850" y="3908"/>
                    <a:pt x="8846" y="4034"/>
                  </a:cubicBezTo>
                  <a:cubicBezTo>
                    <a:pt x="8838" y="4346"/>
                    <a:pt x="8935" y="4615"/>
                    <a:pt x="9174" y="4823"/>
                  </a:cubicBezTo>
                  <a:cubicBezTo>
                    <a:pt x="9320" y="4950"/>
                    <a:pt x="9490" y="5032"/>
                    <a:pt x="9684" y="5032"/>
                  </a:cubicBezTo>
                  <a:cubicBezTo>
                    <a:pt x="10096" y="5034"/>
                    <a:pt x="10509" y="5035"/>
                    <a:pt x="10923" y="5035"/>
                  </a:cubicBezTo>
                  <a:cubicBezTo>
                    <a:pt x="11336" y="5035"/>
                    <a:pt x="11749" y="5034"/>
                    <a:pt x="12162" y="5032"/>
                  </a:cubicBezTo>
                  <a:cubicBezTo>
                    <a:pt x="12263" y="5032"/>
                    <a:pt x="12332" y="5054"/>
                    <a:pt x="12407" y="5137"/>
                  </a:cubicBezTo>
                  <a:cubicBezTo>
                    <a:pt x="12642" y="5399"/>
                    <a:pt x="12893" y="5646"/>
                    <a:pt x="13143" y="5895"/>
                  </a:cubicBezTo>
                  <a:cubicBezTo>
                    <a:pt x="13202" y="5955"/>
                    <a:pt x="13274" y="5989"/>
                    <a:pt x="13355" y="5989"/>
                  </a:cubicBezTo>
                  <a:cubicBezTo>
                    <a:pt x="13381" y="5989"/>
                    <a:pt x="13409" y="5985"/>
                    <a:pt x="13437" y="5978"/>
                  </a:cubicBezTo>
                  <a:cubicBezTo>
                    <a:pt x="13563" y="5942"/>
                    <a:pt x="13668" y="5871"/>
                    <a:pt x="13681" y="5734"/>
                  </a:cubicBezTo>
                  <a:cubicBezTo>
                    <a:pt x="13698" y="5540"/>
                    <a:pt x="13696" y="5344"/>
                    <a:pt x="13702" y="5147"/>
                  </a:cubicBezTo>
                  <a:cubicBezTo>
                    <a:pt x="13703" y="5110"/>
                    <a:pt x="13702" y="5073"/>
                    <a:pt x="13702" y="5048"/>
                  </a:cubicBezTo>
                  <a:cubicBezTo>
                    <a:pt x="13812" y="5031"/>
                    <a:pt x="13914" y="5027"/>
                    <a:pt x="14006" y="4996"/>
                  </a:cubicBezTo>
                  <a:cubicBezTo>
                    <a:pt x="14395" y="4861"/>
                    <a:pt x="14636" y="4543"/>
                    <a:pt x="14637" y="4126"/>
                  </a:cubicBezTo>
                  <a:cubicBezTo>
                    <a:pt x="14638" y="3544"/>
                    <a:pt x="14638" y="2960"/>
                    <a:pt x="14637" y="2378"/>
                  </a:cubicBezTo>
                  <a:cubicBezTo>
                    <a:pt x="14637" y="2332"/>
                    <a:pt x="14628" y="2286"/>
                    <a:pt x="14621" y="2240"/>
                  </a:cubicBezTo>
                  <a:cubicBezTo>
                    <a:pt x="14539" y="1778"/>
                    <a:pt x="14152" y="1487"/>
                    <a:pt x="13706" y="1486"/>
                  </a:cubicBezTo>
                  <a:cubicBezTo>
                    <a:pt x="13338" y="1485"/>
                    <a:pt x="12969" y="1484"/>
                    <a:pt x="12601" y="1484"/>
                  </a:cubicBezTo>
                  <a:cubicBezTo>
                    <a:pt x="11864" y="1484"/>
                    <a:pt x="11126" y="1486"/>
                    <a:pt x="10388" y="1486"/>
                  </a:cubicBezTo>
                  <a:lnTo>
                    <a:pt x="10278" y="1486"/>
                  </a:lnTo>
                  <a:cubicBezTo>
                    <a:pt x="10278" y="1395"/>
                    <a:pt x="10279" y="1312"/>
                    <a:pt x="10278" y="1231"/>
                  </a:cubicBezTo>
                  <a:cubicBezTo>
                    <a:pt x="10272" y="1061"/>
                    <a:pt x="10289" y="887"/>
                    <a:pt x="10254" y="723"/>
                  </a:cubicBezTo>
                  <a:cubicBezTo>
                    <a:pt x="10190" y="420"/>
                    <a:pt x="10006" y="200"/>
                    <a:pt x="9715" y="82"/>
                  </a:cubicBezTo>
                  <a:cubicBezTo>
                    <a:pt x="9623" y="45"/>
                    <a:pt x="9525" y="28"/>
                    <a:pt x="9431" y="0"/>
                  </a:cubicBezTo>
                  <a:close/>
                  <a:moveTo>
                    <a:pt x="7791" y="6957"/>
                  </a:moveTo>
                  <a:cubicBezTo>
                    <a:pt x="7869" y="6957"/>
                    <a:pt x="7904" y="6982"/>
                    <a:pt x="7934" y="7057"/>
                  </a:cubicBezTo>
                  <a:cubicBezTo>
                    <a:pt x="8009" y="7241"/>
                    <a:pt x="8128" y="7380"/>
                    <a:pt x="8348" y="7382"/>
                  </a:cubicBezTo>
                  <a:cubicBezTo>
                    <a:pt x="8406" y="7382"/>
                    <a:pt x="8440" y="7416"/>
                    <a:pt x="8442" y="7474"/>
                  </a:cubicBezTo>
                  <a:cubicBezTo>
                    <a:pt x="8443" y="7630"/>
                    <a:pt x="8442" y="7786"/>
                    <a:pt x="8442" y="7941"/>
                  </a:cubicBezTo>
                  <a:cubicBezTo>
                    <a:pt x="8435" y="7947"/>
                    <a:pt x="8426" y="7953"/>
                    <a:pt x="8419" y="7958"/>
                  </a:cubicBezTo>
                  <a:cubicBezTo>
                    <a:pt x="8385" y="7933"/>
                    <a:pt x="8343" y="7916"/>
                    <a:pt x="8320" y="7883"/>
                  </a:cubicBezTo>
                  <a:cubicBezTo>
                    <a:pt x="8176" y="7684"/>
                    <a:pt x="7973" y="7613"/>
                    <a:pt x="7740" y="7613"/>
                  </a:cubicBezTo>
                  <a:cubicBezTo>
                    <a:pt x="7493" y="7612"/>
                    <a:pt x="7246" y="7610"/>
                    <a:pt x="6999" y="7610"/>
                  </a:cubicBezTo>
                  <a:cubicBezTo>
                    <a:pt x="6816" y="7610"/>
                    <a:pt x="6634" y="7611"/>
                    <a:pt x="6451" y="7614"/>
                  </a:cubicBezTo>
                  <a:cubicBezTo>
                    <a:pt x="6450" y="7614"/>
                    <a:pt x="6449" y="7614"/>
                    <a:pt x="6448" y="7614"/>
                  </a:cubicBezTo>
                  <a:cubicBezTo>
                    <a:pt x="6295" y="7614"/>
                    <a:pt x="6114" y="7492"/>
                    <a:pt x="6079" y="7309"/>
                  </a:cubicBezTo>
                  <a:cubicBezTo>
                    <a:pt x="6058" y="7199"/>
                    <a:pt x="6059" y="7084"/>
                    <a:pt x="6051" y="6964"/>
                  </a:cubicBezTo>
                  <a:cubicBezTo>
                    <a:pt x="6092" y="6962"/>
                    <a:pt x="6121" y="6958"/>
                    <a:pt x="6150" y="6958"/>
                  </a:cubicBezTo>
                  <a:cubicBezTo>
                    <a:pt x="6462" y="6958"/>
                    <a:pt x="6775" y="6959"/>
                    <a:pt x="7088" y="6959"/>
                  </a:cubicBezTo>
                  <a:cubicBezTo>
                    <a:pt x="7322" y="6959"/>
                    <a:pt x="7557" y="6958"/>
                    <a:pt x="7791" y="6957"/>
                  </a:cubicBezTo>
                  <a:close/>
                  <a:moveTo>
                    <a:pt x="13070" y="6856"/>
                  </a:moveTo>
                  <a:cubicBezTo>
                    <a:pt x="13411" y="6856"/>
                    <a:pt x="13733" y="7107"/>
                    <a:pt x="13838" y="7425"/>
                  </a:cubicBezTo>
                  <a:cubicBezTo>
                    <a:pt x="13901" y="7614"/>
                    <a:pt x="13931" y="7817"/>
                    <a:pt x="13964" y="8015"/>
                  </a:cubicBezTo>
                  <a:cubicBezTo>
                    <a:pt x="13988" y="8172"/>
                    <a:pt x="13995" y="8333"/>
                    <a:pt x="13999" y="8492"/>
                  </a:cubicBezTo>
                  <a:cubicBezTo>
                    <a:pt x="14002" y="8647"/>
                    <a:pt x="13873" y="8956"/>
                    <a:pt x="13761" y="9035"/>
                  </a:cubicBezTo>
                  <a:cubicBezTo>
                    <a:pt x="13606" y="8858"/>
                    <a:pt x="13505" y="8661"/>
                    <a:pt x="13464" y="8425"/>
                  </a:cubicBezTo>
                  <a:cubicBezTo>
                    <a:pt x="13430" y="8225"/>
                    <a:pt x="13262" y="8096"/>
                    <a:pt x="13059" y="8096"/>
                  </a:cubicBezTo>
                  <a:cubicBezTo>
                    <a:pt x="13040" y="8096"/>
                    <a:pt x="13021" y="8097"/>
                    <a:pt x="13001" y="8100"/>
                  </a:cubicBezTo>
                  <a:cubicBezTo>
                    <a:pt x="13001" y="8100"/>
                    <a:pt x="13000" y="8100"/>
                    <a:pt x="13000" y="8100"/>
                  </a:cubicBezTo>
                  <a:cubicBezTo>
                    <a:pt x="12976" y="8100"/>
                    <a:pt x="12932" y="8068"/>
                    <a:pt x="12925" y="8045"/>
                  </a:cubicBezTo>
                  <a:cubicBezTo>
                    <a:pt x="12890" y="7909"/>
                    <a:pt x="12878" y="7764"/>
                    <a:pt x="12829" y="7634"/>
                  </a:cubicBezTo>
                  <a:cubicBezTo>
                    <a:pt x="12754" y="7434"/>
                    <a:pt x="12574" y="7325"/>
                    <a:pt x="12380" y="7325"/>
                  </a:cubicBezTo>
                  <a:cubicBezTo>
                    <a:pt x="12353" y="7325"/>
                    <a:pt x="12326" y="7327"/>
                    <a:pt x="12298" y="7331"/>
                  </a:cubicBezTo>
                  <a:cubicBezTo>
                    <a:pt x="12270" y="7336"/>
                    <a:pt x="12241" y="7338"/>
                    <a:pt x="12213" y="7338"/>
                  </a:cubicBezTo>
                  <a:cubicBezTo>
                    <a:pt x="12026" y="7338"/>
                    <a:pt x="11857" y="7237"/>
                    <a:pt x="11771" y="7046"/>
                  </a:cubicBezTo>
                  <a:cubicBezTo>
                    <a:pt x="11970" y="7013"/>
                    <a:pt x="12160" y="6976"/>
                    <a:pt x="12351" y="6947"/>
                  </a:cubicBezTo>
                  <a:cubicBezTo>
                    <a:pt x="12581" y="6911"/>
                    <a:pt x="12813" y="6865"/>
                    <a:pt x="13045" y="6856"/>
                  </a:cubicBezTo>
                  <a:cubicBezTo>
                    <a:pt x="13054" y="6856"/>
                    <a:pt x="13062" y="6856"/>
                    <a:pt x="13070" y="6856"/>
                  </a:cubicBezTo>
                  <a:close/>
                  <a:moveTo>
                    <a:pt x="1611" y="6855"/>
                  </a:moveTo>
                  <a:cubicBezTo>
                    <a:pt x="1622" y="6855"/>
                    <a:pt x="1634" y="6856"/>
                    <a:pt x="1645" y="6856"/>
                  </a:cubicBezTo>
                  <a:cubicBezTo>
                    <a:pt x="1837" y="6865"/>
                    <a:pt x="2030" y="6900"/>
                    <a:pt x="2221" y="6930"/>
                  </a:cubicBezTo>
                  <a:cubicBezTo>
                    <a:pt x="2413" y="6959"/>
                    <a:pt x="2606" y="6995"/>
                    <a:pt x="2798" y="7029"/>
                  </a:cubicBezTo>
                  <a:cubicBezTo>
                    <a:pt x="2831" y="7034"/>
                    <a:pt x="2860" y="7043"/>
                    <a:pt x="2897" y="7051"/>
                  </a:cubicBezTo>
                  <a:cubicBezTo>
                    <a:pt x="2820" y="7236"/>
                    <a:pt x="2644" y="7340"/>
                    <a:pt x="2458" y="7340"/>
                  </a:cubicBezTo>
                  <a:cubicBezTo>
                    <a:pt x="2430" y="7340"/>
                    <a:pt x="2402" y="7338"/>
                    <a:pt x="2374" y="7333"/>
                  </a:cubicBezTo>
                  <a:cubicBezTo>
                    <a:pt x="2347" y="7329"/>
                    <a:pt x="2320" y="7326"/>
                    <a:pt x="2294" y="7326"/>
                  </a:cubicBezTo>
                  <a:cubicBezTo>
                    <a:pt x="2056" y="7326"/>
                    <a:pt x="1851" y="7501"/>
                    <a:pt x="1805" y="7739"/>
                  </a:cubicBezTo>
                  <a:cubicBezTo>
                    <a:pt x="1785" y="7838"/>
                    <a:pt x="1774" y="7938"/>
                    <a:pt x="1748" y="8036"/>
                  </a:cubicBezTo>
                  <a:cubicBezTo>
                    <a:pt x="1741" y="8064"/>
                    <a:pt x="1695" y="8103"/>
                    <a:pt x="1669" y="8103"/>
                  </a:cubicBezTo>
                  <a:cubicBezTo>
                    <a:pt x="1668" y="8103"/>
                    <a:pt x="1668" y="8103"/>
                    <a:pt x="1668" y="8103"/>
                  </a:cubicBezTo>
                  <a:cubicBezTo>
                    <a:pt x="1649" y="8101"/>
                    <a:pt x="1631" y="8100"/>
                    <a:pt x="1613" y="8100"/>
                  </a:cubicBezTo>
                  <a:cubicBezTo>
                    <a:pt x="1409" y="8100"/>
                    <a:pt x="1247" y="8224"/>
                    <a:pt x="1208" y="8422"/>
                  </a:cubicBezTo>
                  <a:cubicBezTo>
                    <a:pt x="1164" y="8651"/>
                    <a:pt x="1083" y="8852"/>
                    <a:pt x="922" y="9021"/>
                  </a:cubicBezTo>
                  <a:cubicBezTo>
                    <a:pt x="918" y="9024"/>
                    <a:pt x="916" y="9031"/>
                    <a:pt x="911" y="9043"/>
                  </a:cubicBezTo>
                  <a:cubicBezTo>
                    <a:pt x="797" y="8920"/>
                    <a:pt x="732" y="8775"/>
                    <a:pt x="691" y="8618"/>
                  </a:cubicBezTo>
                  <a:cubicBezTo>
                    <a:pt x="633" y="8394"/>
                    <a:pt x="676" y="8178"/>
                    <a:pt x="721" y="7958"/>
                  </a:cubicBezTo>
                  <a:cubicBezTo>
                    <a:pt x="749" y="7817"/>
                    <a:pt x="766" y="7672"/>
                    <a:pt x="799" y="7534"/>
                  </a:cubicBezTo>
                  <a:cubicBezTo>
                    <a:pt x="879" y="7171"/>
                    <a:pt x="1234" y="6855"/>
                    <a:pt x="1611" y="6855"/>
                  </a:cubicBezTo>
                  <a:close/>
                  <a:moveTo>
                    <a:pt x="7744" y="8071"/>
                  </a:moveTo>
                  <a:cubicBezTo>
                    <a:pt x="7835" y="8071"/>
                    <a:pt x="7898" y="8100"/>
                    <a:pt x="7959" y="8175"/>
                  </a:cubicBezTo>
                  <a:cubicBezTo>
                    <a:pt x="8075" y="8328"/>
                    <a:pt x="8242" y="8397"/>
                    <a:pt x="8436" y="8411"/>
                  </a:cubicBezTo>
                  <a:lnTo>
                    <a:pt x="8436" y="8661"/>
                  </a:lnTo>
                  <a:cubicBezTo>
                    <a:pt x="8355" y="8683"/>
                    <a:pt x="8256" y="8680"/>
                    <a:pt x="8217" y="8780"/>
                  </a:cubicBezTo>
                  <a:cubicBezTo>
                    <a:pt x="8200" y="8828"/>
                    <a:pt x="8178" y="8878"/>
                    <a:pt x="8178" y="8927"/>
                  </a:cubicBezTo>
                  <a:cubicBezTo>
                    <a:pt x="8173" y="9304"/>
                    <a:pt x="7860" y="9594"/>
                    <a:pt x="7529" y="9659"/>
                  </a:cubicBezTo>
                  <a:cubicBezTo>
                    <a:pt x="7469" y="9671"/>
                    <a:pt x="7410" y="9676"/>
                    <a:pt x="7354" y="9676"/>
                  </a:cubicBezTo>
                  <a:cubicBezTo>
                    <a:pt x="7131" y="9676"/>
                    <a:pt x="6936" y="9587"/>
                    <a:pt x="6768" y="9423"/>
                  </a:cubicBezTo>
                  <a:cubicBezTo>
                    <a:pt x="6629" y="9284"/>
                    <a:pt x="6556" y="9108"/>
                    <a:pt x="6551" y="8909"/>
                  </a:cubicBezTo>
                  <a:cubicBezTo>
                    <a:pt x="6547" y="8773"/>
                    <a:pt x="6469" y="8690"/>
                    <a:pt x="6336" y="8690"/>
                  </a:cubicBezTo>
                  <a:cubicBezTo>
                    <a:pt x="6334" y="8690"/>
                    <a:pt x="6333" y="8690"/>
                    <a:pt x="6332" y="8690"/>
                  </a:cubicBezTo>
                  <a:cubicBezTo>
                    <a:pt x="6329" y="8690"/>
                    <a:pt x="6326" y="8690"/>
                    <a:pt x="6324" y="8690"/>
                  </a:cubicBezTo>
                  <a:cubicBezTo>
                    <a:pt x="6246" y="8690"/>
                    <a:pt x="6205" y="8669"/>
                    <a:pt x="6215" y="8578"/>
                  </a:cubicBezTo>
                  <a:cubicBezTo>
                    <a:pt x="6220" y="8526"/>
                    <a:pt x="6201" y="8469"/>
                    <a:pt x="6206" y="8415"/>
                  </a:cubicBezTo>
                  <a:cubicBezTo>
                    <a:pt x="6212" y="8370"/>
                    <a:pt x="6242" y="8337"/>
                    <a:pt x="6298" y="8335"/>
                  </a:cubicBezTo>
                  <a:cubicBezTo>
                    <a:pt x="6475" y="8326"/>
                    <a:pt x="6539" y="8260"/>
                    <a:pt x="6558" y="8071"/>
                  </a:cubicBezTo>
                  <a:close/>
                  <a:moveTo>
                    <a:pt x="2815" y="7749"/>
                  </a:moveTo>
                  <a:cubicBezTo>
                    <a:pt x="2828" y="7824"/>
                    <a:pt x="2852" y="7904"/>
                    <a:pt x="2857" y="7989"/>
                  </a:cubicBezTo>
                  <a:cubicBezTo>
                    <a:pt x="2863" y="8107"/>
                    <a:pt x="2866" y="8224"/>
                    <a:pt x="2857" y="8342"/>
                  </a:cubicBezTo>
                  <a:cubicBezTo>
                    <a:pt x="2852" y="8470"/>
                    <a:pt x="2890" y="8581"/>
                    <a:pt x="2966" y="8681"/>
                  </a:cubicBezTo>
                  <a:cubicBezTo>
                    <a:pt x="2995" y="8719"/>
                    <a:pt x="3020" y="8762"/>
                    <a:pt x="3051" y="8811"/>
                  </a:cubicBezTo>
                  <a:cubicBezTo>
                    <a:pt x="3043" y="8811"/>
                    <a:pt x="3035" y="8811"/>
                    <a:pt x="3027" y="8811"/>
                  </a:cubicBezTo>
                  <a:cubicBezTo>
                    <a:pt x="2883" y="8811"/>
                    <a:pt x="2773" y="8872"/>
                    <a:pt x="2710" y="8995"/>
                  </a:cubicBezTo>
                  <a:cubicBezTo>
                    <a:pt x="2676" y="9059"/>
                    <a:pt x="2661" y="9135"/>
                    <a:pt x="2652" y="9208"/>
                  </a:cubicBezTo>
                  <a:cubicBezTo>
                    <a:pt x="2634" y="9338"/>
                    <a:pt x="2627" y="9468"/>
                    <a:pt x="2617" y="9608"/>
                  </a:cubicBezTo>
                  <a:cubicBezTo>
                    <a:pt x="2526" y="9602"/>
                    <a:pt x="2440" y="9604"/>
                    <a:pt x="2355" y="9588"/>
                  </a:cubicBezTo>
                  <a:cubicBezTo>
                    <a:pt x="2319" y="9581"/>
                    <a:pt x="2285" y="9578"/>
                    <a:pt x="2253" y="9578"/>
                  </a:cubicBezTo>
                  <a:cubicBezTo>
                    <a:pt x="1984" y="9578"/>
                    <a:pt x="1832" y="9794"/>
                    <a:pt x="1815" y="9991"/>
                  </a:cubicBezTo>
                  <a:cubicBezTo>
                    <a:pt x="1570" y="9926"/>
                    <a:pt x="1325" y="9861"/>
                    <a:pt x="1086" y="9797"/>
                  </a:cubicBezTo>
                  <a:cubicBezTo>
                    <a:pt x="1090" y="9731"/>
                    <a:pt x="1097" y="9673"/>
                    <a:pt x="1096" y="9616"/>
                  </a:cubicBezTo>
                  <a:cubicBezTo>
                    <a:pt x="1096" y="9510"/>
                    <a:pt x="1154" y="9444"/>
                    <a:pt x="1220" y="9367"/>
                  </a:cubicBezTo>
                  <a:cubicBezTo>
                    <a:pt x="1509" y="9033"/>
                    <a:pt x="1506" y="9029"/>
                    <a:pt x="1652" y="8569"/>
                  </a:cubicBezTo>
                  <a:cubicBezTo>
                    <a:pt x="1949" y="8568"/>
                    <a:pt x="2125" y="8408"/>
                    <a:pt x="2181" y="8213"/>
                  </a:cubicBezTo>
                  <a:cubicBezTo>
                    <a:pt x="2214" y="8104"/>
                    <a:pt x="2231" y="7994"/>
                    <a:pt x="2242" y="7882"/>
                  </a:cubicBezTo>
                  <a:cubicBezTo>
                    <a:pt x="2249" y="7811"/>
                    <a:pt x="2277" y="7788"/>
                    <a:pt x="2337" y="7788"/>
                  </a:cubicBezTo>
                  <a:cubicBezTo>
                    <a:pt x="2340" y="7788"/>
                    <a:pt x="2344" y="7788"/>
                    <a:pt x="2348" y="7788"/>
                  </a:cubicBezTo>
                  <a:cubicBezTo>
                    <a:pt x="2389" y="7790"/>
                    <a:pt x="2431" y="7791"/>
                    <a:pt x="2473" y="7791"/>
                  </a:cubicBezTo>
                  <a:cubicBezTo>
                    <a:pt x="2508" y="7791"/>
                    <a:pt x="2543" y="7790"/>
                    <a:pt x="2577" y="7788"/>
                  </a:cubicBezTo>
                  <a:cubicBezTo>
                    <a:pt x="2652" y="7783"/>
                    <a:pt x="2724" y="7764"/>
                    <a:pt x="2815" y="7749"/>
                  </a:cubicBezTo>
                  <a:close/>
                  <a:moveTo>
                    <a:pt x="11867" y="7746"/>
                  </a:moveTo>
                  <a:cubicBezTo>
                    <a:pt x="11986" y="7770"/>
                    <a:pt x="12096" y="7806"/>
                    <a:pt x="12209" y="7806"/>
                  </a:cubicBezTo>
                  <a:cubicBezTo>
                    <a:pt x="12248" y="7806"/>
                    <a:pt x="12288" y="7802"/>
                    <a:pt x="12328" y="7791"/>
                  </a:cubicBezTo>
                  <a:cubicBezTo>
                    <a:pt x="12339" y="7788"/>
                    <a:pt x="12348" y="7787"/>
                    <a:pt x="12357" y="7787"/>
                  </a:cubicBezTo>
                  <a:cubicBezTo>
                    <a:pt x="12408" y="7787"/>
                    <a:pt x="12424" y="7833"/>
                    <a:pt x="12433" y="7888"/>
                  </a:cubicBezTo>
                  <a:cubicBezTo>
                    <a:pt x="12448" y="7994"/>
                    <a:pt x="12460" y="8100"/>
                    <a:pt x="12489" y="8202"/>
                  </a:cubicBezTo>
                  <a:cubicBezTo>
                    <a:pt x="12557" y="8429"/>
                    <a:pt x="12721" y="8547"/>
                    <a:pt x="12969" y="8568"/>
                  </a:cubicBezTo>
                  <a:cubicBezTo>
                    <a:pt x="12975" y="8568"/>
                    <a:pt x="12980" y="8569"/>
                    <a:pt x="12986" y="8569"/>
                  </a:cubicBezTo>
                  <a:cubicBezTo>
                    <a:pt x="12999" y="8569"/>
                    <a:pt x="13012" y="8568"/>
                    <a:pt x="13027" y="8568"/>
                  </a:cubicBezTo>
                  <a:cubicBezTo>
                    <a:pt x="13071" y="8809"/>
                    <a:pt x="13166" y="9028"/>
                    <a:pt x="13314" y="9219"/>
                  </a:cubicBezTo>
                  <a:cubicBezTo>
                    <a:pt x="13375" y="9298"/>
                    <a:pt x="13460" y="9360"/>
                    <a:pt x="13516" y="9441"/>
                  </a:cubicBezTo>
                  <a:cubicBezTo>
                    <a:pt x="13555" y="9493"/>
                    <a:pt x="13565" y="9567"/>
                    <a:pt x="13576" y="9632"/>
                  </a:cubicBezTo>
                  <a:cubicBezTo>
                    <a:pt x="13584" y="9686"/>
                    <a:pt x="13577" y="9741"/>
                    <a:pt x="13577" y="9802"/>
                  </a:cubicBezTo>
                  <a:cubicBezTo>
                    <a:pt x="13347" y="9864"/>
                    <a:pt x="13103" y="9928"/>
                    <a:pt x="12861" y="9993"/>
                  </a:cubicBezTo>
                  <a:cubicBezTo>
                    <a:pt x="12840" y="9759"/>
                    <a:pt x="12641" y="9577"/>
                    <a:pt x="12412" y="9577"/>
                  </a:cubicBezTo>
                  <a:cubicBezTo>
                    <a:pt x="12382" y="9577"/>
                    <a:pt x="12351" y="9580"/>
                    <a:pt x="12320" y="9587"/>
                  </a:cubicBezTo>
                  <a:cubicBezTo>
                    <a:pt x="12239" y="9604"/>
                    <a:pt x="12154" y="9598"/>
                    <a:pt x="12062" y="9606"/>
                  </a:cubicBezTo>
                  <a:cubicBezTo>
                    <a:pt x="12042" y="9449"/>
                    <a:pt x="12008" y="9299"/>
                    <a:pt x="12011" y="9148"/>
                  </a:cubicBezTo>
                  <a:cubicBezTo>
                    <a:pt x="12012" y="8967"/>
                    <a:pt x="11837" y="8809"/>
                    <a:pt x="11642" y="8809"/>
                  </a:cubicBezTo>
                  <a:cubicBezTo>
                    <a:pt x="11634" y="8809"/>
                    <a:pt x="11627" y="8809"/>
                    <a:pt x="11619" y="8810"/>
                  </a:cubicBezTo>
                  <a:cubicBezTo>
                    <a:pt x="11645" y="8769"/>
                    <a:pt x="11660" y="8729"/>
                    <a:pt x="11689" y="8701"/>
                  </a:cubicBezTo>
                  <a:cubicBezTo>
                    <a:pt x="11836" y="8540"/>
                    <a:pt x="11826" y="8342"/>
                    <a:pt x="11809" y="8149"/>
                  </a:cubicBezTo>
                  <a:cubicBezTo>
                    <a:pt x="11796" y="8008"/>
                    <a:pt x="11823" y="7876"/>
                    <a:pt x="11867" y="7746"/>
                  </a:cubicBezTo>
                  <a:close/>
                  <a:moveTo>
                    <a:pt x="6976" y="10076"/>
                  </a:moveTo>
                  <a:cubicBezTo>
                    <a:pt x="7110" y="10113"/>
                    <a:pt x="7243" y="10136"/>
                    <a:pt x="7376" y="10136"/>
                  </a:cubicBezTo>
                  <a:cubicBezTo>
                    <a:pt x="7475" y="10136"/>
                    <a:pt x="7574" y="10124"/>
                    <a:pt x="7673" y="10095"/>
                  </a:cubicBezTo>
                  <a:lnTo>
                    <a:pt x="7673" y="10095"/>
                  </a:lnTo>
                  <a:cubicBezTo>
                    <a:pt x="7696" y="10311"/>
                    <a:pt x="7658" y="10363"/>
                    <a:pt x="7468" y="10400"/>
                  </a:cubicBezTo>
                  <a:cubicBezTo>
                    <a:pt x="7425" y="10409"/>
                    <a:pt x="7382" y="10413"/>
                    <a:pt x="7340" y="10413"/>
                  </a:cubicBezTo>
                  <a:cubicBezTo>
                    <a:pt x="7244" y="10413"/>
                    <a:pt x="7150" y="10392"/>
                    <a:pt x="7057" y="10353"/>
                  </a:cubicBezTo>
                  <a:cubicBezTo>
                    <a:pt x="6998" y="10329"/>
                    <a:pt x="6965" y="10301"/>
                    <a:pt x="6973" y="10232"/>
                  </a:cubicBezTo>
                  <a:cubicBezTo>
                    <a:pt x="6979" y="10188"/>
                    <a:pt x="6976" y="10140"/>
                    <a:pt x="6976" y="10076"/>
                  </a:cubicBezTo>
                  <a:close/>
                  <a:moveTo>
                    <a:pt x="6580" y="10628"/>
                  </a:moveTo>
                  <a:cubicBezTo>
                    <a:pt x="6617" y="10628"/>
                    <a:pt x="6650" y="10642"/>
                    <a:pt x="6686" y="10665"/>
                  </a:cubicBezTo>
                  <a:cubicBezTo>
                    <a:pt x="6890" y="10800"/>
                    <a:pt x="7100" y="10866"/>
                    <a:pt x="7316" y="10866"/>
                  </a:cubicBezTo>
                  <a:cubicBezTo>
                    <a:pt x="7485" y="10866"/>
                    <a:pt x="7657" y="10826"/>
                    <a:pt x="7832" y="10748"/>
                  </a:cubicBezTo>
                  <a:cubicBezTo>
                    <a:pt x="7874" y="10728"/>
                    <a:pt x="7920" y="10711"/>
                    <a:pt x="7951" y="10679"/>
                  </a:cubicBezTo>
                  <a:cubicBezTo>
                    <a:pt x="7986" y="10642"/>
                    <a:pt x="8023" y="10630"/>
                    <a:pt x="8062" y="10630"/>
                  </a:cubicBezTo>
                  <a:cubicBezTo>
                    <a:pt x="8090" y="10630"/>
                    <a:pt x="8119" y="10636"/>
                    <a:pt x="8150" y="10645"/>
                  </a:cubicBezTo>
                  <a:cubicBezTo>
                    <a:pt x="8358" y="10706"/>
                    <a:pt x="8579" y="10723"/>
                    <a:pt x="8775" y="10832"/>
                  </a:cubicBezTo>
                  <a:cubicBezTo>
                    <a:pt x="9138" y="11033"/>
                    <a:pt x="9354" y="11331"/>
                    <a:pt x="9395" y="11751"/>
                  </a:cubicBezTo>
                  <a:cubicBezTo>
                    <a:pt x="9414" y="11947"/>
                    <a:pt x="9442" y="12142"/>
                    <a:pt x="9462" y="12336"/>
                  </a:cubicBezTo>
                  <a:cubicBezTo>
                    <a:pt x="9466" y="12374"/>
                    <a:pt x="9452" y="12416"/>
                    <a:pt x="9433" y="12449"/>
                  </a:cubicBezTo>
                  <a:cubicBezTo>
                    <a:pt x="9343" y="12617"/>
                    <a:pt x="9279" y="12791"/>
                    <a:pt x="9286" y="12989"/>
                  </a:cubicBezTo>
                  <a:lnTo>
                    <a:pt x="5388" y="12989"/>
                  </a:lnTo>
                  <a:cubicBezTo>
                    <a:pt x="5384" y="12774"/>
                    <a:pt x="5323" y="12583"/>
                    <a:pt x="5209" y="12406"/>
                  </a:cubicBezTo>
                  <a:cubicBezTo>
                    <a:pt x="5197" y="12394"/>
                    <a:pt x="5192" y="12367"/>
                    <a:pt x="5193" y="12346"/>
                  </a:cubicBezTo>
                  <a:cubicBezTo>
                    <a:pt x="5220" y="12101"/>
                    <a:pt x="5227" y="11852"/>
                    <a:pt x="5280" y="11613"/>
                  </a:cubicBezTo>
                  <a:cubicBezTo>
                    <a:pt x="5390" y="11119"/>
                    <a:pt x="5712" y="10829"/>
                    <a:pt x="6203" y="10719"/>
                  </a:cubicBezTo>
                  <a:cubicBezTo>
                    <a:pt x="6318" y="10692"/>
                    <a:pt x="6431" y="10662"/>
                    <a:pt x="6544" y="10632"/>
                  </a:cubicBezTo>
                  <a:cubicBezTo>
                    <a:pt x="6557" y="10629"/>
                    <a:pt x="6569" y="10628"/>
                    <a:pt x="6580" y="10628"/>
                  </a:cubicBezTo>
                  <a:close/>
                  <a:moveTo>
                    <a:pt x="4343" y="12428"/>
                  </a:moveTo>
                  <a:cubicBezTo>
                    <a:pt x="4667" y="12428"/>
                    <a:pt x="4943" y="12699"/>
                    <a:pt x="4924" y="12992"/>
                  </a:cubicBezTo>
                  <a:lnTo>
                    <a:pt x="4210" y="12992"/>
                  </a:lnTo>
                  <a:lnTo>
                    <a:pt x="4210" y="12443"/>
                  </a:lnTo>
                  <a:cubicBezTo>
                    <a:pt x="4255" y="12433"/>
                    <a:pt x="4299" y="12428"/>
                    <a:pt x="4343" y="12428"/>
                  </a:cubicBezTo>
                  <a:close/>
                  <a:moveTo>
                    <a:pt x="10338" y="12429"/>
                  </a:moveTo>
                  <a:cubicBezTo>
                    <a:pt x="10379" y="12429"/>
                    <a:pt x="10421" y="12433"/>
                    <a:pt x="10465" y="12440"/>
                  </a:cubicBezTo>
                  <a:lnTo>
                    <a:pt x="10465" y="12995"/>
                  </a:lnTo>
                  <a:lnTo>
                    <a:pt x="9759" y="12995"/>
                  </a:lnTo>
                  <a:cubicBezTo>
                    <a:pt x="9711" y="12765"/>
                    <a:pt x="9942" y="12429"/>
                    <a:pt x="10338" y="12429"/>
                  </a:cubicBezTo>
                  <a:close/>
                  <a:moveTo>
                    <a:pt x="13775" y="10223"/>
                  </a:moveTo>
                  <a:cubicBezTo>
                    <a:pt x="13835" y="10223"/>
                    <a:pt x="13880" y="10261"/>
                    <a:pt x="13928" y="10366"/>
                  </a:cubicBezTo>
                  <a:cubicBezTo>
                    <a:pt x="13985" y="10491"/>
                    <a:pt x="14029" y="10624"/>
                    <a:pt x="14050" y="10758"/>
                  </a:cubicBezTo>
                  <a:cubicBezTo>
                    <a:pt x="14074" y="10905"/>
                    <a:pt x="14077" y="11057"/>
                    <a:pt x="14070" y="11204"/>
                  </a:cubicBezTo>
                  <a:cubicBezTo>
                    <a:pt x="14057" y="11504"/>
                    <a:pt x="13968" y="11784"/>
                    <a:pt x="13761" y="12002"/>
                  </a:cubicBezTo>
                  <a:cubicBezTo>
                    <a:pt x="13461" y="12317"/>
                    <a:pt x="13143" y="12616"/>
                    <a:pt x="12829" y="12920"/>
                  </a:cubicBezTo>
                  <a:cubicBezTo>
                    <a:pt x="12775" y="12972"/>
                    <a:pt x="12707" y="12998"/>
                    <a:pt x="12624" y="12998"/>
                  </a:cubicBezTo>
                  <a:cubicBezTo>
                    <a:pt x="12398" y="12996"/>
                    <a:pt x="12171" y="12995"/>
                    <a:pt x="11944" y="12995"/>
                  </a:cubicBezTo>
                  <a:cubicBezTo>
                    <a:pt x="11642" y="12995"/>
                    <a:pt x="11339" y="12996"/>
                    <a:pt x="11036" y="12996"/>
                  </a:cubicBezTo>
                  <a:lnTo>
                    <a:pt x="10929" y="12996"/>
                  </a:lnTo>
                  <a:cubicBezTo>
                    <a:pt x="10930" y="12812"/>
                    <a:pt x="10926" y="12638"/>
                    <a:pt x="10932" y="12466"/>
                  </a:cubicBezTo>
                  <a:cubicBezTo>
                    <a:pt x="10932" y="12443"/>
                    <a:pt x="10968" y="12419"/>
                    <a:pt x="10990" y="12398"/>
                  </a:cubicBezTo>
                  <a:cubicBezTo>
                    <a:pt x="10992" y="12396"/>
                    <a:pt x="10995" y="12395"/>
                    <a:pt x="10999" y="12395"/>
                  </a:cubicBezTo>
                  <a:cubicBezTo>
                    <a:pt x="11005" y="12395"/>
                    <a:pt x="11011" y="12396"/>
                    <a:pt x="11017" y="12396"/>
                  </a:cubicBezTo>
                  <a:cubicBezTo>
                    <a:pt x="11249" y="12391"/>
                    <a:pt x="11481" y="12387"/>
                    <a:pt x="11710" y="12379"/>
                  </a:cubicBezTo>
                  <a:cubicBezTo>
                    <a:pt x="11877" y="12374"/>
                    <a:pt x="12044" y="12375"/>
                    <a:pt x="12209" y="12358"/>
                  </a:cubicBezTo>
                  <a:cubicBezTo>
                    <a:pt x="12276" y="12351"/>
                    <a:pt x="12353" y="12319"/>
                    <a:pt x="12400" y="12271"/>
                  </a:cubicBezTo>
                  <a:cubicBezTo>
                    <a:pt x="12638" y="12027"/>
                    <a:pt x="12868" y="11774"/>
                    <a:pt x="13101" y="11521"/>
                  </a:cubicBezTo>
                  <a:cubicBezTo>
                    <a:pt x="13164" y="11453"/>
                    <a:pt x="13150" y="11286"/>
                    <a:pt x="13084" y="11224"/>
                  </a:cubicBezTo>
                  <a:cubicBezTo>
                    <a:pt x="13039" y="11181"/>
                    <a:pt x="12973" y="11159"/>
                    <a:pt x="12910" y="11159"/>
                  </a:cubicBezTo>
                  <a:cubicBezTo>
                    <a:pt x="12852" y="11159"/>
                    <a:pt x="12796" y="11177"/>
                    <a:pt x="12758" y="11215"/>
                  </a:cubicBezTo>
                  <a:cubicBezTo>
                    <a:pt x="12673" y="11301"/>
                    <a:pt x="12598" y="11399"/>
                    <a:pt x="12515" y="11488"/>
                  </a:cubicBezTo>
                  <a:cubicBezTo>
                    <a:pt x="12390" y="11620"/>
                    <a:pt x="12267" y="11754"/>
                    <a:pt x="12138" y="11880"/>
                  </a:cubicBezTo>
                  <a:cubicBezTo>
                    <a:pt x="12112" y="11906"/>
                    <a:pt x="12058" y="11903"/>
                    <a:pt x="11990" y="11918"/>
                  </a:cubicBezTo>
                  <a:cubicBezTo>
                    <a:pt x="12046" y="11723"/>
                    <a:pt x="12086" y="11533"/>
                    <a:pt x="12157" y="11358"/>
                  </a:cubicBezTo>
                  <a:cubicBezTo>
                    <a:pt x="12274" y="11067"/>
                    <a:pt x="12453" y="10812"/>
                    <a:pt x="12665" y="10577"/>
                  </a:cubicBezTo>
                  <a:cubicBezTo>
                    <a:pt x="12764" y="10467"/>
                    <a:pt x="12895" y="10455"/>
                    <a:pt x="13020" y="10420"/>
                  </a:cubicBezTo>
                  <a:cubicBezTo>
                    <a:pt x="13252" y="10353"/>
                    <a:pt x="13487" y="10295"/>
                    <a:pt x="13719" y="10232"/>
                  </a:cubicBezTo>
                  <a:cubicBezTo>
                    <a:pt x="13739" y="10226"/>
                    <a:pt x="13757" y="10223"/>
                    <a:pt x="13775" y="10223"/>
                  </a:cubicBezTo>
                  <a:close/>
                  <a:moveTo>
                    <a:pt x="892" y="10221"/>
                  </a:moveTo>
                  <a:cubicBezTo>
                    <a:pt x="910" y="10221"/>
                    <a:pt x="928" y="10225"/>
                    <a:pt x="947" y="10230"/>
                  </a:cubicBezTo>
                  <a:cubicBezTo>
                    <a:pt x="1233" y="10307"/>
                    <a:pt x="1518" y="10380"/>
                    <a:pt x="1805" y="10458"/>
                  </a:cubicBezTo>
                  <a:cubicBezTo>
                    <a:pt x="1905" y="10485"/>
                    <a:pt x="1982" y="10549"/>
                    <a:pt x="2044" y="10634"/>
                  </a:cubicBezTo>
                  <a:cubicBezTo>
                    <a:pt x="2139" y="10764"/>
                    <a:pt x="2249" y="10884"/>
                    <a:pt x="2337" y="11018"/>
                  </a:cubicBezTo>
                  <a:cubicBezTo>
                    <a:pt x="2498" y="11265"/>
                    <a:pt x="2597" y="11538"/>
                    <a:pt x="2649" y="11828"/>
                  </a:cubicBezTo>
                  <a:cubicBezTo>
                    <a:pt x="2655" y="11853"/>
                    <a:pt x="2661" y="11881"/>
                    <a:pt x="2668" y="11910"/>
                  </a:cubicBezTo>
                  <a:cubicBezTo>
                    <a:pt x="2660" y="11910"/>
                    <a:pt x="2652" y="11911"/>
                    <a:pt x="2644" y="11911"/>
                  </a:cubicBezTo>
                  <a:cubicBezTo>
                    <a:pt x="2499" y="11911"/>
                    <a:pt x="2443" y="11789"/>
                    <a:pt x="2362" y="11709"/>
                  </a:cubicBezTo>
                  <a:cubicBezTo>
                    <a:pt x="2200" y="11546"/>
                    <a:pt x="2048" y="11371"/>
                    <a:pt x="1888" y="11205"/>
                  </a:cubicBezTo>
                  <a:cubicBezTo>
                    <a:pt x="1857" y="11172"/>
                    <a:pt x="1809" y="11157"/>
                    <a:pt x="1760" y="11157"/>
                  </a:cubicBezTo>
                  <a:cubicBezTo>
                    <a:pt x="1700" y="11157"/>
                    <a:pt x="1637" y="11180"/>
                    <a:pt x="1595" y="11222"/>
                  </a:cubicBezTo>
                  <a:cubicBezTo>
                    <a:pt x="1508" y="11311"/>
                    <a:pt x="1495" y="11436"/>
                    <a:pt x="1570" y="11519"/>
                  </a:cubicBezTo>
                  <a:cubicBezTo>
                    <a:pt x="1711" y="11675"/>
                    <a:pt x="1854" y="11829"/>
                    <a:pt x="1997" y="11983"/>
                  </a:cubicBezTo>
                  <a:cubicBezTo>
                    <a:pt x="2082" y="12075"/>
                    <a:pt x="2168" y="12167"/>
                    <a:pt x="2256" y="12259"/>
                  </a:cubicBezTo>
                  <a:cubicBezTo>
                    <a:pt x="2324" y="12333"/>
                    <a:pt x="2412" y="12365"/>
                    <a:pt x="2512" y="12367"/>
                  </a:cubicBezTo>
                  <a:cubicBezTo>
                    <a:pt x="2740" y="12370"/>
                    <a:pt x="2968" y="12377"/>
                    <a:pt x="3197" y="12384"/>
                  </a:cubicBezTo>
                  <a:cubicBezTo>
                    <a:pt x="3348" y="12389"/>
                    <a:pt x="3501" y="12398"/>
                    <a:pt x="3653" y="12401"/>
                  </a:cubicBezTo>
                  <a:cubicBezTo>
                    <a:pt x="3720" y="12402"/>
                    <a:pt x="3752" y="12422"/>
                    <a:pt x="3750" y="12497"/>
                  </a:cubicBezTo>
                  <a:cubicBezTo>
                    <a:pt x="3744" y="12662"/>
                    <a:pt x="3749" y="12827"/>
                    <a:pt x="3749" y="12998"/>
                  </a:cubicBezTo>
                  <a:cubicBezTo>
                    <a:pt x="3715" y="12999"/>
                    <a:pt x="3686" y="13002"/>
                    <a:pt x="3658" y="13002"/>
                  </a:cubicBezTo>
                  <a:cubicBezTo>
                    <a:pt x="3116" y="13002"/>
                    <a:pt x="2576" y="13002"/>
                    <a:pt x="2034" y="13003"/>
                  </a:cubicBezTo>
                  <a:cubicBezTo>
                    <a:pt x="1955" y="13003"/>
                    <a:pt x="1895" y="12975"/>
                    <a:pt x="1840" y="12921"/>
                  </a:cubicBezTo>
                  <a:cubicBezTo>
                    <a:pt x="1627" y="12713"/>
                    <a:pt x="1417" y="12497"/>
                    <a:pt x="1195" y="12297"/>
                  </a:cubicBezTo>
                  <a:cubicBezTo>
                    <a:pt x="1014" y="12136"/>
                    <a:pt x="850" y="11971"/>
                    <a:pt x="742" y="11753"/>
                  </a:cubicBezTo>
                  <a:cubicBezTo>
                    <a:pt x="650" y="11567"/>
                    <a:pt x="595" y="11375"/>
                    <a:pt x="604" y="11173"/>
                  </a:cubicBezTo>
                  <a:cubicBezTo>
                    <a:pt x="612" y="10973"/>
                    <a:pt x="622" y="10771"/>
                    <a:pt x="660" y="10577"/>
                  </a:cubicBezTo>
                  <a:cubicBezTo>
                    <a:pt x="681" y="10467"/>
                    <a:pt x="764" y="10368"/>
                    <a:pt x="820" y="10266"/>
                  </a:cubicBezTo>
                  <a:cubicBezTo>
                    <a:pt x="838" y="10232"/>
                    <a:pt x="864" y="10221"/>
                    <a:pt x="892" y="10221"/>
                  </a:cubicBezTo>
                  <a:close/>
                  <a:moveTo>
                    <a:pt x="12136" y="13455"/>
                  </a:moveTo>
                  <a:cubicBezTo>
                    <a:pt x="12269" y="13455"/>
                    <a:pt x="12437" y="13593"/>
                    <a:pt x="12433" y="13746"/>
                  </a:cubicBezTo>
                  <a:cubicBezTo>
                    <a:pt x="12426" y="13974"/>
                    <a:pt x="12431" y="14205"/>
                    <a:pt x="12431" y="14439"/>
                  </a:cubicBezTo>
                  <a:lnTo>
                    <a:pt x="2245" y="14439"/>
                  </a:lnTo>
                  <a:cubicBezTo>
                    <a:pt x="2245" y="14193"/>
                    <a:pt x="2241" y="13953"/>
                    <a:pt x="2246" y="13714"/>
                  </a:cubicBezTo>
                  <a:cubicBezTo>
                    <a:pt x="2250" y="13565"/>
                    <a:pt x="2410" y="13456"/>
                    <a:pt x="2543" y="13456"/>
                  </a:cubicBezTo>
                  <a:cubicBezTo>
                    <a:pt x="5739" y="13456"/>
                    <a:pt x="8937" y="13456"/>
                    <a:pt x="12136" y="13455"/>
                  </a:cubicBezTo>
                  <a:close/>
                  <a:moveTo>
                    <a:pt x="558" y="12324"/>
                  </a:moveTo>
                  <a:cubicBezTo>
                    <a:pt x="652" y="12411"/>
                    <a:pt x="745" y="12497"/>
                    <a:pt x="836" y="12586"/>
                  </a:cubicBezTo>
                  <a:cubicBezTo>
                    <a:pt x="1062" y="12804"/>
                    <a:pt x="1281" y="13026"/>
                    <a:pt x="1511" y="13240"/>
                  </a:cubicBezTo>
                  <a:cubicBezTo>
                    <a:pt x="1587" y="13310"/>
                    <a:pt x="1683" y="13366"/>
                    <a:pt x="1778" y="13414"/>
                  </a:cubicBezTo>
                  <a:cubicBezTo>
                    <a:pt x="1827" y="13438"/>
                    <a:pt x="1843" y="13448"/>
                    <a:pt x="1826" y="13506"/>
                  </a:cubicBezTo>
                  <a:cubicBezTo>
                    <a:pt x="1801" y="13586"/>
                    <a:pt x="1791" y="13675"/>
                    <a:pt x="1789" y="13760"/>
                  </a:cubicBezTo>
                  <a:cubicBezTo>
                    <a:pt x="1784" y="13982"/>
                    <a:pt x="1786" y="14206"/>
                    <a:pt x="1786" y="14442"/>
                  </a:cubicBezTo>
                  <a:lnTo>
                    <a:pt x="667" y="14442"/>
                  </a:lnTo>
                  <a:cubicBezTo>
                    <a:pt x="541" y="14442"/>
                    <a:pt x="478" y="14383"/>
                    <a:pt x="482" y="14255"/>
                  </a:cubicBezTo>
                  <a:cubicBezTo>
                    <a:pt x="489" y="13903"/>
                    <a:pt x="503" y="13549"/>
                    <a:pt x="516" y="13197"/>
                  </a:cubicBezTo>
                  <a:cubicBezTo>
                    <a:pt x="519" y="13073"/>
                    <a:pt x="526" y="12947"/>
                    <a:pt x="533" y="12821"/>
                  </a:cubicBezTo>
                  <a:cubicBezTo>
                    <a:pt x="541" y="12655"/>
                    <a:pt x="548" y="12488"/>
                    <a:pt x="558" y="12324"/>
                  </a:cubicBezTo>
                  <a:close/>
                  <a:moveTo>
                    <a:pt x="1659" y="6396"/>
                  </a:moveTo>
                  <a:cubicBezTo>
                    <a:pt x="1598" y="6396"/>
                    <a:pt x="1537" y="6400"/>
                    <a:pt x="1475" y="6410"/>
                  </a:cubicBezTo>
                  <a:cubicBezTo>
                    <a:pt x="940" y="6502"/>
                    <a:pt x="580" y="6801"/>
                    <a:pt x="393" y="7306"/>
                  </a:cubicBezTo>
                  <a:cubicBezTo>
                    <a:pt x="343" y="7439"/>
                    <a:pt x="329" y="7586"/>
                    <a:pt x="304" y="7728"/>
                  </a:cubicBezTo>
                  <a:cubicBezTo>
                    <a:pt x="261" y="7953"/>
                    <a:pt x="213" y="8175"/>
                    <a:pt x="216" y="8407"/>
                  </a:cubicBezTo>
                  <a:cubicBezTo>
                    <a:pt x="222" y="8792"/>
                    <a:pt x="349" y="9124"/>
                    <a:pt x="619" y="9400"/>
                  </a:cubicBezTo>
                  <a:cubicBezTo>
                    <a:pt x="639" y="9420"/>
                    <a:pt x="659" y="9448"/>
                    <a:pt x="657" y="9473"/>
                  </a:cubicBezTo>
                  <a:cubicBezTo>
                    <a:pt x="655" y="9568"/>
                    <a:pt x="640" y="9664"/>
                    <a:pt x="638" y="9759"/>
                  </a:cubicBezTo>
                  <a:cubicBezTo>
                    <a:pt x="633" y="9858"/>
                    <a:pt x="541" y="9884"/>
                    <a:pt x="492" y="9942"/>
                  </a:cubicBezTo>
                  <a:cubicBezTo>
                    <a:pt x="304" y="10162"/>
                    <a:pt x="195" y="10423"/>
                    <a:pt x="169" y="10709"/>
                  </a:cubicBezTo>
                  <a:cubicBezTo>
                    <a:pt x="144" y="10980"/>
                    <a:pt x="142" y="11252"/>
                    <a:pt x="130" y="11522"/>
                  </a:cubicBezTo>
                  <a:cubicBezTo>
                    <a:pt x="117" y="11818"/>
                    <a:pt x="106" y="12112"/>
                    <a:pt x="94" y="12406"/>
                  </a:cubicBezTo>
                  <a:cubicBezTo>
                    <a:pt x="82" y="12760"/>
                    <a:pt x="70" y="13114"/>
                    <a:pt x="59" y="13467"/>
                  </a:cubicBezTo>
                  <a:cubicBezTo>
                    <a:pt x="52" y="13682"/>
                    <a:pt x="46" y="13896"/>
                    <a:pt x="42" y="14108"/>
                  </a:cubicBezTo>
                  <a:cubicBezTo>
                    <a:pt x="42" y="14125"/>
                    <a:pt x="35" y="14142"/>
                    <a:pt x="32" y="14159"/>
                  </a:cubicBezTo>
                  <a:cubicBezTo>
                    <a:pt x="1" y="14362"/>
                    <a:pt x="43" y="14538"/>
                    <a:pt x="174" y="14697"/>
                  </a:cubicBezTo>
                  <a:cubicBezTo>
                    <a:pt x="270" y="14813"/>
                    <a:pt x="398" y="14858"/>
                    <a:pt x="533" y="14903"/>
                  </a:cubicBezTo>
                  <a:lnTo>
                    <a:pt x="14143" y="14903"/>
                  </a:lnTo>
                  <a:cubicBezTo>
                    <a:pt x="14156" y="14899"/>
                    <a:pt x="14166" y="14889"/>
                    <a:pt x="14179" y="14886"/>
                  </a:cubicBezTo>
                  <a:cubicBezTo>
                    <a:pt x="14501" y="14814"/>
                    <a:pt x="14660" y="14543"/>
                    <a:pt x="14654" y="14257"/>
                  </a:cubicBezTo>
                  <a:cubicBezTo>
                    <a:pt x="14651" y="14067"/>
                    <a:pt x="14631" y="13878"/>
                    <a:pt x="14621" y="13691"/>
                  </a:cubicBezTo>
                  <a:cubicBezTo>
                    <a:pt x="14614" y="13549"/>
                    <a:pt x="14537" y="13473"/>
                    <a:pt x="14395" y="13473"/>
                  </a:cubicBezTo>
                  <a:cubicBezTo>
                    <a:pt x="14261" y="13473"/>
                    <a:pt x="14177" y="13555"/>
                    <a:pt x="14179" y="13691"/>
                  </a:cubicBezTo>
                  <a:cubicBezTo>
                    <a:pt x="14183" y="13882"/>
                    <a:pt x="14191" y="14072"/>
                    <a:pt x="14194" y="14260"/>
                  </a:cubicBezTo>
                  <a:cubicBezTo>
                    <a:pt x="14197" y="14381"/>
                    <a:pt x="14133" y="14442"/>
                    <a:pt x="14013" y="14442"/>
                  </a:cubicBezTo>
                  <a:lnTo>
                    <a:pt x="12888" y="14442"/>
                  </a:lnTo>
                  <a:cubicBezTo>
                    <a:pt x="12888" y="14285"/>
                    <a:pt x="12891" y="14138"/>
                    <a:pt x="12888" y="13994"/>
                  </a:cubicBezTo>
                  <a:cubicBezTo>
                    <a:pt x="12883" y="13824"/>
                    <a:pt x="12914" y="13649"/>
                    <a:pt x="12843" y="13482"/>
                  </a:cubicBezTo>
                  <a:cubicBezTo>
                    <a:pt x="12839" y="13467"/>
                    <a:pt x="12861" y="13432"/>
                    <a:pt x="12878" y="13421"/>
                  </a:cubicBezTo>
                  <a:cubicBezTo>
                    <a:pt x="12977" y="13353"/>
                    <a:pt x="13091" y="13302"/>
                    <a:pt x="13180" y="13220"/>
                  </a:cubicBezTo>
                  <a:cubicBezTo>
                    <a:pt x="13416" y="13003"/>
                    <a:pt x="13645" y="12771"/>
                    <a:pt x="13876" y="12546"/>
                  </a:cubicBezTo>
                  <a:cubicBezTo>
                    <a:pt x="13956" y="12469"/>
                    <a:pt x="14037" y="12395"/>
                    <a:pt x="14126" y="12312"/>
                  </a:cubicBezTo>
                  <a:lnTo>
                    <a:pt x="14126" y="12388"/>
                  </a:lnTo>
                  <a:cubicBezTo>
                    <a:pt x="14130" y="12510"/>
                    <a:pt x="14128" y="12633"/>
                    <a:pt x="14145" y="12753"/>
                  </a:cubicBezTo>
                  <a:cubicBezTo>
                    <a:pt x="14162" y="12873"/>
                    <a:pt x="14234" y="12925"/>
                    <a:pt x="14358" y="12925"/>
                  </a:cubicBezTo>
                  <a:cubicBezTo>
                    <a:pt x="14372" y="12925"/>
                    <a:pt x="14387" y="12924"/>
                    <a:pt x="14402" y="12923"/>
                  </a:cubicBezTo>
                  <a:cubicBezTo>
                    <a:pt x="14510" y="12914"/>
                    <a:pt x="14587" y="12827"/>
                    <a:pt x="14582" y="12708"/>
                  </a:cubicBezTo>
                  <a:cubicBezTo>
                    <a:pt x="14573" y="12442"/>
                    <a:pt x="14558" y="12177"/>
                    <a:pt x="14548" y="11911"/>
                  </a:cubicBezTo>
                  <a:cubicBezTo>
                    <a:pt x="14539" y="11662"/>
                    <a:pt x="14539" y="11413"/>
                    <a:pt x="14529" y="11166"/>
                  </a:cubicBezTo>
                  <a:cubicBezTo>
                    <a:pt x="14522" y="10994"/>
                    <a:pt x="14512" y="10822"/>
                    <a:pt x="14494" y="10652"/>
                  </a:cubicBezTo>
                  <a:cubicBezTo>
                    <a:pt x="14460" y="10349"/>
                    <a:pt x="14338" y="10085"/>
                    <a:pt x="14106" y="9877"/>
                  </a:cubicBezTo>
                  <a:cubicBezTo>
                    <a:pt x="14070" y="9843"/>
                    <a:pt x="14053" y="9779"/>
                    <a:pt x="14037" y="9725"/>
                  </a:cubicBezTo>
                  <a:cubicBezTo>
                    <a:pt x="14023" y="9681"/>
                    <a:pt x="14017" y="9633"/>
                    <a:pt x="14022" y="9588"/>
                  </a:cubicBezTo>
                  <a:cubicBezTo>
                    <a:pt x="14024" y="9527"/>
                    <a:pt x="14020" y="9447"/>
                    <a:pt x="14055" y="9410"/>
                  </a:cubicBezTo>
                  <a:cubicBezTo>
                    <a:pt x="14176" y="9282"/>
                    <a:pt x="14265" y="9141"/>
                    <a:pt x="14336" y="8985"/>
                  </a:cubicBezTo>
                  <a:cubicBezTo>
                    <a:pt x="14460" y="8717"/>
                    <a:pt x="14487" y="8435"/>
                    <a:pt x="14442" y="8145"/>
                  </a:cubicBezTo>
                  <a:cubicBezTo>
                    <a:pt x="14419" y="7995"/>
                    <a:pt x="14392" y="7842"/>
                    <a:pt x="14370" y="7692"/>
                  </a:cubicBezTo>
                  <a:cubicBezTo>
                    <a:pt x="14333" y="7448"/>
                    <a:pt x="14278" y="7211"/>
                    <a:pt x="14136" y="7005"/>
                  </a:cubicBezTo>
                  <a:cubicBezTo>
                    <a:pt x="13866" y="6609"/>
                    <a:pt x="13487" y="6401"/>
                    <a:pt x="13009" y="6399"/>
                  </a:cubicBezTo>
                  <a:cubicBezTo>
                    <a:pt x="12850" y="6399"/>
                    <a:pt x="12692" y="6427"/>
                    <a:pt x="12535" y="6453"/>
                  </a:cubicBezTo>
                  <a:cubicBezTo>
                    <a:pt x="12233" y="6500"/>
                    <a:pt x="11933" y="6556"/>
                    <a:pt x="11632" y="6610"/>
                  </a:cubicBezTo>
                  <a:cubicBezTo>
                    <a:pt x="11434" y="6645"/>
                    <a:pt x="11291" y="6771"/>
                    <a:pt x="11298" y="6992"/>
                  </a:cubicBezTo>
                  <a:cubicBezTo>
                    <a:pt x="11304" y="7153"/>
                    <a:pt x="11369" y="7285"/>
                    <a:pt x="11447" y="7418"/>
                  </a:cubicBezTo>
                  <a:cubicBezTo>
                    <a:pt x="11461" y="7443"/>
                    <a:pt x="11466" y="7481"/>
                    <a:pt x="11459" y="7508"/>
                  </a:cubicBezTo>
                  <a:cubicBezTo>
                    <a:pt x="11403" y="7691"/>
                    <a:pt x="11333" y="7872"/>
                    <a:pt x="11356" y="8067"/>
                  </a:cubicBezTo>
                  <a:cubicBezTo>
                    <a:pt x="11379" y="8278"/>
                    <a:pt x="11325" y="8452"/>
                    <a:pt x="11192" y="8622"/>
                  </a:cubicBezTo>
                  <a:cubicBezTo>
                    <a:pt x="11032" y="8827"/>
                    <a:pt x="11084" y="9080"/>
                    <a:pt x="11292" y="9199"/>
                  </a:cubicBezTo>
                  <a:cubicBezTo>
                    <a:pt x="11369" y="9243"/>
                    <a:pt x="11466" y="9250"/>
                    <a:pt x="11565" y="9278"/>
                  </a:cubicBezTo>
                  <a:cubicBezTo>
                    <a:pt x="11575" y="9374"/>
                    <a:pt x="11597" y="9485"/>
                    <a:pt x="11601" y="9597"/>
                  </a:cubicBezTo>
                  <a:cubicBezTo>
                    <a:pt x="11607" y="9853"/>
                    <a:pt x="11821" y="10064"/>
                    <a:pt x="12070" y="10064"/>
                  </a:cubicBezTo>
                  <a:cubicBezTo>
                    <a:pt x="12102" y="10064"/>
                    <a:pt x="12134" y="10061"/>
                    <a:pt x="12167" y="10054"/>
                  </a:cubicBezTo>
                  <a:cubicBezTo>
                    <a:pt x="12245" y="10035"/>
                    <a:pt x="12325" y="10041"/>
                    <a:pt x="12403" y="10035"/>
                  </a:cubicBezTo>
                  <a:lnTo>
                    <a:pt x="12403" y="10035"/>
                  </a:lnTo>
                  <a:cubicBezTo>
                    <a:pt x="12454" y="10160"/>
                    <a:pt x="12382" y="10235"/>
                    <a:pt x="12305" y="10308"/>
                  </a:cubicBezTo>
                  <a:cubicBezTo>
                    <a:pt x="12113" y="10495"/>
                    <a:pt x="11970" y="10720"/>
                    <a:pt x="11848" y="10956"/>
                  </a:cubicBezTo>
                  <a:cubicBezTo>
                    <a:pt x="11690" y="11265"/>
                    <a:pt x="11590" y="11590"/>
                    <a:pt x="11544" y="11930"/>
                  </a:cubicBezTo>
                  <a:cubicBezTo>
                    <a:pt x="11205" y="11945"/>
                    <a:pt x="10869" y="11965"/>
                    <a:pt x="10534" y="11972"/>
                  </a:cubicBezTo>
                  <a:cubicBezTo>
                    <a:pt x="10316" y="11978"/>
                    <a:pt x="10101" y="11973"/>
                    <a:pt x="9893" y="12057"/>
                  </a:cubicBezTo>
                  <a:cubicBezTo>
                    <a:pt x="9885" y="12003"/>
                    <a:pt x="9876" y="11959"/>
                    <a:pt x="9871" y="11914"/>
                  </a:cubicBezTo>
                  <a:cubicBezTo>
                    <a:pt x="9854" y="11774"/>
                    <a:pt x="9848" y="11630"/>
                    <a:pt x="9815" y="11492"/>
                  </a:cubicBezTo>
                  <a:cubicBezTo>
                    <a:pt x="9680" y="10924"/>
                    <a:pt x="9326" y="10539"/>
                    <a:pt x="8781" y="10338"/>
                  </a:cubicBezTo>
                  <a:cubicBezTo>
                    <a:pt x="8594" y="10269"/>
                    <a:pt x="8392" y="10240"/>
                    <a:pt x="8198" y="10189"/>
                  </a:cubicBezTo>
                  <a:cubicBezTo>
                    <a:pt x="8177" y="10184"/>
                    <a:pt x="8144" y="10160"/>
                    <a:pt x="8146" y="10147"/>
                  </a:cubicBezTo>
                  <a:cubicBezTo>
                    <a:pt x="8157" y="10025"/>
                    <a:pt x="8102" y="9899"/>
                    <a:pt x="8242" y="9793"/>
                  </a:cubicBezTo>
                  <a:cubicBezTo>
                    <a:pt x="8450" y="9636"/>
                    <a:pt x="8559" y="9400"/>
                    <a:pt x="8620" y="9148"/>
                  </a:cubicBezTo>
                  <a:cubicBezTo>
                    <a:pt x="8626" y="9128"/>
                    <a:pt x="8641" y="9106"/>
                    <a:pt x="8659" y="9096"/>
                  </a:cubicBezTo>
                  <a:cubicBezTo>
                    <a:pt x="8817" y="9014"/>
                    <a:pt x="8903" y="8884"/>
                    <a:pt x="8901" y="8710"/>
                  </a:cubicBezTo>
                  <a:cubicBezTo>
                    <a:pt x="8900" y="8393"/>
                    <a:pt x="8891" y="8076"/>
                    <a:pt x="8886" y="7759"/>
                  </a:cubicBezTo>
                  <a:cubicBezTo>
                    <a:pt x="8884" y="7641"/>
                    <a:pt x="8886" y="7524"/>
                    <a:pt x="8886" y="7405"/>
                  </a:cubicBezTo>
                  <a:cubicBezTo>
                    <a:pt x="8886" y="7162"/>
                    <a:pt x="8691" y="6955"/>
                    <a:pt x="8449" y="6944"/>
                  </a:cubicBezTo>
                  <a:cubicBezTo>
                    <a:pt x="8393" y="6942"/>
                    <a:pt x="8368" y="6923"/>
                    <a:pt x="8354" y="6866"/>
                  </a:cubicBezTo>
                  <a:cubicBezTo>
                    <a:pt x="8306" y="6672"/>
                    <a:pt x="8108" y="6519"/>
                    <a:pt x="7910" y="6519"/>
                  </a:cubicBezTo>
                  <a:lnTo>
                    <a:pt x="6002" y="6519"/>
                  </a:lnTo>
                  <a:cubicBezTo>
                    <a:pt x="5800" y="6519"/>
                    <a:pt x="5619" y="6701"/>
                    <a:pt x="5619" y="6903"/>
                  </a:cubicBezTo>
                  <a:cubicBezTo>
                    <a:pt x="5619" y="7019"/>
                    <a:pt x="5609" y="7135"/>
                    <a:pt x="5623" y="7247"/>
                  </a:cubicBezTo>
                  <a:cubicBezTo>
                    <a:pt x="5639" y="7367"/>
                    <a:pt x="5667" y="7489"/>
                    <a:pt x="5708" y="7603"/>
                  </a:cubicBezTo>
                  <a:cubicBezTo>
                    <a:pt x="5762" y="7755"/>
                    <a:pt x="5882" y="7856"/>
                    <a:pt x="5991" y="7934"/>
                  </a:cubicBezTo>
                  <a:cubicBezTo>
                    <a:pt x="5928" y="8018"/>
                    <a:pt x="5861" y="8094"/>
                    <a:pt x="5809" y="8175"/>
                  </a:cubicBezTo>
                  <a:cubicBezTo>
                    <a:pt x="5725" y="8302"/>
                    <a:pt x="5768" y="8448"/>
                    <a:pt x="5761" y="8585"/>
                  </a:cubicBezTo>
                  <a:cubicBezTo>
                    <a:pt x="5746" y="8827"/>
                    <a:pt x="5843" y="9004"/>
                    <a:pt x="6072" y="9103"/>
                  </a:cubicBezTo>
                  <a:cubicBezTo>
                    <a:pt x="6099" y="9116"/>
                    <a:pt x="6121" y="9155"/>
                    <a:pt x="6130" y="9185"/>
                  </a:cubicBezTo>
                  <a:cubicBezTo>
                    <a:pt x="6175" y="9350"/>
                    <a:pt x="6232" y="9517"/>
                    <a:pt x="6353" y="9638"/>
                  </a:cubicBezTo>
                  <a:cubicBezTo>
                    <a:pt x="6489" y="9772"/>
                    <a:pt x="6553" y="9919"/>
                    <a:pt x="6519" y="10106"/>
                  </a:cubicBezTo>
                  <a:cubicBezTo>
                    <a:pt x="6517" y="10114"/>
                    <a:pt x="6523" y="10126"/>
                    <a:pt x="6517" y="10133"/>
                  </a:cubicBezTo>
                  <a:cubicBezTo>
                    <a:pt x="6502" y="10154"/>
                    <a:pt x="6488" y="10182"/>
                    <a:pt x="6468" y="10189"/>
                  </a:cubicBezTo>
                  <a:cubicBezTo>
                    <a:pt x="6390" y="10212"/>
                    <a:pt x="6312" y="10230"/>
                    <a:pt x="6233" y="10245"/>
                  </a:cubicBezTo>
                  <a:cubicBezTo>
                    <a:pt x="5810" y="10324"/>
                    <a:pt x="5435" y="10488"/>
                    <a:pt x="5158" y="10835"/>
                  </a:cubicBezTo>
                  <a:cubicBezTo>
                    <a:pt x="4954" y="11089"/>
                    <a:pt x="4832" y="11376"/>
                    <a:pt x="4806" y="11702"/>
                  </a:cubicBezTo>
                  <a:cubicBezTo>
                    <a:pt x="4797" y="11816"/>
                    <a:pt x="4777" y="11930"/>
                    <a:pt x="4765" y="12036"/>
                  </a:cubicBezTo>
                  <a:cubicBezTo>
                    <a:pt x="4223" y="11925"/>
                    <a:pt x="3674" y="11973"/>
                    <a:pt x="3136" y="11930"/>
                  </a:cubicBezTo>
                  <a:cubicBezTo>
                    <a:pt x="3122" y="11859"/>
                    <a:pt x="3108" y="11787"/>
                    <a:pt x="3094" y="11716"/>
                  </a:cubicBezTo>
                  <a:cubicBezTo>
                    <a:pt x="2986" y="11168"/>
                    <a:pt x="2751" y="10687"/>
                    <a:pt x="2355" y="10294"/>
                  </a:cubicBezTo>
                  <a:cubicBezTo>
                    <a:pt x="2279" y="10218"/>
                    <a:pt x="2242" y="10143"/>
                    <a:pt x="2275" y="10035"/>
                  </a:cubicBezTo>
                  <a:lnTo>
                    <a:pt x="2275" y="10035"/>
                  </a:lnTo>
                  <a:cubicBezTo>
                    <a:pt x="2355" y="10041"/>
                    <a:pt x="2437" y="10035"/>
                    <a:pt x="2514" y="10054"/>
                  </a:cubicBezTo>
                  <a:cubicBezTo>
                    <a:pt x="2546" y="10061"/>
                    <a:pt x="2578" y="10065"/>
                    <a:pt x="2609" y="10065"/>
                  </a:cubicBezTo>
                  <a:cubicBezTo>
                    <a:pt x="2859" y="10065"/>
                    <a:pt x="3074" y="9843"/>
                    <a:pt x="3078" y="9597"/>
                  </a:cubicBezTo>
                  <a:cubicBezTo>
                    <a:pt x="3080" y="9483"/>
                    <a:pt x="3101" y="9370"/>
                    <a:pt x="3113" y="9256"/>
                  </a:cubicBezTo>
                  <a:lnTo>
                    <a:pt x="3198" y="9256"/>
                  </a:lnTo>
                  <a:cubicBezTo>
                    <a:pt x="3473" y="9251"/>
                    <a:pt x="3654" y="8967"/>
                    <a:pt x="3537" y="8719"/>
                  </a:cubicBezTo>
                  <a:cubicBezTo>
                    <a:pt x="3480" y="8603"/>
                    <a:pt x="3399" y="8500"/>
                    <a:pt x="3333" y="8388"/>
                  </a:cubicBezTo>
                  <a:cubicBezTo>
                    <a:pt x="3320" y="8367"/>
                    <a:pt x="3306" y="8342"/>
                    <a:pt x="3310" y="8318"/>
                  </a:cubicBezTo>
                  <a:cubicBezTo>
                    <a:pt x="3353" y="8042"/>
                    <a:pt x="3320" y="7777"/>
                    <a:pt x="3220" y="7517"/>
                  </a:cubicBezTo>
                  <a:cubicBezTo>
                    <a:pt x="3208" y="7489"/>
                    <a:pt x="3218" y="7448"/>
                    <a:pt x="3229" y="7416"/>
                  </a:cubicBezTo>
                  <a:cubicBezTo>
                    <a:pt x="3275" y="7309"/>
                    <a:pt x="3343" y="7206"/>
                    <a:pt x="3368" y="7094"/>
                  </a:cubicBezTo>
                  <a:cubicBezTo>
                    <a:pt x="3398" y="6965"/>
                    <a:pt x="3391" y="6835"/>
                    <a:pt x="3279" y="6723"/>
                  </a:cubicBezTo>
                  <a:cubicBezTo>
                    <a:pt x="3179" y="6623"/>
                    <a:pt x="3055" y="6611"/>
                    <a:pt x="2931" y="6590"/>
                  </a:cubicBezTo>
                  <a:cubicBezTo>
                    <a:pt x="2673" y="6542"/>
                    <a:pt x="2415" y="6498"/>
                    <a:pt x="2157" y="6456"/>
                  </a:cubicBezTo>
                  <a:cubicBezTo>
                    <a:pt x="1992" y="6429"/>
                    <a:pt x="1827" y="6396"/>
                    <a:pt x="1659" y="639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71"/>
          <p:cNvGrpSpPr/>
          <p:nvPr/>
        </p:nvGrpSpPr>
        <p:grpSpPr>
          <a:xfrm>
            <a:off x="6899145" y="1858802"/>
            <a:ext cx="614700" cy="614700"/>
            <a:chOff x="6899145" y="1864970"/>
            <a:chExt cx="614700" cy="614700"/>
          </a:xfrm>
        </p:grpSpPr>
        <p:sp>
          <p:nvSpPr>
            <p:cNvPr id="1454" name="Google Shape;1454;p71"/>
            <p:cNvSpPr/>
            <p:nvPr/>
          </p:nvSpPr>
          <p:spPr>
            <a:xfrm>
              <a:off x="6899145"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71"/>
            <p:cNvSpPr/>
            <p:nvPr/>
          </p:nvSpPr>
          <p:spPr>
            <a:xfrm>
              <a:off x="6988299" y="1939026"/>
              <a:ext cx="436621" cy="466588"/>
            </a:xfrm>
            <a:custGeom>
              <a:rect b="b" l="l" r="r" t="t"/>
              <a:pathLst>
                <a:path extrusionOk="0" h="14901" w="13944">
                  <a:moveTo>
                    <a:pt x="7018" y="4291"/>
                  </a:moveTo>
                  <a:cubicBezTo>
                    <a:pt x="7355" y="4291"/>
                    <a:pt x="7661" y="4604"/>
                    <a:pt x="7649" y="4964"/>
                  </a:cubicBezTo>
                  <a:cubicBezTo>
                    <a:pt x="7639" y="5317"/>
                    <a:pt x="7361" y="5609"/>
                    <a:pt x="6992" y="5609"/>
                  </a:cubicBezTo>
                  <a:cubicBezTo>
                    <a:pt x="6991" y="5609"/>
                    <a:pt x="6990" y="5609"/>
                    <a:pt x="6989" y="5609"/>
                  </a:cubicBezTo>
                  <a:cubicBezTo>
                    <a:pt x="6630" y="5609"/>
                    <a:pt x="6339" y="5346"/>
                    <a:pt x="6327" y="4957"/>
                  </a:cubicBezTo>
                  <a:cubicBezTo>
                    <a:pt x="6319" y="4603"/>
                    <a:pt x="6621" y="4291"/>
                    <a:pt x="6959" y="4291"/>
                  </a:cubicBezTo>
                  <a:cubicBezTo>
                    <a:pt x="6967" y="4291"/>
                    <a:pt x="6976" y="4292"/>
                    <a:pt x="6985" y="4292"/>
                  </a:cubicBezTo>
                  <a:cubicBezTo>
                    <a:pt x="6996" y="4291"/>
                    <a:pt x="7007" y="4291"/>
                    <a:pt x="7018" y="4291"/>
                  </a:cubicBezTo>
                  <a:close/>
                  <a:moveTo>
                    <a:pt x="6988" y="3831"/>
                  </a:moveTo>
                  <a:cubicBezTo>
                    <a:pt x="6307" y="3831"/>
                    <a:pt x="5865" y="4378"/>
                    <a:pt x="5870" y="4947"/>
                  </a:cubicBezTo>
                  <a:cubicBezTo>
                    <a:pt x="5877" y="5578"/>
                    <a:pt x="6360" y="6056"/>
                    <a:pt x="6970" y="6056"/>
                  </a:cubicBezTo>
                  <a:cubicBezTo>
                    <a:pt x="6975" y="6056"/>
                    <a:pt x="6979" y="6056"/>
                    <a:pt x="6984" y="6056"/>
                  </a:cubicBezTo>
                  <a:cubicBezTo>
                    <a:pt x="6996" y="6057"/>
                    <a:pt x="7007" y="6057"/>
                    <a:pt x="7019" y="6057"/>
                  </a:cubicBezTo>
                  <a:cubicBezTo>
                    <a:pt x="7635" y="6057"/>
                    <a:pt x="8102" y="5547"/>
                    <a:pt x="8107" y="4967"/>
                  </a:cubicBezTo>
                  <a:cubicBezTo>
                    <a:pt x="8113" y="4315"/>
                    <a:pt x="7615" y="3853"/>
                    <a:pt x="7035" y="3832"/>
                  </a:cubicBezTo>
                  <a:cubicBezTo>
                    <a:pt x="7019" y="3832"/>
                    <a:pt x="7004" y="3831"/>
                    <a:pt x="6988" y="3831"/>
                  </a:cubicBezTo>
                  <a:close/>
                  <a:moveTo>
                    <a:pt x="7102" y="3001"/>
                  </a:moveTo>
                  <a:cubicBezTo>
                    <a:pt x="7179" y="3001"/>
                    <a:pt x="7203" y="3053"/>
                    <a:pt x="7209" y="3121"/>
                  </a:cubicBezTo>
                  <a:cubicBezTo>
                    <a:pt x="7223" y="3292"/>
                    <a:pt x="7301" y="3391"/>
                    <a:pt x="7466" y="3449"/>
                  </a:cubicBezTo>
                  <a:cubicBezTo>
                    <a:pt x="7537" y="3474"/>
                    <a:pt x="7606" y="3502"/>
                    <a:pt x="7674" y="3534"/>
                  </a:cubicBezTo>
                  <a:cubicBezTo>
                    <a:pt x="7750" y="3570"/>
                    <a:pt x="7824" y="3591"/>
                    <a:pt x="7897" y="3591"/>
                  </a:cubicBezTo>
                  <a:cubicBezTo>
                    <a:pt x="7981" y="3591"/>
                    <a:pt x="8063" y="3562"/>
                    <a:pt x="8141" y="3491"/>
                  </a:cubicBezTo>
                  <a:cubicBezTo>
                    <a:pt x="8164" y="3471"/>
                    <a:pt x="8188" y="3461"/>
                    <a:pt x="8212" y="3461"/>
                  </a:cubicBezTo>
                  <a:cubicBezTo>
                    <a:pt x="8238" y="3461"/>
                    <a:pt x="8265" y="3472"/>
                    <a:pt x="8290" y="3494"/>
                  </a:cubicBezTo>
                  <a:cubicBezTo>
                    <a:pt x="8314" y="3515"/>
                    <a:pt x="8335" y="3539"/>
                    <a:pt x="8358" y="3561"/>
                  </a:cubicBezTo>
                  <a:cubicBezTo>
                    <a:pt x="8492" y="3695"/>
                    <a:pt x="8491" y="3693"/>
                    <a:pt x="8396" y="3856"/>
                  </a:cubicBezTo>
                  <a:cubicBezTo>
                    <a:pt x="8325" y="3975"/>
                    <a:pt x="8322" y="4095"/>
                    <a:pt x="8382" y="4218"/>
                  </a:cubicBezTo>
                  <a:cubicBezTo>
                    <a:pt x="8435" y="4336"/>
                    <a:pt x="8483" y="4456"/>
                    <a:pt x="8540" y="4571"/>
                  </a:cubicBezTo>
                  <a:cubicBezTo>
                    <a:pt x="8597" y="4685"/>
                    <a:pt x="8707" y="4719"/>
                    <a:pt x="8820" y="4728"/>
                  </a:cubicBezTo>
                  <a:cubicBezTo>
                    <a:pt x="8904" y="4733"/>
                    <a:pt x="8931" y="4779"/>
                    <a:pt x="8936" y="4849"/>
                  </a:cubicBezTo>
                  <a:cubicBezTo>
                    <a:pt x="8940" y="4913"/>
                    <a:pt x="8936" y="4980"/>
                    <a:pt x="8938" y="5045"/>
                  </a:cubicBezTo>
                  <a:cubicBezTo>
                    <a:pt x="8938" y="5113"/>
                    <a:pt x="8906" y="5148"/>
                    <a:pt x="8841" y="5154"/>
                  </a:cubicBezTo>
                  <a:cubicBezTo>
                    <a:pt x="8645" y="5178"/>
                    <a:pt x="8523" y="5278"/>
                    <a:pt x="8469" y="5473"/>
                  </a:cubicBezTo>
                  <a:cubicBezTo>
                    <a:pt x="8441" y="5574"/>
                    <a:pt x="8391" y="5669"/>
                    <a:pt x="8356" y="5770"/>
                  </a:cubicBezTo>
                  <a:cubicBezTo>
                    <a:pt x="8311" y="5898"/>
                    <a:pt x="8367" y="6004"/>
                    <a:pt x="8442" y="6096"/>
                  </a:cubicBezTo>
                  <a:cubicBezTo>
                    <a:pt x="8495" y="6157"/>
                    <a:pt x="8492" y="6199"/>
                    <a:pt x="8438" y="6251"/>
                  </a:cubicBezTo>
                  <a:cubicBezTo>
                    <a:pt x="8386" y="6298"/>
                    <a:pt x="8343" y="6360"/>
                    <a:pt x="8285" y="6396"/>
                  </a:cubicBezTo>
                  <a:cubicBezTo>
                    <a:pt x="8267" y="6407"/>
                    <a:pt x="8236" y="6414"/>
                    <a:pt x="8208" y="6414"/>
                  </a:cubicBezTo>
                  <a:cubicBezTo>
                    <a:pt x="8184" y="6414"/>
                    <a:pt x="8162" y="6410"/>
                    <a:pt x="8150" y="6400"/>
                  </a:cubicBezTo>
                  <a:cubicBezTo>
                    <a:pt x="8067" y="6332"/>
                    <a:pt x="7983" y="6301"/>
                    <a:pt x="7897" y="6301"/>
                  </a:cubicBezTo>
                  <a:cubicBezTo>
                    <a:pt x="7834" y="6301"/>
                    <a:pt x="7770" y="6317"/>
                    <a:pt x="7704" y="6348"/>
                  </a:cubicBezTo>
                  <a:cubicBezTo>
                    <a:pt x="7625" y="6383"/>
                    <a:pt x="7544" y="6417"/>
                    <a:pt x="7465" y="6445"/>
                  </a:cubicBezTo>
                  <a:cubicBezTo>
                    <a:pt x="7316" y="6499"/>
                    <a:pt x="7219" y="6624"/>
                    <a:pt x="7210" y="6779"/>
                  </a:cubicBezTo>
                  <a:cubicBezTo>
                    <a:pt x="7206" y="6850"/>
                    <a:pt x="7171" y="6885"/>
                    <a:pt x="7100" y="6885"/>
                  </a:cubicBezTo>
                  <a:cubicBezTo>
                    <a:pt x="7064" y="6885"/>
                    <a:pt x="7029" y="6885"/>
                    <a:pt x="6994" y="6885"/>
                  </a:cubicBezTo>
                  <a:cubicBezTo>
                    <a:pt x="6958" y="6885"/>
                    <a:pt x="6923" y="6885"/>
                    <a:pt x="6888" y="6888"/>
                  </a:cubicBezTo>
                  <a:cubicBezTo>
                    <a:pt x="6884" y="6888"/>
                    <a:pt x="6881" y="6888"/>
                    <a:pt x="6878" y="6888"/>
                  </a:cubicBezTo>
                  <a:cubicBezTo>
                    <a:pt x="6799" y="6888"/>
                    <a:pt x="6773" y="6837"/>
                    <a:pt x="6769" y="6771"/>
                  </a:cubicBezTo>
                  <a:cubicBezTo>
                    <a:pt x="6759" y="6624"/>
                    <a:pt x="6692" y="6520"/>
                    <a:pt x="6554" y="6464"/>
                  </a:cubicBezTo>
                  <a:cubicBezTo>
                    <a:pt x="6460" y="6424"/>
                    <a:pt x="6370" y="6380"/>
                    <a:pt x="6276" y="6342"/>
                  </a:cubicBezTo>
                  <a:cubicBezTo>
                    <a:pt x="6212" y="6316"/>
                    <a:pt x="6149" y="6302"/>
                    <a:pt x="6088" y="6302"/>
                  </a:cubicBezTo>
                  <a:cubicBezTo>
                    <a:pt x="5995" y="6302"/>
                    <a:pt x="5907" y="6334"/>
                    <a:pt x="5824" y="6406"/>
                  </a:cubicBezTo>
                  <a:cubicBezTo>
                    <a:pt x="5803" y="6424"/>
                    <a:pt x="5780" y="6434"/>
                    <a:pt x="5757" y="6434"/>
                  </a:cubicBezTo>
                  <a:cubicBezTo>
                    <a:pt x="5732" y="6434"/>
                    <a:pt x="5706" y="6422"/>
                    <a:pt x="5684" y="6397"/>
                  </a:cubicBezTo>
                  <a:cubicBezTo>
                    <a:pt x="5638" y="6348"/>
                    <a:pt x="5589" y="6302"/>
                    <a:pt x="5541" y="6254"/>
                  </a:cubicBezTo>
                  <a:cubicBezTo>
                    <a:pt x="5484" y="6199"/>
                    <a:pt x="5487" y="6147"/>
                    <a:pt x="5541" y="6090"/>
                  </a:cubicBezTo>
                  <a:cubicBezTo>
                    <a:pt x="5640" y="5985"/>
                    <a:pt x="5662" y="5860"/>
                    <a:pt x="5617" y="5727"/>
                  </a:cubicBezTo>
                  <a:cubicBezTo>
                    <a:pt x="5576" y="5611"/>
                    <a:pt x="5521" y="5499"/>
                    <a:pt x="5477" y="5384"/>
                  </a:cubicBezTo>
                  <a:cubicBezTo>
                    <a:pt x="5416" y="5231"/>
                    <a:pt x="5292" y="5175"/>
                    <a:pt x="5145" y="5159"/>
                  </a:cubicBezTo>
                  <a:cubicBezTo>
                    <a:pt x="5062" y="5151"/>
                    <a:pt x="5044" y="5103"/>
                    <a:pt x="5037" y="5039"/>
                  </a:cubicBezTo>
                  <a:cubicBezTo>
                    <a:pt x="5033" y="5016"/>
                    <a:pt x="5037" y="4991"/>
                    <a:pt x="5037" y="4968"/>
                  </a:cubicBezTo>
                  <a:cubicBezTo>
                    <a:pt x="5037" y="4769"/>
                    <a:pt x="5034" y="4763"/>
                    <a:pt x="5221" y="4722"/>
                  </a:cubicBezTo>
                  <a:cubicBezTo>
                    <a:pt x="5369" y="4691"/>
                    <a:pt x="5447" y="4598"/>
                    <a:pt x="5497" y="4465"/>
                  </a:cubicBezTo>
                  <a:cubicBezTo>
                    <a:pt x="5535" y="4360"/>
                    <a:pt x="5579" y="4258"/>
                    <a:pt x="5620" y="4152"/>
                  </a:cubicBezTo>
                  <a:cubicBezTo>
                    <a:pt x="5633" y="4119"/>
                    <a:pt x="5635" y="4084"/>
                    <a:pt x="5643" y="4051"/>
                  </a:cubicBezTo>
                  <a:cubicBezTo>
                    <a:pt x="5648" y="4047"/>
                    <a:pt x="5655" y="4042"/>
                    <a:pt x="5661" y="4039"/>
                  </a:cubicBezTo>
                  <a:cubicBezTo>
                    <a:pt x="5618" y="3957"/>
                    <a:pt x="5583" y="3870"/>
                    <a:pt x="5532" y="3793"/>
                  </a:cubicBezTo>
                  <a:cubicBezTo>
                    <a:pt x="5497" y="3740"/>
                    <a:pt x="5493" y="3701"/>
                    <a:pt x="5539" y="3658"/>
                  </a:cubicBezTo>
                  <a:cubicBezTo>
                    <a:pt x="5592" y="3607"/>
                    <a:pt x="5647" y="3558"/>
                    <a:pt x="5695" y="3501"/>
                  </a:cubicBezTo>
                  <a:cubicBezTo>
                    <a:pt x="5719" y="3473"/>
                    <a:pt x="5742" y="3462"/>
                    <a:pt x="5765" y="3462"/>
                  </a:cubicBezTo>
                  <a:cubicBezTo>
                    <a:pt x="5789" y="3462"/>
                    <a:pt x="5813" y="3474"/>
                    <a:pt x="5838" y="3495"/>
                  </a:cubicBezTo>
                  <a:cubicBezTo>
                    <a:pt x="5916" y="3562"/>
                    <a:pt x="5998" y="3591"/>
                    <a:pt x="6082" y="3591"/>
                  </a:cubicBezTo>
                  <a:cubicBezTo>
                    <a:pt x="6150" y="3591"/>
                    <a:pt x="6220" y="3572"/>
                    <a:pt x="6292" y="3541"/>
                  </a:cubicBezTo>
                  <a:cubicBezTo>
                    <a:pt x="6368" y="3508"/>
                    <a:pt x="6445" y="3474"/>
                    <a:pt x="6524" y="3446"/>
                  </a:cubicBezTo>
                  <a:cubicBezTo>
                    <a:pt x="6672" y="3392"/>
                    <a:pt x="6757" y="3292"/>
                    <a:pt x="6767" y="3133"/>
                  </a:cubicBezTo>
                  <a:cubicBezTo>
                    <a:pt x="6774" y="3037"/>
                    <a:pt x="6810" y="3003"/>
                    <a:pt x="6905" y="3003"/>
                  </a:cubicBezTo>
                  <a:cubicBezTo>
                    <a:pt x="6941" y="3003"/>
                    <a:pt x="6978" y="3005"/>
                    <a:pt x="7015" y="3005"/>
                  </a:cubicBezTo>
                  <a:cubicBezTo>
                    <a:pt x="7040" y="3005"/>
                    <a:pt x="7065" y="3004"/>
                    <a:pt x="7090" y="3002"/>
                  </a:cubicBezTo>
                  <a:cubicBezTo>
                    <a:pt x="7094" y="3001"/>
                    <a:pt x="7098" y="3001"/>
                    <a:pt x="7102" y="3001"/>
                  </a:cubicBezTo>
                  <a:close/>
                  <a:moveTo>
                    <a:pt x="6928" y="2543"/>
                  </a:moveTo>
                  <a:cubicBezTo>
                    <a:pt x="6882" y="2543"/>
                    <a:pt x="6837" y="2545"/>
                    <a:pt x="6791" y="2549"/>
                  </a:cubicBezTo>
                  <a:cubicBezTo>
                    <a:pt x="6572" y="2569"/>
                    <a:pt x="6387" y="2727"/>
                    <a:pt x="6337" y="2951"/>
                  </a:cubicBezTo>
                  <a:cubicBezTo>
                    <a:pt x="6324" y="3003"/>
                    <a:pt x="6302" y="3041"/>
                    <a:pt x="6241" y="3062"/>
                  </a:cubicBezTo>
                  <a:cubicBezTo>
                    <a:pt x="6196" y="3079"/>
                    <a:pt x="6157" y="3091"/>
                    <a:pt x="6117" y="3091"/>
                  </a:cubicBezTo>
                  <a:cubicBezTo>
                    <a:pt x="6081" y="3091"/>
                    <a:pt x="6044" y="3082"/>
                    <a:pt x="6002" y="3058"/>
                  </a:cubicBezTo>
                  <a:cubicBezTo>
                    <a:pt x="5922" y="3015"/>
                    <a:pt x="5838" y="2992"/>
                    <a:pt x="5754" y="2992"/>
                  </a:cubicBezTo>
                  <a:cubicBezTo>
                    <a:pt x="5672" y="2992"/>
                    <a:pt x="5590" y="3014"/>
                    <a:pt x="5514" y="3064"/>
                  </a:cubicBezTo>
                  <a:cubicBezTo>
                    <a:pt x="5394" y="3143"/>
                    <a:pt x="5294" y="3255"/>
                    <a:pt x="5186" y="3351"/>
                  </a:cubicBezTo>
                  <a:cubicBezTo>
                    <a:pt x="5031" y="3483"/>
                    <a:pt x="5007" y="3783"/>
                    <a:pt x="5084" y="3924"/>
                  </a:cubicBezTo>
                  <a:cubicBezTo>
                    <a:pt x="5146" y="4033"/>
                    <a:pt x="5153" y="4129"/>
                    <a:pt x="5084" y="4230"/>
                  </a:cubicBezTo>
                  <a:cubicBezTo>
                    <a:pt x="5068" y="4254"/>
                    <a:pt x="5044" y="4285"/>
                    <a:pt x="5019" y="4289"/>
                  </a:cubicBezTo>
                  <a:cubicBezTo>
                    <a:pt x="4799" y="4327"/>
                    <a:pt x="4662" y="4462"/>
                    <a:pt x="4613" y="4664"/>
                  </a:cubicBezTo>
                  <a:cubicBezTo>
                    <a:pt x="4580" y="4796"/>
                    <a:pt x="4600" y="4937"/>
                    <a:pt x="4591" y="5073"/>
                  </a:cubicBezTo>
                  <a:cubicBezTo>
                    <a:pt x="4573" y="5328"/>
                    <a:pt x="4757" y="5534"/>
                    <a:pt x="4962" y="5586"/>
                  </a:cubicBezTo>
                  <a:cubicBezTo>
                    <a:pt x="5054" y="5609"/>
                    <a:pt x="5091" y="5664"/>
                    <a:pt x="5122" y="5742"/>
                  </a:cubicBezTo>
                  <a:cubicBezTo>
                    <a:pt x="5145" y="5800"/>
                    <a:pt x="5145" y="5844"/>
                    <a:pt x="5111" y="5905"/>
                  </a:cubicBezTo>
                  <a:cubicBezTo>
                    <a:pt x="5013" y="6082"/>
                    <a:pt x="5013" y="6268"/>
                    <a:pt x="5115" y="6444"/>
                  </a:cubicBezTo>
                  <a:cubicBezTo>
                    <a:pt x="5169" y="6537"/>
                    <a:pt x="5253" y="6614"/>
                    <a:pt x="5327" y="6697"/>
                  </a:cubicBezTo>
                  <a:cubicBezTo>
                    <a:pt x="5442" y="6824"/>
                    <a:pt x="5599" y="6890"/>
                    <a:pt x="5759" y="6890"/>
                  </a:cubicBezTo>
                  <a:cubicBezTo>
                    <a:pt x="5854" y="6890"/>
                    <a:pt x="5950" y="6866"/>
                    <a:pt x="6039" y="6817"/>
                  </a:cubicBezTo>
                  <a:cubicBezTo>
                    <a:pt x="6066" y="6802"/>
                    <a:pt x="6096" y="6795"/>
                    <a:pt x="6126" y="6795"/>
                  </a:cubicBezTo>
                  <a:cubicBezTo>
                    <a:pt x="6219" y="6795"/>
                    <a:pt x="6313" y="6861"/>
                    <a:pt x="6340" y="6953"/>
                  </a:cubicBezTo>
                  <a:cubicBezTo>
                    <a:pt x="6392" y="7146"/>
                    <a:pt x="6518" y="7281"/>
                    <a:pt x="6715" y="7322"/>
                  </a:cubicBezTo>
                  <a:cubicBezTo>
                    <a:pt x="6801" y="7341"/>
                    <a:pt x="6891" y="7341"/>
                    <a:pt x="6981" y="7341"/>
                  </a:cubicBezTo>
                  <a:cubicBezTo>
                    <a:pt x="7027" y="7341"/>
                    <a:pt x="7072" y="7341"/>
                    <a:pt x="7117" y="7344"/>
                  </a:cubicBezTo>
                  <a:cubicBezTo>
                    <a:pt x="7124" y="7344"/>
                    <a:pt x="7131" y="7344"/>
                    <a:pt x="7139" y="7344"/>
                  </a:cubicBezTo>
                  <a:cubicBezTo>
                    <a:pt x="7354" y="7344"/>
                    <a:pt x="7587" y="7168"/>
                    <a:pt x="7629" y="6966"/>
                  </a:cubicBezTo>
                  <a:cubicBezTo>
                    <a:pt x="7649" y="6871"/>
                    <a:pt x="7704" y="6839"/>
                    <a:pt x="7783" y="6812"/>
                  </a:cubicBezTo>
                  <a:cubicBezTo>
                    <a:pt x="7812" y="6801"/>
                    <a:pt x="7837" y="6795"/>
                    <a:pt x="7862" y="6795"/>
                  </a:cubicBezTo>
                  <a:cubicBezTo>
                    <a:pt x="7889" y="6795"/>
                    <a:pt x="7915" y="6802"/>
                    <a:pt x="7947" y="6819"/>
                  </a:cubicBezTo>
                  <a:cubicBezTo>
                    <a:pt x="8038" y="6868"/>
                    <a:pt x="8129" y="6893"/>
                    <a:pt x="8219" y="6893"/>
                  </a:cubicBezTo>
                  <a:cubicBezTo>
                    <a:pt x="8324" y="6893"/>
                    <a:pt x="8428" y="6858"/>
                    <a:pt x="8527" y="6786"/>
                  </a:cubicBezTo>
                  <a:cubicBezTo>
                    <a:pt x="8619" y="6720"/>
                    <a:pt x="8697" y="6635"/>
                    <a:pt x="8779" y="6556"/>
                  </a:cubicBezTo>
                  <a:cubicBezTo>
                    <a:pt x="8959" y="6376"/>
                    <a:pt x="8986" y="6093"/>
                    <a:pt x="8857" y="5885"/>
                  </a:cubicBezTo>
                  <a:cubicBezTo>
                    <a:pt x="8814" y="5816"/>
                    <a:pt x="8836" y="5779"/>
                    <a:pt x="8861" y="5724"/>
                  </a:cubicBezTo>
                  <a:cubicBezTo>
                    <a:pt x="8891" y="5673"/>
                    <a:pt x="8899" y="5615"/>
                    <a:pt x="8979" y="5596"/>
                  </a:cubicBezTo>
                  <a:cubicBezTo>
                    <a:pt x="9171" y="5554"/>
                    <a:pt x="9310" y="5434"/>
                    <a:pt x="9359" y="5243"/>
                  </a:cubicBezTo>
                  <a:cubicBezTo>
                    <a:pt x="9393" y="5107"/>
                    <a:pt x="9402" y="4960"/>
                    <a:pt x="9395" y="4820"/>
                  </a:cubicBezTo>
                  <a:cubicBezTo>
                    <a:pt x="9382" y="4571"/>
                    <a:pt x="9266" y="4381"/>
                    <a:pt x="9008" y="4303"/>
                  </a:cubicBezTo>
                  <a:cubicBezTo>
                    <a:pt x="8926" y="4279"/>
                    <a:pt x="8884" y="4240"/>
                    <a:pt x="8863" y="4159"/>
                  </a:cubicBezTo>
                  <a:cubicBezTo>
                    <a:pt x="8851" y="4112"/>
                    <a:pt x="8806" y="4080"/>
                    <a:pt x="8844" y="4019"/>
                  </a:cubicBezTo>
                  <a:cubicBezTo>
                    <a:pt x="8938" y="3877"/>
                    <a:pt x="8962" y="3726"/>
                    <a:pt x="8906" y="3559"/>
                  </a:cubicBezTo>
                  <a:cubicBezTo>
                    <a:pt x="8841" y="3360"/>
                    <a:pt x="8694" y="3231"/>
                    <a:pt x="8537" y="3108"/>
                  </a:cubicBezTo>
                  <a:cubicBezTo>
                    <a:pt x="8442" y="3034"/>
                    <a:pt x="8336" y="2994"/>
                    <a:pt x="8228" y="2994"/>
                  </a:cubicBezTo>
                  <a:cubicBezTo>
                    <a:pt x="8162" y="2994"/>
                    <a:pt x="8096" y="3008"/>
                    <a:pt x="8031" y="3040"/>
                  </a:cubicBezTo>
                  <a:cubicBezTo>
                    <a:pt x="7966" y="3070"/>
                    <a:pt x="7906" y="3088"/>
                    <a:pt x="7846" y="3088"/>
                  </a:cubicBezTo>
                  <a:cubicBezTo>
                    <a:pt x="7782" y="3088"/>
                    <a:pt x="7718" y="3067"/>
                    <a:pt x="7650" y="3016"/>
                  </a:cubicBezTo>
                  <a:cubicBezTo>
                    <a:pt x="7619" y="2804"/>
                    <a:pt x="7507" y="2634"/>
                    <a:pt x="7285" y="2583"/>
                  </a:cubicBezTo>
                  <a:cubicBezTo>
                    <a:pt x="7170" y="2556"/>
                    <a:pt x="7048" y="2543"/>
                    <a:pt x="6928" y="2543"/>
                  </a:cubicBezTo>
                  <a:close/>
                  <a:moveTo>
                    <a:pt x="10681" y="7556"/>
                  </a:moveTo>
                  <a:cubicBezTo>
                    <a:pt x="10789" y="7556"/>
                    <a:pt x="10860" y="7633"/>
                    <a:pt x="10862" y="7731"/>
                  </a:cubicBezTo>
                  <a:cubicBezTo>
                    <a:pt x="10867" y="7943"/>
                    <a:pt x="11036" y="8088"/>
                    <a:pt x="11209" y="8088"/>
                  </a:cubicBezTo>
                  <a:cubicBezTo>
                    <a:pt x="11215" y="8088"/>
                    <a:pt x="11222" y="8088"/>
                    <a:pt x="11228" y="8088"/>
                  </a:cubicBezTo>
                  <a:cubicBezTo>
                    <a:pt x="11231" y="8088"/>
                    <a:pt x="11233" y="8088"/>
                    <a:pt x="11235" y="8088"/>
                  </a:cubicBezTo>
                  <a:cubicBezTo>
                    <a:pt x="11326" y="8088"/>
                    <a:pt x="11409" y="8164"/>
                    <a:pt x="11411" y="8249"/>
                  </a:cubicBezTo>
                  <a:cubicBezTo>
                    <a:pt x="11413" y="8504"/>
                    <a:pt x="11412" y="8760"/>
                    <a:pt x="11412" y="9026"/>
                  </a:cubicBezTo>
                  <a:cubicBezTo>
                    <a:pt x="11255" y="8975"/>
                    <a:pt x="11251" y="8848"/>
                    <a:pt x="11237" y="8732"/>
                  </a:cubicBezTo>
                  <a:cubicBezTo>
                    <a:pt x="11207" y="8475"/>
                    <a:pt x="10978" y="8269"/>
                    <a:pt x="10719" y="8262"/>
                  </a:cubicBezTo>
                  <a:cubicBezTo>
                    <a:pt x="10712" y="8262"/>
                    <a:pt x="10705" y="8262"/>
                    <a:pt x="10699" y="8262"/>
                  </a:cubicBezTo>
                  <a:cubicBezTo>
                    <a:pt x="10525" y="8262"/>
                    <a:pt x="10388" y="8333"/>
                    <a:pt x="10259" y="8449"/>
                  </a:cubicBezTo>
                  <a:cubicBezTo>
                    <a:pt x="9952" y="8727"/>
                    <a:pt x="9607" y="8948"/>
                    <a:pt x="9189" y="9017"/>
                  </a:cubicBezTo>
                  <a:cubicBezTo>
                    <a:pt x="9007" y="9047"/>
                    <a:pt x="8817" y="9039"/>
                    <a:pt x="8619" y="9048"/>
                  </a:cubicBezTo>
                  <a:cubicBezTo>
                    <a:pt x="8619" y="8848"/>
                    <a:pt x="8623" y="8659"/>
                    <a:pt x="8619" y="8473"/>
                  </a:cubicBezTo>
                  <a:cubicBezTo>
                    <a:pt x="8616" y="8299"/>
                    <a:pt x="8616" y="8129"/>
                    <a:pt x="8710" y="7975"/>
                  </a:cubicBezTo>
                  <a:cubicBezTo>
                    <a:pt x="8865" y="7720"/>
                    <a:pt x="9083" y="7563"/>
                    <a:pt x="9389" y="7560"/>
                  </a:cubicBezTo>
                  <a:cubicBezTo>
                    <a:pt x="9532" y="7558"/>
                    <a:pt x="9676" y="7558"/>
                    <a:pt x="9819" y="7558"/>
                  </a:cubicBezTo>
                  <a:cubicBezTo>
                    <a:pt x="9962" y="7558"/>
                    <a:pt x="10106" y="7558"/>
                    <a:pt x="10249" y="7558"/>
                  </a:cubicBezTo>
                  <a:cubicBezTo>
                    <a:pt x="10392" y="7558"/>
                    <a:pt x="10535" y="7558"/>
                    <a:pt x="10678" y="7556"/>
                  </a:cubicBezTo>
                  <a:cubicBezTo>
                    <a:pt x="10679" y="7556"/>
                    <a:pt x="10680" y="7556"/>
                    <a:pt x="10681" y="7556"/>
                  </a:cubicBezTo>
                  <a:close/>
                  <a:moveTo>
                    <a:pt x="4639" y="7574"/>
                  </a:moveTo>
                  <a:cubicBezTo>
                    <a:pt x="4785" y="7574"/>
                    <a:pt x="4788" y="7581"/>
                    <a:pt x="4845" y="7717"/>
                  </a:cubicBezTo>
                  <a:cubicBezTo>
                    <a:pt x="4934" y="7931"/>
                    <a:pt x="5079" y="8079"/>
                    <a:pt x="5330" y="8086"/>
                  </a:cubicBezTo>
                  <a:cubicBezTo>
                    <a:pt x="5408" y="8088"/>
                    <a:pt x="5457" y="8136"/>
                    <a:pt x="5460" y="8214"/>
                  </a:cubicBezTo>
                  <a:cubicBezTo>
                    <a:pt x="5463" y="8498"/>
                    <a:pt x="5461" y="8782"/>
                    <a:pt x="5461" y="9081"/>
                  </a:cubicBezTo>
                  <a:cubicBezTo>
                    <a:pt x="5350" y="9030"/>
                    <a:pt x="5283" y="8964"/>
                    <a:pt x="5228" y="8873"/>
                  </a:cubicBezTo>
                  <a:cubicBezTo>
                    <a:pt x="5071" y="8607"/>
                    <a:pt x="4826" y="8466"/>
                    <a:pt x="4521" y="8460"/>
                  </a:cubicBezTo>
                  <a:cubicBezTo>
                    <a:pt x="4279" y="8456"/>
                    <a:pt x="4038" y="8454"/>
                    <a:pt x="3796" y="8454"/>
                  </a:cubicBezTo>
                  <a:cubicBezTo>
                    <a:pt x="3555" y="8454"/>
                    <a:pt x="3314" y="8456"/>
                    <a:pt x="3073" y="8460"/>
                  </a:cubicBezTo>
                  <a:cubicBezTo>
                    <a:pt x="3070" y="8460"/>
                    <a:pt x="3067" y="8460"/>
                    <a:pt x="3064" y="8460"/>
                  </a:cubicBezTo>
                  <a:cubicBezTo>
                    <a:pt x="2781" y="8460"/>
                    <a:pt x="2501" y="8212"/>
                    <a:pt x="2526" y="7911"/>
                  </a:cubicBezTo>
                  <a:cubicBezTo>
                    <a:pt x="2534" y="7803"/>
                    <a:pt x="2527" y="7695"/>
                    <a:pt x="2527" y="7574"/>
                  </a:cubicBezTo>
                  <a:close/>
                  <a:moveTo>
                    <a:pt x="10704" y="8726"/>
                  </a:moveTo>
                  <a:cubicBezTo>
                    <a:pt x="10712" y="8726"/>
                    <a:pt x="10719" y="8727"/>
                    <a:pt x="10726" y="8730"/>
                  </a:cubicBezTo>
                  <a:cubicBezTo>
                    <a:pt x="10756" y="8743"/>
                    <a:pt x="10787" y="8795"/>
                    <a:pt x="10788" y="8831"/>
                  </a:cubicBezTo>
                  <a:cubicBezTo>
                    <a:pt x="10797" y="9009"/>
                    <a:pt x="10857" y="9164"/>
                    <a:pt x="10982" y="9289"/>
                  </a:cubicBezTo>
                  <a:cubicBezTo>
                    <a:pt x="11101" y="9405"/>
                    <a:pt x="11244" y="9476"/>
                    <a:pt x="11426" y="9481"/>
                  </a:cubicBezTo>
                  <a:cubicBezTo>
                    <a:pt x="11426" y="9579"/>
                    <a:pt x="11430" y="9671"/>
                    <a:pt x="11425" y="9762"/>
                  </a:cubicBezTo>
                  <a:cubicBezTo>
                    <a:pt x="11423" y="9781"/>
                    <a:pt x="11392" y="9811"/>
                    <a:pt x="11374" y="9812"/>
                  </a:cubicBezTo>
                  <a:cubicBezTo>
                    <a:pt x="11143" y="9848"/>
                    <a:pt x="11109" y="9890"/>
                    <a:pt x="11091" y="10131"/>
                  </a:cubicBezTo>
                  <a:cubicBezTo>
                    <a:pt x="11064" y="10469"/>
                    <a:pt x="10893" y="10722"/>
                    <a:pt x="10611" y="10902"/>
                  </a:cubicBezTo>
                  <a:cubicBezTo>
                    <a:pt x="10433" y="11018"/>
                    <a:pt x="10239" y="11086"/>
                    <a:pt x="10028" y="11086"/>
                  </a:cubicBezTo>
                  <a:cubicBezTo>
                    <a:pt x="10006" y="11086"/>
                    <a:pt x="9985" y="11086"/>
                    <a:pt x="9963" y="11084"/>
                  </a:cubicBezTo>
                  <a:cubicBezTo>
                    <a:pt x="9622" y="11062"/>
                    <a:pt x="9346" y="10909"/>
                    <a:pt x="9133" y="10642"/>
                  </a:cubicBezTo>
                  <a:cubicBezTo>
                    <a:pt x="8990" y="10467"/>
                    <a:pt x="8940" y="10255"/>
                    <a:pt x="8921" y="10033"/>
                  </a:cubicBezTo>
                  <a:cubicBezTo>
                    <a:pt x="8909" y="9916"/>
                    <a:pt x="8831" y="9835"/>
                    <a:pt x="8711" y="9834"/>
                  </a:cubicBezTo>
                  <a:cubicBezTo>
                    <a:pt x="8691" y="9834"/>
                    <a:pt x="8672" y="9834"/>
                    <a:pt x="8653" y="9834"/>
                  </a:cubicBezTo>
                  <a:cubicBezTo>
                    <a:pt x="8643" y="9834"/>
                    <a:pt x="8633" y="9834"/>
                    <a:pt x="8623" y="9834"/>
                  </a:cubicBezTo>
                  <a:cubicBezTo>
                    <a:pt x="8547" y="9825"/>
                    <a:pt x="8502" y="9783"/>
                    <a:pt x="8496" y="9705"/>
                  </a:cubicBezTo>
                  <a:cubicBezTo>
                    <a:pt x="8491" y="9634"/>
                    <a:pt x="8495" y="9565"/>
                    <a:pt x="8495" y="9481"/>
                  </a:cubicBezTo>
                  <a:cubicBezTo>
                    <a:pt x="8554" y="9481"/>
                    <a:pt x="8613" y="9481"/>
                    <a:pt x="8672" y="9481"/>
                  </a:cubicBezTo>
                  <a:cubicBezTo>
                    <a:pt x="8701" y="9481"/>
                    <a:pt x="8730" y="9481"/>
                    <a:pt x="8759" y="9481"/>
                  </a:cubicBezTo>
                  <a:cubicBezTo>
                    <a:pt x="8804" y="9482"/>
                    <a:pt x="8849" y="9483"/>
                    <a:pt x="8893" y="9483"/>
                  </a:cubicBezTo>
                  <a:cubicBezTo>
                    <a:pt x="9136" y="9483"/>
                    <a:pt x="9375" y="9463"/>
                    <a:pt x="9610" y="9377"/>
                  </a:cubicBezTo>
                  <a:cubicBezTo>
                    <a:pt x="9945" y="9256"/>
                    <a:pt x="10236" y="9074"/>
                    <a:pt x="10501" y="8843"/>
                  </a:cubicBezTo>
                  <a:cubicBezTo>
                    <a:pt x="10536" y="8814"/>
                    <a:pt x="10569" y="8778"/>
                    <a:pt x="10610" y="8757"/>
                  </a:cubicBezTo>
                  <a:cubicBezTo>
                    <a:pt x="10637" y="8742"/>
                    <a:pt x="10675" y="8726"/>
                    <a:pt x="10704" y="8726"/>
                  </a:cubicBezTo>
                  <a:close/>
                  <a:moveTo>
                    <a:pt x="3618" y="8917"/>
                  </a:moveTo>
                  <a:cubicBezTo>
                    <a:pt x="3913" y="8917"/>
                    <a:pt x="4208" y="8917"/>
                    <a:pt x="4502" y="8920"/>
                  </a:cubicBezTo>
                  <a:cubicBezTo>
                    <a:pt x="4644" y="8921"/>
                    <a:pt x="4760" y="8985"/>
                    <a:pt x="4830" y="9112"/>
                  </a:cubicBezTo>
                  <a:cubicBezTo>
                    <a:pt x="4955" y="9337"/>
                    <a:pt x="5142" y="9480"/>
                    <a:pt x="5392" y="9537"/>
                  </a:cubicBezTo>
                  <a:cubicBezTo>
                    <a:pt x="5437" y="9546"/>
                    <a:pt x="5464" y="9566"/>
                    <a:pt x="5457" y="9617"/>
                  </a:cubicBezTo>
                  <a:cubicBezTo>
                    <a:pt x="5456" y="9630"/>
                    <a:pt x="5457" y="9641"/>
                    <a:pt x="5457" y="9653"/>
                  </a:cubicBezTo>
                  <a:cubicBezTo>
                    <a:pt x="5456" y="9712"/>
                    <a:pt x="5473" y="9783"/>
                    <a:pt x="5447" y="9825"/>
                  </a:cubicBezTo>
                  <a:cubicBezTo>
                    <a:pt x="5427" y="9855"/>
                    <a:pt x="5348" y="9846"/>
                    <a:pt x="5296" y="9856"/>
                  </a:cubicBezTo>
                  <a:cubicBezTo>
                    <a:pt x="5204" y="9876"/>
                    <a:pt x="5123" y="9974"/>
                    <a:pt x="5123" y="10070"/>
                  </a:cubicBezTo>
                  <a:cubicBezTo>
                    <a:pt x="5125" y="10337"/>
                    <a:pt x="5033" y="10575"/>
                    <a:pt x="4853" y="10763"/>
                  </a:cubicBezTo>
                  <a:cubicBezTo>
                    <a:pt x="4669" y="10957"/>
                    <a:pt x="4437" y="11082"/>
                    <a:pt x="4163" y="11108"/>
                  </a:cubicBezTo>
                  <a:cubicBezTo>
                    <a:pt x="4116" y="11113"/>
                    <a:pt x="4071" y="11115"/>
                    <a:pt x="4027" y="11115"/>
                  </a:cubicBezTo>
                  <a:cubicBezTo>
                    <a:pt x="3632" y="11115"/>
                    <a:pt x="3326" y="10929"/>
                    <a:pt x="3097" y="10591"/>
                  </a:cubicBezTo>
                  <a:cubicBezTo>
                    <a:pt x="3000" y="10446"/>
                    <a:pt x="2959" y="10284"/>
                    <a:pt x="2953" y="10115"/>
                  </a:cubicBezTo>
                  <a:cubicBezTo>
                    <a:pt x="2949" y="9941"/>
                    <a:pt x="2861" y="9856"/>
                    <a:pt x="2697" y="9856"/>
                  </a:cubicBezTo>
                  <a:cubicBezTo>
                    <a:pt x="2694" y="9856"/>
                    <a:pt x="2691" y="9856"/>
                    <a:pt x="2688" y="9856"/>
                  </a:cubicBezTo>
                  <a:cubicBezTo>
                    <a:pt x="2685" y="9856"/>
                    <a:pt x="2681" y="9856"/>
                    <a:pt x="2677" y="9856"/>
                  </a:cubicBezTo>
                  <a:cubicBezTo>
                    <a:pt x="2561" y="9856"/>
                    <a:pt x="2515" y="9813"/>
                    <a:pt x="2526" y="9692"/>
                  </a:cubicBezTo>
                  <a:cubicBezTo>
                    <a:pt x="2533" y="9612"/>
                    <a:pt x="2531" y="9528"/>
                    <a:pt x="2526" y="9445"/>
                  </a:cubicBezTo>
                  <a:cubicBezTo>
                    <a:pt x="2521" y="9360"/>
                    <a:pt x="2570" y="9331"/>
                    <a:pt x="2640" y="9324"/>
                  </a:cubicBezTo>
                  <a:cubicBezTo>
                    <a:pt x="2649" y="9324"/>
                    <a:pt x="2657" y="9324"/>
                    <a:pt x="2666" y="9324"/>
                  </a:cubicBezTo>
                  <a:cubicBezTo>
                    <a:pt x="2681" y="9324"/>
                    <a:pt x="2697" y="9324"/>
                    <a:pt x="2713" y="9324"/>
                  </a:cubicBezTo>
                  <a:cubicBezTo>
                    <a:pt x="2727" y="9324"/>
                    <a:pt x="2741" y="9324"/>
                    <a:pt x="2755" y="9322"/>
                  </a:cubicBezTo>
                  <a:cubicBezTo>
                    <a:pt x="2879" y="9297"/>
                    <a:pt x="2949" y="9211"/>
                    <a:pt x="2950" y="9082"/>
                  </a:cubicBezTo>
                  <a:lnTo>
                    <a:pt x="2950" y="8917"/>
                  </a:lnTo>
                  <a:lnTo>
                    <a:pt x="3028" y="8917"/>
                  </a:lnTo>
                  <a:cubicBezTo>
                    <a:pt x="3224" y="8917"/>
                    <a:pt x="3421" y="8917"/>
                    <a:pt x="3618" y="8917"/>
                  </a:cubicBezTo>
                  <a:close/>
                  <a:moveTo>
                    <a:pt x="3564" y="11516"/>
                  </a:moveTo>
                  <a:cubicBezTo>
                    <a:pt x="3701" y="11531"/>
                    <a:pt x="3843" y="11558"/>
                    <a:pt x="3986" y="11564"/>
                  </a:cubicBezTo>
                  <a:cubicBezTo>
                    <a:pt x="4002" y="11564"/>
                    <a:pt x="4017" y="11565"/>
                    <a:pt x="4033" y="11565"/>
                  </a:cubicBezTo>
                  <a:cubicBezTo>
                    <a:pt x="4163" y="11565"/>
                    <a:pt x="4292" y="11550"/>
                    <a:pt x="4422" y="11544"/>
                  </a:cubicBezTo>
                  <a:cubicBezTo>
                    <a:pt x="4456" y="11625"/>
                    <a:pt x="4495" y="11717"/>
                    <a:pt x="4529" y="11809"/>
                  </a:cubicBezTo>
                  <a:cubicBezTo>
                    <a:pt x="4533" y="11823"/>
                    <a:pt x="4526" y="11854"/>
                    <a:pt x="4514" y="11864"/>
                  </a:cubicBezTo>
                  <a:cubicBezTo>
                    <a:pt x="4358" y="12002"/>
                    <a:pt x="4165" y="12073"/>
                    <a:pt x="3976" y="12073"/>
                  </a:cubicBezTo>
                  <a:cubicBezTo>
                    <a:pt x="3777" y="12073"/>
                    <a:pt x="3583" y="11994"/>
                    <a:pt x="3445" y="11834"/>
                  </a:cubicBezTo>
                  <a:cubicBezTo>
                    <a:pt x="3489" y="11715"/>
                    <a:pt x="3529" y="11609"/>
                    <a:pt x="3564" y="11516"/>
                  </a:cubicBezTo>
                  <a:close/>
                  <a:moveTo>
                    <a:pt x="9549" y="11469"/>
                  </a:moveTo>
                  <a:cubicBezTo>
                    <a:pt x="9697" y="11517"/>
                    <a:pt x="9853" y="11544"/>
                    <a:pt x="10011" y="11544"/>
                  </a:cubicBezTo>
                  <a:cubicBezTo>
                    <a:pt x="10133" y="11544"/>
                    <a:pt x="10255" y="11528"/>
                    <a:pt x="10376" y="11495"/>
                  </a:cubicBezTo>
                  <a:cubicBezTo>
                    <a:pt x="10429" y="11621"/>
                    <a:pt x="10478" y="11741"/>
                    <a:pt x="10529" y="11870"/>
                  </a:cubicBezTo>
                  <a:cubicBezTo>
                    <a:pt x="10422" y="11997"/>
                    <a:pt x="10287" y="12097"/>
                    <a:pt x="10108" y="12138"/>
                  </a:cubicBezTo>
                  <a:cubicBezTo>
                    <a:pt x="10064" y="12148"/>
                    <a:pt x="10019" y="12153"/>
                    <a:pt x="9973" y="12153"/>
                  </a:cubicBezTo>
                  <a:cubicBezTo>
                    <a:pt x="9763" y="12153"/>
                    <a:pt x="9534" y="12054"/>
                    <a:pt x="9416" y="11889"/>
                  </a:cubicBezTo>
                  <a:cubicBezTo>
                    <a:pt x="9402" y="11870"/>
                    <a:pt x="9404" y="11830"/>
                    <a:pt x="9414" y="11804"/>
                  </a:cubicBezTo>
                  <a:cubicBezTo>
                    <a:pt x="9454" y="11693"/>
                    <a:pt x="9502" y="11582"/>
                    <a:pt x="9549" y="11469"/>
                  </a:cubicBezTo>
                  <a:close/>
                  <a:moveTo>
                    <a:pt x="11006" y="12063"/>
                  </a:moveTo>
                  <a:cubicBezTo>
                    <a:pt x="11009" y="12063"/>
                    <a:pt x="11011" y="12063"/>
                    <a:pt x="11013" y="12063"/>
                  </a:cubicBezTo>
                  <a:cubicBezTo>
                    <a:pt x="11421" y="12169"/>
                    <a:pt x="11798" y="12339"/>
                    <a:pt x="12124" y="12618"/>
                  </a:cubicBezTo>
                  <a:cubicBezTo>
                    <a:pt x="12428" y="12880"/>
                    <a:pt x="12622" y="13205"/>
                    <a:pt x="12691" y="13591"/>
                  </a:cubicBezTo>
                  <a:cubicBezTo>
                    <a:pt x="12732" y="13821"/>
                    <a:pt x="12712" y="14058"/>
                    <a:pt x="12714" y="14292"/>
                  </a:cubicBezTo>
                  <a:cubicBezTo>
                    <a:pt x="12714" y="14360"/>
                    <a:pt x="12619" y="14439"/>
                    <a:pt x="12551" y="14439"/>
                  </a:cubicBezTo>
                  <a:cubicBezTo>
                    <a:pt x="12478" y="14439"/>
                    <a:pt x="12406" y="14439"/>
                    <a:pt x="12333" y="14439"/>
                  </a:cubicBezTo>
                  <a:cubicBezTo>
                    <a:pt x="12187" y="14439"/>
                    <a:pt x="12040" y="14439"/>
                    <a:pt x="11886" y="14439"/>
                  </a:cubicBezTo>
                  <a:cubicBezTo>
                    <a:pt x="11886" y="14225"/>
                    <a:pt x="11890" y="14023"/>
                    <a:pt x="11885" y="13821"/>
                  </a:cubicBezTo>
                  <a:cubicBezTo>
                    <a:pt x="11882" y="13736"/>
                    <a:pt x="11875" y="13647"/>
                    <a:pt x="11800" y="13583"/>
                  </a:cubicBezTo>
                  <a:cubicBezTo>
                    <a:pt x="11757" y="13548"/>
                    <a:pt x="11713" y="13535"/>
                    <a:pt x="11667" y="13535"/>
                  </a:cubicBezTo>
                  <a:cubicBezTo>
                    <a:pt x="11633" y="13535"/>
                    <a:pt x="11598" y="13542"/>
                    <a:pt x="11562" y="13553"/>
                  </a:cubicBezTo>
                  <a:cubicBezTo>
                    <a:pt x="11469" y="13580"/>
                    <a:pt x="11428" y="13651"/>
                    <a:pt x="11428" y="13744"/>
                  </a:cubicBezTo>
                  <a:cubicBezTo>
                    <a:pt x="11426" y="13972"/>
                    <a:pt x="11428" y="14203"/>
                    <a:pt x="11428" y="14436"/>
                  </a:cubicBezTo>
                  <a:lnTo>
                    <a:pt x="8608" y="14436"/>
                  </a:lnTo>
                  <a:cubicBezTo>
                    <a:pt x="8605" y="14412"/>
                    <a:pt x="8602" y="14388"/>
                    <a:pt x="8602" y="14362"/>
                  </a:cubicBezTo>
                  <a:lnTo>
                    <a:pt x="8602" y="13781"/>
                  </a:lnTo>
                  <a:cubicBezTo>
                    <a:pt x="8602" y="13625"/>
                    <a:pt x="8519" y="13540"/>
                    <a:pt x="8372" y="13540"/>
                  </a:cubicBezTo>
                  <a:cubicBezTo>
                    <a:pt x="8237" y="13540"/>
                    <a:pt x="8144" y="13638"/>
                    <a:pt x="8144" y="13780"/>
                  </a:cubicBezTo>
                  <a:lnTo>
                    <a:pt x="8144" y="14436"/>
                  </a:lnTo>
                  <a:lnTo>
                    <a:pt x="7207" y="14436"/>
                  </a:lnTo>
                  <a:cubicBezTo>
                    <a:pt x="7217" y="14055"/>
                    <a:pt x="7162" y="13669"/>
                    <a:pt x="7313" y="13304"/>
                  </a:cubicBezTo>
                  <a:cubicBezTo>
                    <a:pt x="7386" y="13127"/>
                    <a:pt x="7479" y="12962"/>
                    <a:pt x="7605" y="12816"/>
                  </a:cubicBezTo>
                  <a:cubicBezTo>
                    <a:pt x="7951" y="12414"/>
                    <a:pt x="8403" y="12198"/>
                    <a:pt x="8902" y="12069"/>
                  </a:cubicBezTo>
                  <a:cubicBezTo>
                    <a:pt x="8906" y="12068"/>
                    <a:pt x="8910" y="12068"/>
                    <a:pt x="8914" y="12068"/>
                  </a:cubicBezTo>
                  <a:cubicBezTo>
                    <a:pt x="8941" y="12068"/>
                    <a:pt x="8978" y="12085"/>
                    <a:pt x="8991" y="12103"/>
                  </a:cubicBezTo>
                  <a:cubicBezTo>
                    <a:pt x="9198" y="12387"/>
                    <a:pt x="9474" y="12566"/>
                    <a:pt x="9822" y="12601"/>
                  </a:cubicBezTo>
                  <a:cubicBezTo>
                    <a:pt x="9873" y="12606"/>
                    <a:pt x="9923" y="12609"/>
                    <a:pt x="9972" y="12609"/>
                  </a:cubicBezTo>
                  <a:cubicBezTo>
                    <a:pt x="10364" y="12609"/>
                    <a:pt x="10687" y="12439"/>
                    <a:pt x="10931" y="12102"/>
                  </a:cubicBezTo>
                  <a:cubicBezTo>
                    <a:pt x="10945" y="12082"/>
                    <a:pt x="10982" y="12063"/>
                    <a:pt x="11006" y="12063"/>
                  </a:cubicBezTo>
                  <a:close/>
                  <a:moveTo>
                    <a:pt x="3008" y="12042"/>
                  </a:moveTo>
                  <a:cubicBezTo>
                    <a:pt x="3201" y="12281"/>
                    <a:pt x="3434" y="12447"/>
                    <a:pt x="3737" y="12499"/>
                  </a:cubicBezTo>
                  <a:cubicBezTo>
                    <a:pt x="3826" y="12514"/>
                    <a:pt x="3915" y="12523"/>
                    <a:pt x="4003" y="12523"/>
                  </a:cubicBezTo>
                  <a:cubicBezTo>
                    <a:pt x="4214" y="12523"/>
                    <a:pt x="4418" y="12474"/>
                    <a:pt x="4608" y="12355"/>
                  </a:cubicBezTo>
                  <a:cubicBezTo>
                    <a:pt x="4717" y="12288"/>
                    <a:pt x="4811" y="12196"/>
                    <a:pt x="4904" y="12106"/>
                  </a:cubicBezTo>
                  <a:cubicBezTo>
                    <a:pt x="4937" y="12073"/>
                    <a:pt x="4968" y="12055"/>
                    <a:pt x="5006" y="12055"/>
                  </a:cubicBezTo>
                  <a:cubicBezTo>
                    <a:pt x="5018" y="12055"/>
                    <a:pt x="5031" y="12057"/>
                    <a:pt x="5045" y="12061"/>
                  </a:cubicBezTo>
                  <a:cubicBezTo>
                    <a:pt x="5432" y="12168"/>
                    <a:pt x="5801" y="12317"/>
                    <a:pt x="6108" y="12578"/>
                  </a:cubicBezTo>
                  <a:cubicBezTo>
                    <a:pt x="6422" y="12844"/>
                    <a:pt x="6656" y="13167"/>
                    <a:pt x="6709" y="13584"/>
                  </a:cubicBezTo>
                  <a:cubicBezTo>
                    <a:pt x="6747" y="13864"/>
                    <a:pt x="6747" y="14147"/>
                    <a:pt x="6764" y="14436"/>
                  </a:cubicBezTo>
                  <a:lnTo>
                    <a:pt x="5849" y="14436"/>
                  </a:lnTo>
                  <a:lnTo>
                    <a:pt x="5849" y="14354"/>
                  </a:lnTo>
                  <a:cubicBezTo>
                    <a:pt x="5849" y="14157"/>
                    <a:pt x="5845" y="13959"/>
                    <a:pt x="5851" y="13764"/>
                  </a:cubicBezTo>
                  <a:cubicBezTo>
                    <a:pt x="5852" y="13637"/>
                    <a:pt x="5780" y="13574"/>
                    <a:pt x="5710" y="13545"/>
                  </a:cubicBezTo>
                  <a:cubicBezTo>
                    <a:pt x="5689" y="13535"/>
                    <a:pt x="5664" y="13531"/>
                    <a:pt x="5638" y="13531"/>
                  </a:cubicBezTo>
                  <a:cubicBezTo>
                    <a:pt x="5567" y="13531"/>
                    <a:pt x="5488" y="13564"/>
                    <a:pt x="5449" y="13617"/>
                  </a:cubicBezTo>
                  <a:cubicBezTo>
                    <a:pt x="5426" y="13648"/>
                    <a:pt x="5411" y="13695"/>
                    <a:pt x="5411" y="13734"/>
                  </a:cubicBezTo>
                  <a:cubicBezTo>
                    <a:pt x="5406" y="13966"/>
                    <a:pt x="5408" y="14198"/>
                    <a:pt x="5408" y="14437"/>
                  </a:cubicBezTo>
                  <a:lnTo>
                    <a:pt x="2582" y="14437"/>
                  </a:lnTo>
                  <a:cubicBezTo>
                    <a:pt x="2582" y="14215"/>
                    <a:pt x="2584" y="14000"/>
                    <a:pt x="2582" y="13782"/>
                  </a:cubicBezTo>
                  <a:cubicBezTo>
                    <a:pt x="2581" y="13633"/>
                    <a:pt x="2480" y="13534"/>
                    <a:pt x="2357" y="13534"/>
                  </a:cubicBezTo>
                  <a:cubicBezTo>
                    <a:pt x="2314" y="13534"/>
                    <a:pt x="2269" y="13546"/>
                    <a:pt x="2224" y="13572"/>
                  </a:cubicBezTo>
                  <a:cubicBezTo>
                    <a:pt x="2158" y="13611"/>
                    <a:pt x="2124" y="13671"/>
                    <a:pt x="2124" y="13748"/>
                  </a:cubicBezTo>
                  <a:lnTo>
                    <a:pt x="2124" y="14440"/>
                  </a:lnTo>
                  <a:lnTo>
                    <a:pt x="1443" y="14440"/>
                  </a:lnTo>
                  <a:cubicBezTo>
                    <a:pt x="1312" y="14440"/>
                    <a:pt x="1226" y="14364"/>
                    <a:pt x="1224" y="14235"/>
                  </a:cubicBezTo>
                  <a:cubicBezTo>
                    <a:pt x="1213" y="13917"/>
                    <a:pt x="1220" y="13598"/>
                    <a:pt x="1343" y="13294"/>
                  </a:cubicBezTo>
                  <a:cubicBezTo>
                    <a:pt x="1453" y="13018"/>
                    <a:pt x="1615" y="12776"/>
                    <a:pt x="1857" y="12598"/>
                  </a:cubicBezTo>
                  <a:cubicBezTo>
                    <a:pt x="2008" y="12486"/>
                    <a:pt x="2158" y="12370"/>
                    <a:pt x="2326" y="12293"/>
                  </a:cubicBezTo>
                  <a:cubicBezTo>
                    <a:pt x="2533" y="12195"/>
                    <a:pt x="2755" y="12134"/>
                    <a:pt x="2971" y="12056"/>
                  </a:cubicBezTo>
                  <a:cubicBezTo>
                    <a:pt x="2984" y="12051"/>
                    <a:pt x="2995" y="12046"/>
                    <a:pt x="3008" y="12042"/>
                  </a:cubicBezTo>
                  <a:close/>
                  <a:moveTo>
                    <a:pt x="6910" y="1"/>
                  </a:moveTo>
                  <a:cubicBezTo>
                    <a:pt x="6644" y="141"/>
                    <a:pt x="6375" y="277"/>
                    <a:pt x="6112" y="420"/>
                  </a:cubicBezTo>
                  <a:cubicBezTo>
                    <a:pt x="5872" y="551"/>
                    <a:pt x="5637" y="693"/>
                    <a:pt x="5399" y="829"/>
                  </a:cubicBezTo>
                  <a:lnTo>
                    <a:pt x="4456" y="1369"/>
                  </a:lnTo>
                  <a:cubicBezTo>
                    <a:pt x="4182" y="1525"/>
                    <a:pt x="3908" y="1679"/>
                    <a:pt x="3635" y="1834"/>
                  </a:cubicBezTo>
                  <a:cubicBezTo>
                    <a:pt x="3305" y="2023"/>
                    <a:pt x="2978" y="2209"/>
                    <a:pt x="2652" y="2395"/>
                  </a:cubicBezTo>
                  <a:cubicBezTo>
                    <a:pt x="2380" y="2549"/>
                    <a:pt x="2108" y="2702"/>
                    <a:pt x="1838" y="2855"/>
                  </a:cubicBezTo>
                  <a:cubicBezTo>
                    <a:pt x="1507" y="3043"/>
                    <a:pt x="1176" y="3232"/>
                    <a:pt x="848" y="3420"/>
                  </a:cubicBezTo>
                  <a:cubicBezTo>
                    <a:pt x="640" y="3539"/>
                    <a:pt x="430" y="3657"/>
                    <a:pt x="225" y="3778"/>
                  </a:cubicBezTo>
                  <a:cubicBezTo>
                    <a:pt x="88" y="3862"/>
                    <a:pt x="24" y="3991"/>
                    <a:pt x="23" y="4149"/>
                  </a:cubicBezTo>
                  <a:cubicBezTo>
                    <a:pt x="22" y="4319"/>
                    <a:pt x="31" y="4491"/>
                    <a:pt x="22" y="4661"/>
                  </a:cubicBezTo>
                  <a:cubicBezTo>
                    <a:pt x="1" y="4970"/>
                    <a:pt x="252" y="5174"/>
                    <a:pt x="511" y="5174"/>
                  </a:cubicBezTo>
                  <a:cubicBezTo>
                    <a:pt x="588" y="5174"/>
                    <a:pt x="665" y="5156"/>
                    <a:pt x="736" y="5118"/>
                  </a:cubicBezTo>
                  <a:cubicBezTo>
                    <a:pt x="749" y="5111"/>
                    <a:pt x="760" y="5108"/>
                    <a:pt x="781" y="5100"/>
                  </a:cubicBezTo>
                  <a:lnTo>
                    <a:pt x="781" y="5221"/>
                  </a:lnTo>
                  <a:cubicBezTo>
                    <a:pt x="781" y="8236"/>
                    <a:pt x="784" y="11254"/>
                    <a:pt x="778" y="14269"/>
                  </a:cubicBezTo>
                  <a:cubicBezTo>
                    <a:pt x="778" y="14555"/>
                    <a:pt x="1010" y="14859"/>
                    <a:pt x="1310" y="14884"/>
                  </a:cubicBezTo>
                  <a:cubicBezTo>
                    <a:pt x="1318" y="14884"/>
                    <a:pt x="1323" y="14894"/>
                    <a:pt x="1329" y="14900"/>
                  </a:cubicBezTo>
                  <a:lnTo>
                    <a:pt x="12633" y="14900"/>
                  </a:lnTo>
                  <a:cubicBezTo>
                    <a:pt x="12637" y="14894"/>
                    <a:pt x="12644" y="14884"/>
                    <a:pt x="12650" y="14884"/>
                  </a:cubicBezTo>
                  <a:cubicBezTo>
                    <a:pt x="12944" y="14849"/>
                    <a:pt x="13181" y="14566"/>
                    <a:pt x="13179" y="14268"/>
                  </a:cubicBezTo>
                  <a:lnTo>
                    <a:pt x="13179" y="11691"/>
                  </a:lnTo>
                  <a:cubicBezTo>
                    <a:pt x="13179" y="11544"/>
                    <a:pt x="13087" y="11441"/>
                    <a:pt x="12960" y="11439"/>
                  </a:cubicBezTo>
                  <a:cubicBezTo>
                    <a:pt x="12821" y="11439"/>
                    <a:pt x="12721" y="11543"/>
                    <a:pt x="12721" y="11688"/>
                  </a:cubicBezTo>
                  <a:lnTo>
                    <a:pt x="12721" y="12457"/>
                  </a:lnTo>
                  <a:lnTo>
                    <a:pt x="12721" y="12568"/>
                  </a:lnTo>
                  <a:cubicBezTo>
                    <a:pt x="12657" y="12493"/>
                    <a:pt x="12619" y="12435"/>
                    <a:pt x="12567" y="12392"/>
                  </a:cubicBezTo>
                  <a:cubicBezTo>
                    <a:pt x="12383" y="12233"/>
                    <a:pt x="12199" y="12078"/>
                    <a:pt x="11984" y="11957"/>
                  </a:cubicBezTo>
                  <a:cubicBezTo>
                    <a:pt x="11682" y="11792"/>
                    <a:pt x="11370" y="11667"/>
                    <a:pt x="11036" y="11595"/>
                  </a:cubicBezTo>
                  <a:cubicBezTo>
                    <a:pt x="10985" y="11585"/>
                    <a:pt x="10923" y="11568"/>
                    <a:pt x="10891" y="11533"/>
                  </a:cubicBezTo>
                  <a:cubicBezTo>
                    <a:pt x="10826" y="11458"/>
                    <a:pt x="10863" y="11285"/>
                    <a:pt x="10949" y="11227"/>
                  </a:cubicBezTo>
                  <a:cubicBezTo>
                    <a:pt x="11290" y="10992"/>
                    <a:pt x="11474" y="10660"/>
                    <a:pt x="11548" y="10255"/>
                  </a:cubicBezTo>
                  <a:cubicBezTo>
                    <a:pt x="11814" y="10166"/>
                    <a:pt x="11906" y="9968"/>
                    <a:pt x="11893" y="9701"/>
                  </a:cubicBezTo>
                  <a:cubicBezTo>
                    <a:pt x="11885" y="9513"/>
                    <a:pt x="11869" y="9323"/>
                    <a:pt x="11866" y="9133"/>
                  </a:cubicBezTo>
                  <a:cubicBezTo>
                    <a:pt x="11865" y="8835"/>
                    <a:pt x="11879" y="8535"/>
                    <a:pt x="11872" y="8236"/>
                  </a:cubicBezTo>
                  <a:cubicBezTo>
                    <a:pt x="11868" y="8135"/>
                    <a:pt x="11836" y="8023"/>
                    <a:pt x="11786" y="7936"/>
                  </a:cubicBezTo>
                  <a:cubicBezTo>
                    <a:pt x="11682" y="7761"/>
                    <a:pt x="11525" y="7652"/>
                    <a:pt x="11316" y="7635"/>
                  </a:cubicBezTo>
                  <a:cubicBezTo>
                    <a:pt x="11286" y="7335"/>
                    <a:pt x="11020" y="7095"/>
                    <a:pt x="10722" y="7095"/>
                  </a:cubicBezTo>
                  <a:cubicBezTo>
                    <a:pt x="10485" y="7095"/>
                    <a:pt x="10248" y="7096"/>
                    <a:pt x="10011" y="7096"/>
                  </a:cubicBezTo>
                  <a:cubicBezTo>
                    <a:pt x="9833" y="7096"/>
                    <a:pt x="9655" y="7095"/>
                    <a:pt x="9477" y="7093"/>
                  </a:cubicBezTo>
                  <a:cubicBezTo>
                    <a:pt x="9470" y="7093"/>
                    <a:pt x="9464" y="7093"/>
                    <a:pt x="9458" y="7093"/>
                  </a:cubicBezTo>
                  <a:cubicBezTo>
                    <a:pt x="9077" y="7093"/>
                    <a:pt x="8752" y="7220"/>
                    <a:pt x="8491" y="7505"/>
                  </a:cubicBezTo>
                  <a:cubicBezTo>
                    <a:pt x="8291" y="7724"/>
                    <a:pt x="8178" y="7980"/>
                    <a:pt x="8168" y="8279"/>
                  </a:cubicBezTo>
                  <a:cubicBezTo>
                    <a:pt x="8164" y="8444"/>
                    <a:pt x="8168" y="8608"/>
                    <a:pt x="8167" y="8773"/>
                  </a:cubicBezTo>
                  <a:cubicBezTo>
                    <a:pt x="8167" y="8914"/>
                    <a:pt x="8192" y="9061"/>
                    <a:pt x="8086" y="9181"/>
                  </a:cubicBezTo>
                  <a:cubicBezTo>
                    <a:pt x="8079" y="9189"/>
                    <a:pt x="8079" y="9204"/>
                    <a:pt x="8079" y="9215"/>
                  </a:cubicBezTo>
                  <a:cubicBezTo>
                    <a:pt x="8066" y="9365"/>
                    <a:pt x="8046" y="9515"/>
                    <a:pt x="8046" y="9665"/>
                  </a:cubicBezTo>
                  <a:cubicBezTo>
                    <a:pt x="8046" y="9967"/>
                    <a:pt x="8175" y="10159"/>
                    <a:pt x="8449" y="10257"/>
                  </a:cubicBezTo>
                  <a:cubicBezTo>
                    <a:pt x="8472" y="10265"/>
                    <a:pt x="8498" y="10295"/>
                    <a:pt x="8503" y="10320"/>
                  </a:cubicBezTo>
                  <a:cubicBezTo>
                    <a:pt x="8575" y="10626"/>
                    <a:pt x="8706" y="10899"/>
                    <a:pt x="8946" y="11108"/>
                  </a:cubicBezTo>
                  <a:cubicBezTo>
                    <a:pt x="9027" y="11178"/>
                    <a:pt x="9078" y="11243"/>
                    <a:pt x="9076" y="11362"/>
                  </a:cubicBezTo>
                  <a:cubicBezTo>
                    <a:pt x="9073" y="11502"/>
                    <a:pt x="9062" y="11558"/>
                    <a:pt x="8928" y="11587"/>
                  </a:cubicBezTo>
                  <a:cubicBezTo>
                    <a:pt x="8560" y="11667"/>
                    <a:pt x="8210" y="11800"/>
                    <a:pt x="7885" y="11993"/>
                  </a:cubicBezTo>
                  <a:cubicBezTo>
                    <a:pt x="7635" y="12144"/>
                    <a:pt x="7412" y="12329"/>
                    <a:pt x="7230" y="12559"/>
                  </a:cubicBezTo>
                  <a:cubicBezTo>
                    <a:pt x="7139" y="12672"/>
                    <a:pt x="7057" y="12795"/>
                    <a:pt x="6972" y="12911"/>
                  </a:cubicBezTo>
                  <a:cubicBezTo>
                    <a:pt x="6831" y="12656"/>
                    <a:pt x="6651" y="12435"/>
                    <a:pt x="6425" y="12244"/>
                  </a:cubicBezTo>
                  <a:cubicBezTo>
                    <a:pt x="6010" y="11896"/>
                    <a:pt x="5529" y="11694"/>
                    <a:pt x="5006" y="11581"/>
                  </a:cubicBezTo>
                  <a:cubicBezTo>
                    <a:pt x="4932" y="11565"/>
                    <a:pt x="4893" y="11526"/>
                    <a:pt x="4884" y="11466"/>
                  </a:cubicBezTo>
                  <a:cubicBezTo>
                    <a:pt x="4874" y="11398"/>
                    <a:pt x="4862" y="11326"/>
                    <a:pt x="4942" y="11277"/>
                  </a:cubicBezTo>
                  <a:cubicBezTo>
                    <a:pt x="5026" y="11226"/>
                    <a:pt x="5108" y="11165"/>
                    <a:pt x="5173" y="11094"/>
                  </a:cubicBezTo>
                  <a:cubicBezTo>
                    <a:pt x="5369" y="10885"/>
                    <a:pt x="5501" y="10639"/>
                    <a:pt x="5556" y="10351"/>
                  </a:cubicBezTo>
                  <a:cubicBezTo>
                    <a:pt x="5563" y="10320"/>
                    <a:pt x="5603" y="10286"/>
                    <a:pt x="5634" y="10267"/>
                  </a:cubicBezTo>
                  <a:cubicBezTo>
                    <a:pt x="5781" y="10180"/>
                    <a:pt x="5900" y="10069"/>
                    <a:pt x="5900" y="9889"/>
                  </a:cubicBezTo>
                  <a:cubicBezTo>
                    <a:pt x="5904" y="9297"/>
                    <a:pt x="5903" y="8706"/>
                    <a:pt x="5901" y="8115"/>
                  </a:cubicBezTo>
                  <a:cubicBezTo>
                    <a:pt x="5901" y="7878"/>
                    <a:pt x="5667" y="7659"/>
                    <a:pt x="5444" y="7645"/>
                  </a:cubicBezTo>
                  <a:cubicBezTo>
                    <a:pt x="5341" y="7638"/>
                    <a:pt x="5293" y="7603"/>
                    <a:pt x="5261" y="7501"/>
                  </a:cubicBezTo>
                  <a:cubicBezTo>
                    <a:pt x="5194" y="7286"/>
                    <a:pt x="4987" y="7130"/>
                    <a:pt x="4788" y="7130"/>
                  </a:cubicBezTo>
                  <a:lnTo>
                    <a:pt x="2475" y="7130"/>
                  </a:lnTo>
                  <a:cubicBezTo>
                    <a:pt x="2287" y="7130"/>
                    <a:pt x="2076" y="7321"/>
                    <a:pt x="2072" y="7508"/>
                  </a:cubicBezTo>
                  <a:cubicBezTo>
                    <a:pt x="2067" y="7716"/>
                    <a:pt x="2065" y="7925"/>
                    <a:pt x="2090" y="8130"/>
                  </a:cubicBezTo>
                  <a:cubicBezTo>
                    <a:pt x="2121" y="8362"/>
                    <a:pt x="2250" y="8553"/>
                    <a:pt x="2434" y="8695"/>
                  </a:cubicBezTo>
                  <a:cubicBezTo>
                    <a:pt x="2490" y="8739"/>
                    <a:pt x="2503" y="8784"/>
                    <a:pt x="2489" y="8835"/>
                  </a:cubicBezTo>
                  <a:cubicBezTo>
                    <a:pt x="2479" y="8865"/>
                    <a:pt x="2442" y="8897"/>
                    <a:pt x="2411" y="8908"/>
                  </a:cubicBezTo>
                  <a:cubicBezTo>
                    <a:pt x="2239" y="8982"/>
                    <a:pt x="2118" y="9102"/>
                    <a:pt x="2090" y="9286"/>
                  </a:cubicBezTo>
                  <a:cubicBezTo>
                    <a:pt x="2067" y="9429"/>
                    <a:pt x="2073" y="9576"/>
                    <a:pt x="2069" y="9722"/>
                  </a:cubicBezTo>
                  <a:cubicBezTo>
                    <a:pt x="2065" y="9988"/>
                    <a:pt x="2189" y="10170"/>
                    <a:pt x="2430" y="10271"/>
                  </a:cubicBezTo>
                  <a:cubicBezTo>
                    <a:pt x="2496" y="10299"/>
                    <a:pt x="2519" y="10329"/>
                    <a:pt x="2534" y="10401"/>
                  </a:cubicBezTo>
                  <a:cubicBezTo>
                    <a:pt x="2609" y="10738"/>
                    <a:pt x="2790" y="11012"/>
                    <a:pt x="3062" y="11227"/>
                  </a:cubicBezTo>
                  <a:cubicBezTo>
                    <a:pt x="3078" y="11240"/>
                    <a:pt x="3092" y="11264"/>
                    <a:pt x="3092" y="11284"/>
                  </a:cubicBezTo>
                  <a:cubicBezTo>
                    <a:pt x="3094" y="11346"/>
                    <a:pt x="3104" y="11410"/>
                    <a:pt x="3090" y="11468"/>
                  </a:cubicBezTo>
                  <a:cubicBezTo>
                    <a:pt x="3080" y="11509"/>
                    <a:pt x="3044" y="11567"/>
                    <a:pt x="3010" y="11574"/>
                  </a:cubicBezTo>
                  <a:cubicBezTo>
                    <a:pt x="2772" y="11621"/>
                    <a:pt x="2543" y="11694"/>
                    <a:pt x="2319" y="11787"/>
                  </a:cubicBezTo>
                  <a:cubicBezTo>
                    <a:pt x="1939" y="11946"/>
                    <a:pt x="1602" y="12167"/>
                    <a:pt x="1318" y="12462"/>
                  </a:cubicBezTo>
                  <a:cubicBezTo>
                    <a:pt x="1288" y="12493"/>
                    <a:pt x="1262" y="12527"/>
                    <a:pt x="1220" y="12577"/>
                  </a:cubicBezTo>
                  <a:lnTo>
                    <a:pt x="1220" y="12445"/>
                  </a:lnTo>
                  <a:lnTo>
                    <a:pt x="1220" y="7618"/>
                  </a:lnTo>
                  <a:cubicBezTo>
                    <a:pt x="1220" y="6718"/>
                    <a:pt x="1220" y="5817"/>
                    <a:pt x="1218" y="4917"/>
                  </a:cubicBezTo>
                  <a:cubicBezTo>
                    <a:pt x="1218" y="4858"/>
                    <a:pt x="1234" y="4827"/>
                    <a:pt x="1291" y="4797"/>
                  </a:cubicBezTo>
                  <a:cubicBezTo>
                    <a:pt x="1506" y="4682"/>
                    <a:pt x="1714" y="4562"/>
                    <a:pt x="1923" y="4440"/>
                  </a:cubicBezTo>
                  <a:cubicBezTo>
                    <a:pt x="2031" y="4377"/>
                    <a:pt x="2072" y="4233"/>
                    <a:pt x="2015" y="4131"/>
                  </a:cubicBezTo>
                  <a:cubicBezTo>
                    <a:pt x="1973" y="4056"/>
                    <a:pt x="1899" y="4014"/>
                    <a:pt x="1817" y="4014"/>
                  </a:cubicBezTo>
                  <a:cubicBezTo>
                    <a:pt x="1782" y="4014"/>
                    <a:pt x="1745" y="4022"/>
                    <a:pt x="1708" y="4039"/>
                  </a:cubicBezTo>
                  <a:cubicBezTo>
                    <a:pt x="1649" y="4067"/>
                    <a:pt x="1591" y="4098"/>
                    <a:pt x="1534" y="4132"/>
                  </a:cubicBezTo>
                  <a:cubicBezTo>
                    <a:pt x="1293" y="4271"/>
                    <a:pt x="1054" y="4408"/>
                    <a:pt x="814" y="4547"/>
                  </a:cubicBezTo>
                  <a:cubicBezTo>
                    <a:pt x="709" y="4606"/>
                    <a:pt x="603" y="4663"/>
                    <a:pt x="488" y="4726"/>
                  </a:cubicBezTo>
                  <a:cubicBezTo>
                    <a:pt x="477" y="4690"/>
                    <a:pt x="462" y="4663"/>
                    <a:pt x="462" y="4639"/>
                  </a:cubicBezTo>
                  <a:cubicBezTo>
                    <a:pt x="460" y="4501"/>
                    <a:pt x="454" y="4367"/>
                    <a:pt x="463" y="4233"/>
                  </a:cubicBezTo>
                  <a:cubicBezTo>
                    <a:pt x="467" y="4194"/>
                    <a:pt x="504" y="4145"/>
                    <a:pt x="539" y="4122"/>
                  </a:cubicBezTo>
                  <a:cubicBezTo>
                    <a:pt x="679" y="4037"/>
                    <a:pt x="827" y="3961"/>
                    <a:pt x="969" y="3879"/>
                  </a:cubicBezTo>
                  <a:cubicBezTo>
                    <a:pt x="1298" y="3693"/>
                    <a:pt x="1626" y="3504"/>
                    <a:pt x="1953" y="3319"/>
                  </a:cubicBezTo>
                  <a:cubicBezTo>
                    <a:pt x="2224" y="3163"/>
                    <a:pt x="2499" y="3009"/>
                    <a:pt x="2773" y="2853"/>
                  </a:cubicBezTo>
                  <a:cubicBezTo>
                    <a:pt x="3097" y="2669"/>
                    <a:pt x="3417" y="2482"/>
                    <a:pt x="3741" y="2299"/>
                  </a:cubicBezTo>
                  <a:cubicBezTo>
                    <a:pt x="4006" y="2146"/>
                    <a:pt x="4273" y="1997"/>
                    <a:pt x="4538" y="1847"/>
                  </a:cubicBezTo>
                  <a:lnTo>
                    <a:pt x="5514" y="1290"/>
                  </a:lnTo>
                  <a:cubicBezTo>
                    <a:pt x="5754" y="1153"/>
                    <a:pt x="5993" y="1014"/>
                    <a:pt x="6234" y="878"/>
                  </a:cubicBezTo>
                  <a:cubicBezTo>
                    <a:pt x="6465" y="748"/>
                    <a:pt x="6695" y="616"/>
                    <a:pt x="6927" y="488"/>
                  </a:cubicBezTo>
                  <a:cubicBezTo>
                    <a:pt x="6941" y="480"/>
                    <a:pt x="6963" y="474"/>
                    <a:pt x="6982" y="474"/>
                  </a:cubicBezTo>
                  <a:cubicBezTo>
                    <a:pt x="6993" y="474"/>
                    <a:pt x="7004" y="476"/>
                    <a:pt x="7012" y="481"/>
                  </a:cubicBezTo>
                  <a:cubicBezTo>
                    <a:pt x="7155" y="557"/>
                    <a:pt x="7295" y="636"/>
                    <a:pt x="7435" y="715"/>
                  </a:cubicBezTo>
                  <a:lnTo>
                    <a:pt x="8379" y="1257"/>
                  </a:lnTo>
                  <a:cubicBezTo>
                    <a:pt x="8652" y="1413"/>
                    <a:pt x="8926" y="1566"/>
                    <a:pt x="9199" y="1721"/>
                  </a:cubicBezTo>
                  <a:cubicBezTo>
                    <a:pt x="9563" y="1929"/>
                    <a:pt x="9925" y="2139"/>
                    <a:pt x="10287" y="2347"/>
                  </a:cubicBezTo>
                  <a:cubicBezTo>
                    <a:pt x="10606" y="2526"/>
                    <a:pt x="10925" y="2703"/>
                    <a:pt x="11244" y="2886"/>
                  </a:cubicBezTo>
                  <a:cubicBezTo>
                    <a:pt x="11647" y="3115"/>
                    <a:pt x="12049" y="3347"/>
                    <a:pt x="12452" y="3577"/>
                  </a:cubicBezTo>
                  <a:cubicBezTo>
                    <a:pt x="12770" y="3757"/>
                    <a:pt x="13090" y="3935"/>
                    <a:pt x="13407" y="4118"/>
                  </a:cubicBezTo>
                  <a:cubicBezTo>
                    <a:pt x="13437" y="4136"/>
                    <a:pt x="13472" y="4173"/>
                    <a:pt x="13472" y="4201"/>
                  </a:cubicBezTo>
                  <a:cubicBezTo>
                    <a:pt x="13479" y="4371"/>
                    <a:pt x="13476" y="4541"/>
                    <a:pt x="13476" y="4733"/>
                  </a:cubicBezTo>
                  <a:cubicBezTo>
                    <a:pt x="13401" y="4692"/>
                    <a:pt x="13342" y="4661"/>
                    <a:pt x="13284" y="4627"/>
                  </a:cubicBezTo>
                  <a:cubicBezTo>
                    <a:pt x="13046" y="4494"/>
                    <a:pt x="12811" y="4363"/>
                    <a:pt x="12576" y="4228"/>
                  </a:cubicBezTo>
                  <a:cubicBezTo>
                    <a:pt x="12252" y="4044"/>
                    <a:pt x="11930" y="3858"/>
                    <a:pt x="11609" y="3674"/>
                  </a:cubicBezTo>
                  <a:cubicBezTo>
                    <a:pt x="11374" y="3539"/>
                    <a:pt x="11135" y="3411"/>
                    <a:pt x="10900" y="3276"/>
                  </a:cubicBezTo>
                  <a:cubicBezTo>
                    <a:pt x="10590" y="3099"/>
                    <a:pt x="10280" y="2917"/>
                    <a:pt x="9970" y="2740"/>
                  </a:cubicBezTo>
                  <a:cubicBezTo>
                    <a:pt x="9652" y="2560"/>
                    <a:pt x="9332" y="2383"/>
                    <a:pt x="9014" y="2201"/>
                  </a:cubicBezTo>
                  <a:cubicBezTo>
                    <a:pt x="8690" y="2017"/>
                    <a:pt x="8369" y="1830"/>
                    <a:pt x="8046" y="1646"/>
                  </a:cubicBezTo>
                  <a:cubicBezTo>
                    <a:pt x="7802" y="1506"/>
                    <a:pt x="7555" y="1368"/>
                    <a:pt x="7311" y="1225"/>
                  </a:cubicBezTo>
                  <a:cubicBezTo>
                    <a:pt x="7198" y="1158"/>
                    <a:pt x="7082" y="1110"/>
                    <a:pt x="6962" y="1110"/>
                  </a:cubicBezTo>
                  <a:cubicBezTo>
                    <a:pt x="6891" y="1110"/>
                    <a:pt x="6818" y="1127"/>
                    <a:pt x="6745" y="1168"/>
                  </a:cubicBezTo>
                  <a:cubicBezTo>
                    <a:pt x="6289" y="1423"/>
                    <a:pt x="5838" y="1684"/>
                    <a:pt x="5385" y="1943"/>
                  </a:cubicBezTo>
                  <a:cubicBezTo>
                    <a:pt x="4979" y="2173"/>
                    <a:pt x="4572" y="2400"/>
                    <a:pt x="4167" y="2632"/>
                  </a:cubicBezTo>
                  <a:cubicBezTo>
                    <a:pt x="3638" y="2934"/>
                    <a:pt x="3111" y="3238"/>
                    <a:pt x="2584" y="3538"/>
                  </a:cubicBezTo>
                  <a:cubicBezTo>
                    <a:pt x="2485" y="3594"/>
                    <a:pt x="2454" y="3715"/>
                    <a:pt x="2486" y="3822"/>
                  </a:cubicBezTo>
                  <a:cubicBezTo>
                    <a:pt x="2512" y="3908"/>
                    <a:pt x="2605" y="3954"/>
                    <a:pt x="2704" y="3954"/>
                  </a:cubicBezTo>
                  <a:cubicBezTo>
                    <a:pt x="2760" y="3954"/>
                    <a:pt x="2817" y="3939"/>
                    <a:pt x="2865" y="3910"/>
                  </a:cubicBezTo>
                  <a:cubicBezTo>
                    <a:pt x="3049" y="3795"/>
                    <a:pt x="3239" y="3689"/>
                    <a:pt x="3426" y="3583"/>
                  </a:cubicBezTo>
                  <a:cubicBezTo>
                    <a:pt x="3701" y="3428"/>
                    <a:pt x="3979" y="3275"/>
                    <a:pt x="4255" y="3116"/>
                  </a:cubicBezTo>
                  <a:cubicBezTo>
                    <a:pt x="4584" y="2931"/>
                    <a:pt x="4911" y="2743"/>
                    <a:pt x="5238" y="2556"/>
                  </a:cubicBezTo>
                  <a:cubicBezTo>
                    <a:pt x="5511" y="2400"/>
                    <a:pt x="5785" y="2248"/>
                    <a:pt x="6058" y="2091"/>
                  </a:cubicBezTo>
                  <a:cubicBezTo>
                    <a:pt x="6344" y="1929"/>
                    <a:pt x="6630" y="1768"/>
                    <a:pt x="6914" y="1601"/>
                  </a:cubicBezTo>
                  <a:cubicBezTo>
                    <a:pt x="6939" y="1587"/>
                    <a:pt x="6959" y="1581"/>
                    <a:pt x="6979" y="1581"/>
                  </a:cubicBezTo>
                  <a:cubicBezTo>
                    <a:pt x="7001" y="1581"/>
                    <a:pt x="7023" y="1589"/>
                    <a:pt x="7047" y="1602"/>
                  </a:cubicBezTo>
                  <a:cubicBezTo>
                    <a:pt x="7407" y="1810"/>
                    <a:pt x="7768" y="2017"/>
                    <a:pt x="8128" y="2222"/>
                  </a:cubicBezTo>
                  <a:cubicBezTo>
                    <a:pt x="8646" y="2518"/>
                    <a:pt x="9167" y="2811"/>
                    <a:pt x="9685" y="3106"/>
                  </a:cubicBezTo>
                  <a:cubicBezTo>
                    <a:pt x="10147" y="3370"/>
                    <a:pt x="10610" y="3635"/>
                    <a:pt x="11074" y="3899"/>
                  </a:cubicBezTo>
                  <a:cubicBezTo>
                    <a:pt x="11562" y="4176"/>
                    <a:pt x="12053" y="4452"/>
                    <a:pt x="12542" y="4731"/>
                  </a:cubicBezTo>
                  <a:cubicBezTo>
                    <a:pt x="12642" y="4786"/>
                    <a:pt x="12728" y="4825"/>
                    <a:pt x="12726" y="4982"/>
                  </a:cubicBezTo>
                  <a:cubicBezTo>
                    <a:pt x="12718" y="6860"/>
                    <a:pt x="12721" y="8737"/>
                    <a:pt x="12721" y="10613"/>
                  </a:cubicBezTo>
                  <a:cubicBezTo>
                    <a:pt x="12721" y="10761"/>
                    <a:pt x="12820" y="10890"/>
                    <a:pt x="12938" y="10890"/>
                  </a:cubicBezTo>
                  <a:cubicBezTo>
                    <a:pt x="12943" y="10890"/>
                    <a:pt x="12947" y="10889"/>
                    <a:pt x="12951" y="10889"/>
                  </a:cubicBezTo>
                  <a:cubicBezTo>
                    <a:pt x="13067" y="10881"/>
                    <a:pt x="13181" y="10828"/>
                    <a:pt x="13181" y="10623"/>
                  </a:cubicBezTo>
                  <a:cubicBezTo>
                    <a:pt x="13179" y="8815"/>
                    <a:pt x="13179" y="7010"/>
                    <a:pt x="13179" y="5202"/>
                  </a:cubicBezTo>
                  <a:cubicBezTo>
                    <a:pt x="13178" y="5172"/>
                    <a:pt x="13178" y="5138"/>
                    <a:pt x="13178" y="5096"/>
                  </a:cubicBezTo>
                  <a:lnTo>
                    <a:pt x="13178" y="5096"/>
                  </a:lnTo>
                  <a:cubicBezTo>
                    <a:pt x="13210" y="5113"/>
                    <a:pt x="13229" y="5121"/>
                    <a:pt x="13248" y="5130"/>
                  </a:cubicBezTo>
                  <a:cubicBezTo>
                    <a:pt x="13314" y="5161"/>
                    <a:pt x="13382" y="5175"/>
                    <a:pt x="13449" y="5175"/>
                  </a:cubicBezTo>
                  <a:cubicBezTo>
                    <a:pt x="13701" y="5175"/>
                    <a:pt x="13936" y="4972"/>
                    <a:pt x="13937" y="4699"/>
                  </a:cubicBezTo>
                  <a:cubicBezTo>
                    <a:pt x="13937" y="4518"/>
                    <a:pt x="13943" y="4336"/>
                    <a:pt x="13936" y="4153"/>
                  </a:cubicBezTo>
                  <a:cubicBezTo>
                    <a:pt x="13930" y="4003"/>
                    <a:pt x="13875" y="3869"/>
                    <a:pt x="13741" y="3787"/>
                  </a:cubicBezTo>
                  <a:cubicBezTo>
                    <a:pt x="13553" y="3672"/>
                    <a:pt x="13357" y="3566"/>
                    <a:pt x="13165" y="3454"/>
                  </a:cubicBezTo>
                  <a:cubicBezTo>
                    <a:pt x="12855" y="3276"/>
                    <a:pt x="12545" y="3096"/>
                    <a:pt x="12237" y="2920"/>
                  </a:cubicBezTo>
                  <a:cubicBezTo>
                    <a:pt x="11958" y="2760"/>
                    <a:pt x="11678" y="2606"/>
                    <a:pt x="11399" y="2448"/>
                  </a:cubicBezTo>
                  <a:cubicBezTo>
                    <a:pt x="11071" y="2263"/>
                    <a:pt x="10744" y="2074"/>
                    <a:pt x="10416" y="1888"/>
                  </a:cubicBezTo>
                  <a:cubicBezTo>
                    <a:pt x="10144" y="1733"/>
                    <a:pt x="9870" y="1578"/>
                    <a:pt x="9595" y="1423"/>
                  </a:cubicBezTo>
                  <a:lnTo>
                    <a:pt x="8619" y="865"/>
                  </a:lnTo>
                  <a:cubicBezTo>
                    <a:pt x="8391" y="735"/>
                    <a:pt x="8169" y="597"/>
                    <a:pt x="7937" y="475"/>
                  </a:cubicBezTo>
                  <a:cubicBezTo>
                    <a:pt x="7636" y="316"/>
                    <a:pt x="7363" y="107"/>
                    <a:pt x="703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 name="Google Shape;1456;p71"/>
          <p:cNvGrpSpPr/>
          <p:nvPr/>
        </p:nvGrpSpPr>
        <p:grpSpPr>
          <a:xfrm>
            <a:off x="5393719" y="1858802"/>
            <a:ext cx="614700" cy="614700"/>
            <a:chOff x="5393719" y="1864970"/>
            <a:chExt cx="614700" cy="614700"/>
          </a:xfrm>
        </p:grpSpPr>
        <p:sp>
          <p:nvSpPr>
            <p:cNvPr id="1457" name="Google Shape;1457;p71"/>
            <p:cNvSpPr/>
            <p:nvPr/>
          </p:nvSpPr>
          <p:spPr>
            <a:xfrm>
              <a:off x="5393719"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71"/>
            <p:cNvSpPr/>
            <p:nvPr/>
          </p:nvSpPr>
          <p:spPr>
            <a:xfrm>
              <a:off x="5476340" y="1938994"/>
              <a:ext cx="449115" cy="466650"/>
            </a:xfrm>
            <a:custGeom>
              <a:rect b="b" l="l" r="r" t="t"/>
              <a:pathLst>
                <a:path extrusionOk="0" h="14903" w="14343">
                  <a:moveTo>
                    <a:pt x="2325" y="459"/>
                  </a:moveTo>
                  <a:cubicBezTo>
                    <a:pt x="2540" y="480"/>
                    <a:pt x="2799" y="506"/>
                    <a:pt x="3059" y="531"/>
                  </a:cubicBezTo>
                  <a:cubicBezTo>
                    <a:pt x="3215" y="545"/>
                    <a:pt x="3372" y="552"/>
                    <a:pt x="3531" y="568"/>
                  </a:cubicBezTo>
                  <a:cubicBezTo>
                    <a:pt x="3797" y="595"/>
                    <a:pt x="4071" y="600"/>
                    <a:pt x="4331" y="665"/>
                  </a:cubicBezTo>
                  <a:cubicBezTo>
                    <a:pt x="4595" y="732"/>
                    <a:pt x="4747" y="936"/>
                    <a:pt x="4771" y="1217"/>
                  </a:cubicBezTo>
                  <a:cubicBezTo>
                    <a:pt x="4800" y="1531"/>
                    <a:pt x="4621" y="1807"/>
                    <a:pt x="4317" y="1892"/>
                  </a:cubicBezTo>
                  <a:cubicBezTo>
                    <a:pt x="4257" y="1909"/>
                    <a:pt x="4193" y="1912"/>
                    <a:pt x="4128" y="1912"/>
                  </a:cubicBezTo>
                  <a:cubicBezTo>
                    <a:pt x="4083" y="1912"/>
                    <a:pt x="4038" y="1910"/>
                    <a:pt x="3993" y="1910"/>
                  </a:cubicBezTo>
                  <a:cubicBezTo>
                    <a:pt x="3911" y="1910"/>
                    <a:pt x="3831" y="1899"/>
                    <a:pt x="3750" y="1892"/>
                  </a:cubicBezTo>
                  <a:cubicBezTo>
                    <a:pt x="3620" y="1883"/>
                    <a:pt x="3492" y="1861"/>
                    <a:pt x="3363" y="1861"/>
                  </a:cubicBezTo>
                  <a:cubicBezTo>
                    <a:pt x="3356" y="1861"/>
                    <a:pt x="3349" y="1861"/>
                    <a:pt x="3341" y="1861"/>
                  </a:cubicBezTo>
                  <a:cubicBezTo>
                    <a:pt x="3164" y="1862"/>
                    <a:pt x="2997" y="1910"/>
                    <a:pt x="2861" y="2028"/>
                  </a:cubicBezTo>
                  <a:cubicBezTo>
                    <a:pt x="2704" y="2165"/>
                    <a:pt x="2603" y="2329"/>
                    <a:pt x="2595" y="2547"/>
                  </a:cubicBezTo>
                  <a:cubicBezTo>
                    <a:pt x="2593" y="2677"/>
                    <a:pt x="2484" y="2775"/>
                    <a:pt x="2352" y="2775"/>
                  </a:cubicBezTo>
                  <a:cubicBezTo>
                    <a:pt x="2347" y="2775"/>
                    <a:pt x="2343" y="2775"/>
                    <a:pt x="2338" y="2775"/>
                  </a:cubicBezTo>
                  <a:cubicBezTo>
                    <a:pt x="2323" y="2774"/>
                    <a:pt x="2309" y="2774"/>
                    <a:pt x="2295" y="2774"/>
                  </a:cubicBezTo>
                  <a:cubicBezTo>
                    <a:pt x="2130" y="2774"/>
                    <a:pt x="1983" y="2821"/>
                    <a:pt x="1882" y="2959"/>
                  </a:cubicBezTo>
                  <a:cubicBezTo>
                    <a:pt x="1822" y="3042"/>
                    <a:pt x="1764" y="3146"/>
                    <a:pt x="1754" y="3245"/>
                  </a:cubicBezTo>
                  <a:cubicBezTo>
                    <a:pt x="1718" y="3676"/>
                    <a:pt x="1554" y="4047"/>
                    <a:pt x="1278" y="4374"/>
                  </a:cubicBezTo>
                  <a:cubicBezTo>
                    <a:pt x="1249" y="4410"/>
                    <a:pt x="1227" y="4427"/>
                    <a:pt x="1206" y="4427"/>
                  </a:cubicBezTo>
                  <a:cubicBezTo>
                    <a:pt x="1185" y="4427"/>
                    <a:pt x="1164" y="4411"/>
                    <a:pt x="1135" y="4382"/>
                  </a:cubicBezTo>
                  <a:cubicBezTo>
                    <a:pt x="838" y="4088"/>
                    <a:pt x="668" y="3734"/>
                    <a:pt x="603" y="3331"/>
                  </a:cubicBezTo>
                  <a:cubicBezTo>
                    <a:pt x="567" y="3107"/>
                    <a:pt x="581" y="2885"/>
                    <a:pt x="616" y="2662"/>
                  </a:cubicBezTo>
                  <a:cubicBezTo>
                    <a:pt x="639" y="2515"/>
                    <a:pt x="640" y="2366"/>
                    <a:pt x="654" y="2220"/>
                  </a:cubicBezTo>
                  <a:cubicBezTo>
                    <a:pt x="681" y="1925"/>
                    <a:pt x="702" y="1626"/>
                    <a:pt x="845" y="1354"/>
                  </a:cubicBezTo>
                  <a:cubicBezTo>
                    <a:pt x="1042" y="984"/>
                    <a:pt x="1328" y="712"/>
                    <a:pt x="1728" y="566"/>
                  </a:cubicBezTo>
                  <a:cubicBezTo>
                    <a:pt x="1906" y="501"/>
                    <a:pt x="2089" y="466"/>
                    <a:pt x="2325" y="459"/>
                  </a:cubicBezTo>
                  <a:close/>
                  <a:moveTo>
                    <a:pt x="4658" y="2249"/>
                  </a:moveTo>
                  <a:cubicBezTo>
                    <a:pt x="4720" y="2512"/>
                    <a:pt x="4701" y="2769"/>
                    <a:pt x="4670" y="3030"/>
                  </a:cubicBezTo>
                  <a:cubicBezTo>
                    <a:pt x="4650" y="3191"/>
                    <a:pt x="4713" y="3339"/>
                    <a:pt x="4807" y="3475"/>
                  </a:cubicBezTo>
                  <a:cubicBezTo>
                    <a:pt x="4897" y="3608"/>
                    <a:pt x="4985" y="3745"/>
                    <a:pt x="5076" y="3884"/>
                  </a:cubicBezTo>
                  <a:cubicBezTo>
                    <a:pt x="5115" y="3943"/>
                    <a:pt x="5104" y="3969"/>
                    <a:pt x="5032" y="3975"/>
                  </a:cubicBezTo>
                  <a:cubicBezTo>
                    <a:pt x="5007" y="3976"/>
                    <a:pt x="4981" y="3976"/>
                    <a:pt x="4956" y="3976"/>
                  </a:cubicBezTo>
                  <a:cubicBezTo>
                    <a:pt x="4928" y="3976"/>
                    <a:pt x="4901" y="3976"/>
                    <a:pt x="4874" y="3976"/>
                  </a:cubicBezTo>
                  <a:cubicBezTo>
                    <a:pt x="4858" y="3976"/>
                    <a:pt x="4843" y="3976"/>
                    <a:pt x="4828" y="3976"/>
                  </a:cubicBezTo>
                  <a:cubicBezTo>
                    <a:pt x="4570" y="3983"/>
                    <a:pt x="4351" y="4160"/>
                    <a:pt x="4340" y="4456"/>
                  </a:cubicBezTo>
                  <a:cubicBezTo>
                    <a:pt x="4333" y="4696"/>
                    <a:pt x="4297" y="4934"/>
                    <a:pt x="4271" y="5173"/>
                  </a:cubicBezTo>
                  <a:cubicBezTo>
                    <a:pt x="4264" y="5237"/>
                    <a:pt x="4168" y="5323"/>
                    <a:pt x="4100" y="5323"/>
                  </a:cubicBezTo>
                  <a:cubicBezTo>
                    <a:pt x="4099" y="5323"/>
                    <a:pt x="4098" y="5323"/>
                    <a:pt x="4097" y="5323"/>
                  </a:cubicBezTo>
                  <a:cubicBezTo>
                    <a:pt x="3969" y="5317"/>
                    <a:pt x="3842" y="5313"/>
                    <a:pt x="3716" y="5293"/>
                  </a:cubicBezTo>
                  <a:cubicBezTo>
                    <a:pt x="3656" y="5284"/>
                    <a:pt x="3597" y="5278"/>
                    <a:pt x="3539" y="5278"/>
                  </a:cubicBezTo>
                  <a:cubicBezTo>
                    <a:pt x="3380" y="5278"/>
                    <a:pt x="3231" y="5321"/>
                    <a:pt x="3106" y="5440"/>
                  </a:cubicBezTo>
                  <a:cubicBezTo>
                    <a:pt x="3007" y="5535"/>
                    <a:pt x="2936" y="5658"/>
                    <a:pt x="2931" y="5807"/>
                  </a:cubicBezTo>
                  <a:cubicBezTo>
                    <a:pt x="2927" y="5872"/>
                    <a:pt x="2915" y="5937"/>
                    <a:pt x="2905" y="6012"/>
                  </a:cubicBezTo>
                  <a:cubicBezTo>
                    <a:pt x="2690" y="5951"/>
                    <a:pt x="2478" y="5892"/>
                    <a:pt x="2266" y="5832"/>
                  </a:cubicBezTo>
                  <a:cubicBezTo>
                    <a:pt x="2003" y="5760"/>
                    <a:pt x="1738" y="5689"/>
                    <a:pt x="1475" y="5619"/>
                  </a:cubicBezTo>
                  <a:cubicBezTo>
                    <a:pt x="1373" y="5592"/>
                    <a:pt x="1370" y="5580"/>
                    <a:pt x="1387" y="5474"/>
                  </a:cubicBezTo>
                  <a:cubicBezTo>
                    <a:pt x="1408" y="5319"/>
                    <a:pt x="1420" y="5163"/>
                    <a:pt x="1428" y="5005"/>
                  </a:cubicBezTo>
                  <a:cubicBezTo>
                    <a:pt x="1434" y="4924"/>
                    <a:pt x="1455" y="4859"/>
                    <a:pt x="1516" y="4797"/>
                  </a:cubicBezTo>
                  <a:cubicBezTo>
                    <a:pt x="1850" y="4457"/>
                    <a:pt x="2069" y="4055"/>
                    <a:pt x="2170" y="3588"/>
                  </a:cubicBezTo>
                  <a:cubicBezTo>
                    <a:pt x="2189" y="3496"/>
                    <a:pt x="2188" y="3397"/>
                    <a:pt x="2212" y="3307"/>
                  </a:cubicBezTo>
                  <a:cubicBezTo>
                    <a:pt x="2220" y="3272"/>
                    <a:pt x="2275" y="3226"/>
                    <a:pt x="2308" y="3226"/>
                  </a:cubicBezTo>
                  <a:cubicBezTo>
                    <a:pt x="2309" y="3226"/>
                    <a:pt x="2309" y="3226"/>
                    <a:pt x="2310" y="3226"/>
                  </a:cubicBezTo>
                  <a:cubicBezTo>
                    <a:pt x="2327" y="3227"/>
                    <a:pt x="2344" y="3228"/>
                    <a:pt x="2361" y="3228"/>
                  </a:cubicBezTo>
                  <a:cubicBezTo>
                    <a:pt x="2626" y="3228"/>
                    <a:pt x="2857" y="3086"/>
                    <a:pt x="2960" y="2872"/>
                  </a:cubicBezTo>
                  <a:cubicBezTo>
                    <a:pt x="3010" y="2768"/>
                    <a:pt x="3027" y="2649"/>
                    <a:pt x="3055" y="2536"/>
                  </a:cubicBezTo>
                  <a:cubicBezTo>
                    <a:pt x="3087" y="2410"/>
                    <a:pt x="3214" y="2315"/>
                    <a:pt x="3346" y="2315"/>
                  </a:cubicBezTo>
                  <a:cubicBezTo>
                    <a:pt x="3357" y="2315"/>
                    <a:pt x="3367" y="2315"/>
                    <a:pt x="3378" y="2316"/>
                  </a:cubicBezTo>
                  <a:cubicBezTo>
                    <a:pt x="3470" y="2329"/>
                    <a:pt x="3562" y="2342"/>
                    <a:pt x="3654" y="2350"/>
                  </a:cubicBezTo>
                  <a:cubicBezTo>
                    <a:pt x="3798" y="2365"/>
                    <a:pt x="3944" y="2383"/>
                    <a:pt x="4088" y="2384"/>
                  </a:cubicBezTo>
                  <a:cubicBezTo>
                    <a:pt x="4095" y="2384"/>
                    <a:pt x="4102" y="2385"/>
                    <a:pt x="4109" y="2385"/>
                  </a:cubicBezTo>
                  <a:cubicBezTo>
                    <a:pt x="4301" y="2385"/>
                    <a:pt x="4486" y="2347"/>
                    <a:pt x="4658" y="2249"/>
                  </a:cubicBezTo>
                  <a:close/>
                  <a:moveTo>
                    <a:pt x="8880" y="10611"/>
                  </a:moveTo>
                  <a:cubicBezTo>
                    <a:pt x="8937" y="10611"/>
                    <a:pt x="8994" y="10612"/>
                    <a:pt x="9051" y="10614"/>
                  </a:cubicBezTo>
                  <a:cubicBezTo>
                    <a:pt x="9142" y="10618"/>
                    <a:pt x="9194" y="10684"/>
                    <a:pt x="9200" y="10777"/>
                  </a:cubicBezTo>
                  <a:cubicBezTo>
                    <a:pt x="9204" y="10853"/>
                    <a:pt x="9200" y="10930"/>
                    <a:pt x="9200" y="11015"/>
                  </a:cubicBezTo>
                  <a:lnTo>
                    <a:pt x="8614" y="11015"/>
                  </a:lnTo>
                  <a:lnTo>
                    <a:pt x="8614" y="10613"/>
                  </a:lnTo>
                  <a:cubicBezTo>
                    <a:pt x="8700" y="10613"/>
                    <a:pt x="8790" y="10611"/>
                    <a:pt x="8880" y="10611"/>
                  </a:cubicBezTo>
                  <a:close/>
                  <a:moveTo>
                    <a:pt x="6628" y="9741"/>
                  </a:moveTo>
                  <a:cubicBezTo>
                    <a:pt x="6751" y="9748"/>
                    <a:pt x="6871" y="9755"/>
                    <a:pt x="6993" y="9764"/>
                  </a:cubicBezTo>
                  <a:cubicBezTo>
                    <a:pt x="7103" y="9772"/>
                    <a:pt x="7213" y="9772"/>
                    <a:pt x="7319" y="9799"/>
                  </a:cubicBezTo>
                  <a:cubicBezTo>
                    <a:pt x="7765" y="9911"/>
                    <a:pt x="8034" y="10204"/>
                    <a:pt x="8139" y="10647"/>
                  </a:cubicBezTo>
                  <a:cubicBezTo>
                    <a:pt x="8167" y="10766"/>
                    <a:pt x="8158" y="10893"/>
                    <a:pt x="8165" y="11016"/>
                  </a:cubicBezTo>
                  <a:lnTo>
                    <a:pt x="6628" y="11016"/>
                  </a:lnTo>
                  <a:lnTo>
                    <a:pt x="6628" y="9741"/>
                  </a:lnTo>
                  <a:close/>
                  <a:moveTo>
                    <a:pt x="13073" y="10647"/>
                  </a:moveTo>
                  <a:cubicBezTo>
                    <a:pt x="13184" y="10647"/>
                    <a:pt x="13219" y="10671"/>
                    <a:pt x="13211" y="10781"/>
                  </a:cubicBezTo>
                  <a:cubicBezTo>
                    <a:pt x="13204" y="10858"/>
                    <a:pt x="13209" y="10933"/>
                    <a:pt x="13209" y="11016"/>
                  </a:cubicBezTo>
                  <a:lnTo>
                    <a:pt x="10917" y="11016"/>
                  </a:lnTo>
                  <a:cubicBezTo>
                    <a:pt x="10995" y="10867"/>
                    <a:pt x="11100" y="10756"/>
                    <a:pt x="11251" y="10705"/>
                  </a:cubicBezTo>
                  <a:cubicBezTo>
                    <a:pt x="11354" y="10669"/>
                    <a:pt x="11465" y="10652"/>
                    <a:pt x="11574" y="10650"/>
                  </a:cubicBezTo>
                  <a:cubicBezTo>
                    <a:pt x="11823" y="10647"/>
                    <a:pt x="12073" y="10647"/>
                    <a:pt x="12323" y="10647"/>
                  </a:cubicBezTo>
                  <a:cubicBezTo>
                    <a:pt x="12448" y="10647"/>
                    <a:pt x="12573" y="10647"/>
                    <a:pt x="12698" y="10647"/>
                  </a:cubicBezTo>
                  <a:cubicBezTo>
                    <a:pt x="12823" y="10647"/>
                    <a:pt x="12948" y="10647"/>
                    <a:pt x="13073" y="10647"/>
                  </a:cubicBezTo>
                  <a:close/>
                  <a:moveTo>
                    <a:pt x="1181" y="6012"/>
                  </a:moveTo>
                  <a:cubicBezTo>
                    <a:pt x="1193" y="6012"/>
                    <a:pt x="1206" y="6013"/>
                    <a:pt x="1222" y="6018"/>
                  </a:cubicBezTo>
                  <a:cubicBezTo>
                    <a:pt x="1659" y="6142"/>
                    <a:pt x="2097" y="6258"/>
                    <a:pt x="2535" y="6378"/>
                  </a:cubicBezTo>
                  <a:cubicBezTo>
                    <a:pt x="2672" y="6417"/>
                    <a:pt x="2810" y="6455"/>
                    <a:pt x="2948" y="6497"/>
                  </a:cubicBezTo>
                  <a:cubicBezTo>
                    <a:pt x="2986" y="6510"/>
                    <a:pt x="3023" y="6531"/>
                    <a:pt x="3051" y="6558"/>
                  </a:cubicBezTo>
                  <a:cubicBezTo>
                    <a:pt x="3354" y="6838"/>
                    <a:pt x="3616" y="7152"/>
                    <a:pt x="3823" y="7507"/>
                  </a:cubicBezTo>
                  <a:cubicBezTo>
                    <a:pt x="4057" y="7905"/>
                    <a:pt x="4224" y="8329"/>
                    <a:pt x="4309" y="8783"/>
                  </a:cubicBezTo>
                  <a:cubicBezTo>
                    <a:pt x="4333" y="8916"/>
                    <a:pt x="4355" y="9049"/>
                    <a:pt x="4387" y="9207"/>
                  </a:cubicBezTo>
                  <a:cubicBezTo>
                    <a:pt x="4231" y="9198"/>
                    <a:pt x="4087" y="9194"/>
                    <a:pt x="3945" y="9178"/>
                  </a:cubicBezTo>
                  <a:cubicBezTo>
                    <a:pt x="3913" y="9175"/>
                    <a:pt x="3880" y="9134"/>
                    <a:pt x="3852" y="9105"/>
                  </a:cubicBezTo>
                  <a:cubicBezTo>
                    <a:pt x="3764" y="9007"/>
                    <a:pt x="3681" y="8907"/>
                    <a:pt x="3591" y="8810"/>
                  </a:cubicBezTo>
                  <a:cubicBezTo>
                    <a:pt x="3399" y="8604"/>
                    <a:pt x="3201" y="8399"/>
                    <a:pt x="3009" y="8191"/>
                  </a:cubicBezTo>
                  <a:cubicBezTo>
                    <a:pt x="2917" y="8093"/>
                    <a:pt x="2835" y="7987"/>
                    <a:pt x="2741" y="7891"/>
                  </a:cubicBezTo>
                  <a:cubicBezTo>
                    <a:pt x="2687" y="7835"/>
                    <a:pt x="2624" y="7801"/>
                    <a:pt x="2558" y="7801"/>
                  </a:cubicBezTo>
                  <a:cubicBezTo>
                    <a:pt x="2507" y="7801"/>
                    <a:pt x="2454" y="7821"/>
                    <a:pt x="2402" y="7867"/>
                  </a:cubicBezTo>
                  <a:cubicBezTo>
                    <a:pt x="2304" y="7952"/>
                    <a:pt x="2304" y="8100"/>
                    <a:pt x="2396" y="8199"/>
                  </a:cubicBezTo>
                  <a:cubicBezTo>
                    <a:pt x="2621" y="8440"/>
                    <a:pt x="2846" y="8682"/>
                    <a:pt x="3071" y="8925"/>
                  </a:cubicBezTo>
                  <a:cubicBezTo>
                    <a:pt x="3243" y="9115"/>
                    <a:pt x="3415" y="9306"/>
                    <a:pt x="3589" y="9495"/>
                  </a:cubicBezTo>
                  <a:cubicBezTo>
                    <a:pt x="3683" y="9597"/>
                    <a:pt x="3802" y="9644"/>
                    <a:pt x="3945" y="9644"/>
                  </a:cubicBezTo>
                  <a:cubicBezTo>
                    <a:pt x="4156" y="9644"/>
                    <a:pt x="4367" y="9652"/>
                    <a:pt x="4578" y="9659"/>
                  </a:cubicBezTo>
                  <a:cubicBezTo>
                    <a:pt x="4890" y="9671"/>
                    <a:pt x="5201" y="9680"/>
                    <a:pt x="5514" y="9695"/>
                  </a:cubicBezTo>
                  <a:cubicBezTo>
                    <a:pt x="5726" y="9703"/>
                    <a:pt x="5939" y="9719"/>
                    <a:pt x="6156" y="9730"/>
                  </a:cubicBezTo>
                  <a:lnTo>
                    <a:pt x="6156" y="11020"/>
                  </a:lnTo>
                  <a:lnTo>
                    <a:pt x="6052" y="11020"/>
                  </a:lnTo>
                  <a:cubicBezTo>
                    <a:pt x="5555" y="11019"/>
                    <a:pt x="5058" y="11018"/>
                    <a:pt x="4561" y="11018"/>
                  </a:cubicBezTo>
                  <a:cubicBezTo>
                    <a:pt x="4064" y="11018"/>
                    <a:pt x="3566" y="11019"/>
                    <a:pt x="3068" y="11020"/>
                  </a:cubicBezTo>
                  <a:cubicBezTo>
                    <a:pt x="2953" y="11020"/>
                    <a:pt x="2860" y="10978"/>
                    <a:pt x="2777" y="10907"/>
                  </a:cubicBezTo>
                  <a:cubicBezTo>
                    <a:pt x="2679" y="10824"/>
                    <a:pt x="2587" y="10733"/>
                    <a:pt x="2494" y="10643"/>
                  </a:cubicBezTo>
                  <a:cubicBezTo>
                    <a:pt x="2280" y="10437"/>
                    <a:pt x="2069" y="10229"/>
                    <a:pt x="1856" y="10024"/>
                  </a:cubicBezTo>
                  <a:cubicBezTo>
                    <a:pt x="1660" y="9839"/>
                    <a:pt x="1458" y="9662"/>
                    <a:pt x="1268" y="9471"/>
                  </a:cubicBezTo>
                  <a:cubicBezTo>
                    <a:pt x="927" y="9124"/>
                    <a:pt x="707" y="8710"/>
                    <a:pt x="635" y="8227"/>
                  </a:cubicBezTo>
                  <a:cubicBezTo>
                    <a:pt x="605" y="8029"/>
                    <a:pt x="575" y="7827"/>
                    <a:pt x="585" y="7629"/>
                  </a:cubicBezTo>
                  <a:cubicBezTo>
                    <a:pt x="602" y="7304"/>
                    <a:pt x="575" y="6973"/>
                    <a:pt x="701" y="6658"/>
                  </a:cubicBezTo>
                  <a:cubicBezTo>
                    <a:pt x="790" y="6432"/>
                    <a:pt x="899" y="6221"/>
                    <a:pt x="1084" y="6057"/>
                  </a:cubicBezTo>
                  <a:cubicBezTo>
                    <a:pt x="1116" y="6030"/>
                    <a:pt x="1142" y="6012"/>
                    <a:pt x="1181" y="6012"/>
                  </a:cubicBezTo>
                  <a:close/>
                  <a:moveTo>
                    <a:pt x="13683" y="11476"/>
                  </a:moveTo>
                  <a:cubicBezTo>
                    <a:pt x="13835" y="11476"/>
                    <a:pt x="13897" y="11538"/>
                    <a:pt x="13897" y="11692"/>
                  </a:cubicBezTo>
                  <a:lnTo>
                    <a:pt x="13897" y="12199"/>
                  </a:lnTo>
                  <a:lnTo>
                    <a:pt x="13784" y="12199"/>
                  </a:lnTo>
                  <a:cubicBezTo>
                    <a:pt x="10517" y="12202"/>
                    <a:pt x="7252" y="12202"/>
                    <a:pt x="3985" y="12202"/>
                  </a:cubicBezTo>
                  <a:cubicBezTo>
                    <a:pt x="3833" y="12202"/>
                    <a:pt x="3795" y="12162"/>
                    <a:pt x="3795" y="12008"/>
                  </a:cubicBezTo>
                  <a:lnTo>
                    <a:pt x="3795" y="11629"/>
                  </a:lnTo>
                  <a:cubicBezTo>
                    <a:pt x="3795" y="11532"/>
                    <a:pt x="3850" y="11477"/>
                    <a:pt x="3945" y="11476"/>
                  </a:cubicBezTo>
                  <a:close/>
                  <a:moveTo>
                    <a:pt x="13897" y="12664"/>
                  </a:moveTo>
                  <a:lnTo>
                    <a:pt x="13897" y="12758"/>
                  </a:lnTo>
                  <a:cubicBezTo>
                    <a:pt x="13897" y="13243"/>
                    <a:pt x="13894" y="13730"/>
                    <a:pt x="13898" y="14213"/>
                  </a:cubicBezTo>
                  <a:cubicBezTo>
                    <a:pt x="13901" y="14348"/>
                    <a:pt x="13805" y="14447"/>
                    <a:pt x="13672" y="14447"/>
                  </a:cubicBezTo>
                  <a:cubicBezTo>
                    <a:pt x="12529" y="14444"/>
                    <a:pt x="11386" y="14443"/>
                    <a:pt x="10242" y="14443"/>
                  </a:cubicBezTo>
                  <a:cubicBezTo>
                    <a:pt x="9099" y="14443"/>
                    <a:pt x="7956" y="14444"/>
                    <a:pt x="6813" y="14444"/>
                  </a:cubicBezTo>
                  <a:cubicBezTo>
                    <a:pt x="6659" y="14444"/>
                    <a:pt x="6622" y="14406"/>
                    <a:pt x="6622" y="14256"/>
                  </a:cubicBezTo>
                  <a:lnTo>
                    <a:pt x="6622" y="12756"/>
                  </a:lnTo>
                  <a:lnTo>
                    <a:pt x="6622" y="12664"/>
                  </a:lnTo>
                  <a:close/>
                  <a:moveTo>
                    <a:pt x="2157" y="0"/>
                  </a:moveTo>
                  <a:cubicBezTo>
                    <a:pt x="2085" y="12"/>
                    <a:pt x="2013" y="23"/>
                    <a:pt x="1940" y="36"/>
                  </a:cubicBezTo>
                  <a:cubicBezTo>
                    <a:pt x="1601" y="90"/>
                    <a:pt x="1294" y="223"/>
                    <a:pt x="1024" y="435"/>
                  </a:cubicBezTo>
                  <a:cubicBezTo>
                    <a:pt x="763" y="639"/>
                    <a:pt x="557" y="885"/>
                    <a:pt x="419" y="1183"/>
                  </a:cubicBezTo>
                  <a:cubicBezTo>
                    <a:pt x="311" y="1415"/>
                    <a:pt x="250" y="1659"/>
                    <a:pt x="230" y="1915"/>
                  </a:cubicBezTo>
                  <a:cubicBezTo>
                    <a:pt x="216" y="2125"/>
                    <a:pt x="186" y="2336"/>
                    <a:pt x="162" y="2547"/>
                  </a:cubicBezTo>
                  <a:cubicBezTo>
                    <a:pt x="155" y="2607"/>
                    <a:pt x="151" y="2669"/>
                    <a:pt x="145" y="2728"/>
                  </a:cubicBezTo>
                  <a:cubicBezTo>
                    <a:pt x="91" y="3362"/>
                    <a:pt x="204" y="3951"/>
                    <a:pt x="606" y="4460"/>
                  </a:cubicBezTo>
                  <a:cubicBezTo>
                    <a:pt x="704" y="4582"/>
                    <a:pt x="818" y="4691"/>
                    <a:pt x="929" y="4801"/>
                  </a:cubicBezTo>
                  <a:cubicBezTo>
                    <a:pt x="978" y="4850"/>
                    <a:pt x="1002" y="4893"/>
                    <a:pt x="978" y="4969"/>
                  </a:cubicBezTo>
                  <a:cubicBezTo>
                    <a:pt x="956" y="5037"/>
                    <a:pt x="963" y="5112"/>
                    <a:pt x="957" y="5186"/>
                  </a:cubicBezTo>
                  <a:cubicBezTo>
                    <a:pt x="944" y="5317"/>
                    <a:pt x="933" y="5450"/>
                    <a:pt x="919" y="5583"/>
                  </a:cubicBezTo>
                  <a:cubicBezTo>
                    <a:pt x="917" y="5600"/>
                    <a:pt x="905" y="5620"/>
                    <a:pt x="889" y="5631"/>
                  </a:cubicBezTo>
                  <a:cubicBezTo>
                    <a:pt x="486" y="5921"/>
                    <a:pt x="301" y="6336"/>
                    <a:pt x="195" y="6801"/>
                  </a:cubicBezTo>
                  <a:cubicBezTo>
                    <a:pt x="148" y="7005"/>
                    <a:pt x="144" y="7210"/>
                    <a:pt x="144" y="7417"/>
                  </a:cubicBezTo>
                  <a:cubicBezTo>
                    <a:pt x="139" y="7819"/>
                    <a:pt x="132" y="8222"/>
                    <a:pt x="125" y="8624"/>
                  </a:cubicBezTo>
                  <a:cubicBezTo>
                    <a:pt x="120" y="8922"/>
                    <a:pt x="112" y="9221"/>
                    <a:pt x="108" y="9519"/>
                  </a:cubicBezTo>
                  <a:cubicBezTo>
                    <a:pt x="103" y="9823"/>
                    <a:pt x="96" y="10130"/>
                    <a:pt x="90" y="10435"/>
                  </a:cubicBezTo>
                  <a:cubicBezTo>
                    <a:pt x="84" y="10736"/>
                    <a:pt x="80" y="11037"/>
                    <a:pt x="73" y="11340"/>
                  </a:cubicBezTo>
                  <a:cubicBezTo>
                    <a:pt x="69" y="11497"/>
                    <a:pt x="59" y="11654"/>
                    <a:pt x="56" y="11814"/>
                  </a:cubicBezTo>
                  <a:cubicBezTo>
                    <a:pt x="53" y="11979"/>
                    <a:pt x="128" y="12057"/>
                    <a:pt x="286" y="12057"/>
                  </a:cubicBezTo>
                  <a:cubicBezTo>
                    <a:pt x="288" y="12057"/>
                    <a:pt x="289" y="12057"/>
                    <a:pt x="291" y="12057"/>
                  </a:cubicBezTo>
                  <a:cubicBezTo>
                    <a:pt x="432" y="12057"/>
                    <a:pt x="514" y="11965"/>
                    <a:pt x="516" y="11808"/>
                  </a:cubicBezTo>
                  <a:cubicBezTo>
                    <a:pt x="521" y="11373"/>
                    <a:pt x="527" y="10940"/>
                    <a:pt x="534" y="10505"/>
                  </a:cubicBezTo>
                  <a:cubicBezTo>
                    <a:pt x="540" y="10132"/>
                    <a:pt x="547" y="9760"/>
                    <a:pt x="551" y="9388"/>
                  </a:cubicBezTo>
                  <a:cubicBezTo>
                    <a:pt x="551" y="9368"/>
                    <a:pt x="558" y="9349"/>
                    <a:pt x="562" y="9327"/>
                  </a:cubicBezTo>
                  <a:cubicBezTo>
                    <a:pt x="673" y="9461"/>
                    <a:pt x="775" y="9593"/>
                    <a:pt x="885" y="9716"/>
                  </a:cubicBezTo>
                  <a:cubicBezTo>
                    <a:pt x="953" y="9794"/>
                    <a:pt x="1031" y="9864"/>
                    <a:pt x="1106" y="9937"/>
                  </a:cubicBezTo>
                  <a:cubicBezTo>
                    <a:pt x="1338" y="10161"/>
                    <a:pt x="1567" y="10389"/>
                    <a:pt x="1799" y="10613"/>
                  </a:cubicBezTo>
                  <a:cubicBezTo>
                    <a:pt x="2018" y="10824"/>
                    <a:pt x="2238" y="11036"/>
                    <a:pt x="2464" y="11238"/>
                  </a:cubicBezTo>
                  <a:cubicBezTo>
                    <a:pt x="2636" y="11394"/>
                    <a:pt x="2842" y="11474"/>
                    <a:pt x="3077" y="11474"/>
                  </a:cubicBezTo>
                  <a:cubicBezTo>
                    <a:pt x="3081" y="11474"/>
                    <a:pt x="3085" y="11474"/>
                    <a:pt x="3089" y="11474"/>
                  </a:cubicBezTo>
                  <a:cubicBezTo>
                    <a:pt x="3119" y="11473"/>
                    <a:pt x="3148" y="11473"/>
                    <a:pt x="3177" y="11473"/>
                  </a:cubicBezTo>
                  <a:cubicBezTo>
                    <a:pt x="3235" y="11473"/>
                    <a:pt x="3290" y="11474"/>
                    <a:pt x="3341" y="11474"/>
                  </a:cubicBezTo>
                  <a:cubicBezTo>
                    <a:pt x="3341" y="11660"/>
                    <a:pt x="3344" y="11838"/>
                    <a:pt x="3341" y="12016"/>
                  </a:cubicBezTo>
                  <a:cubicBezTo>
                    <a:pt x="3333" y="12361"/>
                    <a:pt x="3539" y="12589"/>
                    <a:pt x="3846" y="12653"/>
                  </a:cubicBezTo>
                  <a:cubicBezTo>
                    <a:pt x="3863" y="12657"/>
                    <a:pt x="3881" y="12657"/>
                    <a:pt x="3900" y="12657"/>
                  </a:cubicBezTo>
                  <a:cubicBezTo>
                    <a:pt x="3909" y="12657"/>
                    <a:pt x="3918" y="12657"/>
                    <a:pt x="3927" y="12657"/>
                  </a:cubicBezTo>
                  <a:lnTo>
                    <a:pt x="4856" y="12657"/>
                  </a:lnTo>
                  <a:cubicBezTo>
                    <a:pt x="4899" y="12988"/>
                    <a:pt x="4940" y="13311"/>
                    <a:pt x="4984" y="13633"/>
                  </a:cubicBezTo>
                  <a:cubicBezTo>
                    <a:pt x="5016" y="13861"/>
                    <a:pt x="5054" y="14089"/>
                    <a:pt x="5087" y="14318"/>
                  </a:cubicBezTo>
                  <a:cubicBezTo>
                    <a:pt x="5095" y="14382"/>
                    <a:pt x="5059" y="14421"/>
                    <a:pt x="4998" y="14438"/>
                  </a:cubicBezTo>
                  <a:cubicBezTo>
                    <a:pt x="4988" y="14440"/>
                    <a:pt x="4978" y="14441"/>
                    <a:pt x="4968" y="14441"/>
                  </a:cubicBezTo>
                  <a:cubicBezTo>
                    <a:pt x="4955" y="14441"/>
                    <a:pt x="4942" y="14440"/>
                    <a:pt x="4927" y="14440"/>
                  </a:cubicBezTo>
                  <a:lnTo>
                    <a:pt x="1034" y="14440"/>
                  </a:lnTo>
                  <a:cubicBezTo>
                    <a:pt x="745" y="14440"/>
                    <a:pt x="475" y="14188"/>
                    <a:pt x="477" y="13889"/>
                  </a:cubicBezTo>
                  <a:cubicBezTo>
                    <a:pt x="482" y="13614"/>
                    <a:pt x="477" y="13336"/>
                    <a:pt x="477" y="13060"/>
                  </a:cubicBezTo>
                  <a:cubicBezTo>
                    <a:pt x="476" y="12981"/>
                    <a:pt x="485" y="12898"/>
                    <a:pt x="473" y="12817"/>
                  </a:cubicBezTo>
                  <a:cubicBezTo>
                    <a:pt x="458" y="12699"/>
                    <a:pt x="362" y="12641"/>
                    <a:pt x="257" y="12641"/>
                  </a:cubicBezTo>
                  <a:cubicBezTo>
                    <a:pt x="247" y="12641"/>
                    <a:pt x="236" y="12642"/>
                    <a:pt x="226" y="12643"/>
                  </a:cubicBezTo>
                  <a:cubicBezTo>
                    <a:pt x="118" y="12656"/>
                    <a:pt x="37" y="12751"/>
                    <a:pt x="36" y="12864"/>
                  </a:cubicBezTo>
                  <a:cubicBezTo>
                    <a:pt x="30" y="13202"/>
                    <a:pt x="26" y="13539"/>
                    <a:pt x="16" y="13875"/>
                  </a:cubicBezTo>
                  <a:cubicBezTo>
                    <a:pt x="1" y="14378"/>
                    <a:pt x="403" y="14840"/>
                    <a:pt x="901" y="14887"/>
                  </a:cubicBezTo>
                  <a:cubicBezTo>
                    <a:pt x="908" y="14887"/>
                    <a:pt x="913" y="14898"/>
                    <a:pt x="917" y="14902"/>
                  </a:cubicBezTo>
                  <a:lnTo>
                    <a:pt x="4662" y="14902"/>
                  </a:lnTo>
                  <a:cubicBezTo>
                    <a:pt x="4685" y="14898"/>
                    <a:pt x="4709" y="14887"/>
                    <a:pt x="4733" y="14885"/>
                  </a:cubicBezTo>
                  <a:cubicBezTo>
                    <a:pt x="4791" y="14885"/>
                    <a:pt x="4849" y="14884"/>
                    <a:pt x="4906" y="14884"/>
                  </a:cubicBezTo>
                  <a:cubicBezTo>
                    <a:pt x="4948" y="14884"/>
                    <a:pt x="4991" y="14884"/>
                    <a:pt x="5033" y="14885"/>
                  </a:cubicBezTo>
                  <a:cubicBezTo>
                    <a:pt x="5038" y="14886"/>
                    <a:pt x="5042" y="14886"/>
                    <a:pt x="5047" y="14886"/>
                  </a:cubicBezTo>
                  <a:cubicBezTo>
                    <a:pt x="5267" y="14886"/>
                    <a:pt x="5442" y="14721"/>
                    <a:pt x="5511" y="14545"/>
                  </a:cubicBezTo>
                  <a:cubicBezTo>
                    <a:pt x="5575" y="14378"/>
                    <a:pt x="5521" y="14212"/>
                    <a:pt x="5506" y="14049"/>
                  </a:cubicBezTo>
                  <a:cubicBezTo>
                    <a:pt x="5486" y="13854"/>
                    <a:pt x="5450" y="13660"/>
                    <a:pt x="5422" y="13465"/>
                  </a:cubicBezTo>
                  <a:cubicBezTo>
                    <a:pt x="5400" y="13311"/>
                    <a:pt x="5377" y="13158"/>
                    <a:pt x="5356" y="13002"/>
                  </a:cubicBezTo>
                  <a:cubicBezTo>
                    <a:pt x="5342" y="12891"/>
                    <a:pt x="5330" y="12779"/>
                    <a:pt x="5316" y="12664"/>
                  </a:cubicBezTo>
                  <a:lnTo>
                    <a:pt x="6164" y="12664"/>
                  </a:lnTo>
                  <a:lnTo>
                    <a:pt x="6164" y="12765"/>
                  </a:lnTo>
                  <a:cubicBezTo>
                    <a:pt x="6164" y="13294"/>
                    <a:pt x="6165" y="13824"/>
                    <a:pt x="6164" y="14354"/>
                  </a:cubicBezTo>
                  <a:cubicBezTo>
                    <a:pt x="6162" y="14612"/>
                    <a:pt x="6424" y="14885"/>
                    <a:pt x="6690" y="14885"/>
                  </a:cubicBezTo>
                  <a:cubicBezTo>
                    <a:pt x="7170" y="14883"/>
                    <a:pt x="7651" y="14883"/>
                    <a:pt x="8131" y="14883"/>
                  </a:cubicBezTo>
                  <a:cubicBezTo>
                    <a:pt x="8852" y="14883"/>
                    <a:pt x="9573" y="14884"/>
                    <a:pt x="10293" y="14884"/>
                  </a:cubicBezTo>
                  <a:lnTo>
                    <a:pt x="13798" y="14884"/>
                  </a:lnTo>
                  <a:cubicBezTo>
                    <a:pt x="14061" y="14884"/>
                    <a:pt x="14340" y="14610"/>
                    <a:pt x="14340" y="14348"/>
                  </a:cubicBezTo>
                  <a:cubicBezTo>
                    <a:pt x="14340" y="13421"/>
                    <a:pt x="14342" y="12494"/>
                    <a:pt x="14337" y="11568"/>
                  </a:cubicBezTo>
                  <a:cubicBezTo>
                    <a:pt x="14337" y="11399"/>
                    <a:pt x="14251" y="11264"/>
                    <a:pt x="14118" y="11153"/>
                  </a:cubicBezTo>
                  <a:cubicBezTo>
                    <a:pt x="13987" y="11047"/>
                    <a:pt x="13837" y="11015"/>
                    <a:pt x="13669" y="11015"/>
                  </a:cubicBezTo>
                  <a:lnTo>
                    <a:pt x="13669" y="10667"/>
                  </a:lnTo>
                  <a:cubicBezTo>
                    <a:pt x="13668" y="10422"/>
                    <a:pt x="13429" y="10207"/>
                    <a:pt x="13213" y="10207"/>
                  </a:cubicBezTo>
                  <a:cubicBezTo>
                    <a:pt x="13211" y="10207"/>
                    <a:pt x="13208" y="10207"/>
                    <a:pt x="13205" y="10207"/>
                  </a:cubicBezTo>
                  <a:cubicBezTo>
                    <a:pt x="13144" y="10208"/>
                    <a:pt x="13082" y="10208"/>
                    <a:pt x="13020" y="10208"/>
                  </a:cubicBezTo>
                  <a:cubicBezTo>
                    <a:pt x="12897" y="10208"/>
                    <a:pt x="12772" y="10207"/>
                    <a:pt x="12645" y="10207"/>
                  </a:cubicBezTo>
                  <a:lnTo>
                    <a:pt x="12645" y="10102"/>
                  </a:lnTo>
                  <a:cubicBezTo>
                    <a:pt x="12645" y="9388"/>
                    <a:pt x="12646" y="8670"/>
                    <a:pt x="12645" y="7956"/>
                  </a:cubicBezTo>
                  <a:cubicBezTo>
                    <a:pt x="12645" y="7725"/>
                    <a:pt x="12642" y="7493"/>
                    <a:pt x="12625" y="7263"/>
                  </a:cubicBezTo>
                  <a:cubicBezTo>
                    <a:pt x="12611" y="7056"/>
                    <a:pt x="12505" y="6882"/>
                    <a:pt x="12362" y="6742"/>
                  </a:cubicBezTo>
                  <a:cubicBezTo>
                    <a:pt x="12198" y="6582"/>
                    <a:pt x="12014" y="6445"/>
                    <a:pt x="11837" y="6299"/>
                  </a:cubicBezTo>
                  <a:cubicBezTo>
                    <a:pt x="11790" y="6262"/>
                    <a:pt x="11770" y="6218"/>
                    <a:pt x="11782" y="6162"/>
                  </a:cubicBezTo>
                  <a:cubicBezTo>
                    <a:pt x="11809" y="6015"/>
                    <a:pt x="11837" y="5866"/>
                    <a:pt x="11861" y="5719"/>
                  </a:cubicBezTo>
                  <a:cubicBezTo>
                    <a:pt x="11901" y="5498"/>
                    <a:pt x="11937" y="5275"/>
                    <a:pt x="11974" y="5054"/>
                  </a:cubicBezTo>
                  <a:cubicBezTo>
                    <a:pt x="12008" y="4857"/>
                    <a:pt x="12042" y="4662"/>
                    <a:pt x="12073" y="4466"/>
                  </a:cubicBezTo>
                  <a:cubicBezTo>
                    <a:pt x="12100" y="4297"/>
                    <a:pt x="12131" y="4129"/>
                    <a:pt x="12150" y="3962"/>
                  </a:cubicBezTo>
                  <a:cubicBezTo>
                    <a:pt x="12164" y="3818"/>
                    <a:pt x="12070" y="3757"/>
                    <a:pt x="11953" y="3728"/>
                  </a:cubicBezTo>
                  <a:cubicBezTo>
                    <a:pt x="11941" y="3725"/>
                    <a:pt x="11928" y="3724"/>
                    <a:pt x="11916" y="3724"/>
                  </a:cubicBezTo>
                  <a:cubicBezTo>
                    <a:pt x="11829" y="3724"/>
                    <a:pt x="11742" y="3794"/>
                    <a:pt x="11712" y="3893"/>
                  </a:cubicBezTo>
                  <a:cubicBezTo>
                    <a:pt x="11695" y="3953"/>
                    <a:pt x="11685" y="4017"/>
                    <a:pt x="11676" y="4078"/>
                  </a:cubicBezTo>
                  <a:cubicBezTo>
                    <a:pt x="11635" y="4311"/>
                    <a:pt x="11596" y="4543"/>
                    <a:pt x="11555" y="4777"/>
                  </a:cubicBezTo>
                  <a:cubicBezTo>
                    <a:pt x="11513" y="5033"/>
                    <a:pt x="11470" y="5288"/>
                    <a:pt x="11428" y="5545"/>
                  </a:cubicBezTo>
                  <a:cubicBezTo>
                    <a:pt x="11391" y="5769"/>
                    <a:pt x="11350" y="5994"/>
                    <a:pt x="11313" y="6218"/>
                  </a:cubicBezTo>
                  <a:cubicBezTo>
                    <a:pt x="11275" y="6439"/>
                    <a:pt x="11237" y="6661"/>
                    <a:pt x="11200" y="6883"/>
                  </a:cubicBezTo>
                  <a:cubicBezTo>
                    <a:pt x="11166" y="7079"/>
                    <a:pt x="11134" y="7275"/>
                    <a:pt x="11101" y="7472"/>
                  </a:cubicBezTo>
                  <a:cubicBezTo>
                    <a:pt x="11063" y="7693"/>
                    <a:pt x="11025" y="7916"/>
                    <a:pt x="10988" y="8137"/>
                  </a:cubicBezTo>
                  <a:cubicBezTo>
                    <a:pt x="10947" y="8370"/>
                    <a:pt x="10905" y="8602"/>
                    <a:pt x="10865" y="8834"/>
                  </a:cubicBezTo>
                  <a:cubicBezTo>
                    <a:pt x="10855" y="8901"/>
                    <a:pt x="10821" y="8936"/>
                    <a:pt x="10763" y="8936"/>
                  </a:cubicBezTo>
                  <a:cubicBezTo>
                    <a:pt x="10756" y="8936"/>
                    <a:pt x="10748" y="8936"/>
                    <a:pt x="10740" y="8935"/>
                  </a:cubicBezTo>
                  <a:cubicBezTo>
                    <a:pt x="10566" y="8909"/>
                    <a:pt x="10391" y="8885"/>
                    <a:pt x="10220" y="8847"/>
                  </a:cubicBezTo>
                  <a:cubicBezTo>
                    <a:pt x="10105" y="8823"/>
                    <a:pt x="10091" y="8781"/>
                    <a:pt x="10114" y="8666"/>
                  </a:cubicBezTo>
                  <a:cubicBezTo>
                    <a:pt x="10139" y="8543"/>
                    <a:pt x="10153" y="8421"/>
                    <a:pt x="10174" y="8298"/>
                  </a:cubicBezTo>
                  <a:cubicBezTo>
                    <a:pt x="10213" y="8073"/>
                    <a:pt x="10252" y="7848"/>
                    <a:pt x="10291" y="7626"/>
                  </a:cubicBezTo>
                  <a:cubicBezTo>
                    <a:pt x="10327" y="7404"/>
                    <a:pt x="10367" y="7182"/>
                    <a:pt x="10404" y="6961"/>
                  </a:cubicBezTo>
                  <a:cubicBezTo>
                    <a:pt x="10440" y="6732"/>
                    <a:pt x="10476" y="6504"/>
                    <a:pt x="10515" y="6278"/>
                  </a:cubicBezTo>
                  <a:cubicBezTo>
                    <a:pt x="10552" y="6053"/>
                    <a:pt x="10595" y="5831"/>
                    <a:pt x="10634" y="5606"/>
                  </a:cubicBezTo>
                  <a:cubicBezTo>
                    <a:pt x="10672" y="5380"/>
                    <a:pt x="10714" y="5152"/>
                    <a:pt x="10750" y="4925"/>
                  </a:cubicBezTo>
                  <a:cubicBezTo>
                    <a:pt x="10790" y="4698"/>
                    <a:pt x="10825" y="4471"/>
                    <a:pt x="10863" y="4242"/>
                  </a:cubicBezTo>
                  <a:cubicBezTo>
                    <a:pt x="10900" y="4018"/>
                    <a:pt x="10940" y="3794"/>
                    <a:pt x="10978" y="3569"/>
                  </a:cubicBezTo>
                  <a:cubicBezTo>
                    <a:pt x="11018" y="3345"/>
                    <a:pt x="11056" y="3120"/>
                    <a:pt x="11094" y="2895"/>
                  </a:cubicBezTo>
                  <a:cubicBezTo>
                    <a:pt x="11131" y="2670"/>
                    <a:pt x="11165" y="2444"/>
                    <a:pt x="11203" y="2222"/>
                  </a:cubicBezTo>
                  <a:cubicBezTo>
                    <a:pt x="11216" y="2146"/>
                    <a:pt x="11268" y="2103"/>
                    <a:pt x="11331" y="2103"/>
                  </a:cubicBezTo>
                  <a:cubicBezTo>
                    <a:pt x="11337" y="2103"/>
                    <a:pt x="11344" y="2103"/>
                    <a:pt x="11350" y="2104"/>
                  </a:cubicBezTo>
                  <a:cubicBezTo>
                    <a:pt x="11520" y="2133"/>
                    <a:pt x="11691" y="2164"/>
                    <a:pt x="11861" y="2193"/>
                  </a:cubicBezTo>
                  <a:cubicBezTo>
                    <a:pt x="11937" y="2208"/>
                    <a:pt x="11988" y="2271"/>
                    <a:pt x="11976" y="2342"/>
                  </a:cubicBezTo>
                  <a:cubicBezTo>
                    <a:pt x="11943" y="2526"/>
                    <a:pt x="11909" y="2710"/>
                    <a:pt x="11874" y="2894"/>
                  </a:cubicBezTo>
                  <a:cubicBezTo>
                    <a:pt x="11847" y="3024"/>
                    <a:pt x="11936" y="3164"/>
                    <a:pt x="12060" y="3180"/>
                  </a:cubicBezTo>
                  <a:cubicBezTo>
                    <a:pt x="12073" y="3181"/>
                    <a:pt x="12085" y="3182"/>
                    <a:pt x="12096" y="3182"/>
                  </a:cubicBezTo>
                  <a:cubicBezTo>
                    <a:pt x="12223" y="3182"/>
                    <a:pt x="12317" y="3087"/>
                    <a:pt x="12333" y="2962"/>
                  </a:cubicBezTo>
                  <a:cubicBezTo>
                    <a:pt x="12356" y="2773"/>
                    <a:pt x="12383" y="2584"/>
                    <a:pt x="12424" y="2399"/>
                  </a:cubicBezTo>
                  <a:cubicBezTo>
                    <a:pt x="12488" y="2110"/>
                    <a:pt x="12268" y="1799"/>
                    <a:pt x="11978" y="1749"/>
                  </a:cubicBezTo>
                  <a:cubicBezTo>
                    <a:pt x="11792" y="1717"/>
                    <a:pt x="11606" y="1698"/>
                    <a:pt x="11424" y="1656"/>
                  </a:cubicBezTo>
                  <a:cubicBezTo>
                    <a:pt x="11394" y="1649"/>
                    <a:pt x="11362" y="1645"/>
                    <a:pt x="11328" y="1645"/>
                  </a:cubicBezTo>
                  <a:cubicBezTo>
                    <a:pt x="11099" y="1645"/>
                    <a:pt x="10803" y="1810"/>
                    <a:pt x="10757" y="2137"/>
                  </a:cubicBezTo>
                  <a:cubicBezTo>
                    <a:pt x="10726" y="2370"/>
                    <a:pt x="10680" y="2601"/>
                    <a:pt x="10639" y="2834"/>
                  </a:cubicBezTo>
                  <a:cubicBezTo>
                    <a:pt x="10596" y="3092"/>
                    <a:pt x="10554" y="3346"/>
                    <a:pt x="10511" y="3603"/>
                  </a:cubicBezTo>
                  <a:cubicBezTo>
                    <a:pt x="10474" y="3827"/>
                    <a:pt x="10433" y="4051"/>
                    <a:pt x="10397" y="4276"/>
                  </a:cubicBezTo>
                  <a:cubicBezTo>
                    <a:pt x="10358" y="4501"/>
                    <a:pt x="10320" y="4726"/>
                    <a:pt x="10283" y="4949"/>
                  </a:cubicBezTo>
                  <a:cubicBezTo>
                    <a:pt x="10245" y="5180"/>
                    <a:pt x="10206" y="5409"/>
                    <a:pt x="10165" y="5640"/>
                  </a:cubicBezTo>
                  <a:cubicBezTo>
                    <a:pt x="10128" y="5859"/>
                    <a:pt x="10091" y="6077"/>
                    <a:pt x="10054" y="6296"/>
                  </a:cubicBezTo>
                  <a:cubicBezTo>
                    <a:pt x="10012" y="6554"/>
                    <a:pt x="9969" y="6814"/>
                    <a:pt x="9924" y="7072"/>
                  </a:cubicBezTo>
                  <a:cubicBezTo>
                    <a:pt x="9880" y="7330"/>
                    <a:pt x="9832" y="7588"/>
                    <a:pt x="9788" y="7847"/>
                  </a:cubicBezTo>
                  <a:cubicBezTo>
                    <a:pt x="9744" y="8111"/>
                    <a:pt x="9710" y="8377"/>
                    <a:pt x="9660" y="8641"/>
                  </a:cubicBezTo>
                  <a:cubicBezTo>
                    <a:pt x="9604" y="8921"/>
                    <a:pt x="9790" y="9226"/>
                    <a:pt x="10073" y="9286"/>
                  </a:cubicBezTo>
                  <a:cubicBezTo>
                    <a:pt x="10269" y="9328"/>
                    <a:pt x="10469" y="9368"/>
                    <a:pt x="10670" y="9390"/>
                  </a:cubicBezTo>
                  <a:cubicBezTo>
                    <a:pt x="10700" y="9394"/>
                    <a:pt x="10730" y="9396"/>
                    <a:pt x="10758" y="9396"/>
                  </a:cubicBezTo>
                  <a:cubicBezTo>
                    <a:pt x="11065" y="9396"/>
                    <a:pt x="11270" y="9200"/>
                    <a:pt x="11323" y="8918"/>
                  </a:cubicBezTo>
                  <a:cubicBezTo>
                    <a:pt x="11386" y="8590"/>
                    <a:pt x="11429" y="8259"/>
                    <a:pt x="11486" y="7928"/>
                  </a:cubicBezTo>
                  <a:cubicBezTo>
                    <a:pt x="11552" y="7543"/>
                    <a:pt x="11620" y="7159"/>
                    <a:pt x="11688" y="6766"/>
                  </a:cubicBezTo>
                  <a:cubicBezTo>
                    <a:pt x="11794" y="6858"/>
                    <a:pt x="11893" y="6953"/>
                    <a:pt x="12000" y="7035"/>
                  </a:cubicBezTo>
                  <a:cubicBezTo>
                    <a:pt x="12123" y="7134"/>
                    <a:pt x="12191" y="7258"/>
                    <a:pt x="12191" y="7414"/>
                  </a:cubicBezTo>
                  <a:cubicBezTo>
                    <a:pt x="12192" y="8310"/>
                    <a:pt x="12191" y="9208"/>
                    <a:pt x="12191" y="10105"/>
                  </a:cubicBezTo>
                  <a:lnTo>
                    <a:pt x="12191" y="10203"/>
                  </a:lnTo>
                  <a:cubicBezTo>
                    <a:pt x="12056" y="10203"/>
                    <a:pt x="11925" y="10202"/>
                    <a:pt x="11796" y="10202"/>
                  </a:cubicBezTo>
                  <a:cubicBezTo>
                    <a:pt x="11666" y="10202"/>
                    <a:pt x="11538" y="10203"/>
                    <a:pt x="11410" y="10204"/>
                  </a:cubicBezTo>
                  <a:cubicBezTo>
                    <a:pt x="11346" y="10204"/>
                    <a:pt x="11281" y="10211"/>
                    <a:pt x="11221" y="10229"/>
                  </a:cubicBezTo>
                  <a:cubicBezTo>
                    <a:pt x="10814" y="10345"/>
                    <a:pt x="10549" y="10606"/>
                    <a:pt x="10429" y="11016"/>
                  </a:cubicBezTo>
                  <a:lnTo>
                    <a:pt x="9647" y="11016"/>
                  </a:lnTo>
                  <a:lnTo>
                    <a:pt x="9647" y="10699"/>
                  </a:lnTo>
                  <a:cubicBezTo>
                    <a:pt x="9647" y="10427"/>
                    <a:pt x="9391" y="10169"/>
                    <a:pt x="9118" y="10169"/>
                  </a:cubicBezTo>
                  <a:cubicBezTo>
                    <a:pt x="9022" y="10169"/>
                    <a:pt x="8927" y="10168"/>
                    <a:pt x="8831" y="10168"/>
                  </a:cubicBezTo>
                  <a:cubicBezTo>
                    <a:pt x="8735" y="10168"/>
                    <a:pt x="8639" y="10169"/>
                    <a:pt x="8543" y="10170"/>
                  </a:cubicBezTo>
                  <a:cubicBezTo>
                    <a:pt x="8488" y="10170"/>
                    <a:pt x="8457" y="10159"/>
                    <a:pt x="8427" y="10105"/>
                  </a:cubicBezTo>
                  <a:cubicBezTo>
                    <a:pt x="8226" y="9750"/>
                    <a:pt x="7929" y="9511"/>
                    <a:pt x="7546" y="9375"/>
                  </a:cubicBezTo>
                  <a:cubicBezTo>
                    <a:pt x="7305" y="9290"/>
                    <a:pt x="7052" y="9306"/>
                    <a:pt x="6804" y="9289"/>
                  </a:cubicBezTo>
                  <a:cubicBezTo>
                    <a:pt x="6499" y="9265"/>
                    <a:pt x="6192" y="9262"/>
                    <a:pt x="5885" y="9250"/>
                  </a:cubicBezTo>
                  <a:cubicBezTo>
                    <a:pt x="5657" y="9243"/>
                    <a:pt x="5429" y="9240"/>
                    <a:pt x="5201" y="9233"/>
                  </a:cubicBezTo>
                  <a:cubicBezTo>
                    <a:pt x="5084" y="9229"/>
                    <a:pt x="4969" y="9222"/>
                    <a:pt x="4852" y="9215"/>
                  </a:cubicBezTo>
                  <a:cubicBezTo>
                    <a:pt x="4827" y="9052"/>
                    <a:pt x="4801" y="8897"/>
                    <a:pt x="4773" y="8741"/>
                  </a:cubicBezTo>
                  <a:cubicBezTo>
                    <a:pt x="4706" y="8363"/>
                    <a:pt x="4586" y="8001"/>
                    <a:pt x="4423" y="7654"/>
                  </a:cubicBezTo>
                  <a:cubicBezTo>
                    <a:pt x="4183" y="7140"/>
                    <a:pt x="3857" y="6683"/>
                    <a:pt x="3444" y="6293"/>
                  </a:cubicBezTo>
                  <a:cubicBezTo>
                    <a:pt x="3374" y="6228"/>
                    <a:pt x="3351" y="6159"/>
                    <a:pt x="3362" y="6070"/>
                  </a:cubicBezTo>
                  <a:cubicBezTo>
                    <a:pt x="3369" y="6006"/>
                    <a:pt x="3372" y="5943"/>
                    <a:pt x="3379" y="5879"/>
                  </a:cubicBezTo>
                  <a:cubicBezTo>
                    <a:pt x="3390" y="5793"/>
                    <a:pt x="3465" y="5727"/>
                    <a:pt x="3544" y="5727"/>
                  </a:cubicBezTo>
                  <a:cubicBezTo>
                    <a:pt x="3548" y="5727"/>
                    <a:pt x="3552" y="5727"/>
                    <a:pt x="3556" y="5728"/>
                  </a:cubicBezTo>
                  <a:cubicBezTo>
                    <a:pt x="3739" y="5746"/>
                    <a:pt x="3921" y="5763"/>
                    <a:pt x="4102" y="5773"/>
                  </a:cubicBezTo>
                  <a:cubicBezTo>
                    <a:pt x="4111" y="5773"/>
                    <a:pt x="4119" y="5773"/>
                    <a:pt x="4128" y="5773"/>
                  </a:cubicBezTo>
                  <a:cubicBezTo>
                    <a:pt x="4442" y="5773"/>
                    <a:pt x="4709" y="5500"/>
                    <a:pt x="4737" y="5183"/>
                  </a:cubicBezTo>
                  <a:cubicBezTo>
                    <a:pt x="4757" y="4969"/>
                    <a:pt x="4773" y="4756"/>
                    <a:pt x="4793" y="4542"/>
                  </a:cubicBezTo>
                  <a:cubicBezTo>
                    <a:pt x="4798" y="4476"/>
                    <a:pt x="4819" y="4430"/>
                    <a:pt x="4898" y="4430"/>
                  </a:cubicBezTo>
                  <a:cubicBezTo>
                    <a:pt x="4902" y="4430"/>
                    <a:pt x="4907" y="4430"/>
                    <a:pt x="4911" y="4430"/>
                  </a:cubicBezTo>
                  <a:cubicBezTo>
                    <a:pt x="4933" y="4432"/>
                    <a:pt x="4956" y="4432"/>
                    <a:pt x="4978" y="4432"/>
                  </a:cubicBezTo>
                  <a:cubicBezTo>
                    <a:pt x="5049" y="4432"/>
                    <a:pt x="5121" y="4425"/>
                    <a:pt x="5189" y="4409"/>
                  </a:cubicBezTo>
                  <a:cubicBezTo>
                    <a:pt x="5541" y="4324"/>
                    <a:pt x="5683" y="3945"/>
                    <a:pt x="5480" y="3645"/>
                  </a:cubicBezTo>
                  <a:cubicBezTo>
                    <a:pt x="5385" y="3503"/>
                    <a:pt x="5286" y="3365"/>
                    <a:pt x="5199" y="3219"/>
                  </a:cubicBezTo>
                  <a:cubicBezTo>
                    <a:pt x="5162" y="3155"/>
                    <a:pt x="5138" y="3075"/>
                    <a:pt x="5132" y="3001"/>
                  </a:cubicBezTo>
                  <a:cubicBezTo>
                    <a:pt x="5127" y="2912"/>
                    <a:pt x="5156" y="2824"/>
                    <a:pt x="5160" y="2734"/>
                  </a:cubicBezTo>
                  <a:cubicBezTo>
                    <a:pt x="5173" y="2474"/>
                    <a:pt x="5127" y="2219"/>
                    <a:pt x="5071" y="1967"/>
                  </a:cubicBezTo>
                  <a:cubicBezTo>
                    <a:pt x="5063" y="1922"/>
                    <a:pt x="5071" y="1864"/>
                    <a:pt x="5095" y="1826"/>
                  </a:cubicBezTo>
                  <a:cubicBezTo>
                    <a:pt x="5224" y="1601"/>
                    <a:pt x="5259" y="1356"/>
                    <a:pt x="5226" y="1108"/>
                  </a:cubicBezTo>
                  <a:cubicBezTo>
                    <a:pt x="5187" y="818"/>
                    <a:pt x="5047" y="576"/>
                    <a:pt x="4810" y="397"/>
                  </a:cubicBezTo>
                  <a:cubicBezTo>
                    <a:pt x="4645" y="271"/>
                    <a:pt x="4462" y="194"/>
                    <a:pt x="4256" y="177"/>
                  </a:cubicBezTo>
                  <a:cubicBezTo>
                    <a:pt x="4112" y="163"/>
                    <a:pt x="3966" y="153"/>
                    <a:pt x="3822" y="139"/>
                  </a:cubicBezTo>
                  <a:cubicBezTo>
                    <a:pt x="3599" y="118"/>
                    <a:pt x="3378" y="92"/>
                    <a:pt x="3154" y="71"/>
                  </a:cubicBezTo>
                  <a:cubicBezTo>
                    <a:pt x="2987" y="54"/>
                    <a:pt x="2819" y="47"/>
                    <a:pt x="2649" y="33"/>
                  </a:cubicBezTo>
                  <a:cubicBezTo>
                    <a:pt x="2567" y="26"/>
                    <a:pt x="2487" y="10"/>
                    <a:pt x="24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 name="Google Shape;1459;p71"/>
          <p:cNvGrpSpPr/>
          <p:nvPr/>
        </p:nvGrpSpPr>
        <p:grpSpPr>
          <a:xfrm>
            <a:off x="7651858" y="1858802"/>
            <a:ext cx="614700" cy="614700"/>
            <a:chOff x="7651858" y="1864970"/>
            <a:chExt cx="614700" cy="614700"/>
          </a:xfrm>
        </p:grpSpPr>
        <p:sp>
          <p:nvSpPr>
            <p:cNvPr id="1460" name="Google Shape;1460;p71"/>
            <p:cNvSpPr/>
            <p:nvPr/>
          </p:nvSpPr>
          <p:spPr>
            <a:xfrm>
              <a:off x="7651858" y="1864970"/>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71"/>
            <p:cNvSpPr/>
            <p:nvPr/>
          </p:nvSpPr>
          <p:spPr>
            <a:xfrm>
              <a:off x="7725946" y="1944897"/>
              <a:ext cx="466306" cy="454845"/>
            </a:xfrm>
            <a:custGeom>
              <a:rect b="b" l="l" r="r" t="t"/>
              <a:pathLst>
                <a:path extrusionOk="0" h="14526" w="14892">
                  <a:moveTo>
                    <a:pt x="2552" y="781"/>
                  </a:moveTo>
                  <a:cubicBezTo>
                    <a:pt x="2615" y="965"/>
                    <a:pt x="2680" y="1146"/>
                    <a:pt x="2741" y="1326"/>
                  </a:cubicBezTo>
                  <a:cubicBezTo>
                    <a:pt x="2744" y="1338"/>
                    <a:pt x="2720" y="1375"/>
                    <a:pt x="2703" y="1379"/>
                  </a:cubicBezTo>
                  <a:cubicBezTo>
                    <a:pt x="2334" y="1445"/>
                    <a:pt x="2031" y="1778"/>
                    <a:pt x="1988" y="2166"/>
                  </a:cubicBezTo>
                  <a:cubicBezTo>
                    <a:pt x="1899" y="2176"/>
                    <a:pt x="1807" y="2187"/>
                    <a:pt x="1705" y="2197"/>
                  </a:cubicBezTo>
                  <a:cubicBezTo>
                    <a:pt x="1779" y="1599"/>
                    <a:pt x="2062" y="1126"/>
                    <a:pt x="2552" y="781"/>
                  </a:cubicBezTo>
                  <a:close/>
                  <a:moveTo>
                    <a:pt x="3624" y="447"/>
                  </a:moveTo>
                  <a:cubicBezTo>
                    <a:pt x="4511" y="447"/>
                    <a:pt x="5425" y="1114"/>
                    <a:pt x="5540" y="2204"/>
                  </a:cubicBezTo>
                  <a:cubicBezTo>
                    <a:pt x="5421" y="2173"/>
                    <a:pt x="5305" y="2165"/>
                    <a:pt x="5188" y="2165"/>
                  </a:cubicBezTo>
                  <a:cubicBezTo>
                    <a:pt x="5094" y="2165"/>
                    <a:pt x="5000" y="2170"/>
                    <a:pt x="4906" y="2173"/>
                  </a:cubicBezTo>
                  <a:cubicBezTo>
                    <a:pt x="4884" y="2174"/>
                    <a:pt x="4861" y="2174"/>
                    <a:pt x="4839" y="2174"/>
                  </a:cubicBezTo>
                  <a:cubicBezTo>
                    <a:pt x="4547" y="2174"/>
                    <a:pt x="4260" y="2121"/>
                    <a:pt x="3995" y="1992"/>
                  </a:cubicBezTo>
                  <a:cubicBezTo>
                    <a:pt x="3729" y="1863"/>
                    <a:pt x="3512" y="1672"/>
                    <a:pt x="3335" y="1436"/>
                  </a:cubicBezTo>
                  <a:cubicBezTo>
                    <a:pt x="3174" y="1220"/>
                    <a:pt x="3078" y="973"/>
                    <a:pt x="3020" y="712"/>
                  </a:cubicBezTo>
                  <a:cubicBezTo>
                    <a:pt x="3010" y="665"/>
                    <a:pt x="3010" y="615"/>
                    <a:pt x="3004" y="565"/>
                  </a:cubicBezTo>
                  <a:cubicBezTo>
                    <a:pt x="3202" y="485"/>
                    <a:pt x="3412" y="447"/>
                    <a:pt x="3624" y="447"/>
                  </a:cubicBezTo>
                  <a:close/>
                  <a:moveTo>
                    <a:pt x="5280" y="2621"/>
                  </a:moveTo>
                  <a:cubicBezTo>
                    <a:pt x="5445" y="2621"/>
                    <a:pt x="5557" y="2743"/>
                    <a:pt x="5544" y="2909"/>
                  </a:cubicBezTo>
                  <a:cubicBezTo>
                    <a:pt x="5533" y="3040"/>
                    <a:pt x="5428" y="3139"/>
                    <a:pt x="5284" y="3139"/>
                  </a:cubicBezTo>
                  <a:cubicBezTo>
                    <a:pt x="5277" y="3139"/>
                    <a:pt x="5271" y="3139"/>
                    <a:pt x="5264" y="3138"/>
                  </a:cubicBezTo>
                  <a:lnTo>
                    <a:pt x="5264" y="2622"/>
                  </a:lnTo>
                  <a:cubicBezTo>
                    <a:pt x="5269" y="2621"/>
                    <a:pt x="5275" y="2621"/>
                    <a:pt x="5280" y="2621"/>
                  </a:cubicBezTo>
                  <a:close/>
                  <a:moveTo>
                    <a:pt x="1971" y="2620"/>
                  </a:moveTo>
                  <a:lnTo>
                    <a:pt x="1971" y="3145"/>
                  </a:lnTo>
                  <a:cubicBezTo>
                    <a:pt x="1782" y="3103"/>
                    <a:pt x="1680" y="3001"/>
                    <a:pt x="1698" y="2872"/>
                  </a:cubicBezTo>
                  <a:cubicBezTo>
                    <a:pt x="1725" y="2702"/>
                    <a:pt x="1821" y="2626"/>
                    <a:pt x="1971" y="2620"/>
                  </a:cubicBezTo>
                  <a:close/>
                  <a:moveTo>
                    <a:pt x="2920" y="1805"/>
                  </a:moveTo>
                  <a:cubicBezTo>
                    <a:pt x="2987" y="1805"/>
                    <a:pt x="3056" y="1825"/>
                    <a:pt x="3109" y="1885"/>
                  </a:cubicBezTo>
                  <a:cubicBezTo>
                    <a:pt x="3310" y="2110"/>
                    <a:pt x="3550" y="2286"/>
                    <a:pt x="3826" y="2412"/>
                  </a:cubicBezTo>
                  <a:cubicBezTo>
                    <a:pt x="4043" y="2508"/>
                    <a:pt x="4269" y="2575"/>
                    <a:pt x="4505" y="2599"/>
                  </a:cubicBezTo>
                  <a:cubicBezTo>
                    <a:pt x="4606" y="2610"/>
                    <a:pt x="4708" y="2617"/>
                    <a:pt x="4835" y="2627"/>
                  </a:cubicBezTo>
                  <a:cubicBezTo>
                    <a:pt x="4817" y="2905"/>
                    <a:pt x="4817" y="3183"/>
                    <a:pt x="4780" y="3454"/>
                  </a:cubicBezTo>
                  <a:cubicBezTo>
                    <a:pt x="4733" y="3786"/>
                    <a:pt x="4539" y="4036"/>
                    <a:pt x="4262" y="4220"/>
                  </a:cubicBezTo>
                  <a:cubicBezTo>
                    <a:pt x="4101" y="4326"/>
                    <a:pt x="3924" y="4389"/>
                    <a:pt x="3727" y="4403"/>
                  </a:cubicBezTo>
                  <a:cubicBezTo>
                    <a:pt x="3692" y="4405"/>
                    <a:pt x="3658" y="4406"/>
                    <a:pt x="3625" y="4406"/>
                  </a:cubicBezTo>
                  <a:cubicBezTo>
                    <a:pt x="3174" y="4406"/>
                    <a:pt x="2836" y="4195"/>
                    <a:pt x="2594" y="3800"/>
                  </a:cubicBezTo>
                  <a:cubicBezTo>
                    <a:pt x="2482" y="3618"/>
                    <a:pt x="2434" y="3418"/>
                    <a:pt x="2434" y="3206"/>
                  </a:cubicBezTo>
                  <a:cubicBezTo>
                    <a:pt x="2433" y="2909"/>
                    <a:pt x="2441" y="2612"/>
                    <a:pt x="2433" y="2315"/>
                  </a:cubicBezTo>
                  <a:cubicBezTo>
                    <a:pt x="2426" y="2059"/>
                    <a:pt x="2611" y="1832"/>
                    <a:pt x="2887" y="1807"/>
                  </a:cubicBezTo>
                  <a:cubicBezTo>
                    <a:pt x="2898" y="1806"/>
                    <a:pt x="2909" y="1805"/>
                    <a:pt x="2920" y="1805"/>
                  </a:cubicBezTo>
                  <a:close/>
                  <a:moveTo>
                    <a:pt x="5538" y="3565"/>
                  </a:moveTo>
                  <a:cubicBezTo>
                    <a:pt x="5538" y="3568"/>
                    <a:pt x="5542" y="3581"/>
                    <a:pt x="5542" y="3591"/>
                  </a:cubicBezTo>
                  <a:lnTo>
                    <a:pt x="5542" y="5372"/>
                  </a:lnTo>
                  <a:cubicBezTo>
                    <a:pt x="5375" y="5322"/>
                    <a:pt x="5214" y="5267"/>
                    <a:pt x="5049" y="5223"/>
                  </a:cubicBezTo>
                  <a:cubicBezTo>
                    <a:pt x="4959" y="5199"/>
                    <a:pt x="4866" y="5195"/>
                    <a:pt x="4776" y="5175"/>
                  </a:cubicBezTo>
                  <a:cubicBezTo>
                    <a:pt x="4694" y="5160"/>
                    <a:pt x="4641" y="5095"/>
                    <a:pt x="4641" y="5008"/>
                  </a:cubicBezTo>
                  <a:cubicBezTo>
                    <a:pt x="4640" y="4861"/>
                    <a:pt x="4638" y="4714"/>
                    <a:pt x="4644" y="4567"/>
                  </a:cubicBezTo>
                  <a:cubicBezTo>
                    <a:pt x="4645" y="4532"/>
                    <a:pt x="4667" y="4488"/>
                    <a:pt x="4694" y="4465"/>
                  </a:cubicBezTo>
                  <a:cubicBezTo>
                    <a:pt x="4951" y="4251"/>
                    <a:pt x="5114" y="3977"/>
                    <a:pt x="5204" y="3659"/>
                  </a:cubicBezTo>
                  <a:cubicBezTo>
                    <a:pt x="5220" y="3602"/>
                    <a:pt x="5240" y="3584"/>
                    <a:pt x="5298" y="3584"/>
                  </a:cubicBezTo>
                  <a:cubicBezTo>
                    <a:pt x="5375" y="3584"/>
                    <a:pt x="5452" y="3572"/>
                    <a:pt x="5538" y="3565"/>
                  </a:cubicBezTo>
                  <a:close/>
                  <a:moveTo>
                    <a:pt x="9427" y="5886"/>
                  </a:moveTo>
                  <a:cubicBezTo>
                    <a:pt x="9541" y="5938"/>
                    <a:pt x="9657" y="5989"/>
                    <a:pt x="9768" y="6045"/>
                  </a:cubicBezTo>
                  <a:cubicBezTo>
                    <a:pt x="9790" y="6057"/>
                    <a:pt x="9811" y="6091"/>
                    <a:pt x="9812" y="6115"/>
                  </a:cubicBezTo>
                  <a:cubicBezTo>
                    <a:pt x="9818" y="6221"/>
                    <a:pt x="9819" y="6327"/>
                    <a:pt x="9812" y="6433"/>
                  </a:cubicBezTo>
                  <a:cubicBezTo>
                    <a:pt x="9804" y="6590"/>
                    <a:pt x="9689" y="6674"/>
                    <a:pt x="9558" y="6696"/>
                  </a:cubicBezTo>
                  <a:cubicBezTo>
                    <a:pt x="9537" y="6700"/>
                    <a:pt x="9515" y="6702"/>
                    <a:pt x="9494" y="6702"/>
                  </a:cubicBezTo>
                  <a:cubicBezTo>
                    <a:pt x="9462" y="6702"/>
                    <a:pt x="9430" y="6699"/>
                    <a:pt x="9395" y="6699"/>
                  </a:cubicBezTo>
                  <a:cubicBezTo>
                    <a:pt x="9369" y="6381"/>
                    <a:pt x="9385" y="5980"/>
                    <a:pt x="9427" y="5886"/>
                  </a:cubicBezTo>
                  <a:close/>
                  <a:moveTo>
                    <a:pt x="11657" y="4840"/>
                  </a:moveTo>
                  <a:cubicBezTo>
                    <a:pt x="12002" y="4840"/>
                    <a:pt x="12302" y="4949"/>
                    <a:pt x="12547" y="5187"/>
                  </a:cubicBezTo>
                  <a:cubicBezTo>
                    <a:pt x="12751" y="5383"/>
                    <a:pt x="12888" y="5627"/>
                    <a:pt x="12902" y="5917"/>
                  </a:cubicBezTo>
                  <a:cubicBezTo>
                    <a:pt x="12915" y="6173"/>
                    <a:pt x="12904" y="6430"/>
                    <a:pt x="12904" y="6715"/>
                  </a:cubicBezTo>
                  <a:cubicBezTo>
                    <a:pt x="12814" y="6693"/>
                    <a:pt x="12722" y="6682"/>
                    <a:pt x="12639" y="6650"/>
                  </a:cubicBezTo>
                  <a:cubicBezTo>
                    <a:pt x="12543" y="6610"/>
                    <a:pt x="12498" y="6529"/>
                    <a:pt x="12498" y="6419"/>
                  </a:cubicBezTo>
                  <a:cubicBezTo>
                    <a:pt x="12498" y="6198"/>
                    <a:pt x="12448" y="5992"/>
                    <a:pt x="12280" y="5836"/>
                  </a:cubicBezTo>
                  <a:cubicBezTo>
                    <a:pt x="12158" y="5721"/>
                    <a:pt x="12014" y="5654"/>
                    <a:pt x="11841" y="5654"/>
                  </a:cubicBezTo>
                  <a:cubicBezTo>
                    <a:pt x="11839" y="5654"/>
                    <a:pt x="11837" y="5654"/>
                    <a:pt x="11835" y="5654"/>
                  </a:cubicBezTo>
                  <a:cubicBezTo>
                    <a:pt x="11715" y="5654"/>
                    <a:pt x="11594" y="5654"/>
                    <a:pt x="11474" y="5654"/>
                  </a:cubicBezTo>
                  <a:cubicBezTo>
                    <a:pt x="11259" y="5654"/>
                    <a:pt x="11044" y="5654"/>
                    <a:pt x="10829" y="5654"/>
                  </a:cubicBezTo>
                  <a:cubicBezTo>
                    <a:pt x="10633" y="5654"/>
                    <a:pt x="10436" y="5654"/>
                    <a:pt x="10239" y="5655"/>
                  </a:cubicBezTo>
                  <a:cubicBezTo>
                    <a:pt x="10237" y="5655"/>
                    <a:pt x="10234" y="5655"/>
                    <a:pt x="10231" y="5655"/>
                  </a:cubicBezTo>
                  <a:cubicBezTo>
                    <a:pt x="10003" y="5655"/>
                    <a:pt x="9793" y="5595"/>
                    <a:pt x="9628" y="5436"/>
                  </a:cubicBezTo>
                  <a:cubicBezTo>
                    <a:pt x="9492" y="5303"/>
                    <a:pt x="9406" y="5137"/>
                    <a:pt x="9391" y="4941"/>
                  </a:cubicBezTo>
                  <a:cubicBezTo>
                    <a:pt x="9384" y="4861"/>
                    <a:pt x="9412" y="4840"/>
                    <a:pt x="9490" y="4840"/>
                  </a:cubicBezTo>
                  <a:cubicBezTo>
                    <a:pt x="9905" y="4842"/>
                    <a:pt x="10320" y="4843"/>
                    <a:pt x="10737" y="4843"/>
                  </a:cubicBezTo>
                  <a:cubicBezTo>
                    <a:pt x="11041" y="4843"/>
                    <a:pt x="11346" y="4842"/>
                    <a:pt x="11650" y="4840"/>
                  </a:cubicBezTo>
                  <a:cubicBezTo>
                    <a:pt x="11652" y="4840"/>
                    <a:pt x="11655" y="4840"/>
                    <a:pt x="11657" y="4840"/>
                  </a:cubicBezTo>
                  <a:close/>
                  <a:moveTo>
                    <a:pt x="4183" y="4771"/>
                  </a:moveTo>
                  <a:cubicBezTo>
                    <a:pt x="4183" y="4853"/>
                    <a:pt x="4187" y="4926"/>
                    <a:pt x="4183" y="5003"/>
                  </a:cubicBezTo>
                  <a:cubicBezTo>
                    <a:pt x="4167" y="5300"/>
                    <a:pt x="4377" y="5550"/>
                    <a:pt x="4665" y="5615"/>
                  </a:cubicBezTo>
                  <a:cubicBezTo>
                    <a:pt x="4753" y="5635"/>
                    <a:pt x="4804" y="5671"/>
                    <a:pt x="4836" y="5753"/>
                  </a:cubicBezTo>
                  <a:cubicBezTo>
                    <a:pt x="4903" y="5924"/>
                    <a:pt x="4976" y="6092"/>
                    <a:pt x="5049" y="6265"/>
                  </a:cubicBezTo>
                  <a:cubicBezTo>
                    <a:pt x="4729" y="6510"/>
                    <a:pt x="4378" y="6667"/>
                    <a:pt x="3982" y="6733"/>
                  </a:cubicBezTo>
                  <a:cubicBezTo>
                    <a:pt x="3858" y="6754"/>
                    <a:pt x="3737" y="6764"/>
                    <a:pt x="3617" y="6764"/>
                  </a:cubicBezTo>
                  <a:cubicBezTo>
                    <a:pt x="3262" y="6764"/>
                    <a:pt x="2922" y="6675"/>
                    <a:pt x="2594" y="6517"/>
                  </a:cubicBezTo>
                  <a:cubicBezTo>
                    <a:pt x="2469" y="6456"/>
                    <a:pt x="2356" y="6372"/>
                    <a:pt x="2243" y="6294"/>
                  </a:cubicBezTo>
                  <a:cubicBezTo>
                    <a:pt x="2226" y="6285"/>
                    <a:pt x="2218" y="6241"/>
                    <a:pt x="2225" y="6219"/>
                  </a:cubicBezTo>
                  <a:cubicBezTo>
                    <a:pt x="2295" y="6041"/>
                    <a:pt x="2369" y="5862"/>
                    <a:pt x="2448" y="5688"/>
                  </a:cubicBezTo>
                  <a:cubicBezTo>
                    <a:pt x="2460" y="5663"/>
                    <a:pt x="2494" y="5642"/>
                    <a:pt x="2518" y="5639"/>
                  </a:cubicBezTo>
                  <a:cubicBezTo>
                    <a:pt x="2837" y="5586"/>
                    <a:pt x="3081" y="5327"/>
                    <a:pt x="3071" y="4989"/>
                  </a:cubicBezTo>
                  <a:cubicBezTo>
                    <a:pt x="3069" y="4921"/>
                    <a:pt x="3071" y="4854"/>
                    <a:pt x="3071" y="4776"/>
                  </a:cubicBezTo>
                  <a:cubicBezTo>
                    <a:pt x="3257" y="4834"/>
                    <a:pt x="3441" y="4864"/>
                    <a:pt x="3625" y="4864"/>
                  </a:cubicBezTo>
                  <a:cubicBezTo>
                    <a:pt x="3810" y="4864"/>
                    <a:pt x="3995" y="4834"/>
                    <a:pt x="4183" y="4771"/>
                  </a:cubicBezTo>
                  <a:close/>
                  <a:moveTo>
                    <a:pt x="11739" y="6094"/>
                  </a:moveTo>
                  <a:cubicBezTo>
                    <a:pt x="11916" y="6094"/>
                    <a:pt x="12050" y="6190"/>
                    <a:pt x="12039" y="6392"/>
                  </a:cubicBezTo>
                  <a:cubicBezTo>
                    <a:pt x="12022" y="6732"/>
                    <a:pt x="12247" y="7034"/>
                    <a:pt x="12584" y="7124"/>
                  </a:cubicBezTo>
                  <a:cubicBezTo>
                    <a:pt x="12689" y="7152"/>
                    <a:pt x="12802" y="7152"/>
                    <a:pt x="12919" y="7166"/>
                  </a:cubicBezTo>
                  <a:lnTo>
                    <a:pt x="12919" y="7493"/>
                  </a:lnTo>
                  <a:cubicBezTo>
                    <a:pt x="12919" y="7549"/>
                    <a:pt x="12898" y="7578"/>
                    <a:pt x="12840" y="7578"/>
                  </a:cubicBezTo>
                  <a:cubicBezTo>
                    <a:pt x="12837" y="7578"/>
                    <a:pt x="12834" y="7578"/>
                    <a:pt x="12831" y="7578"/>
                  </a:cubicBezTo>
                  <a:cubicBezTo>
                    <a:pt x="12822" y="7577"/>
                    <a:pt x="12812" y="7577"/>
                    <a:pt x="12803" y="7577"/>
                  </a:cubicBezTo>
                  <a:cubicBezTo>
                    <a:pt x="12613" y="7577"/>
                    <a:pt x="12537" y="7686"/>
                    <a:pt x="12527" y="7880"/>
                  </a:cubicBezTo>
                  <a:cubicBezTo>
                    <a:pt x="12505" y="8291"/>
                    <a:pt x="12307" y="8618"/>
                    <a:pt x="11960" y="8844"/>
                  </a:cubicBezTo>
                  <a:cubicBezTo>
                    <a:pt x="11718" y="9002"/>
                    <a:pt x="11453" y="9084"/>
                    <a:pt x="11176" y="9084"/>
                  </a:cubicBezTo>
                  <a:cubicBezTo>
                    <a:pt x="11117" y="9084"/>
                    <a:pt x="11059" y="9080"/>
                    <a:pt x="10999" y="9073"/>
                  </a:cubicBezTo>
                  <a:cubicBezTo>
                    <a:pt x="10531" y="9019"/>
                    <a:pt x="10149" y="8803"/>
                    <a:pt x="9916" y="8376"/>
                  </a:cubicBezTo>
                  <a:cubicBezTo>
                    <a:pt x="9831" y="8221"/>
                    <a:pt x="9775" y="8050"/>
                    <a:pt x="9781" y="7871"/>
                  </a:cubicBezTo>
                  <a:cubicBezTo>
                    <a:pt x="9788" y="7662"/>
                    <a:pt x="9654" y="7580"/>
                    <a:pt x="9514" y="7580"/>
                  </a:cubicBezTo>
                  <a:cubicBezTo>
                    <a:pt x="9506" y="7580"/>
                    <a:pt x="9498" y="7580"/>
                    <a:pt x="9490" y="7580"/>
                  </a:cubicBezTo>
                  <a:cubicBezTo>
                    <a:pt x="9483" y="7581"/>
                    <a:pt x="9476" y="7581"/>
                    <a:pt x="9470" y="7581"/>
                  </a:cubicBezTo>
                  <a:cubicBezTo>
                    <a:pt x="9408" y="7581"/>
                    <a:pt x="9384" y="7555"/>
                    <a:pt x="9388" y="7481"/>
                  </a:cubicBezTo>
                  <a:cubicBezTo>
                    <a:pt x="9395" y="7378"/>
                    <a:pt x="9391" y="7272"/>
                    <a:pt x="9391" y="7170"/>
                  </a:cubicBezTo>
                  <a:cubicBezTo>
                    <a:pt x="9505" y="7153"/>
                    <a:pt x="9614" y="7146"/>
                    <a:pt x="9720" y="7119"/>
                  </a:cubicBezTo>
                  <a:cubicBezTo>
                    <a:pt x="10009" y="7050"/>
                    <a:pt x="10187" y="6859"/>
                    <a:pt x="10251" y="6576"/>
                  </a:cubicBezTo>
                  <a:cubicBezTo>
                    <a:pt x="10283" y="6437"/>
                    <a:pt x="10268" y="6286"/>
                    <a:pt x="10275" y="6140"/>
                  </a:cubicBezTo>
                  <a:cubicBezTo>
                    <a:pt x="10275" y="6129"/>
                    <a:pt x="10276" y="6116"/>
                    <a:pt x="10278" y="6098"/>
                  </a:cubicBezTo>
                  <a:cubicBezTo>
                    <a:pt x="10306" y="6095"/>
                    <a:pt x="10334" y="6094"/>
                    <a:pt x="10363" y="6094"/>
                  </a:cubicBezTo>
                  <a:close/>
                  <a:moveTo>
                    <a:pt x="5193" y="6727"/>
                  </a:moveTo>
                  <a:cubicBezTo>
                    <a:pt x="5216" y="6835"/>
                    <a:pt x="5242" y="6934"/>
                    <a:pt x="5259" y="7033"/>
                  </a:cubicBezTo>
                  <a:cubicBezTo>
                    <a:pt x="5390" y="7861"/>
                    <a:pt x="5303" y="8695"/>
                    <a:pt x="5337" y="9533"/>
                  </a:cubicBezTo>
                  <a:lnTo>
                    <a:pt x="1923" y="9533"/>
                  </a:lnTo>
                  <a:lnTo>
                    <a:pt x="1923" y="9424"/>
                  </a:lnTo>
                  <a:cubicBezTo>
                    <a:pt x="1923" y="8967"/>
                    <a:pt x="1928" y="8511"/>
                    <a:pt x="1922" y="8054"/>
                  </a:cubicBezTo>
                  <a:cubicBezTo>
                    <a:pt x="1916" y="7613"/>
                    <a:pt x="1942" y="7173"/>
                    <a:pt x="2056" y="6730"/>
                  </a:cubicBezTo>
                  <a:cubicBezTo>
                    <a:pt x="2525" y="7061"/>
                    <a:pt x="3054" y="7218"/>
                    <a:pt x="3617" y="7223"/>
                  </a:cubicBezTo>
                  <a:cubicBezTo>
                    <a:pt x="3622" y="7223"/>
                    <a:pt x="3627" y="7223"/>
                    <a:pt x="3631" y="7223"/>
                  </a:cubicBezTo>
                  <a:cubicBezTo>
                    <a:pt x="4192" y="7223"/>
                    <a:pt x="4715" y="7061"/>
                    <a:pt x="5193" y="6727"/>
                  </a:cubicBezTo>
                  <a:close/>
                  <a:moveTo>
                    <a:pt x="1894" y="5812"/>
                  </a:moveTo>
                  <a:cubicBezTo>
                    <a:pt x="1734" y="6154"/>
                    <a:pt x="1626" y="6497"/>
                    <a:pt x="1557" y="6849"/>
                  </a:cubicBezTo>
                  <a:cubicBezTo>
                    <a:pt x="1514" y="7067"/>
                    <a:pt x="1489" y="7290"/>
                    <a:pt x="1483" y="7514"/>
                  </a:cubicBezTo>
                  <a:cubicBezTo>
                    <a:pt x="1469" y="8168"/>
                    <a:pt x="1469" y="8824"/>
                    <a:pt x="1462" y="9479"/>
                  </a:cubicBezTo>
                  <a:cubicBezTo>
                    <a:pt x="1462" y="9496"/>
                    <a:pt x="1459" y="9512"/>
                    <a:pt x="1458" y="9544"/>
                  </a:cubicBezTo>
                  <a:cubicBezTo>
                    <a:pt x="1410" y="9539"/>
                    <a:pt x="1361" y="9537"/>
                    <a:pt x="1313" y="9537"/>
                  </a:cubicBezTo>
                  <a:cubicBezTo>
                    <a:pt x="1219" y="9537"/>
                    <a:pt x="1125" y="9544"/>
                    <a:pt x="1031" y="9544"/>
                  </a:cubicBezTo>
                  <a:cubicBezTo>
                    <a:pt x="931" y="9544"/>
                    <a:pt x="833" y="9536"/>
                    <a:pt x="735" y="9505"/>
                  </a:cubicBezTo>
                  <a:cubicBezTo>
                    <a:pt x="572" y="9452"/>
                    <a:pt x="456" y="9288"/>
                    <a:pt x="456" y="9116"/>
                  </a:cubicBezTo>
                  <a:cubicBezTo>
                    <a:pt x="458" y="8722"/>
                    <a:pt x="458" y="8328"/>
                    <a:pt x="458" y="7933"/>
                  </a:cubicBezTo>
                  <a:cubicBezTo>
                    <a:pt x="458" y="7650"/>
                    <a:pt x="520" y="7378"/>
                    <a:pt x="627" y="7116"/>
                  </a:cubicBezTo>
                  <a:cubicBezTo>
                    <a:pt x="758" y="6800"/>
                    <a:pt x="947" y="6519"/>
                    <a:pt x="1196" y="6285"/>
                  </a:cubicBezTo>
                  <a:cubicBezTo>
                    <a:pt x="1398" y="6094"/>
                    <a:pt x="1621" y="5929"/>
                    <a:pt x="1894" y="5812"/>
                  </a:cubicBezTo>
                  <a:close/>
                  <a:moveTo>
                    <a:pt x="5367" y="5813"/>
                  </a:moveTo>
                  <a:lnTo>
                    <a:pt x="5367" y="5813"/>
                  </a:lnTo>
                  <a:cubicBezTo>
                    <a:pt x="5589" y="5924"/>
                    <a:pt x="5790" y="6053"/>
                    <a:pt x="5968" y="6214"/>
                  </a:cubicBezTo>
                  <a:cubicBezTo>
                    <a:pt x="6221" y="6442"/>
                    <a:pt x="6431" y="6703"/>
                    <a:pt x="6575" y="7013"/>
                  </a:cubicBezTo>
                  <a:cubicBezTo>
                    <a:pt x="6686" y="7255"/>
                    <a:pt x="6770" y="7507"/>
                    <a:pt x="6777" y="7776"/>
                  </a:cubicBezTo>
                  <a:cubicBezTo>
                    <a:pt x="6789" y="8220"/>
                    <a:pt x="6800" y="8661"/>
                    <a:pt x="6794" y="9106"/>
                  </a:cubicBezTo>
                  <a:cubicBezTo>
                    <a:pt x="6789" y="9352"/>
                    <a:pt x="6633" y="9516"/>
                    <a:pt x="6386" y="9537"/>
                  </a:cubicBezTo>
                  <a:cubicBezTo>
                    <a:pt x="6311" y="9544"/>
                    <a:pt x="6236" y="9546"/>
                    <a:pt x="6161" y="9546"/>
                  </a:cubicBezTo>
                  <a:cubicBezTo>
                    <a:pt x="6035" y="9546"/>
                    <a:pt x="5906" y="9540"/>
                    <a:pt x="5774" y="9540"/>
                  </a:cubicBezTo>
                  <a:lnTo>
                    <a:pt x="5774" y="9398"/>
                  </a:lnTo>
                  <a:cubicBezTo>
                    <a:pt x="5774" y="8809"/>
                    <a:pt x="5779" y="8216"/>
                    <a:pt x="5773" y="7624"/>
                  </a:cubicBezTo>
                  <a:cubicBezTo>
                    <a:pt x="5770" y="7091"/>
                    <a:pt x="5660" y="6576"/>
                    <a:pt x="5466" y="6079"/>
                  </a:cubicBezTo>
                  <a:cubicBezTo>
                    <a:pt x="5439" y="6010"/>
                    <a:pt x="5412" y="5939"/>
                    <a:pt x="5385" y="5870"/>
                  </a:cubicBezTo>
                  <a:cubicBezTo>
                    <a:pt x="5381" y="5854"/>
                    <a:pt x="5375" y="5840"/>
                    <a:pt x="5367" y="5813"/>
                  </a:cubicBezTo>
                  <a:close/>
                  <a:moveTo>
                    <a:pt x="11679" y="9480"/>
                  </a:moveTo>
                  <a:cubicBezTo>
                    <a:pt x="11710" y="9480"/>
                    <a:pt x="11710" y="9497"/>
                    <a:pt x="11719" y="9530"/>
                  </a:cubicBezTo>
                  <a:cubicBezTo>
                    <a:pt x="11743" y="9621"/>
                    <a:pt x="11779" y="9708"/>
                    <a:pt x="11804" y="9797"/>
                  </a:cubicBezTo>
                  <a:cubicBezTo>
                    <a:pt x="11811" y="9822"/>
                    <a:pt x="11810" y="9864"/>
                    <a:pt x="11793" y="9877"/>
                  </a:cubicBezTo>
                  <a:cubicBezTo>
                    <a:pt x="11605" y="10032"/>
                    <a:pt x="11407" y="10181"/>
                    <a:pt x="11211" y="10337"/>
                  </a:cubicBezTo>
                  <a:cubicBezTo>
                    <a:pt x="11190" y="10354"/>
                    <a:pt x="11172" y="10361"/>
                    <a:pt x="11155" y="10361"/>
                  </a:cubicBezTo>
                  <a:cubicBezTo>
                    <a:pt x="11129" y="10361"/>
                    <a:pt x="11106" y="10346"/>
                    <a:pt x="11078" y="10324"/>
                  </a:cubicBezTo>
                  <a:cubicBezTo>
                    <a:pt x="10879" y="10162"/>
                    <a:pt x="10675" y="10007"/>
                    <a:pt x="10481" y="9855"/>
                  </a:cubicBezTo>
                  <a:cubicBezTo>
                    <a:pt x="10527" y="9724"/>
                    <a:pt x="10572" y="9602"/>
                    <a:pt x="10612" y="9488"/>
                  </a:cubicBezTo>
                  <a:cubicBezTo>
                    <a:pt x="10787" y="9505"/>
                    <a:pt x="10977" y="9537"/>
                    <a:pt x="11166" y="9537"/>
                  </a:cubicBezTo>
                  <a:cubicBezTo>
                    <a:pt x="11329" y="9537"/>
                    <a:pt x="11493" y="9509"/>
                    <a:pt x="11656" y="9482"/>
                  </a:cubicBezTo>
                  <a:cubicBezTo>
                    <a:pt x="11665" y="9481"/>
                    <a:pt x="11673" y="9480"/>
                    <a:pt x="11679" y="9480"/>
                  </a:cubicBezTo>
                  <a:close/>
                  <a:moveTo>
                    <a:pt x="9985" y="10088"/>
                  </a:moveTo>
                  <a:cubicBezTo>
                    <a:pt x="10025" y="10088"/>
                    <a:pt x="10061" y="10105"/>
                    <a:pt x="10098" y="10134"/>
                  </a:cubicBezTo>
                  <a:cubicBezTo>
                    <a:pt x="10312" y="10304"/>
                    <a:pt x="10527" y="10474"/>
                    <a:pt x="10742" y="10646"/>
                  </a:cubicBezTo>
                  <a:cubicBezTo>
                    <a:pt x="10640" y="10706"/>
                    <a:pt x="10544" y="10767"/>
                    <a:pt x="10445" y="10826"/>
                  </a:cubicBezTo>
                  <a:cubicBezTo>
                    <a:pt x="10386" y="10862"/>
                    <a:pt x="10332" y="10879"/>
                    <a:pt x="10280" y="10879"/>
                  </a:cubicBezTo>
                  <a:cubicBezTo>
                    <a:pt x="10198" y="10879"/>
                    <a:pt x="10124" y="10835"/>
                    <a:pt x="10053" y="10745"/>
                  </a:cubicBezTo>
                  <a:cubicBezTo>
                    <a:pt x="9931" y="10591"/>
                    <a:pt x="9809" y="10437"/>
                    <a:pt x="9682" y="10287"/>
                  </a:cubicBezTo>
                  <a:cubicBezTo>
                    <a:pt x="9645" y="10239"/>
                    <a:pt x="9652" y="10218"/>
                    <a:pt x="9702" y="10196"/>
                  </a:cubicBezTo>
                  <a:cubicBezTo>
                    <a:pt x="9770" y="10168"/>
                    <a:pt x="9841" y="10146"/>
                    <a:pt x="9907" y="10110"/>
                  </a:cubicBezTo>
                  <a:cubicBezTo>
                    <a:pt x="9935" y="10095"/>
                    <a:pt x="9961" y="10088"/>
                    <a:pt x="9985" y="10088"/>
                  </a:cubicBezTo>
                  <a:close/>
                  <a:moveTo>
                    <a:pt x="12330" y="10091"/>
                  </a:moveTo>
                  <a:cubicBezTo>
                    <a:pt x="12345" y="10091"/>
                    <a:pt x="12358" y="10093"/>
                    <a:pt x="12370" y="10097"/>
                  </a:cubicBezTo>
                  <a:cubicBezTo>
                    <a:pt x="12468" y="10131"/>
                    <a:pt x="12557" y="10182"/>
                    <a:pt x="12662" y="10230"/>
                  </a:cubicBezTo>
                  <a:cubicBezTo>
                    <a:pt x="12512" y="10419"/>
                    <a:pt x="12370" y="10598"/>
                    <a:pt x="12224" y="10775"/>
                  </a:cubicBezTo>
                  <a:cubicBezTo>
                    <a:pt x="12164" y="10848"/>
                    <a:pt x="12109" y="10883"/>
                    <a:pt x="12044" y="10883"/>
                  </a:cubicBezTo>
                  <a:cubicBezTo>
                    <a:pt x="12001" y="10883"/>
                    <a:pt x="11953" y="10867"/>
                    <a:pt x="11896" y="10837"/>
                  </a:cubicBezTo>
                  <a:cubicBezTo>
                    <a:pt x="11784" y="10777"/>
                    <a:pt x="11677" y="10710"/>
                    <a:pt x="11564" y="10644"/>
                  </a:cubicBezTo>
                  <a:cubicBezTo>
                    <a:pt x="11789" y="10469"/>
                    <a:pt x="12008" y="10290"/>
                    <a:pt x="12232" y="10120"/>
                  </a:cubicBezTo>
                  <a:cubicBezTo>
                    <a:pt x="12256" y="10103"/>
                    <a:pt x="12295" y="10091"/>
                    <a:pt x="12330" y="10091"/>
                  </a:cubicBezTo>
                  <a:close/>
                  <a:moveTo>
                    <a:pt x="11159" y="10945"/>
                  </a:moveTo>
                  <a:cubicBezTo>
                    <a:pt x="11165" y="10945"/>
                    <a:pt x="11172" y="10946"/>
                    <a:pt x="11176" y="10949"/>
                  </a:cubicBezTo>
                  <a:cubicBezTo>
                    <a:pt x="11282" y="11010"/>
                    <a:pt x="11387" y="11074"/>
                    <a:pt x="11493" y="11137"/>
                  </a:cubicBezTo>
                  <a:cubicBezTo>
                    <a:pt x="11362" y="11346"/>
                    <a:pt x="11352" y="11361"/>
                    <a:pt x="11118" y="11361"/>
                  </a:cubicBezTo>
                  <a:cubicBezTo>
                    <a:pt x="11099" y="11361"/>
                    <a:pt x="11079" y="11361"/>
                    <a:pt x="11057" y="11361"/>
                  </a:cubicBezTo>
                  <a:cubicBezTo>
                    <a:pt x="10909" y="11358"/>
                    <a:pt x="10913" y="11202"/>
                    <a:pt x="10815" y="11139"/>
                  </a:cubicBezTo>
                  <a:cubicBezTo>
                    <a:pt x="10926" y="11074"/>
                    <a:pt x="11023" y="11014"/>
                    <a:pt x="11122" y="10955"/>
                  </a:cubicBezTo>
                  <a:cubicBezTo>
                    <a:pt x="11132" y="10949"/>
                    <a:pt x="11146" y="10945"/>
                    <a:pt x="11159" y="10945"/>
                  </a:cubicBezTo>
                  <a:close/>
                  <a:moveTo>
                    <a:pt x="3705" y="0"/>
                  </a:moveTo>
                  <a:cubicBezTo>
                    <a:pt x="3538" y="0"/>
                    <a:pt x="3369" y="16"/>
                    <a:pt x="3202" y="38"/>
                  </a:cubicBezTo>
                  <a:cubicBezTo>
                    <a:pt x="2776" y="95"/>
                    <a:pt x="2406" y="286"/>
                    <a:pt x="2080" y="562"/>
                  </a:cubicBezTo>
                  <a:cubicBezTo>
                    <a:pt x="1797" y="802"/>
                    <a:pt x="1581" y="1095"/>
                    <a:pt x="1435" y="1439"/>
                  </a:cubicBezTo>
                  <a:cubicBezTo>
                    <a:pt x="1335" y="1675"/>
                    <a:pt x="1260" y="1926"/>
                    <a:pt x="1257" y="2183"/>
                  </a:cubicBezTo>
                  <a:cubicBezTo>
                    <a:pt x="1248" y="2777"/>
                    <a:pt x="1253" y="3373"/>
                    <a:pt x="1253" y="3967"/>
                  </a:cubicBezTo>
                  <a:cubicBezTo>
                    <a:pt x="1253" y="4092"/>
                    <a:pt x="1349" y="4186"/>
                    <a:pt x="1472" y="4186"/>
                  </a:cubicBezTo>
                  <a:cubicBezTo>
                    <a:pt x="1592" y="4186"/>
                    <a:pt x="1694" y="4087"/>
                    <a:pt x="1694" y="3967"/>
                  </a:cubicBezTo>
                  <a:lnTo>
                    <a:pt x="1694" y="3562"/>
                  </a:lnTo>
                  <a:cubicBezTo>
                    <a:pt x="1809" y="3575"/>
                    <a:pt x="1915" y="3585"/>
                    <a:pt x="2022" y="3596"/>
                  </a:cubicBezTo>
                  <a:cubicBezTo>
                    <a:pt x="2029" y="3618"/>
                    <a:pt x="2041" y="3642"/>
                    <a:pt x="2045" y="3667"/>
                  </a:cubicBezTo>
                  <a:cubicBezTo>
                    <a:pt x="2126" y="3994"/>
                    <a:pt x="2312" y="4256"/>
                    <a:pt x="2559" y="4475"/>
                  </a:cubicBezTo>
                  <a:cubicBezTo>
                    <a:pt x="2597" y="4509"/>
                    <a:pt x="2611" y="4536"/>
                    <a:pt x="2611" y="4581"/>
                  </a:cubicBezTo>
                  <a:cubicBezTo>
                    <a:pt x="2610" y="4723"/>
                    <a:pt x="2611" y="4864"/>
                    <a:pt x="2611" y="5006"/>
                  </a:cubicBezTo>
                  <a:cubicBezTo>
                    <a:pt x="2611" y="5103"/>
                    <a:pt x="2557" y="5163"/>
                    <a:pt x="2462" y="5177"/>
                  </a:cubicBezTo>
                  <a:cubicBezTo>
                    <a:pt x="2375" y="5191"/>
                    <a:pt x="2286" y="5202"/>
                    <a:pt x="2199" y="5226"/>
                  </a:cubicBezTo>
                  <a:cubicBezTo>
                    <a:pt x="2031" y="5273"/>
                    <a:pt x="1865" y="5325"/>
                    <a:pt x="1694" y="5378"/>
                  </a:cubicBezTo>
                  <a:lnTo>
                    <a:pt x="1694" y="4970"/>
                  </a:lnTo>
                  <a:cubicBezTo>
                    <a:pt x="1694" y="4834"/>
                    <a:pt x="1612" y="4752"/>
                    <a:pt x="1478" y="4752"/>
                  </a:cubicBezTo>
                  <a:cubicBezTo>
                    <a:pt x="1335" y="4752"/>
                    <a:pt x="1253" y="4830"/>
                    <a:pt x="1253" y="4970"/>
                  </a:cubicBezTo>
                  <a:cubicBezTo>
                    <a:pt x="1253" y="5177"/>
                    <a:pt x="1256" y="5382"/>
                    <a:pt x="1251" y="5590"/>
                  </a:cubicBezTo>
                  <a:cubicBezTo>
                    <a:pt x="1251" y="5622"/>
                    <a:pt x="1227" y="5665"/>
                    <a:pt x="1202" y="5689"/>
                  </a:cubicBezTo>
                  <a:cubicBezTo>
                    <a:pt x="1086" y="5791"/>
                    <a:pt x="947" y="5876"/>
                    <a:pt x="845" y="5993"/>
                  </a:cubicBezTo>
                  <a:cubicBezTo>
                    <a:pt x="684" y="6173"/>
                    <a:pt x="527" y="6362"/>
                    <a:pt x="397" y="6568"/>
                  </a:cubicBezTo>
                  <a:cubicBezTo>
                    <a:pt x="202" y="6877"/>
                    <a:pt x="77" y="7218"/>
                    <a:pt x="36" y="7585"/>
                  </a:cubicBezTo>
                  <a:cubicBezTo>
                    <a:pt x="28" y="7655"/>
                    <a:pt x="13" y="7723"/>
                    <a:pt x="1" y="7793"/>
                  </a:cubicBezTo>
                  <a:lnTo>
                    <a:pt x="1" y="9206"/>
                  </a:lnTo>
                  <a:cubicBezTo>
                    <a:pt x="6" y="9219"/>
                    <a:pt x="18" y="9229"/>
                    <a:pt x="19" y="9241"/>
                  </a:cubicBezTo>
                  <a:cubicBezTo>
                    <a:pt x="36" y="9454"/>
                    <a:pt x="139" y="9628"/>
                    <a:pt x="291" y="9766"/>
                  </a:cubicBezTo>
                  <a:cubicBezTo>
                    <a:pt x="468" y="9932"/>
                    <a:pt x="690" y="9997"/>
                    <a:pt x="926" y="9998"/>
                  </a:cubicBezTo>
                  <a:cubicBezTo>
                    <a:pt x="1057" y="9999"/>
                    <a:pt x="1189" y="9999"/>
                    <a:pt x="1321" y="9999"/>
                  </a:cubicBezTo>
                  <a:cubicBezTo>
                    <a:pt x="1584" y="9999"/>
                    <a:pt x="1846" y="9998"/>
                    <a:pt x="2109" y="9998"/>
                  </a:cubicBezTo>
                  <a:lnTo>
                    <a:pt x="2206" y="9998"/>
                  </a:lnTo>
                  <a:cubicBezTo>
                    <a:pt x="2206" y="10400"/>
                    <a:pt x="2205" y="10789"/>
                    <a:pt x="2208" y="11175"/>
                  </a:cubicBezTo>
                  <a:cubicBezTo>
                    <a:pt x="2208" y="11252"/>
                    <a:pt x="2215" y="11328"/>
                    <a:pt x="2229" y="11400"/>
                  </a:cubicBezTo>
                  <a:cubicBezTo>
                    <a:pt x="2293" y="11717"/>
                    <a:pt x="2438" y="11988"/>
                    <a:pt x="2687" y="12201"/>
                  </a:cubicBezTo>
                  <a:cubicBezTo>
                    <a:pt x="2936" y="12418"/>
                    <a:pt x="3225" y="12535"/>
                    <a:pt x="3549" y="12538"/>
                  </a:cubicBezTo>
                  <a:cubicBezTo>
                    <a:pt x="3901" y="12542"/>
                    <a:pt x="4252" y="12543"/>
                    <a:pt x="4604" y="12543"/>
                  </a:cubicBezTo>
                  <a:cubicBezTo>
                    <a:pt x="5073" y="12543"/>
                    <a:pt x="5542" y="12541"/>
                    <a:pt x="6011" y="12541"/>
                  </a:cubicBezTo>
                  <a:lnTo>
                    <a:pt x="6122" y="12541"/>
                  </a:lnTo>
                  <a:cubicBezTo>
                    <a:pt x="6014" y="12647"/>
                    <a:pt x="5924" y="12735"/>
                    <a:pt x="5837" y="12821"/>
                  </a:cubicBezTo>
                  <a:cubicBezTo>
                    <a:pt x="5811" y="12848"/>
                    <a:pt x="5786" y="12877"/>
                    <a:pt x="5769" y="12909"/>
                  </a:cubicBezTo>
                  <a:cubicBezTo>
                    <a:pt x="5714" y="13001"/>
                    <a:pt x="5740" y="13136"/>
                    <a:pt x="5823" y="13200"/>
                  </a:cubicBezTo>
                  <a:cubicBezTo>
                    <a:pt x="5866" y="13233"/>
                    <a:pt x="5918" y="13250"/>
                    <a:pt x="5969" y="13250"/>
                  </a:cubicBezTo>
                  <a:cubicBezTo>
                    <a:pt x="6027" y="13250"/>
                    <a:pt x="6084" y="13229"/>
                    <a:pt x="6125" y="13187"/>
                  </a:cubicBezTo>
                  <a:cubicBezTo>
                    <a:pt x="6332" y="12982"/>
                    <a:pt x="6537" y="12776"/>
                    <a:pt x="6742" y="12568"/>
                  </a:cubicBezTo>
                  <a:cubicBezTo>
                    <a:pt x="6855" y="12454"/>
                    <a:pt x="6875" y="12186"/>
                    <a:pt x="6748" y="12057"/>
                  </a:cubicBezTo>
                  <a:cubicBezTo>
                    <a:pt x="6537" y="11846"/>
                    <a:pt x="6329" y="11635"/>
                    <a:pt x="6117" y="11427"/>
                  </a:cubicBezTo>
                  <a:cubicBezTo>
                    <a:pt x="6079" y="11390"/>
                    <a:pt x="6027" y="11372"/>
                    <a:pt x="5974" y="11372"/>
                  </a:cubicBezTo>
                  <a:cubicBezTo>
                    <a:pt x="5888" y="11372"/>
                    <a:pt x="5799" y="11418"/>
                    <a:pt x="5763" y="11498"/>
                  </a:cubicBezTo>
                  <a:cubicBezTo>
                    <a:pt x="5715" y="11608"/>
                    <a:pt x="5731" y="11693"/>
                    <a:pt x="5827" y="11788"/>
                  </a:cubicBezTo>
                  <a:cubicBezTo>
                    <a:pt x="5919" y="11880"/>
                    <a:pt x="6014" y="11971"/>
                    <a:pt x="6105" y="12063"/>
                  </a:cubicBezTo>
                  <a:cubicBezTo>
                    <a:pt x="6103" y="12068"/>
                    <a:pt x="6097" y="12075"/>
                    <a:pt x="6093" y="12080"/>
                  </a:cubicBezTo>
                  <a:lnTo>
                    <a:pt x="3590" y="12080"/>
                  </a:lnTo>
                  <a:cubicBezTo>
                    <a:pt x="3538" y="12080"/>
                    <a:pt x="3485" y="12071"/>
                    <a:pt x="3434" y="12064"/>
                  </a:cubicBezTo>
                  <a:cubicBezTo>
                    <a:pt x="2986" y="12005"/>
                    <a:pt x="2658" y="11582"/>
                    <a:pt x="2663" y="11146"/>
                  </a:cubicBezTo>
                  <a:cubicBezTo>
                    <a:pt x="2668" y="10796"/>
                    <a:pt x="2665" y="10445"/>
                    <a:pt x="2665" y="10096"/>
                  </a:cubicBezTo>
                  <a:lnTo>
                    <a:pt x="2665" y="9998"/>
                  </a:lnTo>
                  <a:lnTo>
                    <a:pt x="2781" y="9998"/>
                  </a:lnTo>
                  <a:cubicBezTo>
                    <a:pt x="3368" y="9998"/>
                    <a:pt x="3955" y="9999"/>
                    <a:pt x="4542" y="9999"/>
                  </a:cubicBezTo>
                  <a:cubicBezTo>
                    <a:pt x="5129" y="9999"/>
                    <a:pt x="5716" y="9998"/>
                    <a:pt x="6302" y="9997"/>
                  </a:cubicBezTo>
                  <a:cubicBezTo>
                    <a:pt x="6509" y="9997"/>
                    <a:pt x="6710" y="9956"/>
                    <a:pt x="6879" y="9822"/>
                  </a:cubicBezTo>
                  <a:cubicBezTo>
                    <a:pt x="7093" y="9652"/>
                    <a:pt x="7234" y="9442"/>
                    <a:pt x="7236" y="9158"/>
                  </a:cubicBezTo>
                  <a:cubicBezTo>
                    <a:pt x="7236" y="8759"/>
                    <a:pt x="7237" y="8357"/>
                    <a:pt x="7236" y="7957"/>
                  </a:cubicBezTo>
                  <a:cubicBezTo>
                    <a:pt x="7236" y="7841"/>
                    <a:pt x="7229" y="7725"/>
                    <a:pt x="7219" y="7607"/>
                  </a:cubicBezTo>
                  <a:cubicBezTo>
                    <a:pt x="7193" y="7344"/>
                    <a:pt x="7113" y="7094"/>
                    <a:pt x="7008" y="6853"/>
                  </a:cubicBezTo>
                  <a:cubicBezTo>
                    <a:pt x="6802" y="6382"/>
                    <a:pt x="6472" y="6007"/>
                    <a:pt x="6069" y="5697"/>
                  </a:cubicBezTo>
                  <a:cubicBezTo>
                    <a:pt x="6016" y="5656"/>
                    <a:pt x="6002" y="5621"/>
                    <a:pt x="6002" y="5562"/>
                  </a:cubicBezTo>
                  <a:cubicBezTo>
                    <a:pt x="6004" y="4547"/>
                    <a:pt x="6002" y="3536"/>
                    <a:pt x="6004" y="2523"/>
                  </a:cubicBezTo>
                  <a:cubicBezTo>
                    <a:pt x="6004" y="2303"/>
                    <a:pt x="5997" y="2088"/>
                    <a:pt x="5953" y="1872"/>
                  </a:cubicBezTo>
                  <a:cubicBezTo>
                    <a:pt x="5865" y="1452"/>
                    <a:pt x="5670" y="1088"/>
                    <a:pt x="5387" y="770"/>
                  </a:cubicBezTo>
                  <a:cubicBezTo>
                    <a:pt x="5224" y="586"/>
                    <a:pt x="5034" y="433"/>
                    <a:pt x="4821" y="310"/>
                  </a:cubicBezTo>
                  <a:cubicBezTo>
                    <a:pt x="4518" y="137"/>
                    <a:pt x="4194" y="26"/>
                    <a:pt x="3847" y="4"/>
                  </a:cubicBezTo>
                  <a:cubicBezTo>
                    <a:pt x="3800" y="1"/>
                    <a:pt x="3753" y="0"/>
                    <a:pt x="3705" y="0"/>
                  </a:cubicBezTo>
                  <a:close/>
                  <a:moveTo>
                    <a:pt x="11241" y="11806"/>
                  </a:moveTo>
                  <a:cubicBezTo>
                    <a:pt x="11354" y="12565"/>
                    <a:pt x="11468" y="13317"/>
                    <a:pt x="11582" y="14077"/>
                  </a:cubicBezTo>
                  <a:lnTo>
                    <a:pt x="10728" y="14077"/>
                  </a:lnTo>
                  <a:cubicBezTo>
                    <a:pt x="10842" y="13316"/>
                    <a:pt x="10955" y="12563"/>
                    <a:pt x="11069" y="11806"/>
                  </a:cubicBezTo>
                  <a:close/>
                  <a:moveTo>
                    <a:pt x="9174" y="10393"/>
                  </a:moveTo>
                  <a:cubicBezTo>
                    <a:pt x="9393" y="10656"/>
                    <a:pt x="9596" y="10918"/>
                    <a:pt x="9819" y="11158"/>
                  </a:cubicBezTo>
                  <a:cubicBezTo>
                    <a:pt x="9939" y="11288"/>
                    <a:pt x="10097" y="11342"/>
                    <a:pt x="10276" y="11342"/>
                  </a:cubicBezTo>
                  <a:cubicBezTo>
                    <a:pt x="10313" y="11342"/>
                    <a:pt x="10350" y="11340"/>
                    <a:pt x="10388" y="11335"/>
                  </a:cubicBezTo>
                  <a:cubicBezTo>
                    <a:pt x="10459" y="11426"/>
                    <a:pt x="10552" y="11519"/>
                    <a:pt x="10612" y="11632"/>
                  </a:cubicBezTo>
                  <a:cubicBezTo>
                    <a:pt x="10640" y="11683"/>
                    <a:pt x="10614" y="11774"/>
                    <a:pt x="10603" y="11849"/>
                  </a:cubicBezTo>
                  <a:cubicBezTo>
                    <a:pt x="10579" y="12029"/>
                    <a:pt x="10548" y="12207"/>
                    <a:pt x="10522" y="12388"/>
                  </a:cubicBezTo>
                  <a:cubicBezTo>
                    <a:pt x="10496" y="12556"/>
                    <a:pt x="10470" y="12723"/>
                    <a:pt x="10446" y="12893"/>
                  </a:cubicBezTo>
                  <a:cubicBezTo>
                    <a:pt x="10419" y="13074"/>
                    <a:pt x="10391" y="13252"/>
                    <a:pt x="10364" y="13433"/>
                  </a:cubicBezTo>
                  <a:cubicBezTo>
                    <a:pt x="10339" y="13606"/>
                    <a:pt x="10313" y="13782"/>
                    <a:pt x="10286" y="13954"/>
                  </a:cubicBezTo>
                  <a:cubicBezTo>
                    <a:pt x="10282" y="13994"/>
                    <a:pt x="10275" y="14035"/>
                    <a:pt x="10269" y="14079"/>
                  </a:cubicBezTo>
                  <a:lnTo>
                    <a:pt x="9200" y="14079"/>
                  </a:lnTo>
                  <a:lnTo>
                    <a:pt x="9200" y="13987"/>
                  </a:lnTo>
                  <a:lnTo>
                    <a:pt x="9200" y="13104"/>
                  </a:lnTo>
                  <a:cubicBezTo>
                    <a:pt x="9200" y="12935"/>
                    <a:pt x="9130" y="12856"/>
                    <a:pt x="8997" y="12846"/>
                  </a:cubicBezTo>
                  <a:cubicBezTo>
                    <a:pt x="8987" y="12845"/>
                    <a:pt x="8976" y="12845"/>
                    <a:pt x="8966" y="12845"/>
                  </a:cubicBezTo>
                  <a:cubicBezTo>
                    <a:pt x="8815" y="12845"/>
                    <a:pt x="8741" y="12962"/>
                    <a:pt x="8740" y="13111"/>
                  </a:cubicBezTo>
                  <a:cubicBezTo>
                    <a:pt x="8737" y="13408"/>
                    <a:pt x="8740" y="13705"/>
                    <a:pt x="8740" y="14002"/>
                  </a:cubicBezTo>
                  <a:lnTo>
                    <a:pt x="8740" y="14100"/>
                  </a:lnTo>
                  <a:cubicBezTo>
                    <a:pt x="8549" y="14084"/>
                    <a:pt x="8365" y="14077"/>
                    <a:pt x="8182" y="14049"/>
                  </a:cubicBezTo>
                  <a:cubicBezTo>
                    <a:pt x="8008" y="14022"/>
                    <a:pt x="7870" y="13790"/>
                    <a:pt x="7873" y="13634"/>
                  </a:cubicBezTo>
                  <a:cubicBezTo>
                    <a:pt x="7880" y="13179"/>
                    <a:pt x="7871" y="12722"/>
                    <a:pt x="7877" y="12266"/>
                  </a:cubicBezTo>
                  <a:cubicBezTo>
                    <a:pt x="7881" y="11838"/>
                    <a:pt x="8021" y="11454"/>
                    <a:pt x="8277" y="11109"/>
                  </a:cubicBezTo>
                  <a:cubicBezTo>
                    <a:pt x="8516" y="10789"/>
                    <a:pt x="8835" y="10576"/>
                    <a:pt x="9174" y="10393"/>
                  </a:cubicBezTo>
                  <a:close/>
                  <a:moveTo>
                    <a:pt x="7250" y="1204"/>
                  </a:moveTo>
                  <a:cubicBezTo>
                    <a:pt x="7192" y="1204"/>
                    <a:pt x="7136" y="1224"/>
                    <a:pt x="7094" y="1265"/>
                  </a:cubicBezTo>
                  <a:cubicBezTo>
                    <a:pt x="6888" y="1470"/>
                    <a:pt x="6683" y="1678"/>
                    <a:pt x="6478" y="1885"/>
                  </a:cubicBezTo>
                  <a:cubicBezTo>
                    <a:pt x="6352" y="2012"/>
                    <a:pt x="6352" y="2274"/>
                    <a:pt x="6479" y="2401"/>
                  </a:cubicBezTo>
                  <a:cubicBezTo>
                    <a:pt x="6678" y="2605"/>
                    <a:pt x="6881" y="2806"/>
                    <a:pt x="7086" y="3005"/>
                  </a:cubicBezTo>
                  <a:cubicBezTo>
                    <a:pt x="7123" y="3040"/>
                    <a:pt x="7178" y="3067"/>
                    <a:pt x="7229" y="3076"/>
                  </a:cubicBezTo>
                  <a:cubicBezTo>
                    <a:pt x="7241" y="3078"/>
                    <a:pt x="7254" y="3079"/>
                    <a:pt x="7266" y="3079"/>
                  </a:cubicBezTo>
                  <a:cubicBezTo>
                    <a:pt x="7349" y="3079"/>
                    <a:pt x="7416" y="3029"/>
                    <a:pt x="7452" y="2960"/>
                  </a:cubicBezTo>
                  <a:cubicBezTo>
                    <a:pt x="7509" y="2849"/>
                    <a:pt x="7471" y="2741"/>
                    <a:pt x="7410" y="2680"/>
                  </a:cubicBezTo>
                  <a:cubicBezTo>
                    <a:pt x="7311" y="2583"/>
                    <a:pt x="7213" y="2484"/>
                    <a:pt x="7101" y="2371"/>
                  </a:cubicBezTo>
                  <a:lnTo>
                    <a:pt x="10626" y="2371"/>
                  </a:lnTo>
                  <a:cubicBezTo>
                    <a:pt x="10695" y="2371"/>
                    <a:pt x="10766" y="2375"/>
                    <a:pt x="10834" y="2388"/>
                  </a:cubicBezTo>
                  <a:cubicBezTo>
                    <a:pt x="11237" y="2460"/>
                    <a:pt x="11576" y="2831"/>
                    <a:pt x="11576" y="3251"/>
                  </a:cubicBezTo>
                  <a:lnTo>
                    <a:pt x="11576" y="4284"/>
                  </a:lnTo>
                  <a:lnTo>
                    <a:pt x="11576" y="4383"/>
                  </a:lnTo>
                  <a:lnTo>
                    <a:pt x="11470" y="4383"/>
                  </a:lnTo>
                  <a:cubicBezTo>
                    <a:pt x="11132" y="4383"/>
                    <a:pt x="10793" y="4383"/>
                    <a:pt x="10455" y="4383"/>
                  </a:cubicBezTo>
                  <a:cubicBezTo>
                    <a:pt x="10116" y="4383"/>
                    <a:pt x="9778" y="4383"/>
                    <a:pt x="9440" y="4384"/>
                  </a:cubicBezTo>
                  <a:cubicBezTo>
                    <a:pt x="9140" y="4387"/>
                    <a:pt x="8934" y="4594"/>
                    <a:pt x="8931" y="4894"/>
                  </a:cubicBezTo>
                  <a:cubicBezTo>
                    <a:pt x="8928" y="5081"/>
                    <a:pt x="8969" y="5260"/>
                    <a:pt x="9060" y="5429"/>
                  </a:cubicBezTo>
                  <a:cubicBezTo>
                    <a:pt x="9074" y="5457"/>
                    <a:pt x="9081" y="5502"/>
                    <a:pt x="9068" y="5529"/>
                  </a:cubicBezTo>
                  <a:cubicBezTo>
                    <a:pt x="8969" y="5740"/>
                    <a:pt x="8927" y="5962"/>
                    <a:pt x="8928" y="6194"/>
                  </a:cubicBezTo>
                  <a:cubicBezTo>
                    <a:pt x="8931" y="6633"/>
                    <a:pt x="8928" y="7071"/>
                    <a:pt x="8928" y="7510"/>
                  </a:cubicBezTo>
                  <a:cubicBezTo>
                    <a:pt x="8928" y="7776"/>
                    <a:pt x="9075" y="7968"/>
                    <a:pt x="9328" y="8035"/>
                  </a:cubicBezTo>
                  <a:cubicBezTo>
                    <a:pt x="9337" y="8076"/>
                    <a:pt x="9344" y="8115"/>
                    <a:pt x="9351" y="8153"/>
                  </a:cubicBezTo>
                  <a:cubicBezTo>
                    <a:pt x="9444" y="8582"/>
                    <a:pt x="9659" y="8932"/>
                    <a:pt x="10023" y="9179"/>
                  </a:cubicBezTo>
                  <a:cubicBezTo>
                    <a:pt x="10119" y="9244"/>
                    <a:pt x="10170" y="9318"/>
                    <a:pt x="10145" y="9434"/>
                  </a:cubicBezTo>
                  <a:cubicBezTo>
                    <a:pt x="10128" y="9516"/>
                    <a:pt x="10101" y="9615"/>
                    <a:pt x="10017" y="9623"/>
                  </a:cubicBezTo>
                  <a:cubicBezTo>
                    <a:pt x="9904" y="9638"/>
                    <a:pt x="9801" y="9666"/>
                    <a:pt x="9691" y="9697"/>
                  </a:cubicBezTo>
                  <a:cubicBezTo>
                    <a:pt x="9055" y="9888"/>
                    <a:pt x="8474" y="10170"/>
                    <a:pt x="8030" y="10680"/>
                  </a:cubicBezTo>
                  <a:cubicBezTo>
                    <a:pt x="7895" y="10836"/>
                    <a:pt x="7775" y="11010"/>
                    <a:pt x="7674" y="11190"/>
                  </a:cubicBezTo>
                  <a:cubicBezTo>
                    <a:pt x="7483" y="11533"/>
                    <a:pt x="7413" y="11910"/>
                    <a:pt x="7410" y="12299"/>
                  </a:cubicBezTo>
                  <a:cubicBezTo>
                    <a:pt x="7404" y="12720"/>
                    <a:pt x="7411" y="13141"/>
                    <a:pt x="7406" y="13562"/>
                  </a:cubicBezTo>
                  <a:cubicBezTo>
                    <a:pt x="7404" y="13753"/>
                    <a:pt x="7438" y="13931"/>
                    <a:pt x="7539" y="14094"/>
                  </a:cubicBezTo>
                  <a:cubicBezTo>
                    <a:pt x="7700" y="14355"/>
                    <a:pt x="7931" y="14520"/>
                    <a:pt x="8240" y="14520"/>
                  </a:cubicBezTo>
                  <a:cubicBezTo>
                    <a:pt x="8924" y="14522"/>
                    <a:pt x="9608" y="14522"/>
                    <a:pt x="10292" y="14522"/>
                  </a:cubicBezTo>
                  <a:cubicBezTo>
                    <a:pt x="10745" y="14522"/>
                    <a:pt x="11197" y="14522"/>
                    <a:pt x="11649" y="14522"/>
                  </a:cubicBezTo>
                  <a:cubicBezTo>
                    <a:pt x="12434" y="14522"/>
                    <a:pt x="13219" y="14523"/>
                    <a:pt x="14004" y="14526"/>
                  </a:cubicBezTo>
                  <a:cubicBezTo>
                    <a:pt x="14005" y="14526"/>
                    <a:pt x="14006" y="14526"/>
                    <a:pt x="14007" y="14526"/>
                  </a:cubicBezTo>
                  <a:cubicBezTo>
                    <a:pt x="14375" y="14526"/>
                    <a:pt x="14739" y="14259"/>
                    <a:pt x="14839" y="13913"/>
                  </a:cubicBezTo>
                  <a:cubicBezTo>
                    <a:pt x="14859" y="13847"/>
                    <a:pt x="14874" y="13777"/>
                    <a:pt x="14891" y="13711"/>
                  </a:cubicBezTo>
                  <a:lnTo>
                    <a:pt x="14891" y="12191"/>
                  </a:lnTo>
                  <a:cubicBezTo>
                    <a:pt x="14881" y="12070"/>
                    <a:pt x="14867" y="11948"/>
                    <a:pt x="14846" y="11828"/>
                  </a:cubicBezTo>
                  <a:cubicBezTo>
                    <a:pt x="14797" y="11552"/>
                    <a:pt x="14696" y="11297"/>
                    <a:pt x="14556" y="11057"/>
                  </a:cubicBezTo>
                  <a:cubicBezTo>
                    <a:pt x="14518" y="10991"/>
                    <a:pt x="14437" y="10954"/>
                    <a:pt x="14355" y="10954"/>
                  </a:cubicBezTo>
                  <a:cubicBezTo>
                    <a:pt x="14307" y="10954"/>
                    <a:pt x="14259" y="10967"/>
                    <a:pt x="14218" y="10994"/>
                  </a:cubicBezTo>
                  <a:cubicBezTo>
                    <a:pt x="14137" y="11050"/>
                    <a:pt x="14112" y="11219"/>
                    <a:pt x="14170" y="11313"/>
                  </a:cubicBezTo>
                  <a:cubicBezTo>
                    <a:pt x="14342" y="11591"/>
                    <a:pt x="14427" y="11901"/>
                    <a:pt x="14437" y="12225"/>
                  </a:cubicBezTo>
                  <a:cubicBezTo>
                    <a:pt x="14450" y="12692"/>
                    <a:pt x="14441" y="13160"/>
                    <a:pt x="14441" y="13629"/>
                  </a:cubicBezTo>
                  <a:cubicBezTo>
                    <a:pt x="14441" y="13825"/>
                    <a:pt x="14294" y="14031"/>
                    <a:pt x="14103" y="14060"/>
                  </a:cubicBezTo>
                  <a:cubicBezTo>
                    <a:pt x="13926" y="14089"/>
                    <a:pt x="13744" y="14081"/>
                    <a:pt x="13559" y="14091"/>
                  </a:cubicBezTo>
                  <a:lnTo>
                    <a:pt x="13559" y="13975"/>
                  </a:lnTo>
                  <a:cubicBezTo>
                    <a:pt x="13559" y="13667"/>
                    <a:pt x="13560" y="13357"/>
                    <a:pt x="13559" y="13049"/>
                  </a:cubicBezTo>
                  <a:cubicBezTo>
                    <a:pt x="13559" y="12912"/>
                    <a:pt x="13480" y="12846"/>
                    <a:pt x="13324" y="12846"/>
                  </a:cubicBezTo>
                  <a:cubicBezTo>
                    <a:pt x="13321" y="12846"/>
                    <a:pt x="13317" y="12846"/>
                    <a:pt x="13314" y="12846"/>
                  </a:cubicBezTo>
                  <a:cubicBezTo>
                    <a:pt x="13191" y="12848"/>
                    <a:pt x="13116" y="12921"/>
                    <a:pt x="13116" y="13050"/>
                  </a:cubicBezTo>
                  <a:lnTo>
                    <a:pt x="13116" y="13987"/>
                  </a:lnTo>
                  <a:lnTo>
                    <a:pt x="13116" y="14079"/>
                  </a:lnTo>
                  <a:lnTo>
                    <a:pt x="12041" y="14079"/>
                  </a:lnTo>
                  <a:cubicBezTo>
                    <a:pt x="12022" y="13937"/>
                    <a:pt x="12005" y="13801"/>
                    <a:pt x="11984" y="13663"/>
                  </a:cubicBezTo>
                  <a:cubicBezTo>
                    <a:pt x="11933" y="13332"/>
                    <a:pt x="11878" y="13001"/>
                    <a:pt x="11827" y="12671"/>
                  </a:cubicBezTo>
                  <a:cubicBezTo>
                    <a:pt x="11779" y="12362"/>
                    <a:pt x="11732" y="12055"/>
                    <a:pt x="11690" y="11746"/>
                  </a:cubicBezTo>
                  <a:cubicBezTo>
                    <a:pt x="11684" y="11702"/>
                    <a:pt x="11692" y="11642"/>
                    <a:pt x="11718" y="11607"/>
                  </a:cubicBezTo>
                  <a:cubicBezTo>
                    <a:pt x="11784" y="11511"/>
                    <a:pt x="11864" y="11422"/>
                    <a:pt x="11940" y="11330"/>
                  </a:cubicBezTo>
                  <a:cubicBezTo>
                    <a:pt x="11967" y="11334"/>
                    <a:pt x="11993" y="11343"/>
                    <a:pt x="12018" y="11343"/>
                  </a:cubicBezTo>
                  <a:cubicBezTo>
                    <a:pt x="12020" y="11343"/>
                    <a:pt x="12022" y="11343"/>
                    <a:pt x="12024" y="11342"/>
                  </a:cubicBezTo>
                  <a:cubicBezTo>
                    <a:pt x="12215" y="11327"/>
                    <a:pt x="12398" y="11277"/>
                    <a:pt x="12527" y="11126"/>
                  </a:cubicBezTo>
                  <a:cubicBezTo>
                    <a:pt x="12732" y="10885"/>
                    <a:pt x="12928" y="10638"/>
                    <a:pt x="13136" y="10382"/>
                  </a:cubicBezTo>
                  <a:cubicBezTo>
                    <a:pt x="13270" y="10464"/>
                    <a:pt x="13406" y="10549"/>
                    <a:pt x="13543" y="10631"/>
                  </a:cubicBezTo>
                  <a:cubicBezTo>
                    <a:pt x="13583" y="10657"/>
                    <a:pt x="13624" y="10672"/>
                    <a:pt x="13668" y="10672"/>
                  </a:cubicBezTo>
                  <a:cubicBezTo>
                    <a:pt x="13691" y="10672"/>
                    <a:pt x="13714" y="10668"/>
                    <a:pt x="13738" y="10659"/>
                  </a:cubicBezTo>
                  <a:cubicBezTo>
                    <a:pt x="13823" y="10627"/>
                    <a:pt x="13880" y="10571"/>
                    <a:pt x="13892" y="10478"/>
                  </a:cubicBezTo>
                  <a:cubicBezTo>
                    <a:pt x="13907" y="10368"/>
                    <a:pt x="13857" y="10291"/>
                    <a:pt x="13767" y="10228"/>
                  </a:cubicBezTo>
                  <a:cubicBezTo>
                    <a:pt x="13448" y="10007"/>
                    <a:pt x="13099" y="9855"/>
                    <a:pt x="12734" y="9735"/>
                  </a:cubicBezTo>
                  <a:cubicBezTo>
                    <a:pt x="12612" y="9694"/>
                    <a:pt x="12489" y="9653"/>
                    <a:pt x="12362" y="9632"/>
                  </a:cubicBezTo>
                  <a:cubicBezTo>
                    <a:pt x="12265" y="9616"/>
                    <a:pt x="12192" y="9574"/>
                    <a:pt x="12166" y="9481"/>
                  </a:cubicBezTo>
                  <a:cubicBezTo>
                    <a:pt x="12135" y="9362"/>
                    <a:pt x="12172" y="9266"/>
                    <a:pt x="12244" y="9205"/>
                  </a:cubicBezTo>
                  <a:cubicBezTo>
                    <a:pt x="12380" y="9087"/>
                    <a:pt x="12524" y="8974"/>
                    <a:pt x="12638" y="8838"/>
                  </a:cubicBezTo>
                  <a:cubicBezTo>
                    <a:pt x="12814" y="8627"/>
                    <a:pt x="12916" y="8377"/>
                    <a:pt x="12959" y="8103"/>
                  </a:cubicBezTo>
                  <a:cubicBezTo>
                    <a:pt x="12963" y="8074"/>
                    <a:pt x="12984" y="8032"/>
                    <a:pt x="13007" y="8025"/>
                  </a:cubicBezTo>
                  <a:cubicBezTo>
                    <a:pt x="13261" y="7947"/>
                    <a:pt x="13380" y="7736"/>
                    <a:pt x="13378" y="7494"/>
                  </a:cubicBezTo>
                  <a:cubicBezTo>
                    <a:pt x="13378" y="6969"/>
                    <a:pt x="13369" y="6442"/>
                    <a:pt x="13361" y="5917"/>
                  </a:cubicBezTo>
                  <a:cubicBezTo>
                    <a:pt x="13359" y="5846"/>
                    <a:pt x="13345" y="5774"/>
                    <a:pt x="13331" y="5703"/>
                  </a:cubicBezTo>
                  <a:cubicBezTo>
                    <a:pt x="13260" y="5351"/>
                    <a:pt x="13083" y="5065"/>
                    <a:pt x="12821" y="4820"/>
                  </a:cubicBezTo>
                  <a:cubicBezTo>
                    <a:pt x="12616" y="4631"/>
                    <a:pt x="12379" y="4509"/>
                    <a:pt x="12111" y="4438"/>
                  </a:cubicBezTo>
                  <a:cubicBezTo>
                    <a:pt x="12050" y="4423"/>
                    <a:pt x="12036" y="4397"/>
                    <a:pt x="12036" y="4339"/>
                  </a:cubicBezTo>
                  <a:cubicBezTo>
                    <a:pt x="12038" y="3998"/>
                    <a:pt x="12033" y="3657"/>
                    <a:pt x="12038" y="3315"/>
                  </a:cubicBezTo>
                  <a:cubicBezTo>
                    <a:pt x="12039" y="3052"/>
                    <a:pt x="11981" y="2806"/>
                    <a:pt x="11842" y="2579"/>
                  </a:cubicBezTo>
                  <a:cubicBezTo>
                    <a:pt x="11579" y="2149"/>
                    <a:pt x="11192" y="1920"/>
                    <a:pt x="10695" y="1914"/>
                  </a:cubicBezTo>
                  <a:cubicBezTo>
                    <a:pt x="10230" y="1910"/>
                    <a:pt x="9766" y="1908"/>
                    <a:pt x="9301" y="1908"/>
                  </a:cubicBezTo>
                  <a:cubicBezTo>
                    <a:pt x="8604" y="1908"/>
                    <a:pt x="7907" y="1911"/>
                    <a:pt x="7209" y="1911"/>
                  </a:cubicBezTo>
                  <a:lnTo>
                    <a:pt x="7099" y="1911"/>
                  </a:lnTo>
                  <a:cubicBezTo>
                    <a:pt x="7206" y="1805"/>
                    <a:pt x="7297" y="1719"/>
                    <a:pt x="7383" y="1631"/>
                  </a:cubicBezTo>
                  <a:cubicBezTo>
                    <a:pt x="7410" y="1606"/>
                    <a:pt x="7433" y="1575"/>
                    <a:pt x="7452" y="1544"/>
                  </a:cubicBezTo>
                  <a:cubicBezTo>
                    <a:pt x="7506" y="1452"/>
                    <a:pt x="7482" y="1317"/>
                    <a:pt x="7397" y="1254"/>
                  </a:cubicBezTo>
                  <a:cubicBezTo>
                    <a:pt x="7354" y="1220"/>
                    <a:pt x="7301" y="1204"/>
                    <a:pt x="7250" y="12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71"/>
          <p:cNvGrpSpPr/>
          <p:nvPr/>
        </p:nvGrpSpPr>
        <p:grpSpPr>
          <a:xfrm>
            <a:off x="2380135" y="3276822"/>
            <a:ext cx="614700" cy="614700"/>
            <a:chOff x="2380135" y="3292687"/>
            <a:chExt cx="614700" cy="614700"/>
          </a:xfrm>
        </p:grpSpPr>
        <p:sp>
          <p:nvSpPr>
            <p:cNvPr id="1463" name="Google Shape;1463;p71"/>
            <p:cNvSpPr/>
            <p:nvPr/>
          </p:nvSpPr>
          <p:spPr>
            <a:xfrm>
              <a:off x="2380135"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71"/>
            <p:cNvSpPr/>
            <p:nvPr/>
          </p:nvSpPr>
          <p:spPr>
            <a:xfrm>
              <a:off x="2457023" y="3366759"/>
              <a:ext cx="466588" cy="466556"/>
            </a:xfrm>
            <a:custGeom>
              <a:rect b="b" l="l" r="r" t="t"/>
              <a:pathLst>
                <a:path extrusionOk="0" h="14900" w="14901">
                  <a:moveTo>
                    <a:pt x="7380" y="0"/>
                  </a:moveTo>
                  <a:cubicBezTo>
                    <a:pt x="7267" y="55"/>
                    <a:pt x="7217" y="144"/>
                    <a:pt x="7220" y="270"/>
                  </a:cubicBezTo>
                  <a:cubicBezTo>
                    <a:pt x="7223" y="385"/>
                    <a:pt x="7220" y="501"/>
                    <a:pt x="7220" y="616"/>
                  </a:cubicBezTo>
                  <a:cubicBezTo>
                    <a:pt x="7220" y="760"/>
                    <a:pt x="7310" y="849"/>
                    <a:pt x="7452" y="849"/>
                  </a:cubicBezTo>
                  <a:cubicBezTo>
                    <a:pt x="7599" y="849"/>
                    <a:pt x="7678" y="767"/>
                    <a:pt x="7678" y="616"/>
                  </a:cubicBezTo>
                  <a:cubicBezTo>
                    <a:pt x="7680" y="501"/>
                    <a:pt x="7675" y="385"/>
                    <a:pt x="7680" y="270"/>
                  </a:cubicBezTo>
                  <a:cubicBezTo>
                    <a:pt x="7688" y="142"/>
                    <a:pt x="7632" y="57"/>
                    <a:pt x="7521" y="0"/>
                  </a:cubicBezTo>
                  <a:close/>
                  <a:moveTo>
                    <a:pt x="5278" y="897"/>
                  </a:moveTo>
                  <a:cubicBezTo>
                    <a:pt x="5242" y="897"/>
                    <a:pt x="5206" y="907"/>
                    <a:pt x="5171" y="925"/>
                  </a:cubicBezTo>
                  <a:cubicBezTo>
                    <a:pt x="5101" y="962"/>
                    <a:pt x="5038" y="1020"/>
                    <a:pt x="5035" y="1123"/>
                  </a:cubicBezTo>
                  <a:cubicBezTo>
                    <a:pt x="5054" y="1173"/>
                    <a:pt x="5059" y="1232"/>
                    <a:pt x="5093" y="1269"/>
                  </a:cubicBezTo>
                  <a:cubicBezTo>
                    <a:pt x="5194" y="1381"/>
                    <a:pt x="5300" y="1486"/>
                    <a:pt x="5410" y="1587"/>
                  </a:cubicBezTo>
                  <a:cubicBezTo>
                    <a:pt x="5452" y="1627"/>
                    <a:pt x="5506" y="1645"/>
                    <a:pt x="5560" y="1645"/>
                  </a:cubicBezTo>
                  <a:cubicBezTo>
                    <a:pt x="5620" y="1645"/>
                    <a:pt x="5679" y="1623"/>
                    <a:pt x="5723" y="1579"/>
                  </a:cubicBezTo>
                  <a:cubicBezTo>
                    <a:pt x="5804" y="1497"/>
                    <a:pt x="5814" y="1351"/>
                    <a:pt x="5733" y="1265"/>
                  </a:cubicBezTo>
                  <a:cubicBezTo>
                    <a:pt x="5637" y="1160"/>
                    <a:pt x="5533" y="1057"/>
                    <a:pt x="5429" y="961"/>
                  </a:cubicBezTo>
                  <a:cubicBezTo>
                    <a:pt x="5385" y="918"/>
                    <a:pt x="5332" y="897"/>
                    <a:pt x="5278" y="897"/>
                  </a:cubicBezTo>
                  <a:close/>
                  <a:moveTo>
                    <a:pt x="9619" y="900"/>
                  </a:moveTo>
                  <a:cubicBezTo>
                    <a:pt x="9566" y="900"/>
                    <a:pt x="9515" y="919"/>
                    <a:pt x="9471" y="961"/>
                  </a:cubicBezTo>
                  <a:cubicBezTo>
                    <a:pt x="9372" y="1053"/>
                    <a:pt x="9273" y="1146"/>
                    <a:pt x="9184" y="1247"/>
                  </a:cubicBezTo>
                  <a:cubicBezTo>
                    <a:pt x="9076" y="1371"/>
                    <a:pt x="9096" y="1494"/>
                    <a:pt x="9182" y="1578"/>
                  </a:cubicBezTo>
                  <a:cubicBezTo>
                    <a:pt x="9229" y="1622"/>
                    <a:pt x="9284" y="1648"/>
                    <a:pt x="9343" y="1648"/>
                  </a:cubicBezTo>
                  <a:cubicBezTo>
                    <a:pt x="9401" y="1648"/>
                    <a:pt x="9461" y="1622"/>
                    <a:pt x="9520" y="1562"/>
                  </a:cubicBezTo>
                  <a:cubicBezTo>
                    <a:pt x="9607" y="1473"/>
                    <a:pt x="9699" y="1389"/>
                    <a:pt x="9779" y="1297"/>
                  </a:cubicBezTo>
                  <a:cubicBezTo>
                    <a:pt x="9819" y="1254"/>
                    <a:pt x="9841" y="1196"/>
                    <a:pt x="9871" y="1142"/>
                  </a:cubicBezTo>
                  <a:cubicBezTo>
                    <a:pt x="9864" y="1138"/>
                    <a:pt x="9857" y="1133"/>
                    <a:pt x="9850" y="1131"/>
                  </a:cubicBezTo>
                  <a:cubicBezTo>
                    <a:pt x="9860" y="1031"/>
                    <a:pt x="9817" y="961"/>
                    <a:pt x="9730" y="925"/>
                  </a:cubicBezTo>
                  <a:cubicBezTo>
                    <a:pt x="9692" y="909"/>
                    <a:pt x="9655" y="900"/>
                    <a:pt x="9619" y="900"/>
                  </a:cubicBezTo>
                  <a:close/>
                  <a:moveTo>
                    <a:pt x="4548" y="3079"/>
                  </a:moveTo>
                  <a:cubicBezTo>
                    <a:pt x="4473" y="3079"/>
                    <a:pt x="4398" y="3083"/>
                    <a:pt x="4324" y="3091"/>
                  </a:cubicBezTo>
                  <a:cubicBezTo>
                    <a:pt x="4178" y="3107"/>
                    <a:pt x="4129" y="3213"/>
                    <a:pt x="4148" y="3362"/>
                  </a:cubicBezTo>
                  <a:cubicBezTo>
                    <a:pt x="4162" y="3461"/>
                    <a:pt x="4262" y="3534"/>
                    <a:pt x="4385" y="3534"/>
                  </a:cubicBezTo>
                  <a:cubicBezTo>
                    <a:pt x="4387" y="3534"/>
                    <a:pt x="4388" y="3534"/>
                    <a:pt x="4389" y="3534"/>
                  </a:cubicBezTo>
                  <a:lnTo>
                    <a:pt x="4778" y="3534"/>
                  </a:lnTo>
                  <a:cubicBezTo>
                    <a:pt x="4885" y="3534"/>
                    <a:pt x="4976" y="3466"/>
                    <a:pt x="4994" y="3370"/>
                  </a:cubicBezTo>
                  <a:cubicBezTo>
                    <a:pt x="5018" y="3241"/>
                    <a:pt x="4966" y="3113"/>
                    <a:pt x="4853" y="3098"/>
                  </a:cubicBezTo>
                  <a:cubicBezTo>
                    <a:pt x="4753" y="3086"/>
                    <a:pt x="4651" y="3079"/>
                    <a:pt x="4548" y="3079"/>
                  </a:cubicBezTo>
                  <a:close/>
                  <a:moveTo>
                    <a:pt x="10258" y="3077"/>
                  </a:moveTo>
                  <a:cubicBezTo>
                    <a:pt x="10218" y="3077"/>
                    <a:pt x="10177" y="3077"/>
                    <a:pt x="10137" y="3077"/>
                  </a:cubicBezTo>
                  <a:cubicBezTo>
                    <a:pt x="10018" y="3077"/>
                    <a:pt x="9892" y="3151"/>
                    <a:pt x="9904" y="3328"/>
                  </a:cubicBezTo>
                  <a:cubicBezTo>
                    <a:pt x="9911" y="3451"/>
                    <a:pt x="10004" y="3536"/>
                    <a:pt x="10146" y="3536"/>
                  </a:cubicBezTo>
                  <a:lnTo>
                    <a:pt x="10532" y="3536"/>
                  </a:lnTo>
                  <a:cubicBezTo>
                    <a:pt x="10649" y="3533"/>
                    <a:pt x="10734" y="3469"/>
                    <a:pt x="10753" y="3367"/>
                  </a:cubicBezTo>
                  <a:cubicBezTo>
                    <a:pt x="10775" y="3229"/>
                    <a:pt x="10724" y="3115"/>
                    <a:pt x="10598" y="3097"/>
                  </a:cubicBezTo>
                  <a:cubicBezTo>
                    <a:pt x="10487" y="3079"/>
                    <a:pt x="10372" y="3077"/>
                    <a:pt x="10258" y="3077"/>
                  </a:cubicBezTo>
                  <a:close/>
                  <a:moveTo>
                    <a:pt x="5560" y="4981"/>
                  </a:moveTo>
                  <a:cubicBezTo>
                    <a:pt x="5493" y="4981"/>
                    <a:pt x="5428" y="5005"/>
                    <a:pt x="5389" y="5042"/>
                  </a:cubicBezTo>
                  <a:cubicBezTo>
                    <a:pt x="5293" y="5136"/>
                    <a:pt x="5198" y="5226"/>
                    <a:pt x="5108" y="5323"/>
                  </a:cubicBezTo>
                  <a:cubicBezTo>
                    <a:pt x="5040" y="5396"/>
                    <a:pt x="5027" y="5485"/>
                    <a:pt x="5065" y="5581"/>
                  </a:cubicBezTo>
                  <a:cubicBezTo>
                    <a:pt x="5103" y="5680"/>
                    <a:pt x="5181" y="5710"/>
                    <a:pt x="5292" y="5726"/>
                  </a:cubicBezTo>
                  <a:cubicBezTo>
                    <a:pt x="5341" y="5697"/>
                    <a:pt x="5398" y="5676"/>
                    <a:pt x="5440" y="5639"/>
                  </a:cubicBezTo>
                  <a:cubicBezTo>
                    <a:pt x="5533" y="5556"/>
                    <a:pt x="5618" y="5461"/>
                    <a:pt x="5710" y="5375"/>
                  </a:cubicBezTo>
                  <a:cubicBezTo>
                    <a:pt x="5804" y="5286"/>
                    <a:pt x="5801" y="5146"/>
                    <a:pt x="5739" y="5064"/>
                  </a:cubicBezTo>
                  <a:cubicBezTo>
                    <a:pt x="5695" y="5005"/>
                    <a:pt x="5627" y="4981"/>
                    <a:pt x="5560" y="4981"/>
                  </a:cubicBezTo>
                  <a:close/>
                  <a:moveTo>
                    <a:pt x="9343" y="4983"/>
                  </a:moveTo>
                  <a:cubicBezTo>
                    <a:pt x="9289" y="4983"/>
                    <a:pt x="9238" y="4998"/>
                    <a:pt x="9202" y="5028"/>
                  </a:cubicBezTo>
                  <a:cubicBezTo>
                    <a:pt x="9097" y="5110"/>
                    <a:pt x="9090" y="5286"/>
                    <a:pt x="9191" y="5378"/>
                  </a:cubicBezTo>
                  <a:cubicBezTo>
                    <a:pt x="9281" y="5461"/>
                    <a:pt x="9362" y="5556"/>
                    <a:pt x="9454" y="5638"/>
                  </a:cubicBezTo>
                  <a:cubicBezTo>
                    <a:pt x="9501" y="5678"/>
                    <a:pt x="9561" y="5702"/>
                    <a:pt x="9617" y="5733"/>
                  </a:cubicBezTo>
                  <a:cubicBezTo>
                    <a:pt x="9621" y="5724"/>
                    <a:pt x="9625" y="5717"/>
                    <a:pt x="9629" y="5709"/>
                  </a:cubicBezTo>
                  <a:cubicBezTo>
                    <a:pt x="9642" y="5711"/>
                    <a:pt x="9655" y="5712"/>
                    <a:pt x="9667" y="5712"/>
                  </a:cubicBezTo>
                  <a:cubicBezTo>
                    <a:pt x="9749" y="5712"/>
                    <a:pt x="9802" y="5665"/>
                    <a:pt x="9834" y="5584"/>
                  </a:cubicBezTo>
                  <a:cubicBezTo>
                    <a:pt x="9874" y="5489"/>
                    <a:pt x="9860" y="5399"/>
                    <a:pt x="9792" y="5325"/>
                  </a:cubicBezTo>
                  <a:cubicBezTo>
                    <a:pt x="9701" y="5228"/>
                    <a:pt x="9607" y="5134"/>
                    <a:pt x="9513" y="5045"/>
                  </a:cubicBezTo>
                  <a:cubicBezTo>
                    <a:pt x="9468" y="5003"/>
                    <a:pt x="9404" y="4983"/>
                    <a:pt x="9343" y="4983"/>
                  </a:cubicBezTo>
                  <a:close/>
                  <a:moveTo>
                    <a:pt x="6820" y="5690"/>
                  </a:moveTo>
                  <a:cubicBezTo>
                    <a:pt x="6823" y="5690"/>
                    <a:pt x="6826" y="5690"/>
                    <a:pt x="6829" y="5690"/>
                  </a:cubicBezTo>
                  <a:cubicBezTo>
                    <a:pt x="6916" y="5694"/>
                    <a:pt x="7002" y="5696"/>
                    <a:pt x="7088" y="5696"/>
                  </a:cubicBezTo>
                  <a:cubicBezTo>
                    <a:pt x="7210" y="5696"/>
                    <a:pt x="7333" y="5693"/>
                    <a:pt x="7456" y="5693"/>
                  </a:cubicBezTo>
                  <a:lnTo>
                    <a:pt x="8081" y="5693"/>
                  </a:lnTo>
                  <a:cubicBezTo>
                    <a:pt x="8182" y="5693"/>
                    <a:pt x="8226" y="5733"/>
                    <a:pt x="8227" y="5832"/>
                  </a:cubicBezTo>
                  <a:cubicBezTo>
                    <a:pt x="8229" y="5949"/>
                    <a:pt x="8229" y="6068"/>
                    <a:pt x="8227" y="6184"/>
                  </a:cubicBezTo>
                  <a:cubicBezTo>
                    <a:pt x="8224" y="6273"/>
                    <a:pt x="8173" y="6327"/>
                    <a:pt x="8087" y="6327"/>
                  </a:cubicBezTo>
                  <a:cubicBezTo>
                    <a:pt x="7875" y="6328"/>
                    <a:pt x="7663" y="6329"/>
                    <a:pt x="7452" y="6329"/>
                  </a:cubicBezTo>
                  <a:cubicBezTo>
                    <a:pt x="7240" y="6329"/>
                    <a:pt x="7029" y="6328"/>
                    <a:pt x="6818" y="6327"/>
                  </a:cubicBezTo>
                  <a:cubicBezTo>
                    <a:pt x="6726" y="6327"/>
                    <a:pt x="6678" y="6278"/>
                    <a:pt x="6674" y="6178"/>
                  </a:cubicBezTo>
                  <a:cubicBezTo>
                    <a:pt x="6671" y="6068"/>
                    <a:pt x="6670" y="5956"/>
                    <a:pt x="6674" y="5845"/>
                  </a:cubicBezTo>
                  <a:cubicBezTo>
                    <a:pt x="6679" y="5753"/>
                    <a:pt x="6721" y="5690"/>
                    <a:pt x="6820" y="5690"/>
                  </a:cubicBezTo>
                  <a:close/>
                  <a:moveTo>
                    <a:pt x="7459" y="9417"/>
                  </a:moveTo>
                  <a:cubicBezTo>
                    <a:pt x="7480" y="9417"/>
                    <a:pt x="7501" y="9417"/>
                    <a:pt x="7523" y="9418"/>
                  </a:cubicBezTo>
                  <a:cubicBezTo>
                    <a:pt x="8036" y="9447"/>
                    <a:pt x="8533" y="9897"/>
                    <a:pt x="8527" y="10520"/>
                  </a:cubicBezTo>
                  <a:cubicBezTo>
                    <a:pt x="8523" y="10995"/>
                    <a:pt x="8111" y="11546"/>
                    <a:pt x="7540" y="11546"/>
                  </a:cubicBezTo>
                  <a:cubicBezTo>
                    <a:pt x="7508" y="11546"/>
                    <a:pt x="7475" y="11544"/>
                    <a:pt x="7442" y="11541"/>
                  </a:cubicBezTo>
                  <a:cubicBezTo>
                    <a:pt x="7415" y="11543"/>
                    <a:pt x="7389" y="11544"/>
                    <a:pt x="7362" y="11544"/>
                  </a:cubicBezTo>
                  <a:cubicBezTo>
                    <a:pt x="6780" y="11544"/>
                    <a:pt x="6368" y="10986"/>
                    <a:pt x="6374" y="10482"/>
                  </a:cubicBezTo>
                  <a:cubicBezTo>
                    <a:pt x="6381" y="9955"/>
                    <a:pt x="6812" y="9417"/>
                    <a:pt x="7459" y="9417"/>
                  </a:cubicBezTo>
                  <a:close/>
                  <a:moveTo>
                    <a:pt x="12266" y="9417"/>
                  </a:moveTo>
                  <a:cubicBezTo>
                    <a:pt x="12284" y="9417"/>
                    <a:pt x="12303" y="9417"/>
                    <a:pt x="12322" y="9418"/>
                  </a:cubicBezTo>
                  <a:cubicBezTo>
                    <a:pt x="12869" y="9447"/>
                    <a:pt x="13337" y="9906"/>
                    <a:pt x="13343" y="10492"/>
                  </a:cubicBezTo>
                  <a:cubicBezTo>
                    <a:pt x="13347" y="11005"/>
                    <a:pt x="12928" y="11545"/>
                    <a:pt x="12358" y="11545"/>
                  </a:cubicBezTo>
                  <a:cubicBezTo>
                    <a:pt x="12328" y="11545"/>
                    <a:pt x="12298" y="11544"/>
                    <a:pt x="12268" y="11541"/>
                  </a:cubicBezTo>
                  <a:cubicBezTo>
                    <a:pt x="12234" y="11545"/>
                    <a:pt x="12201" y="11547"/>
                    <a:pt x="12168" y="11547"/>
                  </a:cubicBezTo>
                  <a:cubicBezTo>
                    <a:pt x="11623" y="11547"/>
                    <a:pt x="11154" y="10981"/>
                    <a:pt x="11190" y="10430"/>
                  </a:cubicBezTo>
                  <a:cubicBezTo>
                    <a:pt x="11220" y="9942"/>
                    <a:pt x="11643" y="9417"/>
                    <a:pt x="12266" y="9417"/>
                  </a:cubicBezTo>
                  <a:close/>
                  <a:moveTo>
                    <a:pt x="2644" y="9417"/>
                  </a:moveTo>
                  <a:cubicBezTo>
                    <a:pt x="2664" y="9417"/>
                    <a:pt x="2685" y="9417"/>
                    <a:pt x="2705" y="9418"/>
                  </a:cubicBezTo>
                  <a:cubicBezTo>
                    <a:pt x="3186" y="9445"/>
                    <a:pt x="3752" y="9892"/>
                    <a:pt x="3711" y="10574"/>
                  </a:cubicBezTo>
                  <a:cubicBezTo>
                    <a:pt x="3687" y="10972"/>
                    <a:pt x="3299" y="11549"/>
                    <a:pt x="2734" y="11549"/>
                  </a:cubicBezTo>
                  <a:cubicBezTo>
                    <a:pt x="2702" y="11549"/>
                    <a:pt x="2670" y="11547"/>
                    <a:pt x="2637" y="11543"/>
                  </a:cubicBezTo>
                  <a:cubicBezTo>
                    <a:pt x="2605" y="11548"/>
                    <a:pt x="2572" y="11550"/>
                    <a:pt x="2540" y="11550"/>
                  </a:cubicBezTo>
                  <a:cubicBezTo>
                    <a:pt x="2001" y="11550"/>
                    <a:pt x="1520" y="10986"/>
                    <a:pt x="1566" y="10414"/>
                  </a:cubicBezTo>
                  <a:cubicBezTo>
                    <a:pt x="1603" y="9955"/>
                    <a:pt x="2019" y="9417"/>
                    <a:pt x="2644" y="9417"/>
                  </a:cubicBezTo>
                  <a:close/>
                  <a:moveTo>
                    <a:pt x="11809" y="8149"/>
                  </a:moveTo>
                  <a:cubicBezTo>
                    <a:pt x="11964" y="8149"/>
                    <a:pt x="12037" y="8223"/>
                    <a:pt x="12037" y="8377"/>
                  </a:cubicBezTo>
                  <a:lnTo>
                    <a:pt x="12037" y="8967"/>
                  </a:lnTo>
                  <a:cubicBezTo>
                    <a:pt x="10789" y="9186"/>
                    <a:pt x="10289" y="10665"/>
                    <a:pt x="11191" y="11597"/>
                  </a:cubicBezTo>
                  <a:cubicBezTo>
                    <a:pt x="10601" y="11754"/>
                    <a:pt x="10154" y="12092"/>
                    <a:pt x="9856" y="12636"/>
                  </a:cubicBezTo>
                  <a:cubicBezTo>
                    <a:pt x="9560" y="12099"/>
                    <a:pt x="9120" y="11753"/>
                    <a:pt x="8527" y="11597"/>
                  </a:cubicBezTo>
                  <a:cubicBezTo>
                    <a:pt x="9467" y="10597"/>
                    <a:pt x="8845" y="9157"/>
                    <a:pt x="7683" y="8970"/>
                  </a:cubicBezTo>
                  <a:lnTo>
                    <a:pt x="7683" y="8152"/>
                  </a:lnTo>
                  <a:cubicBezTo>
                    <a:pt x="7712" y="8151"/>
                    <a:pt x="7741" y="8149"/>
                    <a:pt x="7769" y="8149"/>
                  </a:cubicBezTo>
                  <a:close/>
                  <a:moveTo>
                    <a:pt x="3064" y="8149"/>
                  </a:moveTo>
                  <a:cubicBezTo>
                    <a:pt x="3078" y="8149"/>
                    <a:pt x="3092" y="8149"/>
                    <a:pt x="3106" y="8149"/>
                  </a:cubicBezTo>
                  <a:lnTo>
                    <a:pt x="7214" y="8149"/>
                  </a:lnTo>
                  <a:lnTo>
                    <a:pt x="7214" y="8970"/>
                  </a:lnTo>
                  <a:cubicBezTo>
                    <a:pt x="5958" y="9209"/>
                    <a:pt x="5498" y="10661"/>
                    <a:pt x="6375" y="11597"/>
                  </a:cubicBezTo>
                  <a:cubicBezTo>
                    <a:pt x="6091" y="11674"/>
                    <a:pt x="5831" y="11788"/>
                    <a:pt x="5604" y="11969"/>
                  </a:cubicBezTo>
                  <a:cubicBezTo>
                    <a:pt x="5375" y="12152"/>
                    <a:pt x="5184" y="12367"/>
                    <a:pt x="5045" y="12640"/>
                  </a:cubicBezTo>
                  <a:cubicBezTo>
                    <a:pt x="4750" y="12097"/>
                    <a:pt x="4305" y="11751"/>
                    <a:pt x="3704" y="11597"/>
                  </a:cubicBezTo>
                  <a:cubicBezTo>
                    <a:pt x="4140" y="11142"/>
                    <a:pt x="4277" y="10610"/>
                    <a:pt x="4090" y="10020"/>
                  </a:cubicBezTo>
                  <a:cubicBezTo>
                    <a:pt x="3901" y="9428"/>
                    <a:pt x="3469" y="9092"/>
                    <a:pt x="2859" y="8971"/>
                  </a:cubicBezTo>
                  <a:cubicBezTo>
                    <a:pt x="2859" y="8758"/>
                    <a:pt x="2858" y="8544"/>
                    <a:pt x="2861" y="8328"/>
                  </a:cubicBezTo>
                  <a:cubicBezTo>
                    <a:pt x="2864" y="8237"/>
                    <a:pt x="2953" y="8156"/>
                    <a:pt x="3043" y="8149"/>
                  </a:cubicBezTo>
                  <a:cubicBezTo>
                    <a:pt x="3050" y="8149"/>
                    <a:pt x="3057" y="8149"/>
                    <a:pt x="3064" y="8149"/>
                  </a:cubicBezTo>
                  <a:close/>
                  <a:moveTo>
                    <a:pt x="7538" y="12000"/>
                  </a:moveTo>
                  <a:cubicBezTo>
                    <a:pt x="7709" y="12000"/>
                    <a:pt x="7880" y="12001"/>
                    <a:pt x="8050" y="12002"/>
                  </a:cubicBezTo>
                  <a:cubicBezTo>
                    <a:pt x="8473" y="12006"/>
                    <a:pt x="8837" y="12155"/>
                    <a:pt x="9145" y="12452"/>
                  </a:cubicBezTo>
                  <a:cubicBezTo>
                    <a:pt x="9351" y="12651"/>
                    <a:pt x="9496" y="12882"/>
                    <a:pt x="9566" y="13158"/>
                  </a:cubicBezTo>
                  <a:cubicBezTo>
                    <a:pt x="9601" y="13296"/>
                    <a:pt x="9628" y="13441"/>
                    <a:pt x="9634" y="13583"/>
                  </a:cubicBezTo>
                  <a:cubicBezTo>
                    <a:pt x="9643" y="13789"/>
                    <a:pt x="9634" y="13994"/>
                    <a:pt x="9619" y="14197"/>
                  </a:cubicBezTo>
                  <a:cubicBezTo>
                    <a:pt x="9612" y="14319"/>
                    <a:pt x="9501" y="14430"/>
                    <a:pt x="9380" y="14438"/>
                  </a:cubicBezTo>
                  <a:cubicBezTo>
                    <a:pt x="9335" y="14441"/>
                    <a:pt x="9289" y="14442"/>
                    <a:pt x="9242" y="14442"/>
                  </a:cubicBezTo>
                  <a:cubicBezTo>
                    <a:pt x="9164" y="14442"/>
                    <a:pt x="9084" y="14439"/>
                    <a:pt x="9001" y="14439"/>
                  </a:cubicBezTo>
                  <a:lnTo>
                    <a:pt x="9001" y="13800"/>
                  </a:lnTo>
                  <a:cubicBezTo>
                    <a:pt x="9001" y="13647"/>
                    <a:pt x="8916" y="13557"/>
                    <a:pt x="8774" y="13557"/>
                  </a:cubicBezTo>
                  <a:cubicBezTo>
                    <a:pt x="8773" y="13557"/>
                    <a:pt x="8772" y="13557"/>
                    <a:pt x="8770" y="13557"/>
                  </a:cubicBezTo>
                  <a:cubicBezTo>
                    <a:pt x="8619" y="13557"/>
                    <a:pt x="8544" y="13640"/>
                    <a:pt x="8541" y="13800"/>
                  </a:cubicBezTo>
                  <a:lnTo>
                    <a:pt x="8541" y="14434"/>
                  </a:lnTo>
                  <a:lnTo>
                    <a:pt x="6353" y="14434"/>
                  </a:lnTo>
                  <a:lnTo>
                    <a:pt x="6353" y="14106"/>
                  </a:lnTo>
                  <a:cubicBezTo>
                    <a:pt x="6353" y="14002"/>
                    <a:pt x="6346" y="13899"/>
                    <a:pt x="6354" y="13796"/>
                  </a:cubicBezTo>
                  <a:cubicBezTo>
                    <a:pt x="6367" y="13648"/>
                    <a:pt x="6250" y="13555"/>
                    <a:pt x="6143" y="13555"/>
                  </a:cubicBezTo>
                  <a:cubicBezTo>
                    <a:pt x="6142" y="13555"/>
                    <a:pt x="6141" y="13555"/>
                    <a:pt x="6140" y="13555"/>
                  </a:cubicBezTo>
                  <a:cubicBezTo>
                    <a:pt x="5990" y="13561"/>
                    <a:pt x="5896" y="13646"/>
                    <a:pt x="5894" y="13797"/>
                  </a:cubicBezTo>
                  <a:cubicBezTo>
                    <a:pt x="5893" y="13995"/>
                    <a:pt x="5894" y="14192"/>
                    <a:pt x="5894" y="14390"/>
                  </a:cubicBezTo>
                  <a:cubicBezTo>
                    <a:pt x="5894" y="14404"/>
                    <a:pt x="5893" y="14418"/>
                    <a:pt x="5891" y="14441"/>
                  </a:cubicBezTo>
                  <a:cubicBezTo>
                    <a:pt x="5798" y="14441"/>
                    <a:pt x="5706" y="14442"/>
                    <a:pt x="5614" y="14442"/>
                  </a:cubicBezTo>
                  <a:cubicBezTo>
                    <a:pt x="5553" y="14442"/>
                    <a:pt x="5492" y="14442"/>
                    <a:pt x="5432" y="14439"/>
                  </a:cubicBezTo>
                  <a:cubicBezTo>
                    <a:pt x="5354" y="14435"/>
                    <a:pt x="5272" y="14349"/>
                    <a:pt x="5273" y="14263"/>
                  </a:cubicBezTo>
                  <a:cubicBezTo>
                    <a:pt x="5280" y="13987"/>
                    <a:pt x="5265" y="13709"/>
                    <a:pt x="5279" y="13434"/>
                  </a:cubicBezTo>
                  <a:cubicBezTo>
                    <a:pt x="5293" y="13145"/>
                    <a:pt x="5403" y="12882"/>
                    <a:pt x="5574" y="12651"/>
                  </a:cubicBezTo>
                  <a:cubicBezTo>
                    <a:pt x="5802" y="12347"/>
                    <a:pt x="6097" y="12135"/>
                    <a:pt x="6471" y="12050"/>
                  </a:cubicBezTo>
                  <a:cubicBezTo>
                    <a:pt x="6582" y="12026"/>
                    <a:pt x="6699" y="12006"/>
                    <a:pt x="6814" y="12005"/>
                  </a:cubicBezTo>
                  <a:cubicBezTo>
                    <a:pt x="7055" y="12001"/>
                    <a:pt x="7297" y="12000"/>
                    <a:pt x="7538" y="12000"/>
                  </a:cubicBezTo>
                  <a:close/>
                  <a:moveTo>
                    <a:pt x="12817" y="12002"/>
                  </a:moveTo>
                  <a:cubicBezTo>
                    <a:pt x="13415" y="12002"/>
                    <a:pt x="13882" y="12254"/>
                    <a:pt x="14208" y="12756"/>
                  </a:cubicBezTo>
                  <a:cubicBezTo>
                    <a:pt x="14360" y="12991"/>
                    <a:pt x="14438" y="13252"/>
                    <a:pt x="14440" y="13534"/>
                  </a:cubicBezTo>
                  <a:cubicBezTo>
                    <a:pt x="14444" y="13762"/>
                    <a:pt x="14441" y="13992"/>
                    <a:pt x="14441" y="14222"/>
                  </a:cubicBezTo>
                  <a:cubicBezTo>
                    <a:pt x="14441" y="14376"/>
                    <a:pt x="14376" y="14441"/>
                    <a:pt x="14219" y="14441"/>
                  </a:cubicBezTo>
                  <a:lnTo>
                    <a:pt x="13806" y="14441"/>
                  </a:lnTo>
                  <a:lnTo>
                    <a:pt x="13806" y="13755"/>
                  </a:lnTo>
                  <a:cubicBezTo>
                    <a:pt x="13806" y="13626"/>
                    <a:pt x="13728" y="13557"/>
                    <a:pt x="13585" y="13557"/>
                  </a:cubicBezTo>
                  <a:cubicBezTo>
                    <a:pt x="13442" y="13557"/>
                    <a:pt x="13366" y="13626"/>
                    <a:pt x="13366" y="13757"/>
                  </a:cubicBezTo>
                  <a:lnTo>
                    <a:pt x="13366" y="14434"/>
                  </a:lnTo>
                  <a:lnTo>
                    <a:pt x="11177" y="14434"/>
                  </a:lnTo>
                  <a:lnTo>
                    <a:pt x="11177" y="13831"/>
                  </a:lnTo>
                  <a:cubicBezTo>
                    <a:pt x="11177" y="13794"/>
                    <a:pt x="11171" y="13755"/>
                    <a:pt x="11161" y="13722"/>
                  </a:cubicBezTo>
                  <a:cubicBezTo>
                    <a:pt x="11127" y="13610"/>
                    <a:pt x="11054" y="13553"/>
                    <a:pt x="10948" y="13553"/>
                  </a:cubicBezTo>
                  <a:cubicBezTo>
                    <a:pt x="10928" y="13553"/>
                    <a:pt x="10907" y="13555"/>
                    <a:pt x="10884" y="13559"/>
                  </a:cubicBezTo>
                  <a:cubicBezTo>
                    <a:pt x="10795" y="13575"/>
                    <a:pt x="10712" y="13681"/>
                    <a:pt x="10714" y="13790"/>
                  </a:cubicBezTo>
                  <a:cubicBezTo>
                    <a:pt x="10724" y="13999"/>
                    <a:pt x="10717" y="14207"/>
                    <a:pt x="10717" y="14418"/>
                  </a:cubicBezTo>
                  <a:cubicBezTo>
                    <a:pt x="10717" y="14424"/>
                    <a:pt x="10713" y="14430"/>
                    <a:pt x="10707" y="14444"/>
                  </a:cubicBezTo>
                  <a:cubicBezTo>
                    <a:pt x="10631" y="14444"/>
                    <a:pt x="10553" y="14444"/>
                    <a:pt x="10474" y="14444"/>
                  </a:cubicBezTo>
                  <a:cubicBezTo>
                    <a:pt x="10395" y="14444"/>
                    <a:pt x="10316" y="14444"/>
                    <a:pt x="10238" y="14441"/>
                  </a:cubicBezTo>
                  <a:cubicBezTo>
                    <a:pt x="10161" y="14439"/>
                    <a:pt x="10085" y="14346"/>
                    <a:pt x="10083" y="14256"/>
                  </a:cubicBezTo>
                  <a:cubicBezTo>
                    <a:pt x="10082" y="14008"/>
                    <a:pt x="10069" y="13760"/>
                    <a:pt x="10085" y="13514"/>
                  </a:cubicBezTo>
                  <a:cubicBezTo>
                    <a:pt x="10110" y="13159"/>
                    <a:pt x="10229" y="12838"/>
                    <a:pt x="10468" y="12559"/>
                  </a:cubicBezTo>
                  <a:cubicBezTo>
                    <a:pt x="10717" y="12272"/>
                    <a:pt x="11030" y="12105"/>
                    <a:pt x="11392" y="12024"/>
                  </a:cubicBezTo>
                  <a:cubicBezTo>
                    <a:pt x="11470" y="12006"/>
                    <a:pt x="11555" y="12005"/>
                    <a:pt x="11635" y="12005"/>
                  </a:cubicBezTo>
                  <a:cubicBezTo>
                    <a:pt x="11832" y="12003"/>
                    <a:pt x="12029" y="12003"/>
                    <a:pt x="12226" y="12003"/>
                  </a:cubicBezTo>
                  <a:cubicBezTo>
                    <a:pt x="12423" y="12003"/>
                    <a:pt x="12620" y="12003"/>
                    <a:pt x="12817" y="12002"/>
                  </a:cubicBezTo>
                  <a:close/>
                  <a:moveTo>
                    <a:pt x="7467" y="1308"/>
                  </a:moveTo>
                  <a:cubicBezTo>
                    <a:pt x="7342" y="1308"/>
                    <a:pt x="7216" y="1319"/>
                    <a:pt x="7088" y="1341"/>
                  </a:cubicBezTo>
                  <a:cubicBezTo>
                    <a:pt x="6587" y="1430"/>
                    <a:pt x="6176" y="1672"/>
                    <a:pt x="5863" y="2066"/>
                  </a:cubicBezTo>
                  <a:cubicBezTo>
                    <a:pt x="5484" y="2541"/>
                    <a:pt x="5340" y="3087"/>
                    <a:pt x="5440" y="3693"/>
                  </a:cubicBezTo>
                  <a:cubicBezTo>
                    <a:pt x="5511" y="4114"/>
                    <a:pt x="5695" y="4479"/>
                    <a:pt x="5993" y="4786"/>
                  </a:cubicBezTo>
                  <a:cubicBezTo>
                    <a:pt x="6156" y="4955"/>
                    <a:pt x="6278" y="5151"/>
                    <a:pt x="6363" y="5369"/>
                  </a:cubicBezTo>
                  <a:cubicBezTo>
                    <a:pt x="6370" y="5388"/>
                    <a:pt x="6361" y="5423"/>
                    <a:pt x="6348" y="5443"/>
                  </a:cubicBezTo>
                  <a:cubicBezTo>
                    <a:pt x="6282" y="5547"/>
                    <a:pt x="6232" y="5654"/>
                    <a:pt x="6235" y="5782"/>
                  </a:cubicBezTo>
                  <a:cubicBezTo>
                    <a:pt x="6239" y="5942"/>
                    <a:pt x="6232" y="6101"/>
                    <a:pt x="6238" y="6261"/>
                  </a:cubicBezTo>
                  <a:cubicBezTo>
                    <a:pt x="6242" y="6427"/>
                    <a:pt x="6319" y="6562"/>
                    <a:pt x="6453" y="6665"/>
                  </a:cubicBezTo>
                  <a:cubicBezTo>
                    <a:pt x="6550" y="6739"/>
                    <a:pt x="6658" y="6771"/>
                    <a:pt x="6778" y="6771"/>
                  </a:cubicBezTo>
                  <a:cubicBezTo>
                    <a:pt x="6783" y="6771"/>
                    <a:pt x="6788" y="6771"/>
                    <a:pt x="6793" y="6771"/>
                  </a:cubicBezTo>
                  <a:cubicBezTo>
                    <a:pt x="6854" y="6769"/>
                    <a:pt x="6915" y="6769"/>
                    <a:pt x="6976" y="6769"/>
                  </a:cubicBezTo>
                  <a:cubicBezTo>
                    <a:pt x="7057" y="6769"/>
                    <a:pt x="7138" y="6770"/>
                    <a:pt x="7218" y="6770"/>
                  </a:cubicBezTo>
                  <a:lnTo>
                    <a:pt x="7218" y="7689"/>
                  </a:lnTo>
                  <a:lnTo>
                    <a:pt x="3120" y="7689"/>
                  </a:lnTo>
                  <a:cubicBezTo>
                    <a:pt x="3059" y="7689"/>
                    <a:pt x="2998" y="7697"/>
                    <a:pt x="2937" y="7706"/>
                  </a:cubicBezTo>
                  <a:cubicBezTo>
                    <a:pt x="2623" y="7756"/>
                    <a:pt x="2408" y="8023"/>
                    <a:pt x="2404" y="8336"/>
                  </a:cubicBezTo>
                  <a:cubicBezTo>
                    <a:pt x="2400" y="8548"/>
                    <a:pt x="2404" y="8759"/>
                    <a:pt x="2404" y="8971"/>
                  </a:cubicBezTo>
                  <a:cubicBezTo>
                    <a:pt x="1803" y="9101"/>
                    <a:pt x="1373" y="9434"/>
                    <a:pt x="1187" y="10025"/>
                  </a:cubicBezTo>
                  <a:cubicBezTo>
                    <a:pt x="1003" y="10615"/>
                    <a:pt x="1141" y="11143"/>
                    <a:pt x="1555" y="11577"/>
                  </a:cubicBezTo>
                  <a:cubicBezTo>
                    <a:pt x="1364" y="11666"/>
                    <a:pt x="1170" y="11753"/>
                    <a:pt x="979" y="11842"/>
                  </a:cubicBezTo>
                  <a:cubicBezTo>
                    <a:pt x="876" y="11889"/>
                    <a:pt x="855" y="11981"/>
                    <a:pt x="869" y="12084"/>
                  </a:cubicBezTo>
                  <a:cubicBezTo>
                    <a:pt x="879" y="12169"/>
                    <a:pt x="923" y="12227"/>
                    <a:pt x="1006" y="12255"/>
                  </a:cubicBezTo>
                  <a:cubicBezTo>
                    <a:pt x="1033" y="12264"/>
                    <a:pt x="1059" y="12268"/>
                    <a:pt x="1084" y="12268"/>
                  </a:cubicBezTo>
                  <a:cubicBezTo>
                    <a:pt x="1143" y="12268"/>
                    <a:pt x="1199" y="12245"/>
                    <a:pt x="1254" y="12213"/>
                  </a:cubicBezTo>
                  <a:cubicBezTo>
                    <a:pt x="1503" y="12065"/>
                    <a:pt x="1774" y="11999"/>
                    <a:pt x="2064" y="11999"/>
                  </a:cubicBezTo>
                  <a:cubicBezTo>
                    <a:pt x="2268" y="12000"/>
                    <a:pt x="2472" y="12000"/>
                    <a:pt x="2677" y="12000"/>
                  </a:cubicBezTo>
                  <a:cubicBezTo>
                    <a:pt x="2881" y="12000"/>
                    <a:pt x="3086" y="12000"/>
                    <a:pt x="3291" y="12000"/>
                  </a:cubicBezTo>
                  <a:cubicBezTo>
                    <a:pt x="3367" y="12000"/>
                    <a:pt x="3444" y="12002"/>
                    <a:pt x="3516" y="12020"/>
                  </a:cubicBezTo>
                  <a:cubicBezTo>
                    <a:pt x="3887" y="12106"/>
                    <a:pt x="4211" y="12275"/>
                    <a:pt x="4458" y="12579"/>
                  </a:cubicBezTo>
                  <a:cubicBezTo>
                    <a:pt x="4675" y="12844"/>
                    <a:pt x="4795" y="13145"/>
                    <a:pt x="4818" y="13480"/>
                  </a:cubicBezTo>
                  <a:cubicBezTo>
                    <a:pt x="4835" y="13735"/>
                    <a:pt x="4823" y="13994"/>
                    <a:pt x="4820" y="14250"/>
                  </a:cubicBezTo>
                  <a:cubicBezTo>
                    <a:pt x="4820" y="14335"/>
                    <a:pt x="4750" y="14434"/>
                    <a:pt x="4679" y="14438"/>
                  </a:cubicBezTo>
                  <a:cubicBezTo>
                    <a:pt x="4616" y="14441"/>
                    <a:pt x="4554" y="14442"/>
                    <a:pt x="4491" y="14442"/>
                  </a:cubicBezTo>
                  <a:cubicBezTo>
                    <a:pt x="4390" y="14442"/>
                    <a:pt x="4288" y="14439"/>
                    <a:pt x="4187" y="14439"/>
                  </a:cubicBezTo>
                  <a:lnTo>
                    <a:pt x="4187" y="13766"/>
                  </a:lnTo>
                  <a:cubicBezTo>
                    <a:pt x="4187" y="13664"/>
                    <a:pt x="4124" y="13583"/>
                    <a:pt x="4032" y="13558"/>
                  </a:cubicBezTo>
                  <a:cubicBezTo>
                    <a:pt x="4009" y="13552"/>
                    <a:pt x="3985" y="13549"/>
                    <a:pt x="3962" y="13549"/>
                  </a:cubicBezTo>
                  <a:cubicBezTo>
                    <a:pt x="3875" y="13549"/>
                    <a:pt x="3797" y="13591"/>
                    <a:pt x="3764" y="13668"/>
                  </a:cubicBezTo>
                  <a:cubicBezTo>
                    <a:pt x="3742" y="13719"/>
                    <a:pt x="3730" y="13780"/>
                    <a:pt x="3730" y="13837"/>
                  </a:cubicBezTo>
                  <a:cubicBezTo>
                    <a:pt x="3727" y="14036"/>
                    <a:pt x="3728" y="14234"/>
                    <a:pt x="3728" y="14434"/>
                  </a:cubicBezTo>
                  <a:lnTo>
                    <a:pt x="1538" y="14434"/>
                  </a:lnTo>
                  <a:lnTo>
                    <a:pt x="1538" y="13756"/>
                  </a:lnTo>
                  <a:cubicBezTo>
                    <a:pt x="1538" y="13636"/>
                    <a:pt x="1463" y="13564"/>
                    <a:pt x="1346" y="13555"/>
                  </a:cubicBezTo>
                  <a:cubicBezTo>
                    <a:pt x="1337" y="13555"/>
                    <a:pt x="1329" y="13554"/>
                    <a:pt x="1320" y="13554"/>
                  </a:cubicBezTo>
                  <a:cubicBezTo>
                    <a:pt x="1173" y="13554"/>
                    <a:pt x="1097" y="13660"/>
                    <a:pt x="1097" y="13759"/>
                  </a:cubicBezTo>
                  <a:lnTo>
                    <a:pt x="1097" y="14236"/>
                  </a:lnTo>
                  <a:lnTo>
                    <a:pt x="1097" y="14441"/>
                  </a:lnTo>
                  <a:lnTo>
                    <a:pt x="652" y="14441"/>
                  </a:lnTo>
                  <a:cubicBezTo>
                    <a:pt x="539" y="14441"/>
                    <a:pt x="461" y="14362"/>
                    <a:pt x="460" y="14248"/>
                  </a:cubicBezTo>
                  <a:lnTo>
                    <a:pt x="460" y="13487"/>
                  </a:lnTo>
                  <a:cubicBezTo>
                    <a:pt x="460" y="13467"/>
                    <a:pt x="459" y="13446"/>
                    <a:pt x="463" y="13426"/>
                  </a:cubicBezTo>
                  <a:cubicBezTo>
                    <a:pt x="512" y="13247"/>
                    <a:pt x="565" y="13067"/>
                    <a:pt x="617" y="12889"/>
                  </a:cubicBezTo>
                  <a:cubicBezTo>
                    <a:pt x="654" y="12769"/>
                    <a:pt x="607" y="12644"/>
                    <a:pt x="498" y="12597"/>
                  </a:cubicBezTo>
                  <a:cubicBezTo>
                    <a:pt x="469" y="12584"/>
                    <a:pt x="436" y="12577"/>
                    <a:pt x="403" y="12577"/>
                  </a:cubicBezTo>
                  <a:cubicBezTo>
                    <a:pt x="316" y="12577"/>
                    <a:pt x="229" y="12623"/>
                    <a:pt x="198" y="12706"/>
                  </a:cubicBezTo>
                  <a:cubicBezTo>
                    <a:pt x="133" y="12878"/>
                    <a:pt x="86" y="13054"/>
                    <a:pt x="37" y="13231"/>
                  </a:cubicBezTo>
                  <a:cubicBezTo>
                    <a:pt x="17" y="13302"/>
                    <a:pt x="13" y="13377"/>
                    <a:pt x="0" y="13449"/>
                  </a:cubicBezTo>
                  <a:lnTo>
                    <a:pt x="0" y="14333"/>
                  </a:lnTo>
                  <a:cubicBezTo>
                    <a:pt x="38" y="14428"/>
                    <a:pt x="70" y="14531"/>
                    <a:pt x="120" y="14619"/>
                  </a:cubicBezTo>
                  <a:cubicBezTo>
                    <a:pt x="211" y="14772"/>
                    <a:pt x="350" y="14861"/>
                    <a:pt x="529" y="14884"/>
                  </a:cubicBezTo>
                  <a:cubicBezTo>
                    <a:pt x="536" y="14884"/>
                    <a:pt x="541" y="14894"/>
                    <a:pt x="546" y="14899"/>
                  </a:cubicBezTo>
                  <a:lnTo>
                    <a:pt x="4731" y="14899"/>
                  </a:lnTo>
                  <a:cubicBezTo>
                    <a:pt x="4827" y="14857"/>
                    <a:pt x="4925" y="14814"/>
                    <a:pt x="5023" y="14773"/>
                  </a:cubicBezTo>
                  <a:cubicBezTo>
                    <a:pt x="5031" y="14770"/>
                    <a:pt x="5041" y="14767"/>
                    <a:pt x="5051" y="14767"/>
                  </a:cubicBezTo>
                  <a:cubicBezTo>
                    <a:pt x="5056" y="14767"/>
                    <a:pt x="5062" y="14768"/>
                    <a:pt x="5067" y="14770"/>
                  </a:cubicBezTo>
                  <a:cubicBezTo>
                    <a:pt x="5160" y="14813"/>
                    <a:pt x="5255" y="14857"/>
                    <a:pt x="5348" y="14899"/>
                  </a:cubicBezTo>
                  <a:lnTo>
                    <a:pt x="9444" y="14899"/>
                  </a:lnTo>
                  <a:cubicBezTo>
                    <a:pt x="9573" y="14850"/>
                    <a:pt x="9700" y="14799"/>
                    <a:pt x="9825" y="14752"/>
                  </a:cubicBezTo>
                  <a:cubicBezTo>
                    <a:pt x="9932" y="14799"/>
                    <a:pt x="10051" y="14850"/>
                    <a:pt x="10168" y="14899"/>
                  </a:cubicBezTo>
                  <a:lnTo>
                    <a:pt x="14370" y="14899"/>
                  </a:lnTo>
                  <a:cubicBezTo>
                    <a:pt x="14498" y="14850"/>
                    <a:pt x="14628" y="14807"/>
                    <a:pt x="14724" y="14697"/>
                  </a:cubicBezTo>
                  <a:cubicBezTo>
                    <a:pt x="14809" y="14601"/>
                    <a:pt x="14870" y="14497"/>
                    <a:pt x="14885" y="14369"/>
                  </a:cubicBezTo>
                  <a:cubicBezTo>
                    <a:pt x="14885" y="14362"/>
                    <a:pt x="14897" y="14356"/>
                    <a:pt x="14901" y="14350"/>
                  </a:cubicBezTo>
                  <a:lnTo>
                    <a:pt x="14901" y="13414"/>
                  </a:lnTo>
                  <a:cubicBezTo>
                    <a:pt x="14889" y="13344"/>
                    <a:pt x="14878" y="13274"/>
                    <a:pt x="14865" y="13204"/>
                  </a:cubicBezTo>
                  <a:cubicBezTo>
                    <a:pt x="14795" y="12814"/>
                    <a:pt x="14621" y="12474"/>
                    <a:pt x="14349" y="12187"/>
                  </a:cubicBezTo>
                  <a:cubicBezTo>
                    <a:pt x="14076" y="11893"/>
                    <a:pt x="13739" y="11696"/>
                    <a:pt x="13335" y="11601"/>
                  </a:cubicBezTo>
                  <a:cubicBezTo>
                    <a:pt x="13753" y="11143"/>
                    <a:pt x="13901" y="10621"/>
                    <a:pt x="13717" y="10031"/>
                  </a:cubicBezTo>
                  <a:cubicBezTo>
                    <a:pt x="13531" y="9432"/>
                    <a:pt x="13101" y="9100"/>
                    <a:pt x="12498" y="8971"/>
                  </a:cubicBezTo>
                  <a:cubicBezTo>
                    <a:pt x="12498" y="8766"/>
                    <a:pt x="12494" y="8560"/>
                    <a:pt x="12500" y="8354"/>
                  </a:cubicBezTo>
                  <a:cubicBezTo>
                    <a:pt x="12508" y="7988"/>
                    <a:pt x="12211" y="7691"/>
                    <a:pt x="11835" y="7691"/>
                  </a:cubicBezTo>
                  <a:lnTo>
                    <a:pt x="7684" y="7691"/>
                  </a:lnTo>
                  <a:lnTo>
                    <a:pt x="7684" y="6771"/>
                  </a:lnTo>
                  <a:cubicBezTo>
                    <a:pt x="7792" y="6771"/>
                    <a:pt x="7900" y="6771"/>
                    <a:pt x="8006" y="6771"/>
                  </a:cubicBezTo>
                  <a:cubicBezTo>
                    <a:pt x="8059" y="6771"/>
                    <a:pt x="8111" y="6771"/>
                    <a:pt x="8164" y="6771"/>
                  </a:cubicBezTo>
                  <a:cubicBezTo>
                    <a:pt x="8164" y="6771"/>
                    <a:pt x="8165" y="6771"/>
                    <a:pt x="8166" y="6771"/>
                  </a:cubicBezTo>
                  <a:cubicBezTo>
                    <a:pt x="8411" y="6771"/>
                    <a:pt x="8664" y="6537"/>
                    <a:pt x="8667" y="6270"/>
                  </a:cubicBezTo>
                  <a:cubicBezTo>
                    <a:pt x="8669" y="6118"/>
                    <a:pt x="8664" y="5965"/>
                    <a:pt x="8669" y="5811"/>
                  </a:cubicBezTo>
                  <a:cubicBezTo>
                    <a:pt x="8674" y="5658"/>
                    <a:pt x="8632" y="5526"/>
                    <a:pt x="8524" y="5412"/>
                  </a:cubicBezTo>
                  <a:cubicBezTo>
                    <a:pt x="8567" y="5325"/>
                    <a:pt x="8596" y="5232"/>
                    <a:pt x="8652" y="5157"/>
                  </a:cubicBezTo>
                  <a:cubicBezTo>
                    <a:pt x="8780" y="4974"/>
                    <a:pt x="8919" y="4802"/>
                    <a:pt x="9055" y="4626"/>
                  </a:cubicBezTo>
                  <a:cubicBezTo>
                    <a:pt x="9389" y="4194"/>
                    <a:pt x="9539" y="3707"/>
                    <a:pt x="9482" y="3158"/>
                  </a:cubicBezTo>
                  <a:cubicBezTo>
                    <a:pt x="9469" y="3021"/>
                    <a:pt x="9358" y="2958"/>
                    <a:pt x="9267" y="2958"/>
                  </a:cubicBezTo>
                  <a:cubicBezTo>
                    <a:pt x="9262" y="2958"/>
                    <a:pt x="9258" y="2958"/>
                    <a:pt x="9253" y="2958"/>
                  </a:cubicBezTo>
                  <a:cubicBezTo>
                    <a:pt x="9107" y="2970"/>
                    <a:pt x="9035" y="3076"/>
                    <a:pt x="9035" y="3183"/>
                  </a:cubicBezTo>
                  <a:cubicBezTo>
                    <a:pt x="9035" y="3366"/>
                    <a:pt x="9027" y="3551"/>
                    <a:pt x="8993" y="3729"/>
                  </a:cubicBezTo>
                  <a:cubicBezTo>
                    <a:pt x="8933" y="4053"/>
                    <a:pt x="8738" y="4307"/>
                    <a:pt x="8520" y="4543"/>
                  </a:cubicBezTo>
                  <a:cubicBezTo>
                    <a:pt x="8356" y="4723"/>
                    <a:pt x="8230" y="4932"/>
                    <a:pt x="8141" y="5158"/>
                  </a:cubicBezTo>
                  <a:cubicBezTo>
                    <a:pt x="8120" y="5211"/>
                    <a:pt x="8094" y="5235"/>
                    <a:pt x="8032" y="5235"/>
                  </a:cubicBezTo>
                  <a:cubicBezTo>
                    <a:pt x="7840" y="5233"/>
                    <a:pt x="7647" y="5232"/>
                    <a:pt x="7454" y="5232"/>
                  </a:cubicBezTo>
                  <a:cubicBezTo>
                    <a:pt x="7261" y="5232"/>
                    <a:pt x="7068" y="5233"/>
                    <a:pt x="6876" y="5235"/>
                  </a:cubicBezTo>
                  <a:cubicBezTo>
                    <a:pt x="6821" y="5235"/>
                    <a:pt x="6793" y="5219"/>
                    <a:pt x="6773" y="5167"/>
                  </a:cubicBezTo>
                  <a:cubicBezTo>
                    <a:pt x="6657" y="4875"/>
                    <a:pt x="6471" y="4629"/>
                    <a:pt x="6262" y="4400"/>
                  </a:cubicBezTo>
                  <a:cubicBezTo>
                    <a:pt x="6163" y="4290"/>
                    <a:pt x="6075" y="4161"/>
                    <a:pt x="6014" y="4027"/>
                  </a:cubicBezTo>
                  <a:cubicBezTo>
                    <a:pt x="5873" y="3715"/>
                    <a:pt x="5822" y="3389"/>
                    <a:pt x="5896" y="3045"/>
                  </a:cubicBezTo>
                  <a:cubicBezTo>
                    <a:pt x="5988" y="2619"/>
                    <a:pt x="6210" y="2279"/>
                    <a:pt x="6566" y="2039"/>
                  </a:cubicBezTo>
                  <a:cubicBezTo>
                    <a:pt x="6833" y="1859"/>
                    <a:pt x="7125" y="1764"/>
                    <a:pt x="7438" y="1764"/>
                  </a:cubicBezTo>
                  <a:cubicBezTo>
                    <a:pt x="7524" y="1764"/>
                    <a:pt x="7611" y="1771"/>
                    <a:pt x="7699" y="1786"/>
                  </a:cubicBezTo>
                  <a:cubicBezTo>
                    <a:pt x="8100" y="1851"/>
                    <a:pt x="8425" y="2039"/>
                    <a:pt x="8681" y="2351"/>
                  </a:cubicBezTo>
                  <a:cubicBezTo>
                    <a:pt x="8742" y="2426"/>
                    <a:pt x="8806" y="2462"/>
                    <a:pt x="8874" y="2462"/>
                  </a:cubicBezTo>
                  <a:cubicBezTo>
                    <a:pt x="8922" y="2462"/>
                    <a:pt x="8973" y="2443"/>
                    <a:pt x="9027" y="2408"/>
                  </a:cubicBezTo>
                  <a:cubicBezTo>
                    <a:pt x="9126" y="2344"/>
                    <a:pt x="9140" y="2179"/>
                    <a:pt x="9062" y="2081"/>
                  </a:cubicBezTo>
                  <a:cubicBezTo>
                    <a:pt x="8881" y="1853"/>
                    <a:pt x="8660" y="1671"/>
                    <a:pt x="8403" y="1538"/>
                  </a:cubicBezTo>
                  <a:cubicBezTo>
                    <a:pt x="8102" y="1384"/>
                    <a:pt x="7790" y="1308"/>
                    <a:pt x="7467" y="130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5" name="Google Shape;1465;p71"/>
          <p:cNvGrpSpPr/>
          <p:nvPr/>
        </p:nvGrpSpPr>
        <p:grpSpPr>
          <a:xfrm>
            <a:off x="3132848" y="3276822"/>
            <a:ext cx="614700" cy="614700"/>
            <a:chOff x="3132848" y="3292687"/>
            <a:chExt cx="614700" cy="614700"/>
          </a:xfrm>
        </p:grpSpPr>
        <p:sp>
          <p:nvSpPr>
            <p:cNvPr id="1466" name="Google Shape;1466;p71"/>
            <p:cNvSpPr/>
            <p:nvPr/>
          </p:nvSpPr>
          <p:spPr>
            <a:xfrm>
              <a:off x="3132848"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71"/>
            <p:cNvSpPr/>
            <p:nvPr/>
          </p:nvSpPr>
          <p:spPr>
            <a:xfrm>
              <a:off x="3209543" y="3367056"/>
              <a:ext cx="466650" cy="465961"/>
            </a:xfrm>
            <a:custGeom>
              <a:rect b="b" l="l" r="r" t="t"/>
              <a:pathLst>
                <a:path extrusionOk="0" h="14881" w="14903">
                  <a:moveTo>
                    <a:pt x="2356" y="460"/>
                  </a:moveTo>
                  <a:cubicBezTo>
                    <a:pt x="2548" y="460"/>
                    <a:pt x="2732" y="523"/>
                    <a:pt x="2897" y="648"/>
                  </a:cubicBezTo>
                  <a:cubicBezTo>
                    <a:pt x="3109" y="808"/>
                    <a:pt x="3225" y="1019"/>
                    <a:pt x="3256" y="1285"/>
                  </a:cubicBezTo>
                  <a:cubicBezTo>
                    <a:pt x="3289" y="1570"/>
                    <a:pt x="3190" y="1815"/>
                    <a:pt x="2999" y="2016"/>
                  </a:cubicBezTo>
                  <a:cubicBezTo>
                    <a:pt x="2874" y="2149"/>
                    <a:pt x="2725" y="2256"/>
                    <a:pt x="2532" y="2256"/>
                  </a:cubicBezTo>
                  <a:cubicBezTo>
                    <a:pt x="2515" y="2256"/>
                    <a:pt x="2497" y="2255"/>
                    <a:pt x="2480" y="2254"/>
                  </a:cubicBezTo>
                  <a:cubicBezTo>
                    <a:pt x="2466" y="2252"/>
                    <a:pt x="2452" y="2252"/>
                    <a:pt x="2438" y="2252"/>
                  </a:cubicBezTo>
                  <a:cubicBezTo>
                    <a:pt x="2410" y="2252"/>
                    <a:pt x="2382" y="2254"/>
                    <a:pt x="2355" y="2254"/>
                  </a:cubicBezTo>
                  <a:cubicBezTo>
                    <a:pt x="2323" y="2256"/>
                    <a:pt x="2291" y="2257"/>
                    <a:pt x="2260" y="2257"/>
                  </a:cubicBezTo>
                  <a:cubicBezTo>
                    <a:pt x="2124" y="2257"/>
                    <a:pt x="1993" y="2235"/>
                    <a:pt x="1871" y="2155"/>
                  </a:cubicBezTo>
                  <a:cubicBezTo>
                    <a:pt x="1651" y="2008"/>
                    <a:pt x="1506" y="1810"/>
                    <a:pt x="1454" y="1551"/>
                  </a:cubicBezTo>
                  <a:cubicBezTo>
                    <a:pt x="1349" y="1041"/>
                    <a:pt x="1697" y="570"/>
                    <a:pt x="2190" y="475"/>
                  </a:cubicBezTo>
                  <a:cubicBezTo>
                    <a:pt x="2246" y="465"/>
                    <a:pt x="2301" y="460"/>
                    <a:pt x="2356" y="460"/>
                  </a:cubicBezTo>
                  <a:close/>
                  <a:moveTo>
                    <a:pt x="12577" y="458"/>
                  </a:moveTo>
                  <a:cubicBezTo>
                    <a:pt x="12762" y="458"/>
                    <a:pt x="12941" y="521"/>
                    <a:pt x="13110" y="644"/>
                  </a:cubicBezTo>
                  <a:cubicBezTo>
                    <a:pt x="13403" y="859"/>
                    <a:pt x="13523" y="1164"/>
                    <a:pt x="13471" y="1514"/>
                  </a:cubicBezTo>
                  <a:cubicBezTo>
                    <a:pt x="13417" y="1870"/>
                    <a:pt x="13205" y="2125"/>
                    <a:pt x="12858" y="2241"/>
                  </a:cubicBezTo>
                  <a:cubicBezTo>
                    <a:pt x="12811" y="2257"/>
                    <a:pt x="12758" y="2259"/>
                    <a:pt x="12697" y="2259"/>
                  </a:cubicBezTo>
                  <a:cubicBezTo>
                    <a:pt x="12676" y="2259"/>
                    <a:pt x="12653" y="2259"/>
                    <a:pt x="12630" y="2259"/>
                  </a:cubicBezTo>
                  <a:cubicBezTo>
                    <a:pt x="12600" y="2259"/>
                    <a:pt x="12569" y="2259"/>
                    <a:pt x="12536" y="2261"/>
                  </a:cubicBezTo>
                  <a:cubicBezTo>
                    <a:pt x="12465" y="2254"/>
                    <a:pt x="12345" y="2262"/>
                    <a:pt x="12243" y="2225"/>
                  </a:cubicBezTo>
                  <a:cubicBezTo>
                    <a:pt x="11939" y="2115"/>
                    <a:pt x="11751" y="1886"/>
                    <a:pt x="11679" y="1575"/>
                  </a:cubicBezTo>
                  <a:cubicBezTo>
                    <a:pt x="11577" y="1136"/>
                    <a:pt x="11810" y="722"/>
                    <a:pt x="12192" y="548"/>
                  </a:cubicBezTo>
                  <a:cubicBezTo>
                    <a:pt x="12322" y="488"/>
                    <a:pt x="12451" y="458"/>
                    <a:pt x="12577" y="458"/>
                  </a:cubicBezTo>
                  <a:close/>
                  <a:moveTo>
                    <a:pt x="7462" y="462"/>
                  </a:moveTo>
                  <a:cubicBezTo>
                    <a:pt x="7901" y="462"/>
                    <a:pt x="8270" y="779"/>
                    <a:pt x="8357" y="1212"/>
                  </a:cubicBezTo>
                  <a:cubicBezTo>
                    <a:pt x="8444" y="1661"/>
                    <a:pt x="8159" y="2119"/>
                    <a:pt x="7743" y="2238"/>
                  </a:cubicBezTo>
                  <a:cubicBezTo>
                    <a:pt x="7652" y="2264"/>
                    <a:pt x="7552" y="2254"/>
                    <a:pt x="7455" y="2259"/>
                  </a:cubicBezTo>
                  <a:cubicBezTo>
                    <a:pt x="7425" y="2262"/>
                    <a:pt x="7396" y="2264"/>
                    <a:pt x="7367" y="2264"/>
                  </a:cubicBezTo>
                  <a:cubicBezTo>
                    <a:pt x="7212" y="2264"/>
                    <a:pt x="7066" y="2224"/>
                    <a:pt x="6936" y="2126"/>
                  </a:cubicBezTo>
                  <a:cubicBezTo>
                    <a:pt x="6720" y="1962"/>
                    <a:pt x="6585" y="1752"/>
                    <a:pt x="6553" y="1476"/>
                  </a:cubicBezTo>
                  <a:cubicBezTo>
                    <a:pt x="6499" y="1024"/>
                    <a:pt x="6798" y="611"/>
                    <a:pt x="7205" y="498"/>
                  </a:cubicBezTo>
                  <a:cubicBezTo>
                    <a:pt x="7292" y="474"/>
                    <a:pt x="7379" y="462"/>
                    <a:pt x="7462" y="462"/>
                  </a:cubicBezTo>
                  <a:close/>
                  <a:moveTo>
                    <a:pt x="6940" y="2708"/>
                  </a:moveTo>
                  <a:cubicBezTo>
                    <a:pt x="6944" y="2708"/>
                    <a:pt x="6949" y="2708"/>
                    <a:pt x="6953" y="2708"/>
                  </a:cubicBezTo>
                  <a:cubicBezTo>
                    <a:pt x="7080" y="2709"/>
                    <a:pt x="7206" y="2710"/>
                    <a:pt x="7332" y="2710"/>
                  </a:cubicBezTo>
                  <a:cubicBezTo>
                    <a:pt x="7507" y="2710"/>
                    <a:pt x="7681" y="2709"/>
                    <a:pt x="7856" y="2709"/>
                  </a:cubicBezTo>
                  <a:cubicBezTo>
                    <a:pt x="7911" y="2709"/>
                    <a:pt x="7966" y="2709"/>
                    <a:pt x="8021" y="2709"/>
                  </a:cubicBezTo>
                  <a:cubicBezTo>
                    <a:pt x="8545" y="2712"/>
                    <a:pt x="9057" y="3070"/>
                    <a:pt x="9244" y="3562"/>
                  </a:cubicBezTo>
                  <a:cubicBezTo>
                    <a:pt x="9322" y="3763"/>
                    <a:pt x="9350" y="3971"/>
                    <a:pt x="9347" y="4184"/>
                  </a:cubicBezTo>
                  <a:cubicBezTo>
                    <a:pt x="9343" y="4328"/>
                    <a:pt x="9344" y="4476"/>
                    <a:pt x="9327" y="4619"/>
                  </a:cubicBezTo>
                  <a:cubicBezTo>
                    <a:pt x="9313" y="4732"/>
                    <a:pt x="9220" y="4786"/>
                    <a:pt x="9116" y="4793"/>
                  </a:cubicBezTo>
                  <a:cubicBezTo>
                    <a:pt x="9057" y="4797"/>
                    <a:pt x="8998" y="4798"/>
                    <a:pt x="8938" y="4798"/>
                  </a:cubicBezTo>
                  <a:cubicBezTo>
                    <a:pt x="8836" y="4798"/>
                    <a:pt x="8732" y="4795"/>
                    <a:pt x="8623" y="4795"/>
                  </a:cubicBezTo>
                  <a:lnTo>
                    <a:pt x="8623" y="4261"/>
                  </a:lnTo>
                  <a:cubicBezTo>
                    <a:pt x="8623" y="4138"/>
                    <a:pt x="8562" y="4052"/>
                    <a:pt x="8451" y="4017"/>
                  </a:cubicBezTo>
                  <a:cubicBezTo>
                    <a:pt x="8427" y="4009"/>
                    <a:pt x="8403" y="4005"/>
                    <a:pt x="8380" y="4005"/>
                  </a:cubicBezTo>
                  <a:cubicBezTo>
                    <a:pt x="8255" y="4005"/>
                    <a:pt x="8162" y="4113"/>
                    <a:pt x="8163" y="4222"/>
                  </a:cubicBezTo>
                  <a:cubicBezTo>
                    <a:pt x="8166" y="4382"/>
                    <a:pt x="8163" y="4540"/>
                    <a:pt x="8163" y="4700"/>
                  </a:cubicBezTo>
                  <a:lnTo>
                    <a:pt x="8163" y="4789"/>
                  </a:lnTo>
                  <a:cubicBezTo>
                    <a:pt x="7692" y="4793"/>
                    <a:pt x="7226" y="4793"/>
                    <a:pt x="6751" y="4793"/>
                  </a:cubicBezTo>
                  <a:lnTo>
                    <a:pt x="6751" y="4639"/>
                  </a:lnTo>
                  <a:cubicBezTo>
                    <a:pt x="6751" y="4502"/>
                    <a:pt x="6741" y="4362"/>
                    <a:pt x="6754" y="4223"/>
                  </a:cubicBezTo>
                  <a:cubicBezTo>
                    <a:pt x="6762" y="4117"/>
                    <a:pt x="6660" y="4007"/>
                    <a:pt x="6540" y="4004"/>
                  </a:cubicBezTo>
                  <a:cubicBezTo>
                    <a:pt x="6539" y="4004"/>
                    <a:pt x="6538" y="4004"/>
                    <a:pt x="6537" y="4004"/>
                  </a:cubicBezTo>
                  <a:cubicBezTo>
                    <a:pt x="6404" y="4004"/>
                    <a:pt x="6301" y="4104"/>
                    <a:pt x="6307" y="4220"/>
                  </a:cubicBezTo>
                  <a:cubicBezTo>
                    <a:pt x="6315" y="4407"/>
                    <a:pt x="6308" y="4597"/>
                    <a:pt x="6308" y="4793"/>
                  </a:cubicBezTo>
                  <a:cubicBezTo>
                    <a:pt x="6200" y="4793"/>
                    <a:pt x="6093" y="4798"/>
                    <a:pt x="5988" y="4798"/>
                  </a:cubicBezTo>
                  <a:cubicBezTo>
                    <a:pt x="5917" y="4798"/>
                    <a:pt x="5847" y="4796"/>
                    <a:pt x="5777" y="4789"/>
                  </a:cubicBezTo>
                  <a:cubicBezTo>
                    <a:pt x="5657" y="4778"/>
                    <a:pt x="5579" y="4679"/>
                    <a:pt x="5584" y="4553"/>
                  </a:cubicBezTo>
                  <a:cubicBezTo>
                    <a:pt x="5588" y="4383"/>
                    <a:pt x="5584" y="4212"/>
                    <a:pt x="5585" y="4039"/>
                  </a:cubicBezTo>
                  <a:cubicBezTo>
                    <a:pt x="5591" y="3620"/>
                    <a:pt x="5758" y="3281"/>
                    <a:pt x="6082" y="3013"/>
                  </a:cubicBezTo>
                  <a:cubicBezTo>
                    <a:pt x="6333" y="2808"/>
                    <a:pt x="6617" y="2708"/>
                    <a:pt x="6940" y="2708"/>
                  </a:cubicBezTo>
                  <a:close/>
                  <a:moveTo>
                    <a:pt x="13120" y="2709"/>
                  </a:moveTo>
                  <a:cubicBezTo>
                    <a:pt x="13426" y="2709"/>
                    <a:pt x="13699" y="2811"/>
                    <a:pt x="13935" y="3002"/>
                  </a:cubicBezTo>
                  <a:cubicBezTo>
                    <a:pt x="14280" y="3278"/>
                    <a:pt x="14454" y="3639"/>
                    <a:pt x="14449" y="4082"/>
                  </a:cubicBezTo>
                  <a:cubicBezTo>
                    <a:pt x="14447" y="4242"/>
                    <a:pt x="14443" y="4400"/>
                    <a:pt x="14450" y="4560"/>
                  </a:cubicBezTo>
                  <a:cubicBezTo>
                    <a:pt x="14454" y="4693"/>
                    <a:pt x="14341" y="4793"/>
                    <a:pt x="14222" y="4796"/>
                  </a:cubicBezTo>
                  <a:cubicBezTo>
                    <a:pt x="14142" y="4799"/>
                    <a:pt x="14061" y="4800"/>
                    <a:pt x="13978" y="4800"/>
                  </a:cubicBezTo>
                  <a:cubicBezTo>
                    <a:pt x="13895" y="4800"/>
                    <a:pt x="13811" y="4799"/>
                    <a:pt x="13723" y="4799"/>
                  </a:cubicBezTo>
                  <a:cubicBezTo>
                    <a:pt x="13723" y="4612"/>
                    <a:pt x="13719" y="4435"/>
                    <a:pt x="13726" y="4261"/>
                  </a:cubicBezTo>
                  <a:cubicBezTo>
                    <a:pt x="13733" y="4093"/>
                    <a:pt x="13618" y="4007"/>
                    <a:pt x="13510" y="4007"/>
                  </a:cubicBezTo>
                  <a:cubicBezTo>
                    <a:pt x="13507" y="4007"/>
                    <a:pt x="13505" y="4007"/>
                    <a:pt x="13502" y="4007"/>
                  </a:cubicBezTo>
                  <a:cubicBezTo>
                    <a:pt x="13388" y="4010"/>
                    <a:pt x="13269" y="4089"/>
                    <a:pt x="13266" y="4266"/>
                  </a:cubicBezTo>
                  <a:cubicBezTo>
                    <a:pt x="13262" y="4440"/>
                    <a:pt x="13266" y="4612"/>
                    <a:pt x="13266" y="4793"/>
                  </a:cubicBezTo>
                  <a:lnTo>
                    <a:pt x="11870" y="4793"/>
                  </a:lnTo>
                  <a:lnTo>
                    <a:pt x="11870" y="4249"/>
                  </a:lnTo>
                  <a:cubicBezTo>
                    <a:pt x="11870" y="4150"/>
                    <a:pt x="11831" y="4070"/>
                    <a:pt x="11742" y="4029"/>
                  </a:cubicBezTo>
                  <a:cubicBezTo>
                    <a:pt x="11708" y="4014"/>
                    <a:pt x="11673" y="4005"/>
                    <a:pt x="11638" y="4005"/>
                  </a:cubicBezTo>
                  <a:cubicBezTo>
                    <a:pt x="11591" y="4005"/>
                    <a:pt x="11544" y="4021"/>
                    <a:pt x="11500" y="4056"/>
                  </a:cubicBezTo>
                  <a:cubicBezTo>
                    <a:pt x="11438" y="4106"/>
                    <a:pt x="11413" y="4172"/>
                    <a:pt x="11413" y="4251"/>
                  </a:cubicBezTo>
                  <a:lnTo>
                    <a:pt x="11413" y="4806"/>
                  </a:lnTo>
                  <a:cubicBezTo>
                    <a:pt x="11222" y="4796"/>
                    <a:pt x="11038" y="4799"/>
                    <a:pt x="10857" y="4775"/>
                  </a:cubicBezTo>
                  <a:cubicBezTo>
                    <a:pt x="10755" y="4764"/>
                    <a:pt x="10688" y="4653"/>
                    <a:pt x="10688" y="4549"/>
                  </a:cubicBezTo>
                  <a:cubicBezTo>
                    <a:pt x="10688" y="4360"/>
                    <a:pt x="10678" y="4171"/>
                    <a:pt x="10691" y="3983"/>
                  </a:cubicBezTo>
                  <a:cubicBezTo>
                    <a:pt x="10712" y="3676"/>
                    <a:pt x="10821" y="3401"/>
                    <a:pt x="11032" y="3168"/>
                  </a:cubicBezTo>
                  <a:cubicBezTo>
                    <a:pt x="11231" y="2947"/>
                    <a:pt x="11473" y="2798"/>
                    <a:pt x="11766" y="2736"/>
                  </a:cubicBezTo>
                  <a:cubicBezTo>
                    <a:pt x="11833" y="2722"/>
                    <a:pt x="11904" y="2712"/>
                    <a:pt x="11973" y="2712"/>
                  </a:cubicBezTo>
                  <a:cubicBezTo>
                    <a:pt x="12355" y="2709"/>
                    <a:pt x="12737" y="2709"/>
                    <a:pt x="13120" y="2709"/>
                  </a:cubicBezTo>
                  <a:close/>
                  <a:moveTo>
                    <a:pt x="7225" y="10345"/>
                  </a:moveTo>
                  <a:lnTo>
                    <a:pt x="7225" y="11167"/>
                  </a:lnTo>
                  <a:cubicBezTo>
                    <a:pt x="7058" y="11117"/>
                    <a:pt x="6928" y="10977"/>
                    <a:pt x="6931" y="10813"/>
                  </a:cubicBezTo>
                  <a:cubicBezTo>
                    <a:pt x="6933" y="10611"/>
                    <a:pt x="7028" y="10451"/>
                    <a:pt x="7225" y="10345"/>
                  </a:cubicBezTo>
                  <a:close/>
                  <a:moveTo>
                    <a:pt x="7686" y="11887"/>
                  </a:moveTo>
                  <a:cubicBezTo>
                    <a:pt x="7958" y="11939"/>
                    <a:pt x="8109" y="12132"/>
                    <a:pt x="8119" y="12401"/>
                  </a:cubicBezTo>
                  <a:cubicBezTo>
                    <a:pt x="8127" y="12623"/>
                    <a:pt x="7986" y="12909"/>
                    <a:pt x="7686" y="13008"/>
                  </a:cubicBezTo>
                  <a:lnTo>
                    <a:pt x="7686" y="11887"/>
                  </a:lnTo>
                  <a:close/>
                  <a:moveTo>
                    <a:pt x="12573" y="0"/>
                  </a:moveTo>
                  <a:cubicBezTo>
                    <a:pt x="12270" y="0"/>
                    <a:pt x="11965" y="102"/>
                    <a:pt x="11705" y="308"/>
                  </a:cubicBezTo>
                  <a:cubicBezTo>
                    <a:pt x="11406" y="548"/>
                    <a:pt x="11231" y="873"/>
                    <a:pt x="11202" y="1256"/>
                  </a:cubicBezTo>
                  <a:cubicBezTo>
                    <a:pt x="11169" y="1655"/>
                    <a:pt x="11292" y="2015"/>
                    <a:pt x="11550" y="2302"/>
                  </a:cubicBezTo>
                  <a:cubicBezTo>
                    <a:pt x="11400" y="2374"/>
                    <a:pt x="11244" y="2433"/>
                    <a:pt x="11101" y="2518"/>
                  </a:cubicBezTo>
                  <a:cubicBezTo>
                    <a:pt x="10745" y="2731"/>
                    <a:pt x="10494" y="3035"/>
                    <a:pt x="10349" y="3424"/>
                  </a:cubicBezTo>
                  <a:cubicBezTo>
                    <a:pt x="10197" y="3831"/>
                    <a:pt x="10213" y="4251"/>
                    <a:pt x="10243" y="4674"/>
                  </a:cubicBezTo>
                  <a:cubicBezTo>
                    <a:pt x="10266" y="4980"/>
                    <a:pt x="10595" y="5246"/>
                    <a:pt x="10874" y="5246"/>
                  </a:cubicBezTo>
                  <a:cubicBezTo>
                    <a:pt x="10878" y="5246"/>
                    <a:pt x="10881" y="5246"/>
                    <a:pt x="10885" y="5246"/>
                  </a:cubicBezTo>
                  <a:cubicBezTo>
                    <a:pt x="11084" y="5241"/>
                    <a:pt x="11284" y="5239"/>
                    <a:pt x="11483" y="5239"/>
                  </a:cubicBezTo>
                  <a:cubicBezTo>
                    <a:pt x="11749" y="5239"/>
                    <a:pt x="12015" y="5242"/>
                    <a:pt x="12280" y="5242"/>
                  </a:cubicBezTo>
                  <a:lnTo>
                    <a:pt x="12382" y="5242"/>
                  </a:lnTo>
                  <a:lnTo>
                    <a:pt x="12382" y="5339"/>
                  </a:lnTo>
                  <a:lnTo>
                    <a:pt x="12382" y="6604"/>
                  </a:lnTo>
                  <a:cubicBezTo>
                    <a:pt x="12382" y="6804"/>
                    <a:pt x="12263" y="6923"/>
                    <a:pt x="12063" y="6923"/>
                  </a:cubicBezTo>
                  <a:lnTo>
                    <a:pt x="7703" y="6923"/>
                  </a:lnTo>
                  <a:lnTo>
                    <a:pt x="7703" y="6079"/>
                  </a:lnTo>
                  <a:lnTo>
                    <a:pt x="7703" y="5245"/>
                  </a:lnTo>
                  <a:lnTo>
                    <a:pt x="9186" y="5245"/>
                  </a:lnTo>
                  <a:cubicBezTo>
                    <a:pt x="9218" y="5245"/>
                    <a:pt x="9254" y="5238"/>
                    <a:pt x="9286" y="5228"/>
                  </a:cubicBezTo>
                  <a:cubicBezTo>
                    <a:pt x="9626" y="5140"/>
                    <a:pt x="9790" y="4877"/>
                    <a:pt x="9803" y="4551"/>
                  </a:cubicBezTo>
                  <a:cubicBezTo>
                    <a:pt x="9812" y="4257"/>
                    <a:pt x="9815" y="3960"/>
                    <a:pt x="9753" y="3670"/>
                  </a:cubicBezTo>
                  <a:cubicBezTo>
                    <a:pt x="9689" y="3370"/>
                    <a:pt x="9554" y="3104"/>
                    <a:pt x="9351" y="2876"/>
                  </a:cubicBezTo>
                  <a:cubicBezTo>
                    <a:pt x="9115" y="2606"/>
                    <a:pt x="8821" y="2416"/>
                    <a:pt x="8467" y="2324"/>
                  </a:cubicBezTo>
                  <a:cubicBezTo>
                    <a:pt x="8992" y="1689"/>
                    <a:pt x="8903" y="958"/>
                    <a:pt x="8494" y="480"/>
                  </a:cubicBezTo>
                  <a:cubicBezTo>
                    <a:pt x="8237" y="179"/>
                    <a:pt x="7852" y="7"/>
                    <a:pt x="7455" y="7"/>
                  </a:cubicBezTo>
                  <a:cubicBezTo>
                    <a:pt x="7140" y="7"/>
                    <a:pt x="6818" y="116"/>
                    <a:pt x="6547" y="354"/>
                  </a:cubicBezTo>
                  <a:cubicBezTo>
                    <a:pt x="6297" y="573"/>
                    <a:pt x="6145" y="855"/>
                    <a:pt x="6104" y="1186"/>
                  </a:cubicBezTo>
                  <a:cubicBezTo>
                    <a:pt x="6052" y="1611"/>
                    <a:pt x="6155" y="1995"/>
                    <a:pt x="6457" y="2317"/>
                  </a:cubicBezTo>
                  <a:cubicBezTo>
                    <a:pt x="6089" y="2433"/>
                    <a:pt x="5777" y="2616"/>
                    <a:pt x="5537" y="2913"/>
                  </a:cubicBezTo>
                  <a:cubicBezTo>
                    <a:pt x="5281" y="3230"/>
                    <a:pt x="5141" y="3589"/>
                    <a:pt x="5125" y="3994"/>
                  </a:cubicBezTo>
                  <a:cubicBezTo>
                    <a:pt x="5118" y="4193"/>
                    <a:pt x="5122" y="4396"/>
                    <a:pt x="5122" y="4595"/>
                  </a:cubicBezTo>
                  <a:cubicBezTo>
                    <a:pt x="5122" y="4946"/>
                    <a:pt x="5421" y="5247"/>
                    <a:pt x="5765" y="5247"/>
                  </a:cubicBezTo>
                  <a:cubicBezTo>
                    <a:pt x="5767" y="5247"/>
                    <a:pt x="5769" y="5247"/>
                    <a:pt x="5772" y="5247"/>
                  </a:cubicBezTo>
                  <a:cubicBezTo>
                    <a:pt x="5955" y="5245"/>
                    <a:pt x="6137" y="5245"/>
                    <a:pt x="6320" y="5245"/>
                  </a:cubicBezTo>
                  <a:cubicBezTo>
                    <a:pt x="6593" y="5245"/>
                    <a:pt x="6867" y="5246"/>
                    <a:pt x="7141" y="5246"/>
                  </a:cubicBezTo>
                  <a:lnTo>
                    <a:pt x="7235" y="5246"/>
                  </a:lnTo>
                  <a:lnTo>
                    <a:pt x="7235" y="6921"/>
                  </a:lnTo>
                  <a:cubicBezTo>
                    <a:pt x="7221" y="6923"/>
                    <a:pt x="7212" y="6924"/>
                    <a:pt x="7202" y="6924"/>
                  </a:cubicBezTo>
                  <a:lnTo>
                    <a:pt x="2852" y="6924"/>
                  </a:lnTo>
                  <a:cubicBezTo>
                    <a:pt x="2689" y="6924"/>
                    <a:pt x="2564" y="6794"/>
                    <a:pt x="2564" y="6628"/>
                  </a:cubicBezTo>
                  <a:cubicBezTo>
                    <a:pt x="2562" y="6183"/>
                    <a:pt x="2564" y="5740"/>
                    <a:pt x="2564" y="5294"/>
                  </a:cubicBezTo>
                  <a:cubicBezTo>
                    <a:pt x="2564" y="5280"/>
                    <a:pt x="2566" y="5266"/>
                    <a:pt x="2569" y="5246"/>
                  </a:cubicBezTo>
                  <a:lnTo>
                    <a:pt x="2668" y="5246"/>
                  </a:lnTo>
                  <a:cubicBezTo>
                    <a:pt x="2950" y="5246"/>
                    <a:pt x="3231" y="5243"/>
                    <a:pt x="3513" y="5243"/>
                  </a:cubicBezTo>
                  <a:cubicBezTo>
                    <a:pt x="3681" y="5243"/>
                    <a:pt x="3850" y="5244"/>
                    <a:pt x="4019" y="5247"/>
                  </a:cubicBezTo>
                  <a:cubicBezTo>
                    <a:pt x="4024" y="5248"/>
                    <a:pt x="4028" y="5248"/>
                    <a:pt x="4033" y="5248"/>
                  </a:cubicBezTo>
                  <a:cubicBezTo>
                    <a:pt x="4392" y="5248"/>
                    <a:pt x="4688" y="4926"/>
                    <a:pt x="4682" y="4580"/>
                  </a:cubicBezTo>
                  <a:cubicBezTo>
                    <a:pt x="4681" y="4382"/>
                    <a:pt x="4688" y="4185"/>
                    <a:pt x="4681" y="3987"/>
                  </a:cubicBezTo>
                  <a:cubicBezTo>
                    <a:pt x="4677" y="3875"/>
                    <a:pt x="4663" y="3761"/>
                    <a:pt x="4637" y="3653"/>
                  </a:cubicBezTo>
                  <a:cubicBezTo>
                    <a:pt x="4542" y="3268"/>
                    <a:pt x="4354" y="2943"/>
                    <a:pt x="4046" y="2687"/>
                  </a:cubicBezTo>
                  <a:cubicBezTo>
                    <a:pt x="3839" y="2514"/>
                    <a:pt x="3609" y="2395"/>
                    <a:pt x="3351" y="2320"/>
                  </a:cubicBezTo>
                  <a:cubicBezTo>
                    <a:pt x="3903" y="1712"/>
                    <a:pt x="3791" y="853"/>
                    <a:pt x="3296" y="388"/>
                  </a:cubicBezTo>
                  <a:cubicBezTo>
                    <a:pt x="3023" y="132"/>
                    <a:pt x="2685" y="7"/>
                    <a:pt x="2349" y="7"/>
                  </a:cubicBezTo>
                  <a:cubicBezTo>
                    <a:pt x="2037" y="7"/>
                    <a:pt x="1726" y="115"/>
                    <a:pt x="1472" y="324"/>
                  </a:cubicBezTo>
                  <a:cubicBezTo>
                    <a:pt x="912" y="789"/>
                    <a:pt x="765" y="1648"/>
                    <a:pt x="1327" y="2312"/>
                  </a:cubicBezTo>
                  <a:cubicBezTo>
                    <a:pt x="1189" y="2375"/>
                    <a:pt x="1046" y="2433"/>
                    <a:pt x="912" y="2508"/>
                  </a:cubicBezTo>
                  <a:cubicBezTo>
                    <a:pt x="792" y="2575"/>
                    <a:pt x="755" y="2714"/>
                    <a:pt x="819" y="2813"/>
                  </a:cubicBezTo>
                  <a:cubicBezTo>
                    <a:pt x="860" y="2879"/>
                    <a:pt x="930" y="2934"/>
                    <a:pt x="1018" y="2934"/>
                  </a:cubicBezTo>
                  <a:cubicBezTo>
                    <a:pt x="1056" y="2934"/>
                    <a:pt x="1098" y="2924"/>
                    <a:pt x="1143" y="2899"/>
                  </a:cubicBezTo>
                  <a:cubicBezTo>
                    <a:pt x="1367" y="2773"/>
                    <a:pt x="1607" y="2716"/>
                    <a:pt x="1864" y="2716"/>
                  </a:cubicBezTo>
                  <a:cubicBezTo>
                    <a:pt x="1879" y="2716"/>
                    <a:pt x="1894" y="2716"/>
                    <a:pt x="1909" y="2716"/>
                  </a:cubicBezTo>
                  <a:cubicBezTo>
                    <a:pt x="2026" y="2720"/>
                    <a:pt x="2144" y="2721"/>
                    <a:pt x="2261" y="2721"/>
                  </a:cubicBezTo>
                  <a:cubicBezTo>
                    <a:pt x="2392" y="2721"/>
                    <a:pt x="2524" y="2720"/>
                    <a:pt x="2655" y="2720"/>
                  </a:cubicBezTo>
                  <a:cubicBezTo>
                    <a:pt x="2748" y="2720"/>
                    <a:pt x="2841" y="2720"/>
                    <a:pt x="2934" y="2722"/>
                  </a:cubicBezTo>
                  <a:cubicBezTo>
                    <a:pt x="3040" y="2723"/>
                    <a:pt x="3146" y="2745"/>
                    <a:pt x="3248" y="2773"/>
                  </a:cubicBezTo>
                  <a:cubicBezTo>
                    <a:pt x="3527" y="2849"/>
                    <a:pt x="3756" y="3004"/>
                    <a:pt x="3934" y="3233"/>
                  </a:cubicBezTo>
                  <a:cubicBezTo>
                    <a:pt x="4111" y="3459"/>
                    <a:pt x="4216" y="3711"/>
                    <a:pt x="4223" y="3997"/>
                  </a:cubicBezTo>
                  <a:cubicBezTo>
                    <a:pt x="4228" y="4186"/>
                    <a:pt x="4220" y="4375"/>
                    <a:pt x="4224" y="4563"/>
                  </a:cubicBezTo>
                  <a:cubicBezTo>
                    <a:pt x="4228" y="4689"/>
                    <a:pt x="4150" y="4789"/>
                    <a:pt x="4030" y="4800"/>
                  </a:cubicBezTo>
                  <a:cubicBezTo>
                    <a:pt x="3965" y="4807"/>
                    <a:pt x="3899" y="4809"/>
                    <a:pt x="3833" y="4809"/>
                  </a:cubicBezTo>
                  <a:cubicBezTo>
                    <a:pt x="3723" y="4809"/>
                    <a:pt x="3612" y="4803"/>
                    <a:pt x="3500" y="4803"/>
                  </a:cubicBezTo>
                  <a:cubicBezTo>
                    <a:pt x="3500" y="4605"/>
                    <a:pt x="3501" y="4418"/>
                    <a:pt x="3500" y="4230"/>
                  </a:cubicBezTo>
                  <a:cubicBezTo>
                    <a:pt x="3498" y="4111"/>
                    <a:pt x="3399" y="4011"/>
                    <a:pt x="3283" y="4011"/>
                  </a:cubicBezTo>
                  <a:cubicBezTo>
                    <a:pt x="3281" y="4011"/>
                    <a:pt x="3278" y="4011"/>
                    <a:pt x="3276" y="4011"/>
                  </a:cubicBezTo>
                  <a:cubicBezTo>
                    <a:pt x="3152" y="4018"/>
                    <a:pt x="3047" y="4128"/>
                    <a:pt x="3054" y="4234"/>
                  </a:cubicBezTo>
                  <a:cubicBezTo>
                    <a:pt x="3067" y="4383"/>
                    <a:pt x="3057" y="4534"/>
                    <a:pt x="3057" y="4686"/>
                  </a:cubicBezTo>
                  <a:lnTo>
                    <a:pt x="3057" y="4802"/>
                  </a:lnTo>
                  <a:lnTo>
                    <a:pt x="1645" y="4802"/>
                  </a:lnTo>
                  <a:cubicBezTo>
                    <a:pt x="1645" y="4609"/>
                    <a:pt x="1642" y="4421"/>
                    <a:pt x="1645" y="4233"/>
                  </a:cubicBezTo>
                  <a:cubicBezTo>
                    <a:pt x="1646" y="4121"/>
                    <a:pt x="1538" y="4014"/>
                    <a:pt x="1424" y="4014"/>
                  </a:cubicBezTo>
                  <a:cubicBezTo>
                    <a:pt x="1401" y="4014"/>
                    <a:pt x="1378" y="4018"/>
                    <a:pt x="1355" y="4028"/>
                  </a:cubicBezTo>
                  <a:cubicBezTo>
                    <a:pt x="1236" y="4075"/>
                    <a:pt x="1185" y="4137"/>
                    <a:pt x="1185" y="4266"/>
                  </a:cubicBezTo>
                  <a:lnTo>
                    <a:pt x="1185" y="4806"/>
                  </a:lnTo>
                  <a:cubicBezTo>
                    <a:pt x="1099" y="4806"/>
                    <a:pt x="1016" y="4807"/>
                    <a:pt x="936" y="4807"/>
                  </a:cubicBezTo>
                  <a:cubicBezTo>
                    <a:pt x="855" y="4807"/>
                    <a:pt x="776" y="4806"/>
                    <a:pt x="697" y="4803"/>
                  </a:cubicBezTo>
                  <a:cubicBezTo>
                    <a:pt x="584" y="4800"/>
                    <a:pt x="463" y="4697"/>
                    <a:pt x="463" y="4595"/>
                  </a:cubicBezTo>
                  <a:cubicBezTo>
                    <a:pt x="461" y="4237"/>
                    <a:pt x="430" y="3877"/>
                    <a:pt x="567" y="3533"/>
                  </a:cubicBezTo>
                  <a:cubicBezTo>
                    <a:pt x="601" y="3445"/>
                    <a:pt x="560" y="3336"/>
                    <a:pt x="488" y="3288"/>
                  </a:cubicBezTo>
                  <a:cubicBezTo>
                    <a:pt x="445" y="3261"/>
                    <a:pt x="396" y="3247"/>
                    <a:pt x="348" y="3247"/>
                  </a:cubicBezTo>
                  <a:cubicBezTo>
                    <a:pt x="294" y="3247"/>
                    <a:pt x="242" y="3265"/>
                    <a:pt x="206" y="3302"/>
                  </a:cubicBezTo>
                  <a:cubicBezTo>
                    <a:pt x="89" y="3422"/>
                    <a:pt x="74" y="3585"/>
                    <a:pt x="39" y="3739"/>
                  </a:cubicBezTo>
                  <a:cubicBezTo>
                    <a:pt x="19" y="3821"/>
                    <a:pt x="14" y="3908"/>
                    <a:pt x="1" y="3993"/>
                  </a:cubicBezTo>
                  <a:lnTo>
                    <a:pt x="1" y="4629"/>
                  </a:lnTo>
                  <a:cubicBezTo>
                    <a:pt x="32" y="4718"/>
                    <a:pt x="49" y="4817"/>
                    <a:pt x="96" y="4901"/>
                  </a:cubicBezTo>
                  <a:cubicBezTo>
                    <a:pt x="213" y="5120"/>
                    <a:pt x="401" y="5246"/>
                    <a:pt x="656" y="5247"/>
                  </a:cubicBezTo>
                  <a:cubicBezTo>
                    <a:pt x="805" y="5248"/>
                    <a:pt x="955" y="5248"/>
                    <a:pt x="1105" y="5248"/>
                  </a:cubicBezTo>
                  <a:cubicBezTo>
                    <a:pt x="1405" y="5248"/>
                    <a:pt x="1706" y="5247"/>
                    <a:pt x="2007" y="5247"/>
                  </a:cubicBezTo>
                  <a:lnTo>
                    <a:pt x="2105" y="5247"/>
                  </a:lnTo>
                  <a:cubicBezTo>
                    <a:pt x="2105" y="5711"/>
                    <a:pt x="2102" y="6161"/>
                    <a:pt x="2106" y="6613"/>
                  </a:cubicBezTo>
                  <a:cubicBezTo>
                    <a:pt x="2106" y="6682"/>
                    <a:pt x="2115" y="6753"/>
                    <a:pt x="2130" y="6819"/>
                  </a:cubicBezTo>
                  <a:cubicBezTo>
                    <a:pt x="2225" y="7184"/>
                    <a:pt x="2505" y="7384"/>
                    <a:pt x="2863" y="7385"/>
                  </a:cubicBezTo>
                  <a:cubicBezTo>
                    <a:pt x="3575" y="7388"/>
                    <a:pt x="4286" y="7389"/>
                    <a:pt x="4998" y="7389"/>
                  </a:cubicBezTo>
                  <a:cubicBezTo>
                    <a:pt x="5710" y="7389"/>
                    <a:pt x="6422" y="7388"/>
                    <a:pt x="7134" y="7388"/>
                  </a:cubicBezTo>
                  <a:lnTo>
                    <a:pt x="7235" y="7388"/>
                  </a:lnTo>
                  <a:lnTo>
                    <a:pt x="7235" y="8470"/>
                  </a:lnTo>
                  <a:cubicBezTo>
                    <a:pt x="7066" y="8500"/>
                    <a:pt x="6905" y="8521"/>
                    <a:pt x="6748" y="8557"/>
                  </a:cubicBezTo>
                  <a:cubicBezTo>
                    <a:pt x="6210" y="8677"/>
                    <a:pt x="5738" y="8930"/>
                    <a:pt x="5330" y="9295"/>
                  </a:cubicBezTo>
                  <a:cubicBezTo>
                    <a:pt x="4955" y="9629"/>
                    <a:pt x="4682" y="10037"/>
                    <a:pt x="4496" y="10502"/>
                  </a:cubicBezTo>
                  <a:cubicBezTo>
                    <a:pt x="4365" y="10820"/>
                    <a:pt x="4299" y="11154"/>
                    <a:pt x="4278" y="11494"/>
                  </a:cubicBezTo>
                  <a:cubicBezTo>
                    <a:pt x="4262" y="11744"/>
                    <a:pt x="4283" y="11995"/>
                    <a:pt x="4326" y="12244"/>
                  </a:cubicBezTo>
                  <a:cubicBezTo>
                    <a:pt x="4401" y="12674"/>
                    <a:pt x="4555" y="13070"/>
                    <a:pt x="4794" y="13432"/>
                  </a:cubicBezTo>
                  <a:cubicBezTo>
                    <a:pt x="4849" y="13516"/>
                    <a:pt x="4924" y="13560"/>
                    <a:pt x="5002" y="13560"/>
                  </a:cubicBezTo>
                  <a:cubicBezTo>
                    <a:pt x="5048" y="13560"/>
                    <a:pt x="5093" y="13545"/>
                    <a:pt x="5137" y="13515"/>
                  </a:cubicBezTo>
                  <a:cubicBezTo>
                    <a:pt x="5245" y="13440"/>
                    <a:pt x="5257" y="13306"/>
                    <a:pt x="5175" y="13173"/>
                  </a:cubicBezTo>
                  <a:cubicBezTo>
                    <a:pt x="5120" y="13085"/>
                    <a:pt x="5063" y="12996"/>
                    <a:pt x="5019" y="12904"/>
                  </a:cubicBezTo>
                  <a:cubicBezTo>
                    <a:pt x="4880" y="12611"/>
                    <a:pt x="4780" y="12307"/>
                    <a:pt x="4750" y="11980"/>
                  </a:cubicBezTo>
                  <a:cubicBezTo>
                    <a:pt x="4719" y="11669"/>
                    <a:pt x="4729" y="11362"/>
                    <a:pt x="4800" y="11061"/>
                  </a:cubicBezTo>
                  <a:cubicBezTo>
                    <a:pt x="4896" y="10641"/>
                    <a:pt x="5077" y="10263"/>
                    <a:pt x="5359" y="9932"/>
                  </a:cubicBezTo>
                  <a:cubicBezTo>
                    <a:pt x="5579" y="9671"/>
                    <a:pt x="5833" y="9451"/>
                    <a:pt x="6130" y="9288"/>
                  </a:cubicBezTo>
                  <a:cubicBezTo>
                    <a:pt x="6543" y="9063"/>
                    <a:pt x="6977" y="8925"/>
                    <a:pt x="7441" y="8925"/>
                  </a:cubicBezTo>
                  <a:cubicBezTo>
                    <a:pt x="7536" y="8925"/>
                    <a:pt x="7632" y="8931"/>
                    <a:pt x="7730" y="8943"/>
                  </a:cubicBezTo>
                  <a:cubicBezTo>
                    <a:pt x="7915" y="8967"/>
                    <a:pt x="8099" y="9002"/>
                    <a:pt x="8280" y="9049"/>
                  </a:cubicBezTo>
                  <a:cubicBezTo>
                    <a:pt x="8529" y="9115"/>
                    <a:pt x="8758" y="9229"/>
                    <a:pt x="8973" y="9374"/>
                  </a:cubicBezTo>
                  <a:cubicBezTo>
                    <a:pt x="9020" y="9407"/>
                    <a:pt x="9070" y="9422"/>
                    <a:pt x="9119" y="9422"/>
                  </a:cubicBezTo>
                  <a:cubicBezTo>
                    <a:pt x="9194" y="9422"/>
                    <a:pt x="9265" y="9386"/>
                    <a:pt x="9310" y="9316"/>
                  </a:cubicBezTo>
                  <a:cubicBezTo>
                    <a:pt x="9367" y="9231"/>
                    <a:pt x="9363" y="9074"/>
                    <a:pt x="9224" y="8985"/>
                  </a:cubicBezTo>
                  <a:cubicBezTo>
                    <a:pt x="9003" y="8842"/>
                    <a:pt x="8768" y="8729"/>
                    <a:pt x="8521" y="8642"/>
                  </a:cubicBezTo>
                  <a:cubicBezTo>
                    <a:pt x="8259" y="8550"/>
                    <a:pt x="7987" y="8496"/>
                    <a:pt x="7707" y="8476"/>
                  </a:cubicBezTo>
                  <a:lnTo>
                    <a:pt x="7707" y="7385"/>
                  </a:lnTo>
                  <a:lnTo>
                    <a:pt x="11708" y="7385"/>
                  </a:lnTo>
                  <a:cubicBezTo>
                    <a:pt x="11871" y="7385"/>
                    <a:pt x="12036" y="7380"/>
                    <a:pt x="12199" y="7368"/>
                  </a:cubicBezTo>
                  <a:cubicBezTo>
                    <a:pt x="12437" y="7348"/>
                    <a:pt x="12611" y="7220"/>
                    <a:pt x="12733" y="7017"/>
                  </a:cubicBezTo>
                  <a:cubicBezTo>
                    <a:pt x="12817" y="6880"/>
                    <a:pt x="12837" y="6724"/>
                    <a:pt x="12837" y="6566"/>
                  </a:cubicBezTo>
                  <a:cubicBezTo>
                    <a:pt x="12840" y="6160"/>
                    <a:pt x="12839" y="5753"/>
                    <a:pt x="12839" y="5346"/>
                  </a:cubicBezTo>
                  <a:lnTo>
                    <a:pt x="12839" y="5247"/>
                  </a:lnTo>
                  <a:lnTo>
                    <a:pt x="12945" y="5247"/>
                  </a:lnTo>
                  <a:cubicBezTo>
                    <a:pt x="13203" y="5247"/>
                    <a:pt x="13460" y="5248"/>
                    <a:pt x="13717" y="5248"/>
                  </a:cubicBezTo>
                  <a:cubicBezTo>
                    <a:pt x="13909" y="5248"/>
                    <a:pt x="14102" y="5248"/>
                    <a:pt x="14295" y="5246"/>
                  </a:cubicBezTo>
                  <a:cubicBezTo>
                    <a:pt x="14473" y="5243"/>
                    <a:pt x="14628" y="5168"/>
                    <a:pt x="14729" y="5020"/>
                  </a:cubicBezTo>
                  <a:cubicBezTo>
                    <a:pt x="14800" y="4915"/>
                    <a:pt x="14846" y="4795"/>
                    <a:pt x="14903" y="4682"/>
                  </a:cubicBezTo>
                  <a:lnTo>
                    <a:pt x="14903" y="3885"/>
                  </a:lnTo>
                  <a:cubicBezTo>
                    <a:pt x="14882" y="3785"/>
                    <a:pt x="14869" y="3684"/>
                    <a:pt x="14841" y="3585"/>
                  </a:cubicBezTo>
                  <a:cubicBezTo>
                    <a:pt x="14739" y="3229"/>
                    <a:pt x="14558" y="2927"/>
                    <a:pt x="14273" y="2687"/>
                  </a:cubicBezTo>
                  <a:cubicBezTo>
                    <a:pt x="14065" y="2510"/>
                    <a:pt x="13832" y="2391"/>
                    <a:pt x="13573" y="2316"/>
                  </a:cubicBezTo>
                  <a:cubicBezTo>
                    <a:pt x="14104" y="1718"/>
                    <a:pt x="14033" y="896"/>
                    <a:pt x="13539" y="406"/>
                  </a:cubicBezTo>
                  <a:cubicBezTo>
                    <a:pt x="13271" y="137"/>
                    <a:pt x="12924" y="0"/>
                    <a:pt x="12573" y="0"/>
                  </a:cubicBezTo>
                  <a:close/>
                  <a:moveTo>
                    <a:pt x="7455" y="9409"/>
                  </a:moveTo>
                  <a:cubicBezTo>
                    <a:pt x="7344" y="9409"/>
                    <a:pt x="7273" y="9459"/>
                    <a:pt x="7246" y="9574"/>
                  </a:cubicBezTo>
                  <a:cubicBezTo>
                    <a:pt x="7225" y="9666"/>
                    <a:pt x="7226" y="9765"/>
                    <a:pt x="7216" y="9867"/>
                  </a:cubicBezTo>
                  <a:cubicBezTo>
                    <a:pt x="6919" y="9946"/>
                    <a:pt x="6684" y="10114"/>
                    <a:pt x="6558" y="10410"/>
                  </a:cubicBezTo>
                  <a:cubicBezTo>
                    <a:pt x="6452" y="10665"/>
                    <a:pt x="6444" y="10922"/>
                    <a:pt x="6563" y="11175"/>
                  </a:cubicBezTo>
                  <a:cubicBezTo>
                    <a:pt x="6680" y="11429"/>
                    <a:pt x="6915" y="11542"/>
                    <a:pt x="7148" y="11654"/>
                  </a:cubicBezTo>
                  <a:cubicBezTo>
                    <a:pt x="7204" y="11679"/>
                    <a:pt x="7228" y="11703"/>
                    <a:pt x="7228" y="11767"/>
                  </a:cubicBezTo>
                  <a:cubicBezTo>
                    <a:pt x="7225" y="12170"/>
                    <a:pt x="7226" y="12573"/>
                    <a:pt x="7226" y="12978"/>
                  </a:cubicBezTo>
                  <a:cubicBezTo>
                    <a:pt x="7226" y="13000"/>
                    <a:pt x="7223" y="13023"/>
                    <a:pt x="7222" y="13050"/>
                  </a:cubicBezTo>
                  <a:cubicBezTo>
                    <a:pt x="7209" y="13051"/>
                    <a:pt x="7199" y="13053"/>
                    <a:pt x="7189" y="13053"/>
                  </a:cubicBezTo>
                  <a:cubicBezTo>
                    <a:pt x="7184" y="13053"/>
                    <a:pt x="7180" y="13053"/>
                    <a:pt x="7175" y="13051"/>
                  </a:cubicBezTo>
                  <a:cubicBezTo>
                    <a:pt x="7021" y="13020"/>
                    <a:pt x="6878" y="12964"/>
                    <a:pt x="6751" y="12872"/>
                  </a:cubicBezTo>
                  <a:cubicBezTo>
                    <a:pt x="6710" y="12842"/>
                    <a:pt x="6663" y="12829"/>
                    <a:pt x="6618" y="12829"/>
                  </a:cubicBezTo>
                  <a:cubicBezTo>
                    <a:pt x="6542" y="12829"/>
                    <a:pt x="6468" y="12866"/>
                    <a:pt x="6421" y="12934"/>
                  </a:cubicBezTo>
                  <a:cubicBezTo>
                    <a:pt x="6356" y="13029"/>
                    <a:pt x="6372" y="13176"/>
                    <a:pt x="6468" y="13235"/>
                  </a:cubicBezTo>
                  <a:cubicBezTo>
                    <a:pt x="6582" y="13306"/>
                    <a:pt x="6701" y="13375"/>
                    <a:pt x="6826" y="13424"/>
                  </a:cubicBezTo>
                  <a:cubicBezTo>
                    <a:pt x="6953" y="13473"/>
                    <a:pt x="7090" y="13494"/>
                    <a:pt x="7228" y="13530"/>
                  </a:cubicBezTo>
                  <a:cubicBezTo>
                    <a:pt x="7228" y="13600"/>
                    <a:pt x="7226" y="13674"/>
                    <a:pt x="7228" y="13747"/>
                  </a:cubicBezTo>
                  <a:cubicBezTo>
                    <a:pt x="7233" y="13868"/>
                    <a:pt x="7324" y="13970"/>
                    <a:pt x="7438" y="13989"/>
                  </a:cubicBezTo>
                  <a:cubicBezTo>
                    <a:pt x="7445" y="13991"/>
                    <a:pt x="7452" y="13991"/>
                    <a:pt x="7459" y="13991"/>
                  </a:cubicBezTo>
                  <a:cubicBezTo>
                    <a:pt x="7545" y="13991"/>
                    <a:pt x="7659" y="13917"/>
                    <a:pt x="7678" y="13827"/>
                  </a:cubicBezTo>
                  <a:cubicBezTo>
                    <a:pt x="7693" y="13745"/>
                    <a:pt x="7687" y="13657"/>
                    <a:pt x="7685" y="13572"/>
                  </a:cubicBezTo>
                  <a:cubicBezTo>
                    <a:pt x="7682" y="13511"/>
                    <a:pt x="7702" y="13490"/>
                    <a:pt x="7764" y="13474"/>
                  </a:cubicBezTo>
                  <a:cubicBezTo>
                    <a:pt x="8003" y="13415"/>
                    <a:pt x="8190" y="13276"/>
                    <a:pt x="8342" y="13083"/>
                  </a:cubicBezTo>
                  <a:cubicBezTo>
                    <a:pt x="8515" y="12858"/>
                    <a:pt x="8584" y="12606"/>
                    <a:pt x="8569" y="12327"/>
                  </a:cubicBezTo>
                  <a:cubicBezTo>
                    <a:pt x="8552" y="12031"/>
                    <a:pt x="8432" y="11785"/>
                    <a:pt x="8185" y="11621"/>
                  </a:cubicBezTo>
                  <a:cubicBezTo>
                    <a:pt x="8051" y="11531"/>
                    <a:pt x="7893" y="11480"/>
                    <a:pt x="7745" y="11407"/>
                  </a:cubicBezTo>
                  <a:cubicBezTo>
                    <a:pt x="7721" y="11395"/>
                    <a:pt x="7687" y="11364"/>
                    <a:pt x="7687" y="11340"/>
                  </a:cubicBezTo>
                  <a:cubicBezTo>
                    <a:pt x="7685" y="11003"/>
                    <a:pt x="7686" y="10663"/>
                    <a:pt x="7686" y="10319"/>
                  </a:cubicBezTo>
                  <a:lnTo>
                    <a:pt x="7686" y="10319"/>
                  </a:lnTo>
                  <a:cubicBezTo>
                    <a:pt x="7730" y="10332"/>
                    <a:pt x="7771" y="10339"/>
                    <a:pt x="7806" y="10356"/>
                  </a:cubicBezTo>
                  <a:cubicBezTo>
                    <a:pt x="7867" y="10389"/>
                    <a:pt x="7927" y="10426"/>
                    <a:pt x="7983" y="10462"/>
                  </a:cubicBezTo>
                  <a:cubicBezTo>
                    <a:pt x="8031" y="10494"/>
                    <a:pt x="8078" y="10509"/>
                    <a:pt x="8124" y="10509"/>
                  </a:cubicBezTo>
                  <a:cubicBezTo>
                    <a:pt x="8190" y="10509"/>
                    <a:pt x="8251" y="10476"/>
                    <a:pt x="8303" y="10410"/>
                  </a:cubicBezTo>
                  <a:cubicBezTo>
                    <a:pt x="8367" y="10331"/>
                    <a:pt x="8352" y="10191"/>
                    <a:pt x="8266" y="10111"/>
                  </a:cubicBezTo>
                  <a:cubicBezTo>
                    <a:pt x="8217" y="10066"/>
                    <a:pt x="8163" y="10022"/>
                    <a:pt x="8105" y="9995"/>
                  </a:cubicBezTo>
                  <a:cubicBezTo>
                    <a:pt x="7970" y="9936"/>
                    <a:pt x="7830" y="9885"/>
                    <a:pt x="7686" y="9829"/>
                  </a:cubicBezTo>
                  <a:cubicBezTo>
                    <a:pt x="7686" y="9772"/>
                    <a:pt x="7679" y="9703"/>
                    <a:pt x="7687" y="9638"/>
                  </a:cubicBezTo>
                  <a:cubicBezTo>
                    <a:pt x="7700" y="9539"/>
                    <a:pt x="7604" y="9422"/>
                    <a:pt x="7512" y="9413"/>
                  </a:cubicBezTo>
                  <a:cubicBezTo>
                    <a:pt x="7492" y="9410"/>
                    <a:pt x="7473" y="9409"/>
                    <a:pt x="7455" y="9409"/>
                  </a:cubicBezTo>
                  <a:close/>
                  <a:moveTo>
                    <a:pt x="9859" y="9657"/>
                  </a:moveTo>
                  <a:cubicBezTo>
                    <a:pt x="9793" y="9657"/>
                    <a:pt x="9728" y="9683"/>
                    <a:pt x="9695" y="9727"/>
                  </a:cubicBezTo>
                  <a:cubicBezTo>
                    <a:pt x="9616" y="9830"/>
                    <a:pt x="9620" y="9929"/>
                    <a:pt x="9688" y="10045"/>
                  </a:cubicBezTo>
                  <a:cubicBezTo>
                    <a:pt x="9793" y="10228"/>
                    <a:pt x="9909" y="10404"/>
                    <a:pt x="10001" y="10593"/>
                  </a:cubicBezTo>
                  <a:cubicBezTo>
                    <a:pt x="10151" y="10897"/>
                    <a:pt x="10211" y="11226"/>
                    <a:pt x="10226" y="11563"/>
                  </a:cubicBezTo>
                  <a:cubicBezTo>
                    <a:pt x="10233" y="11727"/>
                    <a:pt x="10207" y="11896"/>
                    <a:pt x="10193" y="12060"/>
                  </a:cubicBezTo>
                  <a:cubicBezTo>
                    <a:pt x="10169" y="12340"/>
                    <a:pt x="10078" y="12602"/>
                    <a:pt x="9958" y="12851"/>
                  </a:cubicBezTo>
                  <a:cubicBezTo>
                    <a:pt x="9767" y="13245"/>
                    <a:pt x="9498" y="13579"/>
                    <a:pt x="9149" y="13848"/>
                  </a:cubicBezTo>
                  <a:cubicBezTo>
                    <a:pt x="8717" y="14179"/>
                    <a:pt x="8231" y="14364"/>
                    <a:pt x="7694" y="14412"/>
                  </a:cubicBezTo>
                  <a:cubicBezTo>
                    <a:pt x="7617" y="14419"/>
                    <a:pt x="7540" y="14423"/>
                    <a:pt x="7463" y="14423"/>
                  </a:cubicBezTo>
                  <a:cubicBezTo>
                    <a:pt x="7282" y="14423"/>
                    <a:pt x="7100" y="14404"/>
                    <a:pt x="6921" y="14363"/>
                  </a:cubicBezTo>
                  <a:cubicBezTo>
                    <a:pt x="6652" y="14299"/>
                    <a:pt x="6393" y="14216"/>
                    <a:pt x="6157" y="14074"/>
                  </a:cubicBezTo>
                  <a:cubicBezTo>
                    <a:pt x="6041" y="14005"/>
                    <a:pt x="5930" y="13927"/>
                    <a:pt x="5813" y="13856"/>
                  </a:cubicBezTo>
                  <a:cubicBezTo>
                    <a:pt x="5778" y="13836"/>
                    <a:pt x="5737" y="13827"/>
                    <a:pt x="5697" y="13827"/>
                  </a:cubicBezTo>
                  <a:cubicBezTo>
                    <a:pt x="5622" y="13827"/>
                    <a:pt x="5549" y="13859"/>
                    <a:pt x="5516" y="13913"/>
                  </a:cubicBezTo>
                  <a:cubicBezTo>
                    <a:pt x="5449" y="14023"/>
                    <a:pt x="5468" y="14175"/>
                    <a:pt x="5567" y="14243"/>
                  </a:cubicBezTo>
                  <a:cubicBezTo>
                    <a:pt x="5707" y="14337"/>
                    <a:pt x="5848" y="14435"/>
                    <a:pt x="5998" y="14513"/>
                  </a:cubicBezTo>
                  <a:cubicBezTo>
                    <a:pt x="6461" y="14753"/>
                    <a:pt x="6953" y="14868"/>
                    <a:pt x="7474" y="14881"/>
                  </a:cubicBezTo>
                  <a:cubicBezTo>
                    <a:pt x="7569" y="14872"/>
                    <a:pt x="7665" y="14867"/>
                    <a:pt x="7760" y="14854"/>
                  </a:cubicBezTo>
                  <a:cubicBezTo>
                    <a:pt x="7907" y="14837"/>
                    <a:pt x="8054" y="14826"/>
                    <a:pt x="8197" y="14792"/>
                  </a:cubicBezTo>
                  <a:cubicBezTo>
                    <a:pt x="8627" y="14693"/>
                    <a:pt x="9017" y="14513"/>
                    <a:pt x="9375" y="14253"/>
                  </a:cubicBezTo>
                  <a:cubicBezTo>
                    <a:pt x="9599" y="14088"/>
                    <a:pt x="9801" y="13899"/>
                    <a:pt x="9974" y="13681"/>
                  </a:cubicBezTo>
                  <a:cubicBezTo>
                    <a:pt x="10163" y="13445"/>
                    <a:pt x="10320" y="13184"/>
                    <a:pt x="10438" y="12903"/>
                  </a:cubicBezTo>
                  <a:cubicBezTo>
                    <a:pt x="10561" y="12603"/>
                    <a:pt x="10639" y="12292"/>
                    <a:pt x="10667" y="11968"/>
                  </a:cubicBezTo>
                  <a:cubicBezTo>
                    <a:pt x="10681" y="11805"/>
                    <a:pt x="10680" y="11641"/>
                    <a:pt x="10667" y="11480"/>
                  </a:cubicBezTo>
                  <a:cubicBezTo>
                    <a:pt x="10651" y="11286"/>
                    <a:pt x="10630" y="11088"/>
                    <a:pt x="10588" y="10897"/>
                  </a:cubicBezTo>
                  <a:cubicBezTo>
                    <a:pt x="10501" y="10495"/>
                    <a:pt x="10320" y="10133"/>
                    <a:pt x="10085" y="9796"/>
                  </a:cubicBezTo>
                  <a:cubicBezTo>
                    <a:pt x="10052" y="9751"/>
                    <a:pt x="10008" y="9705"/>
                    <a:pt x="9958" y="9680"/>
                  </a:cubicBezTo>
                  <a:cubicBezTo>
                    <a:pt x="9928" y="9664"/>
                    <a:pt x="9893" y="9657"/>
                    <a:pt x="9859" y="96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71"/>
          <p:cNvGrpSpPr/>
          <p:nvPr/>
        </p:nvGrpSpPr>
        <p:grpSpPr>
          <a:xfrm>
            <a:off x="1627422" y="3276822"/>
            <a:ext cx="614700" cy="614700"/>
            <a:chOff x="1627422" y="3292687"/>
            <a:chExt cx="614700" cy="614700"/>
          </a:xfrm>
        </p:grpSpPr>
        <p:sp>
          <p:nvSpPr>
            <p:cNvPr id="1469" name="Google Shape;1469;p71"/>
            <p:cNvSpPr/>
            <p:nvPr/>
          </p:nvSpPr>
          <p:spPr>
            <a:xfrm>
              <a:off x="1627422"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71"/>
            <p:cNvSpPr/>
            <p:nvPr/>
          </p:nvSpPr>
          <p:spPr>
            <a:xfrm>
              <a:off x="1704347" y="3366790"/>
              <a:ext cx="466588" cy="466494"/>
            </a:xfrm>
            <a:custGeom>
              <a:rect b="b" l="l" r="r" t="t"/>
              <a:pathLst>
                <a:path extrusionOk="0" h="14898" w="14901">
                  <a:moveTo>
                    <a:pt x="9271" y="4932"/>
                  </a:moveTo>
                  <a:cubicBezTo>
                    <a:pt x="9636" y="4932"/>
                    <a:pt x="9972" y="5249"/>
                    <a:pt x="9958" y="5647"/>
                  </a:cubicBezTo>
                  <a:cubicBezTo>
                    <a:pt x="9947" y="5979"/>
                    <a:pt x="9668" y="6311"/>
                    <a:pt x="9299" y="6311"/>
                  </a:cubicBezTo>
                  <a:cubicBezTo>
                    <a:pt x="9287" y="6311"/>
                    <a:pt x="9275" y="6311"/>
                    <a:pt x="9263" y="6310"/>
                  </a:cubicBezTo>
                  <a:cubicBezTo>
                    <a:pt x="9250" y="6311"/>
                    <a:pt x="9236" y="6312"/>
                    <a:pt x="9223" y="6312"/>
                  </a:cubicBezTo>
                  <a:cubicBezTo>
                    <a:pt x="8891" y="6312"/>
                    <a:pt x="8567" y="5946"/>
                    <a:pt x="8577" y="5622"/>
                  </a:cubicBezTo>
                  <a:cubicBezTo>
                    <a:pt x="8591" y="5223"/>
                    <a:pt x="8911" y="4933"/>
                    <a:pt x="9271" y="4932"/>
                  </a:cubicBezTo>
                  <a:close/>
                  <a:moveTo>
                    <a:pt x="9001" y="3981"/>
                  </a:moveTo>
                  <a:cubicBezTo>
                    <a:pt x="9026" y="3981"/>
                    <a:pt x="9051" y="3982"/>
                    <a:pt x="9076" y="3983"/>
                  </a:cubicBezTo>
                  <a:cubicBezTo>
                    <a:pt x="9999" y="4020"/>
                    <a:pt x="10741" y="4680"/>
                    <a:pt x="10889" y="5600"/>
                  </a:cubicBezTo>
                  <a:cubicBezTo>
                    <a:pt x="11043" y="6566"/>
                    <a:pt x="10429" y="7491"/>
                    <a:pt x="9461" y="7742"/>
                  </a:cubicBezTo>
                  <a:cubicBezTo>
                    <a:pt x="9536" y="7407"/>
                    <a:pt x="9502" y="7085"/>
                    <a:pt x="9361" y="6777"/>
                  </a:cubicBezTo>
                  <a:cubicBezTo>
                    <a:pt x="10028" y="6686"/>
                    <a:pt x="10331" y="6228"/>
                    <a:pt x="10395" y="5822"/>
                  </a:cubicBezTo>
                  <a:cubicBezTo>
                    <a:pt x="10501" y="5146"/>
                    <a:pt x="10071" y="4710"/>
                    <a:pt x="9702" y="4563"/>
                  </a:cubicBezTo>
                  <a:cubicBezTo>
                    <a:pt x="9560" y="4506"/>
                    <a:pt x="9415" y="4478"/>
                    <a:pt x="9268" y="4478"/>
                  </a:cubicBezTo>
                  <a:cubicBezTo>
                    <a:pt x="9179" y="4478"/>
                    <a:pt x="9089" y="4488"/>
                    <a:pt x="8998" y="4509"/>
                  </a:cubicBezTo>
                  <a:cubicBezTo>
                    <a:pt x="8754" y="4566"/>
                    <a:pt x="8548" y="4693"/>
                    <a:pt x="8387" y="4884"/>
                  </a:cubicBezTo>
                  <a:cubicBezTo>
                    <a:pt x="8229" y="5069"/>
                    <a:pt x="8149" y="5291"/>
                    <a:pt x="8123" y="5539"/>
                  </a:cubicBezTo>
                  <a:cubicBezTo>
                    <a:pt x="7914" y="5442"/>
                    <a:pt x="7706" y="5392"/>
                    <a:pt x="7495" y="5392"/>
                  </a:cubicBezTo>
                  <a:cubicBezTo>
                    <a:pt x="7384" y="5392"/>
                    <a:pt x="7273" y="5406"/>
                    <a:pt x="7159" y="5434"/>
                  </a:cubicBezTo>
                  <a:cubicBezTo>
                    <a:pt x="7340" y="4647"/>
                    <a:pt x="8063" y="3981"/>
                    <a:pt x="9001" y="3981"/>
                  </a:cubicBezTo>
                  <a:close/>
                  <a:moveTo>
                    <a:pt x="7511" y="5849"/>
                  </a:moveTo>
                  <a:cubicBezTo>
                    <a:pt x="7754" y="5849"/>
                    <a:pt x="7973" y="5941"/>
                    <a:pt x="8168" y="6136"/>
                  </a:cubicBezTo>
                  <a:cubicBezTo>
                    <a:pt x="8365" y="6331"/>
                    <a:pt x="8557" y="6529"/>
                    <a:pt x="8755" y="6723"/>
                  </a:cubicBezTo>
                  <a:cubicBezTo>
                    <a:pt x="8949" y="6913"/>
                    <a:pt x="9045" y="7138"/>
                    <a:pt x="9056" y="7411"/>
                  </a:cubicBezTo>
                  <a:cubicBezTo>
                    <a:pt x="9034" y="7518"/>
                    <a:pt x="9008" y="7624"/>
                    <a:pt x="8986" y="7732"/>
                  </a:cubicBezTo>
                  <a:cubicBezTo>
                    <a:pt x="8975" y="7778"/>
                    <a:pt x="8953" y="7797"/>
                    <a:pt x="8907" y="7797"/>
                  </a:cubicBezTo>
                  <a:cubicBezTo>
                    <a:pt x="8906" y="7797"/>
                    <a:pt x="8904" y="7797"/>
                    <a:pt x="8902" y="7797"/>
                  </a:cubicBezTo>
                  <a:cubicBezTo>
                    <a:pt x="8612" y="7781"/>
                    <a:pt x="8343" y="7702"/>
                    <a:pt x="8087" y="7564"/>
                  </a:cubicBezTo>
                  <a:cubicBezTo>
                    <a:pt x="7898" y="7462"/>
                    <a:pt x="7735" y="7329"/>
                    <a:pt x="7592" y="7169"/>
                  </a:cubicBezTo>
                  <a:cubicBezTo>
                    <a:pt x="7353" y="6907"/>
                    <a:pt x="7203" y="6600"/>
                    <a:pt x="7132" y="6253"/>
                  </a:cubicBezTo>
                  <a:cubicBezTo>
                    <a:pt x="7118" y="6181"/>
                    <a:pt x="7107" y="6105"/>
                    <a:pt x="7097" y="6030"/>
                  </a:cubicBezTo>
                  <a:cubicBezTo>
                    <a:pt x="7088" y="5965"/>
                    <a:pt x="7104" y="5924"/>
                    <a:pt x="7178" y="5901"/>
                  </a:cubicBezTo>
                  <a:cubicBezTo>
                    <a:pt x="7293" y="5867"/>
                    <a:pt x="7404" y="5849"/>
                    <a:pt x="7511" y="5849"/>
                  </a:cubicBezTo>
                  <a:close/>
                  <a:moveTo>
                    <a:pt x="4465" y="5250"/>
                  </a:moveTo>
                  <a:cubicBezTo>
                    <a:pt x="4485" y="5250"/>
                    <a:pt x="4504" y="5250"/>
                    <a:pt x="4523" y="5250"/>
                  </a:cubicBezTo>
                  <a:cubicBezTo>
                    <a:pt x="4666" y="5255"/>
                    <a:pt x="4811" y="5283"/>
                    <a:pt x="4970" y="5301"/>
                  </a:cubicBezTo>
                  <a:cubicBezTo>
                    <a:pt x="4320" y="6139"/>
                    <a:pt x="3764" y="7012"/>
                    <a:pt x="3346" y="7953"/>
                  </a:cubicBezTo>
                  <a:cubicBezTo>
                    <a:pt x="3100" y="7890"/>
                    <a:pt x="2867" y="7822"/>
                    <a:pt x="2629" y="7770"/>
                  </a:cubicBezTo>
                  <a:cubicBezTo>
                    <a:pt x="2469" y="7738"/>
                    <a:pt x="2304" y="7723"/>
                    <a:pt x="2139" y="7706"/>
                  </a:cubicBezTo>
                  <a:cubicBezTo>
                    <a:pt x="2037" y="7698"/>
                    <a:pt x="1934" y="7688"/>
                    <a:pt x="1833" y="7688"/>
                  </a:cubicBezTo>
                  <a:cubicBezTo>
                    <a:pt x="1801" y="7688"/>
                    <a:pt x="1769" y="7689"/>
                    <a:pt x="1738" y="7691"/>
                  </a:cubicBezTo>
                  <a:cubicBezTo>
                    <a:pt x="1418" y="7718"/>
                    <a:pt x="1100" y="7760"/>
                    <a:pt x="780" y="7791"/>
                  </a:cubicBezTo>
                  <a:cubicBezTo>
                    <a:pt x="732" y="7797"/>
                    <a:pt x="684" y="7810"/>
                    <a:pt x="637" y="7810"/>
                  </a:cubicBezTo>
                  <a:cubicBezTo>
                    <a:pt x="588" y="7810"/>
                    <a:pt x="541" y="7795"/>
                    <a:pt x="500" y="7740"/>
                  </a:cubicBezTo>
                  <a:cubicBezTo>
                    <a:pt x="447" y="7670"/>
                    <a:pt x="442" y="7596"/>
                    <a:pt x="504" y="7528"/>
                  </a:cubicBezTo>
                  <a:cubicBezTo>
                    <a:pt x="620" y="7405"/>
                    <a:pt x="737" y="7282"/>
                    <a:pt x="853" y="7159"/>
                  </a:cubicBezTo>
                  <a:cubicBezTo>
                    <a:pt x="1108" y="6892"/>
                    <a:pt x="1360" y="6621"/>
                    <a:pt x="1620" y="6360"/>
                  </a:cubicBezTo>
                  <a:cubicBezTo>
                    <a:pt x="2059" y="5915"/>
                    <a:pt x="2582" y="5605"/>
                    <a:pt x="3176" y="5419"/>
                  </a:cubicBezTo>
                  <a:cubicBezTo>
                    <a:pt x="3438" y="5335"/>
                    <a:pt x="3704" y="5277"/>
                    <a:pt x="3980" y="5266"/>
                  </a:cubicBezTo>
                  <a:cubicBezTo>
                    <a:pt x="4142" y="5260"/>
                    <a:pt x="4304" y="5250"/>
                    <a:pt x="4465" y="5250"/>
                  </a:cubicBezTo>
                  <a:close/>
                  <a:moveTo>
                    <a:pt x="9058" y="3535"/>
                  </a:moveTo>
                  <a:cubicBezTo>
                    <a:pt x="9039" y="3535"/>
                    <a:pt x="9020" y="3535"/>
                    <a:pt x="9001" y="3536"/>
                  </a:cubicBezTo>
                  <a:cubicBezTo>
                    <a:pt x="8986" y="3535"/>
                    <a:pt x="8971" y="3535"/>
                    <a:pt x="8956" y="3535"/>
                  </a:cubicBezTo>
                  <a:cubicBezTo>
                    <a:pt x="7659" y="3535"/>
                    <a:pt x="6650" y="4611"/>
                    <a:pt x="6640" y="5860"/>
                  </a:cubicBezTo>
                  <a:cubicBezTo>
                    <a:pt x="6631" y="7218"/>
                    <a:pt x="7678" y="8207"/>
                    <a:pt x="8899" y="8251"/>
                  </a:cubicBezTo>
                  <a:cubicBezTo>
                    <a:pt x="8932" y="8252"/>
                    <a:pt x="8964" y="8253"/>
                    <a:pt x="8996" y="8253"/>
                  </a:cubicBezTo>
                  <a:cubicBezTo>
                    <a:pt x="10387" y="8253"/>
                    <a:pt x="11335" y="7158"/>
                    <a:pt x="11368" y="5955"/>
                  </a:cubicBezTo>
                  <a:cubicBezTo>
                    <a:pt x="11403" y="4614"/>
                    <a:pt x="10332" y="3535"/>
                    <a:pt x="9058" y="3535"/>
                  </a:cubicBezTo>
                  <a:close/>
                  <a:moveTo>
                    <a:pt x="3652" y="8400"/>
                  </a:moveTo>
                  <a:cubicBezTo>
                    <a:pt x="4601" y="9349"/>
                    <a:pt x="5542" y="10293"/>
                    <a:pt x="6504" y="11256"/>
                  </a:cubicBezTo>
                  <a:cubicBezTo>
                    <a:pt x="6289" y="11324"/>
                    <a:pt x="6084" y="11405"/>
                    <a:pt x="5873" y="11444"/>
                  </a:cubicBezTo>
                  <a:cubicBezTo>
                    <a:pt x="5864" y="11446"/>
                    <a:pt x="5854" y="11447"/>
                    <a:pt x="5844" y="11447"/>
                  </a:cubicBezTo>
                  <a:cubicBezTo>
                    <a:pt x="5764" y="11447"/>
                    <a:pt x="5661" y="11395"/>
                    <a:pt x="5603" y="11338"/>
                  </a:cubicBezTo>
                  <a:cubicBezTo>
                    <a:pt x="4921" y="10668"/>
                    <a:pt x="4246" y="9989"/>
                    <a:pt x="3571" y="9311"/>
                  </a:cubicBezTo>
                  <a:cubicBezTo>
                    <a:pt x="3458" y="9198"/>
                    <a:pt x="3428" y="9055"/>
                    <a:pt x="3478" y="8902"/>
                  </a:cubicBezTo>
                  <a:cubicBezTo>
                    <a:pt x="3533" y="8734"/>
                    <a:pt x="3592" y="8567"/>
                    <a:pt x="3652" y="8400"/>
                  </a:cubicBezTo>
                  <a:close/>
                  <a:moveTo>
                    <a:pt x="3963" y="10365"/>
                  </a:moveTo>
                  <a:cubicBezTo>
                    <a:pt x="4154" y="10556"/>
                    <a:pt x="4341" y="10744"/>
                    <a:pt x="4532" y="10936"/>
                  </a:cubicBezTo>
                  <a:cubicBezTo>
                    <a:pt x="4467" y="11136"/>
                    <a:pt x="4410" y="11342"/>
                    <a:pt x="4260" y="11509"/>
                  </a:cubicBezTo>
                  <a:cubicBezTo>
                    <a:pt x="4122" y="11659"/>
                    <a:pt x="3943" y="11723"/>
                    <a:pt x="3751" y="11734"/>
                  </a:cubicBezTo>
                  <a:cubicBezTo>
                    <a:pt x="3680" y="11738"/>
                    <a:pt x="3610" y="11740"/>
                    <a:pt x="3540" y="11740"/>
                  </a:cubicBezTo>
                  <a:cubicBezTo>
                    <a:pt x="3416" y="11740"/>
                    <a:pt x="3293" y="11736"/>
                    <a:pt x="3171" y="11736"/>
                  </a:cubicBezTo>
                  <a:cubicBezTo>
                    <a:pt x="3171" y="11572"/>
                    <a:pt x="3165" y="11410"/>
                    <a:pt x="3172" y="11250"/>
                  </a:cubicBezTo>
                  <a:cubicBezTo>
                    <a:pt x="3178" y="11142"/>
                    <a:pt x="3185" y="11030"/>
                    <a:pt x="3215" y="10925"/>
                  </a:cubicBezTo>
                  <a:cubicBezTo>
                    <a:pt x="3278" y="10704"/>
                    <a:pt x="3441" y="10569"/>
                    <a:pt x="3646" y="10482"/>
                  </a:cubicBezTo>
                  <a:cubicBezTo>
                    <a:pt x="3749" y="10440"/>
                    <a:pt x="3856" y="10404"/>
                    <a:pt x="3963" y="10365"/>
                  </a:cubicBezTo>
                  <a:close/>
                  <a:moveTo>
                    <a:pt x="3380" y="9804"/>
                  </a:moveTo>
                  <a:cubicBezTo>
                    <a:pt x="3393" y="9804"/>
                    <a:pt x="3405" y="9806"/>
                    <a:pt x="3413" y="9813"/>
                  </a:cubicBezTo>
                  <a:cubicBezTo>
                    <a:pt x="3481" y="9868"/>
                    <a:pt x="3543" y="9928"/>
                    <a:pt x="3604" y="9983"/>
                  </a:cubicBezTo>
                  <a:cubicBezTo>
                    <a:pt x="3452" y="10068"/>
                    <a:pt x="3308" y="10130"/>
                    <a:pt x="3182" y="10218"/>
                  </a:cubicBezTo>
                  <a:cubicBezTo>
                    <a:pt x="2927" y="10399"/>
                    <a:pt x="2773" y="10648"/>
                    <a:pt x="2735" y="10960"/>
                  </a:cubicBezTo>
                  <a:cubicBezTo>
                    <a:pt x="2721" y="11085"/>
                    <a:pt x="2721" y="11212"/>
                    <a:pt x="2715" y="11338"/>
                  </a:cubicBezTo>
                  <a:cubicBezTo>
                    <a:pt x="2708" y="11481"/>
                    <a:pt x="2704" y="11624"/>
                    <a:pt x="2698" y="11767"/>
                  </a:cubicBezTo>
                  <a:cubicBezTo>
                    <a:pt x="2690" y="12008"/>
                    <a:pt x="2890" y="12199"/>
                    <a:pt x="3111" y="12199"/>
                  </a:cubicBezTo>
                  <a:cubicBezTo>
                    <a:pt x="3117" y="12199"/>
                    <a:pt x="3123" y="12199"/>
                    <a:pt x="3130" y="12198"/>
                  </a:cubicBezTo>
                  <a:cubicBezTo>
                    <a:pt x="3164" y="12197"/>
                    <a:pt x="3197" y="12196"/>
                    <a:pt x="3231" y="12196"/>
                  </a:cubicBezTo>
                  <a:cubicBezTo>
                    <a:pt x="3310" y="12196"/>
                    <a:pt x="3389" y="12199"/>
                    <a:pt x="3467" y="12199"/>
                  </a:cubicBezTo>
                  <a:cubicBezTo>
                    <a:pt x="3510" y="12199"/>
                    <a:pt x="3554" y="12198"/>
                    <a:pt x="3597" y="12196"/>
                  </a:cubicBezTo>
                  <a:cubicBezTo>
                    <a:pt x="3815" y="12181"/>
                    <a:pt x="4034" y="12177"/>
                    <a:pt x="4240" y="12081"/>
                  </a:cubicBezTo>
                  <a:cubicBezTo>
                    <a:pt x="4467" y="11975"/>
                    <a:pt x="4639" y="11815"/>
                    <a:pt x="4761" y="11601"/>
                  </a:cubicBezTo>
                  <a:cubicBezTo>
                    <a:pt x="4813" y="11508"/>
                    <a:pt x="4850" y="11405"/>
                    <a:pt x="4895" y="11306"/>
                  </a:cubicBezTo>
                  <a:cubicBezTo>
                    <a:pt x="4963" y="11375"/>
                    <a:pt x="5033" y="11447"/>
                    <a:pt x="5103" y="11519"/>
                  </a:cubicBezTo>
                  <a:cubicBezTo>
                    <a:pt x="4959" y="11918"/>
                    <a:pt x="4723" y="12269"/>
                    <a:pt x="4397" y="12555"/>
                  </a:cubicBezTo>
                  <a:cubicBezTo>
                    <a:pt x="4092" y="12821"/>
                    <a:pt x="3735" y="12991"/>
                    <a:pt x="3334" y="13060"/>
                  </a:cubicBezTo>
                  <a:cubicBezTo>
                    <a:pt x="3123" y="13095"/>
                    <a:pt x="2908" y="13110"/>
                    <a:pt x="2695" y="13132"/>
                  </a:cubicBezTo>
                  <a:cubicBezTo>
                    <a:pt x="2448" y="13160"/>
                    <a:pt x="2202" y="13192"/>
                    <a:pt x="1954" y="13220"/>
                  </a:cubicBezTo>
                  <a:cubicBezTo>
                    <a:pt x="1913" y="13225"/>
                    <a:pt x="1870" y="13229"/>
                    <a:pt x="1828" y="13229"/>
                  </a:cubicBezTo>
                  <a:cubicBezTo>
                    <a:pt x="1812" y="13229"/>
                    <a:pt x="1796" y="13228"/>
                    <a:pt x="1780" y="13227"/>
                  </a:cubicBezTo>
                  <a:cubicBezTo>
                    <a:pt x="1719" y="13220"/>
                    <a:pt x="1668" y="13185"/>
                    <a:pt x="1677" y="13111"/>
                  </a:cubicBezTo>
                  <a:cubicBezTo>
                    <a:pt x="1691" y="12955"/>
                    <a:pt x="1709" y="12800"/>
                    <a:pt x="1726" y="12644"/>
                  </a:cubicBezTo>
                  <a:cubicBezTo>
                    <a:pt x="1740" y="12503"/>
                    <a:pt x="1750" y="12361"/>
                    <a:pt x="1765" y="12220"/>
                  </a:cubicBezTo>
                  <a:cubicBezTo>
                    <a:pt x="1807" y="11771"/>
                    <a:pt x="1842" y="11321"/>
                    <a:pt x="2067" y="10914"/>
                  </a:cubicBezTo>
                  <a:cubicBezTo>
                    <a:pt x="2234" y="10610"/>
                    <a:pt x="2455" y="10352"/>
                    <a:pt x="2734" y="10146"/>
                  </a:cubicBezTo>
                  <a:cubicBezTo>
                    <a:pt x="2920" y="10008"/>
                    <a:pt x="3121" y="9897"/>
                    <a:pt x="3336" y="9812"/>
                  </a:cubicBezTo>
                  <a:cubicBezTo>
                    <a:pt x="3348" y="9807"/>
                    <a:pt x="3365" y="9804"/>
                    <a:pt x="3380" y="9804"/>
                  </a:cubicBezTo>
                  <a:close/>
                  <a:moveTo>
                    <a:pt x="13958" y="449"/>
                  </a:moveTo>
                  <a:cubicBezTo>
                    <a:pt x="14118" y="449"/>
                    <a:pt x="14254" y="535"/>
                    <a:pt x="14351" y="671"/>
                  </a:cubicBezTo>
                  <a:cubicBezTo>
                    <a:pt x="14461" y="822"/>
                    <a:pt x="14448" y="990"/>
                    <a:pt x="14406" y="1166"/>
                  </a:cubicBezTo>
                  <a:cubicBezTo>
                    <a:pt x="14235" y="1882"/>
                    <a:pt x="14036" y="2591"/>
                    <a:pt x="13789" y="3284"/>
                  </a:cubicBezTo>
                  <a:cubicBezTo>
                    <a:pt x="13763" y="3353"/>
                    <a:pt x="13739" y="3424"/>
                    <a:pt x="13705" y="3516"/>
                  </a:cubicBezTo>
                  <a:cubicBezTo>
                    <a:pt x="13656" y="3459"/>
                    <a:pt x="13618" y="3410"/>
                    <a:pt x="13575" y="3367"/>
                  </a:cubicBezTo>
                  <a:cubicBezTo>
                    <a:pt x="13154" y="2944"/>
                    <a:pt x="12731" y="2521"/>
                    <a:pt x="12309" y="2100"/>
                  </a:cubicBezTo>
                  <a:cubicBezTo>
                    <a:pt x="12250" y="2041"/>
                    <a:pt x="12182" y="2011"/>
                    <a:pt x="12117" y="2011"/>
                  </a:cubicBezTo>
                  <a:cubicBezTo>
                    <a:pt x="12045" y="2011"/>
                    <a:pt x="11977" y="2047"/>
                    <a:pt x="11930" y="2118"/>
                  </a:cubicBezTo>
                  <a:cubicBezTo>
                    <a:pt x="11870" y="2209"/>
                    <a:pt x="11889" y="2333"/>
                    <a:pt x="11985" y="2426"/>
                  </a:cubicBezTo>
                  <a:cubicBezTo>
                    <a:pt x="12479" y="2920"/>
                    <a:pt x="12970" y="3415"/>
                    <a:pt x="13465" y="3906"/>
                  </a:cubicBezTo>
                  <a:cubicBezTo>
                    <a:pt x="13517" y="3960"/>
                    <a:pt x="13530" y="4003"/>
                    <a:pt x="13497" y="4070"/>
                  </a:cubicBezTo>
                  <a:cubicBezTo>
                    <a:pt x="13287" y="4515"/>
                    <a:pt x="13091" y="4965"/>
                    <a:pt x="12871" y="5403"/>
                  </a:cubicBezTo>
                  <a:cubicBezTo>
                    <a:pt x="12602" y="5937"/>
                    <a:pt x="12295" y="6450"/>
                    <a:pt x="11930" y="6924"/>
                  </a:cubicBezTo>
                  <a:cubicBezTo>
                    <a:pt x="11689" y="7238"/>
                    <a:pt x="11440" y="7548"/>
                    <a:pt x="11180" y="7848"/>
                  </a:cubicBezTo>
                  <a:cubicBezTo>
                    <a:pt x="10997" y="8059"/>
                    <a:pt x="10804" y="8261"/>
                    <a:pt x="10598" y="8449"/>
                  </a:cubicBezTo>
                  <a:cubicBezTo>
                    <a:pt x="10279" y="8745"/>
                    <a:pt x="9951" y="9036"/>
                    <a:pt x="9614" y="9311"/>
                  </a:cubicBezTo>
                  <a:cubicBezTo>
                    <a:pt x="9270" y="9588"/>
                    <a:pt x="8909" y="9846"/>
                    <a:pt x="8557" y="10112"/>
                  </a:cubicBezTo>
                  <a:cubicBezTo>
                    <a:pt x="8464" y="10182"/>
                    <a:pt x="8421" y="10310"/>
                    <a:pt x="8500" y="10427"/>
                  </a:cubicBezTo>
                  <a:cubicBezTo>
                    <a:pt x="8550" y="10497"/>
                    <a:pt x="8615" y="10535"/>
                    <a:pt x="8687" y="10535"/>
                  </a:cubicBezTo>
                  <a:cubicBezTo>
                    <a:pt x="8734" y="10535"/>
                    <a:pt x="8783" y="10519"/>
                    <a:pt x="8833" y="10484"/>
                  </a:cubicBezTo>
                  <a:cubicBezTo>
                    <a:pt x="9083" y="10307"/>
                    <a:pt x="9331" y="10126"/>
                    <a:pt x="9587" y="9940"/>
                  </a:cubicBezTo>
                  <a:cubicBezTo>
                    <a:pt x="9600" y="10004"/>
                    <a:pt x="9618" y="10062"/>
                    <a:pt x="9618" y="10123"/>
                  </a:cubicBezTo>
                  <a:cubicBezTo>
                    <a:pt x="9622" y="10406"/>
                    <a:pt x="9629" y="10690"/>
                    <a:pt x="9618" y="10973"/>
                  </a:cubicBezTo>
                  <a:cubicBezTo>
                    <a:pt x="9604" y="11331"/>
                    <a:pt x="9503" y="11672"/>
                    <a:pt x="9375" y="12005"/>
                  </a:cubicBezTo>
                  <a:cubicBezTo>
                    <a:pt x="9246" y="12336"/>
                    <a:pt x="9071" y="12640"/>
                    <a:pt x="8854" y="12919"/>
                  </a:cubicBezTo>
                  <a:cubicBezTo>
                    <a:pt x="8744" y="13064"/>
                    <a:pt x="8623" y="13203"/>
                    <a:pt x="8493" y="13333"/>
                  </a:cubicBezTo>
                  <a:cubicBezTo>
                    <a:pt x="8222" y="13603"/>
                    <a:pt x="7942" y="13866"/>
                    <a:pt x="7664" y="14132"/>
                  </a:cubicBezTo>
                  <a:cubicBezTo>
                    <a:pt x="7571" y="14220"/>
                    <a:pt x="7477" y="14306"/>
                    <a:pt x="7383" y="14397"/>
                  </a:cubicBezTo>
                  <a:cubicBezTo>
                    <a:pt x="7347" y="14432"/>
                    <a:pt x="7307" y="14450"/>
                    <a:pt x="7266" y="14450"/>
                  </a:cubicBezTo>
                  <a:cubicBezTo>
                    <a:pt x="7239" y="14450"/>
                    <a:pt x="7211" y="14442"/>
                    <a:pt x="7183" y="14425"/>
                  </a:cubicBezTo>
                  <a:cubicBezTo>
                    <a:pt x="7115" y="14384"/>
                    <a:pt x="7076" y="14333"/>
                    <a:pt x="7091" y="14234"/>
                  </a:cubicBezTo>
                  <a:cubicBezTo>
                    <a:pt x="7132" y="13984"/>
                    <a:pt x="7161" y="13729"/>
                    <a:pt x="7183" y="13476"/>
                  </a:cubicBezTo>
                  <a:cubicBezTo>
                    <a:pt x="7199" y="13301"/>
                    <a:pt x="7206" y="13124"/>
                    <a:pt x="7202" y="12948"/>
                  </a:cubicBezTo>
                  <a:cubicBezTo>
                    <a:pt x="7186" y="12510"/>
                    <a:pt x="7115" y="12081"/>
                    <a:pt x="6961" y="11668"/>
                  </a:cubicBezTo>
                  <a:cubicBezTo>
                    <a:pt x="6930" y="11587"/>
                    <a:pt x="6951" y="11555"/>
                    <a:pt x="7025" y="11518"/>
                  </a:cubicBezTo>
                  <a:cubicBezTo>
                    <a:pt x="7333" y="11362"/>
                    <a:pt x="7642" y="11205"/>
                    <a:pt x="7946" y="11038"/>
                  </a:cubicBezTo>
                  <a:cubicBezTo>
                    <a:pt x="8062" y="10975"/>
                    <a:pt x="8083" y="10844"/>
                    <a:pt x="8016" y="10723"/>
                  </a:cubicBezTo>
                  <a:cubicBezTo>
                    <a:pt x="7981" y="10661"/>
                    <a:pt x="7907" y="10625"/>
                    <a:pt x="7829" y="10625"/>
                  </a:cubicBezTo>
                  <a:cubicBezTo>
                    <a:pt x="7791" y="10625"/>
                    <a:pt x="7752" y="10633"/>
                    <a:pt x="7717" y="10652"/>
                  </a:cubicBezTo>
                  <a:cubicBezTo>
                    <a:pt x="7466" y="10782"/>
                    <a:pt x="7219" y="10917"/>
                    <a:pt x="6954" y="11058"/>
                  </a:cubicBezTo>
                  <a:cubicBezTo>
                    <a:pt x="6930" y="11028"/>
                    <a:pt x="6909" y="10996"/>
                    <a:pt x="6883" y="10970"/>
                  </a:cubicBezTo>
                  <a:cubicBezTo>
                    <a:pt x="5897" y="9981"/>
                    <a:pt x="4911" y="8994"/>
                    <a:pt x="3923" y="8009"/>
                  </a:cubicBezTo>
                  <a:cubicBezTo>
                    <a:pt x="3871" y="7957"/>
                    <a:pt x="3867" y="7919"/>
                    <a:pt x="3899" y="7854"/>
                  </a:cubicBezTo>
                  <a:cubicBezTo>
                    <a:pt x="4161" y="7306"/>
                    <a:pt x="4477" y="6790"/>
                    <a:pt x="4825" y="6292"/>
                  </a:cubicBezTo>
                  <a:cubicBezTo>
                    <a:pt x="5062" y="5951"/>
                    <a:pt x="5323" y="5625"/>
                    <a:pt x="5582" y="5298"/>
                  </a:cubicBezTo>
                  <a:cubicBezTo>
                    <a:pt x="5753" y="5082"/>
                    <a:pt x="5933" y="4873"/>
                    <a:pt x="6121" y="4670"/>
                  </a:cubicBezTo>
                  <a:cubicBezTo>
                    <a:pt x="6421" y="4346"/>
                    <a:pt x="6718" y="4017"/>
                    <a:pt x="7043" y="3715"/>
                  </a:cubicBezTo>
                  <a:cubicBezTo>
                    <a:pt x="7340" y="3441"/>
                    <a:pt x="7668" y="3199"/>
                    <a:pt x="7990" y="2953"/>
                  </a:cubicBezTo>
                  <a:cubicBezTo>
                    <a:pt x="8417" y="2630"/>
                    <a:pt x="8880" y="2356"/>
                    <a:pt x="9352" y="2100"/>
                  </a:cubicBezTo>
                  <a:cubicBezTo>
                    <a:pt x="9842" y="1834"/>
                    <a:pt x="10344" y="1597"/>
                    <a:pt x="10860" y="1387"/>
                  </a:cubicBezTo>
                  <a:cubicBezTo>
                    <a:pt x="10876" y="1380"/>
                    <a:pt x="10891" y="1372"/>
                    <a:pt x="10918" y="1360"/>
                  </a:cubicBezTo>
                  <a:cubicBezTo>
                    <a:pt x="11017" y="1460"/>
                    <a:pt x="11122" y="1563"/>
                    <a:pt x="11222" y="1670"/>
                  </a:cubicBezTo>
                  <a:cubicBezTo>
                    <a:pt x="11276" y="1726"/>
                    <a:pt x="11341" y="1751"/>
                    <a:pt x="11403" y="1751"/>
                  </a:cubicBezTo>
                  <a:cubicBezTo>
                    <a:pt x="11464" y="1751"/>
                    <a:pt x="11521" y="1727"/>
                    <a:pt x="11563" y="1687"/>
                  </a:cubicBezTo>
                  <a:cubicBezTo>
                    <a:pt x="11647" y="1607"/>
                    <a:pt x="11667" y="1449"/>
                    <a:pt x="11548" y="1338"/>
                  </a:cubicBezTo>
                  <a:cubicBezTo>
                    <a:pt x="11497" y="1290"/>
                    <a:pt x="11447" y="1241"/>
                    <a:pt x="11384" y="1181"/>
                  </a:cubicBezTo>
                  <a:cubicBezTo>
                    <a:pt x="11555" y="1119"/>
                    <a:pt x="11705" y="1057"/>
                    <a:pt x="11860" y="1012"/>
                  </a:cubicBezTo>
                  <a:cubicBezTo>
                    <a:pt x="12358" y="862"/>
                    <a:pt x="12857" y="715"/>
                    <a:pt x="13357" y="573"/>
                  </a:cubicBezTo>
                  <a:cubicBezTo>
                    <a:pt x="13540" y="522"/>
                    <a:pt x="13725" y="468"/>
                    <a:pt x="13912" y="451"/>
                  </a:cubicBezTo>
                  <a:cubicBezTo>
                    <a:pt x="13928" y="450"/>
                    <a:pt x="13943" y="449"/>
                    <a:pt x="13958" y="449"/>
                  </a:cubicBezTo>
                  <a:close/>
                  <a:moveTo>
                    <a:pt x="13769" y="0"/>
                  </a:moveTo>
                  <a:cubicBezTo>
                    <a:pt x="13766" y="6"/>
                    <a:pt x="13763" y="13"/>
                    <a:pt x="13761" y="14"/>
                  </a:cubicBezTo>
                  <a:cubicBezTo>
                    <a:pt x="13428" y="95"/>
                    <a:pt x="13091" y="163"/>
                    <a:pt x="12765" y="260"/>
                  </a:cubicBezTo>
                  <a:cubicBezTo>
                    <a:pt x="12291" y="399"/>
                    <a:pt x="11818" y="545"/>
                    <a:pt x="11353" y="713"/>
                  </a:cubicBezTo>
                  <a:cubicBezTo>
                    <a:pt x="10908" y="873"/>
                    <a:pt x="10468" y="1056"/>
                    <a:pt x="10034" y="1247"/>
                  </a:cubicBezTo>
                  <a:cubicBezTo>
                    <a:pt x="9728" y="1381"/>
                    <a:pt x="9430" y="1537"/>
                    <a:pt x="9137" y="1698"/>
                  </a:cubicBezTo>
                  <a:cubicBezTo>
                    <a:pt x="8807" y="1880"/>
                    <a:pt x="8479" y="2069"/>
                    <a:pt x="8164" y="2271"/>
                  </a:cubicBezTo>
                  <a:cubicBezTo>
                    <a:pt x="7903" y="2436"/>
                    <a:pt x="7654" y="2620"/>
                    <a:pt x="7410" y="2808"/>
                  </a:cubicBezTo>
                  <a:cubicBezTo>
                    <a:pt x="7168" y="2995"/>
                    <a:pt x="6926" y="3189"/>
                    <a:pt x="6702" y="3397"/>
                  </a:cubicBezTo>
                  <a:cubicBezTo>
                    <a:pt x="6447" y="3636"/>
                    <a:pt x="6208" y="3891"/>
                    <a:pt x="5968" y="4145"/>
                  </a:cubicBezTo>
                  <a:cubicBezTo>
                    <a:pt x="5749" y="4379"/>
                    <a:pt x="5539" y="4622"/>
                    <a:pt x="5323" y="4858"/>
                  </a:cubicBezTo>
                  <a:cubicBezTo>
                    <a:pt x="5305" y="4878"/>
                    <a:pt x="5269" y="4889"/>
                    <a:pt x="5240" y="4889"/>
                  </a:cubicBezTo>
                  <a:cubicBezTo>
                    <a:pt x="5237" y="4889"/>
                    <a:pt x="5234" y="4888"/>
                    <a:pt x="5231" y="4888"/>
                  </a:cubicBezTo>
                  <a:cubicBezTo>
                    <a:pt x="4952" y="4858"/>
                    <a:pt x="4673" y="4810"/>
                    <a:pt x="4395" y="4795"/>
                  </a:cubicBezTo>
                  <a:cubicBezTo>
                    <a:pt x="4357" y="4793"/>
                    <a:pt x="4320" y="4792"/>
                    <a:pt x="4282" y="4792"/>
                  </a:cubicBezTo>
                  <a:cubicBezTo>
                    <a:pt x="4131" y="4792"/>
                    <a:pt x="3978" y="4808"/>
                    <a:pt x="3829" y="4827"/>
                  </a:cubicBezTo>
                  <a:cubicBezTo>
                    <a:pt x="3604" y="4857"/>
                    <a:pt x="3379" y="4901"/>
                    <a:pt x="3158" y="4949"/>
                  </a:cubicBezTo>
                  <a:cubicBezTo>
                    <a:pt x="2727" y="5047"/>
                    <a:pt x="2332" y="5238"/>
                    <a:pt x="1967" y="5482"/>
                  </a:cubicBezTo>
                  <a:cubicBezTo>
                    <a:pt x="1639" y="5700"/>
                    <a:pt x="1346" y="5959"/>
                    <a:pt x="1083" y="6255"/>
                  </a:cubicBezTo>
                  <a:cubicBezTo>
                    <a:pt x="863" y="6502"/>
                    <a:pt x="617" y="6727"/>
                    <a:pt x="392" y="6971"/>
                  </a:cubicBezTo>
                  <a:cubicBezTo>
                    <a:pt x="235" y="7142"/>
                    <a:pt x="40" y="7293"/>
                    <a:pt x="0" y="7548"/>
                  </a:cubicBezTo>
                  <a:lnTo>
                    <a:pt x="0" y="7725"/>
                  </a:lnTo>
                  <a:cubicBezTo>
                    <a:pt x="10" y="7756"/>
                    <a:pt x="20" y="7787"/>
                    <a:pt x="30" y="7818"/>
                  </a:cubicBezTo>
                  <a:cubicBezTo>
                    <a:pt x="112" y="8097"/>
                    <a:pt x="363" y="8270"/>
                    <a:pt x="650" y="8270"/>
                  </a:cubicBezTo>
                  <a:cubicBezTo>
                    <a:pt x="700" y="8270"/>
                    <a:pt x="751" y="8265"/>
                    <a:pt x="802" y="8254"/>
                  </a:cubicBezTo>
                  <a:cubicBezTo>
                    <a:pt x="1016" y="8207"/>
                    <a:pt x="1237" y="8187"/>
                    <a:pt x="1455" y="8166"/>
                  </a:cubicBezTo>
                  <a:cubicBezTo>
                    <a:pt x="1581" y="8154"/>
                    <a:pt x="1708" y="8147"/>
                    <a:pt x="1834" y="8147"/>
                  </a:cubicBezTo>
                  <a:cubicBezTo>
                    <a:pt x="1874" y="8147"/>
                    <a:pt x="1914" y="8148"/>
                    <a:pt x="1954" y="8149"/>
                  </a:cubicBezTo>
                  <a:cubicBezTo>
                    <a:pt x="2364" y="8169"/>
                    <a:pt x="2768" y="8237"/>
                    <a:pt x="3162" y="8397"/>
                  </a:cubicBezTo>
                  <a:cubicBezTo>
                    <a:pt x="3045" y="8725"/>
                    <a:pt x="2903" y="9055"/>
                    <a:pt x="3082" y="9396"/>
                  </a:cubicBezTo>
                  <a:cubicBezTo>
                    <a:pt x="2889" y="9510"/>
                    <a:pt x="2697" y="9614"/>
                    <a:pt x="2516" y="9735"/>
                  </a:cubicBezTo>
                  <a:cubicBezTo>
                    <a:pt x="2199" y="9952"/>
                    <a:pt x="1948" y="10230"/>
                    <a:pt x="1749" y="10557"/>
                  </a:cubicBezTo>
                  <a:cubicBezTo>
                    <a:pt x="1562" y="10861"/>
                    <a:pt x="1442" y="11191"/>
                    <a:pt x="1378" y="11539"/>
                  </a:cubicBezTo>
                  <a:cubicBezTo>
                    <a:pt x="1347" y="11713"/>
                    <a:pt x="1342" y="11891"/>
                    <a:pt x="1323" y="12067"/>
                  </a:cubicBezTo>
                  <a:cubicBezTo>
                    <a:pt x="1302" y="12265"/>
                    <a:pt x="1267" y="12464"/>
                    <a:pt x="1259" y="12662"/>
                  </a:cubicBezTo>
                  <a:cubicBezTo>
                    <a:pt x="1250" y="12878"/>
                    <a:pt x="1173" y="13090"/>
                    <a:pt x="1250" y="13309"/>
                  </a:cubicBezTo>
                  <a:cubicBezTo>
                    <a:pt x="1317" y="13503"/>
                    <a:pt x="1519" y="13676"/>
                    <a:pt x="1731" y="13676"/>
                  </a:cubicBezTo>
                  <a:cubicBezTo>
                    <a:pt x="1740" y="13676"/>
                    <a:pt x="1748" y="13676"/>
                    <a:pt x="1757" y="13675"/>
                  </a:cubicBezTo>
                  <a:cubicBezTo>
                    <a:pt x="2004" y="13660"/>
                    <a:pt x="2250" y="13630"/>
                    <a:pt x="2493" y="13606"/>
                  </a:cubicBezTo>
                  <a:cubicBezTo>
                    <a:pt x="2690" y="13589"/>
                    <a:pt x="2885" y="13569"/>
                    <a:pt x="3082" y="13554"/>
                  </a:cubicBezTo>
                  <a:cubicBezTo>
                    <a:pt x="3526" y="13514"/>
                    <a:pt x="3943" y="13392"/>
                    <a:pt x="4321" y="13156"/>
                  </a:cubicBezTo>
                  <a:cubicBezTo>
                    <a:pt x="4488" y="13052"/>
                    <a:pt x="4648" y="12934"/>
                    <a:pt x="4794" y="12805"/>
                  </a:cubicBezTo>
                  <a:cubicBezTo>
                    <a:pt x="5074" y="12558"/>
                    <a:pt x="5280" y="12254"/>
                    <a:pt x="5436" y="11914"/>
                  </a:cubicBezTo>
                  <a:cubicBezTo>
                    <a:pt x="5450" y="11883"/>
                    <a:pt x="5466" y="11852"/>
                    <a:pt x="5485" y="11814"/>
                  </a:cubicBezTo>
                  <a:cubicBezTo>
                    <a:pt x="5612" y="11872"/>
                    <a:pt x="5735" y="11896"/>
                    <a:pt x="5857" y="11896"/>
                  </a:cubicBezTo>
                  <a:cubicBezTo>
                    <a:pt x="6075" y="11896"/>
                    <a:pt x="6288" y="11819"/>
                    <a:pt x="6501" y="11729"/>
                  </a:cubicBezTo>
                  <a:cubicBezTo>
                    <a:pt x="6600" y="12003"/>
                    <a:pt x="6685" y="12273"/>
                    <a:pt x="6706" y="12559"/>
                  </a:cubicBezTo>
                  <a:cubicBezTo>
                    <a:pt x="6725" y="12838"/>
                    <a:pt x="6745" y="13115"/>
                    <a:pt x="6738" y="13392"/>
                  </a:cubicBezTo>
                  <a:cubicBezTo>
                    <a:pt x="6732" y="13603"/>
                    <a:pt x="6687" y="13811"/>
                    <a:pt x="6660" y="14021"/>
                  </a:cubicBezTo>
                  <a:cubicBezTo>
                    <a:pt x="6636" y="14205"/>
                    <a:pt x="6600" y="14390"/>
                    <a:pt x="6701" y="14565"/>
                  </a:cubicBezTo>
                  <a:cubicBezTo>
                    <a:pt x="6794" y="14728"/>
                    <a:pt x="6926" y="14843"/>
                    <a:pt x="7112" y="14882"/>
                  </a:cubicBezTo>
                  <a:cubicBezTo>
                    <a:pt x="7120" y="14884"/>
                    <a:pt x="7125" y="14892"/>
                    <a:pt x="7131" y="14898"/>
                  </a:cubicBezTo>
                  <a:lnTo>
                    <a:pt x="7395" y="14898"/>
                  </a:lnTo>
                  <a:cubicBezTo>
                    <a:pt x="7496" y="14841"/>
                    <a:pt x="7612" y="14799"/>
                    <a:pt x="7697" y="14724"/>
                  </a:cubicBezTo>
                  <a:cubicBezTo>
                    <a:pt x="7956" y="14490"/>
                    <a:pt x="8206" y="14247"/>
                    <a:pt x="8455" y="14005"/>
                  </a:cubicBezTo>
                  <a:cubicBezTo>
                    <a:pt x="8626" y="13838"/>
                    <a:pt x="8802" y="13673"/>
                    <a:pt x="8960" y="13496"/>
                  </a:cubicBezTo>
                  <a:cubicBezTo>
                    <a:pt x="9113" y="13327"/>
                    <a:pt x="9256" y="13152"/>
                    <a:pt x="9389" y="12969"/>
                  </a:cubicBezTo>
                  <a:cubicBezTo>
                    <a:pt x="9578" y="12706"/>
                    <a:pt x="9721" y="12418"/>
                    <a:pt x="9836" y="12114"/>
                  </a:cubicBezTo>
                  <a:cubicBezTo>
                    <a:pt x="9990" y="11706"/>
                    <a:pt x="10076" y="11283"/>
                    <a:pt x="10095" y="10847"/>
                  </a:cubicBezTo>
                  <a:cubicBezTo>
                    <a:pt x="10103" y="10642"/>
                    <a:pt x="10092" y="10437"/>
                    <a:pt x="10076" y="10232"/>
                  </a:cubicBezTo>
                  <a:cubicBezTo>
                    <a:pt x="10062" y="10039"/>
                    <a:pt x="10027" y="9848"/>
                    <a:pt x="10004" y="9656"/>
                  </a:cubicBezTo>
                  <a:cubicBezTo>
                    <a:pt x="10000" y="9628"/>
                    <a:pt x="10011" y="9591"/>
                    <a:pt x="10031" y="9570"/>
                  </a:cubicBezTo>
                  <a:cubicBezTo>
                    <a:pt x="10069" y="9527"/>
                    <a:pt x="10117" y="9492"/>
                    <a:pt x="10161" y="9454"/>
                  </a:cubicBezTo>
                  <a:cubicBezTo>
                    <a:pt x="10450" y="9196"/>
                    <a:pt x="10747" y="8944"/>
                    <a:pt x="11024" y="8674"/>
                  </a:cubicBezTo>
                  <a:cubicBezTo>
                    <a:pt x="11287" y="8417"/>
                    <a:pt x="11538" y="8145"/>
                    <a:pt x="11780" y="7866"/>
                  </a:cubicBezTo>
                  <a:cubicBezTo>
                    <a:pt x="11991" y="7624"/>
                    <a:pt x="12189" y="7370"/>
                    <a:pt x="12374" y="7108"/>
                  </a:cubicBezTo>
                  <a:cubicBezTo>
                    <a:pt x="12702" y="6641"/>
                    <a:pt x="13005" y="6156"/>
                    <a:pt x="13261" y="5645"/>
                  </a:cubicBezTo>
                  <a:cubicBezTo>
                    <a:pt x="13469" y="5233"/>
                    <a:pt x="13677" y="4819"/>
                    <a:pt x="13851" y="4392"/>
                  </a:cubicBezTo>
                  <a:cubicBezTo>
                    <a:pt x="14063" y="3870"/>
                    <a:pt x="14249" y="3338"/>
                    <a:pt x="14424" y="2801"/>
                  </a:cubicBezTo>
                  <a:cubicBezTo>
                    <a:pt x="14566" y="2373"/>
                    <a:pt x="14675" y="1934"/>
                    <a:pt x="14795" y="1500"/>
                  </a:cubicBezTo>
                  <a:cubicBezTo>
                    <a:pt x="14837" y="1350"/>
                    <a:pt x="14866" y="1196"/>
                    <a:pt x="14901" y="1041"/>
                  </a:cubicBezTo>
                  <a:lnTo>
                    <a:pt x="14901" y="848"/>
                  </a:lnTo>
                  <a:cubicBezTo>
                    <a:pt x="14884" y="777"/>
                    <a:pt x="14871" y="703"/>
                    <a:pt x="14846" y="635"/>
                  </a:cubicBezTo>
                  <a:cubicBezTo>
                    <a:pt x="14728" y="307"/>
                    <a:pt x="14492" y="108"/>
                    <a:pt x="14158" y="17"/>
                  </a:cubicBezTo>
                  <a:cubicBezTo>
                    <a:pt x="14145" y="14"/>
                    <a:pt x="14135" y="7"/>
                    <a:pt x="141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 name="Google Shape;1471;p71"/>
          <p:cNvGrpSpPr/>
          <p:nvPr/>
        </p:nvGrpSpPr>
        <p:grpSpPr>
          <a:xfrm>
            <a:off x="876075" y="3276822"/>
            <a:ext cx="614700" cy="614700"/>
            <a:chOff x="874709" y="3292687"/>
            <a:chExt cx="614700" cy="614700"/>
          </a:xfrm>
        </p:grpSpPr>
        <p:sp>
          <p:nvSpPr>
            <p:cNvPr id="1472" name="Google Shape;1472;p71"/>
            <p:cNvSpPr/>
            <p:nvPr/>
          </p:nvSpPr>
          <p:spPr>
            <a:xfrm>
              <a:off x="874709"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71"/>
            <p:cNvSpPr/>
            <p:nvPr/>
          </p:nvSpPr>
          <p:spPr>
            <a:xfrm>
              <a:off x="951577" y="3376998"/>
              <a:ext cx="466932" cy="446078"/>
            </a:xfrm>
            <a:custGeom>
              <a:rect b="b" l="l" r="r" t="t"/>
              <a:pathLst>
                <a:path extrusionOk="0" h="14246" w="14912">
                  <a:moveTo>
                    <a:pt x="10643" y="3190"/>
                  </a:moveTo>
                  <a:cubicBezTo>
                    <a:pt x="10544" y="3190"/>
                    <a:pt x="10458" y="3264"/>
                    <a:pt x="10436" y="3354"/>
                  </a:cubicBezTo>
                  <a:cubicBezTo>
                    <a:pt x="10406" y="3482"/>
                    <a:pt x="10474" y="3593"/>
                    <a:pt x="10602" y="3640"/>
                  </a:cubicBezTo>
                  <a:cubicBezTo>
                    <a:pt x="10716" y="3683"/>
                    <a:pt x="10831" y="3728"/>
                    <a:pt x="10962" y="3779"/>
                  </a:cubicBezTo>
                  <a:cubicBezTo>
                    <a:pt x="10917" y="3803"/>
                    <a:pt x="10889" y="3818"/>
                    <a:pt x="10858" y="3833"/>
                  </a:cubicBezTo>
                  <a:lnTo>
                    <a:pt x="9536" y="4432"/>
                  </a:lnTo>
                  <a:cubicBezTo>
                    <a:pt x="9106" y="4626"/>
                    <a:pt x="8675" y="4822"/>
                    <a:pt x="8246" y="5015"/>
                  </a:cubicBezTo>
                  <a:cubicBezTo>
                    <a:pt x="7970" y="5141"/>
                    <a:pt x="7696" y="5269"/>
                    <a:pt x="7420" y="5392"/>
                  </a:cubicBezTo>
                  <a:cubicBezTo>
                    <a:pt x="7402" y="5399"/>
                    <a:pt x="7386" y="5405"/>
                    <a:pt x="7370" y="5405"/>
                  </a:cubicBezTo>
                  <a:cubicBezTo>
                    <a:pt x="7348" y="5405"/>
                    <a:pt x="7328" y="5394"/>
                    <a:pt x="7309" y="5363"/>
                  </a:cubicBezTo>
                  <a:cubicBezTo>
                    <a:pt x="7189" y="5157"/>
                    <a:pt x="7059" y="4957"/>
                    <a:pt x="6942" y="4748"/>
                  </a:cubicBezTo>
                  <a:cubicBezTo>
                    <a:pt x="6842" y="4570"/>
                    <a:pt x="6695" y="4461"/>
                    <a:pt x="6506" y="4461"/>
                  </a:cubicBezTo>
                  <a:cubicBezTo>
                    <a:pt x="6432" y="4461"/>
                    <a:pt x="6352" y="4478"/>
                    <a:pt x="6265" y="4515"/>
                  </a:cubicBezTo>
                  <a:cubicBezTo>
                    <a:pt x="6083" y="4591"/>
                    <a:pt x="5902" y="4677"/>
                    <a:pt x="5722" y="4759"/>
                  </a:cubicBezTo>
                  <a:cubicBezTo>
                    <a:pt x="5201" y="4993"/>
                    <a:pt x="4682" y="5225"/>
                    <a:pt x="4161" y="5458"/>
                  </a:cubicBezTo>
                  <a:cubicBezTo>
                    <a:pt x="3864" y="5590"/>
                    <a:pt x="3570" y="5727"/>
                    <a:pt x="3273" y="5861"/>
                  </a:cubicBezTo>
                  <a:cubicBezTo>
                    <a:pt x="3174" y="5905"/>
                    <a:pt x="3112" y="6052"/>
                    <a:pt x="3150" y="6158"/>
                  </a:cubicBezTo>
                  <a:cubicBezTo>
                    <a:pt x="3182" y="6244"/>
                    <a:pt x="3271" y="6303"/>
                    <a:pt x="3363" y="6303"/>
                  </a:cubicBezTo>
                  <a:cubicBezTo>
                    <a:pt x="3385" y="6303"/>
                    <a:pt x="3408" y="6299"/>
                    <a:pt x="3430" y="6291"/>
                  </a:cubicBezTo>
                  <a:cubicBezTo>
                    <a:pt x="3516" y="6260"/>
                    <a:pt x="3600" y="6219"/>
                    <a:pt x="3683" y="6183"/>
                  </a:cubicBezTo>
                  <a:cubicBezTo>
                    <a:pt x="3963" y="6055"/>
                    <a:pt x="4244" y="5926"/>
                    <a:pt x="4525" y="5799"/>
                  </a:cubicBezTo>
                  <a:cubicBezTo>
                    <a:pt x="5007" y="5580"/>
                    <a:pt x="5490" y="5362"/>
                    <a:pt x="5972" y="5144"/>
                  </a:cubicBezTo>
                  <a:cubicBezTo>
                    <a:pt x="6124" y="5078"/>
                    <a:pt x="6274" y="5011"/>
                    <a:pt x="6422" y="4943"/>
                  </a:cubicBezTo>
                  <a:cubicBezTo>
                    <a:pt x="6442" y="4934"/>
                    <a:pt x="6459" y="4930"/>
                    <a:pt x="6474" y="4930"/>
                  </a:cubicBezTo>
                  <a:cubicBezTo>
                    <a:pt x="6504" y="4930"/>
                    <a:pt x="6527" y="4948"/>
                    <a:pt x="6548" y="4984"/>
                  </a:cubicBezTo>
                  <a:cubicBezTo>
                    <a:pt x="6671" y="5196"/>
                    <a:pt x="6803" y="5403"/>
                    <a:pt x="6923" y="5615"/>
                  </a:cubicBezTo>
                  <a:cubicBezTo>
                    <a:pt x="7016" y="5780"/>
                    <a:pt x="7191" y="5874"/>
                    <a:pt x="7358" y="5874"/>
                  </a:cubicBezTo>
                  <a:cubicBezTo>
                    <a:pt x="7411" y="5874"/>
                    <a:pt x="7464" y="5865"/>
                    <a:pt x="7513" y="5844"/>
                  </a:cubicBezTo>
                  <a:cubicBezTo>
                    <a:pt x="7755" y="5745"/>
                    <a:pt x="7993" y="5635"/>
                    <a:pt x="8232" y="5526"/>
                  </a:cubicBezTo>
                  <a:cubicBezTo>
                    <a:pt x="8772" y="5283"/>
                    <a:pt x="9314" y="5038"/>
                    <a:pt x="9853" y="4795"/>
                  </a:cubicBezTo>
                  <a:cubicBezTo>
                    <a:pt x="10203" y="4638"/>
                    <a:pt x="10549" y="4476"/>
                    <a:pt x="10899" y="4316"/>
                  </a:cubicBezTo>
                  <a:cubicBezTo>
                    <a:pt x="10981" y="4278"/>
                    <a:pt x="11066" y="4243"/>
                    <a:pt x="11156" y="4202"/>
                  </a:cubicBezTo>
                  <a:lnTo>
                    <a:pt x="11156" y="4202"/>
                  </a:lnTo>
                  <a:cubicBezTo>
                    <a:pt x="11104" y="4340"/>
                    <a:pt x="11051" y="4465"/>
                    <a:pt x="11009" y="4592"/>
                  </a:cubicBezTo>
                  <a:cubicBezTo>
                    <a:pt x="10971" y="4710"/>
                    <a:pt x="11035" y="4857"/>
                    <a:pt x="11132" y="4888"/>
                  </a:cubicBezTo>
                  <a:cubicBezTo>
                    <a:pt x="11163" y="4899"/>
                    <a:pt x="11193" y="4904"/>
                    <a:pt x="11222" y="4904"/>
                  </a:cubicBezTo>
                  <a:cubicBezTo>
                    <a:pt x="11322" y="4904"/>
                    <a:pt x="11405" y="4844"/>
                    <a:pt x="11443" y="4739"/>
                  </a:cubicBezTo>
                  <a:cubicBezTo>
                    <a:pt x="11540" y="4482"/>
                    <a:pt x="11639" y="4223"/>
                    <a:pt x="11738" y="3967"/>
                  </a:cubicBezTo>
                  <a:cubicBezTo>
                    <a:pt x="11800" y="3804"/>
                    <a:pt x="11750" y="3608"/>
                    <a:pt x="11593" y="3538"/>
                  </a:cubicBezTo>
                  <a:cubicBezTo>
                    <a:pt x="11305" y="3411"/>
                    <a:pt x="11008" y="3303"/>
                    <a:pt x="10709" y="3202"/>
                  </a:cubicBezTo>
                  <a:cubicBezTo>
                    <a:pt x="10687" y="3194"/>
                    <a:pt x="10664" y="3190"/>
                    <a:pt x="10643" y="3190"/>
                  </a:cubicBezTo>
                  <a:close/>
                  <a:moveTo>
                    <a:pt x="7746" y="445"/>
                  </a:moveTo>
                  <a:cubicBezTo>
                    <a:pt x="9745" y="445"/>
                    <a:pt x="11745" y="445"/>
                    <a:pt x="13744" y="446"/>
                  </a:cubicBezTo>
                  <a:cubicBezTo>
                    <a:pt x="13891" y="446"/>
                    <a:pt x="14035" y="463"/>
                    <a:pt x="14167" y="550"/>
                  </a:cubicBezTo>
                  <a:cubicBezTo>
                    <a:pt x="14354" y="673"/>
                    <a:pt x="14444" y="850"/>
                    <a:pt x="14446" y="1068"/>
                  </a:cubicBezTo>
                  <a:cubicBezTo>
                    <a:pt x="14447" y="2786"/>
                    <a:pt x="14447" y="4505"/>
                    <a:pt x="14447" y="6221"/>
                  </a:cubicBezTo>
                  <a:cubicBezTo>
                    <a:pt x="14443" y="6947"/>
                    <a:pt x="14443" y="7674"/>
                    <a:pt x="14443" y="8401"/>
                  </a:cubicBezTo>
                  <a:cubicBezTo>
                    <a:pt x="14443" y="8670"/>
                    <a:pt x="14269" y="8924"/>
                    <a:pt x="14007" y="8992"/>
                  </a:cubicBezTo>
                  <a:cubicBezTo>
                    <a:pt x="13949" y="8830"/>
                    <a:pt x="13888" y="8670"/>
                    <a:pt x="13834" y="8507"/>
                  </a:cubicBezTo>
                  <a:cubicBezTo>
                    <a:pt x="13827" y="8489"/>
                    <a:pt x="13839" y="8455"/>
                    <a:pt x="13853" y="8439"/>
                  </a:cubicBezTo>
                  <a:cubicBezTo>
                    <a:pt x="13931" y="8351"/>
                    <a:pt x="13966" y="8247"/>
                    <a:pt x="13966" y="8129"/>
                  </a:cubicBezTo>
                  <a:lnTo>
                    <a:pt x="13966" y="1352"/>
                  </a:lnTo>
                  <a:cubicBezTo>
                    <a:pt x="13966" y="1150"/>
                    <a:pt x="13871" y="989"/>
                    <a:pt x="13707" y="952"/>
                  </a:cubicBezTo>
                  <a:cubicBezTo>
                    <a:pt x="13679" y="946"/>
                    <a:pt x="13650" y="939"/>
                    <a:pt x="13622" y="939"/>
                  </a:cubicBezTo>
                  <a:lnTo>
                    <a:pt x="1281" y="939"/>
                  </a:lnTo>
                  <a:cubicBezTo>
                    <a:pt x="1089" y="939"/>
                    <a:pt x="936" y="1094"/>
                    <a:pt x="936" y="1287"/>
                  </a:cubicBezTo>
                  <a:lnTo>
                    <a:pt x="936" y="2232"/>
                  </a:lnTo>
                  <a:cubicBezTo>
                    <a:pt x="936" y="2378"/>
                    <a:pt x="1023" y="2473"/>
                    <a:pt x="1161" y="2474"/>
                  </a:cubicBezTo>
                  <a:cubicBezTo>
                    <a:pt x="1162" y="2474"/>
                    <a:pt x="1163" y="2474"/>
                    <a:pt x="1164" y="2474"/>
                  </a:cubicBezTo>
                  <a:cubicBezTo>
                    <a:pt x="1302" y="2474"/>
                    <a:pt x="1394" y="2377"/>
                    <a:pt x="1396" y="2230"/>
                  </a:cubicBezTo>
                  <a:cubicBezTo>
                    <a:pt x="1398" y="1968"/>
                    <a:pt x="1396" y="1706"/>
                    <a:pt x="1396" y="1444"/>
                  </a:cubicBezTo>
                  <a:lnTo>
                    <a:pt x="1396" y="1385"/>
                  </a:lnTo>
                  <a:lnTo>
                    <a:pt x="13502" y="1385"/>
                  </a:lnTo>
                  <a:lnTo>
                    <a:pt x="13502" y="8085"/>
                  </a:lnTo>
                  <a:cubicBezTo>
                    <a:pt x="13410" y="8030"/>
                    <a:pt x="13321" y="7974"/>
                    <a:pt x="13229" y="7924"/>
                  </a:cubicBezTo>
                  <a:cubicBezTo>
                    <a:pt x="13036" y="7821"/>
                    <a:pt x="12829" y="7772"/>
                    <a:pt x="12614" y="7772"/>
                  </a:cubicBezTo>
                  <a:cubicBezTo>
                    <a:pt x="12602" y="7772"/>
                    <a:pt x="12590" y="7772"/>
                    <a:pt x="12578" y="7773"/>
                  </a:cubicBezTo>
                  <a:cubicBezTo>
                    <a:pt x="12280" y="7780"/>
                    <a:pt x="12006" y="7875"/>
                    <a:pt x="11765" y="8053"/>
                  </a:cubicBezTo>
                  <a:cubicBezTo>
                    <a:pt x="11740" y="8073"/>
                    <a:pt x="11702" y="8087"/>
                    <a:pt x="11673" y="8087"/>
                  </a:cubicBezTo>
                  <a:cubicBezTo>
                    <a:pt x="11125" y="8088"/>
                    <a:pt x="10578" y="8088"/>
                    <a:pt x="10031" y="8088"/>
                  </a:cubicBezTo>
                  <a:cubicBezTo>
                    <a:pt x="9484" y="8088"/>
                    <a:pt x="8936" y="8088"/>
                    <a:pt x="8389" y="8087"/>
                  </a:cubicBezTo>
                  <a:cubicBezTo>
                    <a:pt x="8353" y="8087"/>
                    <a:pt x="8312" y="8066"/>
                    <a:pt x="8283" y="8044"/>
                  </a:cubicBezTo>
                  <a:cubicBezTo>
                    <a:pt x="8072" y="7907"/>
                    <a:pt x="7851" y="7812"/>
                    <a:pt x="7595" y="7787"/>
                  </a:cubicBezTo>
                  <a:cubicBezTo>
                    <a:pt x="7541" y="7781"/>
                    <a:pt x="7489" y="7778"/>
                    <a:pt x="7437" y="7778"/>
                  </a:cubicBezTo>
                  <a:cubicBezTo>
                    <a:pt x="7128" y="7778"/>
                    <a:pt x="6852" y="7878"/>
                    <a:pt x="6598" y="8070"/>
                  </a:cubicBezTo>
                  <a:cubicBezTo>
                    <a:pt x="6578" y="8084"/>
                    <a:pt x="6550" y="8088"/>
                    <a:pt x="6524" y="8088"/>
                  </a:cubicBezTo>
                  <a:cubicBezTo>
                    <a:pt x="6030" y="8090"/>
                    <a:pt x="5536" y="8090"/>
                    <a:pt x="5041" y="8090"/>
                  </a:cubicBezTo>
                  <a:cubicBezTo>
                    <a:pt x="4435" y="8090"/>
                    <a:pt x="3829" y="8089"/>
                    <a:pt x="3223" y="8087"/>
                  </a:cubicBezTo>
                  <a:cubicBezTo>
                    <a:pt x="3181" y="8087"/>
                    <a:pt x="3133" y="8057"/>
                    <a:pt x="3093" y="8030"/>
                  </a:cubicBezTo>
                  <a:cubicBezTo>
                    <a:pt x="2901" y="7894"/>
                    <a:pt x="2690" y="7812"/>
                    <a:pt x="2455" y="7790"/>
                  </a:cubicBezTo>
                  <a:cubicBezTo>
                    <a:pt x="2392" y="7784"/>
                    <a:pt x="2333" y="7781"/>
                    <a:pt x="2277" y="7781"/>
                  </a:cubicBezTo>
                  <a:cubicBezTo>
                    <a:pt x="1902" y="7781"/>
                    <a:pt x="1660" y="7908"/>
                    <a:pt x="1396" y="8100"/>
                  </a:cubicBezTo>
                  <a:lnTo>
                    <a:pt x="1396" y="7989"/>
                  </a:lnTo>
                  <a:lnTo>
                    <a:pt x="1396" y="3303"/>
                  </a:lnTo>
                  <a:cubicBezTo>
                    <a:pt x="1396" y="3140"/>
                    <a:pt x="1307" y="3041"/>
                    <a:pt x="1162" y="3041"/>
                  </a:cubicBezTo>
                  <a:cubicBezTo>
                    <a:pt x="1156" y="3041"/>
                    <a:pt x="1150" y="3041"/>
                    <a:pt x="1144" y="3042"/>
                  </a:cubicBezTo>
                  <a:cubicBezTo>
                    <a:pt x="1040" y="3049"/>
                    <a:pt x="946" y="3141"/>
                    <a:pt x="939" y="3243"/>
                  </a:cubicBezTo>
                  <a:cubicBezTo>
                    <a:pt x="936" y="3267"/>
                    <a:pt x="939" y="3291"/>
                    <a:pt x="939" y="3313"/>
                  </a:cubicBezTo>
                  <a:lnTo>
                    <a:pt x="939" y="8151"/>
                  </a:lnTo>
                  <a:cubicBezTo>
                    <a:pt x="939" y="8264"/>
                    <a:pt x="968" y="8360"/>
                    <a:pt x="1049" y="8442"/>
                  </a:cubicBezTo>
                  <a:cubicBezTo>
                    <a:pt x="1066" y="8459"/>
                    <a:pt x="1063" y="8503"/>
                    <a:pt x="1056" y="8527"/>
                  </a:cubicBezTo>
                  <a:cubicBezTo>
                    <a:pt x="1006" y="8682"/>
                    <a:pt x="953" y="8835"/>
                    <a:pt x="898" y="8992"/>
                  </a:cubicBezTo>
                  <a:cubicBezTo>
                    <a:pt x="667" y="8950"/>
                    <a:pt x="462" y="8680"/>
                    <a:pt x="462" y="8445"/>
                  </a:cubicBezTo>
                  <a:cubicBezTo>
                    <a:pt x="465" y="5976"/>
                    <a:pt x="465" y="3509"/>
                    <a:pt x="462" y="1040"/>
                  </a:cubicBezTo>
                  <a:cubicBezTo>
                    <a:pt x="462" y="736"/>
                    <a:pt x="721" y="472"/>
                    <a:pt x="1011" y="463"/>
                  </a:cubicBezTo>
                  <a:cubicBezTo>
                    <a:pt x="1257" y="455"/>
                    <a:pt x="1502" y="446"/>
                    <a:pt x="1748" y="446"/>
                  </a:cubicBezTo>
                  <a:cubicBezTo>
                    <a:pt x="3747" y="445"/>
                    <a:pt x="5746" y="445"/>
                    <a:pt x="7746" y="445"/>
                  </a:cubicBezTo>
                  <a:close/>
                  <a:moveTo>
                    <a:pt x="6192" y="8531"/>
                  </a:moveTo>
                  <a:cubicBezTo>
                    <a:pt x="6146" y="8691"/>
                    <a:pt x="6100" y="8848"/>
                    <a:pt x="6053" y="9014"/>
                  </a:cubicBezTo>
                  <a:lnTo>
                    <a:pt x="3690" y="9014"/>
                  </a:lnTo>
                  <a:cubicBezTo>
                    <a:pt x="3644" y="8855"/>
                    <a:pt x="3598" y="8692"/>
                    <a:pt x="3550" y="8531"/>
                  </a:cubicBezTo>
                  <a:close/>
                  <a:moveTo>
                    <a:pt x="11349" y="8530"/>
                  </a:moveTo>
                  <a:cubicBezTo>
                    <a:pt x="11302" y="8688"/>
                    <a:pt x="11255" y="8848"/>
                    <a:pt x="11206" y="9016"/>
                  </a:cubicBezTo>
                  <a:lnTo>
                    <a:pt x="8847" y="9016"/>
                  </a:lnTo>
                  <a:cubicBezTo>
                    <a:pt x="8799" y="8855"/>
                    <a:pt x="8752" y="8694"/>
                    <a:pt x="8706" y="8530"/>
                  </a:cubicBezTo>
                  <a:close/>
                  <a:moveTo>
                    <a:pt x="7459" y="8230"/>
                  </a:moveTo>
                  <a:cubicBezTo>
                    <a:pt x="7790" y="8230"/>
                    <a:pt x="8048" y="8378"/>
                    <a:pt x="8242" y="8673"/>
                  </a:cubicBezTo>
                  <a:cubicBezTo>
                    <a:pt x="8321" y="8794"/>
                    <a:pt x="8352" y="8934"/>
                    <a:pt x="8370" y="9079"/>
                  </a:cubicBezTo>
                  <a:cubicBezTo>
                    <a:pt x="8399" y="9277"/>
                    <a:pt x="8349" y="9458"/>
                    <a:pt x="8257" y="9626"/>
                  </a:cubicBezTo>
                  <a:cubicBezTo>
                    <a:pt x="8157" y="9807"/>
                    <a:pt x="8010" y="9953"/>
                    <a:pt x="7805" y="10010"/>
                  </a:cubicBezTo>
                  <a:cubicBezTo>
                    <a:pt x="7735" y="10028"/>
                    <a:pt x="7661" y="10030"/>
                    <a:pt x="7585" y="10030"/>
                  </a:cubicBezTo>
                  <a:cubicBezTo>
                    <a:pt x="7569" y="10030"/>
                    <a:pt x="7552" y="10030"/>
                    <a:pt x="7535" y="10030"/>
                  </a:cubicBezTo>
                  <a:cubicBezTo>
                    <a:pt x="7503" y="10030"/>
                    <a:pt x="7471" y="10030"/>
                    <a:pt x="7440" y="10032"/>
                  </a:cubicBezTo>
                  <a:lnTo>
                    <a:pt x="7440" y="10027"/>
                  </a:lnTo>
                  <a:cubicBezTo>
                    <a:pt x="7397" y="10027"/>
                    <a:pt x="7355" y="10023"/>
                    <a:pt x="7312" y="10023"/>
                  </a:cubicBezTo>
                  <a:cubicBezTo>
                    <a:pt x="7284" y="10023"/>
                    <a:pt x="7256" y="10025"/>
                    <a:pt x="7227" y="10029"/>
                  </a:cubicBezTo>
                  <a:cubicBezTo>
                    <a:pt x="7212" y="10031"/>
                    <a:pt x="7197" y="10032"/>
                    <a:pt x="7182" y="10032"/>
                  </a:cubicBezTo>
                  <a:cubicBezTo>
                    <a:pt x="7062" y="10032"/>
                    <a:pt x="6966" y="9969"/>
                    <a:pt x="6876" y="9902"/>
                  </a:cubicBezTo>
                  <a:cubicBezTo>
                    <a:pt x="6626" y="9710"/>
                    <a:pt x="6503" y="9445"/>
                    <a:pt x="6517" y="9127"/>
                  </a:cubicBezTo>
                  <a:cubicBezTo>
                    <a:pt x="6537" y="8701"/>
                    <a:pt x="6841" y="8303"/>
                    <a:pt x="7294" y="8241"/>
                  </a:cubicBezTo>
                  <a:cubicBezTo>
                    <a:pt x="7351" y="8233"/>
                    <a:pt x="7406" y="8230"/>
                    <a:pt x="7459" y="8230"/>
                  </a:cubicBezTo>
                  <a:close/>
                  <a:moveTo>
                    <a:pt x="12611" y="8226"/>
                  </a:moveTo>
                  <a:cubicBezTo>
                    <a:pt x="12708" y="8226"/>
                    <a:pt x="12803" y="8242"/>
                    <a:pt x="12898" y="8274"/>
                  </a:cubicBezTo>
                  <a:cubicBezTo>
                    <a:pt x="13230" y="8384"/>
                    <a:pt x="13427" y="8616"/>
                    <a:pt x="13512" y="8953"/>
                  </a:cubicBezTo>
                  <a:cubicBezTo>
                    <a:pt x="13617" y="9391"/>
                    <a:pt x="13392" y="9810"/>
                    <a:pt x="13028" y="9990"/>
                  </a:cubicBezTo>
                  <a:cubicBezTo>
                    <a:pt x="12986" y="10011"/>
                    <a:pt x="12933" y="10022"/>
                    <a:pt x="12888" y="10024"/>
                  </a:cubicBezTo>
                  <a:cubicBezTo>
                    <a:pt x="12849" y="10026"/>
                    <a:pt x="12810" y="10027"/>
                    <a:pt x="12771" y="10027"/>
                  </a:cubicBezTo>
                  <a:cubicBezTo>
                    <a:pt x="12713" y="10027"/>
                    <a:pt x="12655" y="10025"/>
                    <a:pt x="12598" y="10025"/>
                  </a:cubicBezTo>
                  <a:cubicBezTo>
                    <a:pt x="12571" y="10025"/>
                    <a:pt x="12543" y="10024"/>
                    <a:pt x="12516" y="10024"/>
                  </a:cubicBezTo>
                  <a:cubicBezTo>
                    <a:pt x="12493" y="10024"/>
                    <a:pt x="12470" y="10025"/>
                    <a:pt x="12448" y="10028"/>
                  </a:cubicBezTo>
                  <a:cubicBezTo>
                    <a:pt x="12424" y="10031"/>
                    <a:pt x="12400" y="10033"/>
                    <a:pt x="12376" y="10033"/>
                  </a:cubicBezTo>
                  <a:cubicBezTo>
                    <a:pt x="12255" y="10033"/>
                    <a:pt x="12146" y="9988"/>
                    <a:pt x="12049" y="9912"/>
                  </a:cubicBezTo>
                  <a:cubicBezTo>
                    <a:pt x="11919" y="9811"/>
                    <a:pt x="11806" y="9690"/>
                    <a:pt x="11745" y="9533"/>
                  </a:cubicBezTo>
                  <a:cubicBezTo>
                    <a:pt x="11602" y="9161"/>
                    <a:pt x="11674" y="8821"/>
                    <a:pt x="11922" y="8521"/>
                  </a:cubicBezTo>
                  <a:cubicBezTo>
                    <a:pt x="12053" y="8361"/>
                    <a:pt x="12237" y="8275"/>
                    <a:pt x="12445" y="8241"/>
                  </a:cubicBezTo>
                  <a:cubicBezTo>
                    <a:pt x="12501" y="8231"/>
                    <a:pt x="12556" y="8226"/>
                    <a:pt x="12611" y="8226"/>
                  </a:cubicBezTo>
                  <a:close/>
                  <a:moveTo>
                    <a:pt x="2305" y="8225"/>
                  </a:moveTo>
                  <a:cubicBezTo>
                    <a:pt x="2494" y="8225"/>
                    <a:pt x="2672" y="8278"/>
                    <a:pt x="2836" y="8401"/>
                  </a:cubicBezTo>
                  <a:cubicBezTo>
                    <a:pt x="3061" y="8568"/>
                    <a:pt x="3184" y="8791"/>
                    <a:pt x="3216" y="9070"/>
                  </a:cubicBezTo>
                  <a:cubicBezTo>
                    <a:pt x="3239" y="9271"/>
                    <a:pt x="3198" y="9456"/>
                    <a:pt x="3102" y="9626"/>
                  </a:cubicBezTo>
                  <a:cubicBezTo>
                    <a:pt x="3001" y="9809"/>
                    <a:pt x="2853" y="9952"/>
                    <a:pt x="2649" y="10008"/>
                  </a:cubicBezTo>
                  <a:cubicBezTo>
                    <a:pt x="2580" y="10027"/>
                    <a:pt x="2505" y="10029"/>
                    <a:pt x="2430" y="10029"/>
                  </a:cubicBezTo>
                  <a:cubicBezTo>
                    <a:pt x="2413" y="10029"/>
                    <a:pt x="2396" y="10029"/>
                    <a:pt x="2380" y="10029"/>
                  </a:cubicBezTo>
                  <a:cubicBezTo>
                    <a:pt x="2347" y="10029"/>
                    <a:pt x="2316" y="10029"/>
                    <a:pt x="2284" y="10031"/>
                  </a:cubicBezTo>
                  <a:lnTo>
                    <a:pt x="2284" y="10025"/>
                  </a:lnTo>
                  <a:cubicBezTo>
                    <a:pt x="2252" y="10025"/>
                    <a:pt x="2221" y="10023"/>
                    <a:pt x="2190" y="10023"/>
                  </a:cubicBezTo>
                  <a:cubicBezTo>
                    <a:pt x="2168" y="10023"/>
                    <a:pt x="2146" y="10024"/>
                    <a:pt x="2124" y="10028"/>
                  </a:cubicBezTo>
                  <a:cubicBezTo>
                    <a:pt x="2101" y="10031"/>
                    <a:pt x="2078" y="10033"/>
                    <a:pt x="2055" y="10033"/>
                  </a:cubicBezTo>
                  <a:cubicBezTo>
                    <a:pt x="1933" y="10033"/>
                    <a:pt x="1824" y="9983"/>
                    <a:pt x="1728" y="9908"/>
                  </a:cubicBezTo>
                  <a:cubicBezTo>
                    <a:pt x="1599" y="9804"/>
                    <a:pt x="1487" y="9684"/>
                    <a:pt x="1428" y="9523"/>
                  </a:cubicBezTo>
                  <a:cubicBezTo>
                    <a:pt x="1289" y="9155"/>
                    <a:pt x="1363" y="8820"/>
                    <a:pt x="1608" y="8523"/>
                  </a:cubicBezTo>
                  <a:cubicBezTo>
                    <a:pt x="1732" y="8373"/>
                    <a:pt x="1903" y="8282"/>
                    <a:pt x="2096" y="8245"/>
                  </a:cubicBezTo>
                  <a:cubicBezTo>
                    <a:pt x="2167" y="8232"/>
                    <a:pt x="2237" y="8225"/>
                    <a:pt x="2305" y="8225"/>
                  </a:cubicBezTo>
                  <a:close/>
                  <a:moveTo>
                    <a:pt x="11151" y="9459"/>
                  </a:moveTo>
                  <a:cubicBezTo>
                    <a:pt x="11223" y="9459"/>
                    <a:pt x="11251" y="9473"/>
                    <a:pt x="11271" y="9553"/>
                  </a:cubicBezTo>
                  <a:cubicBezTo>
                    <a:pt x="11326" y="9759"/>
                    <a:pt x="11438" y="9939"/>
                    <a:pt x="11579" y="10107"/>
                  </a:cubicBezTo>
                  <a:cubicBezTo>
                    <a:pt x="11374" y="10164"/>
                    <a:pt x="11190" y="10256"/>
                    <a:pt x="11027" y="10382"/>
                  </a:cubicBezTo>
                  <a:cubicBezTo>
                    <a:pt x="10686" y="10645"/>
                    <a:pt x="10453" y="10980"/>
                    <a:pt x="10355" y="11405"/>
                  </a:cubicBezTo>
                  <a:cubicBezTo>
                    <a:pt x="10330" y="11515"/>
                    <a:pt x="10314" y="11628"/>
                    <a:pt x="10313" y="11740"/>
                  </a:cubicBezTo>
                  <a:cubicBezTo>
                    <a:pt x="10306" y="11993"/>
                    <a:pt x="10312" y="12251"/>
                    <a:pt x="10312" y="12511"/>
                  </a:cubicBezTo>
                  <a:lnTo>
                    <a:pt x="9747" y="12511"/>
                  </a:lnTo>
                  <a:cubicBezTo>
                    <a:pt x="9747" y="12282"/>
                    <a:pt x="9750" y="12055"/>
                    <a:pt x="9747" y="11829"/>
                  </a:cubicBezTo>
                  <a:cubicBezTo>
                    <a:pt x="9734" y="11284"/>
                    <a:pt x="9538" y="10820"/>
                    <a:pt x="9125" y="10457"/>
                  </a:cubicBezTo>
                  <a:cubicBezTo>
                    <a:pt x="9033" y="10376"/>
                    <a:pt x="8922" y="10312"/>
                    <a:pt x="8815" y="10251"/>
                  </a:cubicBezTo>
                  <a:cubicBezTo>
                    <a:pt x="8709" y="10192"/>
                    <a:pt x="8593" y="10148"/>
                    <a:pt x="8486" y="10099"/>
                  </a:cubicBezTo>
                  <a:cubicBezTo>
                    <a:pt x="8540" y="10015"/>
                    <a:pt x="8604" y="9930"/>
                    <a:pt x="8653" y="9838"/>
                  </a:cubicBezTo>
                  <a:cubicBezTo>
                    <a:pt x="8707" y="9738"/>
                    <a:pt x="8755" y="9632"/>
                    <a:pt x="8788" y="9523"/>
                  </a:cubicBezTo>
                  <a:cubicBezTo>
                    <a:pt x="8803" y="9474"/>
                    <a:pt x="8823" y="9462"/>
                    <a:pt x="8859" y="9462"/>
                  </a:cubicBezTo>
                  <a:cubicBezTo>
                    <a:pt x="8863" y="9462"/>
                    <a:pt x="8868" y="9462"/>
                    <a:pt x="8873" y="9462"/>
                  </a:cubicBezTo>
                  <a:cubicBezTo>
                    <a:pt x="8901" y="9462"/>
                    <a:pt x="8928" y="9463"/>
                    <a:pt x="8955" y="9463"/>
                  </a:cubicBezTo>
                  <a:cubicBezTo>
                    <a:pt x="9010" y="9463"/>
                    <a:pt x="9065" y="9462"/>
                    <a:pt x="9120" y="9462"/>
                  </a:cubicBezTo>
                  <a:cubicBezTo>
                    <a:pt x="9391" y="9462"/>
                    <a:pt x="9662" y="9462"/>
                    <a:pt x="9933" y="9462"/>
                  </a:cubicBezTo>
                  <a:cubicBezTo>
                    <a:pt x="10338" y="9462"/>
                    <a:pt x="10744" y="9462"/>
                    <a:pt x="11151" y="9459"/>
                  </a:cubicBezTo>
                  <a:close/>
                  <a:moveTo>
                    <a:pt x="6029" y="9459"/>
                  </a:moveTo>
                  <a:cubicBezTo>
                    <a:pt x="6076" y="9459"/>
                    <a:pt x="6100" y="9473"/>
                    <a:pt x="6110" y="9519"/>
                  </a:cubicBezTo>
                  <a:cubicBezTo>
                    <a:pt x="6149" y="9724"/>
                    <a:pt x="6289" y="9943"/>
                    <a:pt x="6421" y="10103"/>
                  </a:cubicBezTo>
                  <a:cubicBezTo>
                    <a:pt x="5895" y="10276"/>
                    <a:pt x="5518" y="10612"/>
                    <a:pt x="5296" y="11117"/>
                  </a:cubicBezTo>
                  <a:cubicBezTo>
                    <a:pt x="5206" y="11322"/>
                    <a:pt x="5159" y="11539"/>
                    <a:pt x="5157" y="11764"/>
                  </a:cubicBezTo>
                  <a:cubicBezTo>
                    <a:pt x="5156" y="12010"/>
                    <a:pt x="5157" y="12258"/>
                    <a:pt x="5157" y="12512"/>
                  </a:cubicBezTo>
                  <a:lnTo>
                    <a:pt x="4593" y="12512"/>
                  </a:lnTo>
                  <a:cubicBezTo>
                    <a:pt x="4593" y="12286"/>
                    <a:pt x="4597" y="12062"/>
                    <a:pt x="4593" y="11840"/>
                  </a:cubicBezTo>
                  <a:cubicBezTo>
                    <a:pt x="4583" y="11291"/>
                    <a:pt x="4388" y="10823"/>
                    <a:pt x="3973" y="10459"/>
                  </a:cubicBezTo>
                  <a:cubicBezTo>
                    <a:pt x="3881" y="10377"/>
                    <a:pt x="3771" y="10314"/>
                    <a:pt x="3665" y="10254"/>
                  </a:cubicBezTo>
                  <a:cubicBezTo>
                    <a:pt x="3557" y="10193"/>
                    <a:pt x="3443" y="10150"/>
                    <a:pt x="3334" y="10100"/>
                  </a:cubicBezTo>
                  <a:cubicBezTo>
                    <a:pt x="3388" y="10018"/>
                    <a:pt x="3453" y="9933"/>
                    <a:pt x="3502" y="9841"/>
                  </a:cubicBezTo>
                  <a:cubicBezTo>
                    <a:pt x="3550" y="9745"/>
                    <a:pt x="3601" y="9646"/>
                    <a:pt x="3629" y="9541"/>
                  </a:cubicBezTo>
                  <a:cubicBezTo>
                    <a:pt x="3649" y="9466"/>
                    <a:pt x="3683" y="9459"/>
                    <a:pt x="3744" y="9459"/>
                  </a:cubicBezTo>
                  <a:cubicBezTo>
                    <a:pt x="4321" y="9462"/>
                    <a:pt x="4897" y="9462"/>
                    <a:pt x="5474" y="9462"/>
                  </a:cubicBezTo>
                  <a:cubicBezTo>
                    <a:pt x="5549" y="9462"/>
                    <a:pt x="5623" y="9462"/>
                    <a:pt x="5697" y="9462"/>
                  </a:cubicBezTo>
                  <a:cubicBezTo>
                    <a:pt x="5808" y="9462"/>
                    <a:pt x="5919" y="9462"/>
                    <a:pt x="6029" y="9459"/>
                  </a:cubicBezTo>
                  <a:close/>
                  <a:moveTo>
                    <a:pt x="2364" y="10485"/>
                  </a:moveTo>
                  <a:cubicBezTo>
                    <a:pt x="2504" y="10485"/>
                    <a:pt x="2645" y="10485"/>
                    <a:pt x="2785" y="10485"/>
                  </a:cubicBezTo>
                  <a:cubicBezTo>
                    <a:pt x="3409" y="10485"/>
                    <a:pt x="3925" y="10881"/>
                    <a:pt x="4091" y="11481"/>
                  </a:cubicBezTo>
                  <a:cubicBezTo>
                    <a:pt x="4119" y="11584"/>
                    <a:pt x="4129" y="11693"/>
                    <a:pt x="4132" y="11799"/>
                  </a:cubicBezTo>
                  <a:cubicBezTo>
                    <a:pt x="4137" y="12034"/>
                    <a:pt x="4133" y="12270"/>
                    <a:pt x="4133" y="12512"/>
                  </a:cubicBezTo>
                  <a:lnTo>
                    <a:pt x="3692" y="12512"/>
                  </a:lnTo>
                  <a:lnTo>
                    <a:pt x="3692" y="12273"/>
                  </a:lnTo>
                  <a:cubicBezTo>
                    <a:pt x="3692" y="11975"/>
                    <a:pt x="3631" y="11864"/>
                    <a:pt x="3471" y="11864"/>
                  </a:cubicBezTo>
                  <a:cubicBezTo>
                    <a:pt x="3308" y="11864"/>
                    <a:pt x="3232" y="11996"/>
                    <a:pt x="3232" y="12282"/>
                  </a:cubicBezTo>
                  <a:lnTo>
                    <a:pt x="3232" y="12514"/>
                  </a:lnTo>
                  <a:lnTo>
                    <a:pt x="1343" y="12514"/>
                  </a:lnTo>
                  <a:cubicBezTo>
                    <a:pt x="1343" y="12376"/>
                    <a:pt x="1335" y="12235"/>
                    <a:pt x="1346" y="12096"/>
                  </a:cubicBezTo>
                  <a:cubicBezTo>
                    <a:pt x="1356" y="11985"/>
                    <a:pt x="1267" y="11874"/>
                    <a:pt x="1132" y="11871"/>
                  </a:cubicBezTo>
                  <a:cubicBezTo>
                    <a:pt x="1131" y="11871"/>
                    <a:pt x="1130" y="11871"/>
                    <a:pt x="1129" y="11871"/>
                  </a:cubicBezTo>
                  <a:cubicBezTo>
                    <a:pt x="987" y="11871"/>
                    <a:pt x="892" y="11970"/>
                    <a:pt x="900" y="12096"/>
                  </a:cubicBezTo>
                  <a:cubicBezTo>
                    <a:pt x="910" y="12232"/>
                    <a:pt x="903" y="12372"/>
                    <a:pt x="903" y="12514"/>
                  </a:cubicBezTo>
                  <a:lnTo>
                    <a:pt x="469" y="12514"/>
                  </a:lnTo>
                  <a:cubicBezTo>
                    <a:pt x="467" y="12498"/>
                    <a:pt x="462" y="12478"/>
                    <a:pt x="462" y="12459"/>
                  </a:cubicBezTo>
                  <a:cubicBezTo>
                    <a:pt x="460" y="12197"/>
                    <a:pt x="448" y="11938"/>
                    <a:pt x="465" y="11679"/>
                  </a:cubicBezTo>
                  <a:cubicBezTo>
                    <a:pt x="480" y="11414"/>
                    <a:pt x="588" y="11178"/>
                    <a:pt x="757" y="10973"/>
                  </a:cubicBezTo>
                  <a:cubicBezTo>
                    <a:pt x="957" y="10731"/>
                    <a:pt x="1212" y="10577"/>
                    <a:pt x="1517" y="10513"/>
                  </a:cubicBezTo>
                  <a:cubicBezTo>
                    <a:pt x="1588" y="10499"/>
                    <a:pt x="1662" y="10488"/>
                    <a:pt x="1734" y="10488"/>
                  </a:cubicBezTo>
                  <a:cubicBezTo>
                    <a:pt x="1943" y="10485"/>
                    <a:pt x="2154" y="10485"/>
                    <a:pt x="2364" y="10485"/>
                  </a:cubicBezTo>
                  <a:close/>
                  <a:moveTo>
                    <a:pt x="7545" y="10483"/>
                  </a:moveTo>
                  <a:cubicBezTo>
                    <a:pt x="7697" y="10483"/>
                    <a:pt x="7850" y="10484"/>
                    <a:pt x="8003" y="10489"/>
                  </a:cubicBezTo>
                  <a:cubicBezTo>
                    <a:pt x="8328" y="10498"/>
                    <a:pt x="8615" y="10616"/>
                    <a:pt x="8857" y="10839"/>
                  </a:cubicBezTo>
                  <a:cubicBezTo>
                    <a:pt x="9047" y="11013"/>
                    <a:pt x="9174" y="11221"/>
                    <a:pt x="9239" y="11468"/>
                  </a:cubicBezTo>
                  <a:cubicBezTo>
                    <a:pt x="9260" y="11552"/>
                    <a:pt x="9286" y="11637"/>
                    <a:pt x="9287" y="11723"/>
                  </a:cubicBezTo>
                  <a:cubicBezTo>
                    <a:pt x="9293" y="11985"/>
                    <a:pt x="9289" y="12245"/>
                    <a:pt x="9289" y="12512"/>
                  </a:cubicBezTo>
                  <a:lnTo>
                    <a:pt x="8849" y="12512"/>
                  </a:lnTo>
                  <a:lnTo>
                    <a:pt x="8849" y="12096"/>
                  </a:lnTo>
                  <a:cubicBezTo>
                    <a:pt x="8849" y="11982"/>
                    <a:pt x="8788" y="11912"/>
                    <a:pt x="8677" y="11881"/>
                  </a:cubicBezTo>
                  <a:cubicBezTo>
                    <a:pt x="8659" y="11876"/>
                    <a:pt x="8641" y="11874"/>
                    <a:pt x="8623" y="11874"/>
                  </a:cubicBezTo>
                  <a:cubicBezTo>
                    <a:pt x="8501" y="11874"/>
                    <a:pt x="8387" y="11983"/>
                    <a:pt x="8390" y="12098"/>
                  </a:cubicBezTo>
                  <a:cubicBezTo>
                    <a:pt x="8392" y="12166"/>
                    <a:pt x="8390" y="12232"/>
                    <a:pt x="8390" y="12301"/>
                  </a:cubicBezTo>
                  <a:lnTo>
                    <a:pt x="8390" y="12512"/>
                  </a:lnTo>
                  <a:lnTo>
                    <a:pt x="6502" y="12512"/>
                  </a:lnTo>
                  <a:cubicBezTo>
                    <a:pt x="6502" y="12374"/>
                    <a:pt x="6493" y="12235"/>
                    <a:pt x="6506" y="12095"/>
                  </a:cubicBezTo>
                  <a:cubicBezTo>
                    <a:pt x="6514" y="11983"/>
                    <a:pt x="6424" y="11871"/>
                    <a:pt x="6289" y="11871"/>
                  </a:cubicBezTo>
                  <a:cubicBezTo>
                    <a:pt x="6142" y="11871"/>
                    <a:pt x="6050" y="11973"/>
                    <a:pt x="6060" y="12098"/>
                  </a:cubicBezTo>
                  <a:cubicBezTo>
                    <a:pt x="6069" y="12229"/>
                    <a:pt x="6062" y="12364"/>
                    <a:pt x="6060" y="12494"/>
                  </a:cubicBezTo>
                  <a:cubicBezTo>
                    <a:pt x="6060" y="12500"/>
                    <a:pt x="6056" y="12505"/>
                    <a:pt x="6050" y="12518"/>
                  </a:cubicBezTo>
                  <a:lnTo>
                    <a:pt x="5619" y="12518"/>
                  </a:lnTo>
                  <a:lnTo>
                    <a:pt x="5619" y="12406"/>
                  </a:lnTo>
                  <a:cubicBezTo>
                    <a:pt x="5619" y="12188"/>
                    <a:pt x="5613" y="11970"/>
                    <a:pt x="5620" y="11754"/>
                  </a:cubicBezTo>
                  <a:cubicBezTo>
                    <a:pt x="5630" y="11451"/>
                    <a:pt x="5739" y="11189"/>
                    <a:pt x="5936" y="10957"/>
                  </a:cubicBezTo>
                  <a:cubicBezTo>
                    <a:pt x="6131" y="10721"/>
                    <a:pt x="6381" y="10581"/>
                    <a:pt x="6676" y="10513"/>
                  </a:cubicBezTo>
                  <a:cubicBezTo>
                    <a:pt x="6746" y="10498"/>
                    <a:pt x="6818" y="10489"/>
                    <a:pt x="6891" y="10488"/>
                  </a:cubicBezTo>
                  <a:cubicBezTo>
                    <a:pt x="7109" y="10486"/>
                    <a:pt x="7327" y="10483"/>
                    <a:pt x="7545" y="10483"/>
                  </a:cubicBezTo>
                  <a:close/>
                  <a:moveTo>
                    <a:pt x="14443" y="12978"/>
                  </a:moveTo>
                  <a:cubicBezTo>
                    <a:pt x="14443" y="13194"/>
                    <a:pt x="14447" y="13408"/>
                    <a:pt x="14440" y="13620"/>
                  </a:cubicBezTo>
                  <a:cubicBezTo>
                    <a:pt x="14437" y="13725"/>
                    <a:pt x="14348" y="13786"/>
                    <a:pt x="14232" y="13786"/>
                  </a:cubicBezTo>
                  <a:lnTo>
                    <a:pt x="9095" y="13786"/>
                  </a:lnTo>
                  <a:cubicBezTo>
                    <a:pt x="6294" y="13786"/>
                    <a:pt x="3492" y="13786"/>
                    <a:pt x="692" y="13787"/>
                  </a:cubicBezTo>
                  <a:cubicBezTo>
                    <a:pt x="540" y="13787"/>
                    <a:pt x="453" y="13706"/>
                    <a:pt x="460" y="13558"/>
                  </a:cubicBezTo>
                  <a:cubicBezTo>
                    <a:pt x="469" y="13367"/>
                    <a:pt x="462" y="13176"/>
                    <a:pt x="462" y="12978"/>
                  </a:cubicBezTo>
                  <a:close/>
                  <a:moveTo>
                    <a:pt x="5297" y="1"/>
                  </a:moveTo>
                  <a:cubicBezTo>
                    <a:pt x="3866" y="1"/>
                    <a:pt x="2434" y="1"/>
                    <a:pt x="1002" y="1"/>
                  </a:cubicBezTo>
                  <a:cubicBezTo>
                    <a:pt x="516" y="1"/>
                    <a:pt x="66" y="400"/>
                    <a:pt x="16" y="891"/>
                  </a:cubicBezTo>
                  <a:cubicBezTo>
                    <a:pt x="15" y="900"/>
                    <a:pt x="6" y="910"/>
                    <a:pt x="1" y="918"/>
                  </a:cubicBezTo>
                  <a:lnTo>
                    <a:pt x="1" y="8561"/>
                  </a:lnTo>
                  <a:cubicBezTo>
                    <a:pt x="30" y="8656"/>
                    <a:pt x="50" y="8755"/>
                    <a:pt x="91" y="8842"/>
                  </a:cubicBezTo>
                  <a:cubicBezTo>
                    <a:pt x="248" y="9189"/>
                    <a:pt x="520" y="9391"/>
                    <a:pt x="892" y="9463"/>
                  </a:cubicBezTo>
                  <a:cubicBezTo>
                    <a:pt x="914" y="9466"/>
                    <a:pt x="947" y="9492"/>
                    <a:pt x="950" y="9512"/>
                  </a:cubicBezTo>
                  <a:cubicBezTo>
                    <a:pt x="998" y="9738"/>
                    <a:pt x="1124" y="9923"/>
                    <a:pt x="1263" y="10103"/>
                  </a:cubicBezTo>
                  <a:cubicBezTo>
                    <a:pt x="742" y="10277"/>
                    <a:pt x="356" y="10608"/>
                    <a:pt x="142" y="11114"/>
                  </a:cubicBezTo>
                  <a:cubicBezTo>
                    <a:pt x="78" y="11266"/>
                    <a:pt x="59" y="11436"/>
                    <a:pt x="18" y="11596"/>
                  </a:cubicBezTo>
                  <a:cubicBezTo>
                    <a:pt x="15" y="11608"/>
                    <a:pt x="8" y="11620"/>
                    <a:pt x="1" y="11631"/>
                  </a:cubicBezTo>
                  <a:lnTo>
                    <a:pt x="1" y="13715"/>
                  </a:lnTo>
                  <a:cubicBezTo>
                    <a:pt x="50" y="13815"/>
                    <a:pt x="93" y="13921"/>
                    <a:pt x="155" y="14015"/>
                  </a:cubicBezTo>
                  <a:cubicBezTo>
                    <a:pt x="257" y="14169"/>
                    <a:pt x="421" y="14224"/>
                    <a:pt x="598" y="14243"/>
                  </a:cubicBezTo>
                  <a:cubicBezTo>
                    <a:pt x="604" y="14244"/>
                    <a:pt x="611" y="14244"/>
                    <a:pt x="618" y="14244"/>
                  </a:cubicBezTo>
                  <a:cubicBezTo>
                    <a:pt x="632" y="14244"/>
                    <a:pt x="646" y="14243"/>
                    <a:pt x="660" y="14243"/>
                  </a:cubicBezTo>
                  <a:cubicBezTo>
                    <a:pt x="2471" y="14243"/>
                    <a:pt x="4282" y="14242"/>
                    <a:pt x="6093" y="14242"/>
                  </a:cubicBezTo>
                  <a:cubicBezTo>
                    <a:pt x="8809" y="14242"/>
                    <a:pt x="11525" y="14243"/>
                    <a:pt x="14242" y="14245"/>
                  </a:cubicBezTo>
                  <a:cubicBezTo>
                    <a:pt x="14540" y="14245"/>
                    <a:pt x="14869" y="14015"/>
                    <a:pt x="14886" y="13680"/>
                  </a:cubicBezTo>
                  <a:cubicBezTo>
                    <a:pt x="14886" y="13672"/>
                    <a:pt x="14897" y="13667"/>
                    <a:pt x="14903" y="13661"/>
                  </a:cubicBezTo>
                  <a:lnTo>
                    <a:pt x="14903" y="11720"/>
                  </a:lnTo>
                  <a:cubicBezTo>
                    <a:pt x="14890" y="11644"/>
                    <a:pt x="14883" y="11567"/>
                    <a:pt x="14867" y="11494"/>
                  </a:cubicBezTo>
                  <a:cubicBezTo>
                    <a:pt x="14840" y="11376"/>
                    <a:pt x="14812" y="11257"/>
                    <a:pt x="14772" y="11144"/>
                  </a:cubicBezTo>
                  <a:cubicBezTo>
                    <a:pt x="14743" y="11055"/>
                    <a:pt x="14647" y="10997"/>
                    <a:pt x="14555" y="10997"/>
                  </a:cubicBezTo>
                  <a:cubicBezTo>
                    <a:pt x="14535" y="10997"/>
                    <a:pt x="14515" y="11000"/>
                    <a:pt x="14497" y="11006"/>
                  </a:cubicBezTo>
                  <a:cubicBezTo>
                    <a:pt x="14376" y="11042"/>
                    <a:pt x="14291" y="11168"/>
                    <a:pt x="14344" y="11296"/>
                  </a:cubicBezTo>
                  <a:cubicBezTo>
                    <a:pt x="14467" y="11604"/>
                    <a:pt x="14443" y="11925"/>
                    <a:pt x="14444" y="12243"/>
                  </a:cubicBezTo>
                  <a:lnTo>
                    <a:pt x="14444" y="12511"/>
                  </a:lnTo>
                  <a:lnTo>
                    <a:pt x="14001" y="12511"/>
                  </a:lnTo>
                  <a:cubicBezTo>
                    <a:pt x="14001" y="12378"/>
                    <a:pt x="13999" y="12245"/>
                    <a:pt x="14004" y="12111"/>
                  </a:cubicBezTo>
                  <a:cubicBezTo>
                    <a:pt x="14011" y="11949"/>
                    <a:pt x="13896" y="11867"/>
                    <a:pt x="13786" y="11867"/>
                  </a:cubicBezTo>
                  <a:cubicBezTo>
                    <a:pt x="13784" y="11867"/>
                    <a:pt x="13782" y="11867"/>
                    <a:pt x="13781" y="11867"/>
                  </a:cubicBezTo>
                  <a:cubicBezTo>
                    <a:pt x="13650" y="11869"/>
                    <a:pt x="13539" y="11970"/>
                    <a:pt x="13544" y="12112"/>
                  </a:cubicBezTo>
                  <a:cubicBezTo>
                    <a:pt x="13549" y="12241"/>
                    <a:pt x="13546" y="12371"/>
                    <a:pt x="13546" y="12507"/>
                  </a:cubicBezTo>
                  <a:lnTo>
                    <a:pt x="11657" y="12507"/>
                  </a:lnTo>
                  <a:cubicBezTo>
                    <a:pt x="11657" y="12368"/>
                    <a:pt x="11649" y="12229"/>
                    <a:pt x="11660" y="12089"/>
                  </a:cubicBezTo>
                  <a:cubicBezTo>
                    <a:pt x="11670" y="11978"/>
                    <a:pt x="11579" y="11866"/>
                    <a:pt x="11445" y="11866"/>
                  </a:cubicBezTo>
                  <a:cubicBezTo>
                    <a:pt x="11298" y="11866"/>
                    <a:pt x="11204" y="11968"/>
                    <a:pt x="11214" y="12091"/>
                  </a:cubicBezTo>
                  <a:cubicBezTo>
                    <a:pt x="11224" y="12222"/>
                    <a:pt x="11216" y="12357"/>
                    <a:pt x="11214" y="12487"/>
                  </a:cubicBezTo>
                  <a:cubicBezTo>
                    <a:pt x="11214" y="12492"/>
                    <a:pt x="11211" y="12498"/>
                    <a:pt x="11207" y="12508"/>
                  </a:cubicBezTo>
                  <a:lnTo>
                    <a:pt x="10776" y="12508"/>
                  </a:lnTo>
                  <a:lnTo>
                    <a:pt x="10776" y="12427"/>
                  </a:lnTo>
                  <a:cubicBezTo>
                    <a:pt x="10776" y="12205"/>
                    <a:pt x="10773" y="11986"/>
                    <a:pt x="10776" y="11765"/>
                  </a:cubicBezTo>
                  <a:cubicBezTo>
                    <a:pt x="10781" y="11453"/>
                    <a:pt x="10893" y="11184"/>
                    <a:pt x="11098" y="10945"/>
                  </a:cubicBezTo>
                  <a:cubicBezTo>
                    <a:pt x="11298" y="10713"/>
                    <a:pt x="11548" y="10574"/>
                    <a:pt x="11842" y="10506"/>
                  </a:cubicBezTo>
                  <a:cubicBezTo>
                    <a:pt x="11909" y="10491"/>
                    <a:pt x="11980" y="10483"/>
                    <a:pt x="12049" y="10483"/>
                  </a:cubicBezTo>
                  <a:cubicBezTo>
                    <a:pt x="12098" y="10483"/>
                    <a:pt x="12148" y="10483"/>
                    <a:pt x="12198" y="10483"/>
                  </a:cubicBezTo>
                  <a:cubicBezTo>
                    <a:pt x="12355" y="10483"/>
                    <a:pt x="12512" y="10484"/>
                    <a:pt x="12670" y="10484"/>
                  </a:cubicBezTo>
                  <a:cubicBezTo>
                    <a:pt x="12784" y="10484"/>
                    <a:pt x="12897" y="10484"/>
                    <a:pt x="13011" y="10482"/>
                  </a:cubicBezTo>
                  <a:cubicBezTo>
                    <a:pt x="13025" y="10482"/>
                    <a:pt x="13039" y="10482"/>
                    <a:pt x="13053" y="10482"/>
                  </a:cubicBezTo>
                  <a:cubicBezTo>
                    <a:pt x="13306" y="10482"/>
                    <a:pt x="13547" y="10531"/>
                    <a:pt x="13772" y="10656"/>
                  </a:cubicBezTo>
                  <a:cubicBezTo>
                    <a:pt x="13802" y="10673"/>
                    <a:pt x="13840" y="10681"/>
                    <a:pt x="13879" y="10681"/>
                  </a:cubicBezTo>
                  <a:cubicBezTo>
                    <a:pt x="13951" y="10681"/>
                    <a:pt x="14027" y="10654"/>
                    <a:pt x="14064" y="10612"/>
                  </a:cubicBezTo>
                  <a:cubicBezTo>
                    <a:pt x="14127" y="10539"/>
                    <a:pt x="14140" y="10401"/>
                    <a:pt x="14073" y="10321"/>
                  </a:cubicBezTo>
                  <a:cubicBezTo>
                    <a:pt x="14037" y="10273"/>
                    <a:pt x="13974" y="10244"/>
                    <a:pt x="13922" y="10213"/>
                  </a:cubicBezTo>
                  <a:cubicBezTo>
                    <a:pt x="13880" y="10188"/>
                    <a:pt x="13833" y="10171"/>
                    <a:pt x="13788" y="10152"/>
                  </a:cubicBezTo>
                  <a:cubicBezTo>
                    <a:pt x="13742" y="10135"/>
                    <a:pt x="13696" y="10123"/>
                    <a:pt x="13639" y="10104"/>
                  </a:cubicBezTo>
                  <a:cubicBezTo>
                    <a:pt x="13690" y="10034"/>
                    <a:pt x="13748" y="9970"/>
                    <a:pt x="13788" y="9896"/>
                  </a:cubicBezTo>
                  <a:cubicBezTo>
                    <a:pt x="13851" y="9775"/>
                    <a:pt x="13899" y="9645"/>
                    <a:pt x="13957" y="9520"/>
                  </a:cubicBezTo>
                  <a:cubicBezTo>
                    <a:pt x="13970" y="9495"/>
                    <a:pt x="13996" y="9465"/>
                    <a:pt x="14021" y="9459"/>
                  </a:cubicBezTo>
                  <a:cubicBezTo>
                    <a:pt x="14240" y="9411"/>
                    <a:pt x="14439" y="9323"/>
                    <a:pt x="14596" y="9161"/>
                  </a:cubicBezTo>
                  <a:cubicBezTo>
                    <a:pt x="14765" y="8984"/>
                    <a:pt x="14879" y="8774"/>
                    <a:pt x="14893" y="8524"/>
                  </a:cubicBezTo>
                  <a:cubicBezTo>
                    <a:pt x="14893" y="8511"/>
                    <a:pt x="14904" y="8501"/>
                    <a:pt x="14911" y="8489"/>
                  </a:cubicBezTo>
                  <a:lnTo>
                    <a:pt x="14911" y="986"/>
                  </a:lnTo>
                  <a:cubicBezTo>
                    <a:pt x="14890" y="891"/>
                    <a:pt x="14876" y="791"/>
                    <a:pt x="14843" y="699"/>
                  </a:cubicBezTo>
                  <a:cubicBezTo>
                    <a:pt x="14700" y="325"/>
                    <a:pt x="14436" y="98"/>
                    <a:pt x="14042" y="20"/>
                  </a:cubicBezTo>
                  <a:cubicBezTo>
                    <a:pt x="13991" y="8"/>
                    <a:pt x="13940" y="1"/>
                    <a:pt x="13887" y="1"/>
                  </a:cubicBezTo>
                  <a:cubicBezTo>
                    <a:pt x="11023" y="1"/>
                    <a:pt x="8160" y="1"/>
                    <a:pt x="52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 name="Google Shape;1474;p71"/>
          <p:cNvGrpSpPr/>
          <p:nvPr/>
        </p:nvGrpSpPr>
        <p:grpSpPr>
          <a:xfrm>
            <a:off x="6896413" y="3276822"/>
            <a:ext cx="614700" cy="614700"/>
            <a:chOff x="6896413" y="3292687"/>
            <a:chExt cx="614700" cy="614700"/>
          </a:xfrm>
        </p:grpSpPr>
        <p:sp>
          <p:nvSpPr>
            <p:cNvPr id="1475" name="Google Shape;1475;p71"/>
            <p:cNvSpPr/>
            <p:nvPr/>
          </p:nvSpPr>
          <p:spPr>
            <a:xfrm>
              <a:off x="6896413"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71"/>
            <p:cNvSpPr/>
            <p:nvPr/>
          </p:nvSpPr>
          <p:spPr>
            <a:xfrm>
              <a:off x="6973332" y="3429995"/>
              <a:ext cx="466462" cy="340085"/>
            </a:xfrm>
            <a:custGeom>
              <a:rect b="b" l="l" r="r" t="t"/>
              <a:pathLst>
                <a:path extrusionOk="0" h="10861" w="14897">
                  <a:moveTo>
                    <a:pt x="9547" y="804"/>
                  </a:moveTo>
                  <a:lnTo>
                    <a:pt x="10829" y="2086"/>
                  </a:lnTo>
                  <a:cubicBezTo>
                    <a:pt x="10669" y="2086"/>
                    <a:pt x="10506" y="2089"/>
                    <a:pt x="10342" y="2089"/>
                  </a:cubicBezTo>
                  <a:cubicBezTo>
                    <a:pt x="10225" y="2089"/>
                    <a:pt x="10108" y="2088"/>
                    <a:pt x="9991" y="2082"/>
                  </a:cubicBezTo>
                  <a:cubicBezTo>
                    <a:pt x="9734" y="2068"/>
                    <a:pt x="9570" y="1919"/>
                    <a:pt x="9553" y="1656"/>
                  </a:cubicBezTo>
                  <a:cubicBezTo>
                    <a:pt x="9533" y="1370"/>
                    <a:pt x="9547" y="1080"/>
                    <a:pt x="9547" y="804"/>
                  </a:cubicBezTo>
                  <a:close/>
                  <a:moveTo>
                    <a:pt x="3282" y="1891"/>
                  </a:moveTo>
                  <a:cubicBezTo>
                    <a:pt x="3273" y="2061"/>
                    <a:pt x="3307" y="2194"/>
                    <a:pt x="3393" y="2314"/>
                  </a:cubicBezTo>
                  <a:cubicBezTo>
                    <a:pt x="3519" y="2489"/>
                    <a:pt x="3690" y="2578"/>
                    <a:pt x="3902" y="2578"/>
                  </a:cubicBezTo>
                  <a:cubicBezTo>
                    <a:pt x="4250" y="2581"/>
                    <a:pt x="4598" y="2581"/>
                    <a:pt x="4945" y="2581"/>
                  </a:cubicBezTo>
                  <a:cubicBezTo>
                    <a:pt x="5177" y="2581"/>
                    <a:pt x="5409" y="2581"/>
                    <a:pt x="5641" y="2581"/>
                  </a:cubicBezTo>
                  <a:cubicBezTo>
                    <a:pt x="5763" y="2581"/>
                    <a:pt x="5842" y="2634"/>
                    <a:pt x="5879" y="2740"/>
                  </a:cubicBezTo>
                  <a:cubicBezTo>
                    <a:pt x="5932" y="2892"/>
                    <a:pt x="5828" y="3038"/>
                    <a:pt x="5669" y="3038"/>
                  </a:cubicBezTo>
                  <a:lnTo>
                    <a:pt x="3974" y="3038"/>
                  </a:lnTo>
                  <a:cubicBezTo>
                    <a:pt x="3819" y="3038"/>
                    <a:pt x="3725" y="3129"/>
                    <a:pt x="3725" y="3276"/>
                  </a:cubicBezTo>
                  <a:cubicBezTo>
                    <a:pt x="3725" y="3410"/>
                    <a:pt x="3819" y="3498"/>
                    <a:pt x="3959" y="3498"/>
                  </a:cubicBezTo>
                  <a:lnTo>
                    <a:pt x="5617" y="3498"/>
                  </a:lnTo>
                  <a:cubicBezTo>
                    <a:pt x="5692" y="3498"/>
                    <a:pt x="5754" y="3515"/>
                    <a:pt x="5804" y="3573"/>
                  </a:cubicBezTo>
                  <a:cubicBezTo>
                    <a:pt x="5856" y="3637"/>
                    <a:pt x="5904" y="3700"/>
                    <a:pt x="5863" y="3792"/>
                  </a:cubicBezTo>
                  <a:cubicBezTo>
                    <a:pt x="5819" y="3890"/>
                    <a:pt x="5758" y="3961"/>
                    <a:pt x="5637" y="3961"/>
                  </a:cubicBezTo>
                  <a:cubicBezTo>
                    <a:pt x="5082" y="3958"/>
                    <a:pt x="4525" y="3958"/>
                    <a:pt x="3969" y="3958"/>
                  </a:cubicBezTo>
                  <a:cubicBezTo>
                    <a:pt x="3820" y="3958"/>
                    <a:pt x="3725" y="4050"/>
                    <a:pt x="3725" y="4190"/>
                  </a:cubicBezTo>
                  <a:cubicBezTo>
                    <a:pt x="3725" y="4335"/>
                    <a:pt x="3816" y="4418"/>
                    <a:pt x="3973" y="4418"/>
                  </a:cubicBezTo>
                  <a:lnTo>
                    <a:pt x="5402" y="4418"/>
                  </a:lnTo>
                  <a:cubicBezTo>
                    <a:pt x="5538" y="4418"/>
                    <a:pt x="5678" y="4531"/>
                    <a:pt x="5665" y="4643"/>
                  </a:cubicBezTo>
                  <a:cubicBezTo>
                    <a:pt x="5651" y="4775"/>
                    <a:pt x="5557" y="4880"/>
                    <a:pt x="5408" y="4880"/>
                  </a:cubicBezTo>
                  <a:cubicBezTo>
                    <a:pt x="5407" y="4880"/>
                    <a:pt x="5406" y="4880"/>
                    <a:pt x="5405" y="4880"/>
                  </a:cubicBezTo>
                  <a:cubicBezTo>
                    <a:pt x="5166" y="4877"/>
                    <a:pt x="4926" y="4877"/>
                    <a:pt x="4686" y="4877"/>
                  </a:cubicBezTo>
                  <a:cubicBezTo>
                    <a:pt x="4447" y="4877"/>
                    <a:pt x="4207" y="4877"/>
                    <a:pt x="3967" y="4877"/>
                  </a:cubicBezTo>
                  <a:cubicBezTo>
                    <a:pt x="3824" y="4877"/>
                    <a:pt x="3727" y="4969"/>
                    <a:pt x="3727" y="5104"/>
                  </a:cubicBezTo>
                  <a:cubicBezTo>
                    <a:pt x="3727" y="5251"/>
                    <a:pt x="3817" y="5336"/>
                    <a:pt x="3969" y="5336"/>
                  </a:cubicBezTo>
                  <a:lnTo>
                    <a:pt x="5214" y="5336"/>
                  </a:lnTo>
                  <a:cubicBezTo>
                    <a:pt x="5351" y="5336"/>
                    <a:pt x="5471" y="5440"/>
                    <a:pt x="5471" y="5556"/>
                  </a:cubicBezTo>
                  <a:cubicBezTo>
                    <a:pt x="5471" y="5689"/>
                    <a:pt x="5359" y="5796"/>
                    <a:pt x="5214" y="5796"/>
                  </a:cubicBezTo>
                  <a:cubicBezTo>
                    <a:pt x="4959" y="5796"/>
                    <a:pt x="4703" y="5798"/>
                    <a:pt x="4447" y="5798"/>
                  </a:cubicBezTo>
                  <a:cubicBezTo>
                    <a:pt x="4294" y="5798"/>
                    <a:pt x="4140" y="5797"/>
                    <a:pt x="3987" y="5794"/>
                  </a:cubicBezTo>
                  <a:cubicBezTo>
                    <a:pt x="3568" y="5786"/>
                    <a:pt x="3169" y="5695"/>
                    <a:pt x="2787" y="5532"/>
                  </a:cubicBezTo>
                  <a:cubicBezTo>
                    <a:pt x="2593" y="5449"/>
                    <a:pt x="2394" y="5375"/>
                    <a:pt x="2190" y="5317"/>
                  </a:cubicBezTo>
                  <a:cubicBezTo>
                    <a:pt x="2139" y="5302"/>
                    <a:pt x="2083" y="5299"/>
                    <a:pt x="2027" y="5299"/>
                  </a:cubicBezTo>
                  <a:cubicBezTo>
                    <a:pt x="1987" y="5299"/>
                    <a:pt x="1948" y="5301"/>
                    <a:pt x="1909" y="5301"/>
                  </a:cubicBezTo>
                  <a:cubicBezTo>
                    <a:pt x="1899" y="5301"/>
                    <a:pt x="1888" y="5301"/>
                    <a:pt x="1878" y="5300"/>
                  </a:cubicBezTo>
                  <a:cubicBezTo>
                    <a:pt x="1840" y="5300"/>
                    <a:pt x="1803" y="5300"/>
                    <a:pt x="1765" y="5300"/>
                  </a:cubicBezTo>
                  <a:cubicBezTo>
                    <a:pt x="1690" y="5300"/>
                    <a:pt x="1614" y="5300"/>
                    <a:pt x="1534" y="5300"/>
                  </a:cubicBezTo>
                  <a:lnTo>
                    <a:pt x="1534" y="5041"/>
                  </a:lnTo>
                  <a:lnTo>
                    <a:pt x="1534" y="4300"/>
                  </a:lnTo>
                  <a:cubicBezTo>
                    <a:pt x="1534" y="4183"/>
                    <a:pt x="1431" y="4082"/>
                    <a:pt x="1314" y="4082"/>
                  </a:cubicBezTo>
                  <a:cubicBezTo>
                    <a:pt x="1312" y="4082"/>
                    <a:pt x="1310" y="4082"/>
                    <a:pt x="1309" y="4082"/>
                  </a:cubicBezTo>
                  <a:cubicBezTo>
                    <a:pt x="1193" y="4086"/>
                    <a:pt x="1092" y="4183"/>
                    <a:pt x="1092" y="4299"/>
                  </a:cubicBezTo>
                  <a:lnTo>
                    <a:pt x="1092" y="5392"/>
                  </a:lnTo>
                  <a:cubicBezTo>
                    <a:pt x="1092" y="5562"/>
                    <a:pt x="1025" y="5636"/>
                    <a:pt x="865" y="5636"/>
                  </a:cubicBezTo>
                  <a:cubicBezTo>
                    <a:pt x="861" y="5636"/>
                    <a:pt x="856" y="5636"/>
                    <a:pt x="852" y="5636"/>
                  </a:cubicBezTo>
                  <a:cubicBezTo>
                    <a:pt x="747" y="5631"/>
                    <a:pt x="642" y="5624"/>
                    <a:pt x="542" y="5605"/>
                  </a:cubicBezTo>
                  <a:cubicBezTo>
                    <a:pt x="478" y="5593"/>
                    <a:pt x="456" y="5534"/>
                    <a:pt x="457" y="5469"/>
                  </a:cubicBezTo>
                  <a:lnTo>
                    <a:pt x="457" y="2802"/>
                  </a:lnTo>
                  <a:cubicBezTo>
                    <a:pt x="457" y="2701"/>
                    <a:pt x="521" y="2626"/>
                    <a:pt x="637" y="2618"/>
                  </a:cubicBezTo>
                  <a:cubicBezTo>
                    <a:pt x="663" y="2616"/>
                    <a:pt x="689" y="2615"/>
                    <a:pt x="715" y="2615"/>
                  </a:cubicBezTo>
                  <a:cubicBezTo>
                    <a:pt x="787" y="2615"/>
                    <a:pt x="861" y="2622"/>
                    <a:pt x="932" y="2634"/>
                  </a:cubicBezTo>
                  <a:cubicBezTo>
                    <a:pt x="1050" y="2653"/>
                    <a:pt x="1090" y="2711"/>
                    <a:pt x="1092" y="2834"/>
                  </a:cubicBezTo>
                  <a:cubicBezTo>
                    <a:pt x="1094" y="2997"/>
                    <a:pt x="1092" y="3157"/>
                    <a:pt x="1092" y="3320"/>
                  </a:cubicBezTo>
                  <a:cubicBezTo>
                    <a:pt x="1092" y="3437"/>
                    <a:pt x="1177" y="3515"/>
                    <a:pt x="1299" y="3518"/>
                  </a:cubicBezTo>
                  <a:cubicBezTo>
                    <a:pt x="1301" y="3518"/>
                    <a:pt x="1304" y="3518"/>
                    <a:pt x="1307" y="3518"/>
                  </a:cubicBezTo>
                  <a:cubicBezTo>
                    <a:pt x="1440" y="3518"/>
                    <a:pt x="1528" y="3445"/>
                    <a:pt x="1532" y="3327"/>
                  </a:cubicBezTo>
                  <a:cubicBezTo>
                    <a:pt x="1535" y="3206"/>
                    <a:pt x="1532" y="3086"/>
                    <a:pt x="1532" y="2962"/>
                  </a:cubicBezTo>
                  <a:cubicBezTo>
                    <a:pt x="1665" y="2952"/>
                    <a:pt x="1787" y="2952"/>
                    <a:pt x="1907" y="2933"/>
                  </a:cubicBezTo>
                  <a:cubicBezTo>
                    <a:pt x="2134" y="2895"/>
                    <a:pt x="2309" y="2774"/>
                    <a:pt x="2453" y="2595"/>
                  </a:cubicBezTo>
                  <a:cubicBezTo>
                    <a:pt x="2606" y="2407"/>
                    <a:pt x="2738" y="2198"/>
                    <a:pt x="2947" y="2062"/>
                  </a:cubicBezTo>
                  <a:cubicBezTo>
                    <a:pt x="3048" y="1998"/>
                    <a:pt x="3159" y="1953"/>
                    <a:pt x="3282" y="1891"/>
                  </a:cubicBezTo>
                  <a:close/>
                  <a:moveTo>
                    <a:pt x="4758" y="7809"/>
                  </a:moveTo>
                  <a:cubicBezTo>
                    <a:pt x="4618" y="7809"/>
                    <a:pt x="4533" y="7888"/>
                    <a:pt x="4533" y="8017"/>
                  </a:cubicBezTo>
                  <a:cubicBezTo>
                    <a:pt x="4533" y="8157"/>
                    <a:pt x="4624" y="8250"/>
                    <a:pt x="4758" y="8250"/>
                  </a:cubicBezTo>
                  <a:cubicBezTo>
                    <a:pt x="5082" y="8250"/>
                    <a:pt x="5405" y="8250"/>
                    <a:pt x="5729" y="8249"/>
                  </a:cubicBezTo>
                  <a:lnTo>
                    <a:pt x="6709" y="8249"/>
                  </a:lnTo>
                  <a:cubicBezTo>
                    <a:pt x="6845" y="8249"/>
                    <a:pt x="6917" y="8164"/>
                    <a:pt x="6917" y="8010"/>
                  </a:cubicBezTo>
                  <a:cubicBezTo>
                    <a:pt x="6917" y="7881"/>
                    <a:pt x="6841" y="7809"/>
                    <a:pt x="6709" y="7809"/>
                  </a:cubicBezTo>
                  <a:close/>
                  <a:moveTo>
                    <a:pt x="4774" y="8710"/>
                  </a:moveTo>
                  <a:cubicBezTo>
                    <a:pt x="4745" y="8710"/>
                    <a:pt x="4716" y="8711"/>
                    <a:pt x="4689" y="8723"/>
                  </a:cubicBezTo>
                  <a:cubicBezTo>
                    <a:pt x="4574" y="8767"/>
                    <a:pt x="4513" y="8870"/>
                    <a:pt x="4536" y="8984"/>
                  </a:cubicBezTo>
                  <a:cubicBezTo>
                    <a:pt x="4556" y="9095"/>
                    <a:pt x="4658" y="9170"/>
                    <a:pt x="4786" y="9170"/>
                  </a:cubicBezTo>
                  <a:lnTo>
                    <a:pt x="6674" y="9170"/>
                  </a:lnTo>
                  <a:cubicBezTo>
                    <a:pt x="6829" y="9170"/>
                    <a:pt x="6918" y="9088"/>
                    <a:pt x="6918" y="8942"/>
                  </a:cubicBezTo>
                  <a:cubicBezTo>
                    <a:pt x="6918" y="8786"/>
                    <a:pt x="6838" y="8710"/>
                    <a:pt x="6671" y="8710"/>
                  </a:cubicBezTo>
                  <a:close/>
                  <a:moveTo>
                    <a:pt x="14233" y="6838"/>
                  </a:moveTo>
                  <a:cubicBezTo>
                    <a:pt x="14366" y="6838"/>
                    <a:pt x="14437" y="6906"/>
                    <a:pt x="14437" y="7041"/>
                  </a:cubicBezTo>
                  <a:lnTo>
                    <a:pt x="14437" y="9153"/>
                  </a:lnTo>
                  <a:cubicBezTo>
                    <a:pt x="14437" y="9317"/>
                    <a:pt x="14438" y="9481"/>
                    <a:pt x="14437" y="9647"/>
                  </a:cubicBezTo>
                  <a:cubicBezTo>
                    <a:pt x="14437" y="9784"/>
                    <a:pt x="14379" y="9840"/>
                    <a:pt x="14239" y="9840"/>
                  </a:cubicBezTo>
                  <a:lnTo>
                    <a:pt x="13991" y="9840"/>
                  </a:lnTo>
                  <a:cubicBezTo>
                    <a:pt x="13864" y="9840"/>
                    <a:pt x="13800" y="9777"/>
                    <a:pt x="13800" y="9647"/>
                  </a:cubicBezTo>
                  <a:lnTo>
                    <a:pt x="13800" y="8339"/>
                  </a:lnTo>
                  <a:lnTo>
                    <a:pt x="13800" y="7041"/>
                  </a:lnTo>
                  <a:cubicBezTo>
                    <a:pt x="13800" y="6910"/>
                    <a:pt x="13872" y="6838"/>
                    <a:pt x="14004" y="6838"/>
                  </a:cubicBezTo>
                  <a:close/>
                  <a:moveTo>
                    <a:pt x="11633" y="6132"/>
                  </a:moveTo>
                  <a:cubicBezTo>
                    <a:pt x="11856" y="6185"/>
                    <a:pt x="12032" y="6309"/>
                    <a:pt x="12174" y="6480"/>
                  </a:cubicBezTo>
                  <a:cubicBezTo>
                    <a:pt x="12336" y="6670"/>
                    <a:pt x="12462" y="6891"/>
                    <a:pt x="12675" y="7029"/>
                  </a:cubicBezTo>
                  <a:cubicBezTo>
                    <a:pt x="12793" y="7103"/>
                    <a:pt x="12917" y="7147"/>
                    <a:pt x="13056" y="7155"/>
                  </a:cubicBezTo>
                  <a:cubicBezTo>
                    <a:pt x="13146" y="7161"/>
                    <a:pt x="13236" y="7172"/>
                    <a:pt x="13333" y="7181"/>
                  </a:cubicBezTo>
                  <a:cubicBezTo>
                    <a:pt x="13335" y="7949"/>
                    <a:pt x="13335" y="8721"/>
                    <a:pt x="13335" y="9505"/>
                  </a:cubicBezTo>
                  <a:cubicBezTo>
                    <a:pt x="13292" y="9505"/>
                    <a:pt x="13248" y="9507"/>
                    <a:pt x="13205" y="9507"/>
                  </a:cubicBezTo>
                  <a:cubicBezTo>
                    <a:pt x="13183" y="9507"/>
                    <a:pt x="13161" y="9507"/>
                    <a:pt x="13139" y="9505"/>
                  </a:cubicBezTo>
                  <a:cubicBezTo>
                    <a:pt x="13094" y="9501"/>
                    <a:pt x="13049" y="9499"/>
                    <a:pt x="13004" y="9499"/>
                  </a:cubicBezTo>
                  <a:cubicBezTo>
                    <a:pt x="12718" y="9499"/>
                    <a:pt x="12450" y="9584"/>
                    <a:pt x="12189" y="9699"/>
                  </a:cubicBezTo>
                  <a:cubicBezTo>
                    <a:pt x="12009" y="9778"/>
                    <a:pt x="11822" y="9845"/>
                    <a:pt x="11633" y="9918"/>
                  </a:cubicBezTo>
                  <a:lnTo>
                    <a:pt x="11633" y="8621"/>
                  </a:lnTo>
                  <a:cubicBezTo>
                    <a:pt x="11775" y="8682"/>
                    <a:pt x="11920" y="8758"/>
                    <a:pt x="12073" y="8805"/>
                  </a:cubicBezTo>
                  <a:cubicBezTo>
                    <a:pt x="12131" y="8822"/>
                    <a:pt x="12195" y="8841"/>
                    <a:pt x="12260" y="8841"/>
                  </a:cubicBezTo>
                  <a:cubicBezTo>
                    <a:pt x="12304" y="8841"/>
                    <a:pt x="12349" y="8832"/>
                    <a:pt x="12394" y="8806"/>
                  </a:cubicBezTo>
                  <a:cubicBezTo>
                    <a:pt x="12498" y="8744"/>
                    <a:pt x="12541" y="8651"/>
                    <a:pt x="12511" y="8532"/>
                  </a:cubicBezTo>
                  <a:cubicBezTo>
                    <a:pt x="12489" y="8445"/>
                    <a:pt x="12397" y="8380"/>
                    <a:pt x="12295" y="8376"/>
                  </a:cubicBezTo>
                  <a:cubicBezTo>
                    <a:pt x="12075" y="8369"/>
                    <a:pt x="11918" y="8263"/>
                    <a:pt x="11814" y="8073"/>
                  </a:cubicBezTo>
                  <a:cubicBezTo>
                    <a:pt x="11644" y="7763"/>
                    <a:pt x="11389" y="7598"/>
                    <a:pt x="11029" y="7598"/>
                  </a:cubicBezTo>
                  <a:cubicBezTo>
                    <a:pt x="11026" y="7598"/>
                    <a:pt x="11023" y="7598"/>
                    <a:pt x="11020" y="7598"/>
                  </a:cubicBezTo>
                  <a:cubicBezTo>
                    <a:pt x="10890" y="7600"/>
                    <a:pt x="10759" y="7600"/>
                    <a:pt x="10629" y="7600"/>
                  </a:cubicBezTo>
                  <a:cubicBezTo>
                    <a:pt x="10427" y="7600"/>
                    <a:pt x="10225" y="7599"/>
                    <a:pt x="10023" y="7598"/>
                  </a:cubicBezTo>
                  <a:cubicBezTo>
                    <a:pt x="9904" y="7598"/>
                    <a:pt x="9810" y="7553"/>
                    <a:pt x="9752" y="7442"/>
                  </a:cubicBezTo>
                  <a:cubicBezTo>
                    <a:pt x="9653" y="7258"/>
                    <a:pt x="9791" y="7052"/>
                    <a:pt x="9980" y="7050"/>
                  </a:cubicBezTo>
                  <a:cubicBezTo>
                    <a:pt x="10052" y="7050"/>
                    <a:pt x="10123" y="7049"/>
                    <a:pt x="10195" y="7049"/>
                  </a:cubicBezTo>
                  <a:cubicBezTo>
                    <a:pt x="10271" y="7049"/>
                    <a:pt x="10347" y="7050"/>
                    <a:pt x="10423" y="7050"/>
                  </a:cubicBezTo>
                  <a:cubicBezTo>
                    <a:pt x="10516" y="7050"/>
                    <a:pt x="10610" y="7049"/>
                    <a:pt x="10703" y="7048"/>
                  </a:cubicBezTo>
                  <a:cubicBezTo>
                    <a:pt x="10970" y="7045"/>
                    <a:pt x="11202" y="6949"/>
                    <a:pt x="11385" y="6753"/>
                  </a:cubicBezTo>
                  <a:cubicBezTo>
                    <a:pt x="11543" y="6581"/>
                    <a:pt x="11623" y="6374"/>
                    <a:pt x="11633" y="6132"/>
                  </a:cubicBezTo>
                  <a:close/>
                  <a:moveTo>
                    <a:pt x="4010" y="1"/>
                  </a:moveTo>
                  <a:cubicBezTo>
                    <a:pt x="3863" y="49"/>
                    <a:pt x="3715" y="93"/>
                    <a:pt x="3595" y="197"/>
                  </a:cubicBezTo>
                  <a:cubicBezTo>
                    <a:pt x="3417" y="350"/>
                    <a:pt x="3302" y="544"/>
                    <a:pt x="3288" y="779"/>
                  </a:cubicBezTo>
                  <a:cubicBezTo>
                    <a:pt x="3275" y="998"/>
                    <a:pt x="3284" y="1217"/>
                    <a:pt x="3284" y="1425"/>
                  </a:cubicBezTo>
                  <a:cubicBezTo>
                    <a:pt x="3124" y="1482"/>
                    <a:pt x="2983" y="1520"/>
                    <a:pt x="2850" y="1579"/>
                  </a:cubicBezTo>
                  <a:cubicBezTo>
                    <a:pt x="2609" y="1690"/>
                    <a:pt x="2435" y="1878"/>
                    <a:pt x="2277" y="2083"/>
                  </a:cubicBezTo>
                  <a:cubicBezTo>
                    <a:pt x="2190" y="2195"/>
                    <a:pt x="2095" y="2302"/>
                    <a:pt x="1988" y="2393"/>
                  </a:cubicBezTo>
                  <a:cubicBezTo>
                    <a:pt x="1871" y="2493"/>
                    <a:pt x="1729" y="2508"/>
                    <a:pt x="1585" y="2508"/>
                  </a:cubicBezTo>
                  <a:cubicBezTo>
                    <a:pt x="1550" y="2508"/>
                    <a:pt x="1514" y="2507"/>
                    <a:pt x="1479" y="2506"/>
                  </a:cubicBezTo>
                  <a:cubicBezTo>
                    <a:pt x="1353" y="2296"/>
                    <a:pt x="1179" y="2172"/>
                    <a:pt x="935" y="2172"/>
                  </a:cubicBezTo>
                  <a:cubicBezTo>
                    <a:pt x="929" y="2172"/>
                    <a:pt x="924" y="2172"/>
                    <a:pt x="918" y="2172"/>
                  </a:cubicBezTo>
                  <a:cubicBezTo>
                    <a:pt x="881" y="2173"/>
                    <a:pt x="844" y="2173"/>
                    <a:pt x="806" y="2173"/>
                  </a:cubicBezTo>
                  <a:lnTo>
                    <a:pt x="806" y="2173"/>
                  </a:lnTo>
                  <a:cubicBezTo>
                    <a:pt x="694" y="2173"/>
                    <a:pt x="581" y="2173"/>
                    <a:pt x="473" y="2192"/>
                  </a:cubicBezTo>
                  <a:cubicBezTo>
                    <a:pt x="224" y="2237"/>
                    <a:pt x="82" y="2407"/>
                    <a:pt x="19" y="2648"/>
                  </a:cubicBezTo>
                  <a:cubicBezTo>
                    <a:pt x="14" y="2660"/>
                    <a:pt x="7" y="2672"/>
                    <a:pt x="0" y="2683"/>
                  </a:cubicBezTo>
                  <a:lnTo>
                    <a:pt x="0" y="5562"/>
                  </a:lnTo>
                  <a:cubicBezTo>
                    <a:pt x="44" y="5657"/>
                    <a:pt x="84" y="5753"/>
                    <a:pt x="133" y="5844"/>
                  </a:cubicBezTo>
                  <a:cubicBezTo>
                    <a:pt x="205" y="5974"/>
                    <a:pt x="334" y="6049"/>
                    <a:pt x="468" y="6064"/>
                  </a:cubicBezTo>
                  <a:cubicBezTo>
                    <a:pt x="562" y="6074"/>
                    <a:pt x="657" y="6079"/>
                    <a:pt x="752" y="6079"/>
                  </a:cubicBezTo>
                  <a:cubicBezTo>
                    <a:pt x="861" y="6079"/>
                    <a:pt x="969" y="6073"/>
                    <a:pt x="1075" y="6062"/>
                  </a:cubicBezTo>
                  <a:cubicBezTo>
                    <a:pt x="1238" y="6046"/>
                    <a:pt x="1356" y="5934"/>
                    <a:pt x="1447" y="5798"/>
                  </a:cubicBezTo>
                  <a:cubicBezTo>
                    <a:pt x="1464" y="5774"/>
                    <a:pt x="1494" y="5742"/>
                    <a:pt x="1519" y="5742"/>
                  </a:cubicBezTo>
                  <a:cubicBezTo>
                    <a:pt x="1520" y="5742"/>
                    <a:pt x="1521" y="5742"/>
                    <a:pt x="1522" y="5742"/>
                  </a:cubicBezTo>
                  <a:cubicBezTo>
                    <a:pt x="1534" y="5742"/>
                    <a:pt x="1546" y="5742"/>
                    <a:pt x="1557" y="5742"/>
                  </a:cubicBezTo>
                  <a:cubicBezTo>
                    <a:pt x="1660" y="5742"/>
                    <a:pt x="1763" y="5734"/>
                    <a:pt x="1865" y="5734"/>
                  </a:cubicBezTo>
                  <a:cubicBezTo>
                    <a:pt x="1967" y="5734"/>
                    <a:pt x="2069" y="5742"/>
                    <a:pt x="2169" y="5774"/>
                  </a:cubicBezTo>
                  <a:cubicBezTo>
                    <a:pt x="2305" y="5820"/>
                    <a:pt x="2435" y="5883"/>
                    <a:pt x="2569" y="5933"/>
                  </a:cubicBezTo>
                  <a:cubicBezTo>
                    <a:pt x="2803" y="6018"/>
                    <a:pt x="3041" y="6098"/>
                    <a:pt x="3287" y="6185"/>
                  </a:cubicBezTo>
                  <a:lnTo>
                    <a:pt x="3287" y="6275"/>
                  </a:lnTo>
                  <a:cubicBezTo>
                    <a:pt x="3287" y="7520"/>
                    <a:pt x="3284" y="8765"/>
                    <a:pt x="3287" y="10010"/>
                  </a:cubicBezTo>
                  <a:cubicBezTo>
                    <a:pt x="3287" y="10351"/>
                    <a:pt x="3451" y="10599"/>
                    <a:pt x="3749" y="10754"/>
                  </a:cubicBezTo>
                  <a:cubicBezTo>
                    <a:pt x="3841" y="10802"/>
                    <a:pt x="3946" y="10828"/>
                    <a:pt x="4044" y="10861"/>
                  </a:cubicBezTo>
                  <a:lnTo>
                    <a:pt x="10857" y="10861"/>
                  </a:lnTo>
                  <a:cubicBezTo>
                    <a:pt x="10929" y="10839"/>
                    <a:pt x="11004" y="10821"/>
                    <a:pt x="11075" y="10795"/>
                  </a:cubicBezTo>
                  <a:cubicBezTo>
                    <a:pt x="11269" y="10726"/>
                    <a:pt x="11408" y="10592"/>
                    <a:pt x="11518" y="10425"/>
                  </a:cubicBezTo>
                  <a:cubicBezTo>
                    <a:pt x="11539" y="10394"/>
                    <a:pt x="11592" y="10377"/>
                    <a:pt x="11631" y="10370"/>
                  </a:cubicBezTo>
                  <a:cubicBezTo>
                    <a:pt x="11890" y="10326"/>
                    <a:pt x="12133" y="10238"/>
                    <a:pt x="12363" y="10121"/>
                  </a:cubicBezTo>
                  <a:cubicBezTo>
                    <a:pt x="12617" y="9987"/>
                    <a:pt x="12882" y="9957"/>
                    <a:pt x="13153" y="9957"/>
                  </a:cubicBezTo>
                  <a:cubicBezTo>
                    <a:pt x="13228" y="9957"/>
                    <a:pt x="13305" y="9959"/>
                    <a:pt x="13381" y="9962"/>
                  </a:cubicBezTo>
                  <a:cubicBezTo>
                    <a:pt x="13405" y="9965"/>
                    <a:pt x="13434" y="9993"/>
                    <a:pt x="13449" y="10016"/>
                  </a:cubicBezTo>
                  <a:cubicBezTo>
                    <a:pt x="13573" y="10197"/>
                    <a:pt x="13742" y="10293"/>
                    <a:pt x="13958" y="10293"/>
                  </a:cubicBezTo>
                  <a:cubicBezTo>
                    <a:pt x="13964" y="10293"/>
                    <a:pt x="13971" y="10293"/>
                    <a:pt x="13977" y="10293"/>
                  </a:cubicBezTo>
                  <a:cubicBezTo>
                    <a:pt x="14145" y="10290"/>
                    <a:pt x="14318" y="10297"/>
                    <a:pt x="14478" y="10255"/>
                  </a:cubicBezTo>
                  <a:cubicBezTo>
                    <a:pt x="14718" y="10191"/>
                    <a:pt x="14850" y="10009"/>
                    <a:pt x="14881" y="9757"/>
                  </a:cubicBezTo>
                  <a:cubicBezTo>
                    <a:pt x="14882" y="9748"/>
                    <a:pt x="14891" y="9740"/>
                    <a:pt x="14896" y="9731"/>
                  </a:cubicBezTo>
                  <a:lnTo>
                    <a:pt x="14896" y="6940"/>
                  </a:lnTo>
                  <a:cubicBezTo>
                    <a:pt x="14891" y="6932"/>
                    <a:pt x="14881" y="6923"/>
                    <a:pt x="14881" y="6913"/>
                  </a:cubicBezTo>
                  <a:cubicBezTo>
                    <a:pt x="14848" y="6671"/>
                    <a:pt x="14710" y="6502"/>
                    <a:pt x="14485" y="6425"/>
                  </a:cubicBezTo>
                  <a:cubicBezTo>
                    <a:pt x="14349" y="6380"/>
                    <a:pt x="14193" y="6388"/>
                    <a:pt x="14046" y="6380"/>
                  </a:cubicBezTo>
                  <a:cubicBezTo>
                    <a:pt x="14029" y="6379"/>
                    <a:pt x="14011" y="6378"/>
                    <a:pt x="13994" y="6378"/>
                  </a:cubicBezTo>
                  <a:cubicBezTo>
                    <a:pt x="13790" y="6378"/>
                    <a:pt x="13608" y="6450"/>
                    <a:pt x="13489" y="6622"/>
                  </a:cubicBezTo>
                  <a:cubicBezTo>
                    <a:pt x="13419" y="6721"/>
                    <a:pt x="13344" y="6712"/>
                    <a:pt x="13254" y="6714"/>
                  </a:cubicBezTo>
                  <a:cubicBezTo>
                    <a:pt x="13249" y="6714"/>
                    <a:pt x="13245" y="6714"/>
                    <a:pt x="13241" y="6714"/>
                  </a:cubicBezTo>
                  <a:cubicBezTo>
                    <a:pt x="13075" y="6714"/>
                    <a:pt x="12931" y="6662"/>
                    <a:pt x="12821" y="6534"/>
                  </a:cubicBezTo>
                  <a:cubicBezTo>
                    <a:pt x="12702" y="6395"/>
                    <a:pt x="12590" y="6248"/>
                    <a:pt x="12469" y="6112"/>
                  </a:cubicBezTo>
                  <a:cubicBezTo>
                    <a:pt x="12272" y="5895"/>
                    <a:pt x="12032" y="5745"/>
                    <a:pt x="11740" y="5688"/>
                  </a:cubicBezTo>
                  <a:cubicBezTo>
                    <a:pt x="11661" y="5672"/>
                    <a:pt x="11628" y="5640"/>
                    <a:pt x="11630" y="5549"/>
                  </a:cubicBezTo>
                  <a:cubicBezTo>
                    <a:pt x="11635" y="5097"/>
                    <a:pt x="11634" y="4643"/>
                    <a:pt x="11633" y="4190"/>
                  </a:cubicBezTo>
                  <a:cubicBezTo>
                    <a:pt x="11633" y="4053"/>
                    <a:pt x="11528" y="3955"/>
                    <a:pt x="11408" y="3955"/>
                  </a:cubicBezTo>
                  <a:cubicBezTo>
                    <a:pt x="11376" y="3955"/>
                    <a:pt x="11344" y="3961"/>
                    <a:pt x="11311" y="3976"/>
                  </a:cubicBezTo>
                  <a:cubicBezTo>
                    <a:pt x="11204" y="4026"/>
                    <a:pt x="11173" y="4120"/>
                    <a:pt x="11173" y="4232"/>
                  </a:cubicBezTo>
                  <a:lnTo>
                    <a:pt x="11173" y="6141"/>
                  </a:lnTo>
                  <a:cubicBezTo>
                    <a:pt x="11173" y="6172"/>
                    <a:pt x="11170" y="6206"/>
                    <a:pt x="11163" y="6236"/>
                  </a:cubicBezTo>
                  <a:cubicBezTo>
                    <a:pt x="11107" y="6433"/>
                    <a:pt x="10933" y="6589"/>
                    <a:pt x="10699" y="6589"/>
                  </a:cubicBezTo>
                  <a:cubicBezTo>
                    <a:pt x="10694" y="6589"/>
                    <a:pt x="10690" y="6589"/>
                    <a:pt x="10686" y="6589"/>
                  </a:cubicBezTo>
                  <a:cubicBezTo>
                    <a:pt x="10581" y="6587"/>
                    <a:pt x="10476" y="6587"/>
                    <a:pt x="10371" y="6587"/>
                  </a:cubicBezTo>
                  <a:cubicBezTo>
                    <a:pt x="10244" y="6587"/>
                    <a:pt x="10116" y="6588"/>
                    <a:pt x="9989" y="6589"/>
                  </a:cubicBezTo>
                  <a:cubicBezTo>
                    <a:pt x="9923" y="6592"/>
                    <a:pt x="9857" y="6601"/>
                    <a:pt x="9793" y="6620"/>
                  </a:cubicBezTo>
                  <a:cubicBezTo>
                    <a:pt x="9512" y="6702"/>
                    <a:pt x="9342" y="6886"/>
                    <a:pt x="9280" y="7179"/>
                  </a:cubicBezTo>
                  <a:cubicBezTo>
                    <a:pt x="9208" y="7523"/>
                    <a:pt x="9409" y="7902"/>
                    <a:pt x="9744" y="8000"/>
                  </a:cubicBezTo>
                  <a:cubicBezTo>
                    <a:pt x="9860" y="8032"/>
                    <a:pt x="9989" y="8032"/>
                    <a:pt x="10113" y="8037"/>
                  </a:cubicBezTo>
                  <a:cubicBezTo>
                    <a:pt x="10215" y="8039"/>
                    <a:pt x="10318" y="8039"/>
                    <a:pt x="10420" y="8039"/>
                  </a:cubicBezTo>
                  <a:cubicBezTo>
                    <a:pt x="10577" y="8039"/>
                    <a:pt x="10735" y="8038"/>
                    <a:pt x="10892" y="8038"/>
                  </a:cubicBezTo>
                  <a:cubicBezTo>
                    <a:pt x="10926" y="8038"/>
                    <a:pt x="10961" y="8038"/>
                    <a:pt x="10996" y="8038"/>
                  </a:cubicBezTo>
                  <a:cubicBezTo>
                    <a:pt x="11167" y="8038"/>
                    <a:pt x="11173" y="8044"/>
                    <a:pt x="11173" y="8213"/>
                  </a:cubicBezTo>
                  <a:cubicBezTo>
                    <a:pt x="11173" y="8796"/>
                    <a:pt x="11161" y="9379"/>
                    <a:pt x="11177" y="9962"/>
                  </a:cubicBezTo>
                  <a:cubicBezTo>
                    <a:pt x="11183" y="10195"/>
                    <a:pt x="10949" y="10408"/>
                    <a:pt x="10733" y="10408"/>
                  </a:cubicBezTo>
                  <a:cubicBezTo>
                    <a:pt x="10733" y="10408"/>
                    <a:pt x="10732" y="10408"/>
                    <a:pt x="10731" y="10408"/>
                  </a:cubicBezTo>
                  <a:cubicBezTo>
                    <a:pt x="9641" y="10405"/>
                    <a:pt x="8551" y="10404"/>
                    <a:pt x="7461" y="10404"/>
                  </a:cubicBezTo>
                  <a:cubicBezTo>
                    <a:pt x="6371" y="10404"/>
                    <a:pt x="5282" y="10405"/>
                    <a:pt x="4192" y="10408"/>
                  </a:cubicBezTo>
                  <a:cubicBezTo>
                    <a:pt x="3946" y="10408"/>
                    <a:pt x="3724" y="10224"/>
                    <a:pt x="3724" y="9939"/>
                  </a:cubicBezTo>
                  <a:cubicBezTo>
                    <a:pt x="3725" y="8738"/>
                    <a:pt x="3724" y="7536"/>
                    <a:pt x="3724" y="6335"/>
                  </a:cubicBezTo>
                  <a:lnTo>
                    <a:pt x="3724" y="6228"/>
                  </a:lnTo>
                  <a:cubicBezTo>
                    <a:pt x="3840" y="6238"/>
                    <a:pt x="3943" y="6253"/>
                    <a:pt x="4046" y="6253"/>
                  </a:cubicBezTo>
                  <a:cubicBezTo>
                    <a:pt x="4285" y="6254"/>
                    <a:pt x="4524" y="6256"/>
                    <a:pt x="4762" y="6256"/>
                  </a:cubicBezTo>
                  <a:cubicBezTo>
                    <a:pt x="4924" y="6256"/>
                    <a:pt x="5086" y="6255"/>
                    <a:pt x="5248" y="6253"/>
                  </a:cubicBezTo>
                  <a:cubicBezTo>
                    <a:pt x="5511" y="6247"/>
                    <a:pt x="5714" y="6121"/>
                    <a:pt x="5839" y="5889"/>
                  </a:cubicBezTo>
                  <a:cubicBezTo>
                    <a:pt x="5955" y="5668"/>
                    <a:pt x="5941" y="5440"/>
                    <a:pt x="5829" y="5214"/>
                  </a:cubicBezTo>
                  <a:cubicBezTo>
                    <a:pt x="6128" y="4959"/>
                    <a:pt x="6181" y="4651"/>
                    <a:pt x="6027" y="4297"/>
                  </a:cubicBezTo>
                  <a:cubicBezTo>
                    <a:pt x="6222" y="4163"/>
                    <a:pt x="6323" y="3970"/>
                    <a:pt x="6330" y="3741"/>
                  </a:cubicBezTo>
                  <a:cubicBezTo>
                    <a:pt x="6336" y="3593"/>
                    <a:pt x="6289" y="3446"/>
                    <a:pt x="6203" y="3318"/>
                  </a:cubicBezTo>
                  <a:cubicBezTo>
                    <a:pt x="6190" y="3300"/>
                    <a:pt x="6187" y="3260"/>
                    <a:pt x="6198" y="3246"/>
                  </a:cubicBezTo>
                  <a:cubicBezTo>
                    <a:pt x="6283" y="3144"/>
                    <a:pt x="6327" y="3028"/>
                    <a:pt x="6344" y="2899"/>
                  </a:cubicBezTo>
                  <a:cubicBezTo>
                    <a:pt x="6379" y="2666"/>
                    <a:pt x="6300" y="2465"/>
                    <a:pt x="6139" y="2308"/>
                  </a:cubicBezTo>
                  <a:cubicBezTo>
                    <a:pt x="5998" y="2170"/>
                    <a:pt x="5814" y="2118"/>
                    <a:pt x="5615" y="2118"/>
                  </a:cubicBezTo>
                  <a:cubicBezTo>
                    <a:pt x="5612" y="2118"/>
                    <a:pt x="5610" y="2119"/>
                    <a:pt x="5607" y="2119"/>
                  </a:cubicBezTo>
                  <a:cubicBezTo>
                    <a:pt x="5275" y="2121"/>
                    <a:pt x="4943" y="2122"/>
                    <a:pt x="4611" y="2122"/>
                  </a:cubicBezTo>
                  <a:cubicBezTo>
                    <a:pt x="4389" y="2122"/>
                    <a:pt x="4168" y="2121"/>
                    <a:pt x="3947" y="2121"/>
                  </a:cubicBezTo>
                  <a:cubicBezTo>
                    <a:pt x="3802" y="2121"/>
                    <a:pt x="3725" y="2045"/>
                    <a:pt x="3725" y="1896"/>
                  </a:cubicBezTo>
                  <a:cubicBezTo>
                    <a:pt x="3725" y="1581"/>
                    <a:pt x="3722" y="1267"/>
                    <a:pt x="3725" y="951"/>
                  </a:cubicBezTo>
                  <a:cubicBezTo>
                    <a:pt x="3725" y="893"/>
                    <a:pt x="3730" y="835"/>
                    <a:pt x="3745" y="780"/>
                  </a:cubicBezTo>
                  <a:cubicBezTo>
                    <a:pt x="3787" y="613"/>
                    <a:pt x="3959" y="460"/>
                    <a:pt x="4154" y="460"/>
                  </a:cubicBezTo>
                  <a:cubicBezTo>
                    <a:pt x="4155" y="460"/>
                    <a:pt x="4156" y="460"/>
                    <a:pt x="4157" y="460"/>
                  </a:cubicBezTo>
                  <a:cubicBezTo>
                    <a:pt x="4964" y="462"/>
                    <a:pt x="5772" y="462"/>
                    <a:pt x="6580" y="462"/>
                  </a:cubicBezTo>
                  <a:cubicBezTo>
                    <a:pt x="7387" y="462"/>
                    <a:pt x="8195" y="462"/>
                    <a:pt x="9002" y="462"/>
                  </a:cubicBezTo>
                  <a:lnTo>
                    <a:pt x="9101" y="462"/>
                  </a:lnTo>
                  <a:cubicBezTo>
                    <a:pt x="9104" y="480"/>
                    <a:pt x="9109" y="486"/>
                    <a:pt x="9109" y="492"/>
                  </a:cubicBezTo>
                  <a:cubicBezTo>
                    <a:pt x="9109" y="895"/>
                    <a:pt x="9109" y="1299"/>
                    <a:pt x="9110" y="1701"/>
                  </a:cubicBezTo>
                  <a:cubicBezTo>
                    <a:pt x="9110" y="1754"/>
                    <a:pt x="9117" y="1806"/>
                    <a:pt x="9128" y="1855"/>
                  </a:cubicBezTo>
                  <a:cubicBezTo>
                    <a:pt x="9208" y="2234"/>
                    <a:pt x="9563" y="2529"/>
                    <a:pt x="9952" y="2529"/>
                  </a:cubicBezTo>
                  <a:cubicBezTo>
                    <a:pt x="9957" y="2529"/>
                    <a:pt x="9961" y="2529"/>
                    <a:pt x="9966" y="2529"/>
                  </a:cubicBezTo>
                  <a:cubicBezTo>
                    <a:pt x="10125" y="2527"/>
                    <a:pt x="10284" y="2526"/>
                    <a:pt x="10443" y="2526"/>
                  </a:cubicBezTo>
                  <a:cubicBezTo>
                    <a:pt x="10654" y="2526"/>
                    <a:pt x="10866" y="2527"/>
                    <a:pt x="11078" y="2527"/>
                  </a:cubicBezTo>
                  <a:lnTo>
                    <a:pt x="11176" y="2527"/>
                  </a:lnTo>
                  <a:cubicBezTo>
                    <a:pt x="11176" y="2723"/>
                    <a:pt x="11174" y="2904"/>
                    <a:pt x="11176" y="3086"/>
                  </a:cubicBezTo>
                  <a:cubicBezTo>
                    <a:pt x="11176" y="3133"/>
                    <a:pt x="11183" y="3178"/>
                    <a:pt x="11193" y="3222"/>
                  </a:cubicBezTo>
                  <a:cubicBezTo>
                    <a:pt x="11218" y="3337"/>
                    <a:pt x="11290" y="3394"/>
                    <a:pt x="11413" y="3394"/>
                  </a:cubicBezTo>
                  <a:cubicBezTo>
                    <a:pt x="11426" y="3394"/>
                    <a:pt x="11439" y="3393"/>
                    <a:pt x="11453" y="3392"/>
                  </a:cubicBezTo>
                  <a:cubicBezTo>
                    <a:pt x="11551" y="3383"/>
                    <a:pt x="11634" y="3283"/>
                    <a:pt x="11635" y="3175"/>
                  </a:cubicBezTo>
                  <a:cubicBezTo>
                    <a:pt x="11635" y="2945"/>
                    <a:pt x="11631" y="2716"/>
                    <a:pt x="11637" y="2485"/>
                  </a:cubicBezTo>
                  <a:cubicBezTo>
                    <a:pt x="11641" y="2288"/>
                    <a:pt x="11565" y="2130"/>
                    <a:pt x="11432" y="1995"/>
                  </a:cubicBezTo>
                  <a:cubicBezTo>
                    <a:pt x="10874" y="1437"/>
                    <a:pt x="10315" y="881"/>
                    <a:pt x="9761" y="320"/>
                  </a:cubicBezTo>
                  <a:cubicBezTo>
                    <a:pt x="9624" y="182"/>
                    <a:pt x="9483" y="53"/>
                    <a:pt x="92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 name="Google Shape;1477;p71"/>
          <p:cNvGrpSpPr/>
          <p:nvPr/>
        </p:nvGrpSpPr>
        <p:grpSpPr>
          <a:xfrm>
            <a:off x="5390987" y="3276822"/>
            <a:ext cx="614700" cy="614700"/>
            <a:chOff x="5390987" y="3292687"/>
            <a:chExt cx="614700" cy="614700"/>
          </a:xfrm>
        </p:grpSpPr>
        <p:sp>
          <p:nvSpPr>
            <p:cNvPr id="1478" name="Google Shape;1478;p71"/>
            <p:cNvSpPr/>
            <p:nvPr/>
          </p:nvSpPr>
          <p:spPr>
            <a:xfrm>
              <a:off x="5390987"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71"/>
            <p:cNvSpPr/>
            <p:nvPr/>
          </p:nvSpPr>
          <p:spPr>
            <a:xfrm>
              <a:off x="5467854" y="3366806"/>
              <a:ext cx="466650" cy="466462"/>
            </a:xfrm>
            <a:custGeom>
              <a:rect b="b" l="l" r="r" t="t"/>
              <a:pathLst>
                <a:path extrusionOk="0" h="14897" w="14903">
                  <a:moveTo>
                    <a:pt x="3434" y="462"/>
                  </a:moveTo>
                  <a:cubicBezTo>
                    <a:pt x="4362" y="462"/>
                    <a:pt x="5289" y="463"/>
                    <a:pt x="6217" y="465"/>
                  </a:cubicBezTo>
                  <a:cubicBezTo>
                    <a:pt x="6344" y="465"/>
                    <a:pt x="6430" y="554"/>
                    <a:pt x="6430" y="685"/>
                  </a:cubicBezTo>
                  <a:cubicBezTo>
                    <a:pt x="6430" y="1097"/>
                    <a:pt x="6435" y="1509"/>
                    <a:pt x="6429" y="1922"/>
                  </a:cubicBezTo>
                  <a:cubicBezTo>
                    <a:pt x="6427" y="2079"/>
                    <a:pt x="6527" y="2172"/>
                    <a:pt x="6681" y="2178"/>
                  </a:cubicBezTo>
                  <a:cubicBezTo>
                    <a:pt x="7193" y="2192"/>
                    <a:pt x="7562" y="2441"/>
                    <a:pt x="7794" y="2884"/>
                  </a:cubicBezTo>
                  <a:cubicBezTo>
                    <a:pt x="7980" y="3238"/>
                    <a:pt x="7982" y="3607"/>
                    <a:pt x="7813" y="3976"/>
                  </a:cubicBezTo>
                  <a:cubicBezTo>
                    <a:pt x="7688" y="4242"/>
                    <a:pt x="7498" y="4443"/>
                    <a:pt x="7244" y="4579"/>
                  </a:cubicBezTo>
                  <a:cubicBezTo>
                    <a:pt x="7086" y="4665"/>
                    <a:pt x="6914" y="4721"/>
                    <a:pt x="6731" y="4721"/>
                  </a:cubicBezTo>
                  <a:cubicBezTo>
                    <a:pt x="6722" y="4721"/>
                    <a:pt x="6714" y="4721"/>
                    <a:pt x="6705" y="4720"/>
                  </a:cubicBezTo>
                  <a:cubicBezTo>
                    <a:pt x="6701" y="4720"/>
                    <a:pt x="6698" y="4720"/>
                    <a:pt x="6695" y="4720"/>
                  </a:cubicBezTo>
                  <a:cubicBezTo>
                    <a:pt x="6537" y="4720"/>
                    <a:pt x="6423" y="4819"/>
                    <a:pt x="6427" y="4999"/>
                  </a:cubicBezTo>
                  <a:cubicBezTo>
                    <a:pt x="6436" y="5442"/>
                    <a:pt x="6430" y="5887"/>
                    <a:pt x="6430" y="6332"/>
                  </a:cubicBezTo>
                  <a:lnTo>
                    <a:pt x="6430" y="6436"/>
                  </a:lnTo>
                  <a:cubicBezTo>
                    <a:pt x="6204" y="6434"/>
                    <a:pt x="5981" y="6433"/>
                    <a:pt x="5759" y="6433"/>
                  </a:cubicBezTo>
                  <a:cubicBezTo>
                    <a:pt x="5578" y="6433"/>
                    <a:pt x="5398" y="6434"/>
                    <a:pt x="5218" y="6435"/>
                  </a:cubicBezTo>
                  <a:cubicBezTo>
                    <a:pt x="5163" y="6435"/>
                    <a:pt x="5149" y="6408"/>
                    <a:pt x="5141" y="6361"/>
                  </a:cubicBezTo>
                  <a:cubicBezTo>
                    <a:pt x="5079" y="5998"/>
                    <a:pt x="4916" y="5682"/>
                    <a:pt x="4653" y="5426"/>
                  </a:cubicBezTo>
                  <a:cubicBezTo>
                    <a:pt x="4377" y="5157"/>
                    <a:pt x="4046" y="4995"/>
                    <a:pt x="3657" y="4947"/>
                  </a:cubicBezTo>
                  <a:cubicBezTo>
                    <a:pt x="3577" y="4937"/>
                    <a:pt x="3497" y="4931"/>
                    <a:pt x="3419" y="4931"/>
                  </a:cubicBezTo>
                  <a:cubicBezTo>
                    <a:pt x="3038" y="4931"/>
                    <a:pt x="2691" y="5052"/>
                    <a:pt x="2377" y="5290"/>
                  </a:cubicBezTo>
                  <a:cubicBezTo>
                    <a:pt x="2020" y="5562"/>
                    <a:pt x="1807" y="5928"/>
                    <a:pt x="1729" y="6374"/>
                  </a:cubicBezTo>
                  <a:cubicBezTo>
                    <a:pt x="1725" y="6397"/>
                    <a:pt x="1688" y="6432"/>
                    <a:pt x="1665" y="6432"/>
                  </a:cubicBezTo>
                  <a:cubicBezTo>
                    <a:pt x="1451" y="6435"/>
                    <a:pt x="1236" y="6436"/>
                    <a:pt x="1021" y="6436"/>
                  </a:cubicBezTo>
                  <a:cubicBezTo>
                    <a:pt x="897" y="6436"/>
                    <a:pt x="772" y="6435"/>
                    <a:pt x="648" y="6435"/>
                  </a:cubicBezTo>
                  <a:cubicBezTo>
                    <a:pt x="533" y="6435"/>
                    <a:pt x="450" y="6326"/>
                    <a:pt x="439" y="6180"/>
                  </a:cubicBezTo>
                  <a:cubicBezTo>
                    <a:pt x="437" y="6166"/>
                    <a:pt x="439" y="6149"/>
                    <a:pt x="439" y="6135"/>
                  </a:cubicBezTo>
                  <a:cubicBezTo>
                    <a:pt x="439" y="4345"/>
                    <a:pt x="439" y="2554"/>
                    <a:pt x="441" y="764"/>
                  </a:cubicBezTo>
                  <a:cubicBezTo>
                    <a:pt x="441" y="656"/>
                    <a:pt x="449" y="540"/>
                    <a:pt x="570" y="483"/>
                  </a:cubicBezTo>
                  <a:cubicBezTo>
                    <a:pt x="594" y="472"/>
                    <a:pt x="625" y="465"/>
                    <a:pt x="651" y="465"/>
                  </a:cubicBezTo>
                  <a:cubicBezTo>
                    <a:pt x="1579" y="463"/>
                    <a:pt x="2507" y="462"/>
                    <a:pt x="3434" y="462"/>
                  </a:cubicBezTo>
                  <a:close/>
                  <a:moveTo>
                    <a:pt x="12034" y="6892"/>
                  </a:moveTo>
                  <a:cubicBezTo>
                    <a:pt x="12253" y="6892"/>
                    <a:pt x="12471" y="6892"/>
                    <a:pt x="12688" y="6895"/>
                  </a:cubicBezTo>
                  <a:cubicBezTo>
                    <a:pt x="12771" y="6895"/>
                    <a:pt x="12866" y="6995"/>
                    <a:pt x="12866" y="7079"/>
                  </a:cubicBezTo>
                  <a:cubicBezTo>
                    <a:pt x="12868" y="7732"/>
                    <a:pt x="12866" y="8387"/>
                    <a:pt x="12866" y="9040"/>
                  </a:cubicBezTo>
                  <a:cubicBezTo>
                    <a:pt x="12866" y="9047"/>
                    <a:pt x="12861" y="9055"/>
                    <a:pt x="12858" y="9069"/>
                  </a:cubicBezTo>
                  <a:cubicBezTo>
                    <a:pt x="12726" y="9020"/>
                    <a:pt x="12597" y="8975"/>
                    <a:pt x="12471" y="8919"/>
                  </a:cubicBezTo>
                  <a:cubicBezTo>
                    <a:pt x="12449" y="8908"/>
                    <a:pt x="12432" y="8863"/>
                    <a:pt x="12428" y="8830"/>
                  </a:cubicBezTo>
                  <a:cubicBezTo>
                    <a:pt x="12389" y="8530"/>
                    <a:pt x="12213" y="8338"/>
                    <a:pt x="11932" y="8271"/>
                  </a:cubicBezTo>
                  <a:cubicBezTo>
                    <a:pt x="11832" y="8248"/>
                    <a:pt x="11728" y="8242"/>
                    <a:pt x="11622" y="8242"/>
                  </a:cubicBezTo>
                  <a:cubicBezTo>
                    <a:pt x="11529" y="8242"/>
                    <a:pt x="11435" y="8247"/>
                    <a:pt x="11342" y="8249"/>
                  </a:cubicBezTo>
                  <a:cubicBezTo>
                    <a:pt x="11163" y="8252"/>
                    <a:pt x="11013" y="8335"/>
                    <a:pt x="10894" y="8468"/>
                  </a:cubicBezTo>
                  <a:cubicBezTo>
                    <a:pt x="10798" y="8576"/>
                    <a:pt x="10738" y="8701"/>
                    <a:pt x="10727" y="8850"/>
                  </a:cubicBezTo>
                  <a:cubicBezTo>
                    <a:pt x="10724" y="8877"/>
                    <a:pt x="10699" y="8912"/>
                    <a:pt x="10675" y="8922"/>
                  </a:cubicBezTo>
                  <a:cubicBezTo>
                    <a:pt x="10557" y="8976"/>
                    <a:pt x="10437" y="9021"/>
                    <a:pt x="10307" y="9075"/>
                  </a:cubicBezTo>
                  <a:cubicBezTo>
                    <a:pt x="10161" y="8953"/>
                    <a:pt x="9994" y="8885"/>
                    <a:pt x="9827" y="8885"/>
                  </a:cubicBezTo>
                  <a:cubicBezTo>
                    <a:pt x="9693" y="8885"/>
                    <a:pt x="9559" y="8929"/>
                    <a:pt x="9435" y="9025"/>
                  </a:cubicBezTo>
                  <a:cubicBezTo>
                    <a:pt x="9236" y="9181"/>
                    <a:pt x="9017" y="9345"/>
                    <a:pt x="8939" y="9613"/>
                  </a:cubicBezTo>
                  <a:cubicBezTo>
                    <a:pt x="8874" y="9833"/>
                    <a:pt x="8889" y="10047"/>
                    <a:pt x="9041" y="10237"/>
                  </a:cubicBezTo>
                  <a:cubicBezTo>
                    <a:pt x="9076" y="10279"/>
                    <a:pt x="9082" y="10319"/>
                    <a:pt x="9052" y="10374"/>
                  </a:cubicBezTo>
                  <a:cubicBezTo>
                    <a:pt x="8998" y="10478"/>
                    <a:pt x="8960" y="10592"/>
                    <a:pt x="8912" y="10708"/>
                  </a:cubicBezTo>
                  <a:cubicBezTo>
                    <a:pt x="8758" y="10725"/>
                    <a:pt x="8608" y="10766"/>
                    <a:pt x="8479" y="10880"/>
                  </a:cubicBezTo>
                  <a:cubicBezTo>
                    <a:pt x="8339" y="11005"/>
                    <a:pt x="8262" y="11155"/>
                    <a:pt x="8254" y="11339"/>
                  </a:cubicBezTo>
                  <a:cubicBezTo>
                    <a:pt x="8247" y="11482"/>
                    <a:pt x="8253" y="11627"/>
                    <a:pt x="8253" y="11772"/>
                  </a:cubicBezTo>
                  <a:cubicBezTo>
                    <a:pt x="8253" y="12083"/>
                    <a:pt x="8458" y="12340"/>
                    <a:pt x="8760" y="12410"/>
                  </a:cubicBezTo>
                  <a:cubicBezTo>
                    <a:pt x="8811" y="12421"/>
                    <a:pt x="8862" y="12428"/>
                    <a:pt x="8910" y="12435"/>
                  </a:cubicBezTo>
                  <a:cubicBezTo>
                    <a:pt x="8961" y="12553"/>
                    <a:pt x="9009" y="12673"/>
                    <a:pt x="9065" y="12790"/>
                  </a:cubicBezTo>
                  <a:cubicBezTo>
                    <a:pt x="9089" y="12844"/>
                    <a:pt x="9082" y="12867"/>
                    <a:pt x="9022" y="12867"/>
                  </a:cubicBezTo>
                  <a:cubicBezTo>
                    <a:pt x="9020" y="12867"/>
                    <a:pt x="9018" y="12867"/>
                    <a:pt x="9017" y="12867"/>
                  </a:cubicBezTo>
                  <a:cubicBezTo>
                    <a:pt x="8996" y="12866"/>
                    <a:pt x="8975" y="12866"/>
                    <a:pt x="8954" y="12866"/>
                  </a:cubicBezTo>
                  <a:cubicBezTo>
                    <a:pt x="8913" y="12866"/>
                    <a:pt x="8872" y="12867"/>
                    <a:pt x="8831" y="12867"/>
                  </a:cubicBezTo>
                  <a:cubicBezTo>
                    <a:pt x="8490" y="12867"/>
                    <a:pt x="8149" y="12865"/>
                    <a:pt x="7808" y="12865"/>
                  </a:cubicBezTo>
                  <a:cubicBezTo>
                    <a:pt x="7580" y="12865"/>
                    <a:pt x="7353" y="12866"/>
                    <a:pt x="7126" y="12868"/>
                  </a:cubicBezTo>
                  <a:cubicBezTo>
                    <a:pt x="7125" y="12868"/>
                    <a:pt x="7125" y="12868"/>
                    <a:pt x="7124" y="12868"/>
                  </a:cubicBezTo>
                  <a:cubicBezTo>
                    <a:pt x="6991" y="12868"/>
                    <a:pt x="6887" y="12768"/>
                    <a:pt x="6890" y="12629"/>
                  </a:cubicBezTo>
                  <a:cubicBezTo>
                    <a:pt x="6897" y="12226"/>
                    <a:pt x="6894" y="11822"/>
                    <a:pt x="6893" y="11418"/>
                  </a:cubicBezTo>
                  <a:cubicBezTo>
                    <a:pt x="6893" y="11256"/>
                    <a:pt x="6795" y="11150"/>
                    <a:pt x="6634" y="11150"/>
                  </a:cubicBezTo>
                  <a:cubicBezTo>
                    <a:pt x="6633" y="11150"/>
                    <a:pt x="6632" y="11150"/>
                    <a:pt x="6631" y="11150"/>
                  </a:cubicBezTo>
                  <a:cubicBezTo>
                    <a:pt x="6627" y="11151"/>
                    <a:pt x="6622" y="11151"/>
                    <a:pt x="6617" y="11151"/>
                  </a:cubicBezTo>
                  <a:cubicBezTo>
                    <a:pt x="6033" y="11151"/>
                    <a:pt x="5527" y="10706"/>
                    <a:pt x="5407" y="10149"/>
                  </a:cubicBezTo>
                  <a:cubicBezTo>
                    <a:pt x="5323" y="9743"/>
                    <a:pt x="5419" y="9385"/>
                    <a:pt x="5679" y="9064"/>
                  </a:cubicBezTo>
                  <a:cubicBezTo>
                    <a:pt x="5896" y="8799"/>
                    <a:pt x="6181" y="8666"/>
                    <a:pt x="6508" y="8608"/>
                  </a:cubicBezTo>
                  <a:cubicBezTo>
                    <a:pt x="6527" y="8605"/>
                    <a:pt x="6548" y="8604"/>
                    <a:pt x="6568" y="8604"/>
                  </a:cubicBezTo>
                  <a:cubicBezTo>
                    <a:pt x="6592" y="8604"/>
                    <a:pt x="6617" y="8605"/>
                    <a:pt x="6641" y="8605"/>
                  </a:cubicBezTo>
                  <a:cubicBezTo>
                    <a:pt x="6798" y="8604"/>
                    <a:pt x="6889" y="8515"/>
                    <a:pt x="6890" y="8356"/>
                  </a:cubicBezTo>
                  <a:lnTo>
                    <a:pt x="6890" y="6995"/>
                  </a:lnTo>
                  <a:lnTo>
                    <a:pt x="6890" y="6896"/>
                  </a:lnTo>
                  <a:lnTo>
                    <a:pt x="8156" y="6896"/>
                  </a:lnTo>
                  <a:cubicBezTo>
                    <a:pt x="8261" y="7676"/>
                    <a:pt x="8862" y="8256"/>
                    <a:pt x="9597" y="8375"/>
                  </a:cubicBezTo>
                  <a:cubicBezTo>
                    <a:pt x="9690" y="8390"/>
                    <a:pt x="9783" y="8397"/>
                    <a:pt x="9875" y="8397"/>
                  </a:cubicBezTo>
                  <a:cubicBezTo>
                    <a:pt x="10088" y="8397"/>
                    <a:pt x="10297" y="8357"/>
                    <a:pt x="10502" y="8277"/>
                  </a:cubicBezTo>
                  <a:cubicBezTo>
                    <a:pt x="10798" y="8160"/>
                    <a:pt x="11045" y="7980"/>
                    <a:pt x="11241" y="7731"/>
                  </a:cubicBezTo>
                  <a:cubicBezTo>
                    <a:pt x="11434" y="7485"/>
                    <a:pt x="11548" y="7203"/>
                    <a:pt x="11594" y="6892"/>
                  </a:cubicBezTo>
                  <a:cubicBezTo>
                    <a:pt x="11741" y="6892"/>
                    <a:pt x="11888" y="6892"/>
                    <a:pt x="12034" y="6892"/>
                  </a:cubicBezTo>
                  <a:close/>
                  <a:moveTo>
                    <a:pt x="11604" y="10250"/>
                  </a:moveTo>
                  <a:cubicBezTo>
                    <a:pt x="12309" y="10250"/>
                    <a:pt x="12927" y="10859"/>
                    <a:pt x="12900" y="11607"/>
                  </a:cubicBezTo>
                  <a:cubicBezTo>
                    <a:pt x="12878" y="12309"/>
                    <a:pt x="12337" y="12884"/>
                    <a:pt x="11579" y="12893"/>
                  </a:cubicBezTo>
                  <a:cubicBezTo>
                    <a:pt x="11573" y="12894"/>
                    <a:pt x="11568" y="12894"/>
                    <a:pt x="11563" y="12894"/>
                  </a:cubicBezTo>
                  <a:cubicBezTo>
                    <a:pt x="10857" y="12894"/>
                    <a:pt x="10254" y="12339"/>
                    <a:pt x="10254" y="11552"/>
                  </a:cubicBezTo>
                  <a:cubicBezTo>
                    <a:pt x="10254" y="10858"/>
                    <a:pt x="10838" y="10250"/>
                    <a:pt x="11553" y="10250"/>
                  </a:cubicBezTo>
                  <a:cubicBezTo>
                    <a:pt x="11561" y="10250"/>
                    <a:pt x="11569" y="10250"/>
                    <a:pt x="11577" y="10251"/>
                  </a:cubicBezTo>
                  <a:cubicBezTo>
                    <a:pt x="11586" y="10250"/>
                    <a:pt x="11595" y="10250"/>
                    <a:pt x="11604" y="10250"/>
                  </a:cubicBezTo>
                  <a:close/>
                  <a:moveTo>
                    <a:pt x="11575" y="9790"/>
                  </a:moveTo>
                  <a:cubicBezTo>
                    <a:pt x="11044" y="9790"/>
                    <a:pt x="10597" y="9998"/>
                    <a:pt x="10236" y="10399"/>
                  </a:cubicBezTo>
                  <a:cubicBezTo>
                    <a:pt x="9939" y="10730"/>
                    <a:pt x="9798" y="11128"/>
                    <a:pt x="9796" y="11564"/>
                  </a:cubicBezTo>
                  <a:cubicBezTo>
                    <a:pt x="9795" y="12049"/>
                    <a:pt x="9966" y="12485"/>
                    <a:pt x="10314" y="12827"/>
                  </a:cubicBezTo>
                  <a:cubicBezTo>
                    <a:pt x="10654" y="13163"/>
                    <a:pt x="11069" y="13344"/>
                    <a:pt x="11616" y="13344"/>
                  </a:cubicBezTo>
                  <a:cubicBezTo>
                    <a:pt x="11627" y="13344"/>
                    <a:pt x="11637" y="13344"/>
                    <a:pt x="11648" y="13343"/>
                  </a:cubicBezTo>
                  <a:cubicBezTo>
                    <a:pt x="11654" y="13343"/>
                    <a:pt x="11659" y="13343"/>
                    <a:pt x="11665" y="13343"/>
                  </a:cubicBezTo>
                  <a:cubicBezTo>
                    <a:pt x="12586" y="13343"/>
                    <a:pt x="13347" y="12545"/>
                    <a:pt x="13360" y="11599"/>
                  </a:cubicBezTo>
                  <a:cubicBezTo>
                    <a:pt x="13370" y="10573"/>
                    <a:pt x="12575" y="9833"/>
                    <a:pt x="11668" y="9792"/>
                  </a:cubicBezTo>
                  <a:cubicBezTo>
                    <a:pt x="11637" y="9791"/>
                    <a:pt x="11606" y="9790"/>
                    <a:pt x="11575" y="9790"/>
                  </a:cubicBezTo>
                  <a:close/>
                  <a:moveTo>
                    <a:pt x="11740" y="8706"/>
                  </a:moveTo>
                  <a:cubicBezTo>
                    <a:pt x="11876" y="8707"/>
                    <a:pt x="11988" y="8816"/>
                    <a:pt x="11989" y="8953"/>
                  </a:cubicBezTo>
                  <a:cubicBezTo>
                    <a:pt x="11990" y="9134"/>
                    <a:pt x="12102" y="9279"/>
                    <a:pt x="12278" y="9344"/>
                  </a:cubicBezTo>
                  <a:cubicBezTo>
                    <a:pt x="12436" y="9402"/>
                    <a:pt x="12590" y="9477"/>
                    <a:pt x="12749" y="9535"/>
                  </a:cubicBezTo>
                  <a:cubicBezTo>
                    <a:pt x="12793" y="9550"/>
                    <a:pt x="12836" y="9558"/>
                    <a:pt x="12878" y="9558"/>
                  </a:cubicBezTo>
                  <a:cubicBezTo>
                    <a:pt x="12976" y="9558"/>
                    <a:pt x="13067" y="9517"/>
                    <a:pt x="13144" y="9446"/>
                  </a:cubicBezTo>
                  <a:cubicBezTo>
                    <a:pt x="13209" y="9386"/>
                    <a:pt x="13272" y="9360"/>
                    <a:pt x="13331" y="9360"/>
                  </a:cubicBezTo>
                  <a:cubicBezTo>
                    <a:pt x="13398" y="9360"/>
                    <a:pt x="13461" y="9394"/>
                    <a:pt x="13518" y="9448"/>
                  </a:cubicBezTo>
                  <a:cubicBezTo>
                    <a:pt x="13589" y="9515"/>
                    <a:pt x="13658" y="9584"/>
                    <a:pt x="13726" y="9655"/>
                  </a:cubicBezTo>
                  <a:cubicBezTo>
                    <a:pt x="13830" y="9764"/>
                    <a:pt x="13833" y="9881"/>
                    <a:pt x="13733" y="9993"/>
                  </a:cubicBezTo>
                  <a:cubicBezTo>
                    <a:pt x="13603" y="10137"/>
                    <a:pt x="13579" y="10336"/>
                    <a:pt x="13660" y="10511"/>
                  </a:cubicBezTo>
                  <a:cubicBezTo>
                    <a:pt x="13715" y="10627"/>
                    <a:pt x="13763" y="10747"/>
                    <a:pt x="13808" y="10870"/>
                  </a:cubicBezTo>
                  <a:cubicBezTo>
                    <a:pt x="13891" y="11085"/>
                    <a:pt x="14011" y="11150"/>
                    <a:pt x="14209" y="11177"/>
                  </a:cubicBezTo>
                  <a:cubicBezTo>
                    <a:pt x="14346" y="11197"/>
                    <a:pt x="14425" y="11238"/>
                    <a:pt x="14447" y="11373"/>
                  </a:cubicBezTo>
                  <a:cubicBezTo>
                    <a:pt x="14462" y="11496"/>
                    <a:pt x="14464" y="11637"/>
                    <a:pt x="14444" y="11772"/>
                  </a:cubicBezTo>
                  <a:cubicBezTo>
                    <a:pt x="14422" y="11916"/>
                    <a:pt x="14327" y="11982"/>
                    <a:pt x="14181" y="11982"/>
                  </a:cubicBezTo>
                  <a:cubicBezTo>
                    <a:pt x="14178" y="11982"/>
                    <a:pt x="14175" y="11982"/>
                    <a:pt x="14172" y="11982"/>
                  </a:cubicBezTo>
                  <a:cubicBezTo>
                    <a:pt x="14170" y="11982"/>
                    <a:pt x="14167" y="11982"/>
                    <a:pt x="14165" y="11982"/>
                  </a:cubicBezTo>
                  <a:cubicBezTo>
                    <a:pt x="14028" y="11982"/>
                    <a:pt x="13868" y="12106"/>
                    <a:pt x="13820" y="12246"/>
                  </a:cubicBezTo>
                  <a:cubicBezTo>
                    <a:pt x="13769" y="12394"/>
                    <a:pt x="13701" y="12540"/>
                    <a:pt x="13642" y="12684"/>
                  </a:cubicBezTo>
                  <a:cubicBezTo>
                    <a:pt x="13571" y="12860"/>
                    <a:pt x="13613" y="13011"/>
                    <a:pt x="13728" y="13152"/>
                  </a:cubicBezTo>
                  <a:cubicBezTo>
                    <a:pt x="13837" y="13287"/>
                    <a:pt x="13825" y="13360"/>
                    <a:pt x="13743" y="13462"/>
                  </a:cubicBezTo>
                  <a:cubicBezTo>
                    <a:pt x="13664" y="13563"/>
                    <a:pt x="13567" y="13652"/>
                    <a:pt x="13469" y="13738"/>
                  </a:cubicBezTo>
                  <a:cubicBezTo>
                    <a:pt x="13434" y="13771"/>
                    <a:pt x="13377" y="13781"/>
                    <a:pt x="13319" y="13806"/>
                  </a:cubicBezTo>
                  <a:cubicBezTo>
                    <a:pt x="13264" y="13775"/>
                    <a:pt x="13206" y="13756"/>
                    <a:pt x="13162" y="13718"/>
                  </a:cubicBezTo>
                  <a:cubicBezTo>
                    <a:pt x="13073" y="13642"/>
                    <a:pt x="12966" y="13599"/>
                    <a:pt x="12853" y="13599"/>
                  </a:cubicBezTo>
                  <a:cubicBezTo>
                    <a:pt x="12785" y="13599"/>
                    <a:pt x="12716" y="13614"/>
                    <a:pt x="12647" y="13648"/>
                  </a:cubicBezTo>
                  <a:cubicBezTo>
                    <a:pt x="12505" y="13717"/>
                    <a:pt x="12355" y="13772"/>
                    <a:pt x="12210" y="13836"/>
                  </a:cubicBezTo>
                  <a:cubicBezTo>
                    <a:pt x="12056" y="13902"/>
                    <a:pt x="11989" y="14034"/>
                    <a:pt x="11985" y="14188"/>
                  </a:cubicBezTo>
                  <a:cubicBezTo>
                    <a:pt x="11983" y="14312"/>
                    <a:pt x="11878" y="14447"/>
                    <a:pt x="11746" y="14447"/>
                  </a:cubicBezTo>
                  <a:cubicBezTo>
                    <a:pt x="11738" y="14447"/>
                    <a:pt x="11730" y="14447"/>
                    <a:pt x="11722" y="14446"/>
                  </a:cubicBezTo>
                  <a:cubicBezTo>
                    <a:pt x="11678" y="14440"/>
                    <a:pt x="11633" y="14438"/>
                    <a:pt x="11589" y="14438"/>
                  </a:cubicBezTo>
                  <a:cubicBezTo>
                    <a:pt x="11533" y="14438"/>
                    <a:pt x="11477" y="14441"/>
                    <a:pt x="11422" y="14444"/>
                  </a:cubicBezTo>
                  <a:cubicBezTo>
                    <a:pt x="11417" y="14444"/>
                    <a:pt x="11413" y="14445"/>
                    <a:pt x="11408" y="14445"/>
                  </a:cubicBezTo>
                  <a:cubicBezTo>
                    <a:pt x="11276" y="14445"/>
                    <a:pt x="11175" y="14327"/>
                    <a:pt x="11170" y="14206"/>
                  </a:cubicBezTo>
                  <a:cubicBezTo>
                    <a:pt x="11161" y="14004"/>
                    <a:pt x="11064" y="13874"/>
                    <a:pt x="10877" y="13802"/>
                  </a:cubicBezTo>
                  <a:cubicBezTo>
                    <a:pt x="10731" y="13747"/>
                    <a:pt x="10590" y="13682"/>
                    <a:pt x="10447" y="13624"/>
                  </a:cubicBezTo>
                  <a:cubicBezTo>
                    <a:pt x="10396" y="13603"/>
                    <a:pt x="10347" y="13593"/>
                    <a:pt x="10300" y="13593"/>
                  </a:cubicBezTo>
                  <a:cubicBezTo>
                    <a:pt x="10190" y="13593"/>
                    <a:pt x="10090" y="13644"/>
                    <a:pt x="9997" y="13717"/>
                  </a:cubicBezTo>
                  <a:cubicBezTo>
                    <a:pt x="9933" y="13768"/>
                    <a:pt x="9877" y="13794"/>
                    <a:pt x="9822" y="13794"/>
                  </a:cubicBezTo>
                  <a:cubicBezTo>
                    <a:pt x="9773" y="13794"/>
                    <a:pt x="9724" y="13773"/>
                    <a:pt x="9672" y="13728"/>
                  </a:cubicBezTo>
                  <a:cubicBezTo>
                    <a:pt x="9577" y="13646"/>
                    <a:pt x="9492" y="13551"/>
                    <a:pt x="9414" y="13454"/>
                  </a:cubicBezTo>
                  <a:cubicBezTo>
                    <a:pt x="9336" y="13356"/>
                    <a:pt x="9346" y="13250"/>
                    <a:pt x="9427" y="13158"/>
                  </a:cubicBezTo>
                  <a:cubicBezTo>
                    <a:pt x="9570" y="12993"/>
                    <a:pt x="9587" y="12826"/>
                    <a:pt x="9493" y="12627"/>
                  </a:cubicBezTo>
                  <a:cubicBezTo>
                    <a:pt x="9442" y="12519"/>
                    <a:pt x="9393" y="12407"/>
                    <a:pt x="9353" y="12294"/>
                  </a:cubicBezTo>
                  <a:cubicBezTo>
                    <a:pt x="9292" y="12111"/>
                    <a:pt x="9181" y="12002"/>
                    <a:pt x="8978" y="11985"/>
                  </a:cubicBezTo>
                  <a:cubicBezTo>
                    <a:pt x="8882" y="11977"/>
                    <a:pt x="8772" y="11964"/>
                    <a:pt x="8731" y="11847"/>
                  </a:cubicBezTo>
                  <a:cubicBezTo>
                    <a:pt x="8722" y="11820"/>
                    <a:pt x="8715" y="11790"/>
                    <a:pt x="8715" y="11763"/>
                  </a:cubicBezTo>
                  <a:cubicBezTo>
                    <a:pt x="8714" y="11639"/>
                    <a:pt x="8714" y="11515"/>
                    <a:pt x="8715" y="11391"/>
                  </a:cubicBezTo>
                  <a:cubicBezTo>
                    <a:pt x="8715" y="11268"/>
                    <a:pt x="8802" y="11182"/>
                    <a:pt x="8927" y="11177"/>
                  </a:cubicBezTo>
                  <a:cubicBezTo>
                    <a:pt x="9127" y="11170"/>
                    <a:pt x="9294" y="11063"/>
                    <a:pt x="9356" y="10860"/>
                  </a:cubicBezTo>
                  <a:cubicBezTo>
                    <a:pt x="9387" y="10757"/>
                    <a:pt x="9430" y="10654"/>
                    <a:pt x="9479" y="10556"/>
                  </a:cubicBezTo>
                  <a:cubicBezTo>
                    <a:pt x="9587" y="10343"/>
                    <a:pt x="9590" y="10149"/>
                    <a:pt x="9410" y="9968"/>
                  </a:cubicBezTo>
                  <a:cubicBezTo>
                    <a:pt x="9346" y="9904"/>
                    <a:pt x="9350" y="9764"/>
                    <a:pt x="9413" y="9699"/>
                  </a:cubicBezTo>
                  <a:cubicBezTo>
                    <a:pt x="9505" y="9604"/>
                    <a:pt x="9597" y="9508"/>
                    <a:pt x="9693" y="9417"/>
                  </a:cubicBezTo>
                  <a:cubicBezTo>
                    <a:pt x="9737" y="9377"/>
                    <a:pt x="9788" y="9357"/>
                    <a:pt x="9839" y="9357"/>
                  </a:cubicBezTo>
                  <a:cubicBezTo>
                    <a:pt x="9892" y="9357"/>
                    <a:pt x="9945" y="9378"/>
                    <a:pt x="9993" y="9420"/>
                  </a:cubicBezTo>
                  <a:cubicBezTo>
                    <a:pt x="10095" y="9510"/>
                    <a:pt x="10196" y="9553"/>
                    <a:pt x="10304" y="9553"/>
                  </a:cubicBezTo>
                  <a:cubicBezTo>
                    <a:pt x="10377" y="9553"/>
                    <a:pt x="10454" y="9533"/>
                    <a:pt x="10536" y="9494"/>
                  </a:cubicBezTo>
                  <a:cubicBezTo>
                    <a:pt x="10645" y="9443"/>
                    <a:pt x="10757" y="9395"/>
                    <a:pt x="10870" y="9354"/>
                  </a:cubicBezTo>
                  <a:cubicBezTo>
                    <a:pt x="11071" y="9282"/>
                    <a:pt x="11166" y="9163"/>
                    <a:pt x="11176" y="8949"/>
                  </a:cubicBezTo>
                  <a:cubicBezTo>
                    <a:pt x="11183" y="8809"/>
                    <a:pt x="11290" y="8706"/>
                    <a:pt x="11430" y="8706"/>
                  </a:cubicBezTo>
                  <a:close/>
                  <a:moveTo>
                    <a:pt x="549" y="1"/>
                  </a:moveTo>
                  <a:cubicBezTo>
                    <a:pt x="477" y="29"/>
                    <a:pt x="400" y="54"/>
                    <a:pt x="330" y="90"/>
                  </a:cubicBezTo>
                  <a:cubicBezTo>
                    <a:pt x="149" y="182"/>
                    <a:pt x="61" y="347"/>
                    <a:pt x="0" y="531"/>
                  </a:cubicBezTo>
                  <a:lnTo>
                    <a:pt x="0" y="6364"/>
                  </a:lnTo>
                  <a:cubicBezTo>
                    <a:pt x="48" y="6465"/>
                    <a:pt x="95" y="6565"/>
                    <a:pt x="142" y="6666"/>
                  </a:cubicBezTo>
                  <a:cubicBezTo>
                    <a:pt x="98" y="6758"/>
                    <a:pt x="50" y="6862"/>
                    <a:pt x="0" y="6966"/>
                  </a:cubicBezTo>
                  <a:lnTo>
                    <a:pt x="0" y="12797"/>
                  </a:lnTo>
                  <a:cubicBezTo>
                    <a:pt x="6" y="12810"/>
                    <a:pt x="14" y="12820"/>
                    <a:pt x="18" y="12833"/>
                  </a:cubicBezTo>
                  <a:cubicBezTo>
                    <a:pt x="85" y="13116"/>
                    <a:pt x="344" y="13315"/>
                    <a:pt x="616" y="13326"/>
                  </a:cubicBezTo>
                  <a:cubicBezTo>
                    <a:pt x="704" y="13330"/>
                    <a:pt x="793" y="13331"/>
                    <a:pt x="882" y="13331"/>
                  </a:cubicBezTo>
                  <a:cubicBezTo>
                    <a:pt x="1020" y="13331"/>
                    <a:pt x="1158" y="13328"/>
                    <a:pt x="1297" y="13326"/>
                  </a:cubicBezTo>
                  <a:cubicBezTo>
                    <a:pt x="1330" y="13326"/>
                    <a:pt x="1368" y="13318"/>
                    <a:pt x="1396" y="13300"/>
                  </a:cubicBezTo>
                  <a:cubicBezTo>
                    <a:pt x="1486" y="13247"/>
                    <a:pt x="1528" y="13134"/>
                    <a:pt x="1500" y="13036"/>
                  </a:cubicBezTo>
                  <a:cubicBezTo>
                    <a:pt x="1470" y="12937"/>
                    <a:pt x="1381" y="12868"/>
                    <a:pt x="1272" y="12868"/>
                  </a:cubicBezTo>
                  <a:cubicBezTo>
                    <a:pt x="1170" y="12867"/>
                    <a:pt x="1069" y="12867"/>
                    <a:pt x="967" y="12867"/>
                  </a:cubicBezTo>
                  <a:cubicBezTo>
                    <a:pt x="866" y="12867"/>
                    <a:pt x="764" y="12867"/>
                    <a:pt x="662" y="12867"/>
                  </a:cubicBezTo>
                  <a:cubicBezTo>
                    <a:pt x="632" y="12867"/>
                    <a:pt x="600" y="12858"/>
                    <a:pt x="572" y="12845"/>
                  </a:cubicBezTo>
                  <a:cubicBezTo>
                    <a:pt x="464" y="12794"/>
                    <a:pt x="443" y="12697"/>
                    <a:pt x="443" y="12591"/>
                  </a:cubicBezTo>
                  <a:lnTo>
                    <a:pt x="443" y="7182"/>
                  </a:lnTo>
                  <a:cubicBezTo>
                    <a:pt x="443" y="7173"/>
                    <a:pt x="441" y="7165"/>
                    <a:pt x="443" y="7157"/>
                  </a:cubicBezTo>
                  <a:cubicBezTo>
                    <a:pt x="464" y="7010"/>
                    <a:pt x="501" y="6890"/>
                    <a:pt x="707" y="6890"/>
                  </a:cubicBezTo>
                  <a:cubicBezTo>
                    <a:pt x="710" y="6890"/>
                    <a:pt x="712" y="6890"/>
                    <a:pt x="715" y="6891"/>
                  </a:cubicBezTo>
                  <a:cubicBezTo>
                    <a:pt x="868" y="6893"/>
                    <a:pt x="1021" y="6894"/>
                    <a:pt x="1174" y="6894"/>
                  </a:cubicBezTo>
                  <a:cubicBezTo>
                    <a:pt x="1419" y="6894"/>
                    <a:pt x="1663" y="6892"/>
                    <a:pt x="1907" y="6892"/>
                  </a:cubicBezTo>
                  <a:cubicBezTo>
                    <a:pt x="2066" y="6892"/>
                    <a:pt x="2151" y="6803"/>
                    <a:pt x="2159" y="6649"/>
                  </a:cubicBezTo>
                  <a:cubicBezTo>
                    <a:pt x="2165" y="6542"/>
                    <a:pt x="2183" y="6436"/>
                    <a:pt x="2211" y="6333"/>
                  </a:cubicBezTo>
                  <a:cubicBezTo>
                    <a:pt x="2284" y="6063"/>
                    <a:pt x="2428" y="5841"/>
                    <a:pt x="2651" y="5664"/>
                  </a:cubicBezTo>
                  <a:cubicBezTo>
                    <a:pt x="2842" y="5511"/>
                    <a:pt x="3057" y="5418"/>
                    <a:pt x="3297" y="5392"/>
                  </a:cubicBezTo>
                  <a:cubicBezTo>
                    <a:pt x="3346" y="5387"/>
                    <a:pt x="3395" y="5384"/>
                    <a:pt x="3443" y="5384"/>
                  </a:cubicBezTo>
                  <a:cubicBezTo>
                    <a:pt x="3670" y="5384"/>
                    <a:pt x="3888" y="5443"/>
                    <a:pt x="4089" y="5566"/>
                  </a:cubicBezTo>
                  <a:cubicBezTo>
                    <a:pt x="4491" y="5814"/>
                    <a:pt x="4690" y="6180"/>
                    <a:pt x="4720" y="6643"/>
                  </a:cubicBezTo>
                  <a:cubicBezTo>
                    <a:pt x="4731" y="6804"/>
                    <a:pt x="4810" y="6892"/>
                    <a:pt x="4977" y="6892"/>
                  </a:cubicBezTo>
                  <a:lnTo>
                    <a:pt x="6432" y="6892"/>
                  </a:lnTo>
                  <a:lnTo>
                    <a:pt x="6432" y="8155"/>
                  </a:lnTo>
                  <a:cubicBezTo>
                    <a:pt x="5460" y="8319"/>
                    <a:pt x="4851" y="9112"/>
                    <a:pt x="4935" y="10065"/>
                  </a:cubicBezTo>
                  <a:cubicBezTo>
                    <a:pt x="4967" y="10446"/>
                    <a:pt x="5126" y="10780"/>
                    <a:pt x="5382" y="11057"/>
                  </a:cubicBezTo>
                  <a:cubicBezTo>
                    <a:pt x="5663" y="11361"/>
                    <a:pt x="6014" y="11545"/>
                    <a:pt x="6436" y="11600"/>
                  </a:cubicBezTo>
                  <a:cubicBezTo>
                    <a:pt x="6436" y="11960"/>
                    <a:pt x="6439" y="12315"/>
                    <a:pt x="6435" y="12670"/>
                  </a:cubicBezTo>
                  <a:cubicBezTo>
                    <a:pt x="6432" y="12783"/>
                    <a:pt x="6336" y="12865"/>
                    <a:pt x="6222" y="12865"/>
                  </a:cubicBezTo>
                  <a:lnTo>
                    <a:pt x="2353" y="12865"/>
                  </a:lnTo>
                  <a:cubicBezTo>
                    <a:pt x="2265" y="12865"/>
                    <a:pt x="2180" y="12877"/>
                    <a:pt x="2127" y="12950"/>
                  </a:cubicBezTo>
                  <a:cubicBezTo>
                    <a:pt x="2071" y="13021"/>
                    <a:pt x="2046" y="13101"/>
                    <a:pt x="2091" y="13192"/>
                  </a:cubicBezTo>
                  <a:cubicBezTo>
                    <a:pt x="2136" y="13284"/>
                    <a:pt x="2206" y="13325"/>
                    <a:pt x="2308" y="13325"/>
                  </a:cubicBezTo>
                  <a:cubicBezTo>
                    <a:pt x="2310" y="13325"/>
                    <a:pt x="2312" y="13325"/>
                    <a:pt x="2313" y="13325"/>
                  </a:cubicBezTo>
                  <a:cubicBezTo>
                    <a:pt x="2957" y="13324"/>
                    <a:pt x="3601" y="13323"/>
                    <a:pt x="4244" y="13323"/>
                  </a:cubicBezTo>
                  <a:cubicBezTo>
                    <a:pt x="4888" y="13323"/>
                    <a:pt x="5531" y="13324"/>
                    <a:pt x="6174" y="13325"/>
                  </a:cubicBezTo>
                  <a:cubicBezTo>
                    <a:pt x="6360" y="13325"/>
                    <a:pt x="6521" y="13275"/>
                    <a:pt x="6665" y="13162"/>
                  </a:cubicBezTo>
                  <a:cubicBezTo>
                    <a:pt x="6797" y="13278"/>
                    <a:pt x="6951" y="13322"/>
                    <a:pt x="7122" y="13322"/>
                  </a:cubicBezTo>
                  <a:cubicBezTo>
                    <a:pt x="7309" y="13322"/>
                    <a:pt x="7497" y="13322"/>
                    <a:pt x="7684" y="13322"/>
                  </a:cubicBezTo>
                  <a:cubicBezTo>
                    <a:pt x="8059" y="13322"/>
                    <a:pt x="8434" y="13322"/>
                    <a:pt x="8809" y="13322"/>
                  </a:cubicBezTo>
                  <a:lnTo>
                    <a:pt x="8903" y="13322"/>
                  </a:lnTo>
                  <a:cubicBezTo>
                    <a:pt x="8918" y="13506"/>
                    <a:pt x="8968" y="13676"/>
                    <a:pt x="9133" y="13823"/>
                  </a:cubicBezTo>
                  <a:cubicBezTo>
                    <a:pt x="9208" y="13888"/>
                    <a:pt x="9278" y="13962"/>
                    <a:pt x="9345" y="14035"/>
                  </a:cubicBezTo>
                  <a:cubicBezTo>
                    <a:pt x="9473" y="14176"/>
                    <a:pt x="9652" y="14243"/>
                    <a:pt x="9832" y="14243"/>
                  </a:cubicBezTo>
                  <a:cubicBezTo>
                    <a:pt x="9987" y="14243"/>
                    <a:pt x="10143" y="14193"/>
                    <a:pt x="10269" y="14096"/>
                  </a:cubicBezTo>
                  <a:cubicBezTo>
                    <a:pt x="10281" y="14086"/>
                    <a:pt x="10303" y="14081"/>
                    <a:pt x="10324" y="14081"/>
                  </a:cubicBezTo>
                  <a:cubicBezTo>
                    <a:pt x="10333" y="14081"/>
                    <a:pt x="10342" y="14082"/>
                    <a:pt x="10349" y="14085"/>
                  </a:cubicBezTo>
                  <a:cubicBezTo>
                    <a:pt x="10457" y="14122"/>
                    <a:pt x="10566" y="14164"/>
                    <a:pt x="10672" y="14211"/>
                  </a:cubicBezTo>
                  <a:cubicBezTo>
                    <a:pt x="10696" y="14221"/>
                    <a:pt x="10724" y="14255"/>
                    <a:pt x="10726" y="14281"/>
                  </a:cubicBezTo>
                  <a:cubicBezTo>
                    <a:pt x="10743" y="14494"/>
                    <a:pt x="10846" y="14656"/>
                    <a:pt x="11016" y="14771"/>
                  </a:cubicBezTo>
                  <a:cubicBezTo>
                    <a:pt x="11103" y="14829"/>
                    <a:pt x="11212" y="14856"/>
                    <a:pt x="11311" y="14897"/>
                  </a:cubicBezTo>
                  <a:lnTo>
                    <a:pt x="11842" y="14897"/>
                  </a:lnTo>
                  <a:cubicBezTo>
                    <a:pt x="11941" y="14856"/>
                    <a:pt x="12047" y="14827"/>
                    <a:pt x="12138" y="14771"/>
                  </a:cubicBezTo>
                  <a:cubicBezTo>
                    <a:pt x="12302" y="14666"/>
                    <a:pt x="12406" y="14515"/>
                    <a:pt x="12428" y="14313"/>
                  </a:cubicBezTo>
                  <a:cubicBezTo>
                    <a:pt x="12433" y="14262"/>
                    <a:pt x="12449" y="14219"/>
                    <a:pt x="12514" y="14204"/>
                  </a:cubicBezTo>
                  <a:cubicBezTo>
                    <a:pt x="12586" y="14185"/>
                    <a:pt x="12657" y="14155"/>
                    <a:pt x="12720" y="14119"/>
                  </a:cubicBezTo>
                  <a:cubicBezTo>
                    <a:pt x="12759" y="14095"/>
                    <a:pt x="12793" y="14084"/>
                    <a:pt x="12827" y="14084"/>
                  </a:cubicBezTo>
                  <a:cubicBezTo>
                    <a:pt x="12870" y="14084"/>
                    <a:pt x="12912" y="14102"/>
                    <a:pt x="12960" y="14134"/>
                  </a:cubicBezTo>
                  <a:cubicBezTo>
                    <a:pt x="13074" y="14210"/>
                    <a:pt x="13200" y="14246"/>
                    <a:pt x="13327" y="14246"/>
                  </a:cubicBezTo>
                  <a:cubicBezTo>
                    <a:pt x="13497" y="14246"/>
                    <a:pt x="13668" y="14180"/>
                    <a:pt x="13807" y="14054"/>
                  </a:cubicBezTo>
                  <a:cubicBezTo>
                    <a:pt x="13920" y="13950"/>
                    <a:pt x="14022" y="13837"/>
                    <a:pt x="14121" y="13723"/>
                  </a:cubicBezTo>
                  <a:cubicBezTo>
                    <a:pt x="14304" y="13509"/>
                    <a:pt x="14297" y="13107"/>
                    <a:pt x="14110" y="12874"/>
                  </a:cubicBezTo>
                  <a:cubicBezTo>
                    <a:pt x="14096" y="12855"/>
                    <a:pt x="14091" y="12817"/>
                    <a:pt x="14098" y="12796"/>
                  </a:cubicBezTo>
                  <a:cubicBezTo>
                    <a:pt x="14140" y="12686"/>
                    <a:pt x="14183" y="12577"/>
                    <a:pt x="14231" y="12469"/>
                  </a:cubicBezTo>
                  <a:cubicBezTo>
                    <a:pt x="14240" y="12449"/>
                    <a:pt x="14265" y="12428"/>
                    <a:pt x="14284" y="12424"/>
                  </a:cubicBezTo>
                  <a:cubicBezTo>
                    <a:pt x="14605" y="12381"/>
                    <a:pt x="14804" y="12203"/>
                    <a:pt x="14895" y="11896"/>
                  </a:cubicBezTo>
                  <a:cubicBezTo>
                    <a:pt x="14895" y="11893"/>
                    <a:pt x="14899" y="11893"/>
                    <a:pt x="14902" y="11892"/>
                  </a:cubicBezTo>
                  <a:lnTo>
                    <a:pt x="14902" y="11238"/>
                  </a:lnTo>
                  <a:cubicBezTo>
                    <a:pt x="14884" y="11199"/>
                    <a:pt x="14868" y="11162"/>
                    <a:pt x="14850" y="11122"/>
                  </a:cubicBezTo>
                  <a:cubicBezTo>
                    <a:pt x="14728" y="10860"/>
                    <a:pt x="14519" y="10725"/>
                    <a:pt x="14243" y="10708"/>
                  </a:cubicBezTo>
                  <a:cubicBezTo>
                    <a:pt x="14183" y="10568"/>
                    <a:pt x="14130" y="10433"/>
                    <a:pt x="14073" y="10297"/>
                  </a:cubicBezTo>
                  <a:cubicBezTo>
                    <a:pt x="14268" y="10067"/>
                    <a:pt x="14309" y="9798"/>
                    <a:pt x="14186" y="9523"/>
                  </a:cubicBezTo>
                  <a:cubicBezTo>
                    <a:pt x="14089" y="9310"/>
                    <a:pt x="13906" y="9149"/>
                    <a:pt x="13714" y="9018"/>
                  </a:cubicBezTo>
                  <a:cubicBezTo>
                    <a:pt x="13603" y="8943"/>
                    <a:pt x="13463" y="8914"/>
                    <a:pt x="13327" y="8861"/>
                  </a:cubicBezTo>
                  <a:lnTo>
                    <a:pt x="13327" y="8781"/>
                  </a:lnTo>
                  <a:cubicBezTo>
                    <a:pt x="13327" y="8250"/>
                    <a:pt x="13325" y="7720"/>
                    <a:pt x="13330" y="7192"/>
                  </a:cubicBezTo>
                  <a:cubicBezTo>
                    <a:pt x="13332" y="6995"/>
                    <a:pt x="13295" y="6818"/>
                    <a:pt x="13165" y="6664"/>
                  </a:cubicBezTo>
                  <a:cubicBezTo>
                    <a:pt x="13291" y="6513"/>
                    <a:pt x="13332" y="6339"/>
                    <a:pt x="13330" y="6145"/>
                  </a:cubicBezTo>
                  <a:cubicBezTo>
                    <a:pt x="13326" y="4887"/>
                    <a:pt x="13327" y="3629"/>
                    <a:pt x="13327" y="2370"/>
                  </a:cubicBezTo>
                  <a:cubicBezTo>
                    <a:pt x="13327" y="2348"/>
                    <a:pt x="13330" y="2322"/>
                    <a:pt x="13327" y="2300"/>
                  </a:cubicBezTo>
                  <a:cubicBezTo>
                    <a:pt x="13318" y="2191"/>
                    <a:pt x="13221" y="2103"/>
                    <a:pt x="13112" y="2103"/>
                  </a:cubicBezTo>
                  <a:cubicBezTo>
                    <a:pt x="12955" y="2103"/>
                    <a:pt x="12869" y="2195"/>
                    <a:pt x="12869" y="2365"/>
                  </a:cubicBezTo>
                  <a:lnTo>
                    <a:pt x="12869" y="6192"/>
                  </a:lnTo>
                  <a:cubicBezTo>
                    <a:pt x="12869" y="6357"/>
                    <a:pt x="12791" y="6435"/>
                    <a:pt x="12624" y="6435"/>
                  </a:cubicBezTo>
                  <a:cubicBezTo>
                    <a:pt x="12353" y="6435"/>
                    <a:pt x="12082" y="6436"/>
                    <a:pt x="11810" y="6436"/>
                  </a:cubicBezTo>
                  <a:cubicBezTo>
                    <a:pt x="11675" y="6436"/>
                    <a:pt x="11539" y="6435"/>
                    <a:pt x="11403" y="6435"/>
                  </a:cubicBezTo>
                  <a:cubicBezTo>
                    <a:pt x="11242" y="6435"/>
                    <a:pt x="11143" y="6555"/>
                    <a:pt x="11153" y="6684"/>
                  </a:cubicBezTo>
                  <a:cubicBezTo>
                    <a:pt x="11157" y="6743"/>
                    <a:pt x="11146" y="6806"/>
                    <a:pt x="11136" y="6866"/>
                  </a:cubicBezTo>
                  <a:cubicBezTo>
                    <a:pt x="11089" y="7195"/>
                    <a:pt x="10924" y="7462"/>
                    <a:pt x="10669" y="7666"/>
                  </a:cubicBezTo>
                  <a:cubicBezTo>
                    <a:pt x="10439" y="7849"/>
                    <a:pt x="10180" y="7944"/>
                    <a:pt x="9899" y="7944"/>
                  </a:cubicBezTo>
                  <a:cubicBezTo>
                    <a:pt x="9815" y="7944"/>
                    <a:pt x="9728" y="7935"/>
                    <a:pt x="9640" y="7918"/>
                  </a:cubicBezTo>
                  <a:cubicBezTo>
                    <a:pt x="9275" y="7847"/>
                    <a:pt x="8997" y="7647"/>
                    <a:pt x="8794" y="7336"/>
                  </a:cubicBezTo>
                  <a:cubicBezTo>
                    <a:pt x="8663" y="7131"/>
                    <a:pt x="8618" y="6902"/>
                    <a:pt x="8594" y="6664"/>
                  </a:cubicBezTo>
                  <a:cubicBezTo>
                    <a:pt x="8575" y="6494"/>
                    <a:pt x="8509" y="6435"/>
                    <a:pt x="8333" y="6435"/>
                  </a:cubicBezTo>
                  <a:lnTo>
                    <a:pt x="6899" y="6435"/>
                  </a:lnTo>
                  <a:lnTo>
                    <a:pt x="6899" y="5166"/>
                  </a:lnTo>
                  <a:cubicBezTo>
                    <a:pt x="7814" y="5010"/>
                    <a:pt x="8367" y="4301"/>
                    <a:pt x="8394" y="3482"/>
                  </a:cubicBezTo>
                  <a:cubicBezTo>
                    <a:pt x="8408" y="3042"/>
                    <a:pt x="8264" y="2643"/>
                    <a:pt x="7972" y="2311"/>
                  </a:cubicBezTo>
                  <a:cubicBezTo>
                    <a:pt x="7689" y="1985"/>
                    <a:pt x="7327" y="1790"/>
                    <a:pt x="6894" y="1725"/>
                  </a:cubicBezTo>
                  <a:lnTo>
                    <a:pt x="6894" y="688"/>
                  </a:lnTo>
                  <a:cubicBezTo>
                    <a:pt x="6894" y="537"/>
                    <a:pt x="6972" y="460"/>
                    <a:pt x="7125" y="460"/>
                  </a:cubicBezTo>
                  <a:cubicBezTo>
                    <a:pt x="8043" y="460"/>
                    <a:pt x="8961" y="461"/>
                    <a:pt x="9878" y="461"/>
                  </a:cubicBezTo>
                  <a:cubicBezTo>
                    <a:pt x="10796" y="461"/>
                    <a:pt x="11713" y="460"/>
                    <a:pt x="12631" y="459"/>
                  </a:cubicBezTo>
                  <a:cubicBezTo>
                    <a:pt x="12769" y="459"/>
                    <a:pt x="12876" y="554"/>
                    <a:pt x="12869" y="702"/>
                  </a:cubicBezTo>
                  <a:cubicBezTo>
                    <a:pt x="12859" y="903"/>
                    <a:pt x="12862" y="1104"/>
                    <a:pt x="12869" y="1304"/>
                  </a:cubicBezTo>
                  <a:cubicBezTo>
                    <a:pt x="12875" y="1462"/>
                    <a:pt x="12960" y="1537"/>
                    <a:pt x="13102" y="1537"/>
                  </a:cubicBezTo>
                  <a:cubicBezTo>
                    <a:pt x="13238" y="1537"/>
                    <a:pt x="13329" y="1431"/>
                    <a:pt x="13327" y="1301"/>
                  </a:cubicBezTo>
                  <a:cubicBezTo>
                    <a:pt x="13325" y="1074"/>
                    <a:pt x="13334" y="847"/>
                    <a:pt x="13325" y="620"/>
                  </a:cubicBezTo>
                  <a:cubicBezTo>
                    <a:pt x="13315" y="436"/>
                    <a:pt x="13243" y="268"/>
                    <a:pt x="13087" y="160"/>
                  </a:cubicBezTo>
                  <a:cubicBezTo>
                    <a:pt x="12994" y="94"/>
                    <a:pt x="12882" y="54"/>
                    <a:pt x="12780" y="1"/>
                  </a:cubicBezTo>
                  <a:lnTo>
                    <a:pt x="6982" y="1"/>
                  </a:lnTo>
                  <a:cubicBezTo>
                    <a:pt x="6876" y="47"/>
                    <a:pt x="6770" y="92"/>
                    <a:pt x="6657" y="142"/>
                  </a:cubicBezTo>
                  <a:cubicBezTo>
                    <a:pt x="6565" y="100"/>
                    <a:pt x="6456" y="50"/>
                    <a:pt x="63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71"/>
          <p:cNvGrpSpPr/>
          <p:nvPr/>
        </p:nvGrpSpPr>
        <p:grpSpPr>
          <a:xfrm>
            <a:off x="7649126" y="3276822"/>
            <a:ext cx="614700" cy="614700"/>
            <a:chOff x="7649126" y="3292687"/>
            <a:chExt cx="614700" cy="614700"/>
          </a:xfrm>
        </p:grpSpPr>
        <p:sp>
          <p:nvSpPr>
            <p:cNvPr id="1481" name="Google Shape;1481;p71"/>
            <p:cNvSpPr/>
            <p:nvPr/>
          </p:nvSpPr>
          <p:spPr>
            <a:xfrm>
              <a:off x="7649126"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71"/>
            <p:cNvSpPr/>
            <p:nvPr/>
          </p:nvSpPr>
          <p:spPr>
            <a:xfrm>
              <a:off x="7725852" y="3394752"/>
              <a:ext cx="466306" cy="410569"/>
            </a:xfrm>
            <a:custGeom>
              <a:rect b="b" l="l" r="r" t="t"/>
              <a:pathLst>
                <a:path extrusionOk="0" h="13112" w="14892">
                  <a:moveTo>
                    <a:pt x="9984" y="846"/>
                  </a:moveTo>
                  <a:cubicBezTo>
                    <a:pt x="9858" y="846"/>
                    <a:pt x="9733" y="848"/>
                    <a:pt x="9609" y="851"/>
                  </a:cubicBezTo>
                  <a:cubicBezTo>
                    <a:pt x="9487" y="852"/>
                    <a:pt x="9368" y="971"/>
                    <a:pt x="9377" y="1078"/>
                  </a:cubicBezTo>
                  <a:cubicBezTo>
                    <a:pt x="9386" y="1195"/>
                    <a:pt x="9457" y="1309"/>
                    <a:pt x="9613" y="1309"/>
                  </a:cubicBezTo>
                  <a:cubicBezTo>
                    <a:pt x="9618" y="1309"/>
                    <a:pt x="9622" y="1309"/>
                    <a:pt x="9627" y="1309"/>
                  </a:cubicBezTo>
                  <a:cubicBezTo>
                    <a:pt x="9672" y="1306"/>
                    <a:pt x="9717" y="1306"/>
                    <a:pt x="9763" y="1306"/>
                  </a:cubicBezTo>
                  <a:cubicBezTo>
                    <a:pt x="9835" y="1306"/>
                    <a:pt x="9908" y="1308"/>
                    <a:pt x="9981" y="1308"/>
                  </a:cubicBezTo>
                  <a:cubicBezTo>
                    <a:pt x="10057" y="1308"/>
                    <a:pt x="10132" y="1305"/>
                    <a:pt x="10208" y="1305"/>
                  </a:cubicBezTo>
                  <a:cubicBezTo>
                    <a:pt x="10253" y="1305"/>
                    <a:pt x="10298" y="1306"/>
                    <a:pt x="10343" y="1309"/>
                  </a:cubicBezTo>
                  <a:cubicBezTo>
                    <a:pt x="10349" y="1310"/>
                    <a:pt x="10355" y="1310"/>
                    <a:pt x="10361" y="1310"/>
                  </a:cubicBezTo>
                  <a:cubicBezTo>
                    <a:pt x="10492" y="1310"/>
                    <a:pt x="10576" y="1207"/>
                    <a:pt x="10578" y="1110"/>
                  </a:cubicBezTo>
                  <a:cubicBezTo>
                    <a:pt x="10579" y="957"/>
                    <a:pt x="10501" y="855"/>
                    <a:pt x="10359" y="851"/>
                  </a:cubicBezTo>
                  <a:cubicBezTo>
                    <a:pt x="10234" y="848"/>
                    <a:pt x="10109" y="846"/>
                    <a:pt x="9984" y="846"/>
                  </a:cubicBezTo>
                  <a:close/>
                  <a:moveTo>
                    <a:pt x="2703" y="846"/>
                  </a:moveTo>
                  <a:cubicBezTo>
                    <a:pt x="2569" y="846"/>
                    <a:pt x="2436" y="848"/>
                    <a:pt x="2303" y="851"/>
                  </a:cubicBezTo>
                  <a:cubicBezTo>
                    <a:pt x="2168" y="855"/>
                    <a:pt x="2082" y="958"/>
                    <a:pt x="2086" y="1093"/>
                  </a:cubicBezTo>
                  <a:cubicBezTo>
                    <a:pt x="2089" y="1219"/>
                    <a:pt x="2185" y="1308"/>
                    <a:pt x="2317" y="1309"/>
                  </a:cubicBezTo>
                  <a:lnTo>
                    <a:pt x="2688" y="1309"/>
                  </a:lnTo>
                  <a:cubicBezTo>
                    <a:pt x="2761" y="1309"/>
                    <a:pt x="2835" y="1307"/>
                    <a:pt x="2909" y="1307"/>
                  </a:cubicBezTo>
                  <a:cubicBezTo>
                    <a:pt x="2956" y="1307"/>
                    <a:pt x="3002" y="1308"/>
                    <a:pt x="3048" y="1311"/>
                  </a:cubicBezTo>
                  <a:cubicBezTo>
                    <a:pt x="3052" y="1311"/>
                    <a:pt x="3056" y="1311"/>
                    <a:pt x="3060" y="1311"/>
                  </a:cubicBezTo>
                  <a:cubicBezTo>
                    <a:pt x="3178" y="1311"/>
                    <a:pt x="3285" y="1205"/>
                    <a:pt x="3285" y="1104"/>
                  </a:cubicBezTo>
                  <a:cubicBezTo>
                    <a:pt x="3285" y="934"/>
                    <a:pt x="3201" y="858"/>
                    <a:pt x="3068" y="852"/>
                  </a:cubicBezTo>
                  <a:cubicBezTo>
                    <a:pt x="2946" y="847"/>
                    <a:pt x="2825" y="846"/>
                    <a:pt x="2703" y="846"/>
                  </a:cubicBezTo>
                  <a:close/>
                  <a:moveTo>
                    <a:pt x="9592" y="1694"/>
                  </a:moveTo>
                  <a:cubicBezTo>
                    <a:pt x="9481" y="1697"/>
                    <a:pt x="9379" y="1797"/>
                    <a:pt x="9377" y="1905"/>
                  </a:cubicBezTo>
                  <a:cubicBezTo>
                    <a:pt x="9375" y="2022"/>
                    <a:pt x="9467" y="2132"/>
                    <a:pt x="9579" y="2135"/>
                  </a:cubicBezTo>
                  <a:cubicBezTo>
                    <a:pt x="9713" y="2137"/>
                    <a:pt x="9848" y="2137"/>
                    <a:pt x="9983" y="2137"/>
                  </a:cubicBezTo>
                  <a:cubicBezTo>
                    <a:pt x="10118" y="2137"/>
                    <a:pt x="10253" y="2137"/>
                    <a:pt x="10388" y="2135"/>
                  </a:cubicBezTo>
                  <a:cubicBezTo>
                    <a:pt x="10514" y="2135"/>
                    <a:pt x="10582" y="2036"/>
                    <a:pt x="10576" y="1876"/>
                  </a:cubicBezTo>
                  <a:cubicBezTo>
                    <a:pt x="10575" y="1776"/>
                    <a:pt x="10491" y="1697"/>
                    <a:pt x="10384" y="1694"/>
                  </a:cubicBezTo>
                  <a:close/>
                  <a:moveTo>
                    <a:pt x="2300" y="1697"/>
                  </a:moveTo>
                  <a:cubicBezTo>
                    <a:pt x="2167" y="1697"/>
                    <a:pt x="2086" y="1777"/>
                    <a:pt x="2086" y="1913"/>
                  </a:cubicBezTo>
                  <a:cubicBezTo>
                    <a:pt x="2083" y="2050"/>
                    <a:pt x="2168" y="2137"/>
                    <a:pt x="2307" y="2138"/>
                  </a:cubicBezTo>
                  <a:lnTo>
                    <a:pt x="3074" y="2138"/>
                  </a:lnTo>
                  <a:cubicBezTo>
                    <a:pt x="3191" y="2137"/>
                    <a:pt x="3286" y="2039"/>
                    <a:pt x="3289" y="1920"/>
                  </a:cubicBezTo>
                  <a:cubicBezTo>
                    <a:pt x="3290" y="1789"/>
                    <a:pt x="3205" y="1697"/>
                    <a:pt x="3078" y="1697"/>
                  </a:cubicBezTo>
                  <a:close/>
                  <a:moveTo>
                    <a:pt x="13195" y="462"/>
                  </a:moveTo>
                  <a:cubicBezTo>
                    <a:pt x="13315" y="462"/>
                    <a:pt x="13348" y="491"/>
                    <a:pt x="13348" y="617"/>
                  </a:cubicBezTo>
                  <a:lnTo>
                    <a:pt x="13348" y="1763"/>
                  </a:lnTo>
                  <a:lnTo>
                    <a:pt x="13348" y="3440"/>
                  </a:lnTo>
                  <a:lnTo>
                    <a:pt x="8792" y="3440"/>
                  </a:lnTo>
                  <a:cubicBezTo>
                    <a:pt x="8794" y="3410"/>
                    <a:pt x="8794" y="3378"/>
                    <a:pt x="8794" y="3348"/>
                  </a:cubicBezTo>
                  <a:lnTo>
                    <a:pt x="8794" y="588"/>
                  </a:lnTo>
                  <a:cubicBezTo>
                    <a:pt x="8794" y="467"/>
                    <a:pt x="8801" y="462"/>
                    <a:pt x="8917" y="462"/>
                  </a:cubicBezTo>
                  <a:close/>
                  <a:moveTo>
                    <a:pt x="6672" y="3907"/>
                  </a:moveTo>
                  <a:cubicBezTo>
                    <a:pt x="6643" y="4103"/>
                    <a:pt x="6531" y="4202"/>
                    <a:pt x="6348" y="4202"/>
                  </a:cubicBezTo>
                  <a:lnTo>
                    <a:pt x="1362" y="4202"/>
                  </a:lnTo>
                  <a:cubicBezTo>
                    <a:pt x="1134" y="4202"/>
                    <a:pt x="1049" y="4133"/>
                    <a:pt x="994" y="3907"/>
                  </a:cubicBezTo>
                  <a:close/>
                  <a:moveTo>
                    <a:pt x="13910" y="3905"/>
                  </a:moveTo>
                  <a:cubicBezTo>
                    <a:pt x="13888" y="4020"/>
                    <a:pt x="13832" y="4112"/>
                    <a:pt x="13737" y="4173"/>
                  </a:cubicBezTo>
                  <a:cubicBezTo>
                    <a:pt x="13706" y="4191"/>
                    <a:pt x="13666" y="4201"/>
                    <a:pt x="13631" y="4201"/>
                  </a:cubicBezTo>
                  <a:cubicBezTo>
                    <a:pt x="11926" y="4202"/>
                    <a:pt x="10218" y="4202"/>
                    <a:pt x="8514" y="4202"/>
                  </a:cubicBezTo>
                  <a:cubicBezTo>
                    <a:pt x="8372" y="4202"/>
                    <a:pt x="8242" y="4067"/>
                    <a:pt x="8231" y="3905"/>
                  </a:cubicBezTo>
                  <a:close/>
                  <a:moveTo>
                    <a:pt x="14304" y="4664"/>
                  </a:moveTo>
                  <a:cubicBezTo>
                    <a:pt x="14446" y="4664"/>
                    <a:pt x="14446" y="4664"/>
                    <a:pt x="14446" y="4806"/>
                  </a:cubicBezTo>
                  <a:cubicBezTo>
                    <a:pt x="14446" y="5054"/>
                    <a:pt x="14443" y="5300"/>
                    <a:pt x="14447" y="5548"/>
                  </a:cubicBezTo>
                  <a:cubicBezTo>
                    <a:pt x="14446" y="5620"/>
                    <a:pt x="14410" y="5648"/>
                    <a:pt x="14347" y="5648"/>
                  </a:cubicBezTo>
                  <a:cubicBezTo>
                    <a:pt x="14233" y="5650"/>
                    <a:pt x="14119" y="5650"/>
                    <a:pt x="14005" y="5650"/>
                  </a:cubicBezTo>
                  <a:cubicBezTo>
                    <a:pt x="13866" y="5650"/>
                    <a:pt x="13727" y="5649"/>
                    <a:pt x="13588" y="5647"/>
                  </a:cubicBezTo>
                  <a:cubicBezTo>
                    <a:pt x="13567" y="5647"/>
                    <a:pt x="13539" y="5614"/>
                    <a:pt x="13526" y="5592"/>
                  </a:cubicBezTo>
                  <a:cubicBezTo>
                    <a:pt x="13423" y="5395"/>
                    <a:pt x="13289" y="5232"/>
                    <a:pt x="13075" y="5154"/>
                  </a:cubicBezTo>
                  <a:cubicBezTo>
                    <a:pt x="12984" y="5122"/>
                    <a:pt x="12888" y="5088"/>
                    <a:pt x="12792" y="5088"/>
                  </a:cubicBezTo>
                  <a:cubicBezTo>
                    <a:pt x="12225" y="5085"/>
                    <a:pt x="11657" y="5085"/>
                    <a:pt x="11089" y="5085"/>
                  </a:cubicBezTo>
                  <a:cubicBezTo>
                    <a:pt x="10900" y="5085"/>
                    <a:pt x="10711" y="5085"/>
                    <a:pt x="10522" y="5085"/>
                  </a:cubicBezTo>
                  <a:cubicBezTo>
                    <a:pt x="10143" y="5085"/>
                    <a:pt x="9765" y="5085"/>
                    <a:pt x="9387" y="5084"/>
                  </a:cubicBezTo>
                  <a:cubicBezTo>
                    <a:pt x="9030" y="5084"/>
                    <a:pt x="8712" y="5310"/>
                    <a:pt x="8590" y="5648"/>
                  </a:cubicBezTo>
                  <a:lnTo>
                    <a:pt x="6316" y="5648"/>
                  </a:lnTo>
                  <a:cubicBezTo>
                    <a:pt x="6192" y="5311"/>
                    <a:pt x="5876" y="5084"/>
                    <a:pt x="5515" y="5084"/>
                  </a:cubicBezTo>
                  <a:cubicBezTo>
                    <a:pt x="5514" y="5084"/>
                    <a:pt x="5513" y="5084"/>
                    <a:pt x="5511" y="5084"/>
                  </a:cubicBezTo>
                  <a:cubicBezTo>
                    <a:pt x="5136" y="5085"/>
                    <a:pt x="4760" y="5085"/>
                    <a:pt x="4385" y="5085"/>
                  </a:cubicBezTo>
                  <a:cubicBezTo>
                    <a:pt x="4084" y="5085"/>
                    <a:pt x="3784" y="5085"/>
                    <a:pt x="3483" y="5085"/>
                  </a:cubicBezTo>
                  <a:cubicBezTo>
                    <a:pt x="3033" y="5085"/>
                    <a:pt x="2582" y="5086"/>
                    <a:pt x="2131" y="5088"/>
                  </a:cubicBezTo>
                  <a:cubicBezTo>
                    <a:pt x="1810" y="5089"/>
                    <a:pt x="1570" y="5252"/>
                    <a:pt x="1418" y="5534"/>
                  </a:cubicBezTo>
                  <a:cubicBezTo>
                    <a:pt x="1373" y="5618"/>
                    <a:pt x="1328" y="5654"/>
                    <a:pt x="1234" y="5654"/>
                  </a:cubicBezTo>
                  <a:cubicBezTo>
                    <a:pt x="1231" y="5654"/>
                    <a:pt x="1227" y="5654"/>
                    <a:pt x="1223" y="5654"/>
                  </a:cubicBezTo>
                  <a:cubicBezTo>
                    <a:pt x="1141" y="5650"/>
                    <a:pt x="1060" y="5648"/>
                    <a:pt x="978" y="5648"/>
                  </a:cubicBezTo>
                  <a:cubicBezTo>
                    <a:pt x="877" y="5648"/>
                    <a:pt x="776" y="5650"/>
                    <a:pt x="674" y="5650"/>
                  </a:cubicBezTo>
                  <a:cubicBezTo>
                    <a:pt x="645" y="5650"/>
                    <a:pt x="617" y="5650"/>
                    <a:pt x="588" y="5650"/>
                  </a:cubicBezTo>
                  <a:cubicBezTo>
                    <a:pt x="482" y="5650"/>
                    <a:pt x="463" y="5633"/>
                    <a:pt x="463" y="5529"/>
                  </a:cubicBezTo>
                  <a:lnTo>
                    <a:pt x="463" y="4789"/>
                  </a:lnTo>
                  <a:cubicBezTo>
                    <a:pt x="463" y="4669"/>
                    <a:pt x="471" y="4664"/>
                    <a:pt x="588" y="4664"/>
                  </a:cubicBezTo>
                  <a:close/>
                  <a:moveTo>
                    <a:pt x="3920" y="5527"/>
                  </a:moveTo>
                  <a:cubicBezTo>
                    <a:pt x="4422" y="5527"/>
                    <a:pt x="4924" y="5527"/>
                    <a:pt x="5425" y="5528"/>
                  </a:cubicBezTo>
                  <a:cubicBezTo>
                    <a:pt x="5595" y="5528"/>
                    <a:pt x="5759" y="5566"/>
                    <a:pt x="5845" y="5733"/>
                  </a:cubicBezTo>
                  <a:cubicBezTo>
                    <a:pt x="5882" y="5804"/>
                    <a:pt x="5915" y="5892"/>
                    <a:pt x="5915" y="5969"/>
                  </a:cubicBezTo>
                  <a:cubicBezTo>
                    <a:pt x="5917" y="6773"/>
                    <a:pt x="5922" y="7579"/>
                    <a:pt x="5913" y="8386"/>
                  </a:cubicBezTo>
                  <a:cubicBezTo>
                    <a:pt x="5910" y="8652"/>
                    <a:pt x="5741" y="8822"/>
                    <a:pt x="5468" y="8824"/>
                  </a:cubicBezTo>
                  <a:cubicBezTo>
                    <a:pt x="5221" y="8828"/>
                    <a:pt x="4975" y="8829"/>
                    <a:pt x="4729" y="8829"/>
                  </a:cubicBezTo>
                  <a:cubicBezTo>
                    <a:pt x="4434" y="8829"/>
                    <a:pt x="4139" y="8827"/>
                    <a:pt x="3843" y="8827"/>
                  </a:cubicBezTo>
                  <a:cubicBezTo>
                    <a:pt x="3627" y="8827"/>
                    <a:pt x="3411" y="8828"/>
                    <a:pt x="3194" y="8828"/>
                  </a:cubicBezTo>
                  <a:cubicBezTo>
                    <a:pt x="2870" y="8828"/>
                    <a:pt x="2545" y="8827"/>
                    <a:pt x="2221" y="8824"/>
                  </a:cubicBezTo>
                  <a:cubicBezTo>
                    <a:pt x="2034" y="8823"/>
                    <a:pt x="1884" y="8749"/>
                    <a:pt x="1803" y="8573"/>
                  </a:cubicBezTo>
                  <a:cubicBezTo>
                    <a:pt x="1782" y="8526"/>
                    <a:pt x="1769" y="8474"/>
                    <a:pt x="1769" y="8424"/>
                  </a:cubicBezTo>
                  <a:cubicBezTo>
                    <a:pt x="1768" y="7594"/>
                    <a:pt x="1771" y="6765"/>
                    <a:pt x="1765" y="5935"/>
                  </a:cubicBezTo>
                  <a:cubicBezTo>
                    <a:pt x="1764" y="5757"/>
                    <a:pt x="1955" y="5548"/>
                    <a:pt x="2117" y="5545"/>
                  </a:cubicBezTo>
                  <a:cubicBezTo>
                    <a:pt x="2216" y="5541"/>
                    <a:pt x="2315" y="5528"/>
                    <a:pt x="2414" y="5528"/>
                  </a:cubicBezTo>
                  <a:cubicBezTo>
                    <a:pt x="2916" y="5527"/>
                    <a:pt x="3418" y="5527"/>
                    <a:pt x="3920" y="5527"/>
                  </a:cubicBezTo>
                  <a:close/>
                  <a:moveTo>
                    <a:pt x="11062" y="5525"/>
                  </a:moveTo>
                  <a:cubicBezTo>
                    <a:pt x="11601" y="5525"/>
                    <a:pt x="12141" y="5526"/>
                    <a:pt x="12680" y="5528"/>
                  </a:cubicBezTo>
                  <a:cubicBezTo>
                    <a:pt x="12946" y="5531"/>
                    <a:pt x="13143" y="5705"/>
                    <a:pt x="13139" y="5985"/>
                  </a:cubicBezTo>
                  <a:cubicBezTo>
                    <a:pt x="13132" y="6783"/>
                    <a:pt x="13129" y="7578"/>
                    <a:pt x="13140" y="8376"/>
                  </a:cubicBezTo>
                  <a:cubicBezTo>
                    <a:pt x="13146" y="8622"/>
                    <a:pt x="12939" y="8829"/>
                    <a:pt x="12686" y="8829"/>
                  </a:cubicBezTo>
                  <a:cubicBezTo>
                    <a:pt x="12504" y="8828"/>
                    <a:pt x="12323" y="8828"/>
                    <a:pt x="12142" y="8828"/>
                  </a:cubicBezTo>
                  <a:cubicBezTo>
                    <a:pt x="11779" y="8828"/>
                    <a:pt x="11416" y="8829"/>
                    <a:pt x="11053" y="8829"/>
                  </a:cubicBezTo>
                  <a:cubicBezTo>
                    <a:pt x="10784" y="8829"/>
                    <a:pt x="10515" y="8829"/>
                    <a:pt x="10246" y="8829"/>
                  </a:cubicBezTo>
                  <a:cubicBezTo>
                    <a:pt x="9977" y="8829"/>
                    <a:pt x="9708" y="8829"/>
                    <a:pt x="9439" y="8827"/>
                  </a:cubicBezTo>
                  <a:cubicBezTo>
                    <a:pt x="9255" y="8824"/>
                    <a:pt x="9108" y="8745"/>
                    <a:pt x="9030" y="8573"/>
                  </a:cubicBezTo>
                  <a:cubicBezTo>
                    <a:pt x="9005" y="8510"/>
                    <a:pt x="8990" y="8438"/>
                    <a:pt x="8990" y="8370"/>
                  </a:cubicBezTo>
                  <a:cubicBezTo>
                    <a:pt x="8986" y="7577"/>
                    <a:pt x="8985" y="6783"/>
                    <a:pt x="8990" y="5988"/>
                  </a:cubicBezTo>
                  <a:cubicBezTo>
                    <a:pt x="8992" y="5695"/>
                    <a:pt x="9167" y="5531"/>
                    <a:pt x="9443" y="5528"/>
                  </a:cubicBezTo>
                  <a:cubicBezTo>
                    <a:pt x="9982" y="5526"/>
                    <a:pt x="10522" y="5525"/>
                    <a:pt x="11062" y="5525"/>
                  </a:cubicBezTo>
                  <a:close/>
                  <a:moveTo>
                    <a:pt x="2624" y="10378"/>
                  </a:moveTo>
                  <a:cubicBezTo>
                    <a:pt x="2625" y="10378"/>
                    <a:pt x="2626" y="10378"/>
                    <a:pt x="2627" y="10378"/>
                  </a:cubicBezTo>
                  <a:cubicBezTo>
                    <a:pt x="3030" y="10381"/>
                    <a:pt x="3433" y="10381"/>
                    <a:pt x="3836" y="10381"/>
                  </a:cubicBezTo>
                  <a:cubicBezTo>
                    <a:pt x="4239" y="10381"/>
                    <a:pt x="4642" y="10381"/>
                    <a:pt x="5045" y="10381"/>
                  </a:cubicBezTo>
                  <a:cubicBezTo>
                    <a:pt x="5153" y="10381"/>
                    <a:pt x="5234" y="10437"/>
                    <a:pt x="5260" y="10534"/>
                  </a:cubicBezTo>
                  <a:cubicBezTo>
                    <a:pt x="5284" y="10614"/>
                    <a:pt x="5243" y="10710"/>
                    <a:pt x="5156" y="10760"/>
                  </a:cubicBezTo>
                  <a:cubicBezTo>
                    <a:pt x="5128" y="10775"/>
                    <a:pt x="5093" y="10784"/>
                    <a:pt x="5059" y="10784"/>
                  </a:cubicBezTo>
                  <a:cubicBezTo>
                    <a:pt x="4654" y="10787"/>
                    <a:pt x="4247" y="10787"/>
                    <a:pt x="3842" y="10787"/>
                  </a:cubicBezTo>
                  <a:lnTo>
                    <a:pt x="2625" y="10787"/>
                  </a:lnTo>
                  <a:cubicBezTo>
                    <a:pt x="2512" y="10787"/>
                    <a:pt x="2393" y="10685"/>
                    <a:pt x="2405" y="10589"/>
                  </a:cubicBezTo>
                  <a:cubicBezTo>
                    <a:pt x="2419" y="10469"/>
                    <a:pt x="2518" y="10378"/>
                    <a:pt x="2624" y="10378"/>
                  </a:cubicBezTo>
                  <a:close/>
                  <a:moveTo>
                    <a:pt x="12301" y="10381"/>
                  </a:moveTo>
                  <a:cubicBezTo>
                    <a:pt x="12397" y="10381"/>
                    <a:pt x="12503" y="10491"/>
                    <a:pt x="12501" y="10586"/>
                  </a:cubicBezTo>
                  <a:cubicBezTo>
                    <a:pt x="12498" y="10683"/>
                    <a:pt x="12394" y="10787"/>
                    <a:pt x="12297" y="10788"/>
                  </a:cubicBezTo>
                  <a:lnTo>
                    <a:pt x="9846" y="10788"/>
                  </a:lnTo>
                  <a:cubicBezTo>
                    <a:pt x="9728" y="10788"/>
                    <a:pt x="9643" y="10706"/>
                    <a:pt x="9641" y="10589"/>
                  </a:cubicBezTo>
                  <a:cubicBezTo>
                    <a:pt x="9638" y="10473"/>
                    <a:pt x="9723" y="10381"/>
                    <a:pt x="9841" y="10381"/>
                  </a:cubicBezTo>
                  <a:close/>
                  <a:moveTo>
                    <a:pt x="1308" y="6094"/>
                  </a:moveTo>
                  <a:lnTo>
                    <a:pt x="1308" y="6193"/>
                  </a:lnTo>
                  <a:lnTo>
                    <a:pt x="1308" y="12538"/>
                  </a:lnTo>
                  <a:cubicBezTo>
                    <a:pt x="1308" y="12657"/>
                    <a:pt x="1308" y="12657"/>
                    <a:pt x="1185" y="12657"/>
                  </a:cubicBezTo>
                  <a:cubicBezTo>
                    <a:pt x="1127" y="12657"/>
                    <a:pt x="1067" y="12656"/>
                    <a:pt x="1008" y="12656"/>
                  </a:cubicBezTo>
                  <a:cubicBezTo>
                    <a:pt x="979" y="12656"/>
                    <a:pt x="950" y="12657"/>
                    <a:pt x="920" y="12657"/>
                  </a:cubicBezTo>
                  <a:cubicBezTo>
                    <a:pt x="919" y="12657"/>
                    <a:pt x="917" y="12657"/>
                    <a:pt x="915" y="12657"/>
                  </a:cubicBezTo>
                  <a:cubicBezTo>
                    <a:pt x="865" y="12657"/>
                    <a:pt x="843" y="12638"/>
                    <a:pt x="848" y="12586"/>
                  </a:cubicBezTo>
                  <a:cubicBezTo>
                    <a:pt x="850" y="12572"/>
                    <a:pt x="848" y="12557"/>
                    <a:pt x="848" y="12543"/>
                  </a:cubicBezTo>
                  <a:lnTo>
                    <a:pt x="848" y="6189"/>
                  </a:lnTo>
                  <a:lnTo>
                    <a:pt x="848" y="6094"/>
                  </a:lnTo>
                  <a:close/>
                  <a:moveTo>
                    <a:pt x="1556" y="0"/>
                  </a:moveTo>
                  <a:cubicBezTo>
                    <a:pt x="1401" y="43"/>
                    <a:pt x="1263" y="114"/>
                    <a:pt x="1185" y="258"/>
                  </a:cubicBezTo>
                  <a:cubicBezTo>
                    <a:pt x="1150" y="324"/>
                    <a:pt x="1118" y="404"/>
                    <a:pt x="1117" y="476"/>
                  </a:cubicBezTo>
                  <a:cubicBezTo>
                    <a:pt x="1110" y="794"/>
                    <a:pt x="1113" y="1111"/>
                    <a:pt x="1113" y="1429"/>
                  </a:cubicBezTo>
                  <a:cubicBezTo>
                    <a:pt x="1113" y="1534"/>
                    <a:pt x="1211" y="1640"/>
                    <a:pt x="1315" y="1640"/>
                  </a:cubicBezTo>
                  <a:cubicBezTo>
                    <a:pt x="1318" y="1640"/>
                    <a:pt x="1322" y="1640"/>
                    <a:pt x="1325" y="1640"/>
                  </a:cubicBezTo>
                  <a:cubicBezTo>
                    <a:pt x="1464" y="1633"/>
                    <a:pt x="1560" y="1534"/>
                    <a:pt x="1557" y="1429"/>
                  </a:cubicBezTo>
                  <a:cubicBezTo>
                    <a:pt x="1550" y="1155"/>
                    <a:pt x="1556" y="883"/>
                    <a:pt x="1556" y="609"/>
                  </a:cubicBezTo>
                  <a:cubicBezTo>
                    <a:pt x="1556" y="489"/>
                    <a:pt x="1585" y="459"/>
                    <a:pt x="1704" y="459"/>
                  </a:cubicBezTo>
                  <a:lnTo>
                    <a:pt x="5967" y="459"/>
                  </a:lnTo>
                  <a:cubicBezTo>
                    <a:pt x="6091" y="459"/>
                    <a:pt x="6111" y="477"/>
                    <a:pt x="6111" y="597"/>
                  </a:cubicBezTo>
                  <a:lnTo>
                    <a:pt x="6111" y="3352"/>
                  </a:lnTo>
                  <a:lnTo>
                    <a:pt x="6111" y="3437"/>
                  </a:lnTo>
                  <a:lnTo>
                    <a:pt x="1556" y="3437"/>
                  </a:lnTo>
                  <a:lnTo>
                    <a:pt x="1556" y="3341"/>
                  </a:lnTo>
                  <a:lnTo>
                    <a:pt x="1556" y="2423"/>
                  </a:lnTo>
                  <a:cubicBezTo>
                    <a:pt x="1556" y="2301"/>
                    <a:pt x="1503" y="2236"/>
                    <a:pt x="1380" y="2199"/>
                  </a:cubicBezTo>
                  <a:cubicBezTo>
                    <a:pt x="1366" y="2195"/>
                    <a:pt x="1351" y="2193"/>
                    <a:pt x="1335" y="2193"/>
                  </a:cubicBezTo>
                  <a:cubicBezTo>
                    <a:pt x="1263" y="2193"/>
                    <a:pt x="1177" y="2234"/>
                    <a:pt x="1140" y="2298"/>
                  </a:cubicBezTo>
                  <a:cubicBezTo>
                    <a:pt x="1120" y="2329"/>
                    <a:pt x="1114" y="2376"/>
                    <a:pt x="1114" y="2414"/>
                  </a:cubicBezTo>
                  <a:cubicBezTo>
                    <a:pt x="1113" y="2752"/>
                    <a:pt x="1113" y="3090"/>
                    <a:pt x="1113" y="3440"/>
                  </a:cubicBezTo>
                  <a:cubicBezTo>
                    <a:pt x="1091" y="3439"/>
                    <a:pt x="1070" y="3439"/>
                    <a:pt x="1049" y="3439"/>
                  </a:cubicBezTo>
                  <a:cubicBezTo>
                    <a:pt x="872" y="3439"/>
                    <a:pt x="708" y="3471"/>
                    <a:pt x="601" y="3642"/>
                  </a:cubicBezTo>
                  <a:cubicBezTo>
                    <a:pt x="485" y="3823"/>
                    <a:pt x="534" y="4006"/>
                    <a:pt x="598" y="4190"/>
                  </a:cubicBezTo>
                  <a:cubicBezTo>
                    <a:pt x="520" y="4201"/>
                    <a:pt x="439" y="4197"/>
                    <a:pt x="369" y="4222"/>
                  </a:cubicBezTo>
                  <a:cubicBezTo>
                    <a:pt x="178" y="4287"/>
                    <a:pt x="52" y="4416"/>
                    <a:pt x="16" y="4623"/>
                  </a:cubicBezTo>
                  <a:cubicBezTo>
                    <a:pt x="15" y="4630"/>
                    <a:pt x="6" y="4635"/>
                    <a:pt x="1" y="4641"/>
                  </a:cubicBezTo>
                  <a:lnTo>
                    <a:pt x="1" y="5665"/>
                  </a:lnTo>
                  <a:cubicBezTo>
                    <a:pt x="36" y="5737"/>
                    <a:pt x="67" y="5814"/>
                    <a:pt x="107" y="5885"/>
                  </a:cubicBezTo>
                  <a:cubicBezTo>
                    <a:pt x="165" y="5995"/>
                    <a:pt x="278" y="6030"/>
                    <a:pt x="390" y="6084"/>
                  </a:cubicBezTo>
                  <a:lnTo>
                    <a:pt x="390" y="6192"/>
                  </a:lnTo>
                  <a:lnTo>
                    <a:pt x="390" y="12595"/>
                  </a:lnTo>
                  <a:cubicBezTo>
                    <a:pt x="390" y="12848"/>
                    <a:pt x="547" y="13069"/>
                    <a:pt x="803" y="13100"/>
                  </a:cubicBezTo>
                  <a:cubicBezTo>
                    <a:pt x="807" y="13100"/>
                    <a:pt x="810" y="13108"/>
                    <a:pt x="813" y="13111"/>
                  </a:cubicBezTo>
                  <a:lnTo>
                    <a:pt x="1341" y="13111"/>
                  </a:lnTo>
                  <a:cubicBezTo>
                    <a:pt x="1440" y="13080"/>
                    <a:pt x="1539" y="13052"/>
                    <a:pt x="1617" y="12970"/>
                  </a:cubicBezTo>
                  <a:cubicBezTo>
                    <a:pt x="1714" y="12868"/>
                    <a:pt x="1764" y="12750"/>
                    <a:pt x="1764" y="12612"/>
                  </a:cubicBezTo>
                  <a:lnTo>
                    <a:pt x="1764" y="9287"/>
                  </a:lnTo>
                  <a:lnTo>
                    <a:pt x="1764" y="9185"/>
                  </a:lnTo>
                  <a:cubicBezTo>
                    <a:pt x="1839" y="9206"/>
                    <a:pt x="1909" y="9232"/>
                    <a:pt x="1980" y="9246"/>
                  </a:cubicBezTo>
                  <a:cubicBezTo>
                    <a:pt x="2041" y="9259"/>
                    <a:pt x="2107" y="9263"/>
                    <a:pt x="2168" y="9263"/>
                  </a:cubicBezTo>
                  <a:cubicBezTo>
                    <a:pt x="2315" y="9264"/>
                    <a:pt x="2463" y="9264"/>
                    <a:pt x="2610" y="9264"/>
                  </a:cubicBezTo>
                  <a:cubicBezTo>
                    <a:pt x="2904" y="9264"/>
                    <a:pt x="3198" y="9263"/>
                    <a:pt x="3491" y="9263"/>
                  </a:cubicBezTo>
                  <a:lnTo>
                    <a:pt x="3593" y="9263"/>
                  </a:lnTo>
                  <a:lnTo>
                    <a:pt x="3593" y="9917"/>
                  </a:lnTo>
                  <a:lnTo>
                    <a:pt x="3497" y="9917"/>
                  </a:lnTo>
                  <a:cubicBezTo>
                    <a:pt x="3347" y="9917"/>
                    <a:pt x="3197" y="9917"/>
                    <a:pt x="3047" y="9917"/>
                  </a:cubicBezTo>
                  <a:cubicBezTo>
                    <a:pt x="2897" y="9917"/>
                    <a:pt x="2747" y="9917"/>
                    <a:pt x="2597" y="9914"/>
                  </a:cubicBezTo>
                  <a:cubicBezTo>
                    <a:pt x="2595" y="9914"/>
                    <a:pt x="2592" y="9914"/>
                    <a:pt x="2590" y="9914"/>
                  </a:cubicBezTo>
                  <a:cubicBezTo>
                    <a:pt x="2267" y="9914"/>
                    <a:pt x="1959" y="10211"/>
                    <a:pt x="1952" y="10553"/>
                  </a:cubicBezTo>
                  <a:cubicBezTo>
                    <a:pt x="1945" y="10890"/>
                    <a:pt x="2165" y="11163"/>
                    <a:pt x="2497" y="11234"/>
                  </a:cubicBezTo>
                  <a:cubicBezTo>
                    <a:pt x="2509" y="11237"/>
                    <a:pt x="2522" y="11237"/>
                    <a:pt x="2535" y="11237"/>
                  </a:cubicBezTo>
                  <a:cubicBezTo>
                    <a:pt x="2548" y="11237"/>
                    <a:pt x="2562" y="11237"/>
                    <a:pt x="2576" y="11237"/>
                  </a:cubicBezTo>
                  <a:lnTo>
                    <a:pt x="3594" y="11237"/>
                  </a:lnTo>
                  <a:lnTo>
                    <a:pt x="3594" y="12492"/>
                  </a:lnTo>
                  <a:cubicBezTo>
                    <a:pt x="3543" y="12492"/>
                    <a:pt x="3494" y="12493"/>
                    <a:pt x="3446" y="12493"/>
                  </a:cubicBezTo>
                  <a:cubicBezTo>
                    <a:pt x="3422" y="12493"/>
                    <a:pt x="3398" y="12493"/>
                    <a:pt x="3374" y="12492"/>
                  </a:cubicBezTo>
                  <a:cubicBezTo>
                    <a:pt x="3360" y="12491"/>
                    <a:pt x="3347" y="12490"/>
                    <a:pt x="3335" y="12490"/>
                  </a:cubicBezTo>
                  <a:cubicBezTo>
                    <a:pt x="3129" y="12490"/>
                    <a:pt x="2961" y="12594"/>
                    <a:pt x="2804" y="12708"/>
                  </a:cubicBezTo>
                  <a:cubicBezTo>
                    <a:pt x="2690" y="12792"/>
                    <a:pt x="2699" y="13011"/>
                    <a:pt x="2853" y="13080"/>
                  </a:cubicBezTo>
                  <a:cubicBezTo>
                    <a:pt x="2873" y="13089"/>
                    <a:pt x="2893" y="13100"/>
                    <a:pt x="2911" y="13110"/>
                  </a:cubicBezTo>
                  <a:lnTo>
                    <a:pt x="3000" y="13110"/>
                  </a:lnTo>
                  <a:cubicBezTo>
                    <a:pt x="3072" y="13072"/>
                    <a:pt x="3142" y="13026"/>
                    <a:pt x="3218" y="12994"/>
                  </a:cubicBezTo>
                  <a:cubicBezTo>
                    <a:pt x="3272" y="12970"/>
                    <a:pt x="3333" y="12953"/>
                    <a:pt x="3391" y="12953"/>
                  </a:cubicBezTo>
                  <a:cubicBezTo>
                    <a:pt x="3500" y="12951"/>
                    <a:pt x="3609" y="12951"/>
                    <a:pt x="3719" y="12951"/>
                  </a:cubicBezTo>
                  <a:cubicBezTo>
                    <a:pt x="3808" y="12951"/>
                    <a:pt x="3896" y="12951"/>
                    <a:pt x="3985" y="12951"/>
                  </a:cubicBezTo>
                  <a:cubicBezTo>
                    <a:pt x="4069" y="12951"/>
                    <a:pt x="4152" y="12951"/>
                    <a:pt x="4235" y="12950"/>
                  </a:cubicBezTo>
                  <a:cubicBezTo>
                    <a:pt x="4324" y="12950"/>
                    <a:pt x="4408" y="12953"/>
                    <a:pt x="4483" y="13011"/>
                  </a:cubicBezTo>
                  <a:cubicBezTo>
                    <a:pt x="4537" y="13052"/>
                    <a:pt x="4600" y="13077"/>
                    <a:pt x="4660" y="13110"/>
                  </a:cubicBezTo>
                  <a:lnTo>
                    <a:pt x="4766" y="13110"/>
                  </a:lnTo>
                  <a:cubicBezTo>
                    <a:pt x="4950" y="13025"/>
                    <a:pt x="4968" y="12891"/>
                    <a:pt x="4919" y="12780"/>
                  </a:cubicBezTo>
                  <a:cubicBezTo>
                    <a:pt x="4904" y="12748"/>
                    <a:pt x="4879" y="12714"/>
                    <a:pt x="4849" y="12694"/>
                  </a:cubicBezTo>
                  <a:cubicBezTo>
                    <a:pt x="4678" y="12579"/>
                    <a:pt x="4498" y="12485"/>
                    <a:pt x="4288" y="12485"/>
                  </a:cubicBezTo>
                  <a:cubicBezTo>
                    <a:pt x="4260" y="12485"/>
                    <a:pt x="4232" y="12487"/>
                    <a:pt x="4203" y="12490"/>
                  </a:cubicBezTo>
                  <a:cubicBezTo>
                    <a:pt x="4190" y="12492"/>
                    <a:pt x="4177" y="12493"/>
                    <a:pt x="4164" y="12493"/>
                  </a:cubicBezTo>
                  <a:cubicBezTo>
                    <a:pt x="4139" y="12493"/>
                    <a:pt x="4113" y="12490"/>
                    <a:pt x="4087" y="12490"/>
                  </a:cubicBezTo>
                  <a:cubicBezTo>
                    <a:pt x="4082" y="12490"/>
                    <a:pt x="4077" y="12487"/>
                    <a:pt x="4064" y="12486"/>
                  </a:cubicBezTo>
                  <a:lnTo>
                    <a:pt x="4064" y="11238"/>
                  </a:lnTo>
                  <a:lnTo>
                    <a:pt x="4160" y="11238"/>
                  </a:lnTo>
                  <a:cubicBezTo>
                    <a:pt x="4313" y="11238"/>
                    <a:pt x="4466" y="11237"/>
                    <a:pt x="4619" y="11237"/>
                  </a:cubicBezTo>
                  <a:cubicBezTo>
                    <a:pt x="4771" y="11237"/>
                    <a:pt x="4924" y="11238"/>
                    <a:pt x="5077" y="11241"/>
                  </a:cubicBezTo>
                  <a:cubicBezTo>
                    <a:pt x="5079" y="11241"/>
                    <a:pt x="5080" y="11241"/>
                    <a:pt x="5082" y="11241"/>
                  </a:cubicBezTo>
                  <a:cubicBezTo>
                    <a:pt x="5364" y="11241"/>
                    <a:pt x="5653" y="11007"/>
                    <a:pt x="5704" y="10708"/>
                  </a:cubicBezTo>
                  <a:cubicBezTo>
                    <a:pt x="5742" y="10480"/>
                    <a:pt x="5684" y="10287"/>
                    <a:pt x="5541" y="10123"/>
                  </a:cubicBezTo>
                  <a:cubicBezTo>
                    <a:pt x="5427" y="9990"/>
                    <a:pt x="5268" y="9919"/>
                    <a:pt x="5090" y="9918"/>
                  </a:cubicBezTo>
                  <a:cubicBezTo>
                    <a:pt x="4904" y="9916"/>
                    <a:pt x="4719" y="9915"/>
                    <a:pt x="4534" y="9915"/>
                  </a:cubicBezTo>
                  <a:cubicBezTo>
                    <a:pt x="4411" y="9915"/>
                    <a:pt x="4287" y="9915"/>
                    <a:pt x="4163" y="9915"/>
                  </a:cubicBezTo>
                  <a:lnTo>
                    <a:pt x="4064" y="9915"/>
                  </a:lnTo>
                  <a:lnTo>
                    <a:pt x="4064" y="9263"/>
                  </a:lnTo>
                  <a:lnTo>
                    <a:pt x="4156" y="9263"/>
                  </a:lnTo>
                  <a:cubicBezTo>
                    <a:pt x="4417" y="9263"/>
                    <a:pt x="4678" y="9262"/>
                    <a:pt x="4938" y="9262"/>
                  </a:cubicBezTo>
                  <a:cubicBezTo>
                    <a:pt x="5133" y="9262"/>
                    <a:pt x="5328" y="9263"/>
                    <a:pt x="5523" y="9264"/>
                  </a:cubicBezTo>
                  <a:cubicBezTo>
                    <a:pt x="5526" y="9264"/>
                    <a:pt x="5528" y="9264"/>
                    <a:pt x="5531" y="9264"/>
                  </a:cubicBezTo>
                  <a:cubicBezTo>
                    <a:pt x="5907" y="9264"/>
                    <a:pt x="6252" y="8984"/>
                    <a:pt x="6335" y="8612"/>
                  </a:cubicBezTo>
                  <a:cubicBezTo>
                    <a:pt x="6348" y="8560"/>
                    <a:pt x="6353" y="8503"/>
                    <a:pt x="6353" y="8450"/>
                  </a:cubicBezTo>
                  <a:cubicBezTo>
                    <a:pt x="6355" y="7700"/>
                    <a:pt x="6353" y="6950"/>
                    <a:pt x="6353" y="6200"/>
                  </a:cubicBezTo>
                  <a:lnTo>
                    <a:pt x="6353" y="6092"/>
                  </a:lnTo>
                  <a:lnTo>
                    <a:pt x="8542" y="6092"/>
                  </a:lnTo>
                  <a:lnTo>
                    <a:pt x="8542" y="6193"/>
                  </a:lnTo>
                  <a:cubicBezTo>
                    <a:pt x="8542" y="6940"/>
                    <a:pt x="8546" y="7687"/>
                    <a:pt x="8540" y="8434"/>
                  </a:cubicBezTo>
                  <a:cubicBezTo>
                    <a:pt x="8539" y="8817"/>
                    <a:pt x="8816" y="9161"/>
                    <a:pt x="9193" y="9246"/>
                  </a:cubicBezTo>
                  <a:cubicBezTo>
                    <a:pt x="9246" y="9257"/>
                    <a:pt x="9303" y="9263"/>
                    <a:pt x="9355" y="9263"/>
                  </a:cubicBezTo>
                  <a:cubicBezTo>
                    <a:pt x="9508" y="9264"/>
                    <a:pt x="9661" y="9264"/>
                    <a:pt x="9814" y="9264"/>
                  </a:cubicBezTo>
                  <a:cubicBezTo>
                    <a:pt x="10120" y="9264"/>
                    <a:pt x="10426" y="9263"/>
                    <a:pt x="10732" y="9263"/>
                  </a:cubicBezTo>
                  <a:lnTo>
                    <a:pt x="10831" y="9263"/>
                  </a:lnTo>
                  <a:lnTo>
                    <a:pt x="10831" y="9915"/>
                  </a:lnTo>
                  <a:lnTo>
                    <a:pt x="10739" y="9915"/>
                  </a:lnTo>
                  <a:cubicBezTo>
                    <a:pt x="10537" y="9915"/>
                    <a:pt x="10335" y="9915"/>
                    <a:pt x="10133" y="9915"/>
                  </a:cubicBezTo>
                  <a:cubicBezTo>
                    <a:pt x="10031" y="9915"/>
                    <a:pt x="9930" y="9915"/>
                    <a:pt x="9829" y="9915"/>
                  </a:cubicBezTo>
                  <a:cubicBezTo>
                    <a:pt x="9382" y="9919"/>
                    <a:pt x="9084" y="10344"/>
                    <a:pt x="9200" y="10760"/>
                  </a:cubicBezTo>
                  <a:cubicBezTo>
                    <a:pt x="9282" y="11052"/>
                    <a:pt x="9548" y="11241"/>
                    <a:pt x="9827" y="11241"/>
                  </a:cubicBezTo>
                  <a:cubicBezTo>
                    <a:pt x="9832" y="11241"/>
                    <a:pt x="9837" y="11241"/>
                    <a:pt x="9842" y="11241"/>
                  </a:cubicBezTo>
                  <a:cubicBezTo>
                    <a:pt x="9974" y="11237"/>
                    <a:pt x="10106" y="11236"/>
                    <a:pt x="10238" y="11236"/>
                  </a:cubicBezTo>
                  <a:cubicBezTo>
                    <a:pt x="10427" y="11236"/>
                    <a:pt x="10616" y="11238"/>
                    <a:pt x="10804" y="11238"/>
                  </a:cubicBezTo>
                  <a:cubicBezTo>
                    <a:pt x="10810" y="11238"/>
                    <a:pt x="10814" y="11241"/>
                    <a:pt x="10828" y="11242"/>
                  </a:cubicBezTo>
                  <a:lnTo>
                    <a:pt x="10828" y="12490"/>
                  </a:lnTo>
                  <a:cubicBezTo>
                    <a:pt x="10779" y="12490"/>
                    <a:pt x="10729" y="12491"/>
                    <a:pt x="10680" y="12491"/>
                  </a:cubicBezTo>
                  <a:cubicBezTo>
                    <a:pt x="10655" y="12491"/>
                    <a:pt x="10630" y="12491"/>
                    <a:pt x="10605" y="12490"/>
                  </a:cubicBezTo>
                  <a:cubicBezTo>
                    <a:pt x="10598" y="12490"/>
                    <a:pt x="10591" y="12490"/>
                    <a:pt x="10584" y="12490"/>
                  </a:cubicBezTo>
                  <a:cubicBezTo>
                    <a:pt x="10426" y="12490"/>
                    <a:pt x="10285" y="12535"/>
                    <a:pt x="10156" y="12629"/>
                  </a:cubicBezTo>
                  <a:cubicBezTo>
                    <a:pt x="10098" y="12671"/>
                    <a:pt x="10029" y="12705"/>
                    <a:pt x="9991" y="12759"/>
                  </a:cubicBezTo>
                  <a:cubicBezTo>
                    <a:pt x="9919" y="12862"/>
                    <a:pt x="9933" y="13018"/>
                    <a:pt x="10128" y="13110"/>
                  </a:cubicBezTo>
                  <a:lnTo>
                    <a:pt x="10234" y="13110"/>
                  </a:lnTo>
                  <a:cubicBezTo>
                    <a:pt x="10303" y="13069"/>
                    <a:pt x="10368" y="13025"/>
                    <a:pt x="10439" y="12991"/>
                  </a:cubicBezTo>
                  <a:cubicBezTo>
                    <a:pt x="10486" y="12970"/>
                    <a:pt x="10537" y="12954"/>
                    <a:pt x="10586" y="12953"/>
                  </a:cubicBezTo>
                  <a:cubicBezTo>
                    <a:pt x="10739" y="12951"/>
                    <a:pt x="10892" y="12950"/>
                    <a:pt x="11044" y="12950"/>
                  </a:cubicBezTo>
                  <a:cubicBezTo>
                    <a:pt x="11197" y="12950"/>
                    <a:pt x="11350" y="12951"/>
                    <a:pt x="11503" y="12953"/>
                  </a:cubicBezTo>
                  <a:cubicBezTo>
                    <a:pt x="11561" y="12953"/>
                    <a:pt x="11621" y="12970"/>
                    <a:pt x="11676" y="12992"/>
                  </a:cubicBezTo>
                  <a:cubicBezTo>
                    <a:pt x="11752" y="13025"/>
                    <a:pt x="11821" y="13069"/>
                    <a:pt x="11894" y="13110"/>
                  </a:cubicBezTo>
                  <a:lnTo>
                    <a:pt x="11981" y="13110"/>
                  </a:lnTo>
                  <a:cubicBezTo>
                    <a:pt x="12079" y="13066"/>
                    <a:pt x="12158" y="13011"/>
                    <a:pt x="12161" y="12885"/>
                  </a:cubicBezTo>
                  <a:cubicBezTo>
                    <a:pt x="12162" y="12783"/>
                    <a:pt x="12116" y="12715"/>
                    <a:pt x="12034" y="12670"/>
                  </a:cubicBezTo>
                  <a:cubicBezTo>
                    <a:pt x="11780" y="12530"/>
                    <a:pt x="11831" y="12496"/>
                    <a:pt x="11301" y="12489"/>
                  </a:cubicBezTo>
                  <a:lnTo>
                    <a:pt x="11301" y="11238"/>
                  </a:lnTo>
                  <a:lnTo>
                    <a:pt x="11393" y="11238"/>
                  </a:lnTo>
                  <a:cubicBezTo>
                    <a:pt x="11543" y="11238"/>
                    <a:pt x="11693" y="11237"/>
                    <a:pt x="11843" y="11237"/>
                  </a:cubicBezTo>
                  <a:cubicBezTo>
                    <a:pt x="11993" y="11237"/>
                    <a:pt x="12143" y="11238"/>
                    <a:pt x="12293" y="11241"/>
                  </a:cubicBezTo>
                  <a:cubicBezTo>
                    <a:pt x="12296" y="11241"/>
                    <a:pt x="12299" y="11241"/>
                    <a:pt x="12302" y="11241"/>
                  </a:cubicBezTo>
                  <a:cubicBezTo>
                    <a:pt x="12624" y="11241"/>
                    <a:pt x="12939" y="10943"/>
                    <a:pt x="12942" y="10596"/>
                  </a:cubicBezTo>
                  <a:cubicBezTo>
                    <a:pt x="12946" y="10286"/>
                    <a:pt x="12724" y="10010"/>
                    <a:pt x="12479" y="9944"/>
                  </a:cubicBezTo>
                  <a:cubicBezTo>
                    <a:pt x="12420" y="9928"/>
                    <a:pt x="12360" y="9918"/>
                    <a:pt x="12300" y="9918"/>
                  </a:cubicBezTo>
                  <a:cubicBezTo>
                    <a:pt x="12120" y="9916"/>
                    <a:pt x="11940" y="9915"/>
                    <a:pt x="11760" y="9915"/>
                  </a:cubicBezTo>
                  <a:cubicBezTo>
                    <a:pt x="11640" y="9915"/>
                    <a:pt x="11520" y="9915"/>
                    <a:pt x="11400" y="9915"/>
                  </a:cubicBezTo>
                  <a:lnTo>
                    <a:pt x="11299" y="9915"/>
                  </a:lnTo>
                  <a:lnTo>
                    <a:pt x="11299" y="9272"/>
                  </a:lnTo>
                  <a:cubicBezTo>
                    <a:pt x="11430" y="9261"/>
                    <a:pt x="11562" y="9257"/>
                    <a:pt x="11694" y="9257"/>
                  </a:cubicBezTo>
                  <a:cubicBezTo>
                    <a:pt x="11920" y="9257"/>
                    <a:pt x="12147" y="9267"/>
                    <a:pt x="12374" y="9267"/>
                  </a:cubicBezTo>
                  <a:cubicBezTo>
                    <a:pt x="12627" y="9267"/>
                    <a:pt x="12879" y="9255"/>
                    <a:pt x="13130" y="9201"/>
                  </a:cubicBezTo>
                  <a:lnTo>
                    <a:pt x="13130" y="9291"/>
                  </a:lnTo>
                  <a:cubicBezTo>
                    <a:pt x="13130" y="10392"/>
                    <a:pt x="13133" y="11491"/>
                    <a:pt x="13127" y="12592"/>
                  </a:cubicBezTo>
                  <a:cubicBezTo>
                    <a:pt x="13126" y="12842"/>
                    <a:pt x="13314" y="13086"/>
                    <a:pt x="13543" y="13096"/>
                  </a:cubicBezTo>
                  <a:cubicBezTo>
                    <a:pt x="13547" y="13096"/>
                    <a:pt x="13550" y="13104"/>
                    <a:pt x="13552" y="13108"/>
                  </a:cubicBezTo>
                  <a:lnTo>
                    <a:pt x="14081" y="13108"/>
                  </a:lnTo>
                  <a:cubicBezTo>
                    <a:pt x="14164" y="13069"/>
                    <a:pt x="14258" y="13041"/>
                    <a:pt x="14330" y="12987"/>
                  </a:cubicBezTo>
                  <a:cubicBezTo>
                    <a:pt x="14457" y="12892"/>
                    <a:pt x="14502" y="12746"/>
                    <a:pt x="14502" y="12595"/>
                  </a:cubicBezTo>
                  <a:cubicBezTo>
                    <a:pt x="14505" y="10972"/>
                    <a:pt x="14504" y="9348"/>
                    <a:pt x="14504" y="7725"/>
                  </a:cubicBezTo>
                  <a:cubicBezTo>
                    <a:pt x="14504" y="7549"/>
                    <a:pt x="14406" y="7456"/>
                    <a:pt x="14282" y="7456"/>
                  </a:cubicBezTo>
                  <a:cubicBezTo>
                    <a:pt x="14238" y="7456"/>
                    <a:pt x="14190" y="7468"/>
                    <a:pt x="14142" y="7493"/>
                  </a:cubicBezTo>
                  <a:cubicBezTo>
                    <a:pt x="14071" y="7530"/>
                    <a:pt x="14045" y="7592"/>
                    <a:pt x="14045" y="7664"/>
                  </a:cubicBezTo>
                  <a:cubicBezTo>
                    <a:pt x="14044" y="7838"/>
                    <a:pt x="14045" y="8011"/>
                    <a:pt x="14045" y="8185"/>
                  </a:cubicBezTo>
                  <a:cubicBezTo>
                    <a:pt x="14045" y="9635"/>
                    <a:pt x="14045" y="11085"/>
                    <a:pt x="14047" y="12535"/>
                  </a:cubicBezTo>
                  <a:cubicBezTo>
                    <a:pt x="14047" y="12614"/>
                    <a:pt x="14033" y="12651"/>
                    <a:pt x="13961" y="12651"/>
                  </a:cubicBezTo>
                  <a:cubicBezTo>
                    <a:pt x="13953" y="12651"/>
                    <a:pt x="13945" y="12651"/>
                    <a:pt x="13937" y="12650"/>
                  </a:cubicBezTo>
                  <a:cubicBezTo>
                    <a:pt x="13896" y="12647"/>
                    <a:pt x="13856" y="12646"/>
                    <a:pt x="13816" y="12646"/>
                  </a:cubicBezTo>
                  <a:cubicBezTo>
                    <a:pt x="13762" y="12646"/>
                    <a:pt x="13708" y="12648"/>
                    <a:pt x="13654" y="12649"/>
                  </a:cubicBezTo>
                  <a:cubicBezTo>
                    <a:pt x="13652" y="12649"/>
                    <a:pt x="13651" y="12649"/>
                    <a:pt x="13649" y="12649"/>
                  </a:cubicBezTo>
                  <a:cubicBezTo>
                    <a:pt x="13603" y="12649"/>
                    <a:pt x="13583" y="12627"/>
                    <a:pt x="13586" y="12579"/>
                  </a:cubicBezTo>
                  <a:cubicBezTo>
                    <a:pt x="13587" y="12567"/>
                    <a:pt x="13586" y="12557"/>
                    <a:pt x="13586" y="12544"/>
                  </a:cubicBezTo>
                  <a:lnTo>
                    <a:pt x="13586" y="6163"/>
                  </a:lnTo>
                  <a:lnTo>
                    <a:pt x="13586" y="6087"/>
                  </a:lnTo>
                  <a:lnTo>
                    <a:pt x="14045" y="6087"/>
                  </a:lnTo>
                  <a:cubicBezTo>
                    <a:pt x="14045" y="6268"/>
                    <a:pt x="14050" y="6449"/>
                    <a:pt x="14044" y="6630"/>
                  </a:cubicBezTo>
                  <a:cubicBezTo>
                    <a:pt x="14038" y="6810"/>
                    <a:pt x="14139" y="6876"/>
                    <a:pt x="14263" y="6890"/>
                  </a:cubicBezTo>
                  <a:cubicBezTo>
                    <a:pt x="14270" y="6891"/>
                    <a:pt x="14276" y="6891"/>
                    <a:pt x="14282" y="6891"/>
                  </a:cubicBezTo>
                  <a:cubicBezTo>
                    <a:pt x="14402" y="6891"/>
                    <a:pt x="14504" y="6766"/>
                    <a:pt x="14504" y="6626"/>
                  </a:cubicBezTo>
                  <a:lnTo>
                    <a:pt x="14504" y="6074"/>
                  </a:lnTo>
                  <a:cubicBezTo>
                    <a:pt x="14675" y="6016"/>
                    <a:pt x="14804" y="5914"/>
                    <a:pt x="14860" y="5735"/>
                  </a:cubicBezTo>
                  <a:cubicBezTo>
                    <a:pt x="14872" y="5703"/>
                    <a:pt x="14880" y="5674"/>
                    <a:pt x="14892" y="5641"/>
                  </a:cubicBezTo>
                  <a:lnTo>
                    <a:pt x="14892" y="4635"/>
                  </a:lnTo>
                  <a:cubicBezTo>
                    <a:pt x="14845" y="4545"/>
                    <a:pt x="14811" y="4444"/>
                    <a:pt x="14750" y="4366"/>
                  </a:cubicBezTo>
                  <a:cubicBezTo>
                    <a:pt x="14667" y="4256"/>
                    <a:pt x="14533" y="4202"/>
                    <a:pt x="14379" y="4202"/>
                  </a:cubicBezTo>
                  <a:cubicBezTo>
                    <a:pt x="14373" y="4202"/>
                    <a:pt x="14367" y="4202"/>
                    <a:pt x="14361" y="4202"/>
                  </a:cubicBezTo>
                  <a:cubicBezTo>
                    <a:pt x="14343" y="4202"/>
                    <a:pt x="14326" y="4201"/>
                    <a:pt x="14303" y="4198"/>
                  </a:cubicBezTo>
                  <a:cubicBezTo>
                    <a:pt x="14357" y="4013"/>
                    <a:pt x="14412" y="3829"/>
                    <a:pt x="14304" y="3649"/>
                  </a:cubicBezTo>
                  <a:cubicBezTo>
                    <a:pt x="14204" y="3479"/>
                    <a:pt x="14047" y="3442"/>
                    <a:pt x="13867" y="3442"/>
                  </a:cubicBezTo>
                  <a:cubicBezTo>
                    <a:pt x="13842" y="3442"/>
                    <a:pt x="13816" y="3443"/>
                    <a:pt x="13789" y="3444"/>
                  </a:cubicBezTo>
                  <a:lnTo>
                    <a:pt x="13789" y="3338"/>
                  </a:lnTo>
                  <a:cubicBezTo>
                    <a:pt x="13789" y="2406"/>
                    <a:pt x="13787" y="1473"/>
                    <a:pt x="13791" y="541"/>
                  </a:cubicBezTo>
                  <a:cubicBezTo>
                    <a:pt x="13794" y="292"/>
                    <a:pt x="13611" y="51"/>
                    <a:pt x="13366" y="16"/>
                  </a:cubicBezTo>
                  <a:cubicBezTo>
                    <a:pt x="13359" y="15"/>
                    <a:pt x="13355" y="5"/>
                    <a:pt x="13349" y="0"/>
                  </a:cubicBezTo>
                  <a:lnTo>
                    <a:pt x="8775" y="0"/>
                  </a:lnTo>
                  <a:cubicBezTo>
                    <a:pt x="8703" y="36"/>
                    <a:pt x="8624" y="63"/>
                    <a:pt x="8556" y="107"/>
                  </a:cubicBezTo>
                  <a:cubicBezTo>
                    <a:pt x="8399" y="213"/>
                    <a:pt x="8334" y="370"/>
                    <a:pt x="8334" y="559"/>
                  </a:cubicBezTo>
                  <a:lnTo>
                    <a:pt x="8334" y="3328"/>
                  </a:lnTo>
                  <a:lnTo>
                    <a:pt x="8334" y="3440"/>
                  </a:lnTo>
                  <a:cubicBezTo>
                    <a:pt x="8325" y="3440"/>
                    <a:pt x="8315" y="3440"/>
                    <a:pt x="8306" y="3440"/>
                  </a:cubicBezTo>
                  <a:cubicBezTo>
                    <a:pt x="8114" y="3440"/>
                    <a:pt x="7934" y="3457"/>
                    <a:pt x="7827" y="3643"/>
                  </a:cubicBezTo>
                  <a:cubicBezTo>
                    <a:pt x="7721" y="3826"/>
                    <a:pt x="7769" y="4011"/>
                    <a:pt x="7830" y="4198"/>
                  </a:cubicBezTo>
                  <a:lnTo>
                    <a:pt x="7071" y="4198"/>
                  </a:lnTo>
                  <a:cubicBezTo>
                    <a:pt x="7127" y="4017"/>
                    <a:pt x="7184" y="3829"/>
                    <a:pt x="7078" y="3651"/>
                  </a:cubicBezTo>
                  <a:cubicBezTo>
                    <a:pt x="6982" y="3491"/>
                    <a:pt x="6833" y="3440"/>
                    <a:pt x="6655" y="3440"/>
                  </a:cubicBezTo>
                  <a:cubicBezTo>
                    <a:pt x="6627" y="3440"/>
                    <a:pt x="6598" y="3442"/>
                    <a:pt x="6568" y="3444"/>
                  </a:cubicBezTo>
                  <a:lnTo>
                    <a:pt x="6568" y="3335"/>
                  </a:lnTo>
                  <a:lnTo>
                    <a:pt x="6568" y="566"/>
                  </a:lnTo>
                  <a:cubicBezTo>
                    <a:pt x="6568" y="303"/>
                    <a:pt x="6399" y="63"/>
                    <a:pt x="6137" y="13"/>
                  </a:cubicBezTo>
                  <a:cubicBezTo>
                    <a:pt x="6134" y="13"/>
                    <a:pt x="6130" y="3"/>
                    <a:pt x="61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71"/>
          <p:cNvGrpSpPr/>
          <p:nvPr/>
        </p:nvGrpSpPr>
        <p:grpSpPr>
          <a:xfrm>
            <a:off x="6143700" y="3276822"/>
            <a:ext cx="614700" cy="614700"/>
            <a:chOff x="6143700" y="3292687"/>
            <a:chExt cx="614700" cy="614700"/>
          </a:xfrm>
        </p:grpSpPr>
        <p:sp>
          <p:nvSpPr>
            <p:cNvPr id="1484" name="Google Shape;1484;p71"/>
            <p:cNvSpPr/>
            <p:nvPr/>
          </p:nvSpPr>
          <p:spPr>
            <a:xfrm>
              <a:off x="6143700"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71"/>
            <p:cNvSpPr/>
            <p:nvPr/>
          </p:nvSpPr>
          <p:spPr>
            <a:xfrm>
              <a:off x="6220593" y="3366759"/>
              <a:ext cx="466650" cy="466556"/>
            </a:xfrm>
            <a:custGeom>
              <a:rect b="b" l="l" r="r" t="t"/>
              <a:pathLst>
                <a:path extrusionOk="0" h="14900" w="14903">
                  <a:moveTo>
                    <a:pt x="12475" y="1252"/>
                  </a:moveTo>
                  <a:cubicBezTo>
                    <a:pt x="12735" y="1252"/>
                    <a:pt x="12926" y="1354"/>
                    <a:pt x="13079" y="1565"/>
                  </a:cubicBezTo>
                  <a:cubicBezTo>
                    <a:pt x="13345" y="1938"/>
                    <a:pt x="13627" y="2302"/>
                    <a:pt x="13903" y="2670"/>
                  </a:cubicBezTo>
                  <a:cubicBezTo>
                    <a:pt x="14072" y="2896"/>
                    <a:pt x="14236" y="3127"/>
                    <a:pt x="14412" y="3349"/>
                  </a:cubicBezTo>
                  <a:cubicBezTo>
                    <a:pt x="14466" y="3422"/>
                    <a:pt x="14453" y="3479"/>
                    <a:pt x="14409" y="3537"/>
                  </a:cubicBezTo>
                  <a:cubicBezTo>
                    <a:pt x="14000" y="4083"/>
                    <a:pt x="13590" y="4628"/>
                    <a:pt x="13181" y="5173"/>
                  </a:cubicBezTo>
                  <a:cubicBezTo>
                    <a:pt x="13122" y="5255"/>
                    <a:pt x="13066" y="5340"/>
                    <a:pt x="13003" y="5417"/>
                  </a:cubicBezTo>
                  <a:cubicBezTo>
                    <a:pt x="12904" y="5540"/>
                    <a:pt x="12771" y="5617"/>
                    <a:pt x="12614" y="5618"/>
                  </a:cubicBezTo>
                  <a:cubicBezTo>
                    <a:pt x="12049" y="5620"/>
                    <a:pt x="11483" y="5620"/>
                    <a:pt x="10918" y="5620"/>
                  </a:cubicBezTo>
                  <a:cubicBezTo>
                    <a:pt x="10043" y="5620"/>
                    <a:pt x="9168" y="5619"/>
                    <a:pt x="8293" y="5618"/>
                  </a:cubicBezTo>
                  <a:cubicBezTo>
                    <a:pt x="8290" y="5618"/>
                    <a:pt x="8287" y="5618"/>
                    <a:pt x="8273" y="5615"/>
                  </a:cubicBezTo>
                  <a:lnTo>
                    <a:pt x="8273" y="1254"/>
                  </a:lnTo>
                  <a:lnTo>
                    <a:pt x="8376" y="1254"/>
                  </a:lnTo>
                  <a:cubicBezTo>
                    <a:pt x="9060" y="1254"/>
                    <a:pt x="9743" y="1254"/>
                    <a:pt x="10426" y="1254"/>
                  </a:cubicBezTo>
                  <a:cubicBezTo>
                    <a:pt x="11109" y="1254"/>
                    <a:pt x="11792" y="1254"/>
                    <a:pt x="12475" y="1252"/>
                  </a:cubicBezTo>
                  <a:close/>
                  <a:moveTo>
                    <a:pt x="3777" y="7678"/>
                  </a:moveTo>
                  <a:lnTo>
                    <a:pt x="3777" y="9523"/>
                  </a:lnTo>
                  <a:lnTo>
                    <a:pt x="463" y="9523"/>
                  </a:lnTo>
                  <a:lnTo>
                    <a:pt x="463" y="7678"/>
                  </a:lnTo>
                  <a:close/>
                  <a:moveTo>
                    <a:pt x="4675" y="7412"/>
                  </a:moveTo>
                  <a:lnTo>
                    <a:pt x="4675" y="9807"/>
                  </a:lnTo>
                  <a:lnTo>
                    <a:pt x="4247" y="9807"/>
                  </a:lnTo>
                  <a:lnTo>
                    <a:pt x="4247" y="7412"/>
                  </a:lnTo>
                  <a:close/>
                  <a:moveTo>
                    <a:pt x="6496" y="6832"/>
                  </a:moveTo>
                  <a:cubicBezTo>
                    <a:pt x="6519" y="7033"/>
                    <a:pt x="6601" y="7193"/>
                    <a:pt x="6766" y="7286"/>
                  </a:cubicBezTo>
                  <a:cubicBezTo>
                    <a:pt x="6851" y="7334"/>
                    <a:pt x="6956" y="7370"/>
                    <a:pt x="7051" y="7371"/>
                  </a:cubicBezTo>
                  <a:cubicBezTo>
                    <a:pt x="7210" y="7372"/>
                    <a:pt x="7370" y="7372"/>
                    <a:pt x="7529" y="7372"/>
                  </a:cubicBezTo>
                  <a:cubicBezTo>
                    <a:pt x="7849" y="7372"/>
                    <a:pt x="8169" y="7371"/>
                    <a:pt x="8490" y="7371"/>
                  </a:cubicBezTo>
                  <a:cubicBezTo>
                    <a:pt x="8603" y="7371"/>
                    <a:pt x="8659" y="7422"/>
                    <a:pt x="8659" y="7521"/>
                  </a:cubicBezTo>
                  <a:cubicBezTo>
                    <a:pt x="8659" y="7622"/>
                    <a:pt x="8604" y="7671"/>
                    <a:pt x="8490" y="7671"/>
                  </a:cubicBezTo>
                  <a:lnTo>
                    <a:pt x="7103" y="7671"/>
                  </a:lnTo>
                  <a:cubicBezTo>
                    <a:pt x="6953" y="7671"/>
                    <a:pt x="6857" y="7763"/>
                    <a:pt x="6857" y="7903"/>
                  </a:cubicBezTo>
                  <a:cubicBezTo>
                    <a:pt x="6857" y="8043"/>
                    <a:pt x="6955" y="8131"/>
                    <a:pt x="7106" y="8131"/>
                  </a:cubicBezTo>
                  <a:lnTo>
                    <a:pt x="8467" y="8131"/>
                  </a:lnTo>
                  <a:cubicBezTo>
                    <a:pt x="8584" y="8131"/>
                    <a:pt x="8644" y="8182"/>
                    <a:pt x="8641" y="8285"/>
                  </a:cubicBezTo>
                  <a:cubicBezTo>
                    <a:pt x="8640" y="8376"/>
                    <a:pt x="8573" y="8432"/>
                    <a:pt x="8467" y="8432"/>
                  </a:cubicBezTo>
                  <a:lnTo>
                    <a:pt x="7097" y="8432"/>
                  </a:lnTo>
                  <a:cubicBezTo>
                    <a:pt x="6955" y="8432"/>
                    <a:pt x="6857" y="8524"/>
                    <a:pt x="6855" y="8659"/>
                  </a:cubicBezTo>
                  <a:cubicBezTo>
                    <a:pt x="6855" y="8799"/>
                    <a:pt x="6950" y="8891"/>
                    <a:pt x="7102" y="8891"/>
                  </a:cubicBezTo>
                  <a:lnTo>
                    <a:pt x="8276" y="8891"/>
                  </a:lnTo>
                  <a:cubicBezTo>
                    <a:pt x="8399" y="8891"/>
                    <a:pt x="8464" y="8942"/>
                    <a:pt x="8464" y="9041"/>
                  </a:cubicBezTo>
                  <a:cubicBezTo>
                    <a:pt x="8464" y="9134"/>
                    <a:pt x="8392" y="9191"/>
                    <a:pt x="8270" y="9191"/>
                  </a:cubicBezTo>
                  <a:lnTo>
                    <a:pt x="7104" y="9191"/>
                  </a:lnTo>
                  <a:cubicBezTo>
                    <a:pt x="6953" y="9191"/>
                    <a:pt x="6857" y="9275"/>
                    <a:pt x="6857" y="9410"/>
                  </a:cubicBezTo>
                  <a:cubicBezTo>
                    <a:pt x="6857" y="9557"/>
                    <a:pt x="6950" y="9650"/>
                    <a:pt x="7104" y="9650"/>
                  </a:cubicBezTo>
                  <a:lnTo>
                    <a:pt x="8137" y="9650"/>
                  </a:lnTo>
                  <a:cubicBezTo>
                    <a:pt x="8235" y="9650"/>
                    <a:pt x="8301" y="9711"/>
                    <a:pt x="8306" y="9798"/>
                  </a:cubicBezTo>
                  <a:cubicBezTo>
                    <a:pt x="8307" y="9878"/>
                    <a:pt x="8231" y="9949"/>
                    <a:pt x="8137" y="9952"/>
                  </a:cubicBezTo>
                  <a:cubicBezTo>
                    <a:pt x="7933" y="9952"/>
                    <a:pt x="7728" y="9955"/>
                    <a:pt x="7523" y="9955"/>
                  </a:cubicBezTo>
                  <a:cubicBezTo>
                    <a:pt x="7387" y="9955"/>
                    <a:pt x="7250" y="9953"/>
                    <a:pt x="7113" y="9949"/>
                  </a:cubicBezTo>
                  <a:cubicBezTo>
                    <a:pt x="6752" y="9939"/>
                    <a:pt x="6408" y="9848"/>
                    <a:pt x="6076" y="9706"/>
                  </a:cubicBezTo>
                  <a:cubicBezTo>
                    <a:pt x="5925" y="9640"/>
                    <a:pt x="5772" y="9581"/>
                    <a:pt x="5612" y="9550"/>
                  </a:cubicBezTo>
                  <a:cubicBezTo>
                    <a:pt x="5465" y="9520"/>
                    <a:pt x="5309" y="9529"/>
                    <a:pt x="5146" y="9520"/>
                  </a:cubicBezTo>
                  <a:lnTo>
                    <a:pt x="5146" y="7682"/>
                  </a:lnTo>
                  <a:cubicBezTo>
                    <a:pt x="5248" y="7674"/>
                    <a:pt x="5352" y="7677"/>
                    <a:pt x="5448" y="7653"/>
                  </a:cubicBezTo>
                  <a:cubicBezTo>
                    <a:pt x="5640" y="7600"/>
                    <a:pt x="5796" y="7491"/>
                    <a:pt x="5923" y="7336"/>
                  </a:cubicBezTo>
                  <a:cubicBezTo>
                    <a:pt x="6045" y="7187"/>
                    <a:pt x="6137" y="7009"/>
                    <a:pt x="6319" y="6914"/>
                  </a:cubicBezTo>
                  <a:cubicBezTo>
                    <a:pt x="6374" y="6886"/>
                    <a:pt x="6432" y="6862"/>
                    <a:pt x="6496" y="6832"/>
                  </a:cubicBezTo>
                  <a:close/>
                  <a:moveTo>
                    <a:pt x="7810" y="10406"/>
                  </a:moveTo>
                  <a:cubicBezTo>
                    <a:pt x="7810" y="10711"/>
                    <a:pt x="7812" y="11000"/>
                    <a:pt x="7809" y="11286"/>
                  </a:cubicBezTo>
                  <a:cubicBezTo>
                    <a:pt x="7809" y="11364"/>
                    <a:pt x="7760" y="11416"/>
                    <a:pt x="7683" y="11416"/>
                  </a:cubicBezTo>
                  <a:cubicBezTo>
                    <a:pt x="7538" y="11419"/>
                    <a:pt x="7392" y="11419"/>
                    <a:pt x="7245" y="11419"/>
                  </a:cubicBezTo>
                  <a:cubicBezTo>
                    <a:pt x="7146" y="11419"/>
                    <a:pt x="7048" y="11419"/>
                    <a:pt x="6949" y="11419"/>
                  </a:cubicBezTo>
                  <a:lnTo>
                    <a:pt x="6949" y="10406"/>
                  </a:lnTo>
                  <a:close/>
                  <a:moveTo>
                    <a:pt x="10514" y="11900"/>
                  </a:moveTo>
                  <a:cubicBezTo>
                    <a:pt x="10514" y="12000"/>
                    <a:pt x="10513" y="12104"/>
                    <a:pt x="10514" y="12204"/>
                  </a:cubicBezTo>
                  <a:cubicBezTo>
                    <a:pt x="10516" y="12314"/>
                    <a:pt x="10579" y="12406"/>
                    <a:pt x="10671" y="12443"/>
                  </a:cubicBezTo>
                  <a:cubicBezTo>
                    <a:pt x="10695" y="12453"/>
                    <a:pt x="10720" y="12457"/>
                    <a:pt x="10745" y="12457"/>
                  </a:cubicBezTo>
                  <a:cubicBezTo>
                    <a:pt x="10866" y="12457"/>
                    <a:pt x="10983" y="12354"/>
                    <a:pt x="10974" y="12234"/>
                  </a:cubicBezTo>
                  <a:cubicBezTo>
                    <a:pt x="10973" y="12220"/>
                    <a:pt x="10975" y="12204"/>
                    <a:pt x="10975" y="12177"/>
                  </a:cubicBezTo>
                  <a:lnTo>
                    <a:pt x="11079" y="12177"/>
                  </a:lnTo>
                  <a:cubicBezTo>
                    <a:pt x="11605" y="12177"/>
                    <a:pt x="12131" y="12178"/>
                    <a:pt x="12656" y="12178"/>
                  </a:cubicBezTo>
                  <a:cubicBezTo>
                    <a:pt x="13182" y="12178"/>
                    <a:pt x="13707" y="12177"/>
                    <a:pt x="14234" y="12174"/>
                  </a:cubicBezTo>
                  <a:cubicBezTo>
                    <a:pt x="14360" y="12174"/>
                    <a:pt x="14459" y="12272"/>
                    <a:pt x="14459" y="12402"/>
                  </a:cubicBezTo>
                  <a:cubicBezTo>
                    <a:pt x="14453" y="12870"/>
                    <a:pt x="14453" y="13340"/>
                    <a:pt x="14459" y="13808"/>
                  </a:cubicBezTo>
                  <a:cubicBezTo>
                    <a:pt x="14460" y="13938"/>
                    <a:pt x="14361" y="14036"/>
                    <a:pt x="14236" y="14036"/>
                  </a:cubicBezTo>
                  <a:cubicBezTo>
                    <a:pt x="14235" y="14036"/>
                    <a:pt x="14235" y="14036"/>
                    <a:pt x="14234" y="14036"/>
                  </a:cubicBezTo>
                  <a:cubicBezTo>
                    <a:pt x="13707" y="14033"/>
                    <a:pt x="13182" y="14033"/>
                    <a:pt x="12656" y="14033"/>
                  </a:cubicBezTo>
                  <a:cubicBezTo>
                    <a:pt x="12131" y="14033"/>
                    <a:pt x="11605" y="14033"/>
                    <a:pt x="11079" y="14033"/>
                  </a:cubicBezTo>
                  <a:lnTo>
                    <a:pt x="10973" y="14033"/>
                  </a:lnTo>
                  <a:lnTo>
                    <a:pt x="10973" y="13729"/>
                  </a:lnTo>
                  <a:lnTo>
                    <a:pt x="10973" y="13243"/>
                  </a:lnTo>
                  <a:cubicBezTo>
                    <a:pt x="10973" y="13115"/>
                    <a:pt x="10888" y="13026"/>
                    <a:pt x="10763" y="13025"/>
                  </a:cubicBezTo>
                  <a:cubicBezTo>
                    <a:pt x="10762" y="13025"/>
                    <a:pt x="10761" y="13025"/>
                    <a:pt x="10760" y="13025"/>
                  </a:cubicBezTo>
                  <a:cubicBezTo>
                    <a:pt x="10619" y="13025"/>
                    <a:pt x="10514" y="13112"/>
                    <a:pt x="10513" y="13243"/>
                  </a:cubicBezTo>
                  <a:cubicBezTo>
                    <a:pt x="10511" y="13596"/>
                    <a:pt x="10513" y="13950"/>
                    <a:pt x="10513" y="14309"/>
                  </a:cubicBezTo>
                  <a:lnTo>
                    <a:pt x="10076" y="14309"/>
                  </a:lnTo>
                  <a:cubicBezTo>
                    <a:pt x="10077" y="13510"/>
                    <a:pt x="10077" y="12706"/>
                    <a:pt x="10077" y="11900"/>
                  </a:cubicBezTo>
                  <a:close/>
                  <a:moveTo>
                    <a:pt x="8276" y="11340"/>
                  </a:moveTo>
                  <a:cubicBezTo>
                    <a:pt x="8495" y="11392"/>
                    <a:pt x="8631" y="11546"/>
                    <a:pt x="8751" y="11716"/>
                  </a:cubicBezTo>
                  <a:cubicBezTo>
                    <a:pt x="8947" y="11998"/>
                    <a:pt x="9196" y="12179"/>
                    <a:pt x="9548" y="12179"/>
                  </a:cubicBezTo>
                  <a:cubicBezTo>
                    <a:pt x="9568" y="12179"/>
                    <a:pt x="9587" y="12178"/>
                    <a:pt x="9607" y="12177"/>
                  </a:cubicBezTo>
                  <a:lnTo>
                    <a:pt x="9607" y="14035"/>
                  </a:lnTo>
                  <a:cubicBezTo>
                    <a:pt x="9551" y="14035"/>
                    <a:pt x="9495" y="14037"/>
                    <a:pt x="9439" y="14037"/>
                  </a:cubicBezTo>
                  <a:cubicBezTo>
                    <a:pt x="9404" y="14037"/>
                    <a:pt x="9369" y="14036"/>
                    <a:pt x="9334" y="14033"/>
                  </a:cubicBezTo>
                  <a:cubicBezTo>
                    <a:pt x="9316" y="14032"/>
                    <a:pt x="9297" y="14031"/>
                    <a:pt x="9279" y="14031"/>
                  </a:cubicBezTo>
                  <a:cubicBezTo>
                    <a:pt x="9098" y="14031"/>
                    <a:pt x="8931" y="14093"/>
                    <a:pt x="8765" y="14165"/>
                  </a:cubicBezTo>
                  <a:cubicBezTo>
                    <a:pt x="8507" y="14281"/>
                    <a:pt x="8242" y="14374"/>
                    <a:pt x="7960" y="14420"/>
                  </a:cubicBezTo>
                  <a:cubicBezTo>
                    <a:pt x="7874" y="14434"/>
                    <a:pt x="7788" y="14438"/>
                    <a:pt x="7699" y="14439"/>
                  </a:cubicBezTo>
                  <a:cubicBezTo>
                    <a:pt x="7581" y="14440"/>
                    <a:pt x="7463" y="14440"/>
                    <a:pt x="7345" y="14440"/>
                  </a:cubicBezTo>
                  <a:cubicBezTo>
                    <a:pt x="7109" y="14440"/>
                    <a:pt x="6873" y="14439"/>
                    <a:pt x="6638" y="14439"/>
                  </a:cubicBezTo>
                  <a:cubicBezTo>
                    <a:pt x="6530" y="14439"/>
                    <a:pt x="6449" y="14380"/>
                    <a:pt x="6447" y="14292"/>
                  </a:cubicBezTo>
                  <a:cubicBezTo>
                    <a:pt x="6444" y="14210"/>
                    <a:pt x="6536" y="14139"/>
                    <a:pt x="6645" y="14139"/>
                  </a:cubicBezTo>
                  <a:lnTo>
                    <a:pt x="7670" y="14139"/>
                  </a:lnTo>
                  <a:cubicBezTo>
                    <a:pt x="7775" y="14139"/>
                    <a:pt x="7861" y="14090"/>
                    <a:pt x="7890" y="14012"/>
                  </a:cubicBezTo>
                  <a:cubicBezTo>
                    <a:pt x="7931" y="13902"/>
                    <a:pt x="7901" y="13796"/>
                    <a:pt x="7820" y="13739"/>
                  </a:cubicBezTo>
                  <a:cubicBezTo>
                    <a:pt x="7785" y="13715"/>
                    <a:pt x="7735" y="13698"/>
                    <a:pt x="7693" y="13698"/>
                  </a:cubicBezTo>
                  <a:cubicBezTo>
                    <a:pt x="7501" y="13697"/>
                    <a:pt x="7310" y="13696"/>
                    <a:pt x="7119" y="13696"/>
                  </a:cubicBezTo>
                  <a:cubicBezTo>
                    <a:pt x="6927" y="13696"/>
                    <a:pt x="6736" y="13697"/>
                    <a:pt x="6544" y="13697"/>
                  </a:cubicBezTo>
                  <a:cubicBezTo>
                    <a:pt x="6503" y="13697"/>
                    <a:pt x="6465" y="13688"/>
                    <a:pt x="6424" y="13680"/>
                  </a:cubicBezTo>
                  <a:cubicBezTo>
                    <a:pt x="6340" y="13661"/>
                    <a:pt x="6281" y="13592"/>
                    <a:pt x="6285" y="13528"/>
                  </a:cubicBezTo>
                  <a:cubicBezTo>
                    <a:pt x="6292" y="13462"/>
                    <a:pt x="6370" y="13387"/>
                    <a:pt x="6445" y="13378"/>
                  </a:cubicBezTo>
                  <a:cubicBezTo>
                    <a:pt x="6454" y="13378"/>
                    <a:pt x="6463" y="13378"/>
                    <a:pt x="6472" y="13378"/>
                  </a:cubicBezTo>
                  <a:cubicBezTo>
                    <a:pt x="6489" y="13378"/>
                    <a:pt x="6507" y="13378"/>
                    <a:pt x="6524" y="13378"/>
                  </a:cubicBezTo>
                  <a:lnTo>
                    <a:pt x="7675" y="13378"/>
                  </a:lnTo>
                  <a:cubicBezTo>
                    <a:pt x="7778" y="13378"/>
                    <a:pt x="7861" y="13329"/>
                    <a:pt x="7890" y="13250"/>
                  </a:cubicBezTo>
                  <a:cubicBezTo>
                    <a:pt x="7925" y="13151"/>
                    <a:pt x="7905" y="13047"/>
                    <a:pt x="7825" y="12984"/>
                  </a:cubicBezTo>
                  <a:cubicBezTo>
                    <a:pt x="7789" y="12955"/>
                    <a:pt x="7735" y="12938"/>
                    <a:pt x="7690" y="12938"/>
                  </a:cubicBezTo>
                  <a:cubicBezTo>
                    <a:pt x="7236" y="12934"/>
                    <a:pt x="6783" y="12938"/>
                    <a:pt x="6328" y="12933"/>
                  </a:cubicBezTo>
                  <a:cubicBezTo>
                    <a:pt x="6267" y="12933"/>
                    <a:pt x="6185" y="12910"/>
                    <a:pt x="6150" y="12868"/>
                  </a:cubicBezTo>
                  <a:cubicBezTo>
                    <a:pt x="6050" y="12750"/>
                    <a:pt x="6157" y="12634"/>
                    <a:pt x="6268" y="12619"/>
                  </a:cubicBezTo>
                  <a:cubicBezTo>
                    <a:pt x="6275" y="12617"/>
                    <a:pt x="6282" y="12617"/>
                    <a:pt x="6289" y="12617"/>
                  </a:cubicBezTo>
                  <a:cubicBezTo>
                    <a:pt x="6302" y="12617"/>
                    <a:pt x="6316" y="12619"/>
                    <a:pt x="6331" y="12619"/>
                  </a:cubicBezTo>
                  <a:cubicBezTo>
                    <a:pt x="6578" y="12619"/>
                    <a:pt x="6826" y="12617"/>
                    <a:pt x="7073" y="12617"/>
                  </a:cubicBezTo>
                  <a:cubicBezTo>
                    <a:pt x="7279" y="12617"/>
                    <a:pt x="7485" y="12618"/>
                    <a:pt x="7692" y="12621"/>
                  </a:cubicBezTo>
                  <a:cubicBezTo>
                    <a:pt x="7692" y="12621"/>
                    <a:pt x="7693" y="12621"/>
                    <a:pt x="7694" y="12621"/>
                  </a:cubicBezTo>
                  <a:cubicBezTo>
                    <a:pt x="7805" y="12621"/>
                    <a:pt x="7909" y="12528"/>
                    <a:pt x="7908" y="12396"/>
                  </a:cubicBezTo>
                  <a:cubicBezTo>
                    <a:pt x="7905" y="12260"/>
                    <a:pt x="7799" y="12174"/>
                    <a:pt x="7691" y="12174"/>
                  </a:cubicBezTo>
                  <a:cubicBezTo>
                    <a:pt x="7691" y="12174"/>
                    <a:pt x="7690" y="12174"/>
                    <a:pt x="7689" y="12174"/>
                  </a:cubicBezTo>
                  <a:cubicBezTo>
                    <a:pt x="7492" y="12177"/>
                    <a:pt x="7295" y="12178"/>
                    <a:pt x="7098" y="12178"/>
                  </a:cubicBezTo>
                  <a:cubicBezTo>
                    <a:pt x="6832" y="12178"/>
                    <a:pt x="6566" y="12177"/>
                    <a:pt x="6299" y="12176"/>
                  </a:cubicBezTo>
                  <a:cubicBezTo>
                    <a:pt x="6271" y="12176"/>
                    <a:pt x="6240" y="12176"/>
                    <a:pt x="6215" y="12164"/>
                  </a:cubicBezTo>
                  <a:cubicBezTo>
                    <a:pt x="6142" y="12139"/>
                    <a:pt x="6083" y="12098"/>
                    <a:pt x="6091" y="12007"/>
                  </a:cubicBezTo>
                  <a:cubicBezTo>
                    <a:pt x="6101" y="11917"/>
                    <a:pt x="6179" y="11857"/>
                    <a:pt x="6284" y="11857"/>
                  </a:cubicBezTo>
                  <a:lnTo>
                    <a:pt x="7734" y="11857"/>
                  </a:lnTo>
                  <a:cubicBezTo>
                    <a:pt x="7768" y="11857"/>
                    <a:pt x="7803" y="11850"/>
                    <a:pt x="7837" y="11842"/>
                  </a:cubicBezTo>
                  <a:cubicBezTo>
                    <a:pt x="8059" y="11791"/>
                    <a:pt x="8187" y="11644"/>
                    <a:pt x="8249" y="11430"/>
                  </a:cubicBezTo>
                  <a:cubicBezTo>
                    <a:pt x="8255" y="11413"/>
                    <a:pt x="8256" y="11396"/>
                    <a:pt x="8259" y="11378"/>
                  </a:cubicBezTo>
                  <a:cubicBezTo>
                    <a:pt x="8265" y="11368"/>
                    <a:pt x="8270" y="11354"/>
                    <a:pt x="8276" y="11340"/>
                  </a:cubicBezTo>
                  <a:close/>
                  <a:moveTo>
                    <a:pt x="7209" y="0"/>
                  </a:moveTo>
                  <a:cubicBezTo>
                    <a:pt x="7083" y="60"/>
                    <a:pt x="6943" y="101"/>
                    <a:pt x="6836" y="183"/>
                  </a:cubicBezTo>
                  <a:cubicBezTo>
                    <a:pt x="6629" y="335"/>
                    <a:pt x="6509" y="550"/>
                    <a:pt x="6503" y="814"/>
                  </a:cubicBezTo>
                  <a:cubicBezTo>
                    <a:pt x="6498" y="1176"/>
                    <a:pt x="6502" y="1538"/>
                    <a:pt x="6502" y="1902"/>
                  </a:cubicBezTo>
                  <a:cubicBezTo>
                    <a:pt x="6502" y="2019"/>
                    <a:pt x="6600" y="2121"/>
                    <a:pt x="6715" y="2121"/>
                  </a:cubicBezTo>
                  <a:cubicBezTo>
                    <a:pt x="6718" y="2121"/>
                    <a:pt x="6720" y="2121"/>
                    <a:pt x="6722" y="2121"/>
                  </a:cubicBezTo>
                  <a:cubicBezTo>
                    <a:pt x="6848" y="2115"/>
                    <a:pt x="6949" y="2003"/>
                    <a:pt x="6947" y="1899"/>
                  </a:cubicBezTo>
                  <a:cubicBezTo>
                    <a:pt x="6939" y="1566"/>
                    <a:pt x="6935" y="1234"/>
                    <a:pt x="6947" y="901"/>
                  </a:cubicBezTo>
                  <a:cubicBezTo>
                    <a:pt x="6956" y="630"/>
                    <a:pt x="7117" y="463"/>
                    <a:pt x="7370" y="449"/>
                  </a:cubicBezTo>
                  <a:cubicBezTo>
                    <a:pt x="7377" y="448"/>
                    <a:pt x="7384" y="448"/>
                    <a:pt x="7390" y="448"/>
                  </a:cubicBezTo>
                  <a:cubicBezTo>
                    <a:pt x="7599" y="448"/>
                    <a:pt x="7810" y="618"/>
                    <a:pt x="7810" y="886"/>
                  </a:cubicBezTo>
                  <a:lnTo>
                    <a:pt x="7810" y="6814"/>
                  </a:lnTo>
                  <a:lnTo>
                    <a:pt x="7810" y="6911"/>
                  </a:lnTo>
                  <a:lnTo>
                    <a:pt x="7127" y="6911"/>
                  </a:lnTo>
                  <a:cubicBezTo>
                    <a:pt x="6984" y="6911"/>
                    <a:pt x="6946" y="6870"/>
                    <a:pt x="6946" y="6723"/>
                  </a:cubicBezTo>
                  <a:lnTo>
                    <a:pt x="6946" y="3524"/>
                  </a:lnTo>
                  <a:lnTo>
                    <a:pt x="6946" y="2879"/>
                  </a:lnTo>
                  <a:cubicBezTo>
                    <a:pt x="6946" y="2801"/>
                    <a:pt x="6918" y="2743"/>
                    <a:pt x="6847" y="2698"/>
                  </a:cubicBezTo>
                  <a:cubicBezTo>
                    <a:pt x="6812" y="2676"/>
                    <a:pt x="6770" y="2665"/>
                    <a:pt x="6729" y="2665"/>
                  </a:cubicBezTo>
                  <a:cubicBezTo>
                    <a:pt x="6616" y="2665"/>
                    <a:pt x="6500" y="2745"/>
                    <a:pt x="6500" y="2900"/>
                  </a:cubicBezTo>
                  <a:cubicBezTo>
                    <a:pt x="6505" y="4017"/>
                    <a:pt x="6503" y="5132"/>
                    <a:pt x="6503" y="6249"/>
                  </a:cubicBezTo>
                  <a:lnTo>
                    <a:pt x="6503" y="6347"/>
                  </a:lnTo>
                  <a:cubicBezTo>
                    <a:pt x="6391" y="6385"/>
                    <a:pt x="6288" y="6416"/>
                    <a:pt x="6189" y="6460"/>
                  </a:cubicBezTo>
                  <a:cubicBezTo>
                    <a:pt x="5936" y="6572"/>
                    <a:pt x="5758" y="6770"/>
                    <a:pt x="5605" y="6992"/>
                  </a:cubicBezTo>
                  <a:cubicBezTo>
                    <a:pt x="5500" y="7145"/>
                    <a:pt x="5364" y="7231"/>
                    <a:pt x="5178" y="7231"/>
                  </a:cubicBezTo>
                  <a:cubicBezTo>
                    <a:pt x="5135" y="7231"/>
                    <a:pt x="5110" y="7223"/>
                    <a:pt x="5090" y="7180"/>
                  </a:cubicBezTo>
                  <a:cubicBezTo>
                    <a:pt x="5012" y="7025"/>
                    <a:pt x="4876" y="6957"/>
                    <a:pt x="4711" y="6948"/>
                  </a:cubicBezTo>
                  <a:cubicBezTo>
                    <a:pt x="4631" y="6945"/>
                    <a:pt x="4551" y="6943"/>
                    <a:pt x="4472" y="6943"/>
                  </a:cubicBezTo>
                  <a:cubicBezTo>
                    <a:pt x="4392" y="6943"/>
                    <a:pt x="4312" y="6945"/>
                    <a:pt x="4232" y="6948"/>
                  </a:cubicBezTo>
                  <a:cubicBezTo>
                    <a:pt x="4077" y="6955"/>
                    <a:pt x="3934" y="7008"/>
                    <a:pt x="3858" y="7155"/>
                  </a:cubicBezTo>
                  <a:cubicBezTo>
                    <a:pt x="3824" y="7220"/>
                    <a:pt x="3784" y="7230"/>
                    <a:pt x="3722" y="7230"/>
                  </a:cubicBezTo>
                  <a:cubicBezTo>
                    <a:pt x="3173" y="7228"/>
                    <a:pt x="2626" y="7228"/>
                    <a:pt x="2078" y="7228"/>
                  </a:cubicBezTo>
                  <a:cubicBezTo>
                    <a:pt x="1530" y="7228"/>
                    <a:pt x="982" y="7228"/>
                    <a:pt x="434" y="7230"/>
                  </a:cubicBezTo>
                  <a:cubicBezTo>
                    <a:pt x="400" y="7230"/>
                    <a:pt x="364" y="7232"/>
                    <a:pt x="332" y="7241"/>
                  </a:cubicBezTo>
                  <a:cubicBezTo>
                    <a:pt x="151" y="7286"/>
                    <a:pt x="53" y="7414"/>
                    <a:pt x="1" y="7583"/>
                  </a:cubicBezTo>
                  <a:lnTo>
                    <a:pt x="1" y="9632"/>
                  </a:lnTo>
                  <a:cubicBezTo>
                    <a:pt x="56" y="9800"/>
                    <a:pt x="152" y="9926"/>
                    <a:pt x="333" y="9974"/>
                  </a:cubicBezTo>
                  <a:cubicBezTo>
                    <a:pt x="366" y="9983"/>
                    <a:pt x="401" y="9986"/>
                    <a:pt x="435" y="9986"/>
                  </a:cubicBezTo>
                  <a:cubicBezTo>
                    <a:pt x="1165" y="9986"/>
                    <a:pt x="1896" y="9987"/>
                    <a:pt x="2626" y="9987"/>
                  </a:cubicBezTo>
                  <a:cubicBezTo>
                    <a:pt x="2992" y="9987"/>
                    <a:pt x="3357" y="9987"/>
                    <a:pt x="3722" y="9986"/>
                  </a:cubicBezTo>
                  <a:cubicBezTo>
                    <a:pt x="3783" y="9986"/>
                    <a:pt x="3817" y="9998"/>
                    <a:pt x="3850" y="10056"/>
                  </a:cubicBezTo>
                  <a:cubicBezTo>
                    <a:pt x="3934" y="10201"/>
                    <a:pt x="4063" y="10272"/>
                    <a:pt x="4231" y="10272"/>
                  </a:cubicBezTo>
                  <a:cubicBezTo>
                    <a:pt x="4234" y="10272"/>
                    <a:pt x="4238" y="10272"/>
                    <a:pt x="4241" y="10271"/>
                  </a:cubicBezTo>
                  <a:cubicBezTo>
                    <a:pt x="4303" y="10270"/>
                    <a:pt x="4365" y="10269"/>
                    <a:pt x="4427" y="10269"/>
                  </a:cubicBezTo>
                  <a:cubicBezTo>
                    <a:pt x="4477" y="10269"/>
                    <a:pt x="4527" y="10270"/>
                    <a:pt x="4577" y="10270"/>
                  </a:cubicBezTo>
                  <a:cubicBezTo>
                    <a:pt x="4624" y="10270"/>
                    <a:pt x="4672" y="10269"/>
                    <a:pt x="4719" y="10269"/>
                  </a:cubicBezTo>
                  <a:cubicBezTo>
                    <a:pt x="4889" y="10267"/>
                    <a:pt x="5012" y="10188"/>
                    <a:pt x="5091" y="10042"/>
                  </a:cubicBezTo>
                  <a:cubicBezTo>
                    <a:pt x="5115" y="10000"/>
                    <a:pt x="5138" y="9990"/>
                    <a:pt x="5183" y="9984"/>
                  </a:cubicBezTo>
                  <a:cubicBezTo>
                    <a:pt x="5222" y="9980"/>
                    <a:pt x="5261" y="9978"/>
                    <a:pt x="5299" y="9978"/>
                  </a:cubicBezTo>
                  <a:cubicBezTo>
                    <a:pt x="5546" y="9978"/>
                    <a:pt x="5772" y="10060"/>
                    <a:pt x="5997" y="10160"/>
                  </a:cubicBezTo>
                  <a:cubicBezTo>
                    <a:pt x="6158" y="10232"/>
                    <a:pt x="6332" y="10279"/>
                    <a:pt x="6506" y="10338"/>
                  </a:cubicBezTo>
                  <a:lnTo>
                    <a:pt x="6506" y="11417"/>
                  </a:lnTo>
                  <a:lnTo>
                    <a:pt x="6219" y="11417"/>
                  </a:lnTo>
                  <a:cubicBezTo>
                    <a:pt x="5961" y="11419"/>
                    <a:pt x="5711" y="11617"/>
                    <a:pt x="5660" y="11896"/>
                  </a:cubicBezTo>
                  <a:cubicBezTo>
                    <a:pt x="5625" y="12084"/>
                    <a:pt x="5664" y="12249"/>
                    <a:pt x="5780" y="12405"/>
                  </a:cubicBezTo>
                  <a:cubicBezTo>
                    <a:pt x="5710" y="12544"/>
                    <a:pt x="5643" y="12687"/>
                    <a:pt x="5671" y="12858"/>
                  </a:cubicBezTo>
                  <a:cubicBezTo>
                    <a:pt x="5698" y="13023"/>
                    <a:pt x="5770" y="13155"/>
                    <a:pt x="5902" y="13265"/>
                  </a:cubicBezTo>
                  <a:cubicBezTo>
                    <a:pt x="5845" y="13402"/>
                    <a:pt x="5818" y="13551"/>
                    <a:pt x="5867" y="13697"/>
                  </a:cubicBezTo>
                  <a:cubicBezTo>
                    <a:pt x="5898" y="13794"/>
                    <a:pt x="5967" y="13882"/>
                    <a:pt x="6029" y="13967"/>
                  </a:cubicBezTo>
                  <a:cubicBezTo>
                    <a:pt x="6056" y="14004"/>
                    <a:pt x="6067" y="14025"/>
                    <a:pt x="6050" y="14073"/>
                  </a:cubicBezTo>
                  <a:cubicBezTo>
                    <a:pt x="5922" y="14418"/>
                    <a:pt x="6107" y="14813"/>
                    <a:pt x="6473" y="14884"/>
                  </a:cubicBezTo>
                  <a:cubicBezTo>
                    <a:pt x="6481" y="14885"/>
                    <a:pt x="6485" y="14894"/>
                    <a:pt x="6490" y="14899"/>
                  </a:cubicBezTo>
                  <a:lnTo>
                    <a:pt x="7799" y="14899"/>
                  </a:lnTo>
                  <a:cubicBezTo>
                    <a:pt x="7876" y="14887"/>
                    <a:pt x="7949" y="14872"/>
                    <a:pt x="8026" y="14865"/>
                  </a:cubicBezTo>
                  <a:cubicBezTo>
                    <a:pt x="8310" y="14837"/>
                    <a:pt x="8576" y="14746"/>
                    <a:pt x="8838" y="14636"/>
                  </a:cubicBezTo>
                  <a:lnTo>
                    <a:pt x="9077" y="14534"/>
                  </a:lnTo>
                  <a:cubicBezTo>
                    <a:pt x="9164" y="14499"/>
                    <a:pt x="9253" y="14490"/>
                    <a:pt x="9343" y="14490"/>
                  </a:cubicBezTo>
                  <a:cubicBezTo>
                    <a:pt x="9424" y="14490"/>
                    <a:pt x="9505" y="14497"/>
                    <a:pt x="9585" y="14497"/>
                  </a:cubicBezTo>
                  <a:cubicBezTo>
                    <a:pt x="9601" y="14497"/>
                    <a:pt x="9616" y="14497"/>
                    <a:pt x="9631" y="14496"/>
                  </a:cubicBezTo>
                  <a:cubicBezTo>
                    <a:pt x="9645" y="14496"/>
                    <a:pt x="9665" y="14517"/>
                    <a:pt x="9672" y="14533"/>
                  </a:cubicBezTo>
                  <a:cubicBezTo>
                    <a:pt x="9757" y="14690"/>
                    <a:pt x="9899" y="14769"/>
                    <a:pt x="10068" y="14773"/>
                  </a:cubicBezTo>
                  <a:cubicBezTo>
                    <a:pt x="10100" y="14775"/>
                    <a:pt x="10132" y="14775"/>
                    <a:pt x="10164" y="14775"/>
                  </a:cubicBezTo>
                  <a:cubicBezTo>
                    <a:pt x="10311" y="14775"/>
                    <a:pt x="10457" y="14764"/>
                    <a:pt x="10605" y="14759"/>
                  </a:cubicBezTo>
                  <a:cubicBezTo>
                    <a:pt x="10749" y="14755"/>
                    <a:pt x="10852" y="14679"/>
                    <a:pt x="10917" y="14560"/>
                  </a:cubicBezTo>
                  <a:cubicBezTo>
                    <a:pt x="10948" y="14502"/>
                    <a:pt x="10982" y="14495"/>
                    <a:pt x="11039" y="14495"/>
                  </a:cubicBezTo>
                  <a:cubicBezTo>
                    <a:pt x="11570" y="14495"/>
                    <a:pt x="12102" y="14495"/>
                    <a:pt x="12634" y="14495"/>
                  </a:cubicBezTo>
                  <a:cubicBezTo>
                    <a:pt x="13166" y="14495"/>
                    <a:pt x="13698" y="14495"/>
                    <a:pt x="14229" y="14496"/>
                  </a:cubicBezTo>
                  <a:cubicBezTo>
                    <a:pt x="14546" y="14496"/>
                    <a:pt x="14814" y="14333"/>
                    <a:pt x="14889" y="14028"/>
                  </a:cubicBezTo>
                  <a:cubicBezTo>
                    <a:pt x="14892" y="14023"/>
                    <a:pt x="14899" y="14021"/>
                    <a:pt x="14901" y="14019"/>
                  </a:cubicBezTo>
                  <a:lnTo>
                    <a:pt x="14901" y="12198"/>
                  </a:lnTo>
                  <a:cubicBezTo>
                    <a:pt x="14842" y="12099"/>
                    <a:pt x="14792" y="11990"/>
                    <a:pt x="14717" y="11904"/>
                  </a:cubicBezTo>
                  <a:cubicBezTo>
                    <a:pt x="14606" y="11774"/>
                    <a:pt x="14450" y="11722"/>
                    <a:pt x="14283" y="11722"/>
                  </a:cubicBezTo>
                  <a:cubicBezTo>
                    <a:pt x="13743" y="11721"/>
                    <a:pt x="13202" y="11721"/>
                    <a:pt x="12662" y="11721"/>
                  </a:cubicBezTo>
                  <a:cubicBezTo>
                    <a:pt x="12121" y="11721"/>
                    <a:pt x="11581" y="11721"/>
                    <a:pt x="11040" y="11722"/>
                  </a:cubicBezTo>
                  <a:cubicBezTo>
                    <a:pt x="10987" y="11722"/>
                    <a:pt x="10953" y="11715"/>
                    <a:pt x="10917" y="11658"/>
                  </a:cubicBezTo>
                  <a:cubicBezTo>
                    <a:pt x="10836" y="11531"/>
                    <a:pt x="10721" y="11454"/>
                    <a:pt x="10562" y="11454"/>
                  </a:cubicBezTo>
                  <a:cubicBezTo>
                    <a:pt x="10555" y="11454"/>
                    <a:pt x="10548" y="11454"/>
                    <a:pt x="10541" y="11454"/>
                  </a:cubicBezTo>
                  <a:cubicBezTo>
                    <a:pt x="10482" y="11456"/>
                    <a:pt x="10424" y="11457"/>
                    <a:pt x="10365" y="11457"/>
                  </a:cubicBezTo>
                  <a:cubicBezTo>
                    <a:pt x="10275" y="11457"/>
                    <a:pt x="10185" y="11455"/>
                    <a:pt x="10096" y="11455"/>
                  </a:cubicBezTo>
                  <a:cubicBezTo>
                    <a:pt x="10076" y="11455"/>
                    <a:pt x="10056" y="11455"/>
                    <a:pt x="10036" y="11456"/>
                  </a:cubicBezTo>
                  <a:cubicBezTo>
                    <a:pt x="9900" y="11458"/>
                    <a:pt x="9788" y="11518"/>
                    <a:pt x="9709" y="11625"/>
                  </a:cubicBezTo>
                  <a:cubicBezTo>
                    <a:pt x="9658" y="11695"/>
                    <a:pt x="9612" y="11724"/>
                    <a:pt x="9547" y="11724"/>
                  </a:cubicBezTo>
                  <a:cubicBezTo>
                    <a:pt x="9520" y="11724"/>
                    <a:pt x="9490" y="11719"/>
                    <a:pt x="9454" y="11710"/>
                  </a:cubicBezTo>
                  <a:cubicBezTo>
                    <a:pt x="9297" y="11672"/>
                    <a:pt x="9208" y="11558"/>
                    <a:pt x="9122" y="11434"/>
                  </a:cubicBezTo>
                  <a:cubicBezTo>
                    <a:pt x="8924" y="11151"/>
                    <a:pt x="8666" y="10956"/>
                    <a:pt x="8327" y="10871"/>
                  </a:cubicBezTo>
                  <a:cubicBezTo>
                    <a:pt x="8303" y="10866"/>
                    <a:pt x="8277" y="10825"/>
                    <a:pt x="8275" y="10801"/>
                  </a:cubicBezTo>
                  <a:cubicBezTo>
                    <a:pt x="8270" y="10670"/>
                    <a:pt x="8273" y="10542"/>
                    <a:pt x="8273" y="10426"/>
                  </a:cubicBezTo>
                  <a:cubicBezTo>
                    <a:pt x="8376" y="10365"/>
                    <a:pt x="8485" y="10322"/>
                    <a:pt x="8565" y="10250"/>
                  </a:cubicBezTo>
                  <a:cubicBezTo>
                    <a:pt x="8760" y="10068"/>
                    <a:pt x="8819" y="9841"/>
                    <a:pt x="8726" y="9587"/>
                  </a:cubicBezTo>
                  <a:cubicBezTo>
                    <a:pt x="8709" y="9537"/>
                    <a:pt x="8712" y="9506"/>
                    <a:pt x="8751" y="9468"/>
                  </a:cubicBezTo>
                  <a:cubicBezTo>
                    <a:pt x="8930" y="9294"/>
                    <a:pt x="8968" y="9083"/>
                    <a:pt x="8894" y="8845"/>
                  </a:cubicBezTo>
                  <a:cubicBezTo>
                    <a:pt x="8880" y="8799"/>
                    <a:pt x="8867" y="8758"/>
                    <a:pt x="8918" y="8715"/>
                  </a:cubicBezTo>
                  <a:cubicBezTo>
                    <a:pt x="9145" y="8537"/>
                    <a:pt x="9166" y="8156"/>
                    <a:pt x="8988" y="7914"/>
                  </a:cubicBezTo>
                  <a:cubicBezTo>
                    <a:pt x="9130" y="7725"/>
                    <a:pt x="9162" y="7518"/>
                    <a:pt x="9084" y="7299"/>
                  </a:cubicBezTo>
                  <a:cubicBezTo>
                    <a:pt x="9027" y="7139"/>
                    <a:pt x="8911" y="7013"/>
                    <a:pt x="8753" y="6967"/>
                  </a:cubicBezTo>
                  <a:cubicBezTo>
                    <a:pt x="8603" y="6920"/>
                    <a:pt x="8441" y="6917"/>
                    <a:pt x="8279" y="6893"/>
                  </a:cubicBezTo>
                  <a:lnTo>
                    <a:pt x="8279" y="6084"/>
                  </a:lnTo>
                  <a:lnTo>
                    <a:pt x="8381" y="6084"/>
                  </a:lnTo>
                  <a:cubicBezTo>
                    <a:pt x="9183" y="6084"/>
                    <a:pt x="9986" y="6085"/>
                    <a:pt x="10788" y="6085"/>
                  </a:cubicBezTo>
                  <a:cubicBezTo>
                    <a:pt x="11390" y="6085"/>
                    <a:pt x="11993" y="6084"/>
                    <a:pt x="12595" y="6082"/>
                  </a:cubicBezTo>
                  <a:cubicBezTo>
                    <a:pt x="12925" y="6079"/>
                    <a:pt x="13198" y="5941"/>
                    <a:pt x="13399" y="5669"/>
                  </a:cubicBezTo>
                  <a:cubicBezTo>
                    <a:pt x="13707" y="5252"/>
                    <a:pt x="14021" y="4837"/>
                    <a:pt x="14333" y="4420"/>
                  </a:cubicBezTo>
                  <a:cubicBezTo>
                    <a:pt x="14498" y="4196"/>
                    <a:pt x="14662" y="3974"/>
                    <a:pt x="14824" y="3749"/>
                  </a:cubicBezTo>
                  <a:cubicBezTo>
                    <a:pt x="14858" y="3701"/>
                    <a:pt x="14877" y="3645"/>
                    <a:pt x="14903" y="3592"/>
                  </a:cubicBezTo>
                  <a:lnTo>
                    <a:pt x="14903" y="3309"/>
                  </a:lnTo>
                  <a:cubicBezTo>
                    <a:pt x="14822" y="3076"/>
                    <a:pt x="14647" y="2903"/>
                    <a:pt x="14505" y="2709"/>
                  </a:cubicBezTo>
                  <a:cubicBezTo>
                    <a:pt x="14235" y="2344"/>
                    <a:pt x="13966" y="1988"/>
                    <a:pt x="13696" y="1630"/>
                  </a:cubicBezTo>
                  <a:cubicBezTo>
                    <a:pt x="13557" y="1449"/>
                    <a:pt x="13426" y="1261"/>
                    <a:pt x="13272" y="1092"/>
                  </a:cubicBezTo>
                  <a:cubicBezTo>
                    <a:pt x="13098" y="904"/>
                    <a:pt x="12871" y="814"/>
                    <a:pt x="12612" y="814"/>
                  </a:cubicBezTo>
                  <a:cubicBezTo>
                    <a:pt x="11199" y="814"/>
                    <a:pt x="9786" y="814"/>
                    <a:pt x="8371" y="815"/>
                  </a:cubicBezTo>
                  <a:cubicBezTo>
                    <a:pt x="8290" y="815"/>
                    <a:pt x="8262" y="795"/>
                    <a:pt x="8248" y="707"/>
                  </a:cubicBezTo>
                  <a:cubicBezTo>
                    <a:pt x="8209" y="480"/>
                    <a:pt x="8093" y="290"/>
                    <a:pt x="7898" y="163"/>
                  </a:cubicBezTo>
                  <a:cubicBezTo>
                    <a:pt x="7795" y="95"/>
                    <a:pt x="7676" y="52"/>
                    <a:pt x="75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 name="Google Shape;1486;p71"/>
          <p:cNvGrpSpPr/>
          <p:nvPr/>
        </p:nvGrpSpPr>
        <p:grpSpPr>
          <a:xfrm>
            <a:off x="4638274" y="3276822"/>
            <a:ext cx="614700" cy="614700"/>
            <a:chOff x="4638274" y="3292687"/>
            <a:chExt cx="614700" cy="614700"/>
          </a:xfrm>
        </p:grpSpPr>
        <p:sp>
          <p:nvSpPr>
            <p:cNvPr id="1487" name="Google Shape;1487;p71"/>
            <p:cNvSpPr/>
            <p:nvPr/>
          </p:nvSpPr>
          <p:spPr>
            <a:xfrm>
              <a:off x="4638274"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71"/>
            <p:cNvSpPr/>
            <p:nvPr/>
          </p:nvSpPr>
          <p:spPr>
            <a:xfrm>
              <a:off x="4715209" y="3417031"/>
              <a:ext cx="466650" cy="366012"/>
            </a:xfrm>
            <a:custGeom>
              <a:rect b="b" l="l" r="r" t="t"/>
              <a:pathLst>
                <a:path extrusionOk="0" h="11689" w="14903">
                  <a:moveTo>
                    <a:pt x="9282" y="1765"/>
                  </a:moveTo>
                  <a:cubicBezTo>
                    <a:pt x="9283" y="1765"/>
                    <a:pt x="9284" y="1765"/>
                    <a:pt x="9284" y="1765"/>
                  </a:cubicBezTo>
                  <a:lnTo>
                    <a:pt x="10555" y="1765"/>
                  </a:lnTo>
                  <a:cubicBezTo>
                    <a:pt x="10682" y="1765"/>
                    <a:pt x="10739" y="1821"/>
                    <a:pt x="10743" y="1950"/>
                  </a:cubicBezTo>
                  <a:cubicBezTo>
                    <a:pt x="10749" y="2118"/>
                    <a:pt x="10899" y="2273"/>
                    <a:pt x="11067" y="2276"/>
                  </a:cubicBezTo>
                  <a:cubicBezTo>
                    <a:pt x="11224" y="2280"/>
                    <a:pt x="11282" y="2366"/>
                    <a:pt x="11275" y="2492"/>
                  </a:cubicBezTo>
                  <a:cubicBezTo>
                    <a:pt x="11264" y="2718"/>
                    <a:pt x="11271" y="2945"/>
                    <a:pt x="11271" y="3181"/>
                  </a:cubicBezTo>
                  <a:cubicBezTo>
                    <a:pt x="11168" y="3146"/>
                    <a:pt x="11135" y="3078"/>
                    <a:pt x="11129" y="2990"/>
                  </a:cubicBezTo>
                  <a:cubicBezTo>
                    <a:pt x="11118" y="2791"/>
                    <a:pt x="11040" y="2628"/>
                    <a:pt x="10868" y="2516"/>
                  </a:cubicBezTo>
                  <a:cubicBezTo>
                    <a:pt x="10783" y="2461"/>
                    <a:pt x="10681" y="2435"/>
                    <a:pt x="10579" y="2435"/>
                  </a:cubicBezTo>
                  <a:cubicBezTo>
                    <a:pt x="10440" y="2435"/>
                    <a:pt x="10299" y="2484"/>
                    <a:pt x="10200" y="2577"/>
                  </a:cubicBezTo>
                  <a:cubicBezTo>
                    <a:pt x="9900" y="2856"/>
                    <a:pt x="9567" y="3086"/>
                    <a:pt x="9154" y="3160"/>
                  </a:cubicBezTo>
                  <a:cubicBezTo>
                    <a:pt x="8960" y="3195"/>
                    <a:pt x="8761" y="3192"/>
                    <a:pt x="8557" y="3206"/>
                  </a:cubicBezTo>
                  <a:cubicBezTo>
                    <a:pt x="8553" y="3167"/>
                    <a:pt x="8549" y="3144"/>
                    <a:pt x="8550" y="3122"/>
                  </a:cubicBezTo>
                  <a:cubicBezTo>
                    <a:pt x="8566" y="2858"/>
                    <a:pt x="8516" y="2587"/>
                    <a:pt x="8587" y="2321"/>
                  </a:cubicBezTo>
                  <a:cubicBezTo>
                    <a:pt x="8669" y="2013"/>
                    <a:pt x="8974" y="1765"/>
                    <a:pt x="9282" y="1765"/>
                  </a:cubicBezTo>
                  <a:close/>
                  <a:moveTo>
                    <a:pt x="4698" y="1780"/>
                  </a:moveTo>
                  <a:cubicBezTo>
                    <a:pt x="4791" y="1780"/>
                    <a:pt x="4832" y="1821"/>
                    <a:pt x="4859" y="1905"/>
                  </a:cubicBezTo>
                  <a:cubicBezTo>
                    <a:pt x="4917" y="2096"/>
                    <a:pt x="5084" y="2254"/>
                    <a:pt x="5290" y="2276"/>
                  </a:cubicBezTo>
                  <a:cubicBezTo>
                    <a:pt x="5448" y="2291"/>
                    <a:pt x="5459" y="2302"/>
                    <a:pt x="5459" y="2464"/>
                  </a:cubicBezTo>
                  <a:lnTo>
                    <a:pt x="5459" y="3235"/>
                  </a:lnTo>
                  <a:cubicBezTo>
                    <a:pt x="5343" y="3192"/>
                    <a:pt x="5285" y="3109"/>
                    <a:pt x="5232" y="3024"/>
                  </a:cubicBezTo>
                  <a:cubicBezTo>
                    <a:pt x="5063" y="2755"/>
                    <a:pt x="4815" y="2632"/>
                    <a:pt x="4504" y="2629"/>
                  </a:cubicBezTo>
                  <a:cubicBezTo>
                    <a:pt x="4290" y="2628"/>
                    <a:pt x="4075" y="2627"/>
                    <a:pt x="3861" y="2627"/>
                  </a:cubicBezTo>
                  <a:cubicBezTo>
                    <a:pt x="3613" y="2627"/>
                    <a:pt x="3365" y="2628"/>
                    <a:pt x="3117" y="2632"/>
                  </a:cubicBezTo>
                  <a:cubicBezTo>
                    <a:pt x="3115" y="2632"/>
                    <a:pt x="3114" y="2632"/>
                    <a:pt x="3112" y="2632"/>
                  </a:cubicBezTo>
                  <a:cubicBezTo>
                    <a:pt x="2882" y="2632"/>
                    <a:pt x="2659" y="2460"/>
                    <a:pt x="2618" y="2230"/>
                  </a:cubicBezTo>
                  <a:cubicBezTo>
                    <a:pt x="2592" y="2089"/>
                    <a:pt x="2595" y="1942"/>
                    <a:pt x="2587" y="1783"/>
                  </a:cubicBezTo>
                  <a:lnTo>
                    <a:pt x="2693" y="1783"/>
                  </a:lnTo>
                  <a:cubicBezTo>
                    <a:pt x="2960" y="1783"/>
                    <a:pt x="3227" y="1783"/>
                    <a:pt x="3495" y="1783"/>
                  </a:cubicBezTo>
                  <a:cubicBezTo>
                    <a:pt x="3896" y="1783"/>
                    <a:pt x="4297" y="1783"/>
                    <a:pt x="4698" y="1780"/>
                  </a:cubicBezTo>
                  <a:close/>
                  <a:moveTo>
                    <a:pt x="10591" y="2900"/>
                  </a:moveTo>
                  <a:cubicBezTo>
                    <a:pt x="10598" y="2900"/>
                    <a:pt x="10604" y="2901"/>
                    <a:pt x="10609" y="2904"/>
                  </a:cubicBezTo>
                  <a:cubicBezTo>
                    <a:pt x="10638" y="2918"/>
                    <a:pt x="10671" y="2965"/>
                    <a:pt x="10671" y="2997"/>
                  </a:cubicBezTo>
                  <a:cubicBezTo>
                    <a:pt x="10667" y="3273"/>
                    <a:pt x="10890" y="3563"/>
                    <a:pt x="11163" y="3629"/>
                  </a:cubicBezTo>
                  <a:cubicBezTo>
                    <a:pt x="11292" y="3659"/>
                    <a:pt x="11291" y="3666"/>
                    <a:pt x="11291" y="3811"/>
                  </a:cubicBezTo>
                  <a:lnTo>
                    <a:pt x="11291" y="3948"/>
                  </a:lnTo>
                  <a:cubicBezTo>
                    <a:pt x="11240" y="3956"/>
                    <a:pt x="11197" y="3963"/>
                    <a:pt x="11155" y="3973"/>
                  </a:cubicBezTo>
                  <a:cubicBezTo>
                    <a:pt x="11033" y="4004"/>
                    <a:pt x="10974" y="4077"/>
                    <a:pt x="10972" y="4198"/>
                  </a:cubicBezTo>
                  <a:cubicBezTo>
                    <a:pt x="10965" y="4641"/>
                    <a:pt x="10692" y="4974"/>
                    <a:pt x="10319" y="5119"/>
                  </a:cubicBezTo>
                  <a:cubicBezTo>
                    <a:pt x="10177" y="5175"/>
                    <a:pt x="10040" y="5202"/>
                    <a:pt x="9906" y="5202"/>
                  </a:cubicBezTo>
                  <a:cubicBezTo>
                    <a:pt x="9666" y="5202"/>
                    <a:pt x="9439" y="5114"/>
                    <a:pt x="9225" y="4942"/>
                  </a:cubicBezTo>
                  <a:cubicBezTo>
                    <a:pt x="9006" y="4766"/>
                    <a:pt x="8895" y="4536"/>
                    <a:pt x="8869" y="4259"/>
                  </a:cubicBezTo>
                  <a:cubicBezTo>
                    <a:pt x="8857" y="4150"/>
                    <a:pt x="8853" y="4030"/>
                    <a:pt x="8720" y="3992"/>
                  </a:cubicBezTo>
                  <a:cubicBezTo>
                    <a:pt x="8673" y="3978"/>
                    <a:pt x="8622" y="3978"/>
                    <a:pt x="8574" y="3976"/>
                  </a:cubicBezTo>
                  <a:cubicBezTo>
                    <a:pt x="8482" y="3970"/>
                    <a:pt x="8447" y="3936"/>
                    <a:pt x="8447" y="3849"/>
                  </a:cubicBezTo>
                  <a:lnTo>
                    <a:pt x="8447" y="3639"/>
                  </a:lnTo>
                  <a:lnTo>
                    <a:pt x="9016" y="3639"/>
                  </a:lnTo>
                  <a:cubicBezTo>
                    <a:pt x="9197" y="3639"/>
                    <a:pt x="9369" y="3594"/>
                    <a:pt x="9539" y="3535"/>
                  </a:cubicBezTo>
                  <a:cubicBezTo>
                    <a:pt x="9862" y="3421"/>
                    <a:pt x="10145" y="3243"/>
                    <a:pt x="10401" y="3018"/>
                  </a:cubicBezTo>
                  <a:cubicBezTo>
                    <a:pt x="10436" y="2989"/>
                    <a:pt x="10470" y="2955"/>
                    <a:pt x="10510" y="2931"/>
                  </a:cubicBezTo>
                  <a:cubicBezTo>
                    <a:pt x="10533" y="2916"/>
                    <a:pt x="10566" y="2900"/>
                    <a:pt x="10591" y="2900"/>
                  </a:cubicBezTo>
                  <a:close/>
                  <a:moveTo>
                    <a:pt x="4517" y="3088"/>
                  </a:moveTo>
                  <a:cubicBezTo>
                    <a:pt x="4658" y="3088"/>
                    <a:pt x="4766" y="3147"/>
                    <a:pt x="4838" y="3259"/>
                  </a:cubicBezTo>
                  <a:cubicBezTo>
                    <a:pt x="4978" y="3478"/>
                    <a:pt x="5149" y="3646"/>
                    <a:pt x="5416" y="3696"/>
                  </a:cubicBezTo>
                  <a:cubicBezTo>
                    <a:pt x="5433" y="3699"/>
                    <a:pt x="5456" y="3734"/>
                    <a:pt x="5460" y="3758"/>
                  </a:cubicBezTo>
                  <a:cubicBezTo>
                    <a:pt x="5467" y="3812"/>
                    <a:pt x="5460" y="3869"/>
                    <a:pt x="5462" y="3925"/>
                  </a:cubicBezTo>
                  <a:cubicBezTo>
                    <a:pt x="5465" y="3975"/>
                    <a:pt x="5440" y="3992"/>
                    <a:pt x="5394" y="3993"/>
                  </a:cubicBezTo>
                  <a:cubicBezTo>
                    <a:pt x="5214" y="4002"/>
                    <a:pt x="5156" y="4064"/>
                    <a:pt x="5142" y="4243"/>
                  </a:cubicBezTo>
                  <a:cubicBezTo>
                    <a:pt x="5122" y="4490"/>
                    <a:pt x="5043" y="4717"/>
                    <a:pt x="4867" y="4891"/>
                  </a:cubicBezTo>
                  <a:cubicBezTo>
                    <a:pt x="4647" y="5107"/>
                    <a:pt x="4373" y="5233"/>
                    <a:pt x="4082" y="5233"/>
                  </a:cubicBezTo>
                  <a:cubicBezTo>
                    <a:pt x="3934" y="5233"/>
                    <a:pt x="3781" y="5200"/>
                    <a:pt x="3630" y="5129"/>
                  </a:cubicBezTo>
                  <a:cubicBezTo>
                    <a:pt x="3381" y="5012"/>
                    <a:pt x="3197" y="4836"/>
                    <a:pt x="3098" y="4584"/>
                  </a:cubicBezTo>
                  <a:cubicBezTo>
                    <a:pt x="3055" y="4478"/>
                    <a:pt x="3031" y="4361"/>
                    <a:pt x="3025" y="4248"/>
                  </a:cubicBezTo>
                  <a:cubicBezTo>
                    <a:pt x="3016" y="4123"/>
                    <a:pt x="2941" y="4007"/>
                    <a:pt x="2798" y="4007"/>
                  </a:cubicBezTo>
                  <a:cubicBezTo>
                    <a:pt x="2792" y="4007"/>
                    <a:pt x="2787" y="4007"/>
                    <a:pt x="2781" y="4007"/>
                  </a:cubicBezTo>
                  <a:cubicBezTo>
                    <a:pt x="2769" y="4008"/>
                    <a:pt x="2757" y="4009"/>
                    <a:pt x="2746" y="4009"/>
                  </a:cubicBezTo>
                  <a:cubicBezTo>
                    <a:pt x="2634" y="4009"/>
                    <a:pt x="2597" y="3954"/>
                    <a:pt x="2597" y="3829"/>
                  </a:cubicBezTo>
                  <a:lnTo>
                    <a:pt x="2597" y="3661"/>
                  </a:lnTo>
                  <a:cubicBezTo>
                    <a:pt x="2597" y="3521"/>
                    <a:pt x="2639" y="3478"/>
                    <a:pt x="2779" y="3478"/>
                  </a:cubicBezTo>
                  <a:cubicBezTo>
                    <a:pt x="2935" y="3478"/>
                    <a:pt x="3020" y="3392"/>
                    <a:pt x="3021" y="3236"/>
                  </a:cubicBezTo>
                  <a:lnTo>
                    <a:pt x="3021" y="3089"/>
                  </a:lnTo>
                  <a:lnTo>
                    <a:pt x="3126" y="3089"/>
                  </a:lnTo>
                  <a:cubicBezTo>
                    <a:pt x="3356" y="3089"/>
                    <a:pt x="3588" y="3089"/>
                    <a:pt x="3819" y="3089"/>
                  </a:cubicBezTo>
                  <a:cubicBezTo>
                    <a:pt x="4050" y="3089"/>
                    <a:pt x="4282" y="3089"/>
                    <a:pt x="4512" y="3088"/>
                  </a:cubicBezTo>
                  <a:cubicBezTo>
                    <a:pt x="4514" y="3088"/>
                    <a:pt x="4516" y="3088"/>
                    <a:pt x="4517" y="3088"/>
                  </a:cubicBezTo>
                  <a:close/>
                  <a:moveTo>
                    <a:pt x="3622" y="5619"/>
                  </a:moveTo>
                  <a:cubicBezTo>
                    <a:pt x="3771" y="5667"/>
                    <a:pt x="3923" y="5691"/>
                    <a:pt x="4075" y="5691"/>
                  </a:cubicBezTo>
                  <a:cubicBezTo>
                    <a:pt x="4196" y="5691"/>
                    <a:pt x="4317" y="5676"/>
                    <a:pt x="4439" y="5646"/>
                  </a:cubicBezTo>
                  <a:cubicBezTo>
                    <a:pt x="4477" y="5742"/>
                    <a:pt x="4518" y="5838"/>
                    <a:pt x="4559" y="5940"/>
                  </a:cubicBezTo>
                  <a:cubicBezTo>
                    <a:pt x="4413" y="6094"/>
                    <a:pt x="4220" y="6169"/>
                    <a:pt x="4028" y="6169"/>
                  </a:cubicBezTo>
                  <a:cubicBezTo>
                    <a:pt x="3834" y="6169"/>
                    <a:pt x="3640" y="6092"/>
                    <a:pt x="3495" y="5940"/>
                  </a:cubicBezTo>
                  <a:cubicBezTo>
                    <a:pt x="3538" y="5831"/>
                    <a:pt x="3580" y="5730"/>
                    <a:pt x="3622" y="5619"/>
                  </a:cubicBezTo>
                  <a:close/>
                  <a:moveTo>
                    <a:pt x="9464" y="5590"/>
                  </a:moveTo>
                  <a:cubicBezTo>
                    <a:pt x="9607" y="5637"/>
                    <a:pt x="9759" y="5658"/>
                    <a:pt x="9910" y="5658"/>
                  </a:cubicBezTo>
                  <a:cubicBezTo>
                    <a:pt x="10032" y="5658"/>
                    <a:pt x="10154" y="5644"/>
                    <a:pt x="10272" y="5619"/>
                  </a:cubicBezTo>
                  <a:cubicBezTo>
                    <a:pt x="10324" y="5745"/>
                    <a:pt x="10368" y="5854"/>
                    <a:pt x="10416" y="5971"/>
                  </a:cubicBezTo>
                  <a:cubicBezTo>
                    <a:pt x="10282" y="6159"/>
                    <a:pt x="10073" y="6251"/>
                    <a:pt x="9866" y="6251"/>
                  </a:cubicBezTo>
                  <a:cubicBezTo>
                    <a:pt x="9660" y="6251"/>
                    <a:pt x="9455" y="6159"/>
                    <a:pt x="9327" y="5978"/>
                  </a:cubicBezTo>
                  <a:cubicBezTo>
                    <a:pt x="9375" y="5838"/>
                    <a:pt x="9419" y="5719"/>
                    <a:pt x="9464" y="5590"/>
                  </a:cubicBezTo>
                  <a:close/>
                  <a:moveTo>
                    <a:pt x="10882" y="6170"/>
                  </a:moveTo>
                  <a:cubicBezTo>
                    <a:pt x="10895" y="6170"/>
                    <a:pt x="10909" y="6173"/>
                    <a:pt x="10926" y="6178"/>
                  </a:cubicBezTo>
                  <a:cubicBezTo>
                    <a:pt x="11276" y="6278"/>
                    <a:pt x="11606" y="6425"/>
                    <a:pt x="11899" y="6646"/>
                  </a:cubicBezTo>
                  <a:cubicBezTo>
                    <a:pt x="12118" y="6813"/>
                    <a:pt x="12288" y="7018"/>
                    <a:pt x="12413" y="7274"/>
                  </a:cubicBezTo>
                  <a:cubicBezTo>
                    <a:pt x="12305" y="7301"/>
                    <a:pt x="12203" y="7325"/>
                    <a:pt x="12101" y="7350"/>
                  </a:cubicBezTo>
                  <a:cubicBezTo>
                    <a:pt x="11784" y="7430"/>
                    <a:pt x="11501" y="7578"/>
                    <a:pt x="11262" y="7799"/>
                  </a:cubicBezTo>
                  <a:cubicBezTo>
                    <a:pt x="11125" y="7926"/>
                    <a:pt x="11006" y="8076"/>
                    <a:pt x="10879" y="8213"/>
                  </a:cubicBezTo>
                  <a:cubicBezTo>
                    <a:pt x="10861" y="8230"/>
                    <a:pt x="10835" y="8250"/>
                    <a:pt x="10812" y="8250"/>
                  </a:cubicBezTo>
                  <a:cubicBezTo>
                    <a:pt x="10064" y="8252"/>
                    <a:pt x="9316" y="8252"/>
                    <a:pt x="8567" y="8252"/>
                  </a:cubicBezTo>
                  <a:cubicBezTo>
                    <a:pt x="8559" y="8252"/>
                    <a:pt x="8552" y="8249"/>
                    <a:pt x="8535" y="8245"/>
                  </a:cubicBezTo>
                  <a:lnTo>
                    <a:pt x="8535" y="7797"/>
                  </a:lnTo>
                  <a:cubicBezTo>
                    <a:pt x="8535" y="7684"/>
                    <a:pt x="8447" y="7601"/>
                    <a:pt x="8327" y="7599"/>
                  </a:cubicBezTo>
                  <a:cubicBezTo>
                    <a:pt x="8326" y="7599"/>
                    <a:pt x="8324" y="7599"/>
                    <a:pt x="8323" y="7599"/>
                  </a:cubicBezTo>
                  <a:cubicBezTo>
                    <a:pt x="8198" y="7599"/>
                    <a:pt x="8096" y="7680"/>
                    <a:pt x="8093" y="7790"/>
                  </a:cubicBezTo>
                  <a:cubicBezTo>
                    <a:pt x="8090" y="7940"/>
                    <a:pt x="8093" y="8090"/>
                    <a:pt x="8093" y="8246"/>
                  </a:cubicBezTo>
                  <a:lnTo>
                    <a:pt x="7179" y="8246"/>
                  </a:lnTo>
                  <a:cubicBezTo>
                    <a:pt x="7154" y="7875"/>
                    <a:pt x="7193" y="7522"/>
                    <a:pt x="7369" y="7192"/>
                  </a:cubicBezTo>
                  <a:cubicBezTo>
                    <a:pt x="7526" y="6899"/>
                    <a:pt x="7759" y="6676"/>
                    <a:pt x="8041" y="6503"/>
                  </a:cubicBezTo>
                  <a:cubicBezTo>
                    <a:pt x="8284" y="6350"/>
                    <a:pt x="8550" y="6247"/>
                    <a:pt x="8827" y="6173"/>
                  </a:cubicBezTo>
                  <a:cubicBezTo>
                    <a:pt x="8831" y="6172"/>
                    <a:pt x="8835" y="6172"/>
                    <a:pt x="8840" y="6172"/>
                  </a:cubicBezTo>
                  <a:cubicBezTo>
                    <a:pt x="8869" y="6172"/>
                    <a:pt x="8909" y="6191"/>
                    <a:pt x="8925" y="6213"/>
                  </a:cubicBezTo>
                  <a:cubicBezTo>
                    <a:pt x="9161" y="6547"/>
                    <a:pt x="9481" y="6703"/>
                    <a:pt x="9861" y="6703"/>
                  </a:cubicBezTo>
                  <a:cubicBezTo>
                    <a:pt x="9913" y="6703"/>
                    <a:pt x="9967" y="6700"/>
                    <a:pt x="10022" y="6694"/>
                  </a:cubicBezTo>
                  <a:cubicBezTo>
                    <a:pt x="10348" y="6660"/>
                    <a:pt x="10616" y="6497"/>
                    <a:pt x="10803" y="6221"/>
                  </a:cubicBezTo>
                  <a:cubicBezTo>
                    <a:pt x="10827" y="6185"/>
                    <a:pt x="10851" y="6170"/>
                    <a:pt x="10882" y="6170"/>
                  </a:cubicBezTo>
                  <a:close/>
                  <a:moveTo>
                    <a:pt x="12500" y="8812"/>
                  </a:moveTo>
                  <a:cubicBezTo>
                    <a:pt x="12809" y="9031"/>
                    <a:pt x="13109" y="9248"/>
                    <a:pt x="13426" y="9473"/>
                  </a:cubicBezTo>
                  <a:cubicBezTo>
                    <a:pt x="13116" y="9693"/>
                    <a:pt x="12814" y="9911"/>
                    <a:pt x="12500" y="10133"/>
                  </a:cubicBezTo>
                  <a:lnTo>
                    <a:pt x="12500" y="8812"/>
                  </a:lnTo>
                  <a:close/>
                  <a:moveTo>
                    <a:pt x="10617" y="8697"/>
                  </a:moveTo>
                  <a:cubicBezTo>
                    <a:pt x="10587" y="8826"/>
                    <a:pt x="10556" y="8950"/>
                    <a:pt x="10527" y="9075"/>
                  </a:cubicBezTo>
                  <a:cubicBezTo>
                    <a:pt x="10486" y="9242"/>
                    <a:pt x="10486" y="9242"/>
                    <a:pt x="10306" y="9242"/>
                  </a:cubicBezTo>
                  <a:lnTo>
                    <a:pt x="3538" y="9242"/>
                  </a:lnTo>
                  <a:cubicBezTo>
                    <a:pt x="3518" y="9085"/>
                    <a:pt x="3436" y="8997"/>
                    <a:pt x="3310" y="8994"/>
                  </a:cubicBezTo>
                  <a:cubicBezTo>
                    <a:pt x="3306" y="8994"/>
                    <a:pt x="3303" y="8994"/>
                    <a:pt x="3299" y="8994"/>
                  </a:cubicBezTo>
                  <a:cubicBezTo>
                    <a:pt x="3167" y="8994"/>
                    <a:pt x="3093" y="9071"/>
                    <a:pt x="3064" y="9242"/>
                  </a:cubicBezTo>
                  <a:lnTo>
                    <a:pt x="2962" y="9242"/>
                  </a:lnTo>
                  <a:cubicBezTo>
                    <a:pt x="2620" y="9242"/>
                    <a:pt x="2278" y="9243"/>
                    <a:pt x="1937" y="9243"/>
                  </a:cubicBezTo>
                  <a:cubicBezTo>
                    <a:pt x="1680" y="9243"/>
                    <a:pt x="1424" y="9242"/>
                    <a:pt x="1168" y="9241"/>
                  </a:cubicBezTo>
                  <a:cubicBezTo>
                    <a:pt x="1166" y="9240"/>
                    <a:pt x="1164" y="9240"/>
                    <a:pt x="1162" y="9240"/>
                  </a:cubicBezTo>
                  <a:cubicBezTo>
                    <a:pt x="1015" y="9240"/>
                    <a:pt x="917" y="9341"/>
                    <a:pt x="917" y="9468"/>
                  </a:cubicBezTo>
                  <a:cubicBezTo>
                    <a:pt x="919" y="9586"/>
                    <a:pt x="977" y="9700"/>
                    <a:pt x="1173" y="9702"/>
                  </a:cubicBezTo>
                  <a:lnTo>
                    <a:pt x="3062" y="9702"/>
                  </a:lnTo>
                  <a:cubicBezTo>
                    <a:pt x="3106" y="9905"/>
                    <a:pt x="3177" y="9947"/>
                    <a:pt x="3317" y="9947"/>
                  </a:cubicBezTo>
                  <a:cubicBezTo>
                    <a:pt x="3318" y="9947"/>
                    <a:pt x="3319" y="9947"/>
                    <a:pt x="3320" y="9947"/>
                  </a:cubicBezTo>
                  <a:cubicBezTo>
                    <a:pt x="3445" y="9947"/>
                    <a:pt x="3524" y="9851"/>
                    <a:pt x="3536" y="9702"/>
                  </a:cubicBezTo>
                  <a:lnTo>
                    <a:pt x="3630" y="9702"/>
                  </a:lnTo>
                  <a:cubicBezTo>
                    <a:pt x="5886" y="9702"/>
                    <a:pt x="8143" y="9702"/>
                    <a:pt x="10399" y="9700"/>
                  </a:cubicBezTo>
                  <a:cubicBezTo>
                    <a:pt x="10490" y="9700"/>
                    <a:pt x="10505" y="9730"/>
                    <a:pt x="10518" y="9814"/>
                  </a:cubicBezTo>
                  <a:cubicBezTo>
                    <a:pt x="10535" y="9951"/>
                    <a:pt x="10578" y="10088"/>
                    <a:pt x="10612" y="10232"/>
                  </a:cubicBezTo>
                  <a:lnTo>
                    <a:pt x="639" y="10232"/>
                  </a:lnTo>
                  <a:cubicBezTo>
                    <a:pt x="508" y="10232"/>
                    <a:pt x="441" y="10183"/>
                    <a:pt x="441" y="10055"/>
                  </a:cubicBezTo>
                  <a:cubicBezTo>
                    <a:pt x="436" y="9607"/>
                    <a:pt x="439" y="9156"/>
                    <a:pt x="439" y="8697"/>
                  </a:cubicBezTo>
                  <a:close/>
                  <a:moveTo>
                    <a:pt x="12411" y="8273"/>
                  </a:moveTo>
                  <a:cubicBezTo>
                    <a:pt x="12206" y="8273"/>
                    <a:pt x="12043" y="8414"/>
                    <a:pt x="12038" y="8656"/>
                  </a:cubicBezTo>
                  <a:cubicBezTo>
                    <a:pt x="12031" y="8928"/>
                    <a:pt x="12036" y="9198"/>
                    <a:pt x="12036" y="9468"/>
                  </a:cubicBezTo>
                  <a:cubicBezTo>
                    <a:pt x="12036" y="9743"/>
                    <a:pt x="12032" y="10017"/>
                    <a:pt x="12038" y="10289"/>
                  </a:cubicBezTo>
                  <a:cubicBezTo>
                    <a:pt x="12039" y="10432"/>
                    <a:pt x="12094" y="10556"/>
                    <a:pt x="12229" y="10627"/>
                  </a:cubicBezTo>
                  <a:cubicBezTo>
                    <a:pt x="12292" y="10660"/>
                    <a:pt x="12356" y="10678"/>
                    <a:pt x="12419" y="10678"/>
                  </a:cubicBezTo>
                  <a:cubicBezTo>
                    <a:pt x="12490" y="10678"/>
                    <a:pt x="12560" y="10656"/>
                    <a:pt x="12628" y="10607"/>
                  </a:cubicBezTo>
                  <a:cubicBezTo>
                    <a:pt x="12715" y="10545"/>
                    <a:pt x="12804" y="10487"/>
                    <a:pt x="12892" y="10425"/>
                  </a:cubicBezTo>
                  <a:cubicBezTo>
                    <a:pt x="13203" y="10204"/>
                    <a:pt x="13515" y="9986"/>
                    <a:pt x="13822" y="9763"/>
                  </a:cubicBezTo>
                  <a:cubicBezTo>
                    <a:pt x="13986" y="9639"/>
                    <a:pt x="13982" y="9297"/>
                    <a:pt x="13813" y="9177"/>
                  </a:cubicBezTo>
                  <a:cubicBezTo>
                    <a:pt x="13430" y="8901"/>
                    <a:pt x="13044" y="8627"/>
                    <a:pt x="12656" y="8356"/>
                  </a:cubicBezTo>
                  <a:cubicBezTo>
                    <a:pt x="12595" y="8314"/>
                    <a:pt x="12517" y="8278"/>
                    <a:pt x="12444" y="8274"/>
                  </a:cubicBezTo>
                  <a:cubicBezTo>
                    <a:pt x="12433" y="8273"/>
                    <a:pt x="12422" y="8273"/>
                    <a:pt x="12411" y="8273"/>
                  </a:cubicBezTo>
                  <a:close/>
                  <a:moveTo>
                    <a:pt x="12707" y="7721"/>
                  </a:moveTo>
                  <a:cubicBezTo>
                    <a:pt x="12730" y="7721"/>
                    <a:pt x="12752" y="7722"/>
                    <a:pt x="12775" y="7722"/>
                  </a:cubicBezTo>
                  <a:cubicBezTo>
                    <a:pt x="13227" y="7739"/>
                    <a:pt x="13617" y="7923"/>
                    <a:pt x="13935" y="8239"/>
                  </a:cubicBezTo>
                  <a:cubicBezTo>
                    <a:pt x="14274" y="8577"/>
                    <a:pt x="14450" y="8999"/>
                    <a:pt x="14450" y="9473"/>
                  </a:cubicBezTo>
                  <a:cubicBezTo>
                    <a:pt x="14450" y="9954"/>
                    <a:pt x="14272" y="10378"/>
                    <a:pt x="13922" y="10718"/>
                  </a:cubicBezTo>
                  <a:cubicBezTo>
                    <a:pt x="13583" y="11049"/>
                    <a:pt x="13173" y="11223"/>
                    <a:pt x="12693" y="11223"/>
                  </a:cubicBezTo>
                  <a:cubicBezTo>
                    <a:pt x="12691" y="11223"/>
                    <a:pt x="12689" y="11223"/>
                    <a:pt x="12687" y="11223"/>
                  </a:cubicBezTo>
                  <a:cubicBezTo>
                    <a:pt x="11707" y="11216"/>
                    <a:pt x="10941" y="10428"/>
                    <a:pt x="10941" y="9473"/>
                  </a:cubicBezTo>
                  <a:cubicBezTo>
                    <a:pt x="10941" y="8547"/>
                    <a:pt x="11675" y="7721"/>
                    <a:pt x="12707" y="7721"/>
                  </a:cubicBezTo>
                  <a:close/>
                  <a:moveTo>
                    <a:pt x="584" y="1"/>
                  </a:moveTo>
                  <a:cubicBezTo>
                    <a:pt x="579" y="1"/>
                    <a:pt x="574" y="1"/>
                    <a:pt x="569" y="2"/>
                  </a:cubicBezTo>
                  <a:cubicBezTo>
                    <a:pt x="401" y="13"/>
                    <a:pt x="254" y="77"/>
                    <a:pt x="153" y="214"/>
                  </a:cubicBezTo>
                  <a:cubicBezTo>
                    <a:pt x="93" y="295"/>
                    <a:pt x="50" y="388"/>
                    <a:pt x="1" y="479"/>
                  </a:cubicBezTo>
                  <a:lnTo>
                    <a:pt x="1" y="10218"/>
                  </a:lnTo>
                  <a:cubicBezTo>
                    <a:pt x="47" y="10303"/>
                    <a:pt x="85" y="10391"/>
                    <a:pt x="139" y="10471"/>
                  </a:cubicBezTo>
                  <a:cubicBezTo>
                    <a:pt x="238" y="10617"/>
                    <a:pt x="391" y="10672"/>
                    <a:pt x="559" y="10695"/>
                  </a:cubicBezTo>
                  <a:cubicBezTo>
                    <a:pt x="567" y="10696"/>
                    <a:pt x="575" y="10697"/>
                    <a:pt x="583" y="10697"/>
                  </a:cubicBezTo>
                  <a:cubicBezTo>
                    <a:pt x="599" y="10697"/>
                    <a:pt x="615" y="10695"/>
                    <a:pt x="630" y="10695"/>
                  </a:cubicBezTo>
                  <a:cubicBezTo>
                    <a:pt x="4003" y="10695"/>
                    <a:pt x="7373" y="10695"/>
                    <a:pt x="10746" y="10694"/>
                  </a:cubicBezTo>
                  <a:cubicBezTo>
                    <a:pt x="10828" y="10694"/>
                    <a:pt x="10872" y="10716"/>
                    <a:pt x="10920" y="10784"/>
                  </a:cubicBezTo>
                  <a:cubicBezTo>
                    <a:pt x="11261" y="11251"/>
                    <a:pt x="11722" y="11540"/>
                    <a:pt x="12288" y="11647"/>
                  </a:cubicBezTo>
                  <a:cubicBezTo>
                    <a:pt x="12433" y="11675"/>
                    <a:pt x="12576" y="11689"/>
                    <a:pt x="12717" y="11689"/>
                  </a:cubicBezTo>
                  <a:cubicBezTo>
                    <a:pt x="13070" y="11689"/>
                    <a:pt x="13412" y="11602"/>
                    <a:pt x="13737" y="11428"/>
                  </a:cubicBezTo>
                  <a:cubicBezTo>
                    <a:pt x="14308" y="11118"/>
                    <a:pt x="14672" y="10643"/>
                    <a:pt x="14843" y="10016"/>
                  </a:cubicBezTo>
                  <a:cubicBezTo>
                    <a:pt x="14870" y="9921"/>
                    <a:pt x="14883" y="9822"/>
                    <a:pt x="14903" y="9724"/>
                  </a:cubicBezTo>
                  <a:lnTo>
                    <a:pt x="14903" y="9229"/>
                  </a:lnTo>
                  <a:cubicBezTo>
                    <a:pt x="14890" y="9178"/>
                    <a:pt x="14877" y="9127"/>
                    <a:pt x="14867" y="9074"/>
                  </a:cubicBezTo>
                  <a:cubicBezTo>
                    <a:pt x="14755" y="8482"/>
                    <a:pt x="14451" y="8020"/>
                    <a:pt x="13972" y="7673"/>
                  </a:cubicBezTo>
                  <a:cubicBezTo>
                    <a:pt x="13925" y="7638"/>
                    <a:pt x="13907" y="7605"/>
                    <a:pt x="13907" y="7546"/>
                  </a:cubicBezTo>
                  <a:cubicBezTo>
                    <a:pt x="13908" y="6612"/>
                    <a:pt x="13908" y="5678"/>
                    <a:pt x="13908" y="4744"/>
                  </a:cubicBezTo>
                  <a:lnTo>
                    <a:pt x="13908" y="3498"/>
                  </a:lnTo>
                  <a:cubicBezTo>
                    <a:pt x="13908" y="3385"/>
                    <a:pt x="13857" y="3301"/>
                    <a:pt x="13771" y="3269"/>
                  </a:cubicBezTo>
                  <a:cubicBezTo>
                    <a:pt x="13739" y="3256"/>
                    <a:pt x="13709" y="3251"/>
                    <a:pt x="13679" y="3251"/>
                  </a:cubicBezTo>
                  <a:cubicBezTo>
                    <a:pt x="13547" y="3251"/>
                    <a:pt x="13447" y="3368"/>
                    <a:pt x="13447" y="3492"/>
                  </a:cubicBezTo>
                  <a:cubicBezTo>
                    <a:pt x="13451" y="4757"/>
                    <a:pt x="13448" y="6020"/>
                    <a:pt x="13448" y="7284"/>
                  </a:cubicBezTo>
                  <a:lnTo>
                    <a:pt x="13448" y="7383"/>
                  </a:lnTo>
                  <a:cubicBezTo>
                    <a:pt x="13297" y="7350"/>
                    <a:pt x="13161" y="7305"/>
                    <a:pt x="13022" y="7291"/>
                  </a:cubicBezTo>
                  <a:cubicBezTo>
                    <a:pt x="12915" y="7281"/>
                    <a:pt x="12872" y="7233"/>
                    <a:pt x="12857" y="7140"/>
                  </a:cubicBezTo>
                  <a:cubicBezTo>
                    <a:pt x="12854" y="7125"/>
                    <a:pt x="12844" y="7114"/>
                    <a:pt x="12837" y="7100"/>
                  </a:cubicBezTo>
                  <a:cubicBezTo>
                    <a:pt x="12681" y="6767"/>
                    <a:pt x="12458" y="6494"/>
                    <a:pt x="12166" y="6269"/>
                  </a:cubicBezTo>
                  <a:cubicBezTo>
                    <a:pt x="11782" y="5974"/>
                    <a:pt x="11344" y="5794"/>
                    <a:pt x="10876" y="5692"/>
                  </a:cubicBezTo>
                  <a:cubicBezTo>
                    <a:pt x="10798" y="5677"/>
                    <a:pt x="10756" y="5641"/>
                    <a:pt x="10749" y="5578"/>
                  </a:cubicBezTo>
                  <a:cubicBezTo>
                    <a:pt x="10739" y="5507"/>
                    <a:pt x="10720" y="5429"/>
                    <a:pt x="10807" y="5371"/>
                  </a:cubicBezTo>
                  <a:cubicBezTo>
                    <a:pt x="11127" y="5155"/>
                    <a:pt x="11325" y="4856"/>
                    <a:pt x="11401" y="4476"/>
                  </a:cubicBezTo>
                  <a:cubicBezTo>
                    <a:pt x="11408" y="4440"/>
                    <a:pt x="11439" y="4401"/>
                    <a:pt x="11472" y="4382"/>
                  </a:cubicBezTo>
                  <a:cubicBezTo>
                    <a:pt x="11658" y="4283"/>
                    <a:pt x="11758" y="4135"/>
                    <a:pt x="11750" y="3921"/>
                  </a:cubicBezTo>
                  <a:cubicBezTo>
                    <a:pt x="11743" y="3721"/>
                    <a:pt x="11736" y="3523"/>
                    <a:pt x="11733" y="3322"/>
                  </a:cubicBezTo>
                  <a:cubicBezTo>
                    <a:pt x="11729" y="3031"/>
                    <a:pt x="11726" y="2740"/>
                    <a:pt x="11735" y="2448"/>
                  </a:cubicBezTo>
                  <a:cubicBezTo>
                    <a:pt x="11743" y="2141"/>
                    <a:pt x="11506" y="1865"/>
                    <a:pt x="11194" y="1828"/>
                  </a:cubicBezTo>
                  <a:cubicBezTo>
                    <a:pt x="11150" y="1543"/>
                    <a:pt x="10906" y="1303"/>
                    <a:pt x="10590" y="1303"/>
                  </a:cubicBezTo>
                  <a:cubicBezTo>
                    <a:pt x="10586" y="1303"/>
                    <a:pt x="10583" y="1303"/>
                    <a:pt x="10579" y="1304"/>
                  </a:cubicBezTo>
                  <a:cubicBezTo>
                    <a:pt x="10408" y="1306"/>
                    <a:pt x="10237" y="1307"/>
                    <a:pt x="10066" y="1307"/>
                  </a:cubicBezTo>
                  <a:cubicBezTo>
                    <a:pt x="9792" y="1307"/>
                    <a:pt x="9518" y="1305"/>
                    <a:pt x="9243" y="1305"/>
                  </a:cubicBezTo>
                  <a:cubicBezTo>
                    <a:pt x="9230" y="1305"/>
                    <a:pt x="9217" y="1304"/>
                    <a:pt x="9203" y="1304"/>
                  </a:cubicBezTo>
                  <a:cubicBezTo>
                    <a:pt x="9193" y="1304"/>
                    <a:pt x="9182" y="1305"/>
                    <a:pt x="9173" y="1306"/>
                  </a:cubicBezTo>
                  <a:cubicBezTo>
                    <a:pt x="8849" y="1366"/>
                    <a:pt x="8570" y="1500"/>
                    <a:pt x="8365" y="1765"/>
                  </a:cubicBezTo>
                  <a:cubicBezTo>
                    <a:pt x="8228" y="1942"/>
                    <a:pt x="8131" y="2138"/>
                    <a:pt x="8112" y="2360"/>
                  </a:cubicBezTo>
                  <a:cubicBezTo>
                    <a:pt x="8093" y="2564"/>
                    <a:pt x="8093" y="2771"/>
                    <a:pt x="8092" y="2976"/>
                  </a:cubicBezTo>
                  <a:cubicBezTo>
                    <a:pt x="8092" y="3114"/>
                    <a:pt x="8099" y="3250"/>
                    <a:pt x="8014" y="3371"/>
                  </a:cubicBezTo>
                  <a:cubicBezTo>
                    <a:pt x="8007" y="3382"/>
                    <a:pt x="8004" y="3397"/>
                    <a:pt x="8004" y="3412"/>
                  </a:cubicBezTo>
                  <a:cubicBezTo>
                    <a:pt x="7997" y="3556"/>
                    <a:pt x="7987" y="3703"/>
                    <a:pt x="7986" y="3849"/>
                  </a:cubicBezTo>
                  <a:cubicBezTo>
                    <a:pt x="7983" y="4099"/>
                    <a:pt x="8092" y="4283"/>
                    <a:pt x="8329" y="4379"/>
                  </a:cubicBezTo>
                  <a:cubicBezTo>
                    <a:pt x="8402" y="4408"/>
                    <a:pt x="8430" y="4450"/>
                    <a:pt x="8447" y="4524"/>
                  </a:cubicBezTo>
                  <a:cubicBezTo>
                    <a:pt x="8511" y="4805"/>
                    <a:pt x="8642" y="5056"/>
                    <a:pt x="8863" y="5238"/>
                  </a:cubicBezTo>
                  <a:cubicBezTo>
                    <a:pt x="8973" y="5330"/>
                    <a:pt x="9010" y="5416"/>
                    <a:pt x="8994" y="5545"/>
                  </a:cubicBezTo>
                  <a:cubicBezTo>
                    <a:pt x="8992" y="5555"/>
                    <a:pt x="8996" y="5565"/>
                    <a:pt x="8992" y="5572"/>
                  </a:cubicBezTo>
                  <a:cubicBezTo>
                    <a:pt x="8973" y="5623"/>
                    <a:pt x="8960" y="5675"/>
                    <a:pt x="8891" y="5689"/>
                  </a:cubicBezTo>
                  <a:cubicBezTo>
                    <a:pt x="8772" y="5713"/>
                    <a:pt x="8656" y="5742"/>
                    <a:pt x="8539" y="5777"/>
                  </a:cubicBezTo>
                  <a:cubicBezTo>
                    <a:pt x="8110" y="5907"/>
                    <a:pt x="7724" y="6117"/>
                    <a:pt x="7391" y="6417"/>
                  </a:cubicBezTo>
                  <a:cubicBezTo>
                    <a:pt x="7209" y="6579"/>
                    <a:pt x="7063" y="6772"/>
                    <a:pt x="6947" y="6998"/>
                  </a:cubicBezTo>
                  <a:cubicBezTo>
                    <a:pt x="6806" y="6728"/>
                    <a:pt x="6613" y="6510"/>
                    <a:pt x="6386" y="6320"/>
                  </a:cubicBezTo>
                  <a:cubicBezTo>
                    <a:pt x="5985" y="5988"/>
                    <a:pt x="5523" y="5793"/>
                    <a:pt x="5019" y="5691"/>
                  </a:cubicBezTo>
                  <a:cubicBezTo>
                    <a:pt x="4958" y="5678"/>
                    <a:pt x="4921" y="5650"/>
                    <a:pt x="4917" y="5602"/>
                  </a:cubicBezTo>
                  <a:cubicBezTo>
                    <a:pt x="4910" y="5537"/>
                    <a:pt x="4886" y="5464"/>
                    <a:pt x="4955" y="5406"/>
                  </a:cubicBezTo>
                  <a:cubicBezTo>
                    <a:pt x="5051" y="5326"/>
                    <a:pt x="5150" y="5245"/>
                    <a:pt x="5240" y="5155"/>
                  </a:cubicBezTo>
                  <a:cubicBezTo>
                    <a:pt x="5432" y="4955"/>
                    <a:pt x="5530" y="4708"/>
                    <a:pt x="5575" y="4433"/>
                  </a:cubicBezTo>
                  <a:cubicBezTo>
                    <a:pt x="5733" y="4381"/>
                    <a:pt x="5855" y="4282"/>
                    <a:pt x="5893" y="4112"/>
                  </a:cubicBezTo>
                  <a:cubicBezTo>
                    <a:pt x="5914" y="4021"/>
                    <a:pt x="5920" y="3928"/>
                    <a:pt x="5919" y="3833"/>
                  </a:cubicBezTo>
                  <a:cubicBezTo>
                    <a:pt x="5914" y="3324"/>
                    <a:pt x="5912" y="2817"/>
                    <a:pt x="5900" y="2308"/>
                  </a:cubicBezTo>
                  <a:cubicBezTo>
                    <a:pt x="5896" y="2048"/>
                    <a:pt x="5688" y="1860"/>
                    <a:pt x="5443" y="1837"/>
                  </a:cubicBezTo>
                  <a:cubicBezTo>
                    <a:pt x="5353" y="1828"/>
                    <a:pt x="5310" y="1799"/>
                    <a:pt x="5282" y="1715"/>
                  </a:cubicBezTo>
                  <a:cubicBezTo>
                    <a:pt x="5207" y="1493"/>
                    <a:pt x="5014" y="1333"/>
                    <a:pt x="4761" y="1333"/>
                  </a:cubicBezTo>
                  <a:cubicBezTo>
                    <a:pt x="4758" y="1333"/>
                    <a:pt x="4755" y="1333"/>
                    <a:pt x="4751" y="1333"/>
                  </a:cubicBezTo>
                  <a:cubicBezTo>
                    <a:pt x="4469" y="1338"/>
                    <a:pt x="4187" y="1340"/>
                    <a:pt x="3904" y="1340"/>
                  </a:cubicBezTo>
                  <a:cubicBezTo>
                    <a:pt x="3465" y="1340"/>
                    <a:pt x="3026" y="1336"/>
                    <a:pt x="2587" y="1336"/>
                  </a:cubicBezTo>
                  <a:cubicBezTo>
                    <a:pt x="2382" y="1336"/>
                    <a:pt x="2235" y="1442"/>
                    <a:pt x="2172" y="1639"/>
                  </a:cubicBezTo>
                  <a:cubicBezTo>
                    <a:pt x="2120" y="1813"/>
                    <a:pt x="2143" y="1990"/>
                    <a:pt x="2151" y="2167"/>
                  </a:cubicBezTo>
                  <a:cubicBezTo>
                    <a:pt x="2168" y="2447"/>
                    <a:pt x="2278" y="2677"/>
                    <a:pt x="2488" y="2856"/>
                  </a:cubicBezTo>
                  <a:cubicBezTo>
                    <a:pt x="2554" y="2912"/>
                    <a:pt x="2573" y="2963"/>
                    <a:pt x="2557" y="3041"/>
                  </a:cubicBezTo>
                  <a:cubicBezTo>
                    <a:pt x="2335" y="3119"/>
                    <a:pt x="2168" y="3273"/>
                    <a:pt x="2155" y="3529"/>
                  </a:cubicBezTo>
                  <a:cubicBezTo>
                    <a:pt x="2150" y="3645"/>
                    <a:pt x="2162" y="3761"/>
                    <a:pt x="2154" y="3877"/>
                  </a:cubicBezTo>
                  <a:cubicBezTo>
                    <a:pt x="2130" y="4142"/>
                    <a:pt x="2321" y="4365"/>
                    <a:pt x="2540" y="4432"/>
                  </a:cubicBezTo>
                  <a:cubicBezTo>
                    <a:pt x="2563" y="4439"/>
                    <a:pt x="2590" y="4474"/>
                    <a:pt x="2595" y="4502"/>
                  </a:cubicBezTo>
                  <a:cubicBezTo>
                    <a:pt x="2667" y="4826"/>
                    <a:pt x="2816" y="5102"/>
                    <a:pt x="3079" y="5310"/>
                  </a:cubicBezTo>
                  <a:cubicBezTo>
                    <a:pt x="3150" y="5367"/>
                    <a:pt x="3177" y="5578"/>
                    <a:pt x="3117" y="5648"/>
                  </a:cubicBezTo>
                  <a:cubicBezTo>
                    <a:pt x="3102" y="5668"/>
                    <a:pt x="3069" y="5677"/>
                    <a:pt x="3042" y="5685"/>
                  </a:cubicBezTo>
                  <a:cubicBezTo>
                    <a:pt x="2858" y="5742"/>
                    <a:pt x="2672" y="5790"/>
                    <a:pt x="2491" y="5858"/>
                  </a:cubicBezTo>
                  <a:cubicBezTo>
                    <a:pt x="2365" y="5903"/>
                    <a:pt x="2332" y="6028"/>
                    <a:pt x="2385" y="6158"/>
                  </a:cubicBezTo>
                  <a:cubicBezTo>
                    <a:pt x="2416" y="6235"/>
                    <a:pt x="2499" y="6284"/>
                    <a:pt x="2587" y="6284"/>
                  </a:cubicBezTo>
                  <a:cubicBezTo>
                    <a:pt x="2612" y="6284"/>
                    <a:pt x="2636" y="6280"/>
                    <a:pt x="2660" y="6272"/>
                  </a:cubicBezTo>
                  <a:cubicBezTo>
                    <a:pt x="2771" y="6237"/>
                    <a:pt x="2881" y="6209"/>
                    <a:pt x="2990" y="6169"/>
                  </a:cubicBezTo>
                  <a:cubicBezTo>
                    <a:pt x="3007" y="6163"/>
                    <a:pt x="3022" y="6160"/>
                    <a:pt x="3035" y="6160"/>
                  </a:cubicBezTo>
                  <a:cubicBezTo>
                    <a:pt x="3071" y="6160"/>
                    <a:pt x="3097" y="6181"/>
                    <a:pt x="3129" y="6209"/>
                  </a:cubicBezTo>
                  <a:cubicBezTo>
                    <a:pt x="3235" y="6305"/>
                    <a:pt x="3339" y="6410"/>
                    <a:pt x="3464" y="6480"/>
                  </a:cubicBezTo>
                  <a:cubicBezTo>
                    <a:pt x="3640" y="6580"/>
                    <a:pt x="3826" y="6626"/>
                    <a:pt x="4017" y="6626"/>
                  </a:cubicBezTo>
                  <a:cubicBezTo>
                    <a:pt x="4120" y="6626"/>
                    <a:pt x="4224" y="6613"/>
                    <a:pt x="4328" y="6586"/>
                  </a:cubicBezTo>
                  <a:cubicBezTo>
                    <a:pt x="4570" y="6524"/>
                    <a:pt x="4783" y="6404"/>
                    <a:pt x="4940" y="6200"/>
                  </a:cubicBezTo>
                  <a:cubicBezTo>
                    <a:pt x="4959" y="6176"/>
                    <a:pt x="4977" y="6158"/>
                    <a:pt x="5012" y="6158"/>
                  </a:cubicBezTo>
                  <a:cubicBezTo>
                    <a:pt x="5020" y="6158"/>
                    <a:pt x="5030" y="6159"/>
                    <a:pt x="5041" y="6162"/>
                  </a:cubicBezTo>
                  <a:cubicBezTo>
                    <a:pt x="5326" y="6234"/>
                    <a:pt x="5596" y="6339"/>
                    <a:pt x="5845" y="6492"/>
                  </a:cubicBezTo>
                  <a:cubicBezTo>
                    <a:pt x="6054" y="6619"/>
                    <a:pt x="6237" y="6779"/>
                    <a:pt x="6387" y="6975"/>
                  </a:cubicBezTo>
                  <a:cubicBezTo>
                    <a:pt x="6545" y="7181"/>
                    <a:pt x="6652" y="7410"/>
                    <a:pt x="6691" y="7663"/>
                  </a:cubicBezTo>
                  <a:cubicBezTo>
                    <a:pt x="6719" y="7854"/>
                    <a:pt x="6714" y="8052"/>
                    <a:pt x="6722" y="8245"/>
                  </a:cubicBezTo>
                  <a:lnTo>
                    <a:pt x="5849" y="8245"/>
                  </a:lnTo>
                  <a:lnTo>
                    <a:pt x="5849" y="7813"/>
                  </a:lnTo>
                  <a:cubicBezTo>
                    <a:pt x="5849" y="7683"/>
                    <a:pt x="5770" y="7599"/>
                    <a:pt x="5643" y="7598"/>
                  </a:cubicBezTo>
                  <a:cubicBezTo>
                    <a:pt x="5641" y="7598"/>
                    <a:pt x="5638" y="7598"/>
                    <a:pt x="5636" y="7598"/>
                  </a:cubicBezTo>
                  <a:cubicBezTo>
                    <a:pt x="5498" y="7598"/>
                    <a:pt x="5409" y="7685"/>
                    <a:pt x="5408" y="7817"/>
                  </a:cubicBezTo>
                  <a:lnTo>
                    <a:pt x="5408" y="8245"/>
                  </a:lnTo>
                  <a:lnTo>
                    <a:pt x="2655" y="8245"/>
                  </a:lnTo>
                  <a:cubicBezTo>
                    <a:pt x="2653" y="8232"/>
                    <a:pt x="2652" y="8228"/>
                    <a:pt x="2652" y="8220"/>
                  </a:cubicBezTo>
                  <a:lnTo>
                    <a:pt x="2652" y="7821"/>
                  </a:lnTo>
                  <a:cubicBezTo>
                    <a:pt x="2652" y="7684"/>
                    <a:pt x="2567" y="7602"/>
                    <a:pt x="2434" y="7595"/>
                  </a:cubicBezTo>
                  <a:cubicBezTo>
                    <a:pt x="2430" y="7595"/>
                    <a:pt x="2426" y="7595"/>
                    <a:pt x="2422" y="7595"/>
                  </a:cubicBezTo>
                  <a:cubicBezTo>
                    <a:pt x="2305" y="7595"/>
                    <a:pt x="2201" y="7697"/>
                    <a:pt x="2209" y="7826"/>
                  </a:cubicBezTo>
                  <a:cubicBezTo>
                    <a:pt x="2219" y="7966"/>
                    <a:pt x="2212" y="8104"/>
                    <a:pt x="2212" y="8245"/>
                  </a:cubicBezTo>
                  <a:lnTo>
                    <a:pt x="1336" y="8245"/>
                  </a:lnTo>
                  <a:cubicBezTo>
                    <a:pt x="1345" y="8065"/>
                    <a:pt x="1345" y="7891"/>
                    <a:pt x="1364" y="7721"/>
                  </a:cubicBezTo>
                  <a:cubicBezTo>
                    <a:pt x="1400" y="7396"/>
                    <a:pt x="1536" y="7113"/>
                    <a:pt x="1761" y="6874"/>
                  </a:cubicBezTo>
                  <a:cubicBezTo>
                    <a:pt x="1813" y="6817"/>
                    <a:pt x="1871" y="6765"/>
                    <a:pt x="1912" y="6701"/>
                  </a:cubicBezTo>
                  <a:cubicBezTo>
                    <a:pt x="1973" y="6615"/>
                    <a:pt x="1952" y="6480"/>
                    <a:pt x="1877" y="6415"/>
                  </a:cubicBezTo>
                  <a:cubicBezTo>
                    <a:pt x="1834" y="6378"/>
                    <a:pt x="1769" y="6357"/>
                    <a:pt x="1708" y="6357"/>
                  </a:cubicBezTo>
                  <a:cubicBezTo>
                    <a:pt x="1660" y="6357"/>
                    <a:pt x="1616" y="6370"/>
                    <a:pt x="1588" y="6397"/>
                  </a:cubicBezTo>
                  <a:cubicBezTo>
                    <a:pt x="1482" y="6500"/>
                    <a:pt x="1369" y="6603"/>
                    <a:pt x="1281" y="6724"/>
                  </a:cubicBezTo>
                  <a:cubicBezTo>
                    <a:pt x="1018" y="7090"/>
                    <a:pt x="882" y="7502"/>
                    <a:pt x="885" y="7957"/>
                  </a:cubicBezTo>
                  <a:lnTo>
                    <a:pt x="885" y="8247"/>
                  </a:lnTo>
                  <a:lnTo>
                    <a:pt x="443" y="8247"/>
                  </a:lnTo>
                  <a:lnTo>
                    <a:pt x="443" y="8154"/>
                  </a:lnTo>
                  <a:lnTo>
                    <a:pt x="443" y="697"/>
                  </a:lnTo>
                  <a:cubicBezTo>
                    <a:pt x="443" y="682"/>
                    <a:pt x="442" y="667"/>
                    <a:pt x="443" y="653"/>
                  </a:cubicBezTo>
                  <a:cubicBezTo>
                    <a:pt x="452" y="549"/>
                    <a:pt x="503" y="458"/>
                    <a:pt x="647" y="458"/>
                  </a:cubicBezTo>
                  <a:cubicBezTo>
                    <a:pt x="3199" y="458"/>
                    <a:pt x="5751" y="460"/>
                    <a:pt x="8304" y="460"/>
                  </a:cubicBezTo>
                  <a:cubicBezTo>
                    <a:pt x="9952" y="460"/>
                    <a:pt x="11601" y="459"/>
                    <a:pt x="13249" y="458"/>
                  </a:cubicBezTo>
                  <a:cubicBezTo>
                    <a:pt x="13370" y="458"/>
                    <a:pt x="13458" y="537"/>
                    <a:pt x="13455" y="667"/>
                  </a:cubicBezTo>
                  <a:cubicBezTo>
                    <a:pt x="13448" y="1258"/>
                    <a:pt x="13452" y="1851"/>
                    <a:pt x="13452" y="2442"/>
                  </a:cubicBezTo>
                  <a:cubicBezTo>
                    <a:pt x="13452" y="2585"/>
                    <a:pt x="13544" y="2680"/>
                    <a:pt x="13677" y="2690"/>
                  </a:cubicBezTo>
                  <a:cubicBezTo>
                    <a:pt x="13681" y="2690"/>
                    <a:pt x="13684" y="2690"/>
                    <a:pt x="13687" y="2690"/>
                  </a:cubicBezTo>
                  <a:cubicBezTo>
                    <a:pt x="13794" y="2690"/>
                    <a:pt x="13915" y="2577"/>
                    <a:pt x="13914" y="2442"/>
                  </a:cubicBezTo>
                  <a:cubicBezTo>
                    <a:pt x="13908" y="1836"/>
                    <a:pt x="13914" y="1229"/>
                    <a:pt x="13911" y="622"/>
                  </a:cubicBezTo>
                  <a:cubicBezTo>
                    <a:pt x="13908" y="267"/>
                    <a:pt x="13635" y="2"/>
                    <a:pt x="13285" y="2"/>
                  </a:cubicBezTo>
                  <a:lnTo>
                    <a:pt x="613" y="2"/>
                  </a:lnTo>
                  <a:cubicBezTo>
                    <a:pt x="604" y="2"/>
                    <a:pt x="594" y="1"/>
                    <a:pt x="5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71"/>
          <p:cNvGrpSpPr/>
          <p:nvPr/>
        </p:nvGrpSpPr>
        <p:grpSpPr>
          <a:xfrm>
            <a:off x="3885561" y="3276822"/>
            <a:ext cx="614700" cy="614700"/>
            <a:chOff x="3885561" y="3292687"/>
            <a:chExt cx="614700" cy="614700"/>
          </a:xfrm>
        </p:grpSpPr>
        <p:sp>
          <p:nvSpPr>
            <p:cNvPr id="1490" name="Google Shape;1490;p71"/>
            <p:cNvSpPr/>
            <p:nvPr/>
          </p:nvSpPr>
          <p:spPr>
            <a:xfrm>
              <a:off x="3885561" y="3292687"/>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71"/>
            <p:cNvSpPr/>
            <p:nvPr/>
          </p:nvSpPr>
          <p:spPr>
            <a:xfrm>
              <a:off x="3962533" y="3366743"/>
              <a:ext cx="466744" cy="466588"/>
            </a:xfrm>
            <a:custGeom>
              <a:rect b="b" l="l" r="r" t="t"/>
              <a:pathLst>
                <a:path extrusionOk="0" h="14901" w="14906">
                  <a:moveTo>
                    <a:pt x="6360" y="647"/>
                  </a:moveTo>
                  <a:cubicBezTo>
                    <a:pt x="6366" y="654"/>
                    <a:pt x="6371" y="659"/>
                    <a:pt x="6379" y="666"/>
                  </a:cubicBezTo>
                  <a:cubicBezTo>
                    <a:pt x="6097" y="1078"/>
                    <a:pt x="5936" y="1542"/>
                    <a:pt x="5817" y="2044"/>
                  </a:cubicBezTo>
                  <a:cubicBezTo>
                    <a:pt x="5622" y="1975"/>
                    <a:pt x="5431" y="1910"/>
                    <a:pt x="5240" y="1842"/>
                  </a:cubicBezTo>
                  <a:cubicBezTo>
                    <a:pt x="5187" y="1825"/>
                    <a:pt x="5141" y="1795"/>
                    <a:pt x="5088" y="1778"/>
                  </a:cubicBezTo>
                  <a:cubicBezTo>
                    <a:pt x="4999" y="1750"/>
                    <a:pt x="5010" y="1711"/>
                    <a:pt x="5056" y="1654"/>
                  </a:cubicBezTo>
                  <a:cubicBezTo>
                    <a:pt x="5298" y="1340"/>
                    <a:pt x="5581" y="1071"/>
                    <a:pt x="5926" y="873"/>
                  </a:cubicBezTo>
                  <a:cubicBezTo>
                    <a:pt x="6067" y="792"/>
                    <a:pt x="6214" y="722"/>
                    <a:pt x="6360" y="647"/>
                  </a:cubicBezTo>
                  <a:close/>
                  <a:moveTo>
                    <a:pt x="7202" y="507"/>
                  </a:moveTo>
                  <a:cubicBezTo>
                    <a:pt x="7203" y="1085"/>
                    <a:pt x="7203" y="1654"/>
                    <a:pt x="7203" y="2209"/>
                  </a:cubicBezTo>
                  <a:cubicBezTo>
                    <a:pt x="7133" y="2209"/>
                    <a:pt x="7064" y="2211"/>
                    <a:pt x="6995" y="2211"/>
                  </a:cubicBezTo>
                  <a:cubicBezTo>
                    <a:pt x="6953" y="2211"/>
                    <a:pt x="6912" y="2210"/>
                    <a:pt x="6871" y="2207"/>
                  </a:cubicBezTo>
                  <a:cubicBezTo>
                    <a:pt x="6734" y="2196"/>
                    <a:pt x="6595" y="2173"/>
                    <a:pt x="6458" y="2158"/>
                  </a:cubicBezTo>
                  <a:cubicBezTo>
                    <a:pt x="6408" y="2152"/>
                    <a:pt x="6359" y="2151"/>
                    <a:pt x="6312" y="2136"/>
                  </a:cubicBezTo>
                  <a:cubicBezTo>
                    <a:pt x="6295" y="2131"/>
                    <a:pt x="6274" y="2093"/>
                    <a:pt x="6277" y="2074"/>
                  </a:cubicBezTo>
                  <a:cubicBezTo>
                    <a:pt x="6388" y="1626"/>
                    <a:pt x="6538" y="1190"/>
                    <a:pt x="6826" y="819"/>
                  </a:cubicBezTo>
                  <a:cubicBezTo>
                    <a:pt x="6923" y="693"/>
                    <a:pt x="7039" y="580"/>
                    <a:pt x="7202" y="507"/>
                  </a:cubicBezTo>
                  <a:close/>
                  <a:moveTo>
                    <a:pt x="7673" y="504"/>
                  </a:moveTo>
                  <a:cubicBezTo>
                    <a:pt x="7817" y="566"/>
                    <a:pt x="7935" y="664"/>
                    <a:pt x="8028" y="781"/>
                  </a:cubicBezTo>
                  <a:cubicBezTo>
                    <a:pt x="8335" y="1162"/>
                    <a:pt x="8491" y="1612"/>
                    <a:pt x="8610" y="2078"/>
                  </a:cubicBezTo>
                  <a:cubicBezTo>
                    <a:pt x="8624" y="2135"/>
                    <a:pt x="8601" y="2136"/>
                    <a:pt x="8560" y="2139"/>
                  </a:cubicBezTo>
                  <a:cubicBezTo>
                    <a:pt x="8306" y="2163"/>
                    <a:pt x="8051" y="2186"/>
                    <a:pt x="7798" y="2210"/>
                  </a:cubicBezTo>
                  <a:cubicBezTo>
                    <a:pt x="7759" y="2214"/>
                    <a:pt x="7718" y="2224"/>
                    <a:pt x="7672" y="2231"/>
                  </a:cubicBezTo>
                  <a:lnTo>
                    <a:pt x="7673" y="504"/>
                  </a:lnTo>
                  <a:close/>
                  <a:moveTo>
                    <a:pt x="6185" y="2589"/>
                  </a:moveTo>
                  <a:cubicBezTo>
                    <a:pt x="6527" y="2623"/>
                    <a:pt x="6864" y="2654"/>
                    <a:pt x="7206" y="2687"/>
                  </a:cubicBezTo>
                  <a:cubicBezTo>
                    <a:pt x="7203" y="3171"/>
                    <a:pt x="7203" y="3664"/>
                    <a:pt x="7203" y="4154"/>
                  </a:cubicBezTo>
                  <a:cubicBezTo>
                    <a:pt x="6868" y="4186"/>
                    <a:pt x="6531" y="4218"/>
                    <a:pt x="6183" y="4250"/>
                  </a:cubicBezTo>
                  <a:cubicBezTo>
                    <a:pt x="6111" y="3696"/>
                    <a:pt x="6107" y="3142"/>
                    <a:pt x="6185" y="2589"/>
                  </a:cubicBezTo>
                  <a:close/>
                  <a:moveTo>
                    <a:pt x="8702" y="2588"/>
                  </a:moveTo>
                  <a:cubicBezTo>
                    <a:pt x="8781" y="3140"/>
                    <a:pt x="8781" y="3693"/>
                    <a:pt x="8702" y="4256"/>
                  </a:cubicBezTo>
                  <a:cubicBezTo>
                    <a:pt x="8649" y="4252"/>
                    <a:pt x="8594" y="4244"/>
                    <a:pt x="8538" y="4239"/>
                  </a:cubicBezTo>
                  <a:cubicBezTo>
                    <a:pt x="8277" y="4216"/>
                    <a:pt x="8017" y="4191"/>
                    <a:pt x="7758" y="4169"/>
                  </a:cubicBezTo>
                  <a:cubicBezTo>
                    <a:pt x="7706" y="4167"/>
                    <a:pt x="7666" y="4169"/>
                    <a:pt x="7667" y="4097"/>
                  </a:cubicBezTo>
                  <a:cubicBezTo>
                    <a:pt x="7669" y="3632"/>
                    <a:pt x="7667" y="3165"/>
                    <a:pt x="7669" y="2697"/>
                  </a:cubicBezTo>
                  <a:cubicBezTo>
                    <a:pt x="7669" y="2691"/>
                    <a:pt x="7673" y="2687"/>
                    <a:pt x="7670" y="2687"/>
                  </a:cubicBezTo>
                  <a:cubicBezTo>
                    <a:pt x="8021" y="2653"/>
                    <a:pt x="8361" y="2620"/>
                    <a:pt x="8702" y="2588"/>
                  </a:cubicBezTo>
                  <a:close/>
                  <a:moveTo>
                    <a:pt x="4769" y="2153"/>
                  </a:moveTo>
                  <a:cubicBezTo>
                    <a:pt x="5091" y="2271"/>
                    <a:pt x="5409" y="2384"/>
                    <a:pt x="5735" y="2500"/>
                  </a:cubicBezTo>
                  <a:cubicBezTo>
                    <a:pt x="5650" y="3106"/>
                    <a:pt x="5647" y="3728"/>
                    <a:pt x="5736" y="4336"/>
                  </a:cubicBezTo>
                  <a:cubicBezTo>
                    <a:pt x="5409" y="4455"/>
                    <a:pt x="5091" y="4570"/>
                    <a:pt x="4767" y="4684"/>
                  </a:cubicBezTo>
                  <a:cubicBezTo>
                    <a:pt x="4384" y="4177"/>
                    <a:pt x="4384" y="2661"/>
                    <a:pt x="4769" y="2153"/>
                  </a:cubicBezTo>
                  <a:close/>
                  <a:moveTo>
                    <a:pt x="10124" y="2152"/>
                  </a:moveTo>
                  <a:cubicBezTo>
                    <a:pt x="10504" y="2653"/>
                    <a:pt x="10504" y="4103"/>
                    <a:pt x="10124" y="4686"/>
                  </a:cubicBezTo>
                  <a:cubicBezTo>
                    <a:pt x="9802" y="4571"/>
                    <a:pt x="9484" y="4457"/>
                    <a:pt x="9156" y="4338"/>
                  </a:cubicBezTo>
                  <a:cubicBezTo>
                    <a:pt x="9229" y="3735"/>
                    <a:pt x="9229" y="3113"/>
                    <a:pt x="9156" y="2500"/>
                  </a:cubicBezTo>
                  <a:cubicBezTo>
                    <a:pt x="9478" y="2384"/>
                    <a:pt x="9800" y="2269"/>
                    <a:pt x="10124" y="2152"/>
                  </a:cubicBezTo>
                  <a:close/>
                  <a:moveTo>
                    <a:pt x="9074" y="4795"/>
                  </a:moveTo>
                  <a:cubicBezTo>
                    <a:pt x="9347" y="4894"/>
                    <a:pt x="9614" y="4989"/>
                    <a:pt x="9896" y="5089"/>
                  </a:cubicBezTo>
                  <a:cubicBezTo>
                    <a:pt x="9538" y="5604"/>
                    <a:pt x="9082" y="5956"/>
                    <a:pt x="8522" y="6181"/>
                  </a:cubicBezTo>
                  <a:cubicBezTo>
                    <a:pt x="8791" y="5757"/>
                    <a:pt x="8961" y="5294"/>
                    <a:pt x="9074" y="4795"/>
                  </a:cubicBezTo>
                  <a:close/>
                  <a:moveTo>
                    <a:pt x="5777" y="4826"/>
                  </a:moveTo>
                  <a:cubicBezTo>
                    <a:pt x="5818" y="4826"/>
                    <a:pt x="5825" y="4858"/>
                    <a:pt x="5848" y="4941"/>
                  </a:cubicBezTo>
                  <a:cubicBezTo>
                    <a:pt x="5961" y="5362"/>
                    <a:pt x="6100" y="5774"/>
                    <a:pt x="6350" y="6136"/>
                  </a:cubicBezTo>
                  <a:cubicBezTo>
                    <a:pt x="6359" y="6150"/>
                    <a:pt x="6362" y="6169"/>
                    <a:pt x="6371" y="6190"/>
                  </a:cubicBezTo>
                  <a:cubicBezTo>
                    <a:pt x="6081" y="6078"/>
                    <a:pt x="5828" y="5927"/>
                    <a:pt x="5593" y="5743"/>
                  </a:cubicBezTo>
                  <a:cubicBezTo>
                    <a:pt x="5375" y="5573"/>
                    <a:pt x="5192" y="5371"/>
                    <a:pt x="5030" y="5146"/>
                  </a:cubicBezTo>
                  <a:cubicBezTo>
                    <a:pt x="5023" y="5136"/>
                    <a:pt x="5043" y="5086"/>
                    <a:pt x="5059" y="5081"/>
                  </a:cubicBezTo>
                  <a:cubicBezTo>
                    <a:pt x="5268" y="5000"/>
                    <a:pt x="5476" y="4916"/>
                    <a:pt x="5688" y="4847"/>
                  </a:cubicBezTo>
                  <a:cubicBezTo>
                    <a:pt x="5730" y="4834"/>
                    <a:pt x="5758" y="4826"/>
                    <a:pt x="5777" y="4826"/>
                  </a:cubicBezTo>
                  <a:close/>
                  <a:moveTo>
                    <a:pt x="7203" y="4605"/>
                  </a:moveTo>
                  <a:cubicBezTo>
                    <a:pt x="7202" y="5184"/>
                    <a:pt x="7202" y="5751"/>
                    <a:pt x="7202" y="6337"/>
                  </a:cubicBezTo>
                  <a:cubicBezTo>
                    <a:pt x="7135" y="6292"/>
                    <a:pt x="7069" y="6261"/>
                    <a:pt x="7017" y="6212"/>
                  </a:cubicBezTo>
                  <a:cubicBezTo>
                    <a:pt x="6853" y="6070"/>
                    <a:pt x="6727" y="5898"/>
                    <a:pt x="6623" y="5705"/>
                  </a:cubicBezTo>
                  <a:cubicBezTo>
                    <a:pt x="6463" y="5406"/>
                    <a:pt x="6362" y="5085"/>
                    <a:pt x="6275" y="4759"/>
                  </a:cubicBezTo>
                  <a:cubicBezTo>
                    <a:pt x="6272" y="4742"/>
                    <a:pt x="6275" y="4725"/>
                    <a:pt x="6275" y="4699"/>
                  </a:cubicBezTo>
                  <a:cubicBezTo>
                    <a:pt x="6585" y="4667"/>
                    <a:pt x="6891" y="4636"/>
                    <a:pt x="7203" y="4605"/>
                  </a:cubicBezTo>
                  <a:close/>
                  <a:moveTo>
                    <a:pt x="7670" y="4607"/>
                  </a:moveTo>
                  <a:cubicBezTo>
                    <a:pt x="7991" y="4639"/>
                    <a:pt x="8304" y="4670"/>
                    <a:pt x="8624" y="4701"/>
                  </a:cubicBezTo>
                  <a:cubicBezTo>
                    <a:pt x="8555" y="4996"/>
                    <a:pt x="8468" y="5272"/>
                    <a:pt x="8345" y="5535"/>
                  </a:cubicBezTo>
                  <a:cubicBezTo>
                    <a:pt x="8236" y="5771"/>
                    <a:pt x="8113" y="5997"/>
                    <a:pt x="7916" y="6174"/>
                  </a:cubicBezTo>
                  <a:cubicBezTo>
                    <a:pt x="7847" y="6235"/>
                    <a:pt x="7766" y="6285"/>
                    <a:pt x="7670" y="6354"/>
                  </a:cubicBezTo>
                  <a:lnTo>
                    <a:pt x="7670" y="4607"/>
                  </a:lnTo>
                  <a:close/>
                  <a:moveTo>
                    <a:pt x="3326" y="6715"/>
                  </a:moveTo>
                  <a:cubicBezTo>
                    <a:pt x="3525" y="6715"/>
                    <a:pt x="3723" y="6716"/>
                    <a:pt x="3921" y="6716"/>
                  </a:cubicBezTo>
                  <a:cubicBezTo>
                    <a:pt x="4317" y="6716"/>
                    <a:pt x="4648" y="6944"/>
                    <a:pt x="4756" y="7332"/>
                  </a:cubicBezTo>
                  <a:cubicBezTo>
                    <a:pt x="4769" y="7377"/>
                    <a:pt x="4783" y="7422"/>
                    <a:pt x="4784" y="7466"/>
                  </a:cubicBezTo>
                  <a:cubicBezTo>
                    <a:pt x="4787" y="7746"/>
                    <a:pt x="4787" y="8023"/>
                    <a:pt x="4787" y="8303"/>
                  </a:cubicBezTo>
                  <a:cubicBezTo>
                    <a:pt x="4654" y="8292"/>
                    <a:pt x="4589" y="8216"/>
                    <a:pt x="4578" y="8053"/>
                  </a:cubicBezTo>
                  <a:cubicBezTo>
                    <a:pt x="4563" y="7839"/>
                    <a:pt x="4476" y="7677"/>
                    <a:pt x="4289" y="7572"/>
                  </a:cubicBezTo>
                  <a:cubicBezTo>
                    <a:pt x="4192" y="7517"/>
                    <a:pt x="4094" y="7490"/>
                    <a:pt x="3997" y="7490"/>
                  </a:cubicBezTo>
                  <a:cubicBezTo>
                    <a:pt x="3889" y="7490"/>
                    <a:pt x="3783" y="7523"/>
                    <a:pt x="3681" y="7590"/>
                  </a:cubicBezTo>
                  <a:cubicBezTo>
                    <a:pt x="3515" y="7699"/>
                    <a:pt x="3374" y="7847"/>
                    <a:pt x="3211" y="7961"/>
                  </a:cubicBezTo>
                  <a:cubicBezTo>
                    <a:pt x="2942" y="8152"/>
                    <a:pt x="2645" y="8285"/>
                    <a:pt x="2311" y="8306"/>
                  </a:cubicBezTo>
                  <a:cubicBezTo>
                    <a:pt x="2162" y="8318"/>
                    <a:pt x="2011" y="8318"/>
                    <a:pt x="1863" y="8326"/>
                  </a:cubicBezTo>
                  <a:cubicBezTo>
                    <a:pt x="1859" y="8326"/>
                    <a:pt x="1856" y="8326"/>
                    <a:pt x="1853" y="8326"/>
                  </a:cubicBezTo>
                  <a:cubicBezTo>
                    <a:pt x="1800" y="8326"/>
                    <a:pt x="1778" y="8304"/>
                    <a:pt x="1780" y="8247"/>
                  </a:cubicBezTo>
                  <a:cubicBezTo>
                    <a:pt x="1783" y="8074"/>
                    <a:pt x="1773" y="7905"/>
                    <a:pt x="1782" y="7733"/>
                  </a:cubicBezTo>
                  <a:cubicBezTo>
                    <a:pt x="1809" y="7232"/>
                    <a:pt x="2150" y="6836"/>
                    <a:pt x="2636" y="6737"/>
                  </a:cubicBezTo>
                  <a:cubicBezTo>
                    <a:pt x="2764" y="6712"/>
                    <a:pt x="2898" y="6719"/>
                    <a:pt x="3028" y="6716"/>
                  </a:cubicBezTo>
                  <a:cubicBezTo>
                    <a:pt x="3128" y="6716"/>
                    <a:pt x="3227" y="6715"/>
                    <a:pt x="3326" y="6715"/>
                  </a:cubicBezTo>
                  <a:close/>
                  <a:moveTo>
                    <a:pt x="12300" y="6785"/>
                  </a:moveTo>
                  <a:cubicBezTo>
                    <a:pt x="12437" y="6785"/>
                    <a:pt x="12555" y="6895"/>
                    <a:pt x="12548" y="7032"/>
                  </a:cubicBezTo>
                  <a:cubicBezTo>
                    <a:pt x="12541" y="7180"/>
                    <a:pt x="12700" y="7332"/>
                    <a:pt x="12848" y="7337"/>
                  </a:cubicBezTo>
                  <a:cubicBezTo>
                    <a:pt x="12990" y="7341"/>
                    <a:pt x="13107" y="7395"/>
                    <a:pt x="13095" y="7586"/>
                  </a:cubicBezTo>
                  <a:cubicBezTo>
                    <a:pt x="13082" y="7796"/>
                    <a:pt x="13092" y="8004"/>
                    <a:pt x="13092" y="8213"/>
                  </a:cubicBezTo>
                  <a:cubicBezTo>
                    <a:pt x="13092" y="8343"/>
                    <a:pt x="13092" y="8343"/>
                    <a:pt x="12950" y="8367"/>
                  </a:cubicBezTo>
                  <a:cubicBezTo>
                    <a:pt x="12950" y="8244"/>
                    <a:pt x="12947" y="8124"/>
                    <a:pt x="12950" y="8004"/>
                  </a:cubicBezTo>
                  <a:cubicBezTo>
                    <a:pt x="12954" y="7645"/>
                    <a:pt x="12655" y="7355"/>
                    <a:pt x="12334" y="7355"/>
                  </a:cubicBezTo>
                  <a:cubicBezTo>
                    <a:pt x="12323" y="7355"/>
                    <a:pt x="12312" y="7355"/>
                    <a:pt x="12301" y="7356"/>
                  </a:cubicBezTo>
                  <a:cubicBezTo>
                    <a:pt x="12147" y="7365"/>
                    <a:pt x="11992" y="7398"/>
                    <a:pt x="11840" y="7426"/>
                  </a:cubicBezTo>
                  <a:cubicBezTo>
                    <a:pt x="11779" y="7437"/>
                    <a:pt x="11719" y="7442"/>
                    <a:pt x="11660" y="7442"/>
                  </a:cubicBezTo>
                  <a:cubicBezTo>
                    <a:pt x="11538" y="7442"/>
                    <a:pt x="11418" y="7421"/>
                    <a:pt x="11298" y="7388"/>
                  </a:cubicBezTo>
                  <a:cubicBezTo>
                    <a:pt x="11205" y="7363"/>
                    <a:pt x="11113" y="7347"/>
                    <a:pt x="11022" y="7347"/>
                  </a:cubicBezTo>
                  <a:cubicBezTo>
                    <a:pt x="10902" y="7347"/>
                    <a:pt x="10784" y="7375"/>
                    <a:pt x="10672" y="7449"/>
                  </a:cubicBezTo>
                  <a:cubicBezTo>
                    <a:pt x="10490" y="7569"/>
                    <a:pt x="10384" y="7739"/>
                    <a:pt x="10371" y="7960"/>
                  </a:cubicBezTo>
                  <a:cubicBezTo>
                    <a:pt x="10364" y="8094"/>
                    <a:pt x="10370" y="8230"/>
                    <a:pt x="10370" y="8366"/>
                  </a:cubicBezTo>
                  <a:cubicBezTo>
                    <a:pt x="10215" y="8340"/>
                    <a:pt x="10210" y="8335"/>
                    <a:pt x="10210" y="8182"/>
                  </a:cubicBezTo>
                  <a:cubicBezTo>
                    <a:pt x="10213" y="8009"/>
                    <a:pt x="10208" y="7837"/>
                    <a:pt x="10214" y="7663"/>
                  </a:cubicBezTo>
                  <a:cubicBezTo>
                    <a:pt x="10223" y="7249"/>
                    <a:pt x="10453" y="6921"/>
                    <a:pt x="10871" y="6814"/>
                  </a:cubicBezTo>
                  <a:cubicBezTo>
                    <a:pt x="10934" y="6798"/>
                    <a:pt x="11002" y="6790"/>
                    <a:pt x="11069" y="6790"/>
                  </a:cubicBezTo>
                  <a:cubicBezTo>
                    <a:pt x="11165" y="6789"/>
                    <a:pt x="11262" y="6789"/>
                    <a:pt x="11358" y="6789"/>
                  </a:cubicBezTo>
                  <a:cubicBezTo>
                    <a:pt x="11492" y="6789"/>
                    <a:pt x="11625" y="6789"/>
                    <a:pt x="11759" y="6789"/>
                  </a:cubicBezTo>
                  <a:cubicBezTo>
                    <a:pt x="11938" y="6789"/>
                    <a:pt x="12117" y="6789"/>
                    <a:pt x="12295" y="6785"/>
                  </a:cubicBezTo>
                  <a:cubicBezTo>
                    <a:pt x="12297" y="6785"/>
                    <a:pt x="12299" y="6785"/>
                    <a:pt x="12300" y="6785"/>
                  </a:cubicBezTo>
                  <a:close/>
                  <a:moveTo>
                    <a:pt x="4013" y="7963"/>
                  </a:moveTo>
                  <a:cubicBezTo>
                    <a:pt x="4024" y="7963"/>
                    <a:pt x="4034" y="7965"/>
                    <a:pt x="4043" y="7968"/>
                  </a:cubicBezTo>
                  <a:cubicBezTo>
                    <a:pt x="4077" y="7982"/>
                    <a:pt x="4109" y="8039"/>
                    <a:pt x="4113" y="8080"/>
                  </a:cubicBezTo>
                  <a:cubicBezTo>
                    <a:pt x="4133" y="8257"/>
                    <a:pt x="4180" y="8425"/>
                    <a:pt x="4303" y="8552"/>
                  </a:cubicBezTo>
                  <a:cubicBezTo>
                    <a:pt x="4430" y="8683"/>
                    <a:pt x="4590" y="8765"/>
                    <a:pt x="4788" y="8772"/>
                  </a:cubicBezTo>
                  <a:cubicBezTo>
                    <a:pt x="4787" y="8872"/>
                    <a:pt x="4790" y="8971"/>
                    <a:pt x="4783" y="9070"/>
                  </a:cubicBezTo>
                  <a:cubicBezTo>
                    <a:pt x="4781" y="9089"/>
                    <a:pt x="4740" y="9118"/>
                    <a:pt x="4719" y="9118"/>
                  </a:cubicBezTo>
                  <a:cubicBezTo>
                    <a:pt x="4715" y="9118"/>
                    <a:pt x="4711" y="9118"/>
                    <a:pt x="4707" y="9118"/>
                  </a:cubicBezTo>
                  <a:cubicBezTo>
                    <a:pt x="4542" y="9118"/>
                    <a:pt x="4449" y="9234"/>
                    <a:pt x="4445" y="9403"/>
                  </a:cubicBezTo>
                  <a:cubicBezTo>
                    <a:pt x="4442" y="9626"/>
                    <a:pt x="4358" y="9831"/>
                    <a:pt x="4211" y="10004"/>
                  </a:cubicBezTo>
                  <a:cubicBezTo>
                    <a:pt x="3979" y="10277"/>
                    <a:pt x="3684" y="10426"/>
                    <a:pt x="3330" y="10426"/>
                  </a:cubicBezTo>
                  <a:cubicBezTo>
                    <a:pt x="3317" y="10426"/>
                    <a:pt x="3305" y="10426"/>
                    <a:pt x="3291" y="10426"/>
                  </a:cubicBezTo>
                  <a:cubicBezTo>
                    <a:pt x="2822" y="10407"/>
                    <a:pt x="2356" y="10083"/>
                    <a:pt x="2243" y="9588"/>
                  </a:cubicBezTo>
                  <a:cubicBezTo>
                    <a:pt x="2223" y="9503"/>
                    <a:pt x="2215" y="9417"/>
                    <a:pt x="2208" y="9332"/>
                  </a:cubicBezTo>
                  <a:cubicBezTo>
                    <a:pt x="2200" y="9238"/>
                    <a:pt x="2114" y="9141"/>
                    <a:pt x="2021" y="9141"/>
                  </a:cubicBezTo>
                  <a:cubicBezTo>
                    <a:pt x="2017" y="9141"/>
                    <a:pt x="2014" y="9141"/>
                    <a:pt x="2010" y="9141"/>
                  </a:cubicBezTo>
                  <a:cubicBezTo>
                    <a:pt x="1986" y="9143"/>
                    <a:pt x="1964" y="9144"/>
                    <a:pt x="1944" y="9144"/>
                  </a:cubicBezTo>
                  <a:cubicBezTo>
                    <a:pt x="1805" y="9144"/>
                    <a:pt x="1755" y="9090"/>
                    <a:pt x="1766" y="8886"/>
                  </a:cubicBezTo>
                  <a:cubicBezTo>
                    <a:pt x="1768" y="8851"/>
                    <a:pt x="1766" y="8816"/>
                    <a:pt x="1766" y="8768"/>
                  </a:cubicBezTo>
                  <a:lnTo>
                    <a:pt x="1898" y="8768"/>
                  </a:lnTo>
                  <a:cubicBezTo>
                    <a:pt x="1954" y="8768"/>
                    <a:pt x="2011" y="8768"/>
                    <a:pt x="2067" y="8768"/>
                  </a:cubicBezTo>
                  <a:cubicBezTo>
                    <a:pt x="2307" y="8768"/>
                    <a:pt x="2546" y="8761"/>
                    <a:pt x="2781" y="8683"/>
                  </a:cubicBezTo>
                  <a:cubicBezTo>
                    <a:pt x="3041" y="8596"/>
                    <a:pt x="3284" y="8482"/>
                    <a:pt x="3505" y="8325"/>
                  </a:cubicBezTo>
                  <a:cubicBezTo>
                    <a:pt x="3647" y="8223"/>
                    <a:pt x="3773" y="8101"/>
                    <a:pt x="3911" y="7996"/>
                  </a:cubicBezTo>
                  <a:cubicBezTo>
                    <a:pt x="3936" y="7978"/>
                    <a:pt x="3978" y="7963"/>
                    <a:pt x="4013" y="7963"/>
                  </a:cubicBezTo>
                  <a:close/>
                  <a:moveTo>
                    <a:pt x="11041" y="7804"/>
                  </a:moveTo>
                  <a:cubicBezTo>
                    <a:pt x="11074" y="7804"/>
                    <a:pt x="11110" y="7810"/>
                    <a:pt x="11149" y="7822"/>
                  </a:cubicBezTo>
                  <a:cubicBezTo>
                    <a:pt x="11312" y="7874"/>
                    <a:pt x="11478" y="7903"/>
                    <a:pt x="11645" y="7903"/>
                  </a:cubicBezTo>
                  <a:cubicBezTo>
                    <a:pt x="11687" y="7903"/>
                    <a:pt x="11728" y="7901"/>
                    <a:pt x="11769" y="7897"/>
                  </a:cubicBezTo>
                  <a:cubicBezTo>
                    <a:pt x="11932" y="7883"/>
                    <a:pt x="12091" y="7839"/>
                    <a:pt x="12253" y="7810"/>
                  </a:cubicBezTo>
                  <a:cubicBezTo>
                    <a:pt x="12265" y="7807"/>
                    <a:pt x="12277" y="7806"/>
                    <a:pt x="12290" y="7806"/>
                  </a:cubicBezTo>
                  <a:cubicBezTo>
                    <a:pt x="12397" y="7806"/>
                    <a:pt x="12492" y="7893"/>
                    <a:pt x="12493" y="8002"/>
                  </a:cubicBezTo>
                  <a:cubicBezTo>
                    <a:pt x="12495" y="8165"/>
                    <a:pt x="12498" y="8326"/>
                    <a:pt x="12493" y="8489"/>
                  </a:cubicBezTo>
                  <a:cubicBezTo>
                    <a:pt x="12488" y="8708"/>
                    <a:pt x="12669" y="8873"/>
                    <a:pt x="12860" y="8873"/>
                  </a:cubicBezTo>
                  <a:cubicBezTo>
                    <a:pt x="12905" y="8873"/>
                    <a:pt x="12950" y="8864"/>
                    <a:pt x="12994" y="8844"/>
                  </a:cubicBezTo>
                  <a:cubicBezTo>
                    <a:pt x="13029" y="8828"/>
                    <a:pt x="13071" y="8821"/>
                    <a:pt x="13109" y="8810"/>
                  </a:cubicBezTo>
                  <a:lnTo>
                    <a:pt x="13109" y="9113"/>
                  </a:lnTo>
                  <a:cubicBezTo>
                    <a:pt x="13059" y="9120"/>
                    <a:pt x="13014" y="9121"/>
                    <a:pt x="12969" y="9133"/>
                  </a:cubicBezTo>
                  <a:cubicBezTo>
                    <a:pt x="12847" y="9162"/>
                    <a:pt x="12780" y="9246"/>
                    <a:pt x="12778" y="9372"/>
                  </a:cubicBezTo>
                  <a:cubicBezTo>
                    <a:pt x="12768" y="9932"/>
                    <a:pt x="12353" y="10307"/>
                    <a:pt x="11869" y="10406"/>
                  </a:cubicBezTo>
                  <a:cubicBezTo>
                    <a:pt x="11792" y="10422"/>
                    <a:pt x="11717" y="10429"/>
                    <a:pt x="11643" y="10429"/>
                  </a:cubicBezTo>
                  <a:cubicBezTo>
                    <a:pt x="11326" y="10429"/>
                    <a:pt x="11047" y="10287"/>
                    <a:pt x="10815" y="10044"/>
                  </a:cubicBezTo>
                  <a:cubicBezTo>
                    <a:pt x="10646" y="9868"/>
                    <a:pt x="10556" y="9648"/>
                    <a:pt x="10548" y="9401"/>
                  </a:cubicBezTo>
                  <a:cubicBezTo>
                    <a:pt x="10542" y="9232"/>
                    <a:pt x="10454" y="9138"/>
                    <a:pt x="10303" y="9138"/>
                  </a:cubicBezTo>
                  <a:cubicBezTo>
                    <a:pt x="10297" y="9138"/>
                    <a:pt x="10292" y="9138"/>
                    <a:pt x="10286" y="9138"/>
                  </a:cubicBezTo>
                  <a:cubicBezTo>
                    <a:pt x="10278" y="9139"/>
                    <a:pt x="10270" y="9139"/>
                    <a:pt x="10262" y="9139"/>
                  </a:cubicBezTo>
                  <a:cubicBezTo>
                    <a:pt x="10144" y="9139"/>
                    <a:pt x="10107" y="9087"/>
                    <a:pt x="10107" y="8957"/>
                  </a:cubicBezTo>
                  <a:lnTo>
                    <a:pt x="10107" y="8773"/>
                  </a:lnTo>
                  <a:cubicBezTo>
                    <a:pt x="10196" y="8801"/>
                    <a:pt x="10279" y="8828"/>
                    <a:pt x="10364" y="8857"/>
                  </a:cubicBezTo>
                  <a:cubicBezTo>
                    <a:pt x="10397" y="8868"/>
                    <a:pt x="10431" y="8873"/>
                    <a:pt x="10465" y="8873"/>
                  </a:cubicBezTo>
                  <a:cubicBezTo>
                    <a:pt x="10645" y="8873"/>
                    <a:pt x="10829" y="8726"/>
                    <a:pt x="10831" y="8489"/>
                  </a:cubicBezTo>
                  <a:cubicBezTo>
                    <a:pt x="10832" y="8343"/>
                    <a:pt x="10831" y="8200"/>
                    <a:pt x="10831" y="8056"/>
                  </a:cubicBezTo>
                  <a:cubicBezTo>
                    <a:pt x="10831" y="7896"/>
                    <a:pt x="10911" y="7804"/>
                    <a:pt x="11041" y="7804"/>
                  </a:cubicBezTo>
                  <a:close/>
                  <a:moveTo>
                    <a:pt x="2842" y="10802"/>
                  </a:moveTo>
                  <a:cubicBezTo>
                    <a:pt x="3001" y="10856"/>
                    <a:pt x="3163" y="10881"/>
                    <a:pt x="3325" y="10881"/>
                  </a:cubicBezTo>
                  <a:cubicBezTo>
                    <a:pt x="3459" y="10881"/>
                    <a:pt x="3593" y="10864"/>
                    <a:pt x="3726" y="10833"/>
                  </a:cubicBezTo>
                  <a:cubicBezTo>
                    <a:pt x="3758" y="10932"/>
                    <a:pt x="3789" y="11021"/>
                    <a:pt x="3822" y="11122"/>
                  </a:cubicBezTo>
                  <a:cubicBezTo>
                    <a:pt x="3649" y="11256"/>
                    <a:pt x="3468" y="11399"/>
                    <a:pt x="3280" y="11548"/>
                  </a:cubicBezTo>
                  <a:cubicBezTo>
                    <a:pt x="3093" y="11403"/>
                    <a:pt x="2908" y="11260"/>
                    <a:pt x="2728" y="11120"/>
                  </a:cubicBezTo>
                  <a:cubicBezTo>
                    <a:pt x="2767" y="11009"/>
                    <a:pt x="2803" y="10908"/>
                    <a:pt x="2842" y="10802"/>
                  </a:cubicBezTo>
                  <a:close/>
                  <a:moveTo>
                    <a:pt x="11169" y="10803"/>
                  </a:moveTo>
                  <a:cubicBezTo>
                    <a:pt x="11330" y="10856"/>
                    <a:pt x="11497" y="10884"/>
                    <a:pt x="11665" y="10884"/>
                  </a:cubicBezTo>
                  <a:cubicBezTo>
                    <a:pt x="11794" y="10884"/>
                    <a:pt x="11924" y="10867"/>
                    <a:pt x="12052" y="10832"/>
                  </a:cubicBezTo>
                  <a:cubicBezTo>
                    <a:pt x="12084" y="10938"/>
                    <a:pt x="12113" y="11034"/>
                    <a:pt x="12144" y="11133"/>
                  </a:cubicBezTo>
                  <a:cubicBezTo>
                    <a:pt x="11971" y="11265"/>
                    <a:pt x="11794" y="11403"/>
                    <a:pt x="11610" y="11548"/>
                  </a:cubicBezTo>
                  <a:cubicBezTo>
                    <a:pt x="11431" y="11409"/>
                    <a:pt x="11250" y="11269"/>
                    <a:pt x="11078" y="11134"/>
                  </a:cubicBezTo>
                  <a:cubicBezTo>
                    <a:pt x="11108" y="11024"/>
                    <a:pt x="11139" y="10917"/>
                    <a:pt x="11169" y="10803"/>
                  </a:cubicBezTo>
                  <a:close/>
                  <a:moveTo>
                    <a:pt x="12631" y="11370"/>
                  </a:moveTo>
                  <a:cubicBezTo>
                    <a:pt x="12653" y="11370"/>
                    <a:pt x="12676" y="11377"/>
                    <a:pt x="12701" y="11389"/>
                  </a:cubicBezTo>
                  <a:cubicBezTo>
                    <a:pt x="12754" y="11416"/>
                    <a:pt x="12806" y="11434"/>
                    <a:pt x="12875" y="11466"/>
                  </a:cubicBezTo>
                  <a:cubicBezTo>
                    <a:pt x="12806" y="11553"/>
                    <a:pt x="12742" y="11637"/>
                    <a:pt x="12679" y="11720"/>
                  </a:cubicBezTo>
                  <a:cubicBezTo>
                    <a:pt x="12633" y="11780"/>
                    <a:pt x="12584" y="11836"/>
                    <a:pt x="12537" y="11897"/>
                  </a:cubicBezTo>
                  <a:cubicBezTo>
                    <a:pt x="12490" y="11960"/>
                    <a:pt x="12437" y="11992"/>
                    <a:pt x="12377" y="11992"/>
                  </a:cubicBezTo>
                  <a:cubicBezTo>
                    <a:pt x="12341" y="11992"/>
                    <a:pt x="12302" y="11980"/>
                    <a:pt x="12260" y="11956"/>
                  </a:cubicBezTo>
                  <a:cubicBezTo>
                    <a:pt x="12178" y="11913"/>
                    <a:pt x="12100" y="11865"/>
                    <a:pt x="12015" y="11815"/>
                  </a:cubicBezTo>
                  <a:cubicBezTo>
                    <a:pt x="12198" y="11674"/>
                    <a:pt x="12374" y="11545"/>
                    <a:pt x="12544" y="11406"/>
                  </a:cubicBezTo>
                  <a:cubicBezTo>
                    <a:pt x="12576" y="11381"/>
                    <a:pt x="12603" y="11370"/>
                    <a:pt x="12631" y="11370"/>
                  </a:cubicBezTo>
                  <a:close/>
                  <a:moveTo>
                    <a:pt x="4320" y="11379"/>
                  </a:moveTo>
                  <a:cubicBezTo>
                    <a:pt x="4330" y="11379"/>
                    <a:pt x="4339" y="11380"/>
                    <a:pt x="4348" y="11382"/>
                  </a:cubicBezTo>
                  <a:cubicBezTo>
                    <a:pt x="4413" y="11398"/>
                    <a:pt x="4473" y="11434"/>
                    <a:pt x="4544" y="11467"/>
                  </a:cubicBezTo>
                  <a:cubicBezTo>
                    <a:pt x="4419" y="11624"/>
                    <a:pt x="4300" y="11785"/>
                    <a:pt x="4169" y="11934"/>
                  </a:cubicBezTo>
                  <a:cubicBezTo>
                    <a:pt x="4135" y="11973"/>
                    <a:pt x="4093" y="11993"/>
                    <a:pt x="4048" y="11993"/>
                  </a:cubicBezTo>
                  <a:cubicBezTo>
                    <a:pt x="4013" y="11993"/>
                    <a:pt x="3976" y="11982"/>
                    <a:pt x="3938" y="11958"/>
                  </a:cubicBezTo>
                  <a:cubicBezTo>
                    <a:pt x="3857" y="11911"/>
                    <a:pt x="3777" y="11867"/>
                    <a:pt x="3685" y="11815"/>
                  </a:cubicBezTo>
                  <a:cubicBezTo>
                    <a:pt x="3843" y="11689"/>
                    <a:pt x="3995" y="11573"/>
                    <a:pt x="4145" y="11454"/>
                  </a:cubicBezTo>
                  <a:cubicBezTo>
                    <a:pt x="4167" y="11437"/>
                    <a:pt x="4187" y="11410"/>
                    <a:pt x="4214" y="11403"/>
                  </a:cubicBezTo>
                  <a:cubicBezTo>
                    <a:pt x="4247" y="11392"/>
                    <a:pt x="4286" y="11379"/>
                    <a:pt x="4320" y="11379"/>
                  </a:cubicBezTo>
                  <a:close/>
                  <a:moveTo>
                    <a:pt x="2265" y="11372"/>
                  </a:moveTo>
                  <a:cubicBezTo>
                    <a:pt x="2286" y="11372"/>
                    <a:pt x="2305" y="11376"/>
                    <a:pt x="2318" y="11385"/>
                  </a:cubicBezTo>
                  <a:cubicBezTo>
                    <a:pt x="2488" y="11511"/>
                    <a:pt x="2652" y="11644"/>
                    <a:pt x="2818" y="11774"/>
                  </a:cubicBezTo>
                  <a:cubicBezTo>
                    <a:pt x="2832" y="11785"/>
                    <a:pt x="2846" y="11795"/>
                    <a:pt x="2871" y="11814"/>
                  </a:cubicBezTo>
                  <a:cubicBezTo>
                    <a:pt x="2765" y="11873"/>
                    <a:pt x="2675" y="11937"/>
                    <a:pt x="2577" y="11979"/>
                  </a:cubicBezTo>
                  <a:cubicBezTo>
                    <a:pt x="2554" y="11989"/>
                    <a:pt x="2533" y="11994"/>
                    <a:pt x="2514" y="11994"/>
                  </a:cubicBezTo>
                  <a:cubicBezTo>
                    <a:pt x="2444" y="11994"/>
                    <a:pt x="2391" y="11939"/>
                    <a:pt x="2344" y="11883"/>
                  </a:cubicBezTo>
                  <a:cubicBezTo>
                    <a:pt x="2233" y="11746"/>
                    <a:pt x="2123" y="11608"/>
                    <a:pt x="2008" y="11468"/>
                  </a:cubicBezTo>
                  <a:cubicBezTo>
                    <a:pt x="2078" y="11437"/>
                    <a:pt x="2136" y="11403"/>
                    <a:pt x="2198" y="11383"/>
                  </a:cubicBezTo>
                  <a:cubicBezTo>
                    <a:pt x="2217" y="11377"/>
                    <a:pt x="2242" y="11372"/>
                    <a:pt x="2265" y="11372"/>
                  </a:cubicBezTo>
                  <a:close/>
                  <a:moveTo>
                    <a:pt x="10593" y="11363"/>
                  </a:moveTo>
                  <a:cubicBezTo>
                    <a:pt x="10637" y="11363"/>
                    <a:pt x="10670" y="11397"/>
                    <a:pt x="10704" y="11425"/>
                  </a:cubicBezTo>
                  <a:cubicBezTo>
                    <a:pt x="10868" y="11552"/>
                    <a:pt x="11030" y="11682"/>
                    <a:pt x="11200" y="11816"/>
                  </a:cubicBezTo>
                  <a:cubicBezTo>
                    <a:pt x="11107" y="11869"/>
                    <a:pt x="11015" y="11918"/>
                    <a:pt x="10927" y="11971"/>
                  </a:cubicBezTo>
                  <a:cubicBezTo>
                    <a:pt x="10898" y="11988"/>
                    <a:pt x="10868" y="11996"/>
                    <a:pt x="10840" y="11996"/>
                  </a:cubicBezTo>
                  <a:cubicBezTo>
                    <a:pt x="10803" y="11996"/>
                    <a:pt x="10769" y="11982"/>
                    <a:pt x="10745" y="11954"/>
                  </a:cubicBezTo>
                  <a:cubicBezTo>
                    <a:pt x="10606" y="11799"/>
                    <a:pt x="10477" y="11635"/>
                    <a:pt x="10340" y="11467"/>
                  </a:cubicBezTo>
                  <a:cubicBezTo>
                    <a:pt x="10419" y="11432"/>
                    <a:pt x="10484" y="11402"/>
                    <a:pt x="10549" y="11374"/>
                  </a:cubicBezTo>
                  <a:cubicBezTo>
                    <a:pt x="10565" y="11366"/>
                    <a:pt x="10579" y="11363"/>
                    <a:pt x="10593" y="11363"/>
                  </a:cubicBezTo>
                  <a:close/>
                  <a:moveTo>
                    <a:pt x="11607" y="12115"/>
                  </a:moveTo>
                  <a:cubicBezTo>
                    <a:pt x="11621" y="12115"/>
                    <a:pt x="11640" y="12121"/>
                    <a:pt x="11651" y="12128"/>
                  </a:cubicBezTo>
                  <a:cubicBezTo>
                    <a:pt x="11728" y="12173"/>
                    <a:pt x="11804" y="12220"/>
                    <a:pt x="11892" y="12275"/>
                  </a:cubicBezTo>
                  <a:cubicBezTo>
                    <a:pt x="11840" y="12361"/>
                    <a:pt x="11790" y="12453"/>
                    <a:pt x="11728" y="12535"/>
                  </a:cubicBezTo>
                  <a:cubicBezTo>
                    <a:pt x="11716" y="12551"/>
                    <a:pt x="11690" y="12557"/>
                    <a:pt x="11657" y="12557"/>
                  </a:cubicBezTo>
                  <a:cubicBezTo>
                    <a:pt x="11585" y="12557"/>
                    <a:pt x="11485" y="12525"/>
                    <a:pt x="11465" y="12487"/>
                  </a:cubicBezTo>
                  <a:cubicBezTo>
                    <a:pt x="11425" y="12418"/>
                    <a:pt x="11383" y="12350"/>
                    <a:pt x="11335" y="12272"/>
                  </a:cubicBezTo>
                  <a:cubicBezTo>
                    <a:pt x="11422" y="12218"/>
                    <a:pt x="11504" y="12167"/>
                    <a:pt x="11589" y="12119"/>
                  </a:cubicBezTo>
                  <a:cubicBezTo>
                    <a:pt x="11594" y="12117"/>
                    <a:pt x="11600" y="12115"/>
                    <a:pt x="11607" y="12115"/>
                  </a:cubicBezTo>
                  <a:close/>
                  <a:moveTo>
                    <a:pt x="3276" y="12108"/>
                  </a:moveTo>
                  <a:cubicBezTo>
                    <a:pt x="3369" y="12163"/>
                    <a:pt x="3465" y="12218"/>
                    <a:pt x="3563" y="12275"/>
                  </a:cubicBezTo>
                  <a:cubicBezTo>
                    <a:pt x="3525" y="12331"/>
                    <a:pt x="3488" y="12388"/>
                    <a:pt x="3451" y="12446"/>
                  </a:cubicBezTo>
                  <a:cubicBezTo>
                    <a:pt x="3404" y="12519"/>
                    <a:pt x="3333" y="12560"/>
                    <a:pt x="3254" y="12560"/>
                  </a:cubicBezTo>
                  <a:cubicBezTo>
                    <a:pt x="3231" y="12560"/>
                    <a:pt x="3207" y="12556"/>
                    <a:pt x="3183" y="12549"/>
                  </a:cubicBezTo>
                  <a:cubicBezTo>
                    <a:pt x="3170" y="12545"/>
                    <a:pt x="3154" y="12537"/>
                    <a:pt x="3147" y="12527"/>
                  </a:cubicBezTo>
                  <a:cubicBezTo>
                    <a:pt x="3099" y="12443"/>
                    <a:pt x="3054" y="12358"/>
                    <a:pt x="3006" y="12269"/>
                  </a:cubicBezTo>
                  <a:cubicBezTo>
                    <a:pt x="3096" y="12217"/>
                    <a:pt x="3184" y="12163"/>
                    <a:pt x="3276" y="12108"/>
                  </a:cubicBezTo>
                  <a:close/>
                  <a:moveTo>
                    <a:pt x="3334" y="12995"/>
                  </a:moveTo>
                  <a:cubicBezTo>
                    <a:pt x="3424" y="13475"/>
                    <a:pt x="3514" y="13951"/>
                    <a:pt x="3603" y="14437"/>
                  </a:cubicBezTo>
                  <a:lnTo>
                    <a:pt x="2952" y="14437"/>
                  </a:lnTo>
                  <a:cubicBezTo>
                    <a:pt x="3041" y="13958"/>
                    <a:pt x="3129" y="13482"/>
                    <a:pt x="3221" y="12995"/>
                  </a:cubicBezTo>
                  <a:close/>
                  <a:moveTo>
                    <a:pt x="11610" y="12995"/>
                  </a:moveTo>
                  <a:cubicBezTo>
                    <a:pt x="11635" y="12995"/>
                    <a:pt x="11673" y="13022"/>
                    <a:pt x="11677" y="13043"/>
                  </a:cubicBezTo>
                  <a:cubicBezTo>
                    <a:pt x="11722" y="13274"/>
                    <a:pt x="11762" y="13506"/>
                    <a:pt x="11804" y="13739"/>
                  </a:cubicBezTo>
                  <a:cubicBezTo>
                    <a:pt x="11835" y="13909"/>
                    <a:pt x="11869" y="14079"/>
                    <a:pt x="11900" y="14247"/>
                  </a:cubicBezTo>
                  <a:cubicBezTo>
                    <a:pt x="11912" y="14308"/>
                    <a:pt x="11920" y="14370"/>
                    <a:pt x="11932" y="14435"/>
                  </a:cubicBezTo>
                  <a:cubicBezTo>
                    <a:pt x="11714" y="14438"/>
                    <a:pt x="11509" y="14438"/>
                    <a:pt x="11288" y="14438"/>
                  </a:cubicBezTo>
                  <a:cubicBezTo>
                    <a:pt x="11303" y="14345"/>
                    <a:pt x="11316" y="14253"/>
                    <a:pt x="11333" y="14161"/>
                  </a:cubicBezTo>
                  <a:cubicBezTo>
                    <a:pt x="11395" y="13824"/>
                    <a:pt x="11458" y="13486"/>
                    <a:pt x="11521" y="13151"/>
                  </a:cubicBezTo>
                  <a:cubicBezTo>
                    <a:pt x="11528" y="13114"/>
                    <a:pt x="11528" y="13073"/>
                    <a:pt x="11544" y="13040"/>
                  </a:cubicBezTo>
                  <a:cubicBezTo>
                    <a:pt x="11554" y="13018"/>
                    <a:pt x="11588" y="12995"/>
                    <a:pt x="11610" y="12995"/>
                  </a:cubicBezTo>
                  <a:close/>
                  <a:moveTo>
                    <a:pt x="5017" y="11651"/>
                  </a:moveTo>
                  <a:cubicBezTo>
                    <a:pt x="5029" y="11651"/>
                    <a:pt x="5042" y="11653"/>
                    <a:pt x="5050" y="11658"/>
                  </a:cubicBezTo>
                  <a:cubicBezTo>
                    <a:pt x="5184" y="11741"/>
                    <a:pt x="5322" y="11821"/>
                    <a:pt x="5449" y="11915"/>
                  </a:cubicBezTo>
                  <a:cubicBezTo>
                    <a:pt x="5675" y="12088"/>
                    <a:pt x="5852" y="12303"/>
                    <a:pt x="5957" y="12566"/>
                  </a:cubicBezTo>
                  <a:cubicBezTo>
                    <a:pt x="6021" y="12726"/>
                    <a:pt x="6079" y="12896"/>
                    <a:pt x="6089" y="13064"/>
                  </a:cubicBezTo>
                  <a:cubicBezTo>
                    <a:pt x="6111" y="13462"/>
                    <a:pt x="6107" y="13861"/>
                    <a:pt x="6111" y="14261"/>
                  </a:cubicBezTo>
                  <a:cubicBezTo>
                    <a:pt x="6113" y="14374"/>
                    <a:pt x="6043" y="14439"/>
                    <a:pt x="5933" y="14439"/>
                  </a:cubicBezTo>
                  <a:lnTo>
                    <a:pt x="5405" y="14439"/>
                  </a:lnTo>
                  <a:lnTo>
                    <a:pt x="5405" y="13948"/>
                  </a:lnTo>
                  <a:cubicBezTo>
                    <a:pt x="5405" y="13793"/>
                    <a:pt x="5320" y="13698"/>
                    <a:pt x="5180" y="13697"/>
                  </a:cubicBezTo>
                  <a:cubicBezTo>
                    <a:pt x="5179" y="13697"/>
                    <a:pt x="5178" y="13697"/>
                    <a:pt x="5177" y="13697"/>
                  </a:cubicBezTo>
                  <a:cubicBezTo>
                    <a:pt x="5037" y="13697"/>
                    <a:pt x="4947" y="13795"/>
                    <a:pt x="4945" y="13951"/>
                  </a:cubicBezTo>
                  <a:lnTo>
                    <a:pt x="4945" y="14434"/>
                  </a:lnTo>
                  <a:lnTo>
                    <a:pt x="4070" y="14434"/>
                  </a:lnTo>
                  <a:cubicBezTo>
                    <a:pt x="3997" y="14059"/>
                    <a:pt x="3924" y="13683"/>
                    <a:pt x="3850" y="13308"/>
                  </a:cubicBezTo>
                  <a:cubicBezTo>
                    <a:pt x="3826" y="13175"/>
                    <a:pt x="3811" y="13039"/>
                    <a:pt x="3777" y="12909"/>
                  </a:cubicBezTo>
                  <a:cubicBezTo>
                    <a:pt x="3756" y="12824"/>
                    <a:pt x="3799" y="12767"/>
                    <a:pt x="3833" y="12703"/>
                  </a:cubicBezTo>
                  <a:cubicBezTo>
                    <a:pt x="3863" y="12648"/>
                    <a:pt x="3904" y="12597"/>
                    <a:pt x="3934" y="12542"/>
                  </a:cubicBezTo>
                  <a:cubicBezTo>
                    <a:pt x="3975" y="12467"/>
                    <a:pt x="4030" y="12442"/>
                    <a:pt x="4119" y="12439"/>
                  </a:cubicBezTo>
                  <a:cubicBezTo>
                    <a:pt x="4275" y="12436"/>
                    <a:pt x="4406" y="12360"/>
                    <a:pt x="4505" y="12239"/>
                  </a:cubicBezTo>
                  <a:cubicBezTo>
                    <a:pt x="4664" y="12048"/>
                    <a:pt x="4819" y="11852"/>
                    <a:pt x="4979" y="11661"/>
                  </a:cubicBezTo>
                  <a:cubicBezTo>
                    <a:pt x="4985" y="11654"/>
                    <a:pt x="5001" y="11651"/>
                    <a:pt x="5017" y="11651"/>
                  </a:cubicBezTo>
                  <a:close/>
                  <a:moveTo>
                    <a:pt x="13339" y="11674"/>
                  </a:moveTo>
                  <a:cubicBezTo>
                    <a:pt x="13349" y="11674"/>
                    <a:pt x="13358" y="11675"/>
                    <a:pt x="13363" y="11679"/>
                  </a:cubicBezTo>
                  <a:cubicBezTo>
                    <a:pt x="13520" y="11780"/>
                    <a:pt x="13683" y="11876"/>
                    <a:pt x="13830" y="11990"/>
                  </a:cubicBezTo>
                  <a:cubicBezTo>
                    <a:pt x="14031" y="12147"/>
                    <a:pt x="14180" y="12351"/>
                    <a:pt x="14284" y="12585"/>
                  </a:cubicBezTo>
                  <a:cubicBezTo>
                    <a:pt x="14375" y="12790"/>
                    <a:pt x="14433" y="13003"/>
                    <a:pt x="14434" y="13228"/>
                  </a:cubicBezTo>
                  <a:cubicBezTo>
                    <a:pt x="14439" y="13571"/>
                    <a:pt x="14437" y="13913"/>
                    <a:pt x="14437" y="14256"/>
                  </a:cubicBezTo>
                  <a:cubicBezTo>
                    <a:pt x="14437" y="14381"/>
                    <a:pt x="14375" y="14441"/>
                    <a:pt x="14249" y="14441"/>
                  </a:cubicBezTo>
                  <a:lnTo>
                    <a:pt x="13802" y="14441"/>
                  </a:lnTo>
                  <a:lnTo>
                    <a:pt x="13802" y="13923"/>
                  </a:lnTo>
                  <a:cubicBezTo>
                    <a:pt x="13802" y="13787"/>
                    <a:pt x="13716" y="13698"/>
                    <a:pt x="13583" y="13698"/>
                  </a:cubicBezTo>
                  <a:cubicBezTo>
                    <a:pt x="13443" y="13698"/>
                    <a:pt x="13359" y="13780"/>
                    <a:pt x="13359" y="13917"/>
                  </a:cubicBezTo>
                  <a:lnTo>
                    <a:pt x="13359" y="14439"/>
                  </a:lnTo>
                  <a:lnTo>
                    <a:pt x="13102" y="14439"/>
                  </a:lnTo>
                  <a:cubicBezTo>
                    <a:pt x="12997" y="14439"/>
                    <a:pt x="12893" y="14439"/>
                    <a:pt x="12788" y="14439"/>
                  </a:cubicBezTo>
                  <a:cubicBezTo>
                    <a:pt x="12684" y="14439"/>
                    <a:pt x="12579" y="14439"/>
                    <a:pt x="12473" y="14441"/>
                  </a:cubicBezTo>
                  <a:cubicBezTo>
                    <a:pt x="12471" y="14441"/>
                    <a:pt x="12468" y="14441"/>
                    <a:pt x="12465" y="14441"/>
                  </a:cubicBezTo>
                  <a:cubicBezTo>
                    <a:pt x="12412" y="14441"/>
                    <a:pt x="12395" y="14415"/>
                    <a:pt x="12386" y="14363"/>
                  </a:cubicBezTo>
                  <a:cubicBezTo>
                    <a:pt x="12325" y="14033"/>
                    <a:pt x="12260" y="13702"/>
                    <a:pt x="12196" y="13371"/>
                  </a:cubicBezTo>
                  <a:cubicBezTo>
                    <a:pt x="12164" y="13207"/>
                    <a:pt x="12133" y="13043"/>
                    <a:pt x="12106" y="12878"/>
                  </a:cubicBezTo>
                  <a:cubicBezTo>
                    <a:pt x="12100" y="12846"/>
                    <a:pt x="12107" y="12805"/>
                    <a:pt x="12124" y="12777"/>
                  </a:cubicBezTo>
                  <a:cubicBezTo>
                    <a:pt x="12178" y="12679"/>
                    <a:pt x="12239" y="12585"/>
                    <a:pt x="12301" y="12491"/>
                  </a:cubicBezTo>
                  <a:cubicBezTo>
                    <a:pt x="12316" y="12467"/>
                    <a:pt x="12352" y="12445"/>
                    <a:pt x="12376" y="12445"/>
                  </a:cubicBezTo>
                  <a:cubicBezTo>
                    <a:pt x="12381" y="12445"/>
                    <a:pt x="12386" y="12445"/>
                    <a:pt x="12390" y="12445"/>
                  </a:cubicBezTo>
                  <a:cubicBezTo>
                    <a:pt x="12644" y="12445"/>
                    <a:pt x="12809" y="12299"/>
                    <a:pt x="12952" y="12109"/>
                  </a:cubicBezTo>
                  <a:cubicBezTo>
                    <a:pt x="13059" y="11965"/>
                    <a:pt x="13174" y="11828"/>
                    <a:pt x="13291" y="11689"/>
                  </a:cubicBezTo>
                  <a:cubicBezTo>
                    <a:pt x="13299" y="11680"/>
                    <a:pt x="13321" y="11674"/>
                    <a:pt x="13339" y="11674"/>
                  </a:cubicBezTo>
                  <a:close/>
                  <a:moveTo>
                    <a:pt x="9880" y="11676"/>
                  </a:moveTo>
                  <a:cubicBezTo>
                    <a:pt x="9910" y="11676"/>
                    <a:pt x="9933" y="11694"/>
                    <a:pt x="9958" y="11723"/>
                  </a:cubicBezTo>
                  <a:cubicBezTo>
                    <a:pt x="10090" y="11891"/>
                    <a:pt x="10217" y="12063"/>
                    <a:pt x="10357" y="12225"/>
                  </a:cubicBezTo>
                  <a:cubicBezTo>
                    <a:pt x="10473" y="12360"/>
                    <a:pt x="10620" y="12445"/>
                    <a:pt x="10803" y="12445"/>
                  </a:cubicBezTo>
                  <a:cubicBezTo>
                    <a:pt x="10812" y="12445"/>
                    <a:pt x="10821" y="12445"/>
                    <a:pt x="10829" y="12445"/>
                  </a:cubicBezTo>
                  <a:cubicBezTo>
                    <a:pt x="10831" y="12445"/>
                    <a:pt x="10833" y="12445"/>
                    <a:pt x="10835" y="12445"/>
                  </a:cubicBezTo>
                  <a:cubicBezTo>
                    <a:pt x="10890" y="12445"/>
                    <a:pt x="10921" y="12466"/>
                    <a:pt x="10946" y="12515"/>
                  </a:cubicBezTo>
                  <a:cubicBezTo>
                    <a:pt x="10991" y="12602"/>
                    <a:pt x="11045" y="12685"/>
                    <a:pt x="11090" y="12771"/>
                  </a:cubicBezTo>
                  <a:cubicBezTo>
                    <a:pt x="11107" y="12800"/>
                    <a:pt x="11118" y="12842"/>
                    <a:pt x="11112" y="12876"/>
                  </a:cubicBezTo>
                  <a:cubicBezTo>
                    <a:pt x="11057" y="13172"/>
                    <a:pt x="10999" y="13463"/>
                    <a:pt x="10943" y="13759"/>
                  </a:cubicBezTo>
                  <a:cubicBezTo>
                    <a:pt x="10903" y="13965"/>
                    <a:pt x="10869" y="14172"/>
                    <a:pt x="10829" y="14380"/>
                  </a:cubicBezTo>
                  <a:cubicBezTo>
                    <a:pt x="10824" y="14403"/>
                    <a:pt x="10794" y="14438"/>
                    <a:pt x="10774" y="14438"/>
                  </a:cubicBezTo>
                  <a:cubicBezTo>
                    <a:pt x="10647" y="14439"/>
                    <a:pt x="10519" y="14440"/>
                    <a:pt x="10390" y="14440"/>
                  </a:cubicBezTo>
                  <a:cubicBezTo>
                    <a:pt x="10261" y="14440"/>
                    <a:pt x="10131" y="14439"/>
                    <a:pt x="9999" y="14439"/>
                  </a:cubicBezTo>
                  <a:lnTo>
                    <a:pt x="9999" y="13957"/>
                  </a:lnTo>
                  <a:cubicBezTo>
                    <a:pt x="9999" y="13793"/>
                    <a:pt x="9920" y="13701"/>
                    <a:pt x="9784" y="13697"/>
                  </a:cubicBezTo>
                  <a:cubicBezTo>
                    <a:pt x="9782" y="13697"/>
                    <a:pt x="9779" y="13697"/>
                    <a:pt x="9777" y="13697"/>
                  </a:cubicBezTo>
                  <a:cubicBezTo>
                    <a:pt x="9645" y="13697"/>
                    <a:pt x="9542" y="13779"/>
                    <a:pt x="9539" y="13960"/>
                  </a:cubicBezTo>
                  <a:cubicBezTo>
                    <a:pt x="9538" y="14114"/>
                    <a:pt x="9538" y="14267"/>
                    <a:pt x="9538" y="14420"/>
                  </a:cubicBezTo>
                  <a:cubicBezTo>
                    <a:pt x="9538" y="14424"/>
                    <a:pt x="9536" y="14425"/>
                    <a:pt x="9535" y="14434"/>
                  </a:cubicBezTo>
                  <a:cubicBezTo>
                    <a:pt x="9517" y="14437"/>
                    <a:pt x="9497" y="14441"/>
                    <a:pt x="9478" y="14441"/>
                  </a:cubicBezTo>
                  <a:cubicBezTo>
                    <a:pt x="9360" y="14441"/>
                    <a:pt x="9243" y="14442"/>
                    <a:pt x="9125" y="14442"/>
                  </a:cubicBezTo>
                  <a:cubicBezTo>
                    <a:pt x="9066" y="14442"/>
                    <a:pt x="9007" y="14442"/>
                    <a:pt x="8948" y="14441"/>
                  </a:cubicBezTo>
                  <a:cubicBezTo>
                    <a:pt x="8845" y="14441"/>
                    <a:pt x="8779" y="14374"/>
                    <a:pt x="8779" y="14271"/>
                  </a:cubicBezTo>
                  <a:cubicBezTo>
                    <a:pt x="8779" y="13900"/>
                    <a:pt x="8764" y="13528"/>
                    <a:pt x="8782" y="13159"/>
                  </a:cubicBezTo>
                  <a:cubicBezTo>
                    <a:pt x="8801" y="12838"/>
                    <a:pt x="8912" y="12538"/>
                    <a:pt x="9112" y="12282"/>
                  </a:cubicBezTo>
                  <a:cubicBezTo>
                    <a:pt x="9304" y="12033"/>
                    <a:pt x="9543" y="11838"/>
                    <a:pt x="9825" y="11692"/>
                  </a:cubicBezTo>
                  <a:cubicBezTo>
                    <a:pt x="9846" y="11681"/>
                    <a:pt x="9864" y="11676"/>
                    <a:pt x="9880" y="11676"/>
                  </a:cubicBezTo>
                  <a:close/>
                  <a:moveTo>
                    <a:pt x="7104" y="0"/>
                  </a:moveTo>
                  <a:cubicBezTo>
                    <a:pt x="7004" y="17"/>
                    <a:pt x="6903" y="33"/>
                    <a:pt x="6803" y="52"/>
                  </a:cubicBezTo>
                  <a:cubicBezTo>
                    <a:pt x="6534" y="106"/>
                    <a:pt x="6272" y="185"/>
                    <a:pt x="6022" y="300"/>
                  </a:cubicBezTo>
                  <a:cubicBezTo>
                    <a:pt x="5612" y="490"/>
                    <a:pt x="5251" y="749"/>
                    <a:pt x="4943" y="1077"/>
                  </a:cubicBezTo>
                  <a:cubicBezTo>
                    <a:pt x="4754" y="1275"/>
                    <a:pt x="4597" y="1497"/>
                    <a:pt x="4462" y="1733"/>
                  </a:cubicBezTo>
                  <a:cubicBezTo>
                    <a:pt x="4299" y="2013"/>
                    <a:pt x="4183" y="2315"/>
                    <a:pt x="4111" y="2632"/>
                  </a:cubicBezTo>
                  <a:cubicBezTo>
                    <a:pt x="4070" y="2814"/>
                    <a:pt x="4046" y="3001"/>
                    <a:pt x="4012" y="3199"/>
                  </a:cubicBezTo>
                  <a:cubicBezTo>
                    <a:pt x="3944" y="3199"/>
                    <a:pt x="3871" y="3201"/>
                    <a:pt x="3796" y="3201"/>
                  </a:cubicBezTo>
                  <a:cubicBezTo>
                    <a:pt x="3758" y="3201"/>
                    <a:pt x="3720" y="3200"/>
                    <a:pt x="3682" y="3199"/>
                  </a:cubicBezTo>
                  <a:cubicBezTo>
                    <a:pt x="3676" y="3199"/>
                    <a:pt x="3670" y="3199"/>
                    <a:pt x="3664" y="3199"/>
                  </a:cubicBezTo>
                  <a:cubicBezTo>
                    <a:pt x="3328" y="3199"/>
                    <a:pt x="3000" y="3542"/>
                    <a:pt x="3001" y="3878"/>
                  </a:cubicBezTo>
                  <a:cubicBezTo>
                    <a:pt x="3007" y="4639"/>
                    <a:pt x="3004" y="5398"/>
                    <a:pt x="3004" y="6157"/>
                  </a:cubicBezTo>
                  <a:lnTo>
                    <a:pt x="3004" y="6276"/>
                  </a:lnTo>
                  <a:cubicBezTo>
                    <a:pt x="2948" y="6276"/>
                    <a:pt x="2892" y="6274"/>
                    <a:pt x="2838" y="6274"/>
                  </a:cubicBezTo>
                  <a:cubicBezTo>
                    <a:pt x="2811" y="6274"/>
                    <a:pt x="2784" y="6275"/>
                    <a:pt x="2757" y="6276"/>
                  </a:cubicBezTo>
                  <a:cubicBezTo>
                    <a:pt x="2199" y="6299"/>
                    <a:pt x="1792" y="6568"/>
                    <a:pt x="1516" y="7043"/>
                  </a:cubicBezTo>
                  <a:cubicBezTo>
                    <a:pt x="1387" y="7268"/>
                    <a:pt x="1331" y="7508"/>
                    <a:pt x="1342" y="7769"/>
                  </a:cubicBezTo>
                  <a:cubicBezTo>
                    <a:pt x="1348" y="7947"/>
                    <a:pt x="1345" y="8128"/>
                    <a:pt x="1342" y="8308"/>
                  </a:cubicBezTo>
                  <a:cubicBezTo>
                    <a:pt x="1338" y="8548"/>
                    <a:pt x="1335" y="8789"/>
                    <a:pt x="1324" y="9029"/>
                  </a:cubicBezTo>
                  <a:cubicBezTo>
                    <a:pt x="1312" y="9268"/>
                    <a:pt x="1483" y="9495"/>
                    <a:pt x="1713" y="9564"/>
                  </a:cubicBezTo>
                  <a:cubicBezTo>
                    <a:pt x="1734" y="9571"/>
                    <a:pt x="1755" y="9580"/>
                    <a:pt x="1776" y="9587"/>
                  </a:cubicBezTo>
                  <a:cubicBezTo>
                    <a:pt x="1844" y="9967"/>
                    <a:pt x="2017" y="10283"/>
                    <a:pt x="2327" y="10520"/>
                  </a:cubicBezTo>
                  <a:cubicBezTo>
                    <a:pt x="2365" y="10550"/>
                    <a:pt x="2392" y="10740"/>
                    <a:pt x="2362" y="10812"/>
                  </a:cubicBezTo>
                  <a:cubicBezTo>
                    <a:pt x="2335" y="10876"/>
                    <a:pt x="2286" y="10897"/>
                    <a:pt x="2213" y="10910"/>
                  </a:cubicBezTo>
                  <a:cubicBezTo>
                    <a:pt x="2066" y="10936"/>
                    <a:pt x="1923" y="10980"/>
                    <a:pt x="1783" y="11031"/>
                  </a:cubicBezTo>
                  <a:cubicBezTo>
                    <a:pt x="1495" y="11137"/>
                    <a:pt x="1217" y="11265"/>
                    <a:pt x="968" y="11446"/>
                  </a:cubicBezTo>
                  <a:cubicBezTo>
                    <a:pt x="868" y="11518"/>
                    <a:pt x="825" y="11676"/>
                    <a:pt x="892" y="11767"/>
                  </a:cubicBezTo>
                  <a:cubicBezTo>
                    <a:pt x="942" y="11834"/>
                    <a:pt x="1011" y="11870"/>
                    <a:pt x="1085" y="11870"/>
                  </a:cubicBezTo>
                  <a:cubicBezTo>
                    <a:pt x="1130" y="11870"/>
                    <a:pt x="1176" y="11857"/>
                    <a:pt x="1222" y="11831"/>
                  </a:cubicBezTo>
                  <a:cubicBezTo>
                    <a:pt x="1275" y="11799"/>
                    <a:pt x="1328" y="11760"/>
                    <a:pt x="1380" y="11726"/>
                  </a:cubicBezTo>
                  <a:cubicBezTo>
                    <a:pt x="1434" y="11693"/>
                    <a:pt x="1490" y="11662"/>
                    <a:pt x="1548" y="11631"/>
                  </a:cubicBezTo>
                  <a:cubicBezTo>
                    <a:pt x="1669" y="11778"/>
                    <a:pt x="1792" y="11921"/>
                    <a:pt x="1908" y="12070"/>
                  </a:cubicBezTo>
                  <a:cubicBezTo>
                    <a:pt x="2037" y="12232"/>
                    <a:pt x="2160" y="12396"/>
                    <a:pt x="2385" y="12435"/>
                  </a:cubicBezTo>
                  <a:cubicBezTo>
                    <a:pt x="2397" y="12436"/>
                    <a:pt x="2410" y="12444"/>
                    <a:pt x="2422" y="12444"/>
                  </a:cubicBezTo>
                  <a:cubicBezTo>
                    <a:pt x="2424" y="12444"/>
                    <a:pt x="2425" y="12444"/>
                    <a:pt x="2427" y="12443"/>
                  </a:cubicBezTo>
                  <a:cubicBezTo>
                    <a:pt x="2448" y="12438"/>
                    <a:pt x="2467" y="12435"/>
                    <a:pt x="2485" y="12435"/>
                  </a:cubicBezTo>
                  <a:cubicBezTo>
                    <a:pt x="2581" y="12435"/>
                    <a:pt x="2624" y="12515"/>
                    <a:pt x="2668" y="12597"/>
                  </a:cubicBezTo>
                  <a:cubicBezTo>
                    <a:pt x="2703" y="12662"/>
                    <a:pt x="2750" y="12725"/>
                    <a:pt x="2775" y="12793"/>
                  </a:cubicBezTo>
                  <a:cubicBezTo>
                    <a:pt x="2789" y="12832"/>
                    <a:pt x="2782" y="12882"/>
                    <a:pt x="2774" y="12924"/>
                  </a:cubicBezTo>
                  <a:cubicBezTo>
                    <a:pt x="2700" y="13319"/>
                    <a:pt x="2622" y="13711"/>
                    <a:pt x="2547" y="14104"/>
                  </a:cubicBezTo>
                  <a:cubicBezTo>
                    <a:pt x="2526" y="14213"/>
                    <a:pt x="2511" y="14325"/>
                    <a:pt x="2491" y="14437"/>
                  </a:cubicBezTo>
                  <a:lnTo>
                    <a:pt x="1608" y="14437"/>
                  </a:lnTo>
                  <a:lnTo>
                    <a:pt x="1608" y="13951"/>
                  </a:lnTo>
                  <a:cubicBezTo>
                    <a:pt x="1608" y="13793"/>
                    <a:pt x="1522" y="13697"/>
                    <a:pt x="1377" y="13697"/>
                  </a:cubicBezTo>
                  <a:cubicBezTo>
                    <a:pt x="1240" y="13697"/>
                    <a:pt x="1151" y="13797"/>
                    <a:pt x="1148" y="13950"/>
                  </a:cubicBezTo>
                  <a:lnTo>
                    <a:pt x="1148" y="14439"/>
                  </a:lnTo>
                  <a:lnTo>
                    <a:pt x="575" y="14439"/>
                  </a:lnTo>
                  <a:cubicBezTo>
                    <a:pt x="565" y="14439"/>
                    <a:pt x="554" y="14431"/>
                    <a:pt x="545" y="14427"/>
                  </a:cubicBezTo>
                  <a:cubicBezTo>
                    <a:pt x="469" y="14391"/>
                    <a:pt x="445" y="14323"/>
                    <a:pt x="445" y="14250"/>
                  </a:cubicBezTo>
                  <a:cubicBezTo>
                    <a:pt x="441" y="13910"/>
                    <a:pt x="436" y="13574"/>
                    <a:pt x="446" y="13234"/>
                  </a:cubicBezTo>
                  <a:cubicBezTo>
                    <a:pt x="453" y="12991"/>
                    <a:pt x="510" y="12754"/>
                    <a:pt x="613" y="12531"/>
                  </a:cubicBezTo>
                  <a:cubicBezTo>
                    <a:pt x="679" y="12388"/>
                    <a:pt x="585" y="12212"/>
                    <a:pt x="415" y="12212"/>
                  </a:cubicBezTo>
                  <a:cubicBezTo>
                    <a:pt x="395" y="12212"/>
                    <a:pt x="374" y="12214"/>
                    <a:pt x="352" y="12220"/>
                  </a:cubicBezTo>
                  <a:cubicBezTo>
                    <a:pt x="285" y="12237"/>
                    <a:pt x="214" y="12312"/>
                    <a:pt x="183" y="12378"/>
                  </a:cubicBezTo>
                  <a:cubicBezTo>
                    <a:pt x="90" y="12573"/>
                    <a:pt x="30" y="12783"/>
                    <a:pt x="15" y="13001"/>
                  </a:cubicBezTo>
                  <a:cubicBezTo>
                    <a:pt x="15" y="13003"/>
                    <a:pt x="6" y="13008"/>
                    <a:pt x="1" y="13009"/>
                  </a:cubicBezTo>
                  <a:lnTo>
                    <a:pt x="1" y="14424"/>
                  </a:lnTo>
                  <a:cubicBezTo>
                    <a:pt x="80" y="14671"/>
                    <a:pt x="247" y="14828"/>
                    <a:pt x="496" y="14901"/>
                  </a:cubicBezTo>
                  <a:lnTo>
                    <a:pt x="6063" y="14901"/>
                  </a:lnTo>
                  <a:cubicBezTo>
                    <a:pt x="6152" y="14857"/>
                    <a:pt x="6244" y="14820"/>
                    <a:pt x="6326" y="14769"/>
                  </a:cubicBezTo>
                  <a:cubicBezTo>
                    <a:pt x="6502" y="14657"/>
                    <a:pt x="6567" y="14479"/>
                    <a:pt x="6572" y="14288"/>
                  </a:cubicBezTo>
                  <a:cubicBezTo>
                    <a:pt x="6584" y="13937"/>
                    <a:pt x="6584" y="13588"/>
                    <a:pt x="6574" y="13237"/>
                  </a:cubicBezTo>
                  <a:cubicBezTo>
                    <a:pt x="6560" y="12747"/>
                    <a:pt x="6411" y="12300"/>
                    <a:pt x="6104" y="11914"/>
                  </a:cubicBezTo>
                  <a:cubicBezTo>
                    <a:pt x="5898" y="11657"/>
                    <a:pt x="5639" y="11456"/>
                    <a:pt x="5350" y="11293"/>
                  </a:cubicBezTo>
                  <a:cubicBezTo>
                    <a:pt x="5057" y="11127"/>
                    <a:pt x="4740" y="11024"/>
                    <a:pt x="4423" y="10921"/>
                  </a:cubicBezTo>
                  <a:cubicBezTo>
                    <a:pt x="4402" y="10913"/>
                    <a:pt x="4375" y="10909"/>
                    <a:pt x="4352" y="10909"/>
                  </a:cubicBezTo>
                  <a:cubicBezTo>
                    <a:pt x="4347" y="10909"/>
                    <a:pt x="4343" y="10909"/>
                    <a:pt x="4338" y="10910"/>
                  </a:cubicBezTo>
                  <a:cubicBezTo>
                    <a:pt x="4333" y="10910"/>
                    <a:pt x="4327" y="10910"/>
                    <a:pt x="4321" y="10910"/>
                  </a:cubicBezTo>
                  <a:cubicBezTo>
                    <a:pt x="4253" y="10910"/>
                    <a:pt x="4216" y="10870"/>
                    <a:pt x="4204" y="10805"/>
                  </a:cubicBezTo>
                  <a:cubicBezTo>
                    <a:pt x="4190" y="10731"/>
                    <a:pt x="4164" y="10656"/>
                    <a:pt x="4249" y="10597"/>
                  </a:cubicBezTo>
                  <a:cubicBezTo>
                    <a:pt x="4590" y="10361"/>
                    <a:pt x="4811" y="10042"/>
                    <a:pt x="4886" y="9629"/>
                  </a:cubicBezTo>
                  <a:cubicBezTo>
                    <a:pt x="4890" y="9601"/>
                    <a:pt x="4918" y="9564"/>
                    <a:pt x="4944" y="9553"/>
                  </a:cubicBezTo>
                  <a:cubicBezTo>
                    <a:pt x="5166" y="9471"/>
                    <a:pt x="5242" y="9295"/>
                    <a:pt x="5254" y="9077"/>
                  </a:cubicBezTo>
                  <a:cubicBezTo>
                    <a:pt x="5261" y="8949"/>
                    <a:pt x="5255" y="8817"/>
                    <a:pt x="5255" y="8688"/>
                  </a:cubicBezTo>
                  <a:cubicBezTo>
                    <a:pt x="5255" y="8326"/>
                    <a:pt x="5257" y="7964"/>
                    <a:pt x="5255" y="7599"/>
                  </a:cubicBezTo>
                  <a:cubicBezTo>
                    <a:pt x="5254" y="7305"/>
                    <a:pt x="5186" y="7033"/>
                    <a:pt x="5009" y="6791"/>
                  </a:cubicBezTo>
                  <a:cubicBezTo>
                    <a:pt x="4815" y="6524"/>
                    <a:pt x="4558" y="6345"/>
                    <a:pt x="4235" y="6297"/>
                  </a:cubicBezTo>
                  <a:cubicBezTo>
                    <a:pt x="4101" y="6278"/>
                    <a:pt x="3964" y="6276"/>
                    <a:pt x="3828" y="6276"/>
                  </a:cubicBezTo>
                  <a:cubicBezTo>
                    <a:pt x="3795" y="6276"/>
                    <a:pt x="3761" y="6276"/>
                    <a:pt x="3728" y="6276"/>
                  </a:cubicBezTo>
                  <a:cubicBezTo>
                    <a:pt x="3678" y="6276"/>
                    <a:pt x="3627" y="6276"/>
                    <a:pt x="3577" y="6275"/>
                  </a:cubicBezTo>
                  <a:cubicBezTo>
                    <a:pt x="3565" y="6274"/>
                    <a:pt x="3552" y="6273"/>
                    <a:pt x="3539" y="6273"/>
                  </a:cubicBezTo>
                  <a:cubicBezTo>
                    <a:pt x="3513" y="6273"/>
                    <a:pt x="3485" y="6275"/>
                    <a:pt x="3453" y="6275"/>
                  </a:cubicBezTo>
                  <a:lnTo>
                    <a:pt x="3453" y="6174"/>
                  </a:lnTo>
                  <a:lnTo>
                    <a:pt x="3453" y="3964"/>
                  </a:lnTo>
                  <a:cubicBezTo>
                    <a:pt x="3453" y="3765"/>
                    <a:pt x="3577" y="3642"/>
                    <a:pt x="3777" y="3642"/>
                  </a:cubicBezTo>
                  <a:lnTo>
                    <a:pt x="4030" y="3642"/>
                  </a:lnTo>
                  <a:cubicBezTo>
                    <a:pt x="4102" y="4561"/>
                    <a:pt x="4470" y="5342"/>
                    <a:pt x="5149" y="5959"/>
                  </a:cubicBezTo>
                  <a:cubicBezTo>
                    <a:pt x="5806" y="6556"/>
                    <a:pt x="6580" y="6847"/>
                    <a:pt x="7448" y="6847"/>
                  </a:cubicBezTo>
                  <a:cubicBezTo>
                    <a:pt x="7530" y="6847"/>
                    <a:pt x="7614" y="6844"/>
                    <a:pt x="7699" y="6839"/>
                  </a:cubicBezTo>
                  <a:cubicBezTo>
                    <a:pt x="8553" y="6784"/>
                    <a:pt x="9289" y="6439"/>
                    <a:pt x="9889" y="5835"/>
                  </a:cubicBezTo>
                  <a:cubicBezTo>
                    <a:pt x="10484" y="5233"/>
                    <a:pt x="10814" y="4495"/>
                    <a:pt x="10875" y="3632"/>
                  </a:cubicBezTo>
                  <a:cubicBezTo>
                    <a:pt x="11008" y="3642"/>
                    <a:pt x="11132" y="3638"/>
                    <a:pt x="11250" y="3663"/>
                  </a:cubicBezTo>
                  <a:cubicBezTo>
                    <a:pt x="11377" y="3688"/>
                    <a:pt x="11445" y="3795"/>
                    <a:pt x="11445" y="3926"/>
                  </a:cubicBezTo>
                  <a:lnTo>
                    <a:pt x="11445" y="6249"/>
                  </a:lnTo>
                  <a:lnTo>
                    <a:pt x="11445" y="6343"/>
                  </a:lnTo>
                  <a:lnTo>
                    <a:pt x="11050" y="6343"/>
                  </a:lnTo>
                  <a:cubicBezTo>
                    <a:pt x="11047" y="6343"/>
                    <a:pt x="11044" y="6343"/>
                    <a:pt x="11041" y="6343"/>
                  </a:cubicBezTo>
                  <a:cubicBezTo>
                    <a:pt x="10580" y="6343"/>
                    <a:pt x="10232" y="6549"/>
                    <a:pt x="9979" y="6927"/>
                  </a:cubicBezTo>
                  <a:cubicBezTo>
                    <a:pt x="9846" y="7124"/>
                    <a:pt x="9783" y="7343"/>
                    <a:pt x="9784" y="7581"/>
                  </a:cubicBezTo>
                  <a:cubicBezTo>
                    <a:pt x="9785" y="7805"/>
                    <a:pt x="9785" y="8029"/>
                    <a:pt x="9783" y="8253"/>
                  </a:cubicBezTo>
                  <a:cubicBezTo>
                    <a:pt x="9783" y="8299"/>
                    <a:pt x="9757" y="8345"/>
                    <a:pt x="9743" y="8391"/>
                  </a:cubicBezTo>
                  <a:cubicBezTo>
                    <a:pt x="9715" y="8485"/>
                    <a:pt x="9669" y="8575"/>
                    <a:pt x="9664" y="8671"/>
                  </a:cubicBezTo>
                  <a:cubicBezTo>
                    <a:pt x="9655" y="8830"/>
                    <a:pt x="9655" y="8994"/>
                    <a:pt x="9682" y="9152"/>
                  </a:cubicBezTo>
                  <a:cubicBezTo>
                    <a:pt x="9715" y="9355"/>
                    <a:pt x="9852" y="9490"/>
                    <a:pt x="10046" y="9557"/>
                  </a:cubicBezTo>
                  <a:cubicBezTo>
                    <a:pt x="10102" y="9577"/>
                    <a:pt x="10128" y="9607"/>
                    <a:pt x="10136" y="9653"/>
                  </a:cubicBezTo>
                  <a:cubicBezTo>
                    <a:pt x="10198" y="9966"/>
                    <a:pt x="10344" y="10229"/>
                    <a:pt x="10573" y="10445"/>
                  </a:cubicBezTo>
                  <a:cubicBezTo>
                    <a:pt x="10616" y="10487"/>
                    <a:pt x="10663" y="10520"/>
                    <a:pt x="10702" y="10552"/>
                  </a:cubicBezTo>
                  <a:cubicBezTo>
                    <a:pt x="10702" y="10648"/>
                    <a:pt x="10708" y="10744"/>
                    <a:pt x="10698" y="10835"/>
                  </a:cubicBezTo>
                  <a:cubicBezTo>
                    <a:pt x="10697" y="10860"/>
                    <a:pt x="10654" y="10891"/>
                    <a:pt x="10624" y="10901"/>
                  </a:cubicBezTo>
                  <a:cubicBezTo>
                    <a:pt x="10518" y="10932"/>
                    <a:pt x="10404" y="10939"/>
                    <a:pt x="10300" y="10982"/>
                  </a:cubicBezTo>
                  <a:cubicBezTo>
                    <a:pt x="10054" y="11082"/>
                    <a:pt x="9809" y="11185"/>
                    <a:pt x="9577" y="11311"/>
                  </a:cubicBezTo>
                  <a:cubicBezTo>
                    <a:pt x="9033" y="11604"/>
                    <a:pt x="8628" y="12027"/>
                    <a:pt x="8434" y="12628"/>
                  </a:cubicBezTo>
                  <a:cubicBezTo>
                    <a:pt x="8369" y="12838"/>
                    <a:pt x="8334" y="13052"/>
                    <a:pt x="8334" y="13269"/>
                  </a:cubicBezTo>
                  <a:cubicBezTo>
                    <a:pt x="8332" y="13599"/>
                    <a:pt x="8338" y="13929"/>
                    <a:pt x="8332" y="14260"/>
                  </a:cubicBezTo>
                  <a:cubicBezTo>
                    <a:pt x="8327" y="14538"/>
                    <a:pt x="8523" y="14823"/>
                    <a:pt x="8819" y="14884"/>
                  </a:cubicBezTo>
                  <a:cubicBezTo>
                    <a:pt x="8822" y="14884"/>
                    <a:pt x="8826" y="14892"/>
                    <a:pt x="8828" y="14896"/>
                  </a:cubicBezTo>
                  <a:lnTo>
                    <a:pt x="14412" y="14896"/>
                  </a:lnTo>
                  <a:cubicBezTo>
                    <a:pt x="14508" y="14844"/>
                    <a:pt x="14610" y="14800"/>
                    <a:pt x="14699" y="14737"/>
                  </a:cubicBezTo>
                  <a:cubicBezTo>
                    <a:pt x="14818" y="14652"/>
                    <a:pt x="14864" y="14517"/>
                    <a:pt x="14906" y="14383"/>
                  </a:cubicBezTo>
                  <a:lnTo>
                    <a:pt x="14906" y="13093"/>
                  </a:lnTo>
                  <a:cubicBezTo>
                    <a:pt x="14883" y="12975"/>
                    <a:pt x="14862" y="12856"/>
                    <a:pt x="14835" y="12742"/>
                  </a:cubicBezTo>
                  <a:cubicBezTo>
                    <a:pt x="14754" y="12446"/>
                    <a:pt x="14615" y="12181"/>
                    <a:pt x="14423" y="11941"/>
                  </a:cubicBezTo>
                  <a:cubicBezTo>
                    <a:pt x="14106" y="11550"/>
                    <a:pt x="13697" y="11297"/>
                    <a:pt x="13237" y="11116"/>
                  </a:cubicBezTo>
                  <a:cubicBezTo>
                    <a:pt x="13109" y="11065"/>
                    <a:pt x="12986" y="11006"/>
                    <a:pt x="12855" y="10958"/>
                  </a:cubicBezTo>
                  <a:cubicBezTo>
                    <a:pt x="12788" y="10931"/>
                    <a:pt x="12713" y="10915"/>
                    <a:pt x="12640" y="10908"/>
                  </a:cubicBezTo>
                  <a:cubicBezTo>
                    <a:pt x="12577" y="10902"/>
                    <a:pt x="12540" y="10893"/>
                    <a:pt x="12527" y="10818"/>
                  </a:cubicBezTo>
                  <a:cubicBezTo>
                    <a:pt x="12507" y="10697"/>
                    <a:pt x="12533" y="10621"/>
                    <a:pt x="12628" y="10554"/>
                  </a:cubicBezTo>
                  <a:cubicBezTo>
                    <a:pt x="12940" y="10337"/>
                    <a:pt x="13121" y="10032"/>
                    <a:pt x="13202" y="9666"/>
                  </a:cubicBezTo>
                  <a:cubicBezTo>
                    <a:pt x="13216" y="9607"/>
                    <a:pt x="13236" y="9567"/>
                    <a:pt x="13300" y="9537"/>
                  </a:cubicBezTo>
                  <a:cubicBezTo>
                    <a:pt x="13478" y="9452"/>
                    <a:pt x="13577" y="9308"/>
                    <a:pt x="13574" y="9101"/>
                  </a:cubicBezTo>
                  <a:cubicBezTo>
                    <a:pt x="13573" y="8934"/>
                    <a:pt x="13576" y="8766"/>
                    <a:pt x="13574" y="8598"/>
                  </a:cubicBezTo>
                  <a:cubicBezTo>
                    <a:pt x="13569" y="8213"/>
                    <a:pt x="13573" y="7828"/>
                    <a:pt x="13553" y="7443"/>
                  </a:cubicBezTo>
                  <a:cubicBezTo>
                    <a:pt x="13540" y="7207"/>
                    <a:pt x="13358" y="6979"/>
                    <a:pt x="13096" y="6913"/>
                  </a:cubicBezTo>
                  <a:cubicBezTo>
                    <a:pt x="13022" y="6893"/>
                    <a:pt x="12987" y="6866"/>
                    <a:pt x="12967" y="6785"/>
                  </a:cubicBezTo>
                  <a:cubicBezTo>
                    <a:pt x="12913" y="6560"/>
                    <a:pt x="12662" y="6342"/>
                    <a:pt x="12415" y="6342"/>
                  </a:cubicBezTo>
                  <a:cubicBezTo>
                    <a:pt x="12409" y="6342"/>
                    <a:pt x="12404" y="6342"/>
                    <a:pt x="12399" y="6343"/>
                  </a:cubicBezTo>
                  <a:cubicBezTo>
                    <a:pt x="12323" y="6346"/>
                    <a:pt x="12248" y="6347"/>
                    <a:pt x="12172" y="6347"/>
                  </a:cubicBezTo>
                  <a:cubicBezTo>
                    <a:pt x="12081" y="6347"/>
                    <a:pt x="11989" y="6345"/>
                    <a:pt x="11893" y="6345"/>
                  </a:cubicBezTo>
                  <a:lnTo>
                    <a:pt x="11893" y="6235"/>
                  </a:lnTo>
                  <a:cubicBezTo>
                    <a:pt x="11893" y="5448"/>
                    <a:pt x="11898" y="4663"/>
                    <a:pt x="11892" y="3877"/>
                  </a:cubicBezTo>
                  <a:cubicBezTo>
                    <a:pt x="11891" y="3523"/>
                    <a:pt x="11571" y="3199"/>
                    <a:pt x="11220" y="3199"/>
                  </a:cubicBezTo>
                  <a:lnTo>
                    <a:pt x="10873" y="3199"/>
                  </a:lnTo>
                  <a:cubicBezTo>
                    <a:pt x="10854" y="3069"/>
                    <a:pt x="10845" y="2936"/>
                    <a:pt x="10814" y="2810"/>
                  </a:cubicBezTo>
                  <a:cubicBezTo>
                    <a:pt x="10755" y="2576"/>
                    <a:pt x="10698" y="2342"/>
                    <a:pt x="10616" y="2115"/>
                  </a:cubicBezTo>
                  <a:cubicBezTo>
                    <a:pt x="10510" y="1827"/>
                    <a:pt x="10350" y="1563"/>
                    <a:pt x="10159" y="1323"/>
                  </a:cubicBezTo>
                  <a:cubicBezTo>
                    <a:pt x="10081" y="1224"/>
                    <a:pt x="9996" y="1125"/>
                    <a:pt x="9899" y="1046"/>
                  </a:cubicBezTo>
                  <a:cubicBezTo>
                    <a:pt x="9865" y="1018"/>
                    <a:pt x="9824" y="1003"/>
                    <a:pt x="9781" y="1003"/>
                  </a:cubicBezTo>
                  <a:cubicBezTo>
                    <a:pt x="9719" y="1003"/>
                    <a:pt x="9652" y="1034"/>
                    <a:pt x="9594" y="1106"/>
                  </a:cubicBezTo>
                  <a:cubicBezTo>
                    <a:pt x="9536" y="1181"/>
                    <a:pt x="9551" y="1316"/>
                    <a:pt x="9620" y="1395"/>
                  </a:cubicBezTo>
                  <a:cubicBezTo>
                    <a:pt x="9705" y="1491"/>
                    <a:pt x="9781" y="1593"/>
                    <a:pt x="9863" y="1691"/>
                  </a:cubicBezTo>
                  <a:cubicBezTo>
                    <a:pt x="9896" y="1729"/>
                    <a:pt x="9876" y="1747"/>
                    <a:pt x="9841" y="1762"/>
                  </a:cubicBezTo>
                  <a:cubicBezTo>
                    <a:pt x="9650" y="1835"/>
                    <a:pt x="9460" y="1910"/>
                    <a:pt x="9268" y="1979"/>
                  </a:cubicBezTo>
                  <a:cubicBezTo>
                    <a:pt x="9205" y="2002"/>
                    <a:pt x="9140" y="2015"/>
                    <a:pt x="9075" y="2032"/>
                  </a:cubicBezTo>
                  <a:cubicBezTo>
                    <a:pt x="8955" y="1549"/>
                    <a:pt x="8801" y="1082"/>
                    <a:pt x="8529" y="651"/>
                  </a:cubicBezTo>
                  <a:lnTo>
                    <a:pt x="8529" y="651"/>
                  </a:lnTo>
                  <a:cubicBezTo>
                    <a:pt x="8628" y="699"/>
                    <a:pt x="8729" y="744"/>
                    <a:pt x="8828" y="792"/>
                  </a:cubicBezTo>
                  <a:cubicBezTo>
                    <a:pt x="8873" y="815"/>
                    <a:pt x="8918" y="829"/>
                    <a:pt x="8961" y="829"/>
                  </a:cubicBezTo>
                  <a:cubicBezTo>
                    <a:pt x="9006" y="829"/>
                    <a:pt x="9050" y="815"/>
                    <a:pt x="9095" y="781"/>
                  </a:cubicBezTo>
                  <a:cubicBezTo>
                    <a:pt x="9222" y="689"/>
                    <a:pt x="9210" y="474"/>
                    <a:pt x="9078" y="405"/>
                  </a:cubicBezTo>
                  <a:cubicBezTo>
                    <a:pt x="8730" y="217"/>
                    <a:pt x="8362" y="89"/>
                    <a:pt x="7967" y="35"/>
                  </a:cubicBezTo>
                  <a:cubicBezTo>
                    <a:pt x="7904" y="27"/>
                    <a:pt x="7840" y="11"/>
                    <a:pt x="777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 name="Google Shape;1492;p71"/>
          <p:cNvGrpSpPr/>
          <p:nvPr/>
        </p:nvGrpSpPr>
        <p:grpSpPr>
          <a:xfrm>
            <a:off x="7651858" y="1149791"/>
            <a:ext cx="614700" cy="614700"/>
            <a:chOff x="7651858" y="1149791"/>
            <a:chExt cx="614700" cy="614700"/>
          </a:xfrm>
        </p:grpSpPr>
        <p:sp>
          <p:nvSpPr>
            <p:cNvPr id="1493" name="Google Shape;1493;p71"/>
            <p:cNvSpPr/>
            <p:nvPr/>
          </p:nvSpPr>
          <p:spPr>
            <a:xfrm>
              <a:off x="7651858"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71"/>
            <p:cNvSpPr/>
            <p:nvPr/>
          </p:nvSpPr>
          <p:spPr>
            <a:xfrm>
              <a:off x="7726165" y="1223801"/>
              <a:ext cx="466087" cy="466682"/>
            </a:xfrm>
            <a:custGeom>
              <a:rect b="b" l="l" r="r" t="t"/>
              <a:pathLst>
                <a:path extrusionOk="0" h="14904" w="14885">
                  <a:moveTo>
                    <a:pt x="1117" y="1925"/>
                  </a:moveTo>
                  <a:lnTo>
                    <a:pt x="1117" y="2418"/>
                  </a:lnTo>
                  <a:cubicBezTo>
                    <a:pt x="931" y="2336"/>
                    <a:pt x="750" y="2256"/>
                    <a:pt x="562" y="2172"/>
                  </a:cubicBezTo>
                  <a:cubicBezTo>
                    <a:pt x="749" y="2089"/>
                    <a:pt x="927" y="2010"/>
                    <a:pt x="1117" y="1925"/>
                  </a:cubicBezTo>
                  <a:close/>
                  <a:moveTo>
                    <a:pt x="2090" y="1499"/>
                  </a:moveTo>
                  <a:lnTo>
                    <a:pt x="2090" y="2844"/>
                  </a:lnTo>
                  <a:cubicBezTo>
                    <a:pt x="1929" y="2775"/>
                    <a:pt x="1779" y="2711"/>
                    <a:pt x="1632" y="2642"/>
                  </a:cubicBezTo>
                  <a:cubicBezTo>
                    <a:pt x="1609" y="2632"/>
                    <a:pt x="1585" y="2591"/>
                    <a:pt x="1585" y="2564"/>
                  </a:cubicBezTo>
                  <a:cubicBezTo>
                    <a:pt x="1582" y="2301"/>
                    <a:pt x="1582" y="2039"/>
                    <a:pt x="1585" y="1777"/>
                  </a:cubicBezTo>
                  <a:cubicBezTo>
                    <a:pt x="1585" y="1752"/>
                    <a:pt x="1609" y="1711"/>
                    <a:pt x="1632" y="1700"/>
                  </a:cubicBezTo>
                  <a:cubicBezTo>
                    <a:pt x="1779" y="1632"/>
                    <a:pt x="1930" y="1568"/>
                    <a:pt x="2090" y="1499"/>
                  </a:cubicBezTo>
                  <a:close/>
                  <a:moveTo>
                    <a:pt x="3450" y="1445"/>
                  </a:moveTo>
                  <a:cubicBezTo>
                    <a:pt x="3451" y="1469"/>
                    <a:pt x="3454" y="1495"/>
                    <a:pt x="3454" y="1520"/>
                  </a:cubicBezTo>
                  <a:lnTo>
                    <a:pt x="3454" y="2648"/>
                  </a:lnTo>
                  <a:cubicBezTo>
                    <a:pt x="3454" y="2796"/>
                    <a:pt x="3348" y="2905"/>
                    <a:pt x="3202" y="2905"/>
                  </a:cubicBezTo>
                  <a:lnTo>
                    <a:pt x="2558" y="2905"/>
                  </a:lnTo>
                  <a:lnTo>
                    <a:pt x="2558" y="1445"/>
                  </a:lnTo>
                  <a:close/>
                  <a:moveTo>
                    <a:pt x="14308" y="1438"/>
                  </a:moveTo>
                  <a:cubicBezTo>
                    <a:pt x="14424" y="1438"/>
                    <a:pt x="14454" y="1469"/>
                    <a:pt x="14454" y="1591"/>
                  </a:cubicBezTo>
                  <a:lnTo>
                    <a:pt x="14454" y="2612"/>
                  </a:lnTo>
                  <a:lnTo>
                    <a:pt x="14454" y="2764"/>
                  </a:lnTo>
                  <a:cubicBezTo>
                    <a:pt x="14453" y="2871"/>
                    <a:pt x="14421" y="2905"/>
                    <a:pt x="14317" y="2905"/>
                  </a:cubicBezTo>
                  <a:lnTo>
                    <a:pt x="13515" y="2905"/>
                  </a:lnTo>
                  <a:lnTo>
                    <a:pt x="13515" y="1438"/>
                  </a:lnTo>
                  <a:close/>
                  <a:moveTo>
                    <a:pt x="9017" y="1444"/>
                  </a:moveTo>
                  <a:lnTo>
                    <a:pt x="9017" y="1755"/>
                  </a:lnTo>
                  <a:cubicBezTo>
                    <a:pt x="9017" y="2053"/>
                    <a:pt x="9010" y="2355"/>
                    <a:pt x="9020" y="2653"/>
                  </a:cubicBezTo>
                  <a:cubicBezTo>
                    <a:pt x="9024" y="2780"/>
                    <a:pt x="8910" y="2907"/>
                    <a:pt x="8769" y="2907"/>
                  </a:cubicBezTo>
                  <a:cubicBezTo>
                    <a:pt x="8767" y="2907"/>
                    <a:pt x="8765" y="2907"/>
                    <a:pt x="8762" y="2906"/>
                  </a:cubicBezTo>
                  <a:cubicBezTo>
                    <a:pt x="8643" y="2901"/>
                    <a:pt x="8523" y="2900"/>
                    <a:pt x="8403" y="2900"/>
                  </a:cubicBezTo>
                  <a:cubicBezTo>
                    <a:pt x="8253" y="2900"/>
                    <a:pt x="8103" y="2902"/>
                    <a:pt x="7952" y="2902"/>
                  </a:cubicBezTo>
                  <a:cubicBezTo>
                    <a:pt x="7954" y="2414"/>
                    <a:pt x="7954" y="1932"/>
                    <a:pt x="7954" y="1444"/>
                  </a:cubicBezTo>
                  <a:close/>
                  <a:moveTo>
                    <a:pt x="9749" y="467"/>
                  </a:moveTo>
                  <a:cubicBezTo>
                    <a:pt x="9750" y="467"/>
                    <a:pt x="9750" y="467"/>
                    <a:pt x="9751" y="467"/>
                  </a:cubicBezTo>
                  <a:cubicBezTo>
                    <a:pt x="9910" y="467"/>
                    <a:pt x="10037" y="579"/>
                    <a:pt x="10038" y="779"/>
                  </a:cubicBezTo>
                  <a:cubicBezTo>
                    <a:pt x="10044" y="1178"/>
                    <a:pt x="10041" y="1578"/>
                    <a:pt x="10041" y="1980"/>
                  </a:cubicBezTo>
                  <a:cubicBezTo>
                    <a:pt x="10041" y="2233"/>
                    <a:pt x="10048" y="2485"/>
                    <a:pt x="10038" y="2738"/>
                  </a:cubicBezTo>
                  <a:cubicBezTo>
                    <a:pt x="10034" y="2885"/>
                    <a:pt x="10145" y="2979"/>
                    <a:pt x="10265" y="2979"/>
                  </a:cubicBezTo>
                  <a:cubicBezTo>
                    <a:pt x="10381" y="2977"/>
                    <a:pt x="10487" y="2882"/>
                    <a:pt x="10487" y="2744"/>
                  </a:cubicBezTo>
                  <a:cubicBezTo>
                    <a:pt x="10481" y="2100"/>
                    <a:pt x="10484" y="1455"/>
                    <a:pt x="10483" y="811"/>
                  </a:cubicBezTo>
                  <a:cubicBezTo>
                    <a:pt x="10483" y="651"/>
                    <a:pt x="10589" y="537"/>
                    <a:pt x="10684" y="504"/>
                  </a:cubicBezTo>
                  <a:cubicBezTo>
                    <a:pt x="10713" y="495"/>
                    <a:pt x="10741" y="491"/>
                    <a:pt x="10768" y="491"/>
                  </a:cubicBezTo>
                  <a:cubicBezTo>
                    <a:pt x="10935" y="491"/>
                    <a:pt x="11050" y="657"/>
                    <a:pt x="11050" y="793"/>
                  </a:cubicBezTo>
                  <a:cubicBezTo>
                    <a:pt x="11047" y="1441"/>
                    <a:pt x="11049" y="2087"/>
                    <a:pt x="11050" y="2735"/>
                  </a:cubicBezTo>
                  <a:cubicBezTo>
                    <a:pt x="11050" y="2786"/>
                    <a:pt x="11066" y="2846"/>
                    <a:pt x="11094" y="2887"/>
                  </a:cubicBezTo>
                  <a:cubicBezTo>
                    <a:pt x="11142" y="2951"/>
                    <a:pt x="11203" y="2982"/>
                    <a:pt x="11267" y="2982"/>
                  </a:cubicBezTo>
                  <a:cubicBezTo>
                    <a:pt x="11294" y="2982"/>
                    <a:pt x="11322" y="2976"/>
                    <a:pt x="11349" y="2966"/>
                  </a:cubicBezTo>
                  <a:cubicBezTo>
                    <a:pt x="11455" y="2926"/>
                    <a:pt x="11507" y="2851"/>
                    <a:pt x="11507" y="2731"/>
                  </a:cubicBezTo>
                  <a:cubicBezTo>
                    <a:pt x="11507" y="2164"/>
                    <a:pt x="11510" y="1596"/>
                    <a:pt x="11504" y="1028"/>
                  </a:cubicBezTo>
                  <a:cubicBezTo>
                    <a:pt x="11503" y="875"/>
                    <a:pt x="11616" y="757"/>
                    <a:pt x="11726" y="736"/>
                  </a:cubicBezTo>
                  <a:cubicBezTo>
                    <a:pt x="11745" y="732"/>
                    <a:pt x="11763" y="731"/>
                    <a:pt x="11782" y="731"/>
                  </a:cubicBezTo>
                  <a:cubicBezTo>
                    <a:pt x="11892" y="731"/>
                    <a:pt x="11995" y="799"/>
                    <a:pt x="12039" y="922"/>
                  </a:cubicBezTo>
                  <a:cubicBezTo>
                    <a:pt x="12049" y="950"/>
                    <a:pt x="12053" y="984"/>
                    <a:pt x="12053" y="1013"/>
                  </a:cubicBezTo>
                  <a:lnTo>
                    <a:pt x="12053" y="2725"/>
                  </a:lnTo>
                  <a:cubicBezTo>
                    <a:pt x="12053" y="2877"/>
                    <a:pt x="12145" y="2973"/>
                    <a:pt x="12282" y="2976"/>
                  </a:cubicBezTo>
                  <a:cubicBezTo>
                    <a:pt x="12283" y="2976"/>
                    <a:pt x="12284" y="2976"/>
                    <a:pt x="12285" y="2976"/>
                  </a:cubicBezTo>
                  <a:cubicBezTo>
                    <a:pt x="12418" y="2976"/>
                    <a:pt x="12512" y="2884"/>
                    <a:pt x="12512" y="2747"/>
                  </a:cubicBezTo>
                  <a:cubicBezTo>
                    <a:pt x="12512" y="2250"/>
                    <a:pt x="12516" y="1753"/>
                    <a:pt x="12509" y="1255"/>
                  </a:cubicBezTo>
                  <a:cubicBezTo>
                    <a:pt x="12506" y="1087"/>
                    <a:pt x="12653" y="947"/>
                    <a:pt x="12782" y="946"/>
                  </a:cubicBezTo>
                  <a:cubicBezTo>
                    <a:pt x="12783" y="946"/>
                    <a:pt x="12785" y="946"/>
                    <a:pt x="12787" y="946"/>
                  </a:cubicBezTo>
                  <a:cubicBezTo>
                    <a:pt x="12940" y="946"/>
                    <a:pt x="13073" y="1076"/>
                    <a:pt x="13075" y="1244"/>
                  </a:cubicBezTo>
                  <a:cubicBezTo>
                    <a:pt x="13079" y="1650"/>
                    <a:pt x="13086" y="2056"/>
                    <a:pt x="13073" y="2462"/>
                  </a:cubicBezTo>
                  <a:cubicBezTo>
                    <a:pt x="13060" y="2895"/>
                    <a:pt x="13015" y="3327"/>
                    <a:pt x="12847" y="3736"/>
                  </a:cubicBezTo>
                  <a:cubicBezTo>
                    <a:pt x="12766" y="3935"/>
                    <a:pt x="12688" y="4136"/>
                    <a:pt x="12606" y="4335"/>
                  </a:cubicBezTo>
                  <a:cubicBezTo>
                    <a:pt x="12544" y="4490"/>
                    <a:pt x="12509" y="4648"/>
                    <a:pt x="12509" y="4816"/>
                  </a:cubicBezTo>
                  <a:lnTo>
                    <a:pt x="12509" y="5317"/>
                  </a:lnTo>
                  <a:lnTo>
                    <a:pt x="9880" y="5317"/>
                  </a:lnTo>
                  <a:cubicBezTo>
                    <a:pt x="9880" y="5255"/>
                    <a:pt x="9877" y="5191"/>
                    <a:pt x="9880" y="5128"/>
                  </a:cubicBezTo>
                  <a:cubicBezTo>
                    <a:pt x="9888" y="4758"/>
                    <a:pt x="9722" y="4478"/>
                    <a:pt x="9439" y="4256"/>
                  </a:cubicBezTo>
                  <a:cubicBezTo>
                    <a:pt x="9303" y="4147"/>
                    <a:pt x="9166" y="4040"/>
                    <a:pt x="9038" y="3924"/>
                  </a:cubicBezTo>
                  <a:cubicBezTo>
                    <a:pt x="8877" y="3775"/>
                    <a:pt x="8791" y="3580"/>
                    <a:pt x="8734" y="3368"/>
                  </a:cubicBezTo>
                  <a:cubicBezTo>
                    <a:pt x="8912" y="3358"/>
                    <a:pt x="9075" y="3325"/>
                    <a:pt x="9216" y="3212"/>
                  </a:cubicBezTo>
                  <a:cubicBezTo>
                    <a:pt x="9385" y="3078"/>
                    <a:pt x="9471" y="2905"/>
                    <a:pt x="9473" y="2696"/>
                  </a:cubicBezTo>
                  <a:cubicBezTo>
                    <a:pt x="9478" y="2058"/>
                    <a:pt x="9478" y="1420"/>
                    <a:pt x="9473" y="780"/>
                  </a:cubicBezTo>
                  <a:cubicBezTo>
                    <a:pt x="9471" y="600"/>
                    <a:pt x="9608" y="467"/>
                    <a:pt x="9749" y="467"/>
                  </a:cubicBezTo>
                  <a:close/>
                  <a:moveTo>
                    <a:pt x="4184" y="469"/>
                  </a:moveTo>
                  <a:cubicBezTo>
                    <a:pt x="4185" y="469"/>
                    <a:pt x="4186" y="469"/>
                    <a:pt x="4187" y="469"/>
                  </a:cubicBezTo>
                  <a:cubicBezTo>
                    <a:pt x="4335" y="469"/>
                    <a:pt x="4460" y="595"/>
                    <a:pt x="4460" y="749"/>
                  </a:cubicBezTo>
                  <a:lnTo>
                    <a:pt x="4460" y="2725"/>
                  </a:lnTo>
                  <a:cubicBezTo>
                    <a:pt x="4460" y="2879"/>
                    <a:pt x="4553" y="2977"/>
                    <a:pt x="4681" y="2977"/>
                  </a:cubicBezTo>
                  <a:cubicBezTo>
                    <a:pt x="4712" y="2977"/>
                    <a:pt x="4745" y="2971"/>
                    <a:pt x="4780" y="2959"/>
                  </a:cubicBezTo>
                  <a:cubicBezTo>
                    <a:pt x="4866" y="2928"/>
                    <a:pt x="4917" y="2848"/>
                    <a:pt x="4920" y="2742"/>
                  </a:cubicBezTo>
                  <a:cubicBezTo>
                    <a:pt x="4920" y="2089"/>
                    <a:pt x="4917" y="1435"/>
                    <a:pt x="4921" y="783"/>
                  </a:cubicBezTo>
                  <a:cubicBezTo>
                    <a:pt x="4921" y="665"/>
                    <a:pt x="4971" y="575"/>
                    <a:pt x="5084" y="518"/>
                  </a:cubicBezTo>
                  <a:cubicBezTo>
                    <a:pt x="5123" y="499"/>
                    <a:pt x="5162" y="490"/>
                    <a:pt x="5200" y="490"/>
                  </a:cubicBezTo>
                  <a:cubicBezTo>
                    <a:pt x="5325" y="490"/>
                    <a:pt x="5432" y="588"/>
                    <a:pt x="5466" y="702"/>
                  </a:cubicBezTo>
                  <a:cubicBezTo>
                    <a:pt x="5480" y="755"/>
                    <a:pt x="5486" y="811"/>
                    <a:pt x="5486" y="865"/>
                  </a:cubicBezTo>
                  <a:cubicBezTo>
                    <a:pt x="5487" y="1492"/>
                    <a:pt x="5488" y="2120"/>
                    <a:pt x="5483" y="2745"/>
                  </a:cubicBezTo>
                  <a:cubicBezTo>
                    <a:pt x="5481" y="2884"/>
                    <a:pt x="5588" y="2979"/>
                    <a:pt x="5705" y="2980"/>
                  </a:cubicBezTo>
                  <a:cubicBezTo>
                    <a:pt x="5825" y="2980"/>
                    <a:pt x="5928" y="2884"/>
                    <a:pt x="5928" y="2749"/>
                  </a:cubicBezTo>
                  <a:cubicBezTo>
                    <a:pt x="5924" y="2178"/>
                    <a:pt x="5926" y="1608"/>
                    <a:pt x="5927" y="1038"/>
                  </a:cubicBezTo>
                  <a:cubicBezTo>
                    <a:pt x="5927" y="859"/>
                    <a:pt x="6061" y="732"/>
                    <a:pt x="6210" y="732"/>
                  </a:cubicBezTo>
                  <a:cubicBezTo>
                    <a:pt x="6256" y="732"/>
                    <a:pt x="6303" y="745"/>
                    <a:pt x="6349" y="772"/>
                  </a:cubicBezTo>
                  <a:cubicBezTo>
                    <a:pt x="6445" y="828"/>
                    <a:pt x="6493" y="917"/>
                    <a:pt x="6493" y="1032"/>
                  </a:cubicBezTo>
                  <a:cubicBezTo>
                    <a:pt x="6492" y="1596"/>
                    <a:pt x="6493" y="2162"/>
                    <a:pt x="6493" y="2725"/>
                  </a:cubicBezTo>
                  <a:cubicBezTo>
                    <a:pt x="6493" y="2881"/>
                    <a:pt x="6575" y="2977"/>
                    <a:pt x="6707" y="2977"/>
                  </a:cubicBezTo>
                  <a:cubicBezTo>
                    <a:pt x="6708" y="2977"/>
                    <a:pt x="6709" y="2977"/>
                    <a:pt x="6710" y="2977"/>
                  </a:cubicBezTo>
                  <a:cubicBezTo>
                    <a:pt x="6861" y="2977"/>
                    <a:pt x="6953" y="2883"/>
                    <a:pt x="6953" y="2725"/>
                  </a:cubicBezTo>
                  <a:lnTo>
                    <a:pt x="6953" y="1226"/>
                  </a:lnTo>
                  <a:cubicBezTo>
                    <a:pt x="6953" y="1075"/>
                    <a:pt x="7077" y="948"/>
                    <a:pt x="7225" y="948"/>
                  </a:cubicBezTo>
                  <a:cubicBezTo>
                    <a:pt x="7226" y="948"/>
                    <a:pt x="7226" y="948"/>
                    <a:pt x="7227" y="948"/>
                  </a:cubicBezTo>
                  <a:cubicBezTo>
                    <a:pt x="7376" y="948"/>
                    <a:pt x="7499" y="1076"/>
                    <a:pt x="7499" y="1229"/>
                  </a:cubicBezTo>
                  <a:cubicBezTo>
                    <a:pt x="7499" y="1684"/>
                    <a:pt x="7505" y="2141"/>
                    <a:pt x="7497" y="2595"/>
                  </a:cubicBezTo>
                  <a:cubicBezTo>
                    <a:pt x="7490" y="3032"/>
                    <a:pt x="7404" y="3453"/>
                    <a:pt x="7236" y="3860"/>
                  </a:cubicBezTo>
                  <a:cubicBezTo>
                    <a:pt x="7144" y="4079"/>
                    <a:pt x="7063" y="4303"/>
                    <a:pt x="6982" y="4528"/>
                  </a:cubicBezTo>
                  <a:cubicBezTo>
                    <a:pt x="6960" y="4596"/>
                    <a:pt x="6954" y="4669"/>
                    <a:pt x="6953" y="4741"/>
                  </a:cubicBezTo>
                  <a:cubicBezTo>
                    <a:pt x="6950" y="4932"/>
                    <a:pt x="6951" y="5123"/>
                    <a:pt x="6951" y="5320"/>
                  </a:cubicBezTo>
                  <a:lnTo>
                    <a:pt x="4342" y="5320"/>
                  </a:lnTo>
                  <a:cubicBezTo>
                    <a:pt x="4316" y="5140"/>
                    <a:pt x="4307" y="4965"/>
                    <a:pt x="4263" y="4798"/>
                  </a:cubicBezTo>
                  <a:cubicBezTo>
                    <a:pt x="4212" y="4607"/>
                    <a:pt x="4096" y="4447"/>
                    <a:pt x="3941" y="4317"/>
                  </a:cubicBezTo>
                  <a:cubicBezTo>
                    <a:pt x="3761" y="4167"/>
                    <a:pt x="3577" y="4019"/>
                    <a:pt x="3409" y="3854"/>
                  </a:cubicBezTo>
                  <a:cubicBezTo>
                    <a:pt x="3280" y="3728"/>
                    <a:pt x="3215" y="3557"/>
                    <a:pt x="3172" y="3386"/>
                  </a:cubicBezTo>
                  <a:cubicBezTo>
                    <a:pt x="3273" y="3358"/>
                    <a:pt x="3373" y="3344"/>
                    <a:pt x="3465" y="3310"/>
                  </a:cubicBezTo>
                  <a:cubicBezTo>
                    <a:pt x="3717" y="3219"/>
                    <a:pt x="3861" y="3037"/>
                    <a:pt x="3895" y="2773"/>
                  </a:cubicBezTo>
                  <a:cubicBezTo>
                    <a:pt x="3911" y="2653"/>
                    <a:pt x="3912" y="2530"/>
                    <a:pt x="3912" y="2407"/>
                  </a:cubicBezTo>
                  <a:cubicBezTo>
                    <a:pt x="3915" y="1854"/>
                    <a:pt x="3912" y="1302"/>
                    <a:pt x="3912" y="749"/>
                  </a:cubicBezTo>
                  <a:cubicBezTo>
                    <a:pt x="3912" y="590"/>
                    <a:pt x="4031" y="469"/>
                    <a:pt x="4184" y="469"/>
                  </a:cubicBezTo>
                  <a:close/>
                  <a:moveTo>
                    <a:pt x="7301" y="5781"/>
                  </a:moveTo>
                  <a:cubicBezTo>
                    <a:pt x="7413" y="5781"/>
                    <a:pt x="7462" y="5829"/>
                    <a:pt x="7462" y="5940"/>
                  </a:cubicBezTo>
                  <a:lnTo>
                    <a:pt x="7462" y="6644"/>
                  </a:lnTo>
                  <a:cubicBezTo>
                    <a:pt x="7462" y="6760"/>
                    <a:pt x="7398" y="6821"/>
                    <a:pt x="7284" y="6821"/>
                  </a:cubicBezTo>
                  <a:lnTo>
                    <a:pt x="3990" y="6821"/>
                  </a:lnTo>
                  <a:cubicBezTo>
                    <a:pt x="3866" y="6821"/>
                    <a:pt x="3806" y="6762"/>
                    <a:pt x="3806" y="6636"/>
                  </a:cubicBezTo>
                  <a:lnTo>
                    <a:pt x="3806" y="5948"/>
                  </a:lnTo>
                  <a:cubicBezTo>
                    <a:pt x="3806" y="5827"/>
                    <a:pt x="3853" y="5781"/>
                    <a:pt x="3975" y="5781"/>
                  </a:cubicBezTo>
                  <a:close/>
                  <a:moveTo>
                    <a:pt x="12865" y="5781"/>
                  </a:moveTo>
                  <a:cubicBezTo>
                    <a:pt x="12994" y="5781"/>
                    <a:pt x="13024" y="5812"/>
                    <a:pt x="13024" y="5941"/>
                  </a:cubicBezTo>
                  <a:lnTo>
                    <a:pt x="13024" y="6647"/>
                  </a:lnTo>
                  <a:cubicBezTo>
                    <a:pt x="13024" y="6782"/>
                    <a:pt x="12980" y="6824"/>
                    <a:pt x="12837" y="6824"/>
                  </a:cubicBezTo>
                  <a:lnTo>
                    <a:pt x="9572" y="6824"/>
                  </a:lnTo>
                  <a:cubicBezTo>
                    <a:pt x="9427" y="6824"/>
                    <a:pt x="9386" y="6783"/>
                    <a:pt x="9386" y="6640"/>
                  </a:cubicBezTo>
                  <a:lnTo>
                    <a:pt x="9386" y="5907"/>
                  </a:lnTo>
                  <a:cubicBezTo>
                    <a:pt x="9386" y="5814"/>
                    <a:pt x="9419" y="5781"/>
                    <a:pt x="9512" y="5781"/>
                  </a:cubicBezTo>
                  <a:close/>
                  <a:moveTo>
                    <a:pt x="4079" y="1"/>
                  </a:moveTo>
                  <a:cubicBezTo>
                    <a:pt x="3969" y="46"/>
                    <a:pt x="3853" y="80"/>
                    <a:pt x="3754" y="142"/>
                  </a:cubicBezTo>
                  <a:cubicBezTo>
                    <a:pt x="3550" y="271"/>
                    <a:pt x="3448" y="467"/>
                    <a:pt x="3444" y="711"/>
                  </a:cubicBezTo>
                  <a:cubicBezTo>
                    <a:pt x="3443" y="793"/>
                    <a:pt x="3444" y="876"/>
                    <a:pt x="3444" y="971"/>
                  </a:cubicBezTo>
                  <a:lnTo>
                    <a:pt x="2599" y="971"/>
                  </a:lnTo>
                  <a:cubicBezTo>
                    <a:pt x="2239" y="971"/>
                    <a:pt x="1899" y="1055"/>
                    <a:pt x="1569" y="1209"/>
                  </a:cubicBezTo>
                  <a:cubicBezTo>
                    <a:pt x="1189" y="1387"/>
                    <a:pt x="800" y="1545"/>
                    <a:pt x="416" y="1715"/>
                  </a:cubicBezTo>
                  <a:cubicBezTo>
                    <a:pt x="329" y="1755"/>
                    <a:pt x="237" y="1796"/>
                    <a:pt x="156" y="1850"/>
                  </a:cubicBezTo>
                  <a:cubicBezTo>
                    <a:pt x="70" y="1912"/>
                    <a:pt x="13" y="2001"/>
                    <a:pt x="17" y="2117"/>
                  </a:cubicBezTo>
                  <a:cubicBezTo>
                    <a:pt x="17" y="2130"/>
                    <a:pt x="6" y="2140"/>
                    <a:pt x="0" y="2152"/>
                  </a:cubicBezTo>
                  <a:lnTo>
                    <a:pt x="0" y="2171"/>
                  </a:lnTo>
                  <a:cubicBezTo>
                    <a:pt x="19" y="2186"/>
                    <a:pt x="29" y="2192"/>
                    <a:pt x="29" y="2199"/>
                  </a:cubicBezTo>
                  <a:cubicBezTo>
                    <a:pt x="32" y="2379"/>
                    <a:pt x="133" y="2485"/>
                    <a:pt x="288" y="2554"/>
                  </a:cubicBezTo>
                  <a:cubicBezTo>
                    <a:pt x="595" y="2690"/>
                    <a:pt x="903" y="2829"/>
                    <a:pt x="1210" y="2964"/>
                  </a:cubicBezTo>
                  <a:cubicBezTo>
                    <a:pt x="1408" y="3051"/>
                    <a:pt x="1605" y="3141"/>
                    <a:pt x="1804" y="3221"/>
                  </a:cubicBezTo>
                  <a:cubicBezTo>
                    <a:pt x="2053" y="3320"/>
                    <a:pt x="2313" y="3363"/>
                    <a:pt x="2578" y="3363"/>
                  </a:cubicBezTo>
                  <a:cubicBezTo>
                    <a:pt x="2595" y="3363"/>
                    <a:pt x="2612" y="3362"/>
                    <a:pt x="2629" y="3362"/>
                  </a:cubicBezTo>
                  <a:cubicBezTo>
                    <a:pt x="2686" y="3362"/>
                    <a:pt x="2710" y="3373"/>
                    <a:pt x="2717" y="3438"/>
                  </a:cubicBezTo>
                  <a:cubicBezTo>
                    <a:pt x="2728" y="3523"/>
                    <a:pt x="2758" y="3607"/>
                    <a:pt x="2786" y="3686"/>
                  </a:cubicBezTo>
                  <a:cubicBezTo>
                    <a:pt x="2919" y="4058"/>
                    <a:pt x="3182" y="4321"/>
                    <a:pt x="3498" y="4541"/>
                  </a:cubicBezTo>
                  <a:cubicBezTo>
                    <a:pt x="3615" y="4621"/>
                    <a:pt x="3719" y="4716"/>
                    <a:pt x="3791" y="4842"/>
                  </a:cubicBezTo>
                  <a:cubicBezTo>
                    <a:pt x="3874" y="4992"/>
                    <a:pt x="3863" y="5150"/>
                    <a:pt x="3859" y="5314"/>
                  </a:cubicBezTo>
                  <a:cubicBezTo>
                    <a:pt x="3828" y="5323"/>
                    <a:pt x="3798" y="5331"/>
                    <a:pt x="3769" y="5340"/>
                  </a:cubicBezTo>
                  <a:cubicBezTo>
                    <a:pt x="3554" y="5398"/>
                    <a:pt x="3363" y="5629"/>
                    <a:pt x="3366" y="5849"/>
                  </a:cubicBezTo>
                  <a:cubicBezTo>
                    <a:pt x="3371" y="6136"/>
                    <a:pt x="3371" y="6425"/>
                    <a:pt x="3366" y="6714"/>
                  </a:cubicBezTo>
                  <a:cubicBezTo>
                    <a:pt x="3365" y="6941"/>
                    <a:pt x="3478" y="7100"/>
                    <a:pt x="3670" y="7200"/>
                  </a:cubicBezTo>
                  <a:cubicBezTo>
                    <a:pt x="3733" y="7234"/>
                    <a:pt x="3757" y="7265"/>
                    <a:pt x="3757" y="7338"/>
                  </a:cubicBezTo>
                  <a:cubicBezTo>
                    <a:pt x="3755" y="8501"/>
                    <a:pt x="3755" y="9662"/>
                    <a:pt x="3755" y="10824"/>
                  </a:cubicBezTo>
                  <a:lnTo>
                    <a:pt x="3755" y="12306"/>
                  </a:lnTo>
                  <a:cubicBezTo>
                    <a:pt x="3755" y="12401"/>
                    <a:pt x="3812" y="12493"/>
                    <a:pt x="3888" y="12521"/>
                  </a:cubicBezTo>
                  <a:cubicBezTo>
                    <a:pt x="3924" y="12535"/>
                    <a:pt x="3958" y="12541"/>
                    <a:pt x="3991" y="12541"/>
                  </a:cubicBezTo>
                  <a:cubicBezTo>
                    <a:pt x="4120" y="12541"/>
                    <a:pt x="4215" y="12438"/>
                    <a:pt x="4214" y="12275"/>
                  </a:cubicBezTo>
                  <a:cubicBezTo>
                    <a:pt x="4208" y="10655"/>
                    <a:pt x="4201" y="9035"/>
                    <a:pt x="4195" y="7415"/>
                  </a:cubicBezTo>
                  <a:lnTo>
                    <a:pt x="4195" y="7345"/>
                  </a:lnTo>
                  <a:lnTo>
                    <a:pt x="4195" y="7267"/>
                  </a:lnTo>
                  <a:lnTo>
                    <a:pt x="7073" y="7267"/>
                  </a:lnTo>
                  <a:lnTo>
                    <a:pt x="7073" y="7367"/>
                  </a:lnTo>
                  <a:cubicBezTo>
                    <a:pt x="7067" y="7768"/>
                    <a:pt x="7057" y="8165"/>
                    <a:pt x="7057" y="8566"/>
                  </a:cubicBezTo>
                  <a:cubicBezTo>
                    <a:pt x="7056" y="10432"/>
                    <a:pt x="7056" y="12295"/>
                    <a:pt x="7059" y="14161"/>
                  </a:cubicBezTo>
                  <a:cubicBezTo>
                    <a:pt x="7059" y="14298"/>
                    <a:pt x="6910" y="14448"/>
                    <a:pt x="6778" y="14448"/>
                  </a:cubicBezTo>
                  <a:cubicBezTo>
                    <a:pt x="6777" y="14448"/>
                    <a:pt x="6776" y="14448"/>
                    <a:pt x="6775" y="14448"/>
                  </a:cubicBezTo>
                  <a:cubicBezTo>
                    <a:pt x="6422" y="14445"/>
                    <a:pt x="6068" y="14444"/>
                    <a:pt x="5715" y="14444"/>
                  </a:cubicBezTo>
                  <a:cubicBezTo>
                    <a:pt x="5309" y="14444"/>
                    <a:pt x="4903" y="14445"/>
                    <a:pt x="4497" y="14447"/>
                  </a:cubicBezTo>
                  <a:cubicBezTo>
                    <a:pt x="4341" y="14447"/>
                    <a:pt x="4205" y="14322"/>
                    <a:pt x="4209" y="14158"/>
                  </a:cubicBezTo>
                  <a:cubicBezTo>
                    <a:pt x="4219" y="13885"/>
                    <a:pt x="4214" y="13612"/>
                    <a:pt x="4212" y="13338"/>
                  </a:cubicBezTo>
                  <a:cubicBezTo>
                    <a:pt x="4209" y="13196"/>
                    <a:pt x="4110" y="13107"/>
                    <a:pt x="3975" y="13103"/>
                  </a:cubicBezTo>
                  <a:cubicBezTo>
                    <a:pt x="3974" y="13103"/>
                    <a:pt x="3973" y="13103"/>
                    <a:pt x="3973" y="13103"/>
                  </a:cubicBezTo>
                  <a:cubicBezTo>
                    <a:pt x="3866" y="13103"/>
                    <a:pt x="3747" y="13221"/>
                    <a:pt x="3750" y="13343"/>
                  </a:cubicBezTo>
                  <a:cubicBezTo>
                    <a:pt x="3757" y="13632"/>
                    <a:pt x="3747" y="13921"/>
                    <a:pt x="3754" y="14208"/>
                  </a:cubicBezTo>
                  <a:cubicBezTo>
                    <a:pt x="3761" y="14462"/>
                    <a:pt x="3880" y="14663"/>
                    <a:pt x="4096" y="14792"/>
                  </a:cubicBezTo>
                  <a:cubicBezTo>
                    <a:pt x="4185" y="14844"/>
                    <a:pt x="4290" y="14869"/>
                    <a:pt x="4386" y="14904"/>
                  </a:cubicBezTo>
                  <a:lnTo>
                    <a:pt x="6876" y="14904"/>
                  </a:lnTo>
                  <a:cubicBezTo>
                    <a:pt x="6930" y="14887"/>
                    <a:pt x="6987" y="14877"/>
                    <a:pt x="7038" y="14857"/>
                  </a:cubicBezTo>
                  <a:cubicBezTo>
                    <a:pt x="7258" y="14767"/>
                    <a:pt x="7417" y="14614"/>
                    <a:pt x="7481" y="14380"/>
                  </a:cubicBezTo>
                  <a:cubicBezTo>
                    <a:pt x="7499" y="14311"/>
                    <a:pt x="7510" y="14239"/>
                    <a:pt x="7510" y="14165"/>
                  </a:cubicBezTo>
                  <a:cubicBezTo>
                    <a:pt x="7512" y="11892"/>
                    <a:pt x="7512" y="9617"/>
                    <a:pt x="7510" y="7343"/>
                  </a:cubicBezTo>
                  <a:cubicBezTo>
                    <a:pt x="7510" y="7268"/>
                    <a:pt x="7530" y="7231"/>
                    <a:pt x="7597" y="7196"/>
                  </a:cubicBezTo>
                  <a:cubicBezTo>
                    <a:pt x="7792" y="7096"/>
                    <a:pt x="7901" y="6934"/>
                    <a:pt x="7899" y="6708"/>
                  </a:cubicBezTo>
                  <a:cubicBezTo>
                    <a:pt x="7899" y="6429"/>
                    <a:pt x="7894" y="6149"/>
                    <a:pt x="7901" y="5870"/>
                  </a:cubicBezTo>
                  <a:cubicBezTo>
                    <a:pt x="7906" y="5624"/>
                    <a:pt x="7711" y="5384"/>
                    <a:pt x="7476" y="5334"/>
                  </a:cubicBezTo>
                  <a:cubicBezTo>
                    <a:pt x="7454" y="5329"/>
                    <a:pt x="7434" y="5319"/>
                    <a:pt x="7421" y="5314"/>
                  </a:cubicBezTo>
                  <a:cubicBezTo>
                    <a:pt x="7421" y="5078"/>
                    <a:pt x="7397" y="4841"/>
                    <a:pt x="7431" y="4611"/>
                  </a:cubicBezTo>
                  <a:cubicBezTo>
                    <a:pt x="7454" y="4443"/>
                    <a:pt x="7555" y="4286"/>
                    <a:pt x="7615" y="4122"/>
                  </a:cubicBezTo>
                  <a:cubicBezTo>
                    <a:pt x="7696" y="3891"/>
                    <a:pt x="7772" y="3659"/>
                    <a:pt x="7844" y="3426"/>
                  </a:cubicBezTo>
                  <a:cubicBezTo>
                    <a:pt x="7859" y="3378"/>
                    <a:pt x="7877" y="3355"/>
                    <a:pt x="7928" y="3355"/>
                  </a:cubicBezTo>
                  <a:cubicBezTo>
                    <a:pt x="7930" y="3355"/>
                    <a:pt x="7932" y="3355"/>
                    <a:pt x="7933" y="3355"/>
                  </a:cubicBezTo>
                  <a:cubicBezTo>
                    <a:pt x="7998" y="3358"/>
                    <a:pt x="8063" y="3358"/>
                    <a:pt x="8129" y="3358"/>
                  </a:cubicBezTo>
                  <a:cubicBezTo>
                    <a:pt x="8173" y="3358"/>
                    <a:pt x="8218" y="3358"/>
                    <a:pt x="8263" y="3358"/>
                  </a:cubicBezTo>
                  <a:cubicBezTo>
                    <a:pt x="8311" y="3612"/>
                    <a:pt x="8403" y="3846"/>
                    <a:pt x="8550" y="4055"/>
                  </a:cubicBezTo>
                  <a:cubicBezTo>
                    <a:pt x="8672" y="4231"/>
                    <a:pt x="8833" y="4359"/>
                    <a:pt x="8997" y="4490"/>
                  </a:cubicBezTo>
                  <a:cubicBezTo>
                    <a:pt x="9108" y="4576"/>
                    <a:pt x="9218" y="4662"/>
                    <a:pt x="9307" y="4768"/>
                  </a:cubicBezTo>
                  <a:cubicBezTo>
                    <a:pt x="9434" y="4921"/>
                    <a:pt x="9444" y="5114"/>
                    <a:pt x="9430" y="5310"/>
                  </a:cubicBezTo>
                  <a:cubicBezTo>
                    <a:pt x="9263" y="5343"/>
                    <a:pt x="9108" y="5408"/>
                    <a:pt x="9020" y="5566"/>
                  </a:cubicBezTo>
                  <a:cubicBezTo>
                    <a:pt x="8973" y="5654"/>
                    <a:pt x="8931" y="5757"/>
                    <a:pt x="8925" y="5853"/>
                  </a:cubicBezTo>
                  <a:cubicBezTo>
                    <a:pt x="8912" y="6127"/>
                    <a:pt x="8924" y="6401"/>
                    <a:pt x="8919" y="6675"/>
                  </a:cubicBezTo>
                  <a:cubicBezTo>
                    <a:pt x="8917" y="6941"/>
                    <a:pt x="9074" y="7152"/>
                    <a:pt x="9308" y="7236"/>
                  </a:cubicBezTo>
                  <a:lnTo>
                    <a:pt x="9308" y="7340"/>
                  </a:lnTo>
                  <a:cubicBezTo>
                    <a:pt x="9308" y="9260"/>
                    <a:pt x="9307" y="11183"/>
                    <a:pt x="9308" y="13103"/>
                  </a:cubicBezTo>
                  <a:cubicBezTo>
                    <a:pt x="9308" y="13496"/>
                    <a:pt x="9313" y="13891"/>
                    <a:pt x="9328" y="14283"/>
                  </a:cubicBezTo>
                  <a:cubicBezTo>
                    <a:pt x="9338" y="14530"/>
                    <a:pt x="9521" y="14758"/>
                    <a:pt x="9775" y="14850"/>
                  </a:cubicBezTo>
                  <a:cubicBezTo>
                    <a:pt x="9836" y="14871"/>
                    <a:pt x="9900" y="14886"/>
                    <a:pt x="9961" y="14904"/>
                  </a:cubicBezTo>
                  <a:lnTo>
                    <a:pt x="12434" y="14904"/>
                  </a:lnTo>
                  <a:cubicBezTo>
                    <a:pt x="12560" y="14869"/>
                    <a:pt x="12684" y="14836"/>
                    <a:pt x="12793" y="14753"/>
                  </a:cubicBezTo>
                  <a:cubicBezTo>
                    <a:pt x="12964" y="14617"/>
                    <a:pt x="13066" y="14444"/>
                    <a:pt x="13069" y="14228"/>
                  </a:cubicBezTo>
                  <a:cubicBezTo>
                    <a:pt x="13072" y="12595"/>
                    <a:pt x="13070" y="10962"/>
                    <a:pt x="13072" y="9330"/>
                  </a:cubicBezTo>
                  <a:cubicBezTo>
                    <a:pt x="13072" y="9216"/>
                    <a:pt x="13090" y="9100"/>
                    <a:pt x="13086" y="8989"/>
                  </a:cubicBezTo>
                  <a:cubicBezTo>
                    <a:pt x="13084" y="8895"/>
                    <a:pt x="13070" y="8803"/>
                    <a:pt x="12980" y="8748"/>
                  </a:cubicBezTo>
                  <a:cubicBezTo>
                    <a:pt x="12936" y="8722"/>
                    <a:pt x="12894" y="8707"/>
                    <a:pt x="12851" y="8707"/>
                  </a:cubicBezTo>
                  <a:cubicBezTo>
                    <a:pt x="12817" y="8707"/>
                    <a:pt x="12782" y="8716"/>
                    <a:pt x="12745" y="8738"/>
                  </a:cubicBezTo>
                  <a:cubicBezTo>
                    <a:pt x="12669" y="8785"/>
                    <a:pt x="12628" y="8842"/>
                    <a:pt x="12628" y="8935"/>
                  </a:cubicBezTo>
                  <a:cubicBezTo>
                    <a:pt x="12630" y="10450"/>
                    <a:pt x="12630" y="11965"/>
                    <a:pt x="12628" y="13482"/>
                  </a:cubicBezTo>
                  <a:cubicBezTo>
                    <a:pt x="12628" y="13728"/>
                    <a:pt x="12618" y="13973"/>
                    <a:pt x="12611" y="14219"/>
                  </a:cubicBezTo>
                  <a:cubicBezTo>
                    <a:pt x="12606" y="14334"/>
                    <a:pt x="12489" y="14441"/>
                    <a:pt x="12363" y="14444"/>
                  </a:cubicBezTo>
                  <a:cubicBezTo>
                    <a:pt x="11975" y="14445"/>
                    <a:pt x="11586" y="14445"/>
                    <a:pt x="11198" y="14445"/>
                  </a:cubicBezTo>
                  <a:cubicBezTo>
                    <a:pt x="10809" y="14445"/>
                    <a:pt x="10420" y="14445"/>
                    <a:pt x="10031" y="14444"/>
                  </a:cubicBezTo>
                  <a:cubicBezTo>
                    <a:pt x="9886" y="14444"/>
                    <a:pt x="9768" y="14314"/>
                    <a:pt x="9768" y="14164"/>
                  </a:cubicBezTo>
                  <a:cubicBezTo>
                    <a:pt x="9767" y="13977"/>
                    <a:pt x="9768" y="13788"/>
                    <a:pt x="9768" y="13599"/>
                  </a:cubicBezTo>
                  <a:lnTo>
                    <a:pt x="9768" y="7386"/>
                  </a:lnTo>
                  <a:lnTo>
                    <a:pt x="9768" y="7265"/>
                  </a:lnTo>
                  <a:lnTo>
                    <a:pt x="12628" y="7265"/>
                  </a:lnTo>
                  <a:cubicBezTo>
                    <a:pt x="12628" y="7480"/>
                    <a:pt x="12633" y="7696"/>
                    <a:pt x="12626" y="7908"/>
                  </a:cubicBezTo>
                  <a:cubicBezTo>
                    <a:pt x="12622" y="8035"/>
                    <a:pt x="12727" y="8145"/>
                    <a:pt x="12852" y="8145"/>
                  </a:cubicBezTo>
                  <a:cubicBezTo>
                    <a:pt x="12892" y="8145"/>
                    <a:pt x="12933" y="8134"/>
                    <a:pt x="12974" y="8109"/>
                  </a:cubicBezTo>
                  <a:cubicBezTo>
                    <a:pt x="13058" y="8059"/>
                    <a:pt x="13086" y="7986"/>
                    <a:pt x="13086" y="7898"/>
                  </a:cubicBezTo>
                  <a:cubicBezTo>
                    <a:pt x="13087" y="7677"/>
                    <a:pt x="13086" y="7458"/>
                    <a:pt x="13086" y="7239"/>
                  </a:cubicBezTo>
                  <a:cubicBezTo>
                    <a:pt x="13345" y="7130"/>
                    <a:pt x="13469" y="6941"/>
                    <a:pt x="13474" y="6659"/>
                  </a:cubicBezTo>
                  <a:cubicBezTo>
                    <a:pt x="13476" y="6441"/>
                    <a:pt x="13466" y="6224"/>
                    <a:pt x="13475" y="6006"/>
                  </a:cubicBezTo>
                  <a:cubicBezTo>
                    <a:pt x="13489" y="5677"/>
                    <a:pt x="13355" y="5394"/>
                    <a:pt x="12978" y="5313"/>
                  </a:cubicBezTo>
                  <a:cubicBezTo>
                    <a:pt x="12978" y="5088"/>
                    <a:pt x="12964" y="4866"/>
                    <a:pt x="12984" y="4644"/>
                  </a:cubicBezTo>
                  <a:cubicBezTo>
                    <a:pt x="12994" y="4529"/>
                    <a:pt x="13059" y="4417"/>
                    <a:pt x="13101" y="4304"/>
                  </a:cubicBezTo>
                  <a:cubicBezTo>
                    <a:pt x="13162" y="4149"/>
                    <a:pt x="13227" y="3996"/>
                    <a:pt x="13283" y="3837"/>
                  </a:cubicBezTo>
                  <a:cubicBezTo>
                    <a:pt x="13338" y="3680"/>
                    <a:pt x="13382" y="3522"/>
                    <a:pt x="13433" y="3356"/>
                  </a:cubicBezTo>
                  <a:lnTo>
                    <a:pt x="14328" y="3356"/>
                  </a:lnTo>
                  <a:cubicBezTo>
                    <a:pt x="14583" y="3356"/>
                    <a:pt x="14812" y="3211"/>
                    <a:pt x="14874" y="2952"/>
                  </a:cubicBezTo>
                  <a:cubicBezTo>
                    <a:pt x="14881" y="2923"/>
                    <a:pt x="14884" y="2895"/>
                    <a:pt x="14884" y="2865"/>
                  </a:cubicBezTo>
                  <a:lnTo>
                    <a:pt x="14884" y="1470"/>
                  </a:lnTo>
                  <a:cubicBezTo>
                    <a:pt x="14884" y="1246"/>
                    <a:pt x="14693" y="1011"/>
                    <a:pt x="14472" y="992"/>
                  </a:cubicBezTo>
                  <a:cubicBezTo>
                    <a:pt x="14285" y="978"/>
                    <a:pt x="14096" y="973"/>
                    <a:pt x="13907" y="973"/>
                  </a:cubicBezTo>
                  <a:cubicBezTo>
                    <a:pt x="13832" y="973"/>
                    <a:pt x="13757" y="974"/>
                    <a:pt x="13682" y="975"/>
                  </a:cubicBezTo>
                  <a:cubicBezTo>
                    <a:pt x="13676" y="975"/>
                    <a:pt x="13671" y="975"/>
                    <a:pt x="13666" y="975"/>
                  </a:cubicBezTo>
                  <a:cubicBezTo>
                    <a:pt x="13546" y="975"/>
                    <a:pt x="13465" y="957"/>
                    <a:pt x="13396" y="827"/>
                  </a:cubicBezTo>
                  <a:cubicBezTo>
                    <a:pt x="13268" y="584"/>
                    <a:pt x="13034" y="482"/>
                    <a:pt x="12766" y="482"/>
                  </a:cubicBezTo>
                  <a:cubicBezTo>
                    <a:pt x="12764" y="482"/>
                    <a:pt x="12762" y="482"/>
                    <a:pt x="12761" y="482"/>
                  </a:cubicBezTo>
                  <a:cubicBezTo>
                    <a:pt x="12628" y="482"/>
                    <a:pt x="12499" y="515"/>
                    <a:pt x="12387" y="596"/>
                  </a:cubicBezTo>
                  <a:cubicBezTo>
                    <a:pt x="12226" y="369"/>
                    <a:pt x="11997" y="266"/>
                    <a:pt x="11772" y="266"/>
                  </a:cubicBezTo>
                  <a:cubicBezTo>
                    <a:pt x="11637" y="266"/>
                    <a:pt x="11503" y="303"/>
                    <a:pt x="11387" y="374"/>
                  </a:cubicBezTo>
                  <a:cubicBezTo>
                    <a:pt x="11262" y="190"/>
                    <a:pt x="11092" y="66"/>
                    <a:pt x="10870" y="39"/>
                  </a:cubicBezTo>
                  <a:cubicBezTo>
                    <a:pt x="10827" y="34"/>
                    <a:pt x="10784" y="31"/>
                    <a:pt x="10742" y="31"/>
                  </a:cubicBezTo>
                  <a:cubicBezTo>
                    <a:pt x="10570" y="31"/>
                    <a:pt x="10411" y="74"/>
                    <a:pt x="10292" y="190"/>
                  </a:cubicBezTo>
                  <a:cubicBezTo>
                    <a:pt x="10137" y="124"/>
                    <a:pt x="9996" y="63"/>
                    <a:pt x="9855" y="1"/>
                  </a:cubicBezTo>
                  <a:lnTo>
                    <a:pt x="9642" y="1"/>
                  </a:lnTo>
                  <a:cubicBezTo>
                    <a:pt x="9563" y="29"/>
                    <a:pt x="9480" y="50"/>
                    <a:pt x="9406" y="88"/>
                  </a:cubicBezTo>
                  <a:cubicBezTo>
                    <a:pt x="9188" y="200"/>
                    <a:pt x="9055" y="375"/>
                    <a:pt x="9025" y="622"/>
                  </a:cubicBezTo>
                  <a:cubicBezTo>
                    <a:pt x="9013" y="735"/>
                    <a:pt x="9008" y="848"/>
                    <a:pt x="8997" y="971"/>
                  </a:cubicBezTo>
                  <a:lnTo>
                    <a:pt x="8871" y="971"/>
                  </a:lnTo>
                  <a:cubicBezTo>
                    <a:pt x="8726" y="971"/>
                    <a:pt x="8580" y="971"/>
                    <a:pt x="8435" y="971"/>
                  </a:cubicBezTo>
                  <a:cubicBezTo>
                    <a:pt x="8289" y="971"/>
                    <a:pt x="8144" y="971"/>
                    <a:pt x="7998" y="972"/>
                  </a:cubicBezTo>
                  <a:cubicBezTo>
                    <a:pt x="7935" y="972"/>
                    <a:pt x="7901" y="955"/>
                    <a:pt x="7872" y="895"/>
                  </a:cubicBezTo>
                  <a:cubicBezTo>
                    <a:pt x="7737" y="615"/>
                    <a:pt x="7502" y="481"/>
                    <a:pt x="7200" y="481"/>
                  </a:cubicBezTo>
                  <a:cubicBezTo>
                    <a:pt x="7196" y="481"/>
                    <a:pt x="7191" y="481"/>
                    <a:pt x="7186" y="482"/>
                  </a:cubicBezTo>
                  <a:cubicBezTo>
                    <a:pt x="7082" y="483"/>
                    <a:pt x="6978" y="538"/>
                    <a:pt x="6872" y="562"/>
                  </a:cubicBezTo>
                  <a:cubicBezTo>
                    <a:pt x="6862" y="565"/>
                    <a:pt x="6848" y="566"/>
                    <a:pt x="6835" y="566"/>
                  </a:cubicBezTo>
                  <a:cubicBezTo>
                    <a:pt x="6813" y="566"/>
                    <a:pt x="6792" y="562"/>
                    <a:pt x="6784" y="552"/>
                  </a:cubicBezTo>
                  <a:cubicBezTo>
                    <a:pt x="6650" y="365"/>
                    <a:pt x="6430" y="264"/>
                    <a:pt x="6203" y="264"/>
                  </a:cubicBezTo>
                  <a:cubicBezTo>
                    <a:pt x="6089" y="264"/>
                    <a:pt x="5973" y="289"/>
                    <a:pt x="5865" y="341"/>
                  </a:cubicBezTo>
                  <a:cubicBezTo>
                    <a:pt x="5849" y="349"/>
                    <a:pt x="5835" y="357"/>
                    <a:pt x="5814" y="368"/>
                  </a:cubicBezTo>
                  <a:cubicBezTo>
                    <a:pt x="5685" y="190"/>
                    <a:pt x="5522" y="57"/>
                    <a:pt x="5292" y="36"/>
                  </a:cubicBezTo>
                  <a:cubicBezTo>
                    <a:pt x="5258" y="33"/>
                    <a:pt x="5224" y="31"/>
                    <a:pt x="5190" y="31"/>
                  </a:cubicBezTo>
                  <a:cubicBezTo>
                    <a:pt x="5007" y="31"/>
                    <a:pt x="4838" y="83"/>
                    <a:pt x="4693" y="214"/>
                  </a:cubicBezTo>
                  <a:cubicBezTo>
                    <a:pt x="4576" y="87"/>
                    <a:pt x="4427" y="42"/>
                    <a:pt x="427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71"/>
          <p:cNvGrpSpPr/>
          <p:nvPr/>
        </p:nvGrpSpPr>
        <p:grpSpPr>
          <a:xfrm>
            <a:off x="6899145" y="1149791"/>
            <a:ext cx="614700" cy="614700"/>
            <a:chOff x="6899145" y="1149791"/>
            <a:chExt cx="614700" cy="614700"/>
          </a:xfrm>
        </p:grpSpPr>
        <p:sp>
          <p:nvSpPr>
            <p:cNvPr id="1496" name="Google Shape;1496;p71"/>
            <p:cNvSpPr/>
            <p:nvPr/>
          </p:nvSpPr>
          <p:spPr>
            <a:xfrm>
              <a:off x="6899145"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71"/>
            <p:cNvSpPr/>
            <p:nvPr/>
          </p:nvSpPr>
          <p:spPr>
            <a:xfrm>
              <a:off x="6973708" y="1223879"/>
              <a:ext cx="465523" cy="466525"/>
            </a:xfrm>
            <a:custGeom>
              <a:rect b="b" l="l" r="r" t="t"/>
              <a:pathLst>
                <a:path extrusionOk="0" h="14899" w="14867">
                  <a:moveTo>
                    <a:pt x="9749" y="1"/>
                  </a:moveTo>
                  <a:cubicBezTo>
                    <a:pt x="9616" y="65"/>
                    <a:pt x="9573" y="174"/>
                    <a:pt x="9588" y="315"/>
                  </a:cubicBezTo>
                  <a:cubicBezTo>
                    <a:pt x="9597" y="404"/>
                    <a:pt x="9593" y="496"/>
                    <a:pt x="9588" y="588"/>
                  </a:cubicBezTo>
                  <a:cubicBezTo>
                    <a:pt x="9582" y="700"/>
                    <a:pt x="9650" y="806"/>
                    <a:pt x="9790" y="831"/>
                  </a:cubicBezTo>
                  <a:cubicBezTo>
                    <a:pt x="9798" y="833"/>
                    <a:pt x="9807" y="834"/>
                    <a:pt x="9816" y="834"/>
                  </a:cubicBezTo>
                  <a:cubicBezTo>
                    <a:pt x="9905" y="834"/>
                    <a:pt x="10011" y="758"/>
                    <a:pt x="10029" y="657"/>
                  </a:cubicBezTo>
                  <a:cubicBezTo>
                    <a:pt x="10050" y="541"/>
                    <a:pt x="10043" y="418"/>
                    <a:pt x="10050" y="301"/>
                  </a:cubicBezTo>
                  <a:cubicBezTo>
                    <a:pt x="10059" y="161"/>
                    <a:pt x="10008" y="56"/>
                    <a:pt x="9873" y="1"/>
                  </a:cubicBezTo>
                  <a:close/>
                  <a:moveTo>
                    <a:pt x="11971" y="891"/>
                  </a:moveTo>
                  <a:cubicBezTo>
                    <a:pt x="11968" y="891"/>
                    <a:pt x="11965" y="891"/>
                    <a:pt x="11963" y="891"/>
                  </a:cubicBezTo>
                  <a:cubicBezTo>
                    <a:pt x="11921" y="905"/>
                    <a:pt x="11868" y="909"/>
                    <a:pt x="11837" y="938"/>
                  </a:cubicBezTo>
                  <a:cubicBezTo>
                    <a:pt x="11721" y="1047"/>
                    <a:pt x="11604" y="1157"/>
                    <a:pt x="11503" y="1280"/>
                  </a:cubicBezTo>
                  <a:cubicBezTo>
                    <a:pt x="11441" y="1356"/>
                    <a:pt x="11483" y="1499"/>
                    <a:pt x="11564" y="1562"/>
                  </a:cubicBezTo>
                  <a:cubicBezTo>
                    <a:pt x="11606" y="1594"/>
                    <a:pt x="11657" y="1610"/>
                    <a:pt x="11708" y="1610"/>
                  </a:cubicBezTo>
                  <a:cubicBezTo>
                    <a:pt x="11766" y="1610"/>
                    <a:pt x="11823" y="1589"/>
                    <a:pt x="11864" y="1549"/>
                  </a:cubicBezTo>
                  <a:cubicBezTo>
                    <a:pt x="11953" y="1462"/>
                    <a:pt x="12039" y="1376"/>
                    <a:pt x="12126" y="1287"/>
                  </a:cubicBezTo>
                  <a:cubicBezTo>
                    <a:pt x="12203" y="1208"/>
                    <a:pt x="12222" y="1123"/>
                    <a:pt x="12175" y="1027"/>
                  </a:cubicBezTo>
                  <a:cubicBezTo>
                    <a:pt x="12134" y="947"/>
                    <a:pt x="12072" y="891"/>
                    <a:pt x="11971" y="891"/>
                  </a:cubicBezTo>
                  <a:close/>
                  <a:moveTo>
                    <a:pt x="7648" y="898"/>
                  </a:moveTo>
                  <a:cubicBezTo>
                    <a:pt x="7590" y="898"/>
                    <a:pt x="7533" y="917"/>
                    <a:pt x="7494" y="956"/>
                  </a:cubicBezTo>
                  <a:cubicBezTo>
                    <a:pt x="7414" y="1032"/>
                    <a:pt x="7409" y="1194"/>
                    <a:pt x="7491" y="1281"/>
                  </a:cubicBezTo>
                  <a:cubicBezTo>
                    <a:pt x="7577" y="1376"/>
                    <a:pt x="7666" y="1464"/>
                    <a:pt x="7760" y="1549"/>
                  </a:cubicBezTo>
                  <a:cubicBezTo>
                    <a:pt x="7805" y="1592"/>
                    <a:pt x="7857" y="1611"/>
                    <a:pt x="7912" y="1611"/>
                  </a:cubicBezTo>
                  <a:cubicBezTo>
                    <a:pt x="7946" y="1611"/>
                    <a:pt x="7981" y="1604"/>
                    <a:pt x="8017" y="1590"/>
                  </a:cubicBezTo>
                  <a:cubicBezTo>
                    <a:pt x="8109" y="1552"/>
                    <a:pt x="8142" y="1477"/>
                    <a:pt x="8142" y="1382"/>
                  </a:cubicBezTo>
                  <a:cubicBezTo>
                    <a:pt x="8149" y="1378"/>
                    <a:pt x="8156" y="1373"/>
                    <a:pt x="8163" y="1368"/>
                  </a:cubicBezTo>
                  <a:cubicBezTo>
                    <a:pt x="8130" y="1314"/>
                    <a:pt x="8106" y="1253"/>
                    <a:pt x="8065" y="1208"/>
                  </a:cubicBezTo>
                  <a:cubicBezTo>
                    <a:pt x="7992" y="1124"/>
                    <a:pt x="7910" y="1048"/>
                    <a:pt x="7830" y="970"/>
                  </a:cubicBezTo>
                  <a:cubicBezTo>
                    <a:pt x="7782" y="923"/>
                    <a:pt x="7714" y="898"/>
                    <a:pt x="7648" y="898"/>
                  </a:cubicBezTo>
                  <a:close/>
                  <a:moveTo>
                    <a:pt x="6749" y="3054"/>
                  </a:moveTo>
                  <a:cubicBezTo>
                    <a:pt x="6633" y="3054"/>
                    <a:pt x="6530" y="3162"/>
                    <a:pt x="6534" y="3279"/>
                  </a:cubicBezTo>
                  <a:cubicBezTo>
                    <a:pt x="6537" y="3396"/>
                    <a:pt x="6635" y="3494"/>
                    <a:pt x="6744" y="3494"/>
                  </a:cubicBezTo>
                  <a:cubicBezTo>
                    <a:pt x="6745" y="3494"/>
                    <a:pt x="6746" y="3494"/>
                    <a:pt x="6747" y="3494"/>
                  </a:cubicBezTo>
                  <a:lnTo>
                    <a:pt x="7153" y="3494"/>
                  </a:lnTo>
                  <a:cubicBezTo>
                    <a:pt x="7270" y="3494"/>
                    <a:pt x="7363" y="3395"/>
                    <a:pt x="7363" y="3275"/>
                  </a:cubicBezTo>
                  <a:cubicBezTo>
                    <a:pt x="7363" y="3155"/>
                    <a:pt x="7270" y="3054"/>
                    <a:pt x="7154" y="3054"/>
                  </a:cubicBezTo>
                  <a:close/>
                  <a:moveTo>
                    <a:pt x="12678" y="3053"/>
                  </a:moveTo>
                  <a:cubicBezTo>
                    <a:pt x="12606" y="3053"/>
                    <a:pt x="12534" y="3054"/>
                    <a:pt x="12462" y="3056"/>
                  </a:cubicBezTo>
                  <a:cubicBezTo>
                    <a:pt x="12342" y="3060"/>
                    <a:pt x="12271" y="3152"/>
                    <a:pt x="12273" y="3290"/>
                  </a:cubicBezTo>
                  <a:cubicBezTo>
                    <a:pt x="12274" y="3412"/>
                    <a:pt x="12355" y="3494"/>
                    <a:pt x="12468" y="3494"/>
                  </a:cubicBezTo>
                  <a:cubicBezTo>
                    <a:pt x="12469" y="3494"/>
                    <a:pt x="12470" y="3494"/>
                    <a:pt x="12471" y="3494"/>
                  </a:cubicBezTo>
                  <a:lnTo>
                    <a:pt x="12665" y="3494"/>
                  </a:lnTo>
                  <a:cubicBezTo>
                    <a:pt x="12717" y="3494"/>
                    <a:pt x="12768" y="3496"/>
                    <a:pt x="12819" y="3496"/>
                  </a:cubicBezTo>
                  <a:cubicBezTo>
                    <a:pt x="12844" y="3496"/>
                    <a:pt x="12870" y="3496"/>
                    <a:pt x="12895" y="3494"/>
                  </a:cubicBezTo>
                  <a:cubicBezTo>
                    <a:pt x="13011" y="3491"/>
                    <a:pt x="13085" y="3401"/>
                    <a:pt x="13085" y="3269"/>
                  </a:cubicBezTo>
                  <a:cubicBezTo>
                    <a:pt x="13085" y="3147"/>
                    <a:pt x="13007" y="3057"/>
                    <a:pt x="12894" y="3056"/>
                  </a:cubicBezTo>
                  <a:cubicBezTo>
                    <a:pt x="12822" y="3054"/>
                    <a:pt x="12750" y="3053"/>
                    <a:pt x="12678" y="3053"/>
                  </a:cubicBezTo>
                  <a:close/>
                  <a:moveTo>
                    <a:pt x="9844" y="1563"/>
                  </a:moveTo>
                  <a:cubicBezTo>
                    <a:pt x="10180" y="1563"/>
                    <a:pt x="10494" y="1677"/>
                    <a:pt x="10773" y="1904"/>
                  </a:cubicBezTo>
                  <a:cubicBezTo>
                    <a:pt x="11072" y="2147"/>
                    <a:pt x="11264" y="2461"/>
                    <a:pt x="11319" y="2852"/>
                  </a:cubicBezTo>
                  <a:cubicBezTo>
                    <a:pt x="11384" y="3313"/>
                    <a:pt x="11280" y="3726"/>
                    <a:pt x="10973" y="4080"/>
                  </a:cubicBezTo>
                  <a:cubicBezTo>
                    <a:pt x="10780" y="4301"/>
                    <a:pt x="10602" y="4528"/>
                    <a:pt x="10483" y="4800"/>
                  </a:cubicBezTo>
                  <a:cubicBezTo>
                    <a:pt x="10470" y="4828"/>
                    <a:pt x="10458" y="4857"/>
                    <a:pt x="10442" y="4889"/>
                  </a:cubicBezTo>
                  <a:cubicBezTo>
                    <a:pt x="10241" y="4889"/>
                    <a:pt x="10041" y="4889"/>
                    <a:pt x="9842" y="4889"/>
                  </a:cubicBezTo>
                  <a:cubicBezTo>
                    <a:pt x="9643" y="4889"/>
                    <a:pt x="9445" y="4889"/>
                    <a:pt x="9247" y="4888"/>
                  </a:cubicBezTo>
                  <a:cubicBezTo>
                    <a:pt x="9220" y="4888"/>
                    <a:pt x="9180" y="4865"/>
                    <a:pt x="9169" y="4842"/>
                  </a:cubicBezTo>
                  <a:cubicBezTo>
                    <a:pt x="9041" y="4517"/>
                    <a:pt x="8814" y="4264"/>
                    <a:pt x="8591" y="4003"/>
                  </a:cubicBezTo>
                  <a:cubicBezTo>
                    <a:pt x="8450" y="3838"/>
                    <a:pt x="8369" y="3634"/>
                    <a:pt x="8320" y="3422"/>
                  </a:cubicBezTo>
                  <a:cubicBezTo>
                    <a:pt x="8256" y="3149"/>
                    <a:pt x="8269" y="2876"/>
                    <a:pt x="8364" y="2610"/>
                  </a:cubicBezTo>
                  <a:cubicBezTo>
                    <a:pt x="8553" y="2086"/>
                    <a:pt x="8918" y="1741"/>
                    <a:pt x="9459" y="1611"/>
                  </a:cubicBezTo>
                  <a:cubicBezTo>
                    <a:pt x="9590" y="1579"/>
                    <a:pt x="9718" y="1563"/>
                    <a:pt x="9844" y="1563"/>
                  </a:cubicBezTo>
                  <a:close/>
                  <a:moveTo>
                    <a:pt x="4565" y="4609"/>
                  </a:moveTo>
                  <a:cubicBezTo>
                    <a:pt x="4660" y="4817"/>
                    <a:pt x="4746" y="5016"/>
                    <a:pt x="4838" y="5224"/>
                  </a:cubicBezTo>
                  <a:lnTo>
                    <a:pt x="4293" y="5224"/>
                  </a:lnTo>
                  <a:cubicBezTo>
                    <a:pt x="4385" y="5019"/>
                    <a:pt x="4472" y="4821"/>
                    <a:pt x="4565" y="4609"/>
                  </a:cubicBezTo>
                  <a:close/>
                  <a:moveTo>
                    <a:pt x="7908" y="4938"/>
                  </a:moveTo>
                  <a:cubicBezTo>
                    <a:pt x="7859" y="4938"/>
                    <a:pt x="7810" y="4955"/>
                    <a:pt x="7769" y="4992"/>
                  </a:cubicBezTo>
                  <a:cubicBezTo>
                    <a:pt x="7663" y="5091"/>
                    <a:pt x="7563" y="5199"/>
                    <a:pt x="7470" y="5311"/>
                  </a:cubicBezTo>
                  <a:cubicBezTo>
                    <a:pt x="7404" y="5390"/>
                    <a:pt x="7429" y="5544"/>
                    <a:pt x="7501" y="5604"/>
                  </a:cubicBezTo>
                  <a:cubicBezTo>
                    <a:pt x="7543" y="5636"/>
                    <a:pt x="7600" y="5653"/>
                    <a:pt x="7656" y="5653"/>
                  </a:cubicBezTo>
                  <a:cubicBezTo>
                    <a:pt x="7717" y="5653"/>
                    <a:pt x="7776" y="5634"/>
                    <a:pt x="7815" y="5595"/>
                  </a:cubicBezTo>
                  <a:cubicBezTo>
                    <a:pt x="7901" y="5512"/>
                    <a:pt x="7989" y="5430"/>
                    <a:pt x="8069" y="5339"/>
                  </a:cubicBezTo>
                  <a:cubicBezTo>
                    <a:pt x="8109" y="5295"/>
                    <a:pt x="8130" y="5236"/>
                    <a:pt x="8161" y="5183"/>
                  </a:cubicBezTo>
                  <a:cubicBezTo>
                    <a:pt x="8154" y="5178"/>
                    <a:pt x="8147" y="5175"/>
                    <a:pt x="8140" y="5171"/>
                  </a:cubicBezTo>
                  <a:cubicBezTo>
                    <a:pt x="8150" y="5079"/>
                    <a:pt x="8109" y="5009"/>
                    <a:pt x="8031" y="4971"/>
                  </a:cubicBezTo>
                  <a:cubicBezTo>
                    <a:pt x="7991" y="4950"/>
                    <a:pt x="7949" y="4938"/>
                    <a:pt x="7908" y="4938"/>
                  </a:cubicBezTo>
                  <a:close/>
                  <a:moveTo>
                    <a:pt x="11702" y="4943"/>
                  </a:moveTo>
                  <a:cubicBezTo>
                    <a:pt x="11644" y="4943"/>
                    <a:pt x="11588" y="4966"/>
                    <a:pt x="11544" y="5012"/>
                  </a:cubicBezTo>
                  <a:cubicBezTo>
                    <a:pt x="11462" y="5097"/>
                    <a:pt x="11447" y="5240"/>
                    <a:pt x="11551" y="5346"/>
                  </a:cubicBezTo>
                  <a:cubicBezTo>
                    <a:pt x="11628" y="5424"/>
                    <a:pt x="11700" y="5505"/>
                    <a:pt x="11783" y="5574"/>
                  </a:cubicBezTo>
                  <a:cubicBezTo>
                    <a:pt x="11833" y="5616"/>
                    <a:pt x="11898" y="5639"/>
                    <a:pt x="11956" y="5671"/>
                  </a:cubicBezTo>
                  <a:lnTo>
                    <a:pt x="11967" y="5650"/>
                  </a:lnTo>
                  <a:cubicBezTo>
                    <a:pt x="11979" y="5652"/>
                    <a:pt x="11990" y="5653"/>
                    <a:pt x="12000" y="5653"/>
                  </a:cubicBezTo>
                  <a:cubicBezTo>
                    <a:pt x="12084" y="5653"/>
                    <a:pt x="12139" y="5600"/>
                    <a:pt x="12175" y="5526"/>
                  </a:cubicBezTo>
                  <a:cubicBezTo>
                    <a:pt x="12222" y="5431"/>
                    <a:pt x="12203" y="5345"/>
                    <a:pt x="12126" y="5267"/>
                  </a:cubicBezTo>
                  <a:cubicBezTo>
                    <a:pt x="12045" y="5183"/>
                    <a:pt x="11962" y="5100"/>
                    <a:pt x="11877" y="5019"/>
                  </a:cubicBezTo>
                  <a:cubicBezTo>
                    <a:pt x="11826" y="4969"/>
                    <a:pt x="11763" y="4943"/>
                    <a:pt x="11702" y="4943"/>
                  </a:cubicBezTo>
                  <a:close/>
                  <a:moveTo>
                    <a:pt x="4566" y="5666"/>
                  </a:moveTo>
                  <a:cubicBezTo>
                    <a:pt x="4705" y="5666"/>
                    <a:pt x="4845" y="5667"/>
                    <a:pt x="4985" y="5667"/>
                  </a:cubicBezTo>
                  <a:cubicBezTo>
                    <a:pt x="5008" y="5667"/>
                    <a:pt x="5042" y="5687"/>
                    <a:pt x="5050" y="5707"/>
                  </a:cubicBezTo>
                  <a:cubicBezTo>
                    <a:pt x="5094" y="5800"/>
                    <a:pt x="5134" y="5896"/>
                    <a:pt x="5178" y="5998"/>
                  </a:cubicBezTo>
                  <a:lnTo>
                    <a:pt x="3959" y="5998"/>
                  </a:lnTo>
                  <a:cubicBezTo>
                    <a:pt x="4002" y="5896"/>
                    <a:pt x="4039" y="5797"/>
                    <a:pt x="4083" y="5700"/>
                  </a:cubicBezTo>
                  <a:cubicBezTo>
                    <a:pt x="4090" y="5681"/>
                    <a:pt x="4124" y="5667"/>
                    <a:pt x="4146" y="5667"/>
                  </a:cubicBezTo>
                  <a:cubicBezTo>
                    <a:pt x="4286" y="5667"/>
                    <a:pt x="4426" y="5666"/>
                    <a:pt x="4566" y="5666"/>
                  </a:cubicBezTo>
                  <a:close/>
                  <a:moveTo>
                    <a:pt x="10562" y="5349"/>
                  </a:moveTo>
                  <a:cubicBezTo>
                    <a:pt x="10661" y="5349"/>
                    <a:pt x="10687" y="5374"/>
                    <a:pt x="10687" y="5473"/>
                  </a:cubicBezTo>
                  <a:lnTo>
                    <a:pt x="10687" y="5905"/>
                  </a:lnTo>
                  <a:cubicBezTo>
                    <a:pt x="10684" y="5986"/>
                    <a:pt x="10646" y="6021"/>
                    <a:pt x="10567" y="6021"/>
                  </a:cubicBezTo>
                  <a:lnTo>
                    <a:pt x="9068" y="6021"/>
                  </a:lnTo>
                  <a:cubicBezTo>
                    <a:pt x="8989" y="6021"/>
                    <a:pt x="8951" y="5986"/>
                    <a:pt x="8954" y="5906"/>
                  </a:cubicBezTo>
                  <a:cubicBezTo>
                    <a:pt x="8955" y="5755"/>
                    <a:pt x="8955" y="5601"/>
                    <a:pt x="8954" y="5448"/>
                  </a:cubicBezTo>
                  <a:cubicBezTo>
                    <a:pt x="8951" y="5376"/>
                    <a:pt x="8983" y="5349"/>
                    <a:pt x="9054" y="5349"/>
                  </a:cubicBezTo>
                  <a:cubicBezTo>
                    <a:pt x="9139" y="5349"/>
                    <a:pt x="9223" y="5350"/>
                    <a:pt x="9307" y="5350"/>
                  </a:cubicBezTo>
                  <a:cubicBezTo>
                    <a:pt x="9475" y="5350"/>
                    <a:pt x="9644" y="5349"/>
                    <a:pt x="9812" y="5349"/>
                  </a:cubicBezTo>
                  <a:close/>
                  <a:moveTo>
                    <a:pt x="9843" y="1111"/>
                  </a:moveTo>
                  <a:cubicBezTo>
                    <a:pt x="9711" y="1111"/>
                    <a:pt x="9576" y="1124"/>
                    <a:pt x="9440" y="1151"/>
                  </a:cubicBezTo>
                  <a:cubicBezTo>
                    <a:pt x="8802" y="1276"/>
                    <a:pt x="8338" y="1636"/>
                    <a:pt x="8043" y="2208"/>
                  </a:cubicBezTo>
                  <a:cubicBezTo>
                    <a:pt x="7846" y="2579"/>
                    <a:pt x="7796" y="2982"/>
                    <a:pt x="7857" y="3399"/>
                  </a:cubicBezTo>
                  <a:cubicBezTo>
                    <a:pt x="7921" y="3832"/>
                    <a:pt x="8120" y="4192"/>
                    <a:pt x="8416" y="4510"/>
                  </a:cubicBezTo>
                  <a:cubicBezTo>
                    <a:pt x="8531" y="4634"/>
                    <a:pt x="8614" y="4790"/>
                    <a:pt x="8706" y="4937"/>
                  </a:cubicBezTo>
                  <a:cubicBezTo>
                    <a:pt x="8716" y="4956"/>
                    <a:pt x="8703" y="5007"/>
                    <a:pt x="8686" y="5022"/>
                  </a:cubicBezTo>
                  <a:cubicBezTo>
                    <a:pt x="8562" y="5123"/>
                    <a:pt x="8502" y="5257"/>
                    <a:pt x="8497" y="5411"/>
                  </a:cubicBezTo>
                  <a:cubicBezTo>
                    <a:pt x="8490" y="5594"/>
                    <a:pt x="8492" y="5775"/>
                    <a:pt x="8497" y="5957"/>
                  </a:cubicBezTo>
                  <a:cubicBezTo>
                    <a:pt x="8498" y="6010"/>
                    <a:pt x="8505" y="6062"/>
                    <a:pt x="8525" y="6110"/>
                  </a:cubicBezTo>
                  <a:cubicBezTo>
                    <a:pt x="8610" y="6333"/>
                    <a:pt x="8808" y="6481"/>
                    <a:pt x="9058" y="6481"/>
                  </a:cubicBezTo>
                  <a:cubicBezTo>
                    <a:pt x="9061" y="6481"/>
                    <a:pt x="9065" y="6481"/>
                    <a:pt x="9068" y="6481"/>
                  </a:cubicBezTo>
                  <a:cubicBezTo>
                    <a:pt x="9151" y="6480"/>
                    <a:pt x="9235" y="6479"/>
                    <a:pt x="9318" y="6479"/>
                  </a:cubicBezTo>
                  <a:cubicBezTo>
                    <a:pt x="9485" y="6479"/>
                    <a:pt x="9652" y="6481"/>
                    <a:pt x="9818" y="6481"/>
                  </a:cubicBezTo>
                  <a:cubicBezTo>
                    <a:pt x="9989" y="6481"/>
                    <a:pt x="10160" y="6481"/>
                    <a:pt x="10330" y="6481"/>
                  </a:cubicBezTo>
                  <a:cubicBezTo>
                    <a:pt x="10415" y="6481"/>
                    <a:pt x="10500" y="6481"/>
                    <a:pt x="10585" y="6481"/>
                  </a:cubicBezTo>
                  <a:cubicBezTo>
                    <a:pt x="10906" y="6478"/>
                    <a:pt x="11134" y="6250"/>
                    <a:pt x="11142" y="5926"/>
                  </a:cubicBezTo>
                  <a:cubicBezTo>
                    <a:pt x="11147" y="5765"/>
                    <a:pt x="11148" y="5602"/>
                    <a:pt x="11142" y="5441"/>
                  </a:cubicBezTo>
                  <a:cubicBezTo>
                    <a:pt x="11137" y="5311"/>
                    <a:pt x="11106" y="5183"/>
                    <a:pt x="11009" y="5086"/>
                  </a:cubicBezTo>
                  <a:cubicBezTo>
                    <a:pt x="10906" y="4978"/>
                    <a:pt x="10906" y="4980"/>
                    <a:pt x="10973" y="4847"/>
                  </a:cubicBezTo>
                  <a:cubicBezTo>
                    <a:pt x="10981" y="4830"/>
                    <a:pt x="10992" y="4811"/>
                    <a:pt x="11004" y="4796"/>
                  </a:cubicBezTo>
                  <a:cubicBezTo>
                    <a:pt x="11123" y="4647"/>
                    <a:pt x="11247" y="4500"/>
                    <a:pt x="11362" y="4349"/>
                  </a:cubicBezTo>
                  <a:cubicBezTo>
                    <a:pt x="11751" y="3835"/>
                    <a:pt x="11891" y="3262"/>
                    <a:pt x="11744" y="2631"/>
                  </a:cubicBezTo>
                  <a:cubicBezTo>
                    <a:pt x="11611" y="2065"/>
                    <a:pt x="11282" y="1639"/>
                    <a:pt x="10776" y="1358"/>
                  </a:cubicBezTo>
                  <a:cubicBezTo>
                    <a:pt x="10480" y="1193"/>
                    <a:pt x="10168" y="1111"/>
                    <a:pt x="9843" y="1111"/>
                  </a:cubicBezTo>
                  <a:close/>
                  <a:moveTo>
                    <a:pt x="5240" y="6451"/>
                  </a:moveTo>
                  <a:lnTo>
                    <a:pt x="5240" y="8422"/>
                  </a:lnTo>
                  <a:cubicBezTo>
                    <a:pt x="5087" y="8422"/>
                    <a:pt x="4935" y="8422"/>
                    <a:pt x="4783" y="8422"/>
                  </a:cubicBezTo>
                  <a:cubicBezTo>
                    <a:pt x="4556" y="8422"/>
                    <a:pt x="4330" y="8422"/>
                    <a:pt x="4104" y="8419"/>
                  </a:cubicBezTo>
                  <a:cubicBezTo>
                    <a:pt x="3996" y="8418"/>
                    <a:pt x="3904" y="8331"/>
                    <a:pt x="3904" y="8232"/>
                  </a:cubicBezTo>
                  <a:cubicBezTo>
                    <a:pt x="3903" y="7641"/>
                    <a:pt x="3904" y="7051"/>
                    <a:pt x="3904" y="6451"/>
                  </a:cubicBezTo>
                  <a:close/>
                  <a:moveTo>
                    <a:pt x="14066" y="6038"/>
                  </a:moveTo>
                  <a:cubicBezTo>
                    <a:pt x="14108" y="6038"/>
                    <a:pt x="14152" y="6039"/>
                    <a:pt x="14195" y="6039"/>
                  </a:cubicBezTo>
                  <a:cubicBezTo>
                    <a:pt x="14317" y="6041"/>
                    <a:pt x="14415" y="6131"/>
                    <a:pt x="14415" y="6266"/>
                  </a:cubicBezTo>
                  <a:cubicBezTo>
                    <a:pt x="14411" y="7168"/>
                    <a:pt x="14412" y="8071"/>
                    <a:pt x="14412" y="8975"/>
                  </a:cubicBezTo>
                  <a:cubicBezTo>
                    <a:pt x="14412" y="9122"/>
                    <a:pt x="14337" y="9200"/>
                    <a:pt x="14188" y="9200"/>
                  </a:cubicBezTo>
                  <a:lnTo>
                    <a:pt x="13941" y="9200"/>
                  </a:lnTo>
                  <a:cubicBezTo>
                    <a:pt x="13815" y="9200"/>
                    <a:pt x="13740" y="9126"/>
                    <a:pt x="13740" y="9003"/>
                  </a:cubicBezTo>
                  <a:cubicBezTo>
                    <a:pt x="13740" y="8652"/>
                    <a:pt x="13743" y="8303"/>
                    <a:pt x="13739" y="7952"/>
                  </a:cubicBezTo>
                  <a:cubicBezTo>
                    <a:pt x="13739" y="7867"/>
                    <a:pt x="13731" y="7780"/>
                    <a:pt x="13659" y="7714"/>
                  </a:cubicBezTo>
                  <a:cubicBezTo>
                    <a:pt x="13616" y="7674"/>
                    <a:pt x="13570" y="7660"/>
                    <a:pt x="13523" y="7660"/>
                  </a:cubicBezTo>
                  <a:cubicBezTo>
                    <a:pt x="13488" y="7660"/>
                    <a:pt x="13452" y="7668"/>
                    <a:pt x="13415" y="7679"/>
                  </a:cubicBezTo>
                  <a:cubicBezTo>
                    <a:pt x="13321" y="7705"/>
                    <a:pt x="13280" y="7778"/>
                    <a:pt x="13280" y="7870"/>
                  </a:cubicBezTo>
                  <a:cubicBezTo>
                    <a:pt x="13279" y="8170"/>
                    <a:pt x="13279" y="8469"/>
                    <a:pt x="13280" y="8770"/>
                  </a:cubicBezTo>
                  <a:cubicBezTo>
                    <a:pt x="13280" y="8825"/>
                    <a:pt x="13269" y="8849"/>
                    <a:pt x="13212" y="8867"/>
                  </a:cubicBezTo>
                  <a:cubicBezTo>
                    <a:pt x="12727" y="9010"/>
                    <a:pt x="12247" y="9174"/>
                    <a:pt x="11749" y="9265"/>
                  </a:cubicBezTo>
                  <a:cubicBezTo>
                    <a:pt x="11575" y="9296"/>
                    <a:pt x="11398" y="9309"/>
                    <a:pt x="11222" y="9322"/>
                  </a:cubicBezTo>
                  <a:cubicBezTo>
                    <a:pt x="11088" y="9332"/>
                    <a:pt x="10953" y="9340"/>
                    <a:pt x="10819" y="9340"/>
                  </a:cubicBezTo>
                  <a:cubicBezTo>
                    <a:pt x="10790" y="9340"/>
                    <a:pt x="10761" y="9339"/>
                    <a:pt x="10732" y="9339"/>
                  </a:cubicBezTo>
                  <a:cubicBezTo>
                    <a:pt x="10414" y="9332"/>
                    <a:pt x="10095" y="9317"/>
                    <a:pt x="9777" y="9306"/>
                  </a:cubicBezTo>
                  <a:cubicBezTo>
                    <a:pt x="9573" y="9296"/>
                    <a:pt x="9368" y="9288"/>
                    <a:pt x="9167" y="9271"/>
                  </a:cubicBezTo>
                  <a:cubicBezTo>
                    <a:pt x="8734" y="9231"/>
                    <a:pt x="8318" y="9116"/>
                    <a:pt x="7956" y="8875"/>
                  </a:cubicBezTo>
                  <a:cubicBezTo>
                    <a:pt x="7543" y="8599"/>
                    <a:pt x="7150" y="8297"/>
                    <a:pt x="6748" y="8006"/>
                  </a:cubicBezTo>
                  <a:cubicBezTo>
                    <a:pt x="6652" y="7937"/>
                    <a:pt x="6643" y="7772"/>
                    <a:pt x="6718" y="7668"/>
                  </a:cubicBezTo>
                  <a:cubicBezTo>
                    <a:pt x="6755" y="7616"/>
                    <a:pt x="6827" y="7587"/>
                    <a:pt x="6900" y="7587"/>
                  </a:cubicBezTo>
                  <a:cubicBezTo>
                    <a:pt x="6948" y="7587"/>
                    <a:pt x="6997" y="7600"/>
                    <a:pt x="7037" y="7627"/>
                  </a:cubicBezTo>
                  <a:cubicBezTo>
                    <a:pt x="7342" y="7838"/>
                    <a:pt x="7648" y="8048"/>
                    <a:pt x="7953" y="8262"/>
                  </a:cubicBezTo>
                  <a:cubicBezTo>
                    <a:pt x="8125" y="8382"/>
                    <a:pt x="8310" y="8443"/>
                    <a:pt x="8523" y="8443"/>
                  </a:cubicBezTo>
                  <a:cubicBezTo>
                    <a:pt x="8526" y="8443"/>
                    <a:pt x="8528" y="8443"/>
                    <a:pt x="8531" y="8443"/>
                  </a:cubicBezTo>
                  <a:cubicBezTo>
                    <a:pt x="8972" y="8440"/>
                    <a:pt x="9413" y="8440"/>
                    <a:pt x="9855" y="8440"/>
                  </a:cubicBezTo>
                  <a:cubicBezTo>
                    <a:pt x="10149" y="8440"/>
                    <a:pt x="10443" y="8440"/>
                    <a:pt x="10738" y="8440"/>
                  </a:cubicBezTo>
                  <a:cubicBezTo>
                    <a:pt x="10885" y="8440"/>
                    <a:pt x="10964" y="8360"/>
                    <a:pt x="10971" y="8221"/>
                  </a:cubicBezTo>
                  <a:cubicBezTo>
                    <a:pt x="10978" y="8102"/>
                    <a:pt x="10878" y="7997"/>
                    <a:pt x="10744" y="7997"/>
                  </a:cubicBezTo>
                  <a:cubicBezTo>
                    <a:pt x="10743" y="7997"/>
                    <a:pt x="10741" y="7997"/>
                    <a:pt x="10739" y="7997"/>
                  </a:cubicBezTo>
                  <a:cubicBezTo>
                    <a:pt x="10595" y="8000"/>
                    <a:pt x="10452" y="8001"/>
                    <a:pt x="10308" y="8001"/>
                  </a:cubicBezTo>
                  <a:cubicBezTo>
                    <a:pt x="10078" y="8001"/>
                    <a:pt x="9848" y="7999"/>
                    <a:pt x="9619" y="7999"/>
                  </a:cubicBezTo>
                  <a:cubicBezTo>
                    <a:pt x="9599" y="7999"/>
                    <a:pt x="9579" y="7997"/>
                    <a:pt x="9551" y="7995"/>
                  </a:cubicBezTo>
                  <a:cubicBezTo>
                    <a:pt x="9662" y="7789"/>
                    <a:pt x="9841" y="7695"/>
                    <a:pt x="10044" y="7648"/>
                  </a:cubicBezTo>
                  <a:cubicBezTo>
                    <a:pt x="10394" y="7569"/>
                    <a:pt x="10750" y="7511"/>
                    <a:pt x="11100" y="7427"/>
                  </a:cubicBezTo>
                  <a:cubicBezTo>
                    <a:pt x="11458" y="7344"/>
                    <a:pt x="11793" y="7202"/>
                    <a:pt x="12116" y="7023"/>
                  </a:cubicBezTo>
                  <a:cubicBezTo>
                    <a:pt x="12420" y="6851"/>
                    <a:pt x="12747" y="6741"/>
                    <a:pt x="13095" y="6710"/>
                  </a:cubicBezTo>
                  <a:cubicBezTo>
                    <a:pt x="13120" y="6707"/>
                    <a:pt x="13144" y="6696"/>
                    <a:pt x="13171" y="6693"/>
                  </a:cubicBezTo>
                  <a:cubicBezTo>
                    <a:pt x="13182" y="6692"/>
                    <a:pt x="13192" y="6692"/>
                    <a:pt x="13203" y="6692"/>
                  </a:cubicBezTo>
                  <a:cubicBezTo>
                    <a:pt x="13225" y="6692"/>
                    <a:pt x="13250" y="6693"/>
                    <a:pt x="13280" y="6693"/>
                  </a:cubicBezTo>
                  <a:lnTo>
                    <a:pt x="13280" y="6842"/>
                  </a:lnTo>
                  <a:cubicBezTo>
                    <a:pt x="13280" y="6996"/>
                    <a:pt x="13369" y="7099"/>
                    <a:pt x="13502" y="7099"/>
                  </a:cubicBezTo>
                  <a:cubicBezTo>
                    <a:pt x="13638" y="7099"/>
                    <a:pt x="13739" y="6989"/>
                    <a:pt x="13740" y="6837"/>
                  </a:cubicBezTo>
                  <a:cubicBezTo>
                    <a:pt x="13743" y="6641"/>
                    <a:pt x="13740" y="6443"/>
                    <a:pt x="13740" y="6246"/>
                  </a:cubicBezTo>
                  <a:cubicBezTo>
                    <a:pt x="13740" y="6126"/>
                    <a:pt x="13821" y="6042"/>
                    <a:pt x="13938" y="6039"/>
                  </a:cubicBezTo>
                  <a:cubicBezTo>
                    <a:pt x="13980" y="6039"/>
                    <a:pt x="14023" y="6038"/>
                    <a:pt x="14066" y="6038"/>
                  </a:cubicBezTo>
                  <a:close/>
                  <a:moveTo>
                    <a:pt x="13860" y="5600"/>
                  </a:moveTo>
                  <a:cubicBezTo>
                    <a:pt x="13707" y="5600"/>
                    <a:pt x="13581" y="5668"/>
                    <a:pt x="13471" y="5766"/>
                  </a:cubicBezTo>
                  <a:cubicBezTo>
                    <a:pt x="13335" y="5889"/>
                    <a:pt x="13279" y="6049"/>
                    <a:pt x="13270" y="6225"/>
                  </a:cubicBezTo>
                  <a:cubicBezTo>
                    <a:pt x="13116" y="6246"/>
                    <a:pt x="12967" y="6264"/>
                    <a:pt x="12819" y="6290"/>
                  </a:cubicBezTo>
                  <a:cubicBezTo>
                    <a:pt x="12454" y="6356"/>
                    <a:pt x="12114" y="6488"/>
                    <a:pt x="11795" y="6669"/>
                  </a:cubicBezTo>
                  <a:cubicBezTo>
                    <a:pt x="11584" y="6788"/>
                    <a:pt x="11367" y="6884"/>
                    <a:pt x="11135" y="6939"/>
                  </a:cubicBezTo>
                  <a:cubicBezTo>
                    <a:pt x="10712" y="7040"/>
                    <a:pt x="10286" y="7122"/>
                    <a:pt x="9865" y="7226"/>
                  </a:cubicBezTo>
                  <a:cubicBezTo>
                    <a:pt x="9459" y="7328"/>
                    <a:pt x="9157" y="7559"/>
                    <a:pt x="9065" y="8000"/>
                  </a:cubicBezTo>
                  <a:cubicBezTo>
                    <a:pt x="8953" y="8000"/>
                    <a:pt x="8845" y="8003"/>
                    <a:pt x="8738" y="8003"/>
                  </a:cubicBezTo>
                  <a:cubicBezTo>
                    <a:pt x="8667" y="8003"/>
                    <a:pt x="8597" y="8002"/>
                    <a:pt x="8526" y="7997"/>
                  </a:cubicBezTo>
                  <a:cubicBezTo>
                    <a:pt x="8439" y="7992"/>
                    <a:pt x="8340" y="7966"/>
                    <a:pt x="8265" y="7920"/>
                  </a:cubicBezTo>
                  <a:cubicBezTo>
                    <a:pt x="7975" y="7731"/>
                    <a:pt x="7689" y="7538"/>
                    <a:pt x="7412" y="7331"/>
                  </a:cubicBezTo>
                  <a:cubicBezTo>
                    <a:pt x="7253" y="7215"/>
                    <a:pt x="7092" y="7133"/>
                    <a:pt x="6899" y="7133"/>
                  </a:cubicBezTo>
                  <a:cubicBezTo>
                    <a:pt x="6878" y="7133"/>
                    <a:pt x="6857" y="7134"/>
                    <a:pt x="6836" y="7136"/>
                  </a:cubicBezTo>
                  <a:cubicBezTo>
                    <a:pt x="6602" y="7154"/>
                    <a:pt x="6428" y="7272"/>
                    <a:pt x="6304" y="7464"/>
                  </a:cubicBezTo>
                  <a:cubicBezTo>
                    <a:pt x="6209" y="7611"/>
                    <a:pt x="6196" y="7778"/>
                    <a:pt x="6216" y="7944"/>
                  </a:cubicBezTo>
                  <a:cubicBezTo>
                    <a:pt x="6237" y="8098"/>
                    <a:pt x="6305" y="8242"/>
                    <a:pt x="6428" y="8338"/>
                  </a:cubicBezTo>
                  <a:cubicBezTo>
                    <a:pt x="6779" y="8609"/>
                    <a:pt x="7137" y="8875"/>
                    <a:pt x="7499" y="9131"/>
                  </a:cubicBezTo>
                  <a:cubicBezTo>
                    <a:pt x="8068" y="9531"/>
                    <a:pt x="8705" y="9729"/>
                    <a:pt x="9400" y="9729"/>
                  </a:cubicBezTo>
                  <a:cubicBezTo>
                    <a:pt x="9412" y="9729"/>
                    <a:pt x="9424" y="9729"/>
                    <a:pt x="9436" y="9729"/>
                  </a:cubicBezTo>
                  <a:cubicBezTo>
                    <a:pt x="9530" y="9729"/>
                    <a:pt x="9621" y="9740"/>
                    <a:pt x="9715" y="9746"/>
                  </a:cubicBezTo>
                  <a:cubicBezTo>
                    <a:pt x="10026" y="9763"/>
                    <a:pt x="10337" y="9784"/>
                    <a:pt x="10649" y="9797"/>
                  </a:cubicBezTo>
                  <a:cubicBezTo>
                    <a:pt x="10672" y="9798"/>
                    <a:pt x="10695" y="9798"/>
                    <a:pt x="10718" y="9798"/>
                  </a:cubicBezTo>
                  <a:cubicBezTo>
                    <a:pt x="10829" y="9798"/>
                    <a:pt x="10941" y="9788"/>
                    <a:pt x="11052" y="9781"/>
                  </a:cubicBezTo>
                  <a:cubicBezTo>
                    <a:pt x="11257" y="9767"/>
                    <a:pt x="11462" y="9749"/>
                    <a:pt x="11667" y="9728"/>
                  </a:cubicBezTo>
                  <a:cubicBezTo>
                    <a:pt x="12012" y="9692"/>
                    <a:pt x="12346" y="9605"/>
                    <a:pt x="12676" y="9501"/>
                  </a:cubicBezTo>
                  <a:cubicBezTo>
                    <a:pt x="12897" y="9432"/>
                    <a:pt x="13119" y="9371"/>
                    <a:pt x="13323" y="9310"/>
                  </a:cubicBezTo>
                  <a:cubicBezTo>
                    <a:pt x="13405" y="9392"/>
                    <a:pt x="13468" y="9473"/>
                    <a:pt x="13548" y="9534"/>
                  </a:cubicBezTo>
                  <a:cubicBezTo>
                    <a:pt x="13686" y="9638"/>
                    <a:pt x="13839" y="9662"/>
                    <a:pt x="13996" y="9662"/>
                  </a:cubicBezTo>
                  <a:cubicBezTo>
                    <a:pt x="14089" y="9662"/>
                    <a:pt x="14184" y="9654"/>
                    <a:pt x="14278" y="9648"/>
                  </a:cubicBezTo>
                  <a:cubicBezTo>
                    <a:pt x="14364" y="9643"/>
                    <a:pt x="14454" y="9614"/>
                    <a:pt x="14531" y="9573"/>
                  </a:cubicBezTo>
                  <a:cubicBezTo>
                    <a:pt x="14771" y="9445"/>
                    <a:pt x="14865" y="9224"/>
                    <a:pt x="14865" y="8962"/>
                  </a:cubicBezTo>
                  <a:cubicBezTo>
                    <a:pt x="14866" y="8142"/>
                    <a:pt x="14866" y="7321"/>
                    <a:pt x="14865" y="6501"/>
                  </a:cubicBezTo>
                  <a:cubicBezTo>
                    <a:pt x="14865" y="6379"/>
                    <a:pt x="14856" y="6257"/>
                    <a:pt x="14848" y="6134"/>
                  </a:cubicBezTo>
                  <a:cubicBezTo>
                    <a:pt x="14834" y="5895"/>
                    <a:pt x="14609" y="5656"/>
                    <a:pt x="14395" y="5622"/>
                  </a:cubicBezTo>
                  <a:cubicBezTo>
                    <a:pt x="14225" y="5595"/>
                    <a:pt x="14051" y="5605"/>
                    <a:pt x="13879" y="5601"/>
                  </a:cubicBezTo>
                  <a:cubicBezTo>
                    <a:pt x="13872" y="5601"/>
                    <a:pt x="13866" y="5600"/>
                    <a:pt x="13860" y="5600"/>
                  </a:cubicBezTo>
                  <a:close/>
                  <a:moveTo>
                    <a:pt x="3415" y="8176"/>
                  </a:moveTo>
                  <a:cubicBezTo>
                    <a:pt x="3460" y="8313"/>
                    <a:pt x="3483" y="8450"/>
                    <a:pt x="3549" y="8560"/>
                  </a:cubicBezTo>
                  <a:cubicBezTo>
                    <a:pt x="3658" y="8744"/>
                    <a:pt x="3825" y="8863"/>
                    <a:pt x="4054" y="8863"/>
                  </a:cubicBezTo>
                  <a:lnTo>
                    <a:pt x="5855" y="8863"/>
                  </a:lnTo>
                  <a:cubicBezTo>
                    <a:pt x="6018" y="8863"/>
                    <a:pt x="6135" y="8940"/>
                    <a:pt x="6167" y="9060"/>
                  </a:cubicBezTo>
                  <a:cubicBezTo>
                    <a:pt x="6205" y="9218"/>
                    <a:pt x="6084" y="9374"/>
                    <a:pt x="5920" y="9377"/>
                  </a:cubicBezTo>
                  <a:cubicBezTo>
                    <a:pt x="5826" y="9377"/>
                    <a:pt x="5732" y="9377"/>
                    <a:pt x="5638" y="9377"/>
                  </a:cubicBezTo>
                  <a:cubicBezTo>
                    <a:pt x="5450" y="9377"/>
                    <a:pt x="5262" y="9377"/>
                    <a:pt x="5073" y="9377"/>
                  </a:cubicBezTo>
                  <a:lnTo>
                    <a:pt x="4315" y="9377"/>
                  </a:lnTo>
                  <a:cubicBezTo>
                    <a:pt x="4169" y="9377"/>
                    <a:pt x="4066" y="9469"/>
                    <a:pt x="4066" y="9598"/>
                  </a:cubicBezTo>
                  <a:cubicBezTo>
                    <a:pt x="4066" y="9740"/>
                    <a:pt x="4165" y="9834"/>
                    <a:pt x="4316" y="9834"/>
                  </a:cubicBezTo>
                  <a:lnTo>
                    <a:pt x="5895" y="9834"/>
                  </a:lnTo>
                  <a:cubicBezTo>
                    <a:pt x="6046" y="9834"/>
                    <a:pt x="6147" y="9930"/>
                    <a:pt x="6147" y="10071"/>
                  </a:cubicBezTo>
                  <a:cubicBezTo>
                    <a:pt x="6147" y="10220"/>
                    <a:pt x="6039" y="10329"/>
                    <a:pt x="5891" y="10329"/>
                  </a:cubicBezTo>
                  <a:cubicBezTo>
                    <a:pt x="5578" y="10329"/>
                    <a:pt x="5265" y="10330"/>
                    <a:pt x="4953" y="10330"/>
                  </a:cubicBezTo>
                  <a:cubicBezTo>
                    <a:pt x="4745" y="10330"/>
                    <a:pt x="4536" y="10330"/>
                    <a:pt x="4329" y="10328"/>
                  </a:cubicBezTo>
                  <a:cubicBezTo>
                    <a:pt x="4328" y="10328"/>
                    <a:pt x="4327" y="10328"/>
                    <a:pt x="4326" y="10328"/>
                  </a:cubicBezTo>
                  <a:cubicBezTo>
                    <a:pt x="4147" y="10328"/>
                    <a:pt x="4066" y="10446"/>
                    <a:pt x="4063" y="10561"/>
                  </a:cubicBezTo>
                  <a:cubicBezTo>
                    <a:pt x="4061" y="10704"/>
                    <a:pt x="4165" y="10789"/>
                    <a:pt x="4332" y="10789"/>
                  </a:cubicBezTo>
                  <a:cubicBezTo>
                    <a:pt x="4588" y="10789"/>
                    <a:pt x="4844" y="10790"/>
                    <a:pt x="5099" y="10790"/>
                  </a:cubicBezTo>
                  <a:cubicBezTo>
                    <a:pt x="5291" y="10790"/>
                    <a:pt x="5483" y="10789"/>
                    <a:pt x="5674" y="10787"/>
                  </a:cubicBezTo>
                  <a:cubicBezTo>
                    <a:pt x="5675" y="10787"/>
                    <a:pt x="5676" y="10787"/>
                    <a:pt x="5677" y="10787"/>
                  </a:cubicBezTo>
                  <a:cubicBezTo>
                    <a:pt x="5836" y="10787"/>
                    <a:pt x="5933" y="10924"/>
                    <a:pt x="5929" y="11029"/>
                  </a:cubicBezTo>
                  <a:cubicBezTo>
                    <a:pt x="5923" y="11166"/>
                    <a:pt x="5837" y="11283"/>
                    <a:pt x="5678" y="11283"/>
                  </a:cubicBezTo>
                  <a:cubicBezTo>
                    <a:pt x="5678" y="11283"/>
                    <a:pt x="5677" y="11283"/>
                    <a:pt x="5676" y="11283"/>
                  </a:cubicBezTo>
                  <a:cubicBezTo>
                    <a:pt x="5524" y="11282"/>
                    <a:pt x="5372" y="11282"/>
                    <a:pt x="5220" y="11282"/>
                  </a:cubicBezTo>
                  <a:cubicBezTo>
                    <a:pt x="4916" y="11282"/>
                    <a:pt x="4611" y="11283"/>
                    <a:pt x="4307" y="11283"/>
                  </a:cubicBezTo>
                  <a:cubicBezTo>
                    <a:pt x="4118" y="11283"/>
                    <a:pt x="4023" y="11445"/>
                    <a:pt x="4080" y="11601"/>
                  </a:cubicBezTo>
                  <a:cubicBezTo>
                    <a:pt x="4111" y="11684"/>
                    <a:pt x="4193" y="11742"/>
                    <a:pt x="4288" y="11742"/>
                  </a:cubicBezTo>
                  <a:lnTo>
                    <a:pt x="5453" y="11742"/>
                  </a:lnTo>
                  <a:cubicBezTo>
                    <a:pt x="5586" y="11742"/>
                    <a:pt x="5669" y="11806"/>
                    <a:pt x="5708" y="11933"/>
                  </a:cubicBezTo>
                  <a:cubicBezTo>
                    <a:pt x="5751" y="12072"/>
                    <a:pt x="5639" y="12235"/>
                    <a:pt x="5495" y="12236"/>
                  </a:cubicBezTo>
                  <a:cubicBezTo>
                    <a:pt x="5215" y="12238"/>
                    <a:pt x="4937" y="12242"/>
                    <a:pt x="4658" y="12242"/>
                  </a:cubicBezTo>
                  <a:cubicBezTo>
                    <a:pt x="4452" y="12242"/>
                    <a:pt x="4245" y="12240"/>
                    <a:pt x="4039" y="12232"/>
                  </a:cubicBezTo>
                  <a:cubicBezTo>
                    <a:pt x="3643" y="12218"/>
                    <a:pt x="3262" y="12110"/>
                    <a:pt x="2894" y="11956"/>
                  </a:cubicBezTo>
                  <a:cubicBezTo>
                    <a:pt x="2695" y="11871"/>
                    <a:pt x="2485" y="11807"/>
                    <a:pt x="2279" y="11735"/>
                  </a:cubicBezTo>
                  <a:cubicBezTo>
                    <a:pt x="2249" y="11725"/>
                    <a:pt x="2215" y="11725"/>
                    <a:pt x="2184" y="11725"/>
                  </a:cubicBezTo>
                  <a:cubicBezTo>
                    <a:pt x="2119" y="11724"/>
                    <a:pt x="2054" y="11724"/>
                    <a:pt x="1989" y="11724"/>
                  </a:cubicBezTo>
                  <a:cubicBezTo>
                    <a:pt x="1858" y="11724"/>
                    <a:pt x="1726" y="11725"/>
                    <a:pt x="1587" y="11725"/>
                  </a:cubicBezTo>
                  <a:lnTo>
                    <a:pt x="1587" y="11181"/>
                  </a:lnTo>
                  <a:cubicBezTo>
                    <a:pt x="1587" y="10984"/>
                    <a:pt x="1585" y="10786"/>
                    <a:pt x="1587" y="10589"/>
                  </a:cubicBezTo>
                  <a:cubicBezTo>
                    <a:pt x="1589" y="10447"/>
                    <a:pt x="1478" y="10351"/>
                    <a:pt x="1355" y="10351"/>
                  </a:cubicBezTo>
                  <a:cubicBezTo>
                    <a:pt x="1325" y="10351"/>
                    <a:pt x="1294" y="10356"/>
                    <a:pt x="1264" y="10369"/>
                  </a:cubicBezTo>
                  <a:cubicBezTo>
                    <a:pt x="1179" y="10404"/>
                    <a:pt x="1130" y="10485"/>
                    <a:pt x="1127" y="10601"/>
                  </a:cubicBezTo>
                  <a:lnTo>
                    <a:pt x="1127" y="11863"/>
                  </a:lnTo>
                  <a:cubicBezTo>
                    <a:pt x="1127" y="11998"/>
                    <a:pt x="1048" y="12079"/>
                    <a:pt x="913" y="12079"/>
                  </a:cubicBezTo>
                  <a:cubicBezTo>
                    <a:pt x="857" y="12079"/>
                    <a:pt x="800" y="12080"/>
                    <a:pt x="743" y="12080"/>
                  </a:cubicBezTo>
                  <a:cubicBezTo>
                    <a:pt x="714" y="12080"/>
                    <a:pt x="686" y="12080"/>
                    <a:pt x="657" y="12079"/>
                  </a:cubicBezTo>
                  <a:cubicBezTo>
                    <a:pt x="537" y="12076"/>
                    <a:pt x="458" y="11994"/>
                    <a:pt x="458" y="11875"/>
                  </a:cubicBezTo>
                  <a:cubicBezTo>
                    <a:pt x="461" y="10954"/>
                    <a:pt x="461" y="10036"/>
                    <a:pt x="461" y="9118"/>
                  </a:cubicBezTo>
                  <a:cubicBezTo>
                    <a:pt x="461" y="8996"/>
                    <a:pt x="537" y="8918"/>
                    <a:pt x="660" y="8917"/>
                  </a:cubicBezTo>
                  <a:cubicBezTo>
                    <a:pt x="705" y="8916"/>
                    <a:pt x="749" y="8915"/>
                    <a:pt x="793" y="8915"/>
                  </a:cubicBezTo>
                  <a:cubicBezTo>
                    <a:pt x="837" y="8915"/>
                    <a:pt x="882" y="8916"/>
                    <a:pt x="926" y="8917"/>
                  </a:cubicBezTo>
                  <a:cubicBezTo>
                    <a:pt x="1052" y="8918"/>
                    <a:pt x="1131" y="8999"/>
                    <a:pt x="1133" y="9124"/>
                  </a:cubicBezTo>
                  <a:lnTo>
                    <a:pt x="1133" y="9556"/>
                  </a:lnTo>
                  <a:cubicBezTo>
                    <a:pt x="1134" y="9692"/>
                    <a:pt x="1226" y="9783"/>
                    <a:pt x="1365" y="9783"/>
                  </a:cubicBezTo>
                  <a:cubicBezTo>
                    <a:pt x="1501" y="9783"/>
                    <a:pt x="1591" y="9692"/>
                    <a:pt x="1593" y="9554"/>
                  </a:cubicBezTo>
                  <a:lnTo>
                    <a:pt x="1593" y="9286"/>
                  </a:lnTo>
                  <a:cubicBezTo>
                    <a:pt x="1738" y="9268"/>
                    <a:pt x="1875" y="9258"/>
                    <a:pt x="2011" y="9235"/>
                  </a:cubicBezTo>
                  <a:cubicBezTo>
                    <a:pt x="2269" y="9193"/>
                    <a:pt x="2456" y="9039"/>
                    <a:pt x="2618" y="8843"/>
                  </a:cubicBezTo>
                  <a:cubicBezTo>
                    <a:pt x="2778" y="8651"/>
                    <a:pt x="2901" y="8423"/>
                    <a:pt x="3136" y="8303"/>
                  </a:cubicBezTo>
                  <a:cubicBezTo>
                    <a:pt x="3232" y="8253"/>
                    <a:pt x="3333" y="8212"/>
                    <a:pt x="3415" y="8176"/>
                  </a:cubicBezTo>
                  <a:close/>
                  <a:moveTo>
                    <a:pt x="5240" y="12690"/>
                  </a:moveTo>
                  <a:lnTo>
                    <a:pt x="5240" y="13412"/>
                  </a:lnTo>
                  <a:lnTo>
                    <a:pt x="3910" y="13412"/>
                  </a:lnTo>
                  <a:lnTo>
                    <a:pt x="3910" y="12690"/>
                  </a:lnTo>
                  <a:close/>
                  <a:moveTo>
                    <a:pt x="5251" y="13863"/>
                  </a:moveTo>
                  <a:cubicBezTo>
                    <a:pt x="5244" y="13998"/>
                    <a:pt x="5243" y="14128"/>
                    <a:pt x="5226" y="14255"/>
                  </a:cubicBezTo>
                  <a:cubicBezTo>
                    <a:pt x="5209" y="14372"/>
                    <a:pt x="5117" y="14440"/>
                    <a:pt x="5001" y="14440"/>
                  </a:cubicBezTo>
                  <a:lnTo>
                    <a:pt x="4129" y="14440"/>
                  </a:lnTo>
                  <a:cubicBezTo>
                    <a:pt x="3996" y="14440"/>
                    <a:pt x="3903" y="14343"/>
                    <a:pt x="3903" y="14210"/>
                  </a:cubicBezTo>
                  <a:lnTo>
                    <a:pt x="3903" y="13863"/>
                  </a:lnTo>
                  <a:close/>
                  <a:moveTo>
                    <a:pt x="4576" y="4057"/>
                  </a:moveTo>
                  <a:cubicBezTo>
                    <a:pt x="4563" y="4057"/>
                    <a:pt x="4550" y="4058"/>
                    <a:pt x="4537" y="4059"/>
                  </a:cubicBezTo>
                  <a:cubicBezTo>
                    <a:pt x="4392" y="4069"/>
                    <a:pt x="4264" y="4153"/>
                    <a:pt x="4207" y="4286"/>
                  </a:cubicBezTo>
                  <a:cubicBezTo>
                    <a:pt x="4030" y="4692"/>
                    <a:pt x="3855" y="5100"/>
                    <a:pt x="3669" y="5503"/>
                  </a:cubicBezTo>
                  <a:cubicBezTo>
                    <a:pt x="3529" y="5807"/>
                    <a:pt x="3439" y="6119"/>
                    <a:pt x="3446" y="6457"/>
                  </a:cubicBezTo>
                  <a:cubicBezTo>
                    <a:pt x="3452" y="6679"/>
                    <a:pt x="3446" y="6904"/>
                    <a:pt x="3446" y="7126"/>
                  </a:cubicBezTo>
                  <a:lnTo>
                    <a:pt x="3446" y="7710"/>
                  </a:lnTo>
                  <a:cubicBezTo>
                    <a:pt x="2997" y="7788"/>
                    <a:pt x="2652" y="8014"/>
                    <a:pt x="2393" y="8384"/>
                  </a:cubicBezTo>
                  <a:cubicBezTo>
                    <a:pt x="2315" y="8495"/>
                    <a:pt x="2224" y="8600"/>
                    <a:pt x="2122" y="8689"/>
                  </a:cubicBezTo>
                  <a:cubicBezTo>
                    <a:pt x="1986" y="8812"/>
                    <a:pt x="1810" y="8812"/>
                    <a:pt x="1636" y="8814"/>
                  </a:cubicBezTo>
                  <a:cubicBezTo>
                    <a:pt x="1549" y="8814"/>
                    <a:pt x="1499" y="8785"/>
                    <a:pt x="1452" y="8716"/>
                  </a:cubicBezTo>
                  <a:cubicBezTo>
                    <a:pt x="1349" y="8562"/>
                    <a:pt x="1196" y="8487"/>
                    <a:pt x="1014" y="8477"/>
                  </a:cubicBezTo>
                  <a:cubicBezTo>
                    <a:pt x="980" y="8475"/>
                    <a:pt x="945" y="8475"/>
                    <a:pt x="911" y="8475"/>
                  </a:cubicBezTo>
                  <a:cubicBezTo>
                    <a:pt x="839" y="8475"/>
                    <a:pt x="767" y="8477"/>
                    <a:pt x="695" y="8477"/>
                  </a:cubicBezTo>
                  <a:cubicBezTo>
                    <a:pt x="666" y="8477"/>
                    <a:pt x="637" y="8477"/>
                    <a:pt x="608" y="8476"/>
                  </a:cubicBezTo>
                  <a:cubicBezTo>
                    <a:pt x="601" y="8475"/>
                    <a:pt x="593" y="8475"/>
                    <a:pt x="586" y="8475"/>
                  </a:cubicBezTo>
                  <a:cubicBezTo>
                    <a:pt x="292" y="8475"/>
                    <a:pt x="5" y="8752"/>
                    <a:pt x="5" y="9078"/>
                  </a:cubicBezTo>
                  <a:cubicBezTo>
                    <a:pt x="1" y="10023"/>
                    <a:pt x="1" y="10967"/>
                    <a:pt x="5" y="11912"/>
                  </a:cubicBezTo>
                  <a:cubicBezTo>
                    <a:pt x="5" y="12189"/>
                    <a:pt x="190" y="12443"/>
                    <a:pt x="473" y="12495"/>
                  </a:cubicBezTo>
                  <a:cubicBezTo>
                    <a:pt x="572" y="12514"/>
                    <a:pt x="673" y="12514"/>
                    <a:pt x="775" y="12514"/>
                  </a:cubicBezTo>
                  <a:cubicBezTo>
                    <a:pt x="783" y="12514"/>
                    <a:pt x="790" y="12514"/>
                    <a:pt x="797" y="12514"/>
                  </a:cubicBezTo>
                  <a:cubicBezTo>
                    <a:pt x="841" y="12514"/>
                    <a:pt x="884" y="12515"/>
                    <a:pt x="928" y="12516"/>
                  </a:cubicBezTo>
                  <a:cubicBezTo>
                    <a:pt x="941" y="12517"/>
                    <a:pt x="953" y="12517"/>
                    <a:pt x="966" y="12517"/>
                  </a:cubicBezTo>
                  <a:cubicBezTo>
                    <a:pt x="1195" y="12517"/>
                    <a:pt x="1373" y="12420"/>
                    <a:pt x="1493" y="12216"/>
                  </a:cubicBezTo>
                  <a:cubicBezTo>
                    <a:pt x="1519" y="12174"/>
                    <a:pt x="1550" y="12161"/>
                    <a:pt x="1600" y="12161"/>
                  </a:cubicBezTo>
                  <a:cubicBezTo>
                    <a:pt x="1630" y="12162"/>
                    <a:pt x="1660" y="12162"/>
                    <a:pt x="1690" y="12162"/>
                  </a:cubicBezTo>
                  <a:cubicBezTo>
                    <a:pt x="1757" y="12162"/>
                    <a:pt x="1824" y="12161"/>
                    <a:pt x="1892" y="12161"/>
                  </a:cubicBezTo>
                  <a:cubicBezTo>
                    <a:pt x="1947" y="12161"/>
                    <a:pt x="2003" y="12162"/>
                    <a:pt x="2058" y="12165"/>
                  </a:cubicBezTo>
                  <a:cubicBezTo>
                    <a:pt x="2153" y="12170"/>
                    <a:pt x="2252" y="12189"/>
                    <a:pt x="2342" y="12223"/>
                  </a:cubicBezTo>
                  <a:cubicBezTo>
                    <a:pt x="2573" y="12307"/>
                    <a:pt x="2795" y="12406"/>
                    <a:pt x="3026" y="12491"/>
                  </a:cubicBezTo>
                  <a:cubicBezTo>
                    <a:pt x="3162" y="12540"/>
                    <a:pt x="3303" y="12573"/>
                    <a:pt x="3444" y="12614"/>
                  </a:cubicBezTo>
                  <a:cubicBezTo>
                    <a:pt x="3444" y="13164"/>
                    <a:pt x="3439" y="13709"/>
                    <a:pt x="3447" y="14254"/>
                  </a:cubicBezTo>
                  <a:cubicBezTo>
                    <a:pt x="3452" y="14462"/>
                    <a:pt x="3536" y="14644"/>
                    <a:pt x="3720" y="14757"/>
                  </a:cubicBezTo>
                  <a:cubicBezTo>
                    <a:pt x="3819" y="14819"/>
                    <a:pt x="3935" y="14853"/>
                    <a:pt x="4046" y="14899"/>
                  </a:cubicBezTo>
                  <a:lnTo>
                    <a:pt x="5087" y="14899"/>
                  </a:lnTo>
                  <a:cubicBezTo>
                    <a:pt x="5096" y="14893"/>
                    <a:pt x="5105" y="14883"/>
                    <a:pt x="5114" y="14883"/>
                  </a:cubicBezTo>
                  <a:cubicBezTo>
                    <a:pt x="5425" y="14855"/>
                    <a:pt x="5688" y="14558"/>
                    <a:pt x="5688" y="14247"/>
                  </a:cubicBezTo>
                  <a:cubicBezTo>
                    <a:pt x="5687" y="13744"/>
                    <a:pt x="5688" y="13241"/>
                    <a:pt x="5687" y="12736"/>
                  </a:cubicBezTo>
                  <a:cubicBezTo>
                    <a:pt x="5687" y="12696"/>
                    <a:pt x="5686" y="12658"/>
                    <a:pt x="5735" y="12639"/>
                  </a:cubicBezTo>
                  <a:cubicBezTo>
                    <a:pt x="6021" y="12530"/>
                    <a:pt x="6182" y="12266"/>
                    <a:pt x="6176" y="11977"/>
                  </a:cubicBezTo>
                  <a:cubicBezTo>
                    <a:pt x="6175" y="11856"/>
                    <a:pt x="6126" y="11735"/>
                    <a:pt x="6096" y="11602"/>
                  </a:cubicBezTo>
                  <a:cubicBezTo>
                    <a:pt x="6227" y="11503"/>
                    <a:pt x="6325" y="11363"/>
                    <a:pt x="6360" y="11182"/>
                  </a:cubicBezTo>
                  <a:cubicBezTo>
                    <a:pt x="6396" y="11001"/>
                    <a:pt x="6373" y="10831"/>
                    <a:pt x="6283" y="10670"/>
                  </a:cubicBezTo>
                  <a:cubicBezTo>
                    <a:pt x="6466" y="10550"/>
                    <a:pt x="6574" y="10378"/>
                    <a:pt x="6601" y="10170"/>
                  </a:cubicBezTo>
                  <a:cubicBezTo>
                    <a:pt x="6628" y="9963"/>
                    <a:pt x="6571" y="9770"/>
                    <a:pt x="6433" y="9609"/>
                  </a:cubicBezTo>
                  <a:cubicBezTo>
                    <a:pt x="6570" y="9465"/>
                    <a:pt x="6622" y="9296"/>
                    <a:pt x="6626" y="9100"/>
                  </a:cubicBezTo>
                  <a:cubicBezTo>
                    <a:pt x="6631" y="8726"/>
                    <a:pt x="6305" y="8419"/>
                    <a:pt x="5945" y="8419"/>
                  </a:cubicBezTo>
                  <a:cubicBezTo>
                    <a:pt x="5943" y="8419"/>
                    <a:pt x="5942" y="8419"/>
                    <a:pt x="5940" y="8419"/>
                  </a:cubicBezTo>
                  <a:lnTo>
                    <a:pt x="5688" y="8419"/>
                  </a:lnTo>
                  <a:lnTo>
                    <a:pt x="5688" y="8314"/>
                  </a:lnTo>
                  <a:cubicBezTo>
                    <a:pt x="5688" y="7641"/>
                    <a:pt x="5688" y="6967"/>
                    <a:pt x="5687" y="6294"/>
                  </a:cubicBezTo>
                  <a:cubicBezTo>
                    <a:pt x="5687" y="6219"/>
                    <a:pt x="5681" y="6141"/>
                    <a:pt x="5659" y="6070"/>
                  </a:cubicBezTo>
                  <a:cubicBezTo>
                    <a:pt x="5598" y="5879"/>
                    <a:pt x="5538" y="5687"/>
                    <a:pt x="5462" y="5503"/>
                  </a:cubicBezTo>
                  <a:cubicBezTo>
                    <a:pt x="5296" y="5106"/>
                    <a:pt x="5117" y="4712"/>
                    <a:pt x="4944" y="4316"/>
                  </a:cubicBezTo>
                  <a:cubicBezTo>
                    <a:pt x="4871" y="4150"/>
                    <a:pt x="4757" y="4057"/>
                    <a:pt x="4576" y="405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 name="Google Shape;1498;p71"/>
          <p:cNvGrpSpPr/>
          <p:nvPr/>
        </p:nvGrpSpPr>
        <p:grpSpPr>
          <a:xfrm>
            <a:off x="6146432" y="1149791"/>
            <a:ext cx="614700" cy="614700"/>
            <a:chOff x="6146432" y="1149791"/>
            <a:chExt cx="614700" cy="614700"/>
          </a:xfrm>
        </p:grpSpPr>
        <p:sp>
          <p:nvSpPr>
            <p:cNvPr id="1499" name="Google Shape;1499;p71"/>
            <p:cNvSpPr/>
            <p:nvPr/>
          </p:nvSpPr>
          <p:spPr>
            <a:xfrm>
              <a:off x="6146432"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71"/>
            <p:cNvSpPr/>
            <p:nvPr/>
          </p:nvSpPr>
          <p:spPr>
            <a:xfrm>
              <a:off x="6220374" y="1224411"/>
              <a:ext cx="466713" cy="465460"/>
            </a:xfrm>
            <a:custGeom>
              <a:rect b="b" l="l" r="r" t="t"/>
              <a:pathLst>
                <a:path extrusionOk="0" h="14865" w="14905">
                  <a:moveTo>
                    <a:pt x="12575" y="1059"/>
                  </a:moveTo>
                  <a:cubicBezTo>
                    <a:pt x="12502" y="1059"/>
                    <a:pt x="12429" y="1091"/>
                    <a:pt x="12383" y="1148"/>
                  </a:cubicBezTo>
                  <a:cubicBezTo>
                    <a:pt x="12259" y="1302"/>
                    <a:pt x="12128" y="1451"/>
                    <a:pt x="12001" y="1601"/>
                  </a:cubicBezTo>
                  <a:cubicBezTo>
                    <a:pt x="11878" y="1748"/>
                    <a:pt x="11753" y="1895"/>
                    <a:pt x="11630" y="2039"/>
                  </a:cubicBezTo>
                  <a:cubicBezTo>
                    <a:pt x="11520" y="2168"/>
                    <a:pt x="11411" y="2295"/>
                    <a:pt x="11301" y="2423"/>
                  </a:cubicBezTo>
                  <a:cubicBezTo>
                    <a:pt x="11285" y="2442"/>
                    <a:pt x="11270" y="2453"/>
                    <a:pt x="11256" y="2453"/>
                  </a:cubicBezTo>
                  <a:cubicBezTo>
                    <a:pt x="11241" y="2453"/>
                    <a:pt x="11226" y="2442"/>
                    <a:pt x="11207" y="2415"/>
                  </a:cubicBezTo>
                  <a:cubicBezTo>
                    <a:pt x="11067" y="2217"/>
                    <a:pt x="10919" y="2026"/>
                    <a:pt x="10774" y="1833"/>
                  </a:cubicBezTo>
                  <a:cubicBezTo>
                    <a:pt x="10727" y="1769"/>
                    <a:pt x="10660" y="1734"/>
                    <a:pt x="10587" y="1734"/>
                  </a:cubicBezTo>
                  <a:cubicBezTo>
                    <a:pt x="10582" y="1734"/>
                    <a:pt x="10576" y="1735"/>
                    <a:pt x="10571" y="1735"/>
                  </a:cubicBezTo>
                  <a:cubicBezTo>
                    <a:pt x="10486" y="1741"/>
                    <a:pt x="10405" y="1782"/>
                    <a:pt x="10374" y="1869"/>
                  </a:cubicBezTo>
                  <a:cubicBezTo>
                    <a:pt x="10344" y="1958"/>
                    <a:pt x="10356" y="2046"/>
                    <a:pt x="10414" y="2124"/>
                  </a:cubicBezTo>
                  <a:cubicBezTo>
                    <a:pt x="10547" y="2302"/>
                    <a:pt x="10677" y="2482"/>
                    <a:pt x="10810" y="2660"/>
                  </a:cubicBezTo>
                  <a:cubicBezTo>
                    <a:pt x="10914" y="2800"/>
                    <a:pt x="11033" y="2912"/>
                    <a:pt x="11216" y="2912"/>
                  </a:cubicBezTo>
                  <a:cubicBezTo>
                    <a:pt x="11230" y="2912"/>
                    <a:pt x="11244" y="2912"/>
                    <a:pt x="11258" y="2911"/>
                  </a:cubicBezTo>
                  <a:cubicBezTo>
                    <a:pt x="11272" y="2912"/>
                    <a:pt x="11285" y="2913"/>
                    <a:pt x="11298" y="2913"/>
                  </a:cubicBezTo>
                  <a:cubicBezTo>
                    <a:pt x="11431" y="2913"/>
                    <a:pt x="11536" y="2849"/>
                    <a:pt x="11626" y="2752"/>
                  </a:cubicBezTo>
                  <a:cubicBezTo>
                    <a:pt x="11704" y="2669"/>
                    <a:pt x="11775" y="2582"/>
                    <a:pt x="11850" y="2496"/>
                  </a:cubicBezTo>
                  <a:cubicBezTo>
                    <a:pt x="12096" y="2209"/>
                    <a:pt x="12341" y="1925"/>
                    <a:pt x="12585" y="1636"/>
                  </a:cubicBezTo>
                  <a:cubicBezTo>
                    <a:pt x="12652" y="1557"/>
                    <a:pt x="12721" y="1477"/>
                    <a:pt x="12776" y="1390"/>
                  </a:cubicBezTo>
                  <a:cubicBezTo>
                    <a:pt x="12836" y="1295"/>
                    <a:pt x="12796" y="1155"/>
                    <a:pt x="12706" y="1097"/>
                  </a:cubicBezTo>
                  <a:cubicBezTo>
                    <a:pt x="12666" y="1071"/>
                    <a:pt x="12620" y="1059"/>
                    <a:pt x="12575" y="1059"/>
                  </a:cubicBezTo>
                  <a:close/>
                  <a:moveTo>
                    <a:pt x="4012" y="994"/>
                  </a:moveTo>
                  <a:cubicBezTo>
                    <a:pt x="3949" y="994"/>
                    <a:pt x="3881" y="1023"/>
                    <a:pt x="3818" y="1090"/>
                  </a:cubicBezTo>
                  <a:cubicBezTo>
                    <a:pt x="3648" y="1269"/>
                    <a:pt x="3470" y="1439"/>
                    <a:pt x="3294" y="1615"/>
                  </a:cubicBezTo>
                  <a:cubicBezTo>
                    <a:pt x="3277" y="1633"/>
                    <a:pt x="3258" y="1649"/>
                    <a:pt x="3236" y="1666"/>
                  </a:cubicBezTo>
                  <a:cubicBezTo>
                    <a:pt x="3033" y="1463"/>
                    <a:pt x="2839" y="1261"/>
                    <a:pt x="2635" y="1070"/>
                  </a:cubicBezTo>
                  <a:cubicBezTo>
                    <a:pt x="2591" y="1027"/>
                    <a:pt x="2516" y="996"/>
                    <a:pt x="2454" y="996"/>
                  </a:cubicBezTo>
                  <a:cubicBezTo>
                    <a:pt x="2450" y="996"/>
                    <a:pt x="2446" y="996"/>
                    <a:pt x="2443" y="996"/>
                  </a:cubicBezTo>
                  <a:cubicBezTo>
                    <a:pt x="2341" y="1003"/>
                    <a:pt x="2267" y="1070"/>
                    <a:pt x="2243" y="1180"/>
                  </a:cubicBezTo>
                  <a:cubicBezTo>
                    <a:pt x="2222" y="1269"/>
                    <a:pt x="2256" y="1337"/>
                    <a:pt x="2315" y="1397"/>
                  </a:cubicBezTo>
                  <a:lnTo>
                    <a:pt x="2859" y="1940"/>
                  </a:lnTo>
                  <a:cubicBezTo>
                    <a:pt x="2876" y="1958"/>
                    <a:pt x="2893" y="1977"/>
                    <a:pt x="2910" y="1998"/>
                  </a:cubicBezTo>
                  <a:cubicBezTo>
                    <a:pt x="2704" y="2202"/>
                    <a:pt x="2506" y="2398"/>
                    <a:pt x="2308" y="2598"/>
                  </a:cubicBezTo>
                  <a:cubicBezTo>
                    <a:pt x="2252" y="2655"/>
                    <a:pt x="2219" y="2722"/>
                    <a:pt x="2239" y="2809"/>
                  </a:cubicBezTo>
                  <a:cubicBezTo>
                    <a:pt x="2268" y="2935"/>
                    <a:pt x="2363" y="2988"/>
                    <a:pt x="2459" y="2988"/>
                  </a:cubicBezTo>
                  <a:cubicBezTo>
                    <a:pt x="2530" y="2988"/>
                    <a:pt x="2603" y="2959"/>
                    <a:pt x="2651" y="2909"/>
                  </a:cubicBezTo>
                  <a:cubicBezTo>
                    <a:pt x="2843" y="2715"/>
                    <a:pt x="3037" y="2522"/>
                    <a:pt x="3248" y="2314"/>
                  </a:cubicBezTo>
                  <a:cubicBezTo>
                    <a:pt x="3269" y="2342"/>
                    <a:pt x="3280" y="2363"/>
                    <a:pt x="3297" y="2379"/>
                  </a:cubicBezTo>
                  <a:cubicBezTo>
                    <a:pt x="3474" y="2557"/>
                    <a:pt x="3654" y="2731"/>
                    <a:pt x="3828" y="2911"/>
                  </a:cubicBezTo>
                  <a:cubicBezTo>
                    <a:pt x="3876" y="2961"/>
                    <a:pt x="3944" y="2985"/>
                    <a:pt x="4010" y="2985"/>
                  </a:cubicBezTo>
                  <a:cubicBezTo>
                    <a:pt x="4103" y="2985"/>
                    <a:pt x="4194" y="2937"/>
                    <a:pt x="4217" y="2850"/>
                  </a:cubicBezTo>
                  <a:cubicBezTo>
                    <a:pt x="4245" y="2744"/>
                    <a:pt x="4228" y="2656"/>
                    <a:pt x="4150" y="2578"/>
                  </a:cubicBezTo>
                  <a:lnTo>
                    <a:pt x="3569" y="1997"/>
                  </a:lnTo>
                  <a:cubicBezTo>
                    <a:pt x="3589" y="1977"/>
                    <a:pt x="3601" y="1961"/>
                    <a:pt x="3616" y="1947"/>
                  </a:cubicBezTo>
                  <a:cubicBezTo>
                    <a:pt x="3792" y="1770"/>
                    <a:pt x="3971" y="1595"/>
                    <a:pt x="4146" y="1417"/>
                  </a:cubicBezTo>
                  <a:cubicBezTo>
                    <a:pt x="4259" y="1302"/>
                    <a:pt x="4266" y="1155"/>
                    <a:pt x="4169" y="1061"/>
                  </a:cubicBezTo>
                  <a:cubicBezTo>
                    <a:pt x="4125" y="1019"/>
                    <a:pt x="4071" y="994"/>
                    <a:pt x="4012" y="994"/>
                  </a:cubicBezTo>
                  <a:close/>
                  <a:moveTo>
                    <a:pt x="800" y="440"/>
                  </a:moveTo>
                  <a:cubicBezTo>
                    <a:pt x="812" y="440"/>
                    <a:pt x="823" y="440"/>
                    <a:pt x="835" y="440"/>
                  </a:cubicBezTo>
                  <a:lnTo>
                    <a:pt x="5835" y="440"/>
                  </a:lnTo>
                  <a:cubicBezTo>
                    <a:pt x="6091" y="440"/>
                    <a:pt x="6226" y="575"/>
                    <a:pt x="6226" y="831"/>
                  </a:cubicBezTo>
                  <a:lnTo>
                    <a:pt x="6226" y="3257"/>
                  </a:lnTo>
                  <a:cubicBezTo>
                    <a:pt x="6226" y="3498"/>
                    <a:pt x="6091" y="3638"/>
                    <a:pt x="5847" y="3638"/>
                  </a:cubicBezTo>
                  <a:cubicBezTo>
                    <a:pt x="5401" y="3636"/>
                    <a:pt x="4955" y="3635"/>
                    <a:pt x="4508" y="3635"/>
                  </a:cubicBezTo>
                  <a:cubicBezTo>
                    <a:pt x="4211" y="3635"/>
                    <a:pt x="3913" y="3635"/>
                    <a:pt x="3615" y="3635"/>
                  </a:cubicBezTo>
                  <a:cubicBezTo>
                    <a:pt x="3243" y="3635"/>
                    <a:pt x="2871" y="3635"/>
                    <a:pt x="2499" y="3634"/>
                  </a:cubicBezTo>
                  <a:cubicBezTo>
                    <a:pt x="2498" y="3634"/>
                    <a:pt x="2497" y="3634"/>
                    <a:pt x="2496" y="3634"/>
                  </a:cubicBezTo>
                  <a:cubicBezTo>
                    <a:pt x="2245" y="3634"/>
                    <a:pt x="2079" y="3814"/>
                    <a:pt x="2072" y="4058"/>
                  </a:cubicBezTo>
                  <a:cubicBezTo>
                    <a:pt x="2068" y="4197"/>
                    <a:pt x="2072" y="4332"/>
                    <a:pt x="2072" y="4471"/>
                  </a:cubicBezTo>
                  <a:cubicBezTo>
                    <a:pt x="2065" y="4473"/>
                    <a:pt x="2058" y="4475"/>
                    <a:pt x="2052" y="4478"/>
                  </a:cubicBezTo>
                  <a:cubicBezTo>
                    <a:pt x="1935" y="4335"/>
                    <a:pt x="1820" y="4190"/>
                    <a:pt x="1701" y="4047"/>
                  </a:cubicBezTo>
                  <a:cubicBezTo>
                    <a:pt x="1607" y="3931"/>
                    <a:pt x="1516" y="3809"/>
                    <a:pt x="1407" y="3710"/>
                  </a:cubicBezTo>
                  <a:cubicBezTo>
                    <a:pt x="1353" y="3662"/>
                    <a:pt x="1260" y="3645"/>
                    <a:pt x="1182" y="3639"/>
                  </a:cubicBezTo>
                  <a:cubicBezTo>
                    <a:pt x="1129" y="3635"/>
                    <a:pt x="1077" y="3634"/>
                    <a:pt x="1024" y="3634"/>
                  </a:cubicBezTo>
                  <a:cubicBezTo>
                    <a:pt x="950" y="3634"/>
                    <a:pt x="875" y="3637"/>
                    <a:pt x="800" y="3637"/>
                  </a:cubicBezTo>
                  <a:cubicBezTo>
                    <a:pt x="789" y="3637"/>
                    <a:pt x="777" y="3637"/>
                    <a:pt x="766" y="3636"/>
                  </a:cubicBezTo>
                  <a:cubicBezTo>
                    <a:pt x="596" y="3634"/>
                    <a:pt x="463" y="3502"/>
                    <a:pt x="463" y="3335"/>
                  </a:cubicBezTo>
                  <a:cubicBezTo>
                    <a:pt x="463" y="2479"/>
                    <a:pt x="469" y="1623"/>
                    <a:pt x="461" y="767"/>
                  </a:cubicBezTo>
                  <a:cubicBezTo>
                    <a:pt x="459" y="590"/>
                    <a:pt x="601" y="453"/>
                    <a:pt x="782" y="440"/>
                  </a:cubicBezTo>
                  <a:cubicBezTo>
                    <a:pt x="788" y="440"/>
                    <a:pt x="794" y="440"/>
                    <a:pt x="800" y="440"/>
                  </a:cubicBezTo>
                  <a:close/>
                  <a:moveTo>
                    <a:pt x="5946" y="0"/>
                  </a:moveTo>
                  <a:cubicBezTo>
                    <a:pt x="5072" y="1"/>
                    <a:pt x="4199" y="1"/>
                    <a:pt x="3326" y="1"/>
                  </a:cubicBezTo>
                  <a:cubicBezTo>
                    <a:pt x="2452" y="1"/>
                    <a:pt x="1579" y="1"/>
                    <a:pt x="705" y="2"/>
                  </a:cubicBezTo>
                  <a:cubicBezTo>
                    <a:pt x="469" y="2"/>
                    <a:pt x="279" y="114"/>
                    <a:pt x="145" y="303"/>
                  </a:cubicBezTo>
                  <a:cubicBezTo>
                    <a:pt x="80" y="397"/>
                    <a:pt x="47" y="511"/>
                    <a:pt x="1" y="617"/>
                  </a:cubicBezTo>
                  <a:lnTo>
                    <a:pt x="1" y="3460"/>
                  </a:lnTo>
                  <a:cubicBezTo>
                    <a:pt x="9" y="3467"/>
                    <a:pt x="21" y="3472"/>
                    <a:pt x="21" y="3477"/>
                  </a:cubicBezTo>
                  <a:cubicBezTo>
                    <a:pt x="59" y="3714"/>
                    <a:pt x="197" y="3884"/>
                    <a:pt x="398" y="3999"/>
                  </a:cubicBezTo>
                  <a:cubicBezTo>
                    <a:pt x="528" y="4073"/>
                    <a:pt x="671" y="4096"/>
                    <a:pt x="815" y="4096"/>
                  </a:cubicBezTo>
                  <a:cubicBezTo>
                    <a:pt x="859" y="4096"/>
                    <a:pt x="904" y="4094"/>
                    <a:pt x="949" y="4091"/>
                  </a:cubicBezTo>
                  <a:cubicBezTo>
                    <a:pt x="965" y="4089"/>
                    <a:pt x="982" y="4088"/>
                    <a:pt x="998" y="4088"/>
                  </a:cubicBezTo>
                  <a:cubicBezTo>
                    <a:pt x="1120" y="4088"/>
                    <a:pt x="1212" y="4133"/>
                    <a:pt x="1277" y="4246"/>
                  </a:cubicBezTo>
                  <a:cubicBezTo>
                    <a:pt x="1291" y="4272"/>
                    <a:pt x="1311" y="4294"/>
                    <a:pt x="1329" y="4315"/>
                  </a:cubicBezTo>
                  <a:cubicBezTo>
                    <a:pt x="1488" y="4512"/>
                    <a:pt x="1650" y="4705"/>
                    <a:pt x="1803" y="4904"/>
                  </a:cubicBezTo>
                  <a:cubicBezTo>
                    <a:pt x="1894" y="5023"/>
                    <a:pt x="1999" y="5070"/>
                    <a:pt x="2117" y="5070"/>
                  </a:cubicBezTo>
                  <a:cubicBezTo>
                    <a:pt x="2160" y="5070"/>
                    <a:pt x="2204" y="5064"/>
                    <a:pt x="2250" y="5053"/>
                  </a:cubicBezTo>
                  <a:cubicBezTo>
                    <a:pt x="2427" y="5009"/>
                    <a:pt x="2529" y="4862"/>
                    <a:pt x="2529" y="4682"/>
                  </a:cubicBezTo>
                  <a:lnTo>
                    <a:pt x="2529" y="4096"/>
                  </a:lnTo>
                  <a:lnTo>
                    <a:pt x="2644" y="4096"/>
                  </a:lnTo>
                  <a:cubicBezTo>
                    <a:pt x="3723" y="4096"/>
                    <a:pt x="4800" y="4096"/>
                    <a:pt x="5879" y="4095"/>
                  </a:cubicBezTo>
                  <a:cubicBezTo>
                    <a:pt x="5951" y="4095"/>
                    <a:pt x="6025" y="4089"/>
                    <a:pt x="6094" y="4071"/>
                  </a:cubicBezTo>
                  <a:cubicBezTo>
                    <a:pt x="6439" y="3976"/>
                    <a:pt x="6671" y="3693"/>
                    <a:pt x="6667" y="3324"/>
                  </a:cubicBezTo>
                  <a:cubicBezTo>
                    <a:pt x="6660" y="2458"/>
                    <a:pt x="6666" y="1593"/>
                    <a:pt x="6664" y="729"/>
                  </a:cubicBezTo>
                  <a:cubicBezTo>
                    <a:pt x="6664" y="672"/>
                    <a:pt x="6659" y="612"/>
                    <a:pt x="6646" y="558"/>
                  </a:cubicBezTo>
                  <a:cubicBezTo>
                    <a:pt x="6574" y="249"/>
                    <a:pt x="6271" y="0"/>
                    <a:pt x="5946" y="0"/>
                  </a:cubicBezTo>
                  <a:close/>
                  <a:moveTo>
                    <a:pt x="14205" y="2"/>
                  </a:moveTo>
                  <a:cubicBezTo>
                    <a:pt x="14203" y="2"/>
                    <a:pt x="14201" y="2"/>
                    <a:pt x="14200" y="2"/>
                  </a:cubicBezTo>
                  <a:cubicBezTo>
                    <a:pt x="13325" y="3"/>
                    <a:pt x="12450" y="3"/>
                    <a:pt x="11575" y="3"/>
                  </a:cubicBezTo>
                  <a:cubicBezTo>
                    <a:pt x="10700" y="3"/>
                    <a:pt x="9825" y="3"/>
                    <a:pt x="8951" y="2"/>
                  </a:cubicBezTo>
                  <a:cubicBezTo>
                    <a:pt x="8675" y="2"/>
                    <a:pt x="8392" y="207"/>
                    <a:pt x="8291" y="473"/>
                  </a:cubicBezTo>
                  <a:cubicBezTo>
                    <a:pt x="8214" y="681"/>
                    <a:pt x="8239" y="895"/>
                    <a:pt x="8243" y="1105"/>
                  </a:cubicBezTo>
                  <a:cubicBezTo>
                    <a:pt x="8245" y="1231"/>
                    <a:pt x="8351" y="1310"/>
                    <a:pt x="8476" y="1310"/>
                  </a:cubicBezTo>
                  <a:cubicBezTo>
                    <a:pt x="8483" y="1310"/>
                    <a:pt x="8491" y="1310"/>
                    <a:pt x="8498" y="1309"/>
                  </a:cubicBezTo>
                  <a:cubicBezTo>
                    <a:pt x="8611" y="1301"/>
                    <a:pt x="8699" y="1199"/>
                    <a:pt x="8699" y="1076"/>
                  </a:cubicBezTo>
                  <a:cubicBezTo>
                    <a:pt x="8699" y="978"/>
                    <a:pt x="8706" y="879"/>
                    <a:pt x="8697" y="784"/>
                  </a:cubicBezTo>
                  <a:cubicBezTo>
                    <a:pt x="8680" y="607"/>
                    <a:pt x="8823" y="445"/>
                    <a:pt x="9041" y="445"/>
                  </a:cubicBezTo>
                  <a:cubicBezTo>
                    <a:pt x="10005" y="445"/>
                    <a:pt x="10970" y="444"/>
                    <a:pt x="11934" y="444"/>
                  </a:cubicBezTo>
                  <a:cubicBezTo>
                    <a:pt x="12657" y="444"/>
                    <a:pt x="13381" y="444"/>
                    <a:pt x="14103" y="446"/>
                  </a:cubicBezTo>
                  <a:cubicBezTo>
                    <a:pt x="14328" y="446"/>
                    <a:pt x="14460" y="562"/>
                    <a:pt x="14460" y="800"/>
                  </a:cubicBezTo>
                  <a:lnTo>
                    <a:pt x="14460" y="3298"/>
                  </a:lnTo>
                  <a:cubicBezTo>
                    <a:pt x="14460" y="3508"/>
                    <a:pt x="14327" y="3639"/>
                    <a:pt x="14118" y="3639"/>
                  </a:cubicBezTo>
                  <a:lnTo>
                    <a:pt x="13711" y="3639"/>
                  </a:lnTo>
                  <a:cubicBezTo>
                    <a:pt x="13614" y="3639"/>
                    <a:pt x="13528" y="3672"/>
                    <a:pt x="13464" y="3745"/>
                  </a:cubicBezTo>
                  <a:cubicBezTo>
                    <a:pt x="13317" y="3921"/>
                    <a:pt x="13174" y="4099"/>
                    <a:pt x="13028" y="4276"/>
                  </a:cubicBezTo>
                  <a:cubicBezTo>
                    <a:pt x="12969" y="4351"/>
                    <a:pt x="12908" y="4424"/>
                    <a:pt x="12834" y="4515"/>
                  </a:cubicBezTo>
                  <a:cubicBezTo>
                    <a:pt x="12834" y="4338"/>
                    <a:pt x="12827" y="4188"/>
                    <a:pt x="12836" y="4040"/>
                  </a:cubicBezTo>
                  <a:cubicBezTo>
                    <a:pt x="12850" y="3835"/>
                    <a:pt x="12639" y="3636"/>
                    <a:pt x="12439" y="3636"/>
                  </a:cubicBezTo>
                  <a:cubicBezTo>
                    <a:pt x="12438" y="3636"/>
                    <a:pt x="12437" y="3636"/>
                    <a:pt x="12437" y="3636"/>
                  </a:cubicBezTo>
                  <a:cubicBezTo>
                    <a:pt x="12018" y="3638"/>
                    <a:pt x="11598" y="3639"/>
                    <a:pt x="11179" y="3639"/>
                  </a:cubicBezTo>
                  <a:cubicBezTo>
                    <a:pt x="10721" y="3639"/>
                    <a:pt x="10263" y="3638"/>
                    <a:pt x="9805" y="3638"/>
                  </a:cubicBezTo>
                  <a:cubicBezTo>
                    <a:pt x="9548" y="3638"/>
                    <a:pt x="9291" y="3639"/>
                    <a:pt x="9034" y="3639"/>
                  </a:cubicBezTo>
                  <a:cubicBezTo>
                    <a:pt x="8850" y="3639"/>
                    <a:pt x="8690" y="3488"/>
                    <a:pt x="8696" y="3303"/>
                  </a:cubicBezTo>
                  <a:cubicBezTo>
                    <a:pt x="8706" y="2902"/>
                    <a:pt x="8699" y="2500"/>
                    <a:pt x="8699" y="2101"/>
                  </a:cubicBezTo>
                  <a:cubicBezTo>
                    <a:pt x="8699" y="1967"/>
                    <a:pt x="8603" y="1871"/>
                    <a:pt x="8470" y="1871"/>
                  </a:cubicBezTo>
                  <a:cubicBezTo>
                    <a:pt x="8337" y="1871"/>
                    <a:pt x="8239" y="1967"/>
                    <a:pt x="8239" y="2101"/>
                  </a:cubicBezTo>
                  <a:cubicBezTo>
                    <a:pt x="8239" y="2526"/>
                    <a:pt x="8232" y="2950"/>
                    <a:pt x="8243" y="3373"/>
                  </a:cubicBezTo>
                  <a:cubicBezTo>
                    <a:pt x="8249" y="3604"/>
                    <a:pt x="8352" y="3798"/>
                    <a:pt x="8548" y="3941"/>
                  </a:cubicBezTo>
                  <a:cubicBezTo>
                    <a:pt x="8703" y="4055"/>
                    <a:pt x="8876" y="4095"/>
                    <a:pt x="9060" y="4095"/>
                  </a:cubicBezTo>
                  <a:cubicBezTo>
                    <a:pt x="9595" y="4096"/>
                    <a:pt x="10130" y="4097"/>
                    <a:pt x="10665" y="4097"/>
                  </a:cubicBezTo>
                  <a:cubicBezTo>
                    <a:pt x="11199" y="4097"/>
                    <a:pt x="11734" y="4096"/>
                    <a:pt x="12268" y="4096"/>
                  </a:cubicBezTo>
                  <a:lnTo>
                    <a:pt x="12376" y="4096"/>
                  </a:lnTo>
                  <a:cubicBezTo>
                    <a:pt x="12376" y="4147"/>
                    <a:pt x="12375" y="4188"/>
                    <a:pt x="12376" y="4229"/>
                  </a:cubicBezTo>
                  <a:cubicBezTo>
                    <a:pt x="12382" y="4400"/>
                    <a:pt x="12383" y="4573"/>
                    <a:pt x="12396" y="4746"/>
                  </a:cubicBezTo>
                  <a:cubicBezTo>
                    <a:pt x="12408" y="4910"/>
                    <a:pt x="12515" y="5004"/>
                    <a:pt x="12665" y="5050"/>
                  </a:cubicBezTo>
                  <a:cubicBezTo>
                    <a:pt x="12712" y="5064"/>
                    <a:pt x="12760" y="5072"/>
                    <a:pt x="12806" y="5072"/>
                  </a:cubicBezTo>
                  <a:cubicBezTo>
                    <a:pt x="12900" y="5072"/>
                    <a:pt x="12987" y="5039"/>
                    <a:pt x="13055" y="4958"/>
                  </a:cubicBezTo>
                  <a:cubicBezTo>
                    <a:pt x="13259" y="4720"/>
                    <a:pt x="13454" y="4477"/>
                    <a:pt x="13648" y="4231"/>
                  </a:cubicBezTo>
                  <a:cubicBezTo>
                    <a:pt x="13712" y="4150"/>
                    <a:pt x="13771" y="4090"/>
                    <a:pt x="13879" y="4090"/>
                  </a:cubicBezTo>
                  <a:cubicBezTo>
                    <a:pt x="13890" y="4090"/>
                    <a:pt x="13902" y="4091"/>
                    <a:pt x="13914" y="4092"/>
                  </a:cubicBezTo>
                  <a:cubicBezTo>
                    <a:pt x="13944" y="4095"/>
                    <a:pt x="13974" y="4097"/>
                    <a:pt x="14005" y="4097"/>
                  </a:cubicBezTo>
                  <a:cubicBezTo>
                    <a:pt x="14091" y="4097"/>
                    <a:pt x="14179" y="4086"/>
                    <a:pt x="14263" y="4076"/>
                  </a:cubicBezTo>
                  <a:cubicBezTo>
                    <a:pt x="14460" y="4054"/>
                    <a:pt x="14631" y="3972"/>
                    <a:pt x="14744" y="3805"/>
                  </a:cubicBezTo>
                  <a:cubicBezTo>
                    <a:pt x="14808" y="3709"/>
                    <a:pt x="14850" y="3600"/>
                    <a:pt x="14904" y="3495"/>
                  </a:cubicBezTo>
                  <a:lnTo>
                    <a:pt x="14904" y="582"/>
                  </a:lnTo>
                  <a:cubicBezTo>
                    <a:pt x="14899" y="573"/>
                    <a:pt x="14890" y="565"/>
                    <a:pt x="14887" y="555"/>
                  </a:cubicBezTo>
                  <a:cubicBezTo>
                    <a:pt x="14828" y="255"/>
                    <a:pt x="14512" y="2"/>
                    <a:pt x="14205" y="2"/>
                  </a:cubicBezTo>
                  <a:close/>
                  <a:moveTo>
                    <a:pt x="2668" y="7214"/>
                  </a:moveTo>
                  <a:cubicBezTo>
                    <a:pt x="2774" y="7261"/>
                    <a:pt x="2871" y="7302"/>
                    <a:pt x="2966" y="7346"/>
                  </a:cubicBezTo>
                  <a:cubicBezTo>
                    <a:pt x="2982" y="7353"/>
                    <a:pt x="3007" y="7371"/>
                    <a:pt x="3007" y="7383"/>
                  </a:cubicBezTo>
                  <a:cubicBezTo>
                    <a:pt x="3007" y="7497"/>
                    <a:pt x="3017" y="7611"/>
                    <a:pt x="2994" y="7717"/>
                  </a:cubicBezTo>
                  <a:cubicBezTo>
                    <a:pt x="2965" y="7851"/>
                    <a:pt x="2884" y="7907"/>
                    <a:pt x="2744" y="7907"/>
                  </a:cubicBezTo>
                  <a:cubicBezTo>
                    <a:pt x="2720" y="7907"/>
                    <a:pt x="2695" y="7905"/>
                    <a:pt x="2668" y="7902"/>
                  </a:cubicBezTo>
                  <a:lnTo>
                    <a:pt x="2668" y="7214"/>
                  </a:lnTo>
                  <a:close/>
                  <a:moveTo>
                    <a:pt x="3725" y="6249"/>
                  </a:moveTo>
                  <a:cubicBezTo>
                    <a:pt x="4047" y="6249"/>
                    <a:pt x="4370" y="6250"/>
                    <a:pt x="4692" y="6251"/>
                  </a:cubicBezTo>
                  <a:cubicBezTo>
                    <a:pt x="5002" y="6254"/>
                    <a:pt x="5281" y="6350"/>
                    <a:pt x="5504" y="6568"/>
                  </a:cubicBezTo>
                  <a:cubicBezTo>
                    <a:pt x="5667" y="6728"/>
                    <a:pt x="5796" y="6922"/>
                    <a:pt x="5814" y="7154"/>
                  </a:cubicBezTo>
                  <a:cubicBezTo>
                    <a:pt x="5833" y="7400"/>
                    <a:pt x="5818" y="7650"/>
                    <a:pt x="5818" y="7905"/>
                  </a:cubicBezTo>
                  <a:cubicBezTo>
                    <a:pt x="5798" y="7907"/>
                    <a:pt x="5778" y="7908"/>
                    <a:pt x="5760" y="7908"/>
                  </a:cubicBezTo>
                  <a:cubicBezTo>
                    <a:pt x="5570" y="7908"/>
                    <a:pt x="5478" y="7809"/>
                    <a:pt x="5484" y="7595"/>
                  </a:cubicBezTo>
                  <a:cubicBezTo>
                    <a:pt x="5497" y="7251"/>
                    <a:pt x="5179" y="6955"/>
                    <a:pt x="4845" y="6955"/>
                  </a:cubicBezTo>
                  <a:cubicBezTo>
                    <a:pt x="4844" y="6955"/>
                    <a:pt x="4843" y="6955"/>
                    <a:pt x="4842" y="6955"/>
                  </a:cubicBezTo>
                  <a:cubicBezTo>
                    <a:pt x="4592" y="6957"/>
                    <a:pt x="4342" y="6958"/>
                    <a:pt x="4092" y="6958"/>
                  </a:cubicBezTo>
                  <a:cubicBezTo>
                    <a:pt x="3842" y="6958"/>
                    <a:pt x="3591" y="6957"/>
                    <a:pt x="3341" y="6955"/>
                  </a:cubicBezTo>
                  <a:cubicBezTo>
                    <a:pt x="2980" y="6954"/>
                    <a:pt x="2723" y="6704"/>
                    <a:pt x="2656" y="6361"/>
                  </a:cubicBezTo>
                  <a:cubicBezTo>
                    <a:pt x="2639" y="6268"/>
                    <a:pt x="2659" y="6250"/>
                    <a:pt x="2758" y="6250"/>
                  </a:cubicBezTo>
                  <a:cubicBezTo>
                    <a:pt x="3081" y="6250"/>
                    <a:pt x="3403" y="6249"/>
                    <a:pt x="3725" y="6249"/>
                  </a:cubicBezTo>
                  <a:close/>
                  <a:moveTo>
                    <a:pt x="10654" y="6246"/>
                  </a:moveTo>
                  <a:cubicBezTo>
                    <a:pt x="10878" y="6246"/>
                    <a:pt x="11101" y="6247"/>
                    <a:pt x="11325" y="6250"/>
                  </a:cubicBezTo>
                  <a:cubicBezTo>
                    <a:pt x="11398" y="6251"/>
                    <a:pt x="11482" y="6269"/>
                    <a:pt x="11544" y="6306"/>
                  </a:cubicBezTo>
                  <a:cubicBezTo>
                    <a:pt x="11588" y="6332"/>
                    <a:pt x="11626" y="6402"/>
                    <a:pt x="11630" y="6455"/>
                  </a:cubicBezTo>
                  <a:cubicBezTo>
                    <a:pt x="11643" y="6685"/>
                    <a:pt x="11808" y="6854"/>
                    <a:pt x="12018" y="6854"/>
                  </a:cubicBezTo>
                  <a:cubicBezTo>
                    <a:pt x="12023" y="6854"/>
                    <a:pt x="12028" y="6854"/>
                    <a:pt x="12034" y="6854"/>
                  </a:cubicBezTo>
                  <a:cubicBezTo>
                    <a:pt x="12037" y="6853"/>
                    <a:pt x="12039" y="6853"/>
                    <a:pt x="12042" y="6853"/>
                  </a:cubicBezTo>
                  <a:cubicBezTo>
                    <a:pt x="12160" y="6853"/>
                    <a:pt x="12250" y="6963"/>
                    <a:pt x="12253" y="7084"/>
                  </a:cubicBezTo>
                  <a:cubicBezTo>
                    <a:pt x="12254" y="7342"/>
                    <a:pt x="12250" y="7596"/>
                    <a:pt x="12254" y="7852"/>
                  </a:cubicBezTo>
                  <a:cubicBezTo>
                    <a:pt x="12256" y="7918"/>
                    <a:pt x="12233" y="7950"/>
                    <a:pt x="12171" y="7964"/>
                  </a:cubicBezTo>
                  <a:cubicBezTo>
                    <a:pt x="12128" y="7973"/>
                    <a:pt x="12090" y="7993"/>
                    <a:pt x="12041" y="8010"/>
                  </a:cubicBezTo>
                  <a:cubicBezTo>
                    <a:pt x="12041" y="7838"/>
                    <a:pt x="12045" y="7676"/>
                    <a:pt x="12038" y="7514"/>
                  </a:cubicBezTo>
                  <a:cubicBezTo>
                    <a:pt x="12024" y="7209"/>
                    <a:pt x="11776" y="6940"/>
                    <a:pt x="11456" y="6903"/>
                  </a:cubicBezTo>
                  <a:cubicBezTo>
                    <a:pt x="11425" y="6899"/>
                    <a:pt x="11393" y="6898"/>
                    <a:pt x="11362" y="6898"/>
                  </a:cubicBezTo>
                  <a:cubicBezTo>
                    <a:pt x="11245" y="6898"/>
                    <a:pt x="11130" y="6922"/>
                    <a:pt x="11016" y="6953"/>
                  </a:cubicBezTo>
                  <a:cubicBezTo>
                    <a:pt x="10906" y="6982"/>
                    <a:pt x="10795" y="6995"/>
                    <a:pt x="10684" y="6995"/>
                  </a:cubicBezTo>
                  <a:cubicBezTo>
                    <a:pt x="10540" y="6995"/>
                    <a:pt x="10396" y="6972"/>
                    <a:pt x="10252" y="6931"/>
                  </a:cubicBezTo>
                  <a:cubicBezTo>
                    <a:pt x="10164" y="6905"/>
                    <a:pt x="10076" y="6890"/>
                    <a:pt x="9990" y="6890"/>
                  </a:cubicBezTo>
                  <a:cubicBezTo>
                    <a:pt x="9857" y="6890"/>
                    <a:pt x="9728" y="6926"/>
                    <a:pt x="9607" y="7011"/>
                  </a:cubicBezTo>
                  <a:cubicBezTo>
                    <a:pt x="9412" y="7146"/>
                    <a:pt x="9300" y="7330"/>
                    <a:pt x="9300" y="7575"/>
                  </a:cubicBezTo>
                  <a:lnTo>
                    <a:pt x="9300" y="8004"/>
                  </a:lnTo>
                  <a:cubicBezTo>
                    <a:pt x="9244" y="7988"/>
                    <a:pt x="9194" y="7980"/>
                    <a:pt x="9152" y="7959"/>
                  </a:cubicBezTo>
                  <a:cubicBezTo>
                    <a:pt x="9129" y="7946"/>
                    <a:pt x="9108" y="7909"/>
                    <a:pt x="9108" y="7882"/>
                  </a:cubicBezTo>
                  <a:cubicBezTo>
                    <a:pt x="9106" y="7603"/>
                    <a:pt x="9085" y="7323"/>
                    <a:pt x="9113" y="7049"/>
                  </a:cubicBezTo>
                  <a:cubicBezTo>
                    <a:pt x="9142" y="6779"/>
                    <a:pt x="9283" y="6559"/>
                    <a:pt x="9521" y="6404"/>
                  </a:cubicBezTo>
                  <a:cubicBezTo>
                    <a:pt x="9701" y="6285"/>
                    <a:pt x="9899" y="6252"/>
                    <a:pt x="10105" y="6248"/>
                  </a:cubicBezTo>
                  <a:cubicBezTo>
                    <a:pt x="10288" y="6247"/>
                    <a:pt x="10471" y="6246"/>
                    <a:pt x="10654" y="6246"/>
                  </a:cubicBezTo>
                  <a:close/>
                  <a:moveTo>
                    <a:pt x="4781" y="7409"/>
                  </a:moveTo>
                  <a:cubicBezTo>
                    <a:pt x="4998" y="7409"/>
                    <a:pt x="5033" y="7486"/>
                    <a:pt x="5039" y="7691"/>
                  </a:cubicBezTo>
                  <a:cubicBezTo>
                    <a:pt x="5046" y="8007"/>
                    <a:pt x="5260" y="8257"/>
                    <a:pt x="5545" y="8341"/>
                  </a:cubicBezTo>
                  <a:cubicBezTo>
                    <a:pt x="5634" y="8367"/>
                    <a:pt x="5733" y="8365"/>
                    <a:pt x="5838" y="8376"/>
                  </a:cubicBezTo>
                  <a:cubicBezTo>
                    <a:pt x="5838" y="8468"/>
                    <a:pt x="5842" y="8566"/>
                    <a:pt x="5835" y="8660"/>
                  </a:cubicBezTo>
                  <a:cubicBezTo>
                    <a:pt x="5833" y="8681"/>
                    <a:pt x="5792" y="8716"/>
                    <a:pt x="5773" y="8716"/>
                  </a:cubicBezTo>
                  <a:cubicBezTo>
                    <a:pt x="5772" y="8716"/>
                    <a:pt x="5772" y="8716"/>
                    <a:pt x="5772" y="8715"/>
                  </a:cubicBezTo>
                  <a:cubicBezTo>
                    <a:pt x="5763" y="8715"/>
                    <a:pt x="5754" y="8715"/>
                    <a:pt x="5745" y="8715"/>
                  </a:cubicBezTo>
                  <a:cubicBezTo>
                    <a:pt x="5569" y="8715"/>
                    <a:pt x="5484" y="8851"/>
                    <a:pt x="5482" y="9020"/>
                  </a:cubicBezTo>
                  <a:cubicBezTo>
                    <a:pt x="5476" y="9338"/>
                    <a:pt x="5323" y="9598"/>
                    <a:pt x="5081" y="9798"/>
                  </a:cubicBezTo>
                  <a:cubicBezTo>
                    <a:pt x="4847" y="9991"/>
                    <a:pt x="4570" y="10091"/>
                    <a:pt x="4270" y="10091"/>
                  </a:cubicBezTo>
                  <a:cubicBezTo>
                    <a:pt x="4260" y="10091"/>
                    <a:pt x="4250" y="10091"/>
                    <a:pt x="4239" y="10091"/>
                  </a:cubicBezTo>
                  <a:cubicBezTo>
                    <a:pt x="3856" y="10084"/>
                    <a:pt x="3518" y="9946"/>
                    <a:pt x="3263" y="9651"/>
                  </a:cubicBezTo>
                  <a:cubicBezTo>
                    <a:pt x="3105" y="9465"/>
                    <a:pt x="3017" y="9240"/>
                    <a:pt x="3010" y="8994"/>
                  </a:cubicBezTo>
                  <a:cubicBezTo>
                    <a:pt x="3003" y="8807"/>
                    <a:pt x="2929" y="8723"/>
                    <a:pt x="2741" y="8723"/>
                  </a:cubicBezTo>
                  <a:cubicBezTo>
                    <a:pt x="2676" y="8723"/>
                    <a:pt x="2652" y="8703"/>
                    <a:pt x="2655" y="8636"/>
                  </a:cubicBezTo>
                  <a:cubicBezTo>
                    <a:pt x="2661" y="8551"/>
                    <a:pt x="2656" y="8466"/>
                    <a:pt x="2656" y="8367"/>
                  </a:cubicBezTo>
                  <a:lnTo>
                    <a:pt x="2656" y="8367"/>
                  </a:lnTo>
                  <a:cubicBezTo>
                    <a:pt x="2680" y="8369"/>
                    <a:pt x="2703" y="8370"/>
                    <a:pt x="2726" y="8370"/>
                  </a:cubicBezTo>
                  <a:cubicBezTo>
                    <a:pt x="2961" y="8370"/>
                    <a:pt x="3159" y="8289"/>
                    <a:pt x="3310" y="8109"/>
                  </a:cubicBezTo>
                  <a:cubicBezTo>
                    <a:pt x="3474" y="7910"/>
                    <a:pt x="3483" y="7669"/>
                    <a:pt x="3467" y="7414"/>
                  </a:cubicBezTo>
                  <a:lnTo>
                    <a:pt x="3572" y="7414"/>
                  </a:lnTo>
                  <a:cubicBezTo>
                    <a:pt x="3793" y="7414"/>
                    <a:pt x="4013" y="7416"/>
                    <a:pt x="4234" y="7416"/>
                  </a:cubicBezTo>
                  <a:cubicBezTo>
                    <a:pt x="4411" y="7416"/>
                    <a:pt x="4587" y="7415"/>
                    <a:pt x="4763" y="7410"/>
                  </a:cubicBezTo>
                  <a:cubicBezTo>
                    <a:pt x="4769" y="7410"/>
                    <a:pt x="4775" y="7409"/>
                    <a:pt x="4781" y="7409"/>
                  </a:cubicBezTo>
                  <a:close/>
                  <a:moveTo>
                    <a:pt x="9997" y="7344"/>
                  </a:moveTo>
                  <a:cubicBezTo>
                    <a:pt x="10012" y="7344"/>
                    <a:pt x="10027" y="7345"/>
                    <a:pt x="10042" y="7349"/>
                  </a:cubicBezTo>
                  <a:cubicBezTo>
                    <a:pt x="10194" y="7380"/>
                    <a:pt x="10344" y="7427"/>
                    <a:pt x="10497" y="7445"/>
                  </a:cubicBezTo>
                  <a:cubicBezTo>
                    <a:pt x="10547" y="7452"/>
                    <a:pt x="10598" y="7455"/>
                    <a:pt x="10649" y="7455"/>
                  </a:cubicBezTo>
                  <a:cubicBezTo>
                    <a:pt x="10718" y="7455"/>
                    <a:pt x="10788" y="7450"/>
                    <a:pt x="10855" y="7441"/>
                  </a:cubicBezTo>
                  <a:cubicBezTo>
                    <a:pt x="11006" y="7420"/>
                    <a:pt x="11152" y="7371"/>
                    <a:pt x="11302" y="7350"/>
                  </a:cubicBezTo>
                  <a:cubicBezTo>
                    <a:pt x="11316" y="7348"/>
                    <a:pt x="11331" y="7347"/>
                    <a:pt x="11345" y="7347"/>
                  </a:cubicBezTo>
                  <a:cubicBezTo>
                    <a:pt x="11475" y="7347"/>
                    <a:pt x="11590" y="7437"/>
                    <a:pt x="11595" y="7625"/>
                  </a:cubicBezTo>
                  <a:cubicBezTo>
                    <a:pt x="11599" y="7794"/>
                    <a:pt x="11599" y="7966"/>
                    <a:pt x="11595" y="8135"/>
                  </a:cubicBezTo>
                  <a:cubicBezTo>
                    <a:pt x="11590" y="8335"/>
                    <a:pt x="11752" y="8498"/>
                    <a:pt x="11962" y="8498"/>
                  </a:cubicBezTo>
                  <a:cubicBezTo>
                    <a:pt x="11999" y="8498"/>
                    <a:pt x="12038" y="8493"/>
                    <a:pt x="12077" y="8482"/>
                  </a:cubicBezTo>
                  <a:cubicBezTo>
                    <a:pt x="12137" y="8464"/>
                    <a:pt x="12196" y="8442"/>
                    <a:pt x="12267" y="8420"/>
                  </a:cubicBezTo>
                  <a:lnTo>
                    <a:pt x="12267" y="8420"/>
                  </a:lnTo>
                  <a:cubicBezTo>
                    <a:pt x="12267" y="8534"/>
                    <a:pt x="12270" y="8639"/>
                    <a:pt x="12264" y="8744"/>
                  </a:cubicBezTo>
                  <a:cubicBezTo>
                    <a:pt x="12261" y="8813"/>
                    <a:pt x="12208" y="8813"/>
                    <a:pt x="12155" y="8813"/>
                  </a:cubicBezTo>
                  <a:cubicBezTo>
                    <a:pt x="11978" y="8813"/>
                    <a:pt x="11895" y="8898"/>
                    <a:pt x="11893" y="9075"/>
                  </a:cubicBezTo>
                  <a:cubicBezTo>
                    <a:pt x="11893" y="9124"/>
                    <a:pt x="11885" y="9171"/>
                    <a:pt x="11875" y="9221"/>
                  </a:cubicBezTo>
                  <a:cubicBezTo>
                    <a:pt x="11810" y="9584"/>
                    <a:pt x="11612" y="9854"/>
                    <a:pt x="11294" y="10038"/>
                  </a:cubicBezTo>
                  <a:cubicBezTo>
                    <a:pt x="11101" y="10151"/>
                    <a:pt x="10893" y="10210"/>
                    <a:pt x="10676" y="10210"/>
                  </a:cubicBezTo>
                  <a:cubicBezTo>
                    <a:pt x="10635" y="10210"/>
                    <a:pt x="10593" y="10208"/>
                    <a:pt x="10551" y="10204"/>
                  </a:cubicBezTo>
                  <a:cubicBezTo>
                    <a:pt x="10322" y="10181"/>
                    <a:pt x="10111" y="10095"/>
                    <a:pt x="9923" y="9959"/>
                  </a:cubicBezTo>
                  <a:cubicBezTo>
                    <a:pt x="9677" y="9772"/>
                    <a:pt x="9529" y="9521"/>
                    <a:pt x="9464" y="9219"/>
                  </a:cubicBezTo>
                  <a:cubicBezTo>
                    <a:pt x="9450" y="9154"/>
                    <a:pt x="9447" y="9086"/>
                    <a:pt x="9443" y="9021"/>
                  </a:cubicBezTo>
                  <a:cubicBezTo>
                    <a:pt x="9433" y="8899"/>
                    <a:pt x="9362" y="8829"/>
                    <a:pt x="9241" y="8829"/>
                  </a:cubicBezTo>
                  <a:cubicBezTo>
                    <a:pt x="9220" y="8829"/>
                    <a:pt x="9198" y="8829"/>
                    <a:pt x="9176" y="8829"/>
                  </a:cubicBezTo>
                  <a:cubicBezTo>
                    <a:pt x="9165" y="8829"/>
                    <a:pt x="9154" y="8829"/>
                    <a:pt x="9143" y="8829"/>
                  </a:cubicBezTo>
                  <a:cubicBezTo>
                    <a:pt x="9047" y="8820"/>
                    <a:pt x="8971" y="8747"/>
                    <a:pt x="8965" y="8650"/>
                  </a:cubicBezTo>
                  <a:cubicBezTo>
                    <a:pt x="8959" y="8566"/>
                    <a:pt x="8963" y="8481"/>
                    <a:pt x="8963" y="8383"/>
                  </a:cubicBezTo>
                  <a:lnTo>
                    <a:pt x="8963" y="8383"/>
                  </a:lnTo>
                  <a:cubicBezTo>
                    <a:pt x="9054" y="8411"/>
                    <a:pt x="9139" y="8428"/>
                    <a:pt x="9215" y="8461"/>
                  </a:cubicBezTo>
                  <a:cubicBezTo>
                    <a:pt x="9273" y="8485"/>
                    <a:pt x="9330" y="8496"/>
                    <a:pt x="9384" y="8496"/>
                  </a:cubicBezTo>
                  <a:cubicBezTo>
                    <a:pt x="9597" y="8496"/>
                    <a:pt x="9764" y="8322"/>
                    <a:pt x="9759" y="8073"/>
                  </a:cubicBezTo>
                  <a:cubicBezTo>
                    <a:pt x="9756" y="7909"/>
                    <a:pt x="9757" y="7745"/>
                    <a:pt x="9759" y="7579"/>
                  </a:cubicBezTo>
                  <a:cubicBezTo>
                    <a:pt x="9759" y="7453"/>
                    <a:pt x="9873" y="7344"/>
                    <a:pt x="9997" y="7344"/>
                  </a:cubicBezTo>
                  <a:close/>
                  <a:moveTo>
                    <a:pt x="4725" y="10487"/>
                  </a:moveTo>
                  <a:cubicBezTo>
                    <a:pt x="4754" y="10579"/>
                    <a:pt x="4784" y="10669"/>
                    <a:pt x="4820" y="10771"/>
                  </a:cubicBezTo>
                  <a:cubicBezTo>
                    <a:pt x="4732" y="10841"/>
                    <a:pt x="4633" y="10918"/>
                    <a:pt x="4534" y="10996"/>
                  </a:cubicBezTo>
                  <a:cubicBezTo>
                    <a:pt x="4460" y="11053"/>
                    <a:pt x="4387" y="11109"/>
                    <a:pt x="4316" y="11167"/>
                  </a:cubicBezTo>
                  <a:cubicBezTo>
                    <a:pt x="4293" y="11187"/>
                    <a:pt x="4270" y="11205"/>
                    <a:pt x="4245" y="11205"/>
                  </a:cubicBezTo>
                  <a:cubicBezTo>
                    <a:pt x="4232" y="11205"/>
                    <a:pt x="4218" y="11200"/>
                    <a:pt x="4203" y="11187"/>
                  </a:cubicBezTo>
                  <a:cubicBezTo>
                    <a:pt x="4029" y="11053"/>
                    <a:pt x="3857" y="10915"/>
                    <a:pt x="3685" y="10781"/>
                  </a:cubicBezTo>
                  <a:cubicBezTo>
                    <a:pt x="3679" y="10777"/>
                    <a:pt x="3678" y="10771"/>
                    <a:pt x="3678" y="10771"/>
                  </a:cubicBezTo>
                  <a:cubicBezTo>
                    <a:pt x="3707" y="10678"/>
                    <a:pt x="3737" y="10587"/>
                    <a:pt x="3770" y="10488"/>
                  </a:cubicBezTo>
                  <a:cubicBezTo>
                    <a:pt x="3928" y="10524"/>
                    <a:pt x="4089" y="10543"/>
                    <a:pt x="4250" y="10543"/>
                  </a:cubicBezTo>
                  <a:cubicBezTo>
                    <a:pt x="4409" y="10543"/>
                    <a:pt x="4568" y="10525"/>
                    <a:pt x="4725" y="10487"/>
                  </a:cubicBezTo>
                  <a:close/>
                  <a:moveTo>
                    <a:pt x="11163" y="10584"/>
                  </a:moveTo>
                  <a:cubicBezTo>
                    <a:pt x="11186" y="10637"/>
                    <a:pt x="11213" y="10688"/>
                    <a:pt x="11226" y="10739"/>
                  </a:cubicBezTo>
                  <a:cubicBezTo>
                    <a:pt x="11230" y="10760"/>
                    <a:pt x="11209" y="10795"/>
                    <a:pt x="11188" y="10811"/>
                  </a:cubicBezTo>
                  <a:cubicBezTo>
                    <a:pt x="11077" y="10907"/>
                    <a:pt x="10960" y="10995"/>
                    <a:pt x="10844" y="11085"/>
                  </a:cubicBezTo>
                  <a:cubicBezTo>
                    <a:pt x="10806" y="11114"/>
                    <a:pt x="10762" y="11132"/>
                    <a:pt x="10733" y="11167"/>
                  </a:cubicBezTo>
                  <a:cubicBezTo>
                    <a:pt x="10712" y="11195"/>
                    <a:pt x="10692" y="11205"/>
                    <a:pt x="10673" y="11205"/>
                  </a:cubicBezTo>
                  <a:cubicBezTo>
                    <a:pt x="10648" y="11205"/>
                    <a:pt x="10624" y="11188"/>
                    <a:pt x="10600" y="11170"/>
                  </a:cubicBezTo>
                  <a:cubicBezTo>
                    <a:pt x="10440" y="11047"/>
                    <a:pt x="10281" y="10924"/>
                    <a:pt x="10122" y="10797"/>
                  </a:cubicBezTo>
                  <a:cubicBezTo>
                    <a:pt x="10108" y="10787"/>
                    <a:pt x="10100" y="10749"/>
                    <a:pt x="10108" y="10732"/>
                  </a:cubicBezTo>
                  <a:cubicBezTo>
                    <a:pt x="10125" y="10683"/>
                    <a:pt x="10141" y="10621"/>
                    <a:pt x="10179" y="10600"/>
                  </a:cubicBezTo>
                  <a:cubicBezTo>
                    <a:pt x="10185" y="10597"/>
                    <a:pt x="10192" y="10595"/>
                    <a:pt x="10200" y="10595"/>
                  </a:cubicBezTo>
                  <a:cubicBezTo>
                    <a:pt x="10232" y="10595"/>
                    <a:pt x="10277" y="10619"/>
                    <a:pt x="10316" y="10625"/>
                  </a:cubicBezTo>
                  <a:cubicBezTo>
                    <a:pt x="10438" y="10649"/>
                    <a:pt x="10560" y="10663"/>
                    <a:pt x="10681" y="10663"/>
                  </a:cubicBezTo>
                  <a:cubicBezTo>
                    <a:pt x="10842" y="10663"/>
                    <a:pt x="11002" y="10639"/>
                    <a:pt x="11163" y="10584"/>
                  </a:cubicBezTo>
                  <a:close/>
                  <a:moveTo>
                    <a:pt x="5319" y="11009"/>
                  </a:moveTo>
                  <a:cubicBezTo>
                    <a:pt x="5337" y="11009"/>
                    <a:pt x="5354" y="11012"/>
                    <a:pt x="5368" y="11016"/>
                  </a:cubicBezTo>
                  <a:cubicBezTo>
                    <a:pt x="5443" y="11043"/>
                    <a:pt x="5514" y="11080"/>
                    <a:pt x="5596" y="11116"/>
                  </a:cubicBezTo>
                  <a:cubicBezTo>
                    <a:pt x="5462" y="11285"/>
                    <a:pt x="5333" y="11447"/>
                    <a:pt x="5202" y="11609"/>
                  </a:cubicBezTo>
                  <a:cubicBezTo>
                    <a:pt x="5163" y="11656"/>
                    <a:pt x="5109" y="11681"/>
                    <a:pt x="5052" y="11681"/>
                  </a:cubicBezTo>
                  <a:cubicBezTo>
                    <a:pt x="5017" y="11681"/>
                    <a:pt x="4980" y="11671"/>
                    <a:pt x="4945" y="11653"/>
                  </a:cubicBezTo>
                  <a:cubicBezTo>
                    <a:pt x="4849" y="11600"/>
                    <a:pt x="4756" y="11544"/>
                    <a:pt x="4657" y="11484"/>
                  </a:cubicBezTo>
                  <a:cubicBezTo>
                    <a:pt x="4859" y="11327"/>
                    <a:pt x="5054" y="11173"/>
                    <a:pt x="5258" y="11024"/>
                  </a:cubicBezTo>
                  <a:cubicBezTo>
                    <a:pt x="5273" y="11014"/>
                    <a:pt x="5296" y="11009"/>
                    <a:pt x="5319" y="11009"/>
                  </a:cubicBezTo>
                  <a:close/>
                  <a:moveTo>
                    <a:pt x="3166" y="11002"/>
                  </a:moveTo>
                  <a:cubicBezTo>
                    <a:pt x="3190" y="11002"/>
                    <a:pt x="3218" y="11012"/>
                    <a:pt x="3235" y="11024"/>
                  </a:cubicBezTo>
                  <a:cubicBezTo>
                    <a:pt x="3434" y="11176"/>
                    <a:pt x="3633" y="11327"/>
                    <a:pt x="3836" y="11484"/>
                  </a:cubicBezTo>
                  <a:cubicBezTo>
                    <a:pt x="3737" y="11544"/>
                    <a:pt x="3645" y="11600"/>
                    <a:pt x="3548" y="11653"/>
                  </a:cubicBezTo>
                  <a:cubicBezTo>
                    <a:pt x="3511" y="11672"/>
                    <a:pt x="3475" y="11682"/>
                    <a:pt x="3440" y="11682"/>
                  </a:cubicBezTo>
                  <a:cubicBezTo>
                    <a:pt x="3386" y="11682"/>
                    <a:pt x="3336" y="11659"/>
                    <a:pt x="3299" y="11614"/>
                  </a:cubicBezTo>
                  <a:cubicBezTo>
                    <a:pt x="3164" y="11452"/>
                    <a:pt x="3034" y="11286"/>
                    <a:pt x="2900" y="11119"/>
                  </a:cubicBezTo>
                  <a:cubicBezTo>
                    <a:pt x="2982" y="11078"/>
                    <a:pt x="3060" y="11036"/>
                    <a:pt x="3142" y="11006"/>
                  </a:cubicBezTo>
                  <a:cubicBezTo>
                    <a:pt x="3149" y="11003"/>
                    <a:pt x="3157" y="11002"/>
                    <a:pt x="3166" y="11002"/>
                  </a:cubicBezTo>
                  <a:close/>
                  <a:moveTo>
                    <a:pt x="9592" y="11006"/>
                  </a:moveTo>
                  <a:cubicBezTo>
                    <a:pt x="9634" y="11006"/>
                    <a:pt x="9672" y="11027"/>
                    <a:pt x="9716" y="11061"/>
                  </a:cubicBezTo>
                  <a:cubicBezTo>
                    <a:pt x="9884" y="11201"/>
                    <a:pt x="10063" y="11330"/>
                    <a:pt x="10237" y="11463"/>
                  </a:cubicBezTo>
                  <a:cubicBezTo>
                    <a:pt x="10244" y="11469"/>
                    <a:pt x="10245" y="11477"/>
                    <a:pt x="10254" y="11490"/>
                  </a:cubicBezTo>
                  <a:cubicBezTo>
                    <a:pt x="10145" y="11549"/>
                    <a:pt x="10037" y="11609"/>
                    <a:pt x="9928" y="11667"/>
                  </a:cubicBezTo>
                  <a:cubicBezTo>
                    <a:pt x="9904" y="11680"/>
                    <a:pt x="9880" y="11686"/>
                    <a:pt x="9858" y="11686"/>
                  </a:cubicBezTo>
                  <a:cubicBezTo>
                    <a:pt x="9808" y="11686"/>
                    <a:pt x="9764" y="11658"/>
                    <a:pt x="9733" y="11623"/>
                  </a:cubicBezTo>
                  <a:cubicBezTo>
                    <a:pt x="9596" y="11470"/>
                    <a:pt x="9469" y="11307"/>
                    <a:pt x="9340" y="11146"/>
                  </a:cubicBezTo>
                  <a:cubicBezTo>
                    <a:pt x="9331" y="11136"/>
                    <a:pt x="9328" y="11121"/>
                    <a:pt x="9326" y="11109"/>
                  </a:cubicBezTo>
                  <a:cubicBezTo>
                    <a:pt x="9388" y="11087"/>
                    <a:pt x="9452" y="11064"/>
                    <a:pt x="9508" y="11031"/>
                  </a:cubicBezTo>
                  <a:cubicBezTo>
                    <a:pt x="9539" y="11014"/>
                    <a:pt x="9566" y="11006"/>
                    <a:pt x="9592" y="11006"/>
                  </a:cubicBezTo>
                  <a:close/>
                  <a:moveTo>
                    <a:pt x="11746" y="11000"/>
                  </a:moveTo>
                  <a:cubicBezTo>
                    <a:pt x="11753" y="11000"/>
                    <a:pt x="11759" y="11001"/>
                    <a:pt x="11765" y="11003"/>
                  </a:cubicBezTo>
                  <a:cubicBezTo>
                    <a:pt x="11848" y="11034"/>
                    <a:pt x="11926" y="11074"/>
                    <a:pt x="12015" y="11116"/>
                  </a:cubicBezTo>
                  <a:cubicBezTo>
                    <a:pt x="11879" y="11285"/>
                    <a:pt x="11752" y="11449"/>
                    <a:pt x="11616" y="11604"/>
                  </a:cubicBezTo>
                  <a:cubicBezTo>
                    <a:pt x="11566" y="11662"/>
                    <a:pt x="11526" y="11688"/>
                    <a:pt x="11480" y="11688"/>
                  </a:cubicBezTo>
                  <a:cubicBezTo>
                    <a:pt x="11442" y="11688"/>
                    <a:pt x="11399" y="11670"/>
                    <a:pt x="11342" y="11637"/>
                  </a:cubicBezTo>
                  <a:cubicBezTo>
                    <a:pt x="11258" y="11588"/>
                    <a:pt x="11172" y="11541"/>
                    <a:pt x="11077" y="11487"/>
                  </a:cubicBezTo>
                  <a:cubicBezTo>
                    <a:pt x="11178" y="11406"/>
                    <a:pt x="11270" y="11333"/>
                    <a:pt x="11362" y="11262"/>
                  </a:cubicBezTo>
                  <a:cubicBezTo>
                    <a:pt x="11466" y="11183"/>
                    <a:pt x="11567" y="11101"/>
                    <a:pt x="11671" y="11024"/>
                  </a:cubicBezTo>
                  <a:cubicBezTo>
                    <a:pt x="11690" y="11011"/>
                    <a:pt x="11721" y="11000"/>
                    <a:pt x="11746" y="11000"/>
                  </a:cubicBezTo>
                  <a:close/>
                  <a:moveTo>
                    <a:pt x="10664" y="11797"/>
                  </a:moveTo>
                  <a:cubicBezTo>
                    <a:pt x="10683" y="11797"/>
                    <a:pt x="10704" y="11801"/>
                    <a:pt x="10719" y="11808"/>
                  </a:cubicBezTo>
                  <a:cubicBezTo>
                    <a:pt x="10780" y="11835"/>
                    <a:pt x="10834" y="11873"/>
                    <a:pt x="10890" y="11907"/>
                  </a:cubicBezTo>
                  <a:cubicBezTo>
                    <a:pt x="10936" y="11934"/>
                    <a:pt x="10972" y="11962"/>
                    <a:pt x="10914" y="12012"/>
                  </a:cubicBezTo>
                  <a:cubicBezTo>
                    <a:pt x="10902" y="12022"/>
                    <a:pt x="10896" y="12042"/>
                    <a:pt x="10886" y="12054"/>
                  </a:cubicBezTo>
                  <a:cubicBezTo>
                    <a:pt x="10855" y="12091"/>
                    <a:pt x="10830" y="12149"/>
                    <a:pt x="10791" y="12156"/>
                  </a:cubicBezTo>
                  <a:cubicBezTo>
                    <a:pt x="10757" y="12164"/>
                    <a:pt x="10721" y="12166"/>
                    <a:pt x="10685" y="12166"/>
                  </a:cubicBezTo>
                  <a:cubicBezTo>
                    <a:pt x="10639" y="12166"/>
                    <a:pt x="10592" y="12162"/>
                    <a:pt x="10547" y="12160"/>
                  </a:cubicBezTo>
                  <a:cubicBezTo>
                    <a:pt x="10532" y="12160"/>
                    <a:pt x="10515" y="12138"/>
                    <a:pt x="10506" y="12121"/>
                  </a:cubicBezTo>
                  <a:cubicBezTo>
                    <a:pt x="10465" y="12063"/>
                    <a:pt x="10424" y="12001"/>
                    <a:pt x="10385" y="11943"/>
                  </a:cubicBezTo>
                  <a:cubicBezTo>
                    <a:pt x="10469" y="11893"/>
                    <a:pt x="10542" y="11845"/>
                    <a:pt x="10622" y="11805"/>
                  </a:cubicBezTo>
                  <a:cubicBezTo>
                    <a:pt x="10634" y="11800"/>
                    <a:pt x="10649" y="11797"/>
                    <a:pt x="10664" y="11797"/>
                  </a:cubicBezTo>
                  <a:close/>
                  <a:moveTo>
                    <a:pt x="4247" y="11777"/>
                  </a:moveTo>
                  <a:cubicBezTo>
                    <a:pt x="4340" y="11834"/>
                    <a:pt x="4430" y="11887"/>
                    <a:pt x="4535" y="11950"/>
                  </a:cubicBezTo>
                  <a:cubicBezTo>
                    <a:pt x="4466" y="12018"/>
                    <a:pt x="4457" y="12145"/>
                    <a:pt x="4346" y="12160"/>
                  </a:cubicBezTo>
                  <a:cubicBezTo>
                    <a:pt x="4302" y="12167"/>
                    <a:pt x="4265" y="12170"/>
                    <a:pt x="4233" y="12170"/>
                  </a:cubicBezTo>
                  <a:cubicBezTo>
                    <a:pt x="4106" y="12170"/>
                    <a:pt x="4059" y="12113"/>
                    <a:pt x="3969" y="11943"/>
                  </a:cubicBezTo>
                  <a:cubicBezTo>
                    <a:pt x="4061" y="11887"/>
                    <a:pt x="4152" y="11834"/>
                    <a:pt x="4247" y="11777"/>
                  </a:cubicBezTo>
                  <a:close/>
                  <a:moveTo>
                    <a:pt x="4314" y="12626"/>
                  </a:moveTo>
                  <a:cubicBezTo>
                    <a:pt x="4411" y="13212"/>
                    <a:pt x="4508" y="13802"/>
                    <a:pt x="4607" y="14399"/>
                  </a:cubicBezTo>
                  <a:lnTo>
                    <a:pt x="3886" y="14399"/>
                  </a:lnTo>
                  <a:cubicBezTo>
                    <a:pt x="3983" y="13810"/>
                    <a:pt x="4082" y="13222"/>
                    <a:pt x="4181" y="12626"/>
                  </a:cubicBezTo>
                  <a:close/>
                  <a:moveTo>
                    <a:pt x="10733" y="12623"/>
                  </a:moveTo>
                  <a:cubicBezTo>
                    <a:pt x="10832" y="13215"/>
                    <a:pt x="10931" y="13807"/>
                    <a:pt x="11030" y="14402"/>
                  </a:cubicBezTo>
                  <a:lnTo>
                    <a:pt x="10308" y="14402"/>
                  </a:lnTo>
                  <a:cubicBezTo>
                    <a:pt x="10407" y="13809"/>
                    <a:pt x="10504" y="13219"/>
                    <a:pt x="10603" y="12623"/>
                  </a:cubicBezTo>
                  <a:close/>
                  <a:moveTo>
                    <a:pt x="6051" y="11328"/>
                  </a:moveTo>
                  <a:cubicBezTo>
                    <a:pt x="6060" y="11328"/>
                    <a:pt x="6068" y="11330"/>
                    <a:pt x="6073" y="11333"/>
                  </a:cubicBezTo>
                  <a:cubicBezTo>
                    <a:pt x="6646" y="11624"/>
                    <a:pt x="7055" y="12052"/>
                    <a:pt x="7195" y="12697"/>
                  </a:cubicBezTo>
                  <a:cubicBezTo>
                    <a:pt x="7225" y="12830"/>
                    <a:pt x="7230" y="12974"/>
                    <a:pt x="7232" y="13111"/>
                  </a:cubicBezTo>
                  <a:cubicBezTo>
                    <a:pt x="7237" y="13400"/>
                    <a:pt x="7232" y="13688"/>
                    <a:pt x="7233" y="13977"/>
                  </a:cubicBezTo>
                  <a:cubicBezTo>
                    <a:pt x="7236" y="14177"/>
                    <a:pt x="7141" y="14311"/>
                    <a:pt x="6962" y="14390"/>
                  </a:cubicBezTo>
                  <a:cubicBezTo>
                    <a:pt x="6949" y="14396"/>
                    <a:pt x="6935" y="14404"/>
                    <a:pt x="6920" y="14404"/>
                  </a:cubicBezTo>
                  <a:cubicBezTo>
                    <a:pt x="6871" y="14405"/>
                    <a:pt x="6823" y="14405"/>
                    <a:pt x="6773" y="14405"/>
                  </a:cubicBezTo>
                  <a:cubicBezTo>
                    <a:pt x="6675" y="14405"/>
                    <a:pt x="6576" y="14404"/>
                    <a:pt x="6472" y="14404"/>
                  </a:cubicBezTo>
                  <a:lnTo>
                    <a:pt x="6472" y="13817"/>
                  </a:lnTo>
                  <a:cubicBezTo>
                    <a:pt x="6472" y="13684"/>
                    <a:pt x="6396" y="13604"/>
                    <a:pt x="6299" y="13575"/>
                  </a:cubicBezTo>
                  <a:cubicBezTo>
                    <a:pt x="6278" y="13569"/>
                    <a:pt x="6256" y="13566"/>
                    <a:pt x="6235" y="13566"/>
                  </a:cubicBezTo>
                  <a:cubicBezTo>
                    <a:pt x="6115" y="13566"/>
                    <a:pt x="6008" y="13660"/>
                    <a:pt x="6009" y="13780"/>
                  </a:cubicBezTo>
                  <a:cubicBezTo>
                    <a:pt x="6012" y="13957"/>
                    <a:pt x="6009" y="14134"/>
                    <a:pt x="6009" y="14310"/>
                  </a:cubicBezTo>
                  <a:lnTo>
                    <a:pt x="6009" y="14404"/>
                  </a:lnTo>
                  <a:lnTo>
                    <a:pt x="5458" y="14404"/>
                  </a:lnTo>
                  <a:cubicBezTo>
                    <a:pt x="5385" y="14404"/>
                    <a:pt x="5313" y="14404"/>
                    <a:pt x="5240" y="14404"/>
                  </a:cubicBezTo>
                  <a:cubicBezTo>
                    <a:pt x="5204" y="14404"/>
                    <a:pt x="5168" y="14404"/>
                    <a:pt x="5131" y="14404"/>
                  </a:cubicBezTo>
                  <a:cubicBezTo>
                    <a:pt x="5129" y="14404"/>
                    <a:pt x="5127" y="14404"/>
                    <a:pt x="5125" y="14404"/>
                  </a:cubicBezTo>
                  <a:cubicBezTo>
                    <a:pt x="5080" y="14404"/>
                    <a:pt x="5061" y="14388"/>
                    <a:pt x="5054" y="14335"/>
                  </a:cubicBezTo>
                  <a:cubicBezTo>
                    <a:pt x="5008" y="14031"/>
                    <a:pt x="4953" y="13727"/>
                    <a:pt x="4903" y="13422"/>
                  </a:cubicBezTo>
                  <a:cubicBezTo>
                    <a:pt x="4859" y="13157"/>
                    <a:pt x="4834" y="12883"/>
                    <a:pt x="4769" y="12622"/>
                  </a:cubicBezTo>
                  <a:cubicBezTo>
                    <a:pt x="4722" y="12435"/>
                    <a:pt x="4834" y="12333"/>
                    <a:pt x="4913" y="12209"/>
                  </a:cubicBezTo>
                  <a:cubicBezTo>
                    <a:pt x="4931" y="12182"/>
                    <a:pt x="4953" y="12159"/>
                    <a:pt x="4969" y="12135"/>
                  </a:cubicBezTo>
                  <a:cubicBezTo>
                    <a:pt x="4996" y="12137"/>
                    <a:pt x="5022" y="12138"/>
                    <a:pt x="5048" y="12138"/>
                  </a:cubicBezTo>
                  <a:cubicBezTo>
                    <a:pt x="5191" y="12138"/>
                    <a:pt x="5319" y="12103"/>
                    <a:pt x="5422" y="12012"/>
                  </a:cubicBezTo>
                  <a:cubicBezTo>
                    <a:pt x="5554" y="11895"/>
                    <a:pt x="5663" y="11756"/>
                    <a:pt x="5779" y="11623"/>
                  </a:cubicBezTo>
                  <a:cubicBezTo>
                    <a:pt x="5861" y="11531"/>
                    <a:pt x="5934" y="11433"/>
                    <a:pt x="6014" y="11341"/>
                  </a:cubicBezTo>
                  <a:cubicBezTo>
                    <a:pt x="6020" y="11333"/>
                    <a:pt x="6036" y="11328"/>
                    <a:pt x="6051" y="11328"/>
                  </a:cubicBezTo>
                  <a:close/>
                  <a:moveTo>
                    <a:pt x="8871" y="11327"/>
                  </a:moveTo>
                  <a:cubicBezTo>
                    <a:pt x="8892" y="11327"/>
                    <a:pt x="8909" y="11339"/>
                    <a:pt x="8932" y="11368"/>
                  </a:cubicBezTo>
                  <a:cubicBezTo>
                    <a:pt x="9094" y="11569"/>
                    <a:pt x="9256" y="11769"/>
                    <a:pt x="9430" y="11962"/>
                  </a:cubicBezTo>
                  <a:cubicBezTo>
                    <a:pt x="9545" y="12090"/>
                    <a:pt x="9696" y="12137"/>
                    <a:pt x="9861" y="12137"/>
                  </a:cubicBezTo>
                  <a:cubicBezTo>
                    <a:pt x="9881" y="12137"/>
                    <a:pt x="9902" y="12136"/>
                    <a:pt x="9923" y="12135"/>
                  </a:cubicBezTo>
                  <a:cubicBezTo>
                    <a:pt x="9923" y="12135"/>
                    <a:pt x="9924" y="12135"/>
                    <a:pt x="9925" y="12135"/>
                  </a:cubicBezTo>
                  <a:cubicBezTo>
                    <a:pt x="9944" y="12135"/>
                    <a:pt x="9971" y="12154"/>
                    <a:pt x="9985" y="12170"/>
                  </a:cubicBezTo>
                  <a:cubicBezTo>
                    <a:pt x="10023" y="12219"/>
                    <a:pt x="10047" y="12277"/>
                    <a:pt x="10088" y="12319"/>
                  </a:cubicBezTo>
                  <a:cubicBezTo>
                    <a:pt x="10204" y="12438"/>
                    <a:pt x="10146" y="12572"/>
                    <a:pt x="10126" y="12700"/>
                  </a:cubicBezTo>
                  <a:cubicBezTo>
                    <a:pt x="10091" y="12939"/>
                    <a:pt x="10049" y="13178"/>
                    <a:pt x="10008" y="13415"/>
                  </a:cubicBezTo>
                  <a:cubicBezTo>
                    <a:pt x="9964" y="13683"/>
                    <a:pt x="9918" y="13950"/>
                    <a:pt x="9872" y="14218"/>
                  </a:cubicBezTo>
                  <a:cubicBezTo>
                    <a:pt x="9862" y="14277"/>
                    <a:pt x="9855" y="14338"/>
                    <a:pt x="9843" y="14404"/>
                  </a:cubicBezTo>
                  <a:lnTo>
                    <a:pt x="8937" y="14404"/>
                  </a:lnTo>
                  <a:cubicBezTo>
                    <a:pt x="8925" y="14404"/>
                    <a:pt x="8914" y="14402"/>
                    <a:pt x="8896" y="14399"/>
                  </a:cubicBezTo>
                  <a:cubicBezTo>
                    <a:pt x="8896" y="14194"/>
                    <a:pt x="8888" y="13993"/>
                    <a:pt x="8900" y="13790"/>
                  </a:cubicBezTo>
                  <a:cubicBezTo>
                    <a:pt x="8907" y="13663"/>
                    <a:pt x="8811" y="13567"/>
                    <a:pt x="8679" y="13563"/>
                  </a:cubicBezTo>
                  <a:cubicBezTo>
                    <a:pt x="8677" y="13563"/>
                    <a:pt x="8675" y="13562"/>
                    <a:pt x="8674" y="13562"/>
                  </a:cubicBezTo>
                  <a:cubicBezTo>
                    <a:pt x="8557" y="13562"/>
                    <a:pt x="8444" y="13651"/>
                    <a:pt x="8453" y="13795"/>
                  </a:cubicBezTo>
                  <a:cubicBezTo>
                    <a:pt x="8463" y="13994"/>
                    <a:pt x="8456" y="14194"/>
                    <a:pt x="8456" y="14411"/>
                  </a:cubicBezTo>
                  <a:cubicBezTo>
                    <a:pt x="8287" y="14404"/>
                    <a:pt x="8124" y="14409"/>
                    <a:pt x="7966" y="14385"/>
                  </a:cubicBezTo>
                  <a:cubicBezTo>
                    <a:pt x="7806" y="14362"/>
                    <a:pt x="7690" y="14162"/>
                    <a:pt x="7693" y="14025"/>
                  </a:cubicBezTo>
                  <a:cubicBezTo>
                    <a:pt x="7699" y="13681"/>
                    <a:pt x="7689" y="13333"/>
                    <a:pt x="7696" y="12987"/>
                  </a:cubicBezTo>
                  <a:cubicBezTo>
                    <a:pt x="7703" y="12576"/>
                    <a:pt x="7849" y="12217"/>
                    <a:pt x="8108" y="11899"/>
                  </a:cubicBezTo>
                  <a:cubicBezTo>
                    <a:pt x="8304" y="11657"/>
                    <a:pt x="8553" y="11488"/>
                    <a:pt x="8822" y="11343"/>
                  </a:cubicBezTo>
                  <a:cubicBezTo>
                    <a:pt x="8842" y="11333"/>
                    <a:pt x="8857" y="11327"/>
                    <a:pt x="8871" y="11327"/>
                  </a:cubicBezTo>
                  <a:close/>
                  <a:moveTo>
                    <a:pt x="12452" y="11312"/>
                  </a:moveTo>
                  <a:cubicBezTo>
                    <a:pt x="12663" y="11409"/>
                    <a:pt x="12846" y="11532"/>
                    <a:pt x="13015" y="11679"/>
                  </a:cubicBezTo>
                  <a:cubicBezTo>
                    <a:pt x="13213" y="11851"/>
                    <a:pt x="13369" y="12050"/>
                    <a:pt x="13479" y="12288"/>
                  </a:cubicBezTo>
                  <a:cubicBezTo>
                    <a:pt x="13588" y="12514"/>
                    <a:pt x="13644" y="12755"/>
                    <a:pt x="13648" y="13005"/>
                  </a:cubicBezTo>
                  <a:cubicBezTo>
                    <a:pt x="13652" y="13258"/>
                    <a:pt x="13639" y="13512"/>
                    <a:pt x="13652" y="13765"/>
                  </a:cubicBezTo>
                  <a:cubicBezTo>
                    <a:pt x="13673" y="14250"/>
                    <a:pt x="13567" y="14414"/>
                    <a:pt x="13148" y="14414"/>
                  </a:cubicBezTo>
                  <a:cubicBezTo>
                    <a:pt x="13103" y="14414"/>
                    <a:pt x="13055" y="14412"/>
                    <a:pt x="13003" y="14409"/>
                  </a:cubicBezTo>
                  <a:cubicBezTo>
                    <a:pt x="12991" y="14408"/>
                    <a:pt x="12980" y="14407"/>
                    <a:pt x="12968" y="14407"/>
                  </a:cubicBezTo>
                  <a:cubicBezTo>
                    <a:pt x="12944" y="14407"/>
                    <a:pt x="12919" y="14409"/>
                    <a:pt x="12890" y="14409"/>
                  </a:cubicBezTo>
                  <a:cubicBezTo>
                    <a:pt x="12890" y="14201"/>
                    <a:pt x="12884" y="14007"/>
                    <a:pt x="12891" y="13812"/>
                  </a:cubicBezTo>
                  <a:cubicBezTo>
                    <a:pt x="12897" y="13649"/>
                    <a:pt x="12786" y="13575"/>
                    <a:pt x="12670" y="13563"/>
                  </a:cubicBezTo>
                  <a:cubicBezTo>
                    <a:pt x="12664" y="13562"/>
                    <a:pt x="12659" y="13562"/>
                    <a:pt x="12653" y="13562"/>
                  </a:cubicBezTo>
                  <a:cubicBezTo>
                    <a:pt x="12538" y="13562"/>
                    <a:pt x="12432" y="13682"/>
                    <a:pt x="12431" y="13810"/>
                  </a:cubicBezTo>
                  <a:cubicBezTo>
                    <a:pt x="12430" y="13995"/>
                    <a:pt x="12431" y="14179"/>
                    <a:pt x="12430" y="14366"/>
                  </a:cubicBezTo>
                  <a:cubicBezTo>
                    <a:pt x="12430" y="14376"/>
                    <a:pt x="12425" y="14389"/>
                    <a:pt x="12424" y="14403"/>
                  </a:cubicBezTo>
                  <a:lnTo>
                    <a:pt x="11495" y="14403"/>
                  </a:lnTo>
                  <a:cubicBezTo>
                    <a:pt x="11470" y="14264"/>
                    <a:pt x="11446" y="14123"/>
                    <a:pt x="11421" y="13984"/>
                  </a:cubicBezTo>
                  <a:cubicBezTo>
                    <a:pt x="11376" y="13717"/>
                    <a:pt x="11329" y="13449"/>
                    <a:pt x="11285" y="13182"/>
                  </a:cubicBezTo>
                  <a:cubicBezTo>
                    <a:pt x="11254" y="12987"/>
                    <a:pt x="11236" y="12786"/>
                    <a:pt x="11186" y="12593"/>
                  </a:cubicBezTo>
                  <a:cubicBezTo>
                    <a:pt x="11145" y="12438"/>
                    <a:pt x="11241" y="12351"/>
                    <a:pt x="11312" y="12247"/>
                  </a:cubicBezTo>
                  <a:cubicBezTo>
                    <a:pt x="11336" y="12209"/>
                    <a:pt x="11367" y="12173"/>
                    <a:pt x="11395" y="12135"/>
                  </a:cubicBezTo>
                  <a:cubicBezTo>
                    <a:pt x="11420" y="12140"/>
                    <a:pt x="11446" y="12143"/>
                    <a:pt x="11472" y="12143"/>
                  </a:cubicBezTo>
                  <a:cubicBezTo>
                    <a:pt x="11656" y="12143"/>
                    <a:pt x="11885" y="12025"/>
                    <a:pt x="12004" y="11869"/>
                  </a:cubicBezTo>
                  <a:cubicBezTo>
                    <a:pt x="12148" y="11679"/>
                    <a:pt x="12302" y="11497"/>
                    <a:pt x="12452" y="11312"/>
                  </a:cubicBezTo>
                  <a:close/>
                  <a:moveTo>
                    <a:pt x="11448" y="5804"/>
                  </a:moveTo>
                  <a:cubicBezTo>
                    <a:pt x="11446" y="5804"/>
                    <a:pt x="11444" y="5804"/>
                    <a:pt x="11442" y="5804"/>
                  </a:cubicBezTo>
                  <a:cubicBezTo>
                    <a:pt x="11205" y="5807"/>
                    <a:pt x="10968" y="5807"/>
                    <a:pt x="10731" y="5807"/>
                  </a:cubicBezTo>
                  <a:cubicBezTo>
                    <a:pt x="10494" y="5807"/>
                    <a:pt x="10257" y="5807"/>
                    <a:pt x="10019" y="5807"/>
                  </a:cubicBezTo>
                  <a:cubicBezTo>
                    <a:pt x="9593" y="5807"/>
                    <a:pt x="9244" y="5967"/>
                    <a:pt x="8971" y="6292"/>
                  </a:cubicBezTo>
                  <a:cubicBezTo>
                    <a:pt x="8760" y="6544"/>
                    <a:pt x="8655" y="6834"/>
                    <a:pt x="8654" y="7159"/>
                  </a:cubicBezTo>
                  <a:cubicBezTo>
                    <a:pt x="8652" y="7350"/>
                    <a:pt x="8648" y="7541"/>
                    <a:pt x="8655" y="7732"/>
                  </a:cubicBezTo>
                  <a:cubicBezTo>
                    <a:pt x="8659" y="7860"/>
                    <a:pt x="8649" y="7980"/>
                    <a:pt x="8572" y="8087"/>
                  </a:cubicBezTo>
                  <a:cubicBezTo>
                    <a:pt x="8557" y="8107"/>
                    <a:pt x="8549" y="8135"/>
                    <a:pt x="8549" y="8159"/>
                  </a:cubicBezTo>
                  <a:cubicBezTo>
                    <a:pt x="8542" y="8318"/>
                    <a:pt x="8540" y="8475"/>
                    <a:pt x="8529" y="8632"/>
                  </a:cubicBezTo>
                  <a:cubicBezTo>
                    <a:pt x="8508" y="8931"/>
                    <a:pt x="8713" y="9181"/>
                    <a:pt x="8965" y="9249"/>
                  </a:cubicBezTo>
                  <a:cubicBezTo>
                    <a:pt x="8989" y="9256"/>
                    <a:pt x="9017" y="9290"/>
                    <a:pt x="9024" y="9315"/>
                  </a:cubicBezTo>
                  <a:cubicBezTo>
                    <a:pt x="9070" y="9501"/>
                    <a:pt x="9126" y="9679"/>
                    <a:pt x="9225" y="9846"/>
                  </a:cubicBezTo>
                  <a:cubicBezTo>
                    <a:pt x="9347" y="10048"/>
                    <a:pt x="9505" y="10215"/>
                    <a:pt x="9699" y="10350"/>
                  </a:cubicBezTo>
                  <a:cubicBezTo>
                    <a:pt x="9756" y="10391"/>
                    <a:pt x="9739" y="10440"/>
                    <a:pt x="9723" y="10478"/>
                  </a:cubicBezTo>
                  <a:cubicBezTo>
                    <a:pt x="9713" y="10505"/>
                    <a:pt x="9667" y="10526"/>
                    <a:pt x="9633" y="10535"/>
                  </a:cubicBezTo>
                  <a:cubicBezTo>
                    <a:pt x="9566" y="10550"/>
                    <a:pt x="9491" y="10543"/>
                    <a:pt x="9430" y="10570"/>
                  </a:cubicBezTo>
                  <a:cubicBezTo>
                    <a:pt x="9126" y="10703"/>
                    <a:pt x="8819" y="10833"/>
                    <a:pt x="8526" y="10985"/>
                  </a:cubicBezTo>
                  <a:cubicBezTo>
                    <a:pt x="8280" y="11109"/>
                    <a:pt x="8059" y="11275"/>
                    <a:pt x="7878" y="11484"/>
                  </a:cubicBezTo>
                  <a:cubicBezTo>
                    <a:pt x="7730" y="11658"/>
                    <a:pt x="7594" y="11841"/>
                    <a:pt x="7454" y="12013"/>
                  </a:cubicBezTo>
                  <a:cubicBezTo>
                    <a:pt x="7454" y="12013"/>
                    <a:pt x="7440" y="11998"/>
                    <a:pt x="7426" y="11979"/>
                  </a:cubicBezTo>
                  <a:cubicBezTo>
                    <a:pt x="7418" y="11971"/>
                    <a:pt x="7416" y="11958"/>
                    <a:pt x="7410" y="11948"/>
                  </a:cubicBezTo>
                  <a:cubicBezTo>
                    <a:pt x="7246" y="11637"/>
                    <a:pt x="7007" y="11392"/>
                    <a:pt x="6722" y="11186"/>
                  </a:cubicBezTo>
                  <a:cubicBezTo>
                    <a:pt x="6418" y="10965"/>
                    <a:pt x="6074" y="10819"/>
                    <a:pt x="5735" y="10668"/>
                  </a:cubicBezTo>
                  <a:cubicBezTo>
                    <a:pt x="5596" y="10612"/>
                    <a:pt x="5467" y="10535"/>
                    <a:pt x="5317" y="10535"/>
                  </a:cubicBezTo>
                  <a:cubicBezTo>
                    <a:pt x="5298" y="10535"/>
                    <a:pt x="5278" y="10536"/>
                    <a:pt x="5258" y="10539"/>
                  </a:cubicBezTo>
                  <a:cubicBezTo>
                    <a:pt x="5256" y="10539"/>
                    <a:pt x="5254" y="10540"/>
                    <a:pt x="5251" y="10540"/>
                  </a:cubicBezTo>
                  <a:cubicBezTo>
                    <a:pt x="5242" y="10540"/>
                    <a:pt x="5232" y="10537"/>
                    <a:pt x="5224" y="10531"/>
                  </a:cubicBezTo>
                  <a:cubicBezTo>
                    <a:pt x="5168" y="10487"/>
                    <a:pt x="5179" y="10300"/>
                    <a:pt x="5241" y="10256"/>
                  </a:cubicBezTo>
                  <a:cubicBezTo>
                    <a:pt x="5401" y="10139"/>
                    <a:pt x="5548" y="10009"/>
                    <a:pt x="5663" y="9846"/>
                  </a:cubicBezTo>
                  <a:cubicBezTo>
                    <a:pt x="5797" y="9656"/>
                    <a:pt x="5871" y="9444"/>
                    <a:pt x="5926" y="9221"/>
                  </a:cubicBezTo>
                  <a:cubicBezTo>
                    <a:pt x="5933" y="9195"/>
                    <a:pt x="5958" y="9164"/>
                    <a:pt x="5981" y="9154"/>
                  </a:cubicBezTo>
                  <a:cubicBezTo>
                    <a:pt x="6192" y="9055"/>
                    <a:pt x="6298" y="8892"/>
                    <a:pt x="6298" y="8659"/>
                  </a:cubicBezTo>
                  <a:cubicBezTo>
                    <a:pt x="6297" y="8212"/>
                    <a:pt x="6298" y="7763"/>
                    <a:pt x="6297" y="7316"/>
                  </a:cubicBezTo>
                  <a:cubicBezTo>
                    <a:pt x="6297" y="7240"/>
                    <a:pt x="6289" y="7165"/>
                    <a:pt x="6275" y="7091"/>
                  </a:cubicBezTo>
                  <a:cubicBezTo>
                    <a:pt x="6209" y="6752"/>
                    <a:pt x="6057" y="6462"/>
                    <a:pt x="5804" y="6224"/>
                  </a:cubicBezTo>
                  <a:cubicBezTo>
                    <a:pt x="5520" y="5955"/>
                    <a:pt x="5183" y="5814"/>
                    <a:pt x="4794" y="5810"/>
                  </a:cubicBezTo>
                  <a:cubicBezTo>
                    <a:pt x="4621" y="5808"/>
                    <a:pt x="4449" y="5808"/>
                    <a:pt x="4276" y="5808"/>
                  </a:cubicBezTo>
                  <a:cubicBezTo>
                    <a:pt x="3945" y="5808"/>
                    <a:pt x="3614" y="5809"/>
                    <a:pt x="3283" y="5809"/>
                  </a:cubicBezTo>
                  <a:cubicBezTo>
                    <a:pt x="3080" y="5809"/>
                    <a:pt x="2877" y="5809"/>
                    <a:pt x="2675" y="5807"/>
                  </a:cubicBezTo>
                  <a:cubicBezTo>
                    <a:pt x="2672" y="5807"/>
                    <a:pt x="2670" y="5807"/>
                    <a:pt x="2667" y="5807"/>
                  </a:cubicBezTo>
                  <a:cubicBezTo>
                    <a:pt x="2415" y="5807"/>
                    <a:pt x="2187" y="6019"/>
                    <a:pt x="2201" y="6285"/>
                  </a:cubicBezTo>
                  <a:cubicBezTo>
                    <a:pt x="2209" y="6431"/>
                    <a:pt x="2245" y="6575"/>
                    <a:pt x="2290" y="6714"/>
                  </a:cubicBezTo>
                  <a:cubicBezTo>
                    <a:pt x="2321" y="6804"/>
                    <a:pt x="2325" y="6871"/>
                    <a:pt x="2288" y="6963"/>
                  </a:cubicBezTo>
                  <a:cubicBezTo>
                    <a:pt x="2239" y="7087"/>
                    <a:pt x="2204" y="7223"/>
                    <a:pt x="2201" y="7356"/>
                  </a:cubicBezTo>
                  <a:cubicBezTo>
                    <a:pt x="2189" y="7807"/>
                    <a:pt x="2191" y="8261"/>
                    <a:pt x="2198" y="8715"/>
                  </a:cubicBezTo>
                  <a:cubicBezTo>
                    <a:pt x="2202" y="8916"/>
                    <a:pt x="2322" y="9076"/>
                    <a:pt x="2501" y="9143"/>
                  </a:cubicBezTo>
                  <a:cubicBezTo>
                    <a:pt x="2557" y="9164"/>
                    <a:pt x="2576" y="9198"/>
                    <a:pt x="2586" y="9246"/>
                  </a:cubicBezTo>
                  <a:cubicBezTo>
                    <a:pt x="2663" y="9658"/>
                    <a:pt x="2873" y="9985"/>
                    <a:pt x="3217" y="10225"/>
                  </a:cubicBezTo>
                  <a:cubicBezTo>
                    <a:pt x="3311" y="10292"/>
                    <a:pt x="3335" y="10355"/>
                    <a:pt x="3307" y="10464"/>
                  </a:cubicBezTo>
                  <a:cubicBezTo>
                    <a:pt x="3293" y="10518"/>
                    <a:pt x="3270" y="10543"/>
                    <a:pt x="3205" y="10543"/>
                  </a:cubicBezTo>
                  <a:cubicBezTo>
                    <a:pt x="3129" y="10543"/>
                    <a:pt x="3044" y="10549"/>
                    <a:pt x="2977" y="10579"/>
                  </a:cubicBezTo>
                  <a:cubicBezTo>
                    <a:pt x="2663" y="10719"/>
                    <a:pt x="2352" y="10867"/>
                    <a:pt x="2045" y="11017"/>
                  </a:cubicBezTo>
                  <a:cubicBezTo>
                    <a:pt x="1916" y="11081"/>
                    <a:pt x="1877" y="11228"/>
                    <a:pt x="1943" y="11353"/>
                  </a:cubicBezTo>
                  <a:cubicBezTo>
                    <a:pt x="1979" y="11418"/>
                    <a:pt x="2062" y="11459"/>
                    <a:pt x="2143" y="11459"/>
                  </a:cubicBezTo>
                  <a:cubicBezTo>
                    <a:pt x="2179" y="11459"/>
                    <a:pt x="2216" y="11451"/>
                    <a:pt x="2247" y="11433"/>
                  </a:cubicBezTo>
                  <a:cubicBezTo>
                    <a:pt x="2318" y="11397"/>
                    <a:pt x="2389" y="11354"/>
                    <a:pt x="2464" y="11312"/>
                  </a:cubicBezTo>
                  <a:cubicBezTo>
                    <a:pt x="2625" y="11505"/>
                    <a:pt x="2782" y="11692"/>
                    <a:pt x="2935" y="11880"/>
                  </a:cubicBezTo>
                  <a:cubicBezTo>
                    <a:pt x="3068" y="12046"/>
                    <a:pt x="3231" y="12134"/>
                    <a:pt x="3434" y="12134"/>
                  </a:cubicBezTo>
                  <a:cubicBezTo>
                    <a:pt x="3457" y="12134"/>
                    <a:pt x="3481" y="12133"/>
                    <a:pt x="3505" y="12131"/>
                  </a:cubicBezTo>
                  <a:cubicBezTo>
                    <a:pt x="3507" y="12130"/>
                    <a:pt x="3510" y="12130"/>
                    <a:pt x="3512" y="12130"/>
                  </a:cubicBezTo>
                  <a:cubicBezTo>
                    <a:pt x="3527" y="12130"/>
                    <a:pt x="3547" y="12137"/>
                    <a:pt x="3552" y="12146"/>
                  </a:cubicBezTo>
                  <a:cubicBezTo>
                    <a:pt x="3625" y="12295"/>
                    <a:pt x="3807" y="12404"/>
                    <a:pt x="3723" y="12612"/>
                  </a:cubicBezTo>
                  <a:cubicBezTo>
                    <a:pt x="3710" y="12643"/>
                    <a:pt x="3710" y="12678"/>
                    <a:pt x="3706" y="12714"/>
                  </a:cubicBezTo>
                  <a:cubicBezTo>
                    <a:pt x="3664" y="12984"/>
                    <a:pt x="3624" y="13257"/>
                    <a:pt x="3580" y="13526"/>
                  </a:cubicBezTo>
                  <a:cubicBezTo>
                    <a:pt x="3536" y="13797"/>
                    <a:pt x="3487" y="14070"/>
                    <a:pt x="3442" y="14345"/>
                  </a:cubicBezTo>
                  <a:cubicBezTo>
                    <a:pt x="3433" y="14397"/>
                    <a:pt x="3417" y="14424"/>
                    <a:pt x="3360" y="14424"/>
                  </a:cubicBezTo>
                  <a:cubicBezTo>
                    <a:pt x="3358" y="14424"/>
                    <a:pt x="3357" y="14424"/>
                    <a:pt x="3355" y="14424"/>
                  </a:cubicBezTo>
                  <a:cubicBezTo>
                    <a:pt x="3274" y="14422"/>
                    <a:pt x="3193" y="14422"/>
                    <a:pt x="3113" y="14422"/>
                  </a:cubicBezTo>
                  <a:cubicBezTo>
                    <a:pt x="3005" y="14422"/>
                    <a:pt x="2898" y="14423"/>
                    <a:pt x="2789" y="14423"/>
                  </a:cubicBezTo>
                  <a:lnTo>
                    <a:pt x="2487" y="14423"/>
                  </a:lnTo>
                  <a:lnTo>
                    <a:pt x="2487" y="13795"/>
                  </a:lnTo>
                  <a:cubicBezTo>
                    <a:pt x="2487" y="13663"/>
                    <a:pt x="2409" y="13577"/>
                    <a:pt x="2280" y="13560"/>
                  </a:cubicBezTo>
                  <a:cubicBezTo>
                    <a:pt x="2273" y="13559"/>
                    <a:pt x="2267" y="13558"/>
                    <a:pt x="2260" y="13558"/>
                  </a:cubicBezTo>
                  <a:cubicBezTo>
                    <a:pt x="2173" y="13558"/>
                    <a:pt x="2077" y="13632"/>
                    <a:pt x="2047" y="13731"/>
                  </a:cubicBezTo>
                  <a:cubicBezTo>
                    <a:pt x="2034" y="13769"/>
                    <a:pt x="2030" y="13810"/>
                    <a:pt x="2030" y="13850"/>
                  </a:cubicBezTo>
                  <a:cubicBezTo>
                    <a:pt x="2027" y="14034"/>
                    <a:pt x="2030" y="14218"/>
                    <a:pt x="2030" y="14404"/>
                  </a:cubicBezTo>
                  <a:cubicBezTo>
                    <a:pt x="1967" y="14404"/>
                    <a:pt x="1907" y="14405"/>
                    <a:pt x="1850" y="14405"/>
                  </a:cubicBezTo>
                  <a:cubicBezTo>
                    <a:pt x="1792" y="14405"/>
                    <a:pt x="1736" y="14404"/>
                    <a:pt x="1680" y="14403"/>
                  </a:cubicBezTo>
                  <a:cubicBezTo>
                    <a:pt x="1625" y="14402"/>
                    <a:pt x="1567" y="14399"/>
                    <a:pt x="1519" y="14377"/>
                  </a:cubicBezTo>
                  <a:cubicBezTo>
                    <a:pt x="1349" y="14300"/>
                    <a:pt x="1270" y="14162"/>
                    <a:pt x="1268" y="13977"/>
                  </a:cubicBezTo>
                  <a:cubicBezTo>
                    <a:pt x="1268" y="13694"/>
                    <a:pt x="1267" y="13413"/>
                    <a:pt x="1268" y="13130"/>
                  </a:cubicBezTo>
                  <a:cubicBezTo>
                    <a:pt x="1270" y="13018"/>
                    <a:pt x="1270" y="12906"/>
                    <a:pt x="1288" y="12799"/>
                  </a:cubicBezTo>
                  <a:cubicBezTo>
                    <a:pt x="1333" y="12530"/>
                    <a:pt x="1423" y="12277"/>
                    <a:pt x="1578" y="12047"/>
                  </a:cubicBezTo>
                  <a:cubicBezTo>
                    <a:pt x="1656" y="11933"/>
                    <a:pt x="1615" y="11805"/>
                    <a:pt x="1509" y="11728"/>
                  </a:cubicBezTo>
                  <a:cubicBezTo>
                    <a:pt x="1474" y="11702"/>
                    <a:pt x="1430" y="11690"/>
                    <a:pt x="1386" y="11690"/>
                  </a:cubicBezTo>
                  <a:cubicBezTo>
                    <a:pt x="1313" y="11690"/>
                    <a:pt x="1238" y="11722"/>
                    <a:pt x="1199" y="11781"/>
                  </a:cubicBezTo>
                  <a:cubicBezTo>
                    <a:pt x="966" y="12141"/>
                    <a:pt x="826" y="12530"/>
                    <a:pt x="824" y="12961"/>
                  </a:cubicBezTo>
                  <a:cubicBezTo>
                    <a:pt x="823" y="13329"/>
                    <a:pt x="823" y="13697"/>
                    <a:pt x="824" y="14065"/>
                  </a:cubicBezTo>
                  <a:cubicBezTo>
                    <a:pt x="824" y="14120"/>
                    <a:pt x="831" y="14175"/>
                    <a:pt x="843" y="14228"/>
                  </a:cubicBezTo>
                  <a:cubicBezTo>
                    <a:pt x="917" y="14580"/>
                    <a:pt x="1267" y="14863"/>
                    <a:pt x="1632" y="14863"/>
                  </a:cubicBezTo>
                  <a:cubicBezTo>
                    <a:pt x="1633" y="14863"/>
                    <a:pt x="1634" y="14863"/>
                    <a:pt x="1635" y="14863"/>
                  </a:cubicBezTo>
                  <a:cubicBezTo>
                    <a:pt x="2493" y="14863"/>
                    <a:pt x="3351" y="14862"/>
                    <a:pt x="4210" y="14862"/>
                  </a:cubicBezTo>
                  <a:cubicBezTo>
                    <a:pt x="5069" y="14862"/>
                    <a:pt x="5927" y="14863"/>
                    <a:pt x="6786" y="14864"/>
                  </a:cubicBezTo>
                  <a:cubicBezTo>
                    <a:pt x="7051" y="14864"/>
                    <a:pt x="7277" y="14795"/>
                    <a:pt x="7460" y="14600"/>
                  </a:cubicBezTo>
                  <a:cubicBezTo>
                    <a:pt x="7655" y="14786"/>
                    <a:pt x="7883" y="14864"/>
                    <a:pt x="8153" y="14864"/>
                  </a:cubicBezTo>
                  <a:cubicBezTo>
                    <a:pt x="8927" y="14862"/>
                    <a:pt x="9701" y="14861"/>
                    <a:pt x="10475" y="14861"/>
                  </a:cubicBezTo>
                  <a:cubicBezTo>
                    <a:pt x="11410" y="14861"/>
                    <a:pt x="12344" y="14862"/>
                    <a:pt x="13279" y="14863"/>
                  </a:cubicBezTo>
                  <a:cubicBezTo>
                    <a:pt x="13740" y="14863"/>
                    <a:pt x="14110" y="14484"/>
                    <a:pt x="14115" y="14022"/>
                  </a:cubicBezTo>
                  <a:cubicBezTo>
                    <a:pt x="14116" y="13744"/>
                    <a:pt x="14122" y="13464"/>
                    <a:pt x="14113" y="13185"/>
                  </a:cubicBezTo>
                  <a:cubicBezTo>
                    <a:pt x="14108" y="12988"/>
                    <a:pt x="14093" y="12789"/>
                    <a:pt x="14060" y="12595"/>
                  </a:cubicBezTo>
                  <a:cubicBezTo>
                    <a:pt x="13953" y="11986"/>
                    <a:pt x="13611" y="11531"/>
                    <a:pt x="13120" y="11169"/>
                  </a:cubicBezTo>
                  <a:cubicBezTo>
                    <a:pt x="12799" y="10930"/>
                    <a:pt x="12424" y="10797"/>
                    <a:pt x="12069" y="10627"/>
                  </a:cubicBezTo>
                  <a:cubicBezTo>
                    <a:pt x="11970" y="10580"/>
                    <a:pt x="11869" y="10531"/>
                    <a:pt x="11754" y="10531"/>
                  </a:cubicBezTo>
                  <a:cubicBezTo>
                    <a:pt x="11743" y="10531"/>
                    <a:pt x="11731" y="10531"/>
                    <a:pt x="11719" y="10532"/>
                  </a:cubicBezTo>
                  <a:cubicBezTo>
                    <a:pt x="11718" y="10532"/>
                    <a:pt x="11717" y="10532"/>
                    <a:pt x="11716" y="10532"/>
                  </a:cubicBezTo>
                  <a:cubicBezTo>
                    <a:pt x="11685" y="10532"/>
                    <a:pt x="11632" y="10499"/>
                    <a:pt x="11630" y="10478"/>
                  </a:cubicBezTo>
                  <a:cubicBezTo>
                    <a:pt x="11626" y="10436"/>
                    <a:pt x="11639" y="10376"/>
                    <a:pt x="11667" y="10348"/>
                  </a:cubicBezTo>
                  <a:cubicBezTo>
                    <a:pt x="11765" y="10251"/>
                    <a:pt x="11878" y="10168"/>
                    <a:pt x="11973" y="10068"/>
                  </a:cubicBezTo>
                  <a:cubicBezTo>
                    <a:pt x="12168" y="9864"/>
                    <a:pt x="12277" y="9614"/>
                    <a:pt x="12328" y="9341"/>
                  </a:cubicBezTo>
                  <a:cubicBezTo>
                    <a:pt x="12341" y="9273"/>
                    <a:pt x="12373" y="9235"/>
                    <a:pt x="12434" y="9212"/>
                  </a:cubicBezTo>
                  <a:cubicBezTo>
                    <a:pt x="12597" y="9150"/>
                    <a:pt x="12721" y="8973"/>
                    <a:pt x="12720" y="8802"/>
                  </a:cubicBezTo>
                  <a:cubicBezTo>
                    <a:pt x="12714" y="8250"/>
                    <a:pt x="12707" y="7698"/>
                    <a:pt x="12701" y="7146"/>
                  </a:cubicBezTo>
                  <a:cubicBezTo>
                    <a:pt x="12701" y="7090"/>
                    <a:pt x="12706" y="7035"/>
                    <a:pt x="12701" y="6978"/>
                  </a:cubicBezTo>
                  <a:cubicBezTo>
                    <a:pt x="12691" y="6814"/>
                    <a:pt x="12616" y="6677"/>
                    <a:pt x="12500" y="6571"/>
                  </a:cubicBezTo>
                  <a:cubicBezTo>
                    <a:pt x="12390" y="6472"/>
                    <a:pt x="12260" y="6402"/>
                    <a:pt x="12106" y="6401"/>
                  </a:cubicBezTo>
                  <a:cubicBezTo>
                    <a:pt x="12097" y="6363"/>
                    <a:pt x="12092" y="6333"/>
                    <a:pt x="12083" y="6303"/>
                  </a:cubicBezTo>
                  <a:cubicBezTo>
                    <a:pt x="12000" y="6017"/>
                    <a:pt x="11751" y="5804"/>
                    <a:pt x="11448" y="580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 name="Google Shape;1501;p71"/>
          <p:cNvGrpSpPr/>
          <p:nvPr/>
        </p:nvGrpSpPr>
        <p:grpSpPr>
          <a:xfrm>
            <a:off x="5393719" y="1149791"/>
            <a:ext cx="614700" cy="614700"/>
            <a:chOff x="5393719" y="1149791"/>
            <a:chExt cx="614700" cy="614700"/>
          </a:xfrm>
        </p:grpSpPr>
        <p:sp>
          <p:nvSpPr>
            <p:cNvPr id="1502" name="Google Shape;1502;p71"/>
            <p:cNvSpPr/>
            <p:nvPr/>
          </p:nvSpPr>
          <p:spPr>
            <a:xfrm>
              <a:off x="5393719"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71"/>
            <p:cNvSpPr/>
            <p:nvPr/>
          </p:nvSpPr>
          <p:spPr>
            <a:xfrm>
              <a:off x="5467854" y="1223816"/>
              <a:ext cx="466650" cy="466650"/>
            </a:xfrm>
            <a:custGeom>
              <a:rect b="b" l="l" r="r" t="t"/>
              <a:pathLst>
                <a:path extrusionOk="0" h="14903" w="14903">
                  <a:moveTo>
                    <a:pt x="6190" y="456"/>
                  </a:moveTo>
                  <a:cubicBezTo>
                    <a:pt x="6749" y="457"/>
                    <a:pt x="7303" y="456"/>
                    <a:pt x="7856" y="459"/>
                  </a:cubicBezTo>
                  <a:cubicBezTo>
                    <a:pt x="7950" y="459"/>
                    <a:pt x="8047" y="477"/>
                    <a:pt x="8135" y="508"/>
                  </a:cubicBezTo>
                  <a:cubicBezTo>
                    <a:pt x="8453" y="622"/>
                    <a:pt x="8646" y="848"/>
                    <a:pt x="8693" y="1185"/>
                  </a:cubicBezTo>
                  <a:cubicBezTo>
                    <a:pt x="8715" y="1360"/>
                    <a:pt x="8712" y="1540"/>
                    <a:pt x="8721" y="1715"/>
                  </a:cubicBezTo>
                  <a:cubicBezTo>
                    <a:pt x="8686" y="1722"/>
                    <a:pt x="8654" y="1726"/>
                    <a:pt x="8627" y="1726"/>
                  </a:cubicBezTo>
                  <a:cubicBezTo>
                    <a:pt x="8507" y="1726"/>
                    <a:pt x="8457" y="1659"/>
                    <a:pt x="8446" y="1516"/>
                  </a:cubicBezTo>
                  <a:cubicBezTo>
                    <a:pt x="8427" y="1214"/>
                    <a:pt x="8170" y="950"/>
                    <a:pt x="7864" y="950"/>
                  </a:cubicBezTo>
                  <a:cubicBezTo>
                    <a:pt x="7861" y="950"/>
                    <a:pt x="7859" y="950"/>
                    <a:pt x="7856" y="950"/>
                  </a:cubicBezTo>
                  <a:cubicBezTo>
                    <a:pt x="7701" y="952"/>
                    <a:pt x="7545" y="953"/>
                    <a:pt x="7390" y="953"/>
                  </a:cubicBezTo>
                  <a:cubicBezTo>
                    <a:pt x="7189" y="953"/>
                    <a:pt x="6988" y="951"/>
                    <a:pt x="6788" y="947"/>
                  </a:cubicBezTo>
                  <a:cubicBezTo>
                    <a:pt x="6695" y="945"/>
                    <a:pt x="6599" y="924"/>
                    <a:pt x="6510" y="896"/>
                  </a:cubicBezTo>
                  <a:cubicBezTo>
                    <a:pt x="6364" y="848"/>
                    <a:pt x="6217" y="682"/>
                    <a:pt x="6190" y="456"/>
                  </a:cubicBezTo>
                  <a:close/>
                  <a:moveTo>
                    <a:pt x="6216" y="1276"/>
                  </a:moveTo>
                  <a:cubicBezTo>
                    <a:pt x="6226" y="1276"/>
                    <a:pt x="6238" y="1280"/>
                    <a:pt x="6253" y="1286"/>
                  </a:cubicBezTo>
                  <a:cubicBezTo>
                    <a:pt x="6338" y="1322"/>
                    <a:pt x="6427" y="1347"/>
                    <a:pt x="6512" y="1378"/>
                  </a:cubicBezTo>
                  <a:cubicBezTo>
                    <a:pt x="6527" y="1384"/>
                    <a:pt x="6543" y="1395"/>
                    <a:pt x="6551" y="1410"/>
                  </a:cubicBezTo>
                  <a:cubicBezTo>
                    <a:pt x="6624" y="1574"/>
                    <a:pt x="6522" y="1731"/>
                    <a:pt x="6344" y="1731"/>
                  </a:cubicBezTo>
                  <a:lnTo>
                    <a:pt x="6183" y="1731"/>
                  </a:lnTo>
                  <a:cubicBezTo>
                    <a:pt x="6186" y="1588"/>
                    <a:pt x="6186" y="1459"/>
                    <a:pt x="6186" y="1332"/>
                  </a:cubicBezTo>
                  <a:cubicBezTo>
                    <a:pt x="6186" y="1295"/>
                    <a:pt x="6193" y="1276"/>
                    <a:pt x="6216" y="1276"/>
                  </a:cubicBezTo>
                  <a:close/>
                  <a:moveTo>
                    <a:pt x="7783" y="1391"/>
                  </a:moveTo>
                  <a:cubicBezTo>
                    <a:pt x="7927" y="1391"/>
                    <a:pt x="7974" y="1446"/>
                    <a:pt x="7991" y="1589"/>
                  </a:cubicBezTo>
                  <a:cubicBezTo>
                    <a:pt x="8026" y="1899"/>
                    <a:pt x="8172" y="2072"/>
                    <a:pt x="8461" y="2162"/>
                  </a:cubicBezTo>
                  <a:cubicBezTo>
                    <a:pt x="8537" y="2188"/>
                    <a:pt x="8622" y="2181"/>
                    <a:pt x="8711" y="2189"/>
                  </a:cubicBezTo>
                  <a:lnTo>
                    <a:pt x="8711" y="2352"/>
                  </a:lnTo>
                  <a:cubicBezTo>
                    <a:pt x="8630" y="2387"/>
                    <a:pt x="8558" y="2411"/>
                    <a:pt x="8494" y="2451"/>
                  </a:cubicBezTo>
                  <a:cubicBezTo>
                    <a:pt x="8400" y="2509"/>
                    <a:pt x="8429" y="2621"/>
                    <a:pt x="8417" y="2707"/>
                  </a:cubicBezTo>
                  <a:cubicBezTo>
                    <a:pt x="8369" y="3052"/>
                    <a:pt x="8176" y="3287"/>
                    <a:pt x="7865" y="3416"/>
                  </a:cubicBezTo>
                  <a:cubicBezTo>
                    <a:pt x="7725" y="3475"/>
                    <a:pt x="7562" y="3505"/>
                    <a:pt x="7411" y="3505"/>
                  </a:cubicBezTo>
                  <a:cubicBezTo>
                    <a:pt x="7201" y="3503"/>
                    <a:pt x="7005" y="3427"/>
                    <a:pt x="6834" y="3301"/>
                  </a:cubicBezTo>
                  <a:cubicBezTo>
                    <a:pt x="6618" y="3145"/>
                    <a:pt x="6505" y="2933"/>
                    <a:pt x="6485" y="2672"/>
                  </a:cubicBezTo>
                  <a:cubicBezTo>
                    <a:pt x="6471" y="2486"/>
                    <a:pt x="6415" y="2393"/>
                    <a:pt x="6190" y="2379"/>
                  </a:cubicBezTo>
                  <a:lnTo>
                    <a:pt x="6190" y="2189"/>
                  </a:lnTo>
                  <a:cubicBezTo>
                    <a:pt x="6415" y="2189"/>
                    <a:pt x="6640" y="2188"/>
                    <a:pt x="6818" y="2021"/>
                  </a:cubicBezTo>
                  <a:cubicBezTo>
                    <a:pt x="6999" y="1852"/>
                    <a:pt x="7030" y="1636"/>
                    <a:pt x="7012" y="1391"/>
                  </a:cubicBezTo>
                  <a:close/>
                  <a:moveTo>
                    <a:pt x="7838" y="3928"/>
                  </a:moveTo>
                  <a:cubicBezTo>
                    <a:pt x="7852" y="3993"/>
                    <a:pt x="7866" y="4062"/>
                    <a:pt x="7880" y="4133"/>
                  </a:cubicBezTo>
                  <a:cubicBezTo>
                    <a:pt x="7756" y="4229"/>
                    <a:pt x="7633" y="4331"/>
                    <a:pt x="7506" y="4424"/>
                  </a:cubicBezTo>
                  <a:cubicBezTo>
                    <a:pt x="7490" y="4436"/>
                    <a:pt x="7459" y="4446"/>
                    <a:pt x="7436" y="4446"/>
                  </a:cubicBezTo>
                  <a:cubicBezTo>
                    <a:pt x="7426" y="4446"/>
                    <a:pt x="7418" y="4444"/>
                    <a:pt x="7412" y="4440"/>
                  </a:cubicBezTo>
                  <a:cubicBezTo>
                    <a:pt x="7278" y="4341"/>
                    <a:pt x="7149" y="4233"/>
                    <a:pt x="7022" y="4133"/>
                  </a:cubicBezTo>
                  <a:cubicBezTo>
                    <a:pt x="7037" y="4055"/>
                    <a:pt x="7049" y="3993"/>
                    <a:pt x="7060" y="3928"/>
                  </a:cubicBezTo>
                  <a:cubicBezTo>
                    <a:pt x="7186" y="3936"/>
                    <a:pt x="7319" y="3951"/>
                    <a:pt x="7449" y="3951"/>
                  </a:cubicBezTo>
                  <a:cubicBezTo>
                    <a:pt x="7579" y="3951"/>
                    <a:pt x="7708" y="3935"/>
                    <a:pt x="7838" y="3928"/>
                  </a:cubicBezTo>
                  <a:close/>
                  <a:moveTo>
                    <a:pt x="6556" y="4398"/>
                  </a:moveTo>
                  <a:cubicBezTo>
                    <a:pt x="6607" y="4398"/>
                    <a:pt x="6657" y="4427"/>
                    <a:pt x="6710" y="4480"/>
                  </a:cubicBezTo>
                  <a:cubicBezTo>
                    <a:pt x="6805" y="4573"/>
                    <a:pt x="6923" y="4645"/>
                    <a:pt x="7039" y="4734"/>
                  </a:cubicBezTo>
                  <a:cubicBezTo>
                    <a:pt x="6968" y="4777"/>
                    <a:pt x="6914" y="4814"/>
                    <a:pt x="6855" y="4843"/>
                  </a:cubicBezTo>
                  <a:cubicBezTo>
                    <a:pt x="6835" y="4853"/>
                    <a:pt x="6815" y="4858"/>
                    <a:pt x="6795" y="4858"/>
                  </a:cubicBezTo>
                  <a:cubicBezTo>
                    <a:pt x="6759" y="4858"/>
                    <a:pt x="6725" y="4841"/>
                    <a:pt x="6698" y="4809"/>
                  </a:cubicBezTo>
                  <a:cubicBezTo>
                    <a:pt x="6603" y="4695"/>
                    <a:pt x="6511" y="4574"/>
                    <a:pt x="6422" y="4463"/>
                  </a:cubicBezTo>
                  <a:cubicBezTo>
                    <a:pt x="6469" y="4419"/>
                    <a:pt x="6513" y="4398"/>
                    <a:pt x="6556" y="4398"/>
                  </a:cubicBezTo>
                  <a:close/>
                  <a:moveTo>
                    <a:pt x="8337" y="4394"/>
                  </a:moveTo>
                  <a:cubicBezTo>
                    <a:pt x="8381" y="4394"/>
                    <a:pt x="8426" y="4417"/>
                    <a:pt x="8473" y="4467"/>
                  </a:cubicBezTo>
                  <a:cubicBezTo>
                    <a:pt x="8387" y="4576"/>
                    <a:pt x="8296" y="4695"/>
                    <a:pt x="8202" y="4806"/>
                  </a:cubicBezTo>
                  <a:cubicBezTo>
                    <a:pt x="8173" y="4839"/>
                    <a:pt x="8139" y="4859"/>
                    <a:pt x="8102" y="4859"/>
                  </a:cubicBezTo>
                  <a:cubicBezTo>
                    <a:pt x="8077" y="4859"/>
                    <a:pt x="8050" y="4850"/>
                    <a:pt x="8022" y="4831"/>
                  </a:cubicBezTo>
                  <a:cubicBezTo>
                    <a:pt x="7974" y="4798"/>
                    <a:pt x="7923" y="4772"/>
                    <a:pt x="7863" y="4737"/>
                  </a:cubicBezTo>
                  <a:cubicBezTo>
                    <a:pt x="7937" y="4678"/>
                    <a:pt x="8009" y="4617"/>
                    <a:pt x="8083" y="4559"/>
                  </a:cubicBezTo>
                  <a:cubicBezTo>
                    <a:pt x="8118" y="4531"/>
                    <a:pt x="8163" y="4511"/>
                    <a:pt x="8193" y="4477"/>
                  </a:cubicBezTo>
                  <a:cubicBezTo>
                    <a:pt x="8241" y="4423"/>
                    <a:pt x="8288" y="4394"/>
                    <a:pt x="8337" y="4394"/>
                  </a:cubicBezTo>
                  <a:close/>
                  <a:moveTo>
                    <a:pt x="5987" y="4661"/>
                  </a:moveTo>
                  <a:cubicBezTo>
                    <a:pt x="6081" y="4778"/>
                    <a:pt x="6183" y="4891"/>
                    <a:pt x="6272" y="5013"/>
                  </a:cubicBezTo>
                  <a:cubicBezTo>
                    <a:pt x="6407" y="5201"/>
                    <a:pt x="6574" y="5315"/>
                    <a:pt x="6810" y="5315"/>
                  </a:cubicBezTo>
                  <a:cubicBezTo>
                    <a:pt x="6821" y="5315"/>
                    <a:pt x="6832" y="5315"/>
                    <a:pt x="6843" y="5314"/>
                  </a:cubicBezTo>
                  <a:cubicBezTo>
                    <a:pt x="6986" y="5307"/>
                    <a:pt x="7098" y="5231"/>
                    <a:pt x="7218" y="5169"/>
                  </a:cubicBezTo>
                  <a:cubicBezTo>
                    <a:pt x="7283" y="5133"/>
                    <a:pt x="7346" y="5088"/>
                    <a:pt x="7411" y="5054"/>
                  </a:cubicBezTo>
                  <a:cubicBezTo>
                    <a:pt x="7420" y="5049"/>
                    <a:pt x="7433" y="5047"/>
                    <a:pt x="7446" y="5047"/>
                  </a:cubicBezTo>
                  <a:cubicBezTo>
                    <a:pt x="7462" y="5047"/>
                    <a:pt x="7478" y="5050"/>
                    <a:pt x="7490" y="5055"/>
                  </a:cubicBezTo>
                  <a:cubicBezTo>
                    <a:pt x="7633" y="5130"/>
                    <a:pt x="7767" y="5222"/>
                    <a:pt x="7916" y="5282"/>
                  </a:cubicBezTo>
                  <a:cubicBezTo>
                    <a:pt x="7975" y="5306"/>
                    <a:pt x="8040" y="5318"/>
                    <a:pt x="8107" y="5318"/>
                  </a:cubicBezTo>
                  <a:cubicBezTo>
                    <a:pt x="8278" y="5318"/>
                    <a:pt x="8459" y="5239"/>
                    <a:pt x="8564" y="5084"/>
                  </a:cubicBezTo>
                  <a:cubicBezTo>
                    <a:pt x="8615" y="5007"/>
                    <a:pt x="8683" y="4941"/>
                    <a:pt x="8741" y="4870"/>
                  </a:cubicBezTo>
                  <a:cubicBezTo>
                    <a:pt x="8797" y="4801"/>
                    <a:pt x="8854" y="4730"/>
                    <a:pt x="8909" y="4664"/>
                  </a:cubicBezTo>
                  <a:cubicBezTo>
                    <a:pt x="9575" y="4986"/>
                    <a:pt x="9901" y="5583"/>
                    <a:pt x="9833" y="6175"/>
                  </a:cubicBezTo>
                  <a:lnTo>
                    <a:pt x="5065" y="6175"/>
                  </a:lnTo>
                  <a:cubicBezTo>
                    <a:pt x="5000" y="5619"/>
                    <a:pt x="5277" y="5014"/>
                    <a:pt x="5987" y="4661"/>
                  </a:cubicBezTo>
                  <a:close/>
                  <a:moveTo>
                    <a:pt x="2758" y="8806"/>
                  </a:moveTo>
                  <a:cubicBezTo>
                    <a:pt x="2900" y="8806"/>
                    <a:pt x="3042" y="8808"/>
                    <a:pt x="3183" y="8813"/>
                  </a:cubicBezTo>
                  <a:cubicBezTo>
                    <a:pt x="3435" y="8824"/>
                    <a:pt x="3654" y="9008"/>
                    <a:pt x="3727" y="9277"/>
                  </a:cubicBezTo>
                  <a:cubicBezTo>
                    <a:pt x="3741" y="9332"/>
                    <a:pt x="3745" y="9392"/>
                    <a:pt x="3746" y="9448"/>
                  </a:cubicBezTo>
                  <a:cubicBezTo>
                    <a:pt x="3754" y="9787"/>
                    <a:pt x="3756" y="10122"/>
                    <a:pt x="3766" y="10460"/>
                  </a:cubicBezTo>
                  <a:cubicBezTo>
                    <a:pt x="3768" y="10537"/>
                    <a:pt x="3742" y="10559"/>
                    <a:pt x="3671" y="10559"/>
                  </a:cubicBezTo>
                  <a:cubicBezTo>
                    <a:pt x="3669" y="10559"/>
                    <a:pt x="3667" y="10559"/>
                    <a:pt x="3664" y="10559"/>
                  </a:cubicBezTo>
                  <a:cubicBezTo>
                    <a:pt x="3662" y="10559"/>
                    <a:pt x="3660" y="10559"/>
                    <a:pt x="3657" y="10559"/>
                  </a:cubicBezTo>
                  <a:cubicBezTo>
                    <a:pt x="3516" y="10559"/>
                    <a:pt x="3439" y="10643"/>
                    <a:pt x="3428" y="10787"/>
                  </a:cubicBezTo>
                  <a:cubicBezTo>
                    <a:pt x="3396" y="11167"/>
                    <a:pt x="3179" y="11442"/>
                    <a:pt x="2784" y="11544"/>
                  </a:cubicBezTo>
                  <a:cubicBezTo>
                    <a:pt x="2717" y="11561"/>
                    <a:pt x="2650" y="11569"/>
                    <a:pt x="2583" y="11569"/>
                  </a:cubicBezTo>
                  <a:cubicBezTo>
                    <a:pt x="2203" y="11569"/>
                    <a:pt x="1857" y="11300"/>
                    <a:pt x="1770" y="10914"/>
                  </a:cubicBezTo>
                  <a:cubicBezTo>
                    <a:pt x="1760" y="10867"/>
                    <a:pt x="1752" y="10818"/>
                    <a:pt x="1752" y="10770"/>
                  </a:cubicBezTo>
                  <a:cubicBezTo>
                    <a:pt x="1753" y="10634"/>
                    <a:pt x="1675" y="10572"/>
                    <a:pt x="1554" y="10546"/>
                  </a:cubicBezTo>
                  <a:cubicBezTo>
                    <a:pt x="1537" y="10543"/>
                    <a:pt x="1521" y="10536"/>
                    <a:pt x="1500" y="10531"/>
                  </a:cubicBezTo>
                  <a:cubicBezTo>
                    <a:pt x="1500" y="10135"/>
                    <a:pt x="1498" y="9743"/>
                    <a:pt x="1501" y="9348"/>
                  </a:cubicBezTo>
                  <a:cubicBezTo>
                    <a:pt x="1501" y="9287"/>
                    <a:pt x="1539" y="9252"/>
                    <a:pt x="1603" y="9250"/>
                  </a:cubicBezTo>
                  <a:cubicBezTo>
                    <a:pt x="1780" y="9247"/>
                    <a:pt x="1936" y="9141"/>
                    <a:pt x="1944" y="8933"/>
                  </a:cubicBezTo>
                  <a:cubicBezTo>
                    <a:pt x="1947" y="8849"/>
                    <a:pt x="1994" y="8810"/>
                    <a:pt x="2078" y="8810"/>
                  </a:cubicBezTo>
                  <a:cubicBezTo>
                    <a:pt x="2305" y="8810"/>
                    <a:pt x="2532" y="8806"/>
                    <a:pt x="2758" y="8806"/>
                  </a:cubicBezTo>
                  <a:close/>
                  <a:moveTo>
                    <a:pt x="7655" y="8808"/>
                  </a:moveTo>
                  <a:cubicBezTo>
                    <a:pt x="7781" y="8808"/>
                    <a:pt x="7907" y="8808"/>
                    <a:pt x="8033" y="8810"/>
                  </a:cubicBezTo>
                  <a:cubicBezTo>
                    <a:pt x="8315" y="8813"/>
                    <a:pt x="8605" y="9093"/>
                    <a:pt x="8602" y="9382"/>
                  </a:cubicBezTo>
                  <a:cubicBezTo>
                    <a:pt x="8606" y="9768"/>
                    <a:pt x="8606" y="10156"/>
                    <a:pt x="8606" y="10550"/>
                  </a:cubicBezTo>
                  <a:cubicBezTo>
                    <a:pt x="8588" y="10552"/>
                    <a:pt x="8574" y="10556"/>
                    <a:pt x="8560" y="10556"/>
                  </a:cubicBezTo>
                  <a:cubicBezTo>
                    <a:pt x="8366" y="10560"/>
                    <a:pt x="8305" y="10628"/>
                    <a:pt x="8285" y="10825"/>
                  </a:cubicBezTo>
                  <a:cubicBezTo>
                    <a:pt x="8257" y="11104"/>
                    <a:pt x="8115" y="11314"/>
                    <a:pt x="7871" y="11455"/>
                  </a:cubicBezTo>
                  <a:cubicBezTo>
                    <a:pt x="7735" y="11532"/>
                    <a:pt x="7596" y="11570"/>
                    <a:pt x="7455" y="11570"/>
                  </a:cubicBezTo>
                  <a:cubicBezTo>
                    <a:pt x="7335" y="11570"/>
                    <a:pt x="7215" y="11542"/>
                    <a:pt x="7095" y="11486"/>
                  </a:cubicBezTo>
                  <a:cubicBezTo>
                    <a:pt x="6824" y="11357"/>
                    <a:pt x="6641" y="11139"/>
                    <a:pt x="6631" y="10829"/>
                  </a:cubicBezTo>
                  <a:cubicBezTo>
                    <a:pt x="6626" y="10664"/>
                    <a:pt x="6529" y="10556"/>
                    <a:pt x="6360" y="10532"/>
                  </a:cubicBezTo>
                  <a:lnTo>
                    <a:pt x="6360" y="9371"/>
                  </a:lnTo>
                  <a:cubicBezTo>
                    <a:pt x="6360" y="9294"/>
                    <a:pt x="6401" y="9256"/>
                    <a:pt x="6478" y="9250"/>
                  </a:cubicBezTo>
                  <a:cubicBezTo>
                    <a:pt x="6675" y="9238"/>
                    <a:pt x="6804" y="9116"/>
                    <a:pt x="6818" y="8923"/>
                  </a:cubicBezTo>
                  <a:cubicBezTo>
                    <a:pt x="6825" y="8837"/>
                    <a:pt x="6867" y="8809"/>
                    <a:pt x="6947" y="8809"/>
                  </a:cubicBezTo>
                  <a:cubicBezTo>
                    <a:pt x="6990" y="8809"/>
                    <a:pt x="7033" y="8809"/>
                    <a:pt x="7076" y="8809"/>
                  </a:cubicBezTo>
                  <a:cubicBezTo>
                    <a:pt x="7269" y="8809"/>
                    <a:pt x="7462" y="8808"/>
                    <a:pt x="7655" y="8808"/>
                  </a:cubicBezTo>
                  <a:close/>
                  <a:moveTo>
                    <a:pt x="11722" y="8809"/>
                  </a:moveTo>
                  <a:cubicBezTo>
                    <a:pt x="11726" y="8809"/>
                    <a:pt x="11730" y="8809"/>
                    <a:pt x="11734" y="8809"/>
                  </a:cubicBezTo>
                  <a:cubicBezTo>
                    <a:pt x="11944" y="8810"/>
                    <a:pt x="12154" y="8811"/>
                    <a:pt x="12363" y="8811"/>
                  </a:cubicBezTo>
                  <a:cubicBezTo>
                    <a:pt x="12499" y="8811"/>
                    <a:pt x="12634" y="8811"/>
                    <a:pt x="12769" y="8809"/>
                  </a:cubicBezTo>
                  <a:cubicBezTo>
                    <a:pt x="12771" y="8809"/>
                    <a:pt x="12774" y="8809"/>
                    <a:pt x="12777" y="8809"/>
                  </a:cubicBezTo>
                  <a:cubicBezTo>
                    <a:pt x="13000" y="8809"/>
                    <a:pt x="13265" y="8976"/>
                    <a:pt x="13342" y="9223"/>
                  </a:cubicBezTo>
                  <a:cubicBezTo>
                    <a:pt x="13363" y="9291"/>
                    <a:pt x="13376" y="9365"/>
                    <a:pt x="13377" y="9436"/>
                  </a:cubicBezTo>
                  <a:cubicBezTo>
                    <a:pt x="13385" y="9750"/>
                    <a:pt x="13390" y="10064"/>
                    <a:pt x="13397" y="10376"/>
                  </a:cubicBezTo>
                  <a:cubicBezTo>
                    <a:pt x="13397" y="10401"/>
                    <a:pt x="13408" y="10422"/>
                    <a:pt x="13411" y="10444"/>
                  </a:cubicBezTo>
                  <a:cubicBezTo>
                    <a:pt x="13425" y="10509"/>
                    <a:pt x="13385" y="10556"/>
                    <a:pt x="13319" y="10558"/>
                  </a:cubicBezTo>
                  <a:cubicBezTo>
                    <a:pt x="13134" y="10563"/>
                    <a:pt x="13073" y="10630"/>
                    <a:pt x="13059" y="10818"/>
                  </a:cubicBezTo>
                  <a:cubicBezTo>
                    <a:pt x="13036" y="11101"/>
                    <a:pt x="12890" y="11313"/>
                    <a:pt x="12645" y="11452"/>
                  </a:cubicBezTo>
                  <a:cubicBezTo>
                    <a:pt x="12505" y="11532"/>
                    <a:pt x="12364" y="11571"/>
                    <a:pt x="12224" y="11571"/>
                  </a:cubicBezTo>
                  <a:cubicBezTo>
                    <a:pt x="12064" y="11571"/>
                    <a:pt x="11905" y="11519"/>
                    <a:pt x="11751" y="11419"/>
                  </a:cubicBezTo>
                  <a:cubicBezTo>
                    <a:pt x="11535" y="11278"/>
                    <a:pt x="11408" y="11073"/>
                    <a:pt x="11400" y="10805"/>
                  </a:cubicBezTo>
                  <a:cubicBezTo>
                    <a:pt x="11396" y="10665"/>
                    <a:pt x="11340" y="10593"/>
                    <a:pt x="11198" y="10553"/>
                  </a:cubicBezTo>
                  <a:cubicBezTo>
                    <a:pt x="11177" y="10548"/>
                    <a:pt x="11159" y="10536"/>
                    <a:pt x="11134" y="10528"/>
                  </a:cubicBezTo>
                  <a:lnTo>
                    <a:pt x="11134" y="9354"/>
                  </a:lnTo>
                  <a:cubicBezTo>
                    <a:pt x="11134" y="9290"/>
                    <a:pt x="11173" y="9257"/>
                    <a:pt x="11231" y="9250"/>
                  </a:cubicBezTo>
                  <a:cubicBezTo>
                    <a:pt x="11456" y="9229"/>
                    <a:pt x="11558" y="9146"/>
                    <a:pt x="11589" y="8926"/>
                  </a:cubicBezTo>
                  <a:cubicBezTo>
                    <a:pt x="11602" y="8835"/>
                    <a:pt x="11645" y="8809"/>
                    <a:pt x="11722" y="8809"/>
                  </a:cubicBezTo>
                  <a:close/>
                  <a:moveTo>
                    <a:pt x="7172" y="11993"/>
                  </a:moveTo>
                  <a:cubicBezTo>
                    <a:pt x="7191" y="11993"/>
                    <a:pt x="7213" y="11996"/>
                    <a:pt x="7238" y="12002"/>
                  </a:cubicBezTo>
                  <a:cubicBezTo>
                    <a:pt x="7309" y="12019"/>
                    <a:pt x="7381" y="12027"/>
                    <a:pt x="7452" y="12027"/>
                  </a:cubicBezTo>
                  <a:cubicBezTo>
                    <a:pt x="7545" y="12027"/>
                    <a:pt x="7637" y="12014"/>
                    <a:pt x="7729" y="11994"/>
                  </a:cubicBezTo>
                  <a:cubicBezTo>
                    <a:pt x="7731" y="11993"/>
                    <a:pt x="7733" y="11993"/>
                    <a:pt x="7736" y="11993"/>
                  </a:cubicBezTo>
                  <a:cubicBezTo>
                    <a:pt x="7754" y="11993"/>
                    <a:pt x="7782" y="12006"/>
                    <a:pt x="7793" y="12020"/>
                  </a:cubicBezTo>
                  <a:cubicBezTo>
                    <a:pt x="7905" y="12179"/>
                    <a:pt x="7900" y="12186"/>
                    <a:pt x="7722" y="12269"/>
                  </a:cubicBezTo>
                  <a:cubicBezTo>
                    <a:pt x="7643" y="12305"/>
                    <a:pt x="7550" y="12323"/>
                    <a:pt x="7456" y="12323"/>
                  </a:cubicBezTo>
                  <a:cubicBezTo>
                    <a:pt x="7291" y="12323"/>
                    <a:pt x="7122" y="12270"/>
                    <a:pt x="7022" y="12173"/>
                  </a:cubicBezTo>
                  <a:cubicBezTo>
                    <a:pt x="7043" y="12144"/>
                    <a:pt x="7074" y="12115"/>
                    <a:pt x="7081" y="12084"/>
                  </a:cubicBezTo>
                  <a:cubicBezTo>
                    <a:pt x="7096" y="12015"/>
                    <a:pt x="7125" y="11993"/>
                    <a:pt x="7172" y="11993"/>
                  </a:cubicBezTo>
                  <a:close/>
                  <a:moveTo>
                    <a:pt x="2951" y="11972"/>
                  </a:moveTo>
                  <a:lnTo>
                    <a:pt x="3063" y="12179"/>
                  </a:lnTo>
                  <a:cubicBezTo>
                    <a:pt x="2946" y="12274"/>
                    <a:pt x="2789" y="12323"/>
                    <a:pt x="2631" y="12323"/>
                  </a:cubicBezTo>
                  <a:cubicBezTo>
                    <a:pt x="2475" y="12323"/>
                    <a:pt x="2318" y="12275"/>
                    <a:pt x="2199" y="12176"/>
                  </a:cubicBezTo>
                  <a:cubicBezTo>
                    <a:pt x="2220" y="12141"/>
                    <a:pt x="2250" y="12108"/>
                    <a:pt x="2261" y="12071"/>
                  </a:cubicBezTo>
                  <a:cubicBezTo>
                    <a:pt x="2277" y="12016"/>
                    <a:pt x="2311" y="11999"/>
                    <a:pt x="2351" y="11999"/>
                  </a:cubicBezTo>
                  <a:cubicBezTo>
                    <a:pt x="2363" y="11999"/>
                    <a:pt x="2376" y="12001"/>
                    <a:pt x="2390" y="12003"/>
                  </a:cubicBezTo>
                  <a:cubicBezTo>
                    <a:pt x="2458" y="12018"/>
                    <a:pt x="2526" y="12024"/>
                    <a:pt x="2593" y="12024"/>
                  </a:cubicBezTo>
                  <a:cubicBezTo>
                    <a:pt x="2715" y="12024"/>
                    <a:pt x="2835" y="12003"/>
                    <a:pt x="2951" y="11972"/>
                  </a:cubicBezTo>
                  <a:close/>
                  <a:moveTo>
                    <a:pt x="12585" y="11974"/>
                  </a:moveTo>
                  <a:cubicBezTo>
                    <a:pt x="12620" y="12042"/>
                    <a:pt x="12658" y="12108"/>
                    <a:pt x="12695" y="12179"/>
                  </a:cubicBezTo>
                  <a:cubicBezTo>
                    <a:pt x="12572" y="12279"/>
                    <a:pt x="12425" y="12323"/>
                    <a:pt x="12277" y="12323"/>
                  </a:cubicBezTo>
                  <a:cubicBezTo>
                    <a:pt x="12146" y="12323"/>
                    <a:pt x="12016" y="12289"/>
                    <a:pt x="11901" y="12228"/>
                  </a:cubicBezTo>
                  <a:cubicBezTo>
                    <a:pt x="11852" y="12202"/>
                    <a:pt x="11812" y="12172"/>
                    <a:pt x="11877" y="12114"/>
                  </a:cubicBezTo>
                  <a:cubicBezTo>
                    <a:pt x="11910" y="12086"/>
                    <a:pt x="11920" y="12033"/>
                    <a:pt x="11944" y="11991"/>
                  </a:cubicBezTo>
                  <a:cubicBezTo>
                    <a:pt x="12037" y="12014"/>
                    <a:pt x="12130" y="12025"/>
                    <a:pt x="12223" y="12025"/>
                  </a:cubicBezTo>
                  <a:cubicBezTo>
                    <a:pt x="12344" y="12025"/>
                    <a:pt x="12465" y="12007"/>
                    <a:pt x="12585" y="11974"/>
                  </a:cubicBezTo>
                  <a:close/>
                  <a:moveTo>
                    <a:pt x="10859" y="6620"/>
                  </a:moveTo>
                  <a:cubicBezTo>
                    <a:pt x="10823" y="6753"/>
                    <a:pt x="10791" y="6876"/>
                    <a:pt x="10757" y="7004"/>
                  </a:cubicBezTo>
                  <a:lnTo>
                    <a:pt x="10645" y="7004"/>
                  </a:lnTo>
                  <a:cubicBezTo>
                    <a:pt x="9767" y="7004"/>
                    <a:pt x="8888" y="7005"/>
                    <a:pt x="8009" y="7005"/>
                  </a:cubicBezTo>
                  <a:cubicBezTo>
                    <a:pt x="7350" y="7005"/>
                    <a:pt x="6691" y="7004"/>
                    <a:pt x="6033" y="7002"/>
                  </a:cubicBezTo>
                  <a:cubicBezTo>
                    <a:pt x="5886" y="7002"/>
                    <a:pt x="5763" y="7086"/>
                    <a:pt x="5778" y="7255"/>
                  </a:cubicBezTo>
                  <a:cubicBezTo>
                    <a:pt x="5787" y="7357"/>
                    <a:pt x="5870" y="7452"/>
                    <a:pt x="5976" y="7462"/>
                  </a:cubicBezTo>
                  <a:cubicBezTo>
                    <a:pt x="5984" y="7462"/>
                    <a:pt x="5992" y="7463"/>
                    <a:pt x="6000" y="7463"/>
                  </a:cubicBezTo>
                  <a:cubicBezTo>
                    <a:pt x="6015" y="7463"/>
                    <a:pt x="6032" y="7462"/>
                    <a:pt x="6047" y="7462"/>
                  </a:cubicBezTo>
                  <a:lnTo>
                    <a:pt x="10109" y="7462"/>
                  </a:lnTo>
                  <a:cubicBezTo>
                    <a:pt x="10109" y="7588"/>
                    <a:pt x="10114" y="7707"/>
                    <a:pt x="10107" y="7824"/>
                  </a:cubicBezTo>
                  <a:cubicBezTo>
                    <a:pt x="10102" y="7937"/>
                    <a:pt x="10083" y="8049"/>
                    <a:pt x="10076" y="8162"/>
                  </a:cubicBezTo>
                  <a:cubicBezTo>
                    <a:pt x="10059" y="8403"/>
                    <a:pt x="10051" y="8639"/>
                    <a:pt x="10038" y="8874"/>
                  </a:cubicBezTo>
                  <a:cubicBezTo>
                    <a:pt x="10022" y="9156"/>
                    <a:pt x="10003" y="9438"/>
                    <a:pt x="9986" y="9719"/>
                  </a:cubicBezTo>
                  <a:lnTo>
                    <a:pt x="9932" y="10521"/>
                  </a:lnTo>
                  <a:cubicBezTo>
                    <a:pt x="9915" y="10792"/>
                    <a:pt x="9897" y="11067"/>
                    <a:pt x="9880" y="11339"/>
                  </a:cubicBezTo>
                  <a:lnTo>
                    <a:pt x="9826" y="12141"/>
                  </a:lnTo>
                  <a:cubicBezTo>
                    <a:pt x="9813" y="12329"/>
                    <a:pt x="9803" y="12518"/>
                    <a:pt x="9790" y="12707"/>
                  </a:cubicBezTo>
                  <a:cubicBezTo>
                    <a:pt x="9789" y="12728"/>
                    <a:pt x="9778" y="12749"/>
                    <a:pt x="9768" y="12780"/>
                  </a:cubicBezTo>
                  <a:cubicBezTo>
                    <a:pt x="9625" y="12574"/>
                    <a:pt x="9449" y="12414"/>
                    <a:pt x="9249" y="12285"/>
                  </a:cubicBezTo>
                  <a:cubicBezTo>
                    <a:pt x="8956" y="12095"/>
                    <a:pt x="8636" y="11967"/>
                    <a:pt x="8295" y="11893"/>
                  </a:cubicBezTo>
                  <a:cubicBezTo>
                    <a:pt x="8267" y="11887"/>
                    <a:pt x="8226" y="11855"/>
                    <a:pt x="8224" y="11834"/>
                  </a:cubicBezTo>
                  <a:cubicBezTo>
                    <a:pt x="8220" y="11804"/>
                    <a:pt x="8240" y="11759"/>
                    <a:pt x="8265" y="11739"/>
                  </a:cubicBezTo>
                  <a:cubicBezTo>
                    <a:pt x="8503" y="11556"/>
                    <a:pt x="8652" y="11322"/>
                    <a:pt x="8715" y="11030"/>
                  </a:cubicBezTo>
                  <a:cubicBezTo>
                    <a:pt x="8719" y="11010"/>
                    <a:pt x="8742" y="10985"/>
                    <a:pt x="8760" y="10978"/>
                  </a:cubicBezTo>
                  <a:cubicBezTo>
                    <a:pt x="8963" y="10890"/>
                    <a:pt x="9067" y="10736"/>
                    <a:pt x="9067" y="10514"/>
                  </a:cubicBezTo>
                  <a:lnTo>
                    <a:pt x="9067" y="9400"/>
                  </a:lnTo>
                  <a:cubicBezTo>
                    <a:pt x="9067" y="8894"/>
                    <a:pt x="8683" y="8441"/>
                    <a:pt x="8182" y="8366"/>
                  </a:cubicBezTo>
                  <a:cubicBezTo>
                    <a:pt x="8063" y="8349"/>
                    <a:pt x="7943" y="8349"/>
                    <a:pt x="7822" y="8349"/>
                  </a:cubicBezTo>
                  <a:cubicBezTo>
                    <a:pt x="7766" y="8349"/>
                    <a:pt x="7710" y="8348"/>
                    <a:pt x="7654" y="8348"/>
                  </a:cubicBezTo>
                  <a:cubicBezTo>
                    <a:pt x="7535" y="8348"/>
                    <a:pt x="7416" y="8349"/>
                    <a:pt x="7296" y="8349"/>
                  </a:cubicBezTo>
                  <a:cubicBezTo>
                    <a:pt x="7174" y="8349"/>
                    <a:pt x="7052" y="8348"/>
                    <a:pt x="6930" y="8345"/>
                  </a:cubicBezTo>
                  <a:cubicBezTo>
                    <a:pt x="6925" y="8345"/>
                    <a:pt x="6921" y="8345"/>
                    <a:pt x="6916" y="8345"/>
                  </a:cubicBezTo>
                  <a:cubicBezTo>
                    <a:pt x="6662" y="8345"/>
                    <a:pt x="6415" y="8538"/>
                    <a:pt x="6374" y="8798"/>
                  </a:cubicBezTo>
                  <a:cubicBezTo>
                    <a:pt x="6119" y="8839"/>
                    <a:pt x="5907" y="9045"/>
                    <a:pt x="5904" y="9344"/>
                  </a:cubicBezTo>
                  <a:cubicBezTo>
                    <a:pt x="5900" y="9753"/>
                    <a:pt x="5900" y="10161"/>
                    <a:pt x="5904" y="10572"/>
                  </a:cubicBezTo>
                  <a:cubicBezTo>
                    <a:pt x="5905" y="10737"/>
                    <a:pt x="5973" y="10872"/>
                    <a:pt x="6130" y="10952"/>
                  </a:cubicBezTo>
                  <a:cubicBezTo>
                    <a:pt x="6160" y="10968"/>
                    <a:pt x="6194" y="11002"/>
                    <a:pt x="6198" y="11032"/>
                  </a:cubicBezTo>
                  <a:cubicBezTo>
                    <a:pt x="6238" y="11264"/>
                    <a:pt x="6357" y="11449"/>
                    <a:pt x="6505" y="11621"/>
                  </a:cubicBezTo>
                  <a:cubicBezTo>
                    <a:pt x="6542" y="11667"/>
                    <a:pt x="6597" y="11695"/>
                    <a:pt x="6634" y="11739"/>
                  </a:cubicBezTo>
                  <a:cubicBezTo>
                    <a:pt x="6657" y="11766"/>
                    <a:pt x="6676" y="11805"/>
                    <a:pt x="6672" y="11838"/>
                  </a:cubicBezTo>
                  <a:cubicBezTo>
                    <a:pt x="6671" y="11859"/>
                    <a:pt x="6628" y="11887"/>
                    <a:pt x="6600" y="11895"/>
                  </a:cubicBezTo>
                  <a:cubicBezTo>
                    <a:pt x="6352" y="11953"/>
                    <a:pt x="6112" y="12030"/>
                    <a:pt x="5887" y="12151"/>
                  </a:cubicBezTo>
                  <a:cubicBezTo>
                    <a:pt x="5604" y="12301"/>
                    <a:pt x="5345" y="12483"/>
                    <a:pt x="5157" y="12752"/>
                  </a:cubicBezTo>
                  <a:cubicBezTo>
                    <a:pt x="5153" y="12759"/>
                    <a:pt x="5144" y="12762"/>
                    <a:pt x="5126" y="12776"/>
                  </a:cubicBezTo>
                  <a:cubicBezTo>
                    <a:pt x="5119" y="12704"/>
                    <a:pt x="5112" y="12640"/>
                    <a:pt x="5106" y="12576"/>
                  </a:cubicBezTo>
                  <a:lnTo>
                    <a:pt x="5054" y="11643"/>
                  </a:lnTo>
                  <a:cubicBezTo>
                    <a:pt x="5042" y="11477"/>
                    <a:pt x="5030" y="11312"/>
                    <a:pt x="5018" y="11146"/>
                  </a:cubicBezTo>
                  <a:cubicBezTo>
                    <a:pt x="4994" y="10838"/>
                    <a:pt x="4970" y="10532"/>
                    <a:pt x="4949" y="10225"/>
                  </a:cubicBezTo>
                  <a:cubicBezTo>
                    <a:pt x="4942" y="10129"/>
                    <a:pt x="4935" y="10034"/>
                    <a:pt x="4931" y="9936"/>
                  </a:cubicBezTo>
                  <a:cubicBezTo>
                    <a:pt x="4918" y="9695"/>
                    <a:pt x="4908" y="9451"/>
                    <a:pt x="4895" y="9211"/>
                  </a:cubicBezTo>
                  <a:cubicBezTo>
                    <a:pt x="4880" y="8935"/>
                    <a:pt x="4860" y="8659"/>
                    <a:pt x="4843" y="8383"/>
                  </a:cubicBezTo>
                  <a:cubicBezTo>
                    <a:pt x="4832" y="8206"/>
                    <a:pt x="4820" y="8029"/>
                    <a:pt x="4808" y="7851"/>
                  </a:cubicBezTo>
                  <a:cubicBezTo>
                    <a:pt x="4799" y="7724"/>
                    <a:pt x="4786" y="7598"/>
                    <a:pt x="4774" y="7462"/>
                  </a:cubicBezTo>
                  <a:lnTo>
                    <a:pt x="4970" y="7462"/>
                  </a:lnTo>
                  <a:cubicBezTo>
                    <a:pt x="5103" y="7461"/>
                    <a:pt x="5221" y="7354"/>
                    <a:pt x="5212" y="7233"/>
                  </a:cubicBezTo>
                  <a:cubicBezTo>
                    <a:pt x="5204" y="7111"/>
                    <a:pt x="5129" y="7002"/>
                    <a:pt x="4977" y="7002"/>
                  </a:cubicBezTo>
                  <a:cubicBezTo>
                    <a:pt x="4976" y="7002"/>
                    <a:pt x="4974" y="7002"/>
                    <a:pt x="4972" y="7002"/>
                  </a:cubicBezTo>
                  <a:cubicBezTo>
                    <a:pt x="4854" y="7004"/>
                    <a:pt x="4737" y="7005"/>
                    <a:pt x="4619" y="7005"/>
                  </a:cubicBezTo>
                  <a:cubicBezTo>
                    <a:pt x="4462" y="7005"/>
                    <a:pt x="4305" y="7004"/>
                    <a:pt x="4145" y="7004"/>
                  </a:cubicBezTo>
                  <a:cubicBezTo>
                    <a:pt x="4110" y="6876"/>
                    <a:pt x="4078" y="6752"/>
                    <a:pt x="4039" y="6620"/>
                  </a:cubicBezTo>
                  <a:close/>
                  <a:moveTo>
                    <a:pt x="1837" y="13591"/>
                  </a:moveTo>
                  <a:cubicBezTo>
                    <a:pt x="1839" y="13591"/>
                    <a:pt x="1841" y="13591"/>
                    <a:pt x="1844" y="13591"/>
                  </a:cubicBezTo>
                  <a:cubicBezTo>
                    <a:pt x="2089" y="13594"/>
                    <a:pt x="2334" y="13595"/>
                    <a:pt x="2579" y="13595"/>
                  </a:cubicBezTo>
                  <a:cubicBezTo>
                    <a:pt x="2861" y="13595"/>
                    <a:pt x="3143" y="13594"/>
                    <a:pt x="3424" y="13592"/>
                  </a:cubicBezTo>
                  <a:cubicBezTo>
                    <a:pt x="3425" y="13592"/>
                    <a:pt x="3426" y="13592"/>
                    <a:pt x="3427" y="13592"/>
                  </a:cubicBezTo>
                  <a:cubicBezTo>
                    <a:pt x="3651" y="13592"/>
                    <a:pt x="3803" y="13773"/>
                    <a:pt x="3799" y="13969"/>
                  </a:cubicBezTo>
                  <a:cubicBezTo>
                    <a:pt x="3797" y="14120"/>
                    <a:pt x="3799" y="14273"/>
                    <a:pt x="3799" y="14434"/>
                  </a:cubicBezTo>
                  <a:lnTo>
                    <a:pt x="1483" y="14434"/>
                  </a:lnTo>
                  <a:cubicBezTo>
                    <a:pt x="1483" y="14237"/>
                    <a:pt x="1464" y="14045"/>
                    <a:pt x="1487" y="13855"/>
                  </a:cubicBezTo>
                  <a:cubicBezTo>
                    <a:pt x="1507" y="13695"/>
                    <a:pt x="1674" y="13591"/>
                    <a:pt x="1837" y="13591"/>
                  </a:cubicBezTo>
                  <a:close/>
                  <a:moveTo>
                    <a:pt x="12275" y="13593"/>
                  </a:moveTo>
                  <a:cubicBezTo>
                    <a:pt x="12555" y="13593"/>
                    <a:pt x="12834" y="13593"/>
                    <a:pt x="13114" y="13594"/>
                  </a:cubicBezTo>
                  <a:cubicBezTo>
                    <a:pt x="13264" y="13594"/>
                    <a:pt x="13425" y="13748"/>
                    <a:pt x="13431" y="13899"/>
                  </a:cubicBezTo>
                  <a:cubicBezTo>
                    <a:pt x="13438" y="14075"/>
                    <a:pt x="13432" y="14252"/>
                    <a:pt x="13432" y="14434"/>
                  </a:cubicBezTo>
                  <a:lnTo>
                    <a:pt x="11091" y="14434"/>
                  </a:lnTo>
                  <a:cubicBezTo>
                    <a:pt x="11099" y="14243"/>
                    <a:pt x="11102" y="14059"/>
                    <a:pt x="11119" y="13877"/>
                  </a:cubicBezTo>
                  <a:cubicBezTo>
                    <a:pt x="11133" y="13730"/>
                    <a:pt x="11287" y="13594"/>
                    <a:pt x="11436" y="13594"/>
                  </a:cubicBezTo>
                  <a:cubicBezTo>
                    <a:pt x="11715" y="13593"/>
                    <a:pt x="11995" y="13593"/>
                    <a:pt x="12275" y="13593"/>
                  </a:cubicBezTo>
                  <a:close/>
                  <a:moveTo>
                    <a:pt x="8261" y="13591"/>
                  </a:moveTo>
                  <a:cubicBezTo>
                    <a:pt x="8439" y="13591"/>
                    <a:pt x="8620" y="13764"/>
                    <a:pt x="8609" y="13946"/>
                  </a:cubicBezTo>
                  <a:cubicBezTo>
                    <a:pt x="8599" y="14107"/>
                    <a:pt x="8608" y="14267"/>
                    <a:pt x="8608" y="14437"/>
                  </a:cubicBezTo>
                  <a:lnTo>
                    <a:pt x="6310" y="14437"/>
                  </a:lnTo>
                  <a:cubicBezTo>
                    <a:pt x="6310" y="14235"/>
                    <a:pt x="6292" y="14032"/>
                    <a:pt x="6316" y="13834"/>
                  </a:cubicBezTo>
                  <a:cubicBezTo>
                    <a:pt x="6336" y="13680"/>
                    <a:pt x="6484" y="13592"/>
                    <a:pt x="6643" y="13592"/>
                  </a:cubicBezTo>
                  <a:cubicBezTo>
                    <a:pt x="6950" y="13592"/>
                    <a:pt x="7257" y="13593"/>
                    <a:pt x="7565" y="13593"/>
                  </a:cubicBezTo>
                  <a:cubicBezTo>
                    <a:pt x="7796" y="13593"/>
                    <a:pt x="8026" y="13593"/>
                    <a:pt x="8257" y="13591"/>
                  </a:cubicBezTo>
                  <a:cubicBezTo>
                    <a:pt x="8258" y="13591"/>
                    <a:pt x="8260" y="13591"/>
                    <a:pt x="8261" y="13591"/>
                  </a:cubicBezTo>
                  <a:close/>
                  <a:moveTo>
                    <a:pt x="8380" y="12395"/>
                  </a:moveTo>
                  <a:cubicBezTo>
                    <a:pt x="8398" y="12395"/>
                    <a:pt x="8416" y="12398"/>
                    <a:pt x="8438" y="12405"/>
                  </a:cubicBezTo>
                  <a:cubicBezTo>
                    <a:pt x="8736" y="12509"/>
                    <a:pt x="9012" y="12647"/>
                    <a:pt x="9239" y="12871"/>
                  </a:cubicBezTo>
                  <a:cubicBezTo>
                    <a:pt x="9449" y="13079"/>
                    <a:pt x="9597" y="13329"/>
                    <a:pt x="9614" y="13630"/>
                  </a:cubicBezTo>
                  <a:cubicBezTo>
                    <a:pt x="9626" y="13898"/>
                    <a:pt x="9614" y="14165"/>
                    <a:pt x="9614" y="14437"/>
                  </a:cubicBezTo>
                  <a:lnTo>
                    <a:pt x="9066" y="14437"/>
                  </a:lnTo>
                  <a:cubicBezTo>
                    <a:pt x="9066" y="14277"/>
                    <a:pt x="9073" y="14116"/>
                    <a:pt x="9063" y="13954"/>
                  </a:cubicBezTo>
                  <a:cubicBezTo>
                    <a:pt x="9059" y="13847"/>
                    <a:pt x="9051" y="13731"/>
                    <a:pt x="9009" y="13633"/>
                  </a:cubicBezTo>
                  <a:cubicBezTo>
                    <a:pt x="8899" y="13362"/>
                    <a:pt x="8694" y="13193"/>
                    <a:pt x="8401" y="13152"/>
                  </a:cubicBezTo>
                  <a:cubicBezTo>
                    <a:pt x="8282" y="13134"/>
                    <a:pt x="8162" y="13134"/>
                    <a:pt x="8043" y="13132"/>
                  </a:cubicBezTo>
                  <a:cubicBezTo>
                    <a:pt x="7815" y="13132"/>
                    <a:pt x="7587" y="13132"/>
                    <a:pt x="7359" y="13132"/>
                  </a:cubicBezTo>
                  <a:cubicBezTo>
                    <a:pt x="7131" y="13132"/>
                    <a:pt x="6903" y="13132"/>
                    <a:pt x="6675" y="13131"/>
                  </a:cubicBezTo>
                  <a:cubicBezTo>
                    <a:pt x="6311" y="13131"/>
                    <a:pt x="6013" y="13311"/>
                    <a:pt x="5884" y="13656"/>
                  </a:cubicBezTo>
                  <a:cubicBezTo>
                    <a:pt x="5854" y="13735"/>
                    <a:pt x="5838" y="13824"/>
                    <a:pt x="5835" y="13909"/>
                  </a:cubicBezTo>
                  <a:cubicBezTo>
                    <a:pt x="5828" y="14082"/>
                    <a:pt x="5833" y="14256"/>
                    <a:pt x="5833" y="14433"/>
                  </a:cubicBezTo>
                  <a:lnTo>
                    <a:pt x="5283" y="14433"/>
                  </a:lnTo>
                  <a:cubicBezTo>
                    <a:pt x="5283" y="14179"/>
                    <a:pt x="5277" y="13928"/>
                    <a:pt x="5284" y="13677"/>
                  </a:cubicBezTo>
                  <a:cubicBezTo>
                    <a:pt x="5291" y="13410"/>
                    <a:pt x="5392" y="13174"/>
                    <a:pt x="5569" y="12978"/>
                  </a:cubicBezTo>
                  <a:cubicBezTo>
                    <a:pt x="5688" y="12848"/>
                    <a:pt x="5828" y="12724"/>
                    <a:pt x="5978" y="12632"/>
                  </a:cubicBezTo>
                  <a:cubicBezTo>
                    <a:pt x="6137" y="12534"/>
                    <a:pt x="6321" y="12475"/>
                    <a:pt x="6498" y="12405"/>
                  </a:cubicBezTo>
                  <a:cubicBezTo>
                    <a:pt x="6505" y="12403"/>
                    <a:pt x="6514" y="12402"/>
                    <a:pt x="6523" y="12402"/>
                  </a:cubicBezTo>
                  <a:cubicBezTo>
                    <a:pt x="6551" y="12402"/>
                    <a:pt x="6585" y="12412"/>
                    <a:pt x="6601" y="12428"/>
                  </a:cubicBezTo>
                  <a:cubicBezTo>
                    <a:pt x="6839" y="12664"/>
                    <a:pt x="7126" y="12775"/>
                    <a:pt x="7451" y="12775"/>
                  </a:cubicBezTo>
                  <a:cubicBezTo>
                    <a:pt x="7461" y="12775"/>
                    <a:pt x="7471" y="12775"/>
                    <a:pt x="7481" y="12775"/>
                  </a:cubicBezTo>
                  <a:cubicBezTo>
                    <a:pt x="7786" y="12767"/>
                    <a:pt x="8057" y="12664"/>
                    <a:pt x="8277" y="12446"/>
                  </a:cubicBezTo>
                  <a:cubicBezTo>
                    <a:pt x="8311" y="12412"/>
                    <a:pt x="8342" y="12395"/>
                    <a:pt x="8380" y="12395"/>
                  </a:cubicBezTo>
                  <a:close/>
                  <a:moveTo>
                    <a:pt x="1711" y="12397"/>
                  </a:moveTo>
                  <a:cubicBezTo>
                    <a:pt x="1736" y="12397"/>
                    <a:pt x="1757" y="12408"/>
                    <a:pt x="1780" y="12431"/>
                  </a:cubicBezTo>
                  <a:cubicBezTo>
                    <a:pt x="2014" y="12660"/>
                    <a:pt x="2298" y="12778"/>
                    <a:pt x="2621" y="12778"/>
                  </a:cubicBezTo>
                  <a:cubicBezTo>
                    <a:pt x="2631" y="12778"/>
                    <a:pt x="2640" y="12778"/>
                    <a:pt x="2650" y="12777"/>
                  </a:cubicBezTo>
                  <a:cubicBezTo>
                    <a:pt x="2927" y="12772"/>
                    <a:pt x="3183" y="12690"/>
                    <a:pt x="3397" y="12501"/>
                  </a:cubicBezTo>
                  <a:cubicBezTo>
                    <a:pt x="3430" y="12473"/>
                    <a:pt x="3462" y="12441"/>
                    <a:pt x="3499" y="12419"/>
                  </a:cubicBezTo>
                  <a:cubicBezTo>
                    <a:pt x="3518" y="12408"/>
                    <a:pt x="3545" y="12398"/>
                    <a:pt x="3568" y="12398"/>
                  </a:cubicBezTo>
                  <a:cubicBezTo>
                    <a:pt x="3573" y="12398"/>
                    <a:pt x="3579" y="12398"/>
                    <a:pt x="3584" y="12400"/>
                  </a:cubicBezTo>
                  <a:cubicBezTo>
                    <a:pt x="3942" y="12510"/>
                    <a:pt x="4264" y="12683"/>
                    <a:pt x="4510" y="12971"/>
                  </a:cubicBezTo>
                  <a:cubicBezTo>
                    <a:pt x="4692" y="13185"/>
                    <a:pt x="4798" y="13437"/>
                    <a:pt x="4806" y="13721"/>
                  </a:cubicBezTo>
                  <a:cubicBezTo>
                    <a:pt x="4810" y="13959"/>
                    <a:pt x="4806" y="14194"/>
                    <a:pt x="4806" y="14436"/>
                  </a:cubicBezTo>
                  <a:lnTo>
                    <a:pt x="4257" y="14436"/>
                  </a:lnTo>
                  <a:cubicBezTo>
                    <a:pt x="4257" y="14286"/>
                    <a:pt x="4263" y="14140"/>
                    <a:pt x="4256" y="13994"/>
                  </a:cubicBezTo>
                  <a:cubicBezTo>
                    <a:pt x="4249" y="13805"/>
                    <a:pt x="4216" y="13621"/>
                    <a:pt x="4096" y="13465"/>
                  </a:cubicBezTo>
                  <a:cubicBezTo>
                    <a:pt x="3939" y="13260"/>
                    <a:pt x="3732" y="13138"/>
                    <a:pt x="3473" y="13135"/>
                  </a:cubicBezTo>
                  <a:cubicBezTo>
                    <a:pt x="3180" y="13132"/>
                    <a:pt x="2886" y="13129"/>
                    <a:pt x="2592" y="13129"/>
                  </a:cubicBezTo>
                  <a:cubicBezTo>
                    <a:pt x="2324" y="13129"/>
                    <a:pt x="2055" y="13131"/>
                    <a:pt x="1787" y="13135"/>
                  </a:cubicBezTo>
                  <a:cubicBezTo>
                    <a:pt x="1398" y="13141"/>
                    <a:pt x="1046" y="13458"/>
                    <a:pt x="1023" y="13848"/>
                  </a:cubicBezTo>
                  <a:cubicBezTo>
                    <a:pt x="1012" y="14041"/>
                    <a:pt x="1005" y="14235"/>
                    <a:pt x="996" y="14440"/>
                  </a:cubicBezTo>
                  <a:cubicBezTo>
                    <a:pt x="942" y="14440"/>
                    <a:pt x="888" y="14440"/>
                    <a:pt x="833" y="14440"/>
                  </a:cubicBezTo>
                  <a:cubicBezTo>
                    <a:pt x="724" y="14440"/>
                    <a:pt x="614" y="14439"/>
                    <a:pt x="502" y="14436"/>
                  </a:cubicBezTo>
                  <a:cubicBezTo>
                    <a:pt x="487" y="14436"/>
                    <a:pt x="460" y="14397"/>
                    <a:pt x="460" y="14376"/>
                  </a:cubicBezTo>
                  <a:cubicBezTo>
                    <a:pt x="457" y="14136"/>
                    <a:pt x="444" y="13892"/>
                    <a:pt x="461" y="13652"/>
                  </a:cubicBezTo>
                  <a:cubicBezTo>
                    <a:pt x="484" y="13379"/>
                    <a:pt x="600" y="13138"/>
                    <a:pt x="790" y="12933"/>
                  </a:cubicBezTo>
                  <a:cubicBezTo>
                    <a:pt x="1031" y="12673"/>
                    <a:pt x="1329" y="12511"/>
                    <a:pt x="1664" y="12405"/>
                  </a:cubicBezTo>
                  <a:cubicBezTo>
                    <a:pt x="1682" y="12400"/>
                    <a:pt x="1697" y="12397"/>
                    <a:pt x="1711" y="12397"/>
                  </a:cubicBezTo>
                  <a:close/>
                  <a:moveTo>
                    <a:pt x="6081" y="0"/>
                  </a:moveTo>
                  <a:cubicBezTo>
                    <a:pt x="5979" y="41"/>
                    <a:pt x="5880" y="82"/>
                    <a:pt x="5815" y="177"/>
                  </a:cubicBezTo>
                  <a:cubicBezTo>
                    <a:pt x="5703" y="339"/>
                    <a:pt x="5741" y="510"/>
                    <a:pt x="5770" y="682"/>
                  </a:cubicBezTo>
                  <a:cubicBezTo>
                    <a:pt x="5777" y="725"/>
                    <a:pt x="5795" y="763"/>
                    <a:pt x="5813" y="803"/>
                  </a:cubicBezTo>
                  <a:cubicBezTo>
                    <a:pt x="5843" y="866"/>
                    <a:pt x="5833" y="923"/>
                    <a:pt x="5812" y="988"/>
                  </a:cubicBezTo>
                  <a:cubicBezTo>
                    <a:pt x="5780" y="1088"/>
                    <a:pt x="5750" y="1194"/>
                    <a:pt x="5748" y="1298"/>
                  </a:cubicBezTo>
                  <a:cubicBezTo>
                    <a:pt x="5741" y="1670"/>
                    <a:pt x="5744" y="2045"/>
                    <a:pt x="5744" y="2418"/>
                  </a:cubicBezTo>
                  <a:cubicBezTo>
                    <a:pt x="5744" y="2587"/>
                    <a:pt x="5813" y="2715"/>
                    <a:pt x="5965" y="2790"/>
                  </a:cubicBezTo>
                  <a:cubicBezTo>
                    <a:pt x="6024" y="2819"/>
                    <a:pt x="6048" y="2858"/>
                    <a:pt x="6061" y="2918"/>
                  </a:cubicBezTo>
                  <a:cubicBezTo>
                    <a:pt x="6116" y="3167"/>
                    <a:pt x="6238" y="3379"/>
                    <a:pt x="6418" y="3559"/>
                  </a:cubicBezTo>
                  <a:cubicBezTo>
                    <a:pt x="6432" y="3573"/>
                    <a:pt x="6449" y="3587"/>
                    <a:pt x="6464" y="3600"/>
                  </a:cubicBezTo>
                  <a:cubicBezTo>
                    <a:pt x="6620" y="3710"/>
                    <a:pt x="6620" y="3710"/>
                    <a:pt x="6606" y="3911"/>
                  </a:cubicBezTo>
                  <a:cubicBezTo>
                    <a:pt x="6389" y="3945"/>
                    <a:pt x="6198" y="4042"/>
                    <a:pt x="6012" y="4149"/>
                  </a:cubicBezTo>
                  <a:cubicBezTo>
                    <a:pt x="5819" y="4256"/>
                    <a:pt x="5614" y="4347"/>
                    <a:pt x="5430" y="4470"/>
                  </a:cubicBezTo>
                  <a:cubicBezTo>
                    <a:pt x="5000" y="4760"/>
                    <a:pt x="4734" y="5167"/>
                    <a:pt x="4634" y="5677"/>
                  </a:cubicBezTo>
                  <a:cubicBezTo>
                    <a:pt x="4602" y="5836"/>
                    <a:pt x="4600" y="6005"/>
                    <a:pt x="4583" y="6180"/>
                  </a:cubicBezTo>
                  <a:cubicBezTo>
                    <a:pt x="4464" y="6180"/>
                    <a:pt x="4343" y="6184"/>
                    <a:pt x="4221" y="6184"/>
                  </a:cubicBezTo>
                  <a:cubicBezTo>
                    <a:pt x="4150" y="6184"/>
                    <a:pt x="4079" y="6182"/>
                    <a:pt x="4008" y="6179"/>
                  </a:cubicBezTo>
                  <a:cubicBezTo>
                    <a:pt x="3998" y="6178"/>
                    <a:pt x="3989" y="6178"/>
                    <a:pt x="3979" y="6178"/>
                  </a:cubicBezTo>
                  <a:cubicBezTo>
                    <a:pt x="3752" y="6178"/>
                    <a:pt x="3597" y="6340"/>
                    <a:pt x="3572" y="6568"/>
                  </a:cubicBezTo>
                  <a:cubicBezTo>
                    <a:pt x="3564" y="6653"/>
                    <a:pt x="3599" y="6742"/>
                    <a:pt x="3622" y="6830"/>
                  </a:cubicBezTo>
                  <a:cubicBezTo>
                    <a:pt x="3657" y="6961"/>
                    <a:pt x="3687" y="7098"/>
                    <a:pt x="3741" y="7223"/>
                  </a:cubicBezTo>
                  <a:cubicBezTo>
                    <a:pt x="3812" y="7393"/>
                    <a:pt x="3956" y="7466"/>
                    <a:pt x="4137" y="7469"/>
                  </a:cubicBezTo>
                  <a:cubicBezTo>
                    <a:pt x="4329" y="7473"/>
                    <a:pt x="4321" y="7470"/>
                    <a:pt x="4331" y="7659"/>
                  </a:cubicBezTo>
                  <a:cubicBezTo>
                    <a:pt x="4349" y="7978"/>
                    <a:pt x="4377" y="8297"/>
                    <a:pt x="4400" y="8615"/>
                  </a:cubicBezTo>
                  <a:cubicBezTo>
                    <a:pt x="4407" y="8706"/>
                    <a:pt x="4413" y="8796"/>
                    <a:pt x="4418" y="8885"/>
                  </a:cubicBezTo>
                  <a:cubicBezTo>
                    <a:pt x="4426" y="9024"/>
                    <a:pt x="4427" y="9160"/>
                    <a:pt x="4437" y="9298"/>
                  </a:cubicBezTo>
                  <a:cubicBezTo>
                    <a:pt x="4458" y="9611"/>
                    <a:pt x="4484" y="9924"/>
                    <a:pt x="4506" y="10236"/>
                  </a:cubicBezTo>
                  <a:cubicBezTo>
                    <a:pt x="4513" y="10333"/>
                    <a:pt x="4519" y="10427"/>
                    <a:pt x="4525" y="10525"/>
                  </a:cubicBezTo>
                  <a:cubicBezTo>
                    <a:pt x="4536" y="10767"/>
                    <a:pt x="4546" y="11010"/>
                    <a:pt x="4560" y="11251"/>
                  </a:cubicBezTo>
                  <a:cubicBezTo>
                    <a:pt x="4576" y="11524"/>
                    <a:pt x="4592" y="11797"/>
                    <a:pt x="4612" y="12069"/>
                  </a:cubicBezTo>
                  <a:cubicBezTo>
                    <a:pt x="4621" y="12190"/>
                    <a:pt x="4634" y="12312"/>
                    <a:pt x="4648" y="12449"/>
                  </a:cubicBezTo>
                  <a:cubicBezTo>
                    <a:pt x="4568" y="12393"/>
                    <a:pt x="4499" y="12340"/>
                    <a:pt x="4427" y="12292"/>
                  </a:cubicBezTo>
                  <a:cubicBezTo>
                    <a:pt x="4137" y="12103"/>
                    <a:pt x="3819" y="11979"/>
                    <a:pt x="3482" y="11897"/>
                  </a:cubicBezTo>
                  <a:cubicBezTo>
                    <a:pt x="3449" y="11889"/>
                    <a:pt x="3410" y="11854"/>
                    <a:pt x="3396" y="11820"/>
                  </a:cubicBezTo>
                  <a:cubicBezTo>
                    <a:pt x="3380" y="11781"/>
                    <a:pt x="3397" y="11747"/>
                    <a:pt x="3442" y="11713"/>
                  </a:cubicBezTo>
                  <a:cubicBezTo>
                    <a:pt x="3656" y="11541"/>
                    <a:pt x="3783" y="11310"/>
                    <a:pt x="3854" y="11046"/>
                  </a:cubicBezTo>
                  <a:cubicBezTo>
                    <a:pt x="3861" y="11020"/>
                    <a:pt x="3884" y="10992"/>
                    <a:pt x="3906" y="10983"/>
                  </a:cubicBezTo>
                  <a:cubicBezTo>
                    <a:pt x="4102" y="10901"/>
                    <a:pt x="4225" y="10722"/>
                    <a:pt x="4223" y="10508"/>
                  </a:cubicBezTo>
                  <a:cubicBezTo>
                    <a:pt x="4220" y="10133"/>
                    <a:pt x="4225" y="9755"/>
                    <a:pt x="4202" y="9380"/>
                  </a:cubicBezTo>
                  <a:cubicBezTo>
                    <a:pt x="4174" y="8885"/>
                    <a:pt x="3871" y="8510"/>
                    <a:pt x="3360" y="8373"/>
                  </a:cubicBezTo>
                  <a:cubicBezTo>
                    <a:pt x="3297" y="8355"/>
                    <a:pt x="3227" y="8353"/>
                    <a:pt x="3162" y="8353"/>
                  </a:cubicBezTo>
                  <a:cubicBezTo>
                    <a:pt x="3119" y="8353"/>
                    <a:pt x="3076" y="8353"/>
                    <a:pt x="3032" y="8353"/>
                  </a:cubicBezTo>
                  <a:cubicBezTo>
                    <a:pt x="2837" y="8353"/>
                    <a:pt x="2643" y="8354"/>
                    <a:pt x="2448" y="8354"/>
                  </a:cubicBezTo>
                  <a:cubicBezTo>
                    <a:pt x="2321" y="8354"/>
                    <a:pt x="2194" y="8354"/>
                    <a:pt x="2066" y="8352"/>
                  </a:cubicBezTo>
                  <a:cubicBezTo>
                    <a:pt x="2062" y="8352"/>
                    <a:pt x="2059" y="8352"/>
                    <a:pt x="2056" y="8352"/>
                  </a:cubicBezTo>
                  <a:cubicBezTo>
                    <a:pt x="1814" y="8352"/>
                    <a:pt x="1595" y="8511"/>
                    <a:pt x="1522" y="8740"/>
                  </a:cubicBezTo>
                  <a:cubicBezTo>
                    <a:pt x="1508" y="8786"/>
                    <a:pt x="1490" y="8805"/>
                    <a:pt x="1440" y="8819"/>
                  </a:cubicBezTo>
                  <a:cubicBezTo>
                    <a:pt x="1203" y="8884"/>
                    <a:pt x="1037" y="9126"/>
                    <a:pt x="1040" y="9348"/>
                  </a:cubicBezTo>
                  <a:cubicBezTo>
                    <a:pt x="1047" y="9754"/>
                    <a:pt x="1044" y="10159"/>
                    <a:pt x="1041" y="10566"/>
                  </a:cubicBezTo>
                  <a:cubicBezTo>
                    <a:pt x="1040" y="10730"/>
                    <a:pt x="1097" y="10865"/>
                    <a:pt x="1244" y="10941"/>
                  </a:cubicBezTo>
                  <a:cubicBezTo>
                    <a:pt x="1323" y="10983"/>
                    <a:pt x="1338" y="11050"/>
                    <a:pt x="1357" y="11118"/>
                  </a:cubicBezTo>
                  <a:cubicBezTo>
                    <a:pt x="1430" y="11395"/>
                    <a:pt x="1589" y="11612"/>
                    <a:pt x="1822" y="11777"/>
                  </a:cubicBezTo>
                  <a:cubicBezTo>
                    <a:pt x="1844" y="11791"/>
                    <a:pt x="1872" y="11831"/>
                    <a:pt x="1866" y="11839"/>
                  </a:cubicBezTo>
                  <a:cubicBezTo>
                    <a:pt x="1851" y="11863"/>
                    <a:pt x="1822" y="11892"/>
                    <a:pt x="1794" y="11897"/>
                  </a:cubicBezTo>
                  <a:cubicBezTo>
                    <a:pt x="1470" y="11968"/>
                    <a:pt x="1166" y="12088"/>
                    <a:pt x="883" y="12264"/>
                  </a:cubicBezTo>
                  <a:cubicBezTo>
                    <a:pt x="641" y="12414"/>
                    <a:pt x="436" y="12603"/>
                    <a:pt x="277" y="12845"/>
                  </a:cubicBezTo>
                  <a:cubicBezTo>
                    <a:pt x="132" y="13072"/>
                    <a:pt x="37" y="13316"/>
                    <a:pt x="16" y="13587"/>
                  </a:cubicBezTo>
                  <a:cubicBezTo>
                    <a:pt x="16" y="13595"/>
                    <a:pt x="6" y="13604"/>
                    <a:pt x="0" y="13614"/>
                  </a:cubicBezTo>
                  <a:lnTo>
                    <a:pt x="0" y="14513"/>
                  </a:lnTo>
                  <a:cubicBezTo>
                    <a:pt x="68" y="14724"/>
                    <a:pt x="209" y="14854"/>
                    <a:pt x="425" y="14902"/>
                  </a:cubicBezTo>
                  <a:lnTo>
                    <a:pt x="14478" y="14902"/>
                  </a:lnTo>
                  <a:cubicBezTo>
                    <a:pt x="14594" y="14870"/>
                    <a:pt x="14711" y="14833"/>
                    <a:pt x="14783" y="14727"/>
                  </a:cubicBezTo>
                  <a:cubicBezTo>
                    <a:pt x="14826" y="14665"/>
                    <a:pt x="14862" y="14597"/>
                    <a:pt x="14902" y="14530"/>
                  </a:cubicBezTo>
                  <a:lnTo>
                    <a:pt x="14902" y="13578"/>
                  </a:lnTo>
                  <a:cubicBezTo>
                    <a:pt x="14861" y="13430"/>
                    <a:pt x="14826" y="13281"/>
                    <a:pt x="14776" y="13135"/>
                  </a:cubicBezTo>
                  <a:cubicBezTo>
                    <a:pt x="14742" y="13041"/>
                    <a:pt x="14696" y="12951"/>
                    <a:pt x="14642" y="12871"/>
                  </a:cubicBezTo>
                  <a:cubicBezTo>
                    <a:pt x="14603" y="12810"/>
                    <a:pt x="14533" y="12779"/>
                    <a:pt x="14462" y="12779"/>
                  </a:cubicBezTo>
                  <a:cubicBezTo>
                    <a:pt x="14414" y="12779"/>
                    <a:pt x="14365" y="12793"/>
                    <a:pt x="14323" y="12821"/>
                  </a:cubicBezTo>
                  <a:cubicBezTo>
                    <a:pt x="14230" y="12882"/>
                    <a:pt x="14200" y="13032"/>
                    <a:pt x="14267" y="13140"/>
                  </a:cubicBezTo>
                  <a:cubicBezTo>
                    <a:pt x="14377" y="13315"/>
                    <a:pt x="14431" y="13507"/>
                    <a:pt x="14441" y="13713"/>
                  </a:cubicBezTo>
                  <a:cubicBezTo>
                    <a:pt x="14449" y="13923"/>
                    <a:pt x="14452" y="14133"/>
                    <a:pt x="14458" y="14344"/>
                  </a:cubicBezTo>
                  <a:cubicBezTo>
                    <a:pt x="14459" y="14409"/>
                    <a:pt x="14434" y="14441"/>
                    <a:pt x="14366" y="14441"/>
                  </a:cubicBezTo>
                  <a:cubicBezTo>
                    <a:pt x="14314" y="14440"/>
                    <a:pt x="14263" y="14440"/>
                    <a:pt x="14212" y="14440"/>
                  </a:cubicBezTo>
                  <a:cubicBezTo>
                    <a:pt x="14109" y="14440"/>
                    <a:pt x="14004" y="14441"/>
                    <a:pt x="13892" y="14441"/>
                  </a:cubicBezTo>
                  <a:cubicBezTo>
                    <a:pt x="13892" y="14403"/>
                    <a:pt x="13893" y="14370"/>
                    <a:pt x="13892" y="14336"/>
                  </a:cubicBezTo>
                  <a:cubicBezTo>
                    <a:pt x="13881" y="14133"/>
                    <a:pt x="13886" y="13926"/>
                    <a:pt x="13852" y="13727"/>
                  </a:cubicBezTo>
                  <a:cubicBezTo>
                    <a:pt x="13801" y="13431"/>
                    <a:pt x="13531" y="13193"/>
                    <a:pt x="13233" y="13151"/>
                  </a:cubicBezTo>
                  <a:cubicBezTo>
                    <a:pt x="13152" y="13141"/>
                    <a:pt x="13070" y="13134"/>
                    <a:pt x="12988" y="13134"/>
                  </a:cubicBezTo>
                  <a:cubicBezTo>
                    <a:pt x="12677" y="13133"/>
                    <a:pt x="12365" y="13132"/>
                    <a:pt x="12054" y="13132"/>
                  </a:cubicBezTo>
                  <a:cubicBezTo>
                    <a:pt x="11853" y="13132"/>
                    <a:pt x="11652" y="13132"/>
                    <a:pt x="11451" y="13134"/>
                  </a:cubicBezTo>
                  <a:cubicBezTo>
                    <a:pt x="11092" y="13137"/>
                    <a:pt x="10795" y="13356"/>
                    <a:pt x="10689" y="13694"/>
                  </a:cubicBezTo>
                  <a:cubicBezTo>
                    <a:pt x="10665" y="13776"/>
                    <a:pt x="10662" y="13865"/>
                    <a:pt x="10659" y="13953"/>
                  </a:cubicBezTo>
                  <a:cubicBezTo>
                    <a:pt x="10653" y="14110"/>
                    <a:pt x="10658" y="14269"/>
                    <a:pt x="10658" y="14434"/>
                  </a:cubicBezTo>
                  <a:lnTo>
                    <a:pt x="10088" y="14434"/>
                  </a:lnTo>
                  <a:cubicBezTo>
                    <a:pt x="10114" y="14069"/>
                    <a:pt x="10035" y="13701"/>
                    <a:pt x="10167" y="13348"/>
                  </a:cubicBezTo>
                  <a:cubicBezTo>
                    <a:pt x="10276" y="13059"/>
                    <a:pt x="10467" y="12835"/>
                    <a:pt x="10724" y="12677"/>
                  </a:cubicBezTo>
                  <a:cubicBezTo>
                    <a:pt x="10902" y="12569"/>
                    <a:pt x="11103" y="12497"/>
                    <a:pt x="11290" y="12407"/>
                  </a:cubicBezTo>
                  <a:cubicBezTo>
                    <a:pt x="11308" y="12398"/>
                    <a:pt x="11324" y="12394"/>
                    <a:pt x="11339" y="12394"/>
                  </a:cubicBezTo>
                  <a:cubicBezTo>
                    <a:pt x="11365" y="12394"/>
                    <a:pt x="11388" y="12408"/>
                    <a:pt x="11415" y="12432"/>
                  </a:cubicBezTo>
                  <a:cubicBezTo>
                    <a:pt x="11614" y="12617"/>
                    <a:pt x="11843" y="12731"/>
                    <a:pt x="12122" y="12765"/>
                  </a:cubicBezTo>
                  <a:cubicBezTo>
                    <a:pt x="12175" y="12771"/>
                    <a:pt x="12227" y="12774"/>
                    <a:pt x="12277" y="12774"/>
                  </a:cubicBezTo>
                  <a:cubicBezTo>
                    <a:pt x="12600" y="12774"/>
                    <a:pt x="12875" y="12648"/>
                    <a:pt x="13122" y="12428"/>
                  </a:cubicBezTo>
                  <a:cubicBezTo>
                    <a:pt x="13139" y="12412"/>
                    <a:pt x="13172" y="12403"/>
                    <a:pt x="13200" y="12403"/>
                  </a:cubicBezTo>
                  <a:cubicBezTo>
                    <a:pt x="13210" y="12403"/>
                    <a:pt x="13219" y="12405"/>
                    <a:pt x="13227" y="12407"/>
                  </a:cubicBezTo>
                  <a:cubicBezTo>
                    <a:pt x="13357" y="12449"/>
                    <a:pt x="13484" y="12504"/>
                    <a:pt x="13615" y="12550"/>
                  </a:cubicBezTo>
                  <a:cubicBezTo>
                    <a:pt x="13641" y="12559"/>
                    <a:pt x="13667" y="12564"/>
                    <a:pt x="13693" y="12564"/>
                  </a:cubicBezTo>
                  <a:cubicBezTo>
                    <a:pt x="13784" y="12564"/>
                    <a:pt x="13867" y="12509"/>
                    <a:pt x="13900" y="12422"/>
                  </a:cubicBezTo>
                  <a:cubicBezTo>
                    <a:pt x="13947" y="12302"/>
                    <a:pt x="13886" y="12170"/>
                    <a:pt x="13763" y="12124"/>
                  </a:cubicBezTo>
                  <a:cubicBezTo>
                    <a:pt x="13541" y="12045"/>
                    <a:pt x="13318" y="11972"/>
                    <a:pt x="13095" y="11892"/>
                  </a:cubicBezTo>
                  <a:cubicBezTo>
                    <a:pt x="13066" y="11882"/>
                    <a:pt x="13035" y="11846"/>
                    <a:pt x="13029" y="11817"/>
                  </a:cubicBezTo>
                  <a:cubicBezTo>
                    <a:pt x="13023" y="11790"/>
                    <a:pt x="13042" y="11746"/>
                    <a:pt x="13064" y="11725"/>
                  </a:cubicBezTo>
                  <a:cubicBezTo>
                    <a:pt x="13275" y="11538"/>
                    <a:pt x="13421" y="11316"/>
                    <a:pt x="13484" y="11040"/>
                  </a:cubicBezTo>
                  <a:cubicBezTo>
                    <a:pt x="13490" y="11015"/>
                    <a:pt x="13516" y="10986"/>
                    <a:pt x="13538" y="10978"/>
                  </a:cubicBezTo>
                  <a:cubicBezTo>
                    <a:pt x="13736" y="10900"/>
                    <a:pt x="13865" y="10706"/>
                    <a:pt x="13857" y="10505"/>
                  </a:cubicBezTo>
                  <a:cubicBezTo>
                    <a:pt x="13848" y="10341"/>
                    <a:pt x="13857" y="10177"/>
                    <a:pt x="13855" y="10013"/>
                  </a:cubicBezTo>
                  <a:cubicBezTo>
                    <a:pt x="13851" y="9796"/>
                    <a:pt x="13851" y="9579"/>
                    <a:pt x="13835" y="9363"/>
                  </a:cubicBezTo>
                  <a:cubicBezTo>
                    <a:pt x="13800" y="8864"/>
                    <a:pt x="13445" y="8423"/>
                    <a:pt x="12936" y="8372"/>
                  </a:cubicBezTo>
                  <a:cubicBezTo>
                    <a:pt x="12749" y="8353"/>
                    <a:pt x="12561" y="8349"/>
                    <a:pt x="12374" y="8349"/>
                  </a:cubicBezTo>
                  <a:cubicBezTo>
                    <a:pt x="12256" y="8349"/>
                    <a:pt x="12139" y="8351"/>
                    <a:pt x="12023" y="8351"/>
                  </a:cubicBezTo>
                  <a:cubicBezTo>
                    <a:pt x="12004" y="8351"/>
                    <a:pt x="11986" y="8351"/>
                    <a:pt x="11968" y="8350"/>
                  </a:cubicBezTo>
                  <a:cubicBezTo>
                    <a:pt x="11922" y="8350"/>
                    <a:pt x="11877" y="8349"/>
                    <a:pt x="11831" y="8349"/>
                  </a:cubicBezTo>
                  <a:cubicBezTo>
                    <a:pt x="11736" y="8349"/>
                    <a:pt x="11641" y="8353"/>
                    <a:pt x="11549" y="8369"/>
                  </a:cubicBezTo>
                  <a:cubicBezTo>
                    <a:pt x="11344" y="8409"/>
                    <a:pt x="11224" y="8553"/>
                    <a:pt x="11150" y="8744"/>
                  </a:cubicBezTo>
                  <a:cubicBezTo>
                    <a:pt x="11142" y="8769"/>
                    <a:pt x="11113" y="8799"/>
                    <a:pt x="11089" y="8806"/>
                  </a:cubicBezTo>
                  <a:cubicBezTo>
                    <a:pt x="10849" y="8871"/>
                    <a:pt x="10675" y="9093"/>
                    <a:pt x="10675" y="9344"/>
                  </a:cubicBezTo>
                  <a:cubicBezTo>
                    <a:pt x="10675" y="9741"/>
                    <a:pt x="10676" y="10137"/>
                    <a:pt x="10675" y="10536"/>
                  </a:cubicBezTo>
                  <a:cubicBezTo>
                    <a:pt x="10675" y="10725"/>
                    <a:pt x="10736" y="10873"/>
                    <a:pt x="10915" y="10962"/>
                  </a:cubicBezTo>
                  <a:cubicBezTo>
                    <a:pt x="10943" y="10976"/>
                    <a:pt x="10966" y="11022"/>
                    <a:pt x="10973" y="11057"/>
                  </a:cubicBezTo>
                  <a:cubicBezTo>
                    <a:pt x="11047" y="11353"/>
                    <a:pt x="11198" y="11592"/>
                    <a:pt x="11451" y="11767"/>
                  </a:cubicBezTo>
                  <a:cubicBezTo>
                    <a:pt x="11475" y="11783"/>
                    <a:pt x="11488" y="11818"/>
                    <a:pt x="11507" y="11842"/>
                  </a:cubicBezTo>
                  <a:cubicBezTo>
                    <a:pt x="11480" y="11861"/>
                    <a:pt x="11453" y="11889"/>
                    <a:pt x="11423" y="11896"/>
                  </a:cubicBezTo>
                  <a:cubicBezTo>
                    <a:pt x="11161" y="11960"/>
                    <a:pt x="10907" y="12040"/>
                    <a:pt x="10673" y="12175"/>
                  </a:cubicBezTo>
                  <a:cubicBezTo>
                    <a:pt x="10533" y="12255"/>
                    <a:pt x="10400" y="12347"/>
                    <a:pt x="10264" y="12434"/>
                  </a:cubicBezTo>
                  <a:cubicBezTo>
                    <a:pt x="10277" y="12183"/>
                    <a:pt x="10291" y="11923"/>
                    <a:pt x="10305" y="11663"/>
                  </a:cubicBezTo>
                  <a:cubicBezTo>
                    <a:pt x="10321" y="11387"/>
                    <a:pt x="10341" y="11111"/>
                    <a:pt x="10358" y="10835"/>
                  </a:cubicBezTo>
                  <a:cubicBezTo>
                    <a:pt x="10376" y="10565"/>
                    <a:pt x="10393" y="10293"/>
                    <a:pt x="10412" y="10024"/>
                  </a:cubicBezTo>
                  <a:cubicBezTo>
                    <a:pt x="10429" y="9753"/>
                    <a:pt x="10447" y="9478"/>
                    <a:pt x="10464" y="9206"/>
                  </a:cubicBezTo>
                  <a:lnTo>
                    <a:pt x="10518" y="8404"/>
                  </a:lnTo>
                  <a:cubicBezTo>
                    <a:pt x="10535" y="8133"/>
                    <a:pt x="10553" y="7858"/>
                    <a:pt x="10570" y="7587"/>
                  </a:cubicBezTo>
                  <a:cubicBezTo>
                    <a:pt x="10573" y="7548"/>
                    <a:pt x="10584" y="7513"/>
                    <a:pt x="10591" y="7478"/>
                  </a:cubicBezTo>
                  <a:cubicBezTo>
                    <a:pt x="10696" y="7469"/>
                    <a:pt x="10801" y="7475"/>
                    <a:pt x="10895" y="7448"/>
                  </a:cubicBezTo>
                  <a:cubicBezTo>
                    <a:pt x="11043" y="7407"/>
                    <a:pt x="11149" y="7313"/>
                    <a:pt x="11188" y="7158"/>
                  </a:cubicBezTo>
                  <a:cubicBezTo>
                    <a:pt x="11228" y="6999"/>
                    <a:pt x="11269" y="6841"/>
                    <a:pt x="11316" y="6684"/>
                  </a:cubicBezTo>
                  <a:cubicBezTo>
                    <a:pt x="11382" y="6454"/>
                    <a:pt x="11182" y="6180"/>
                    <a:pt x="10945" y="6180"/>
                  </a:cubicBezTo>
                  <a:cubicBezTo>
                    <a:pt x="10940" y="6180"/>
                    <a:pt x="10936" y="6180"/>
                    <a:pt x="10931" y="6180"/>
                  </a:cubicBezTo>
                  <a:cubicBezTo>
                    <a:pt x="10854" y="6183"/>
                    <a:pt x="10777" y="6184"/>
                    <a:pt x="10699" y="6184"/>
                  </a:cubicBezTo>
                  <a:cubicBezTo>
                    <a:pt x="10571" y="6184"/>
                    <a:pt x="10442" y="6182"/>
                    <a:pt x="10313" y="6182"/>
                  </a:cubicBezTo>
                  <a:cubicBezTo>
                    <a:pt x="10304" y="6067"/>
                    <a:pt x="10293" y="5957"/>
                    <a:pt x="10286" y="5848"/>
                  </a:cubicBezTo>
                  <a:cubicBezTo>
                    <a:pt x="10264" y="5517"/>
                    <a:pt x="10148" y="5220"/>
                    <a:pt x="9960" y="4949"/>
                  </a:cubicBezTo>
                  <a:cubicBezTo>
                    <a:pt x="9769" y="4675"/>
                    <a:pt x="9519" y="4467"/>
                    <a:pt x="9225" y="4311"/>
                  </a:cubicBezTo>
                  <a:cubicBezTo>
                    <a:pt x="9000" y="4192"/>
                    <a:pt x="8770" y="4085"/>
                    <a:pt x="8540" y="3976"/>
                  </a:cubicBezTo>
                  <a:cubicBezTo>
                    <a:pt x="8469" y="3943"/>
                    <a:pt x="8388" y="3932"/>
                    <a:pt x="8306" y="3909"/>
                  </a:cubicBezTo>
                  <a:cubicBezTo>
                    <a:pt x="8306" y="3854"/>
                    <a:pt x="8296" y="3796"/>
                    <a:pt x="8311" y="3743"/>
                  </a:cubicBezTo>
                  <a:cubicBezTo>
                    <a:pt x="8320" y="3703"/>
                    <a:pt x="8359" y="3660"/>
                    <a:pt x="8394" y="3634"/>
                  </a:cubicBezTo>
                  <a:cubicBezTo>
                    <a:pt x="8643" y="3458"/>
                    <a:pt x="8821" y="3109"/>
                    <a:pt x="8862" y="2827"/>
                  </a:cubicBezTo>
                  <a:cubicBezTo>
                    <a:pt x="9094" y="2744"/>
                    <a:pt x="9175" y="2565"/>
                    <a:pt x="9174" y="2332"/>
                  </a:cubicBezTo>
                  <a:cubicBezTo>
                    <a:pt x="9172" y="2002"/>
                    <a:pt x="9176" y="1673"/>
                    <a:pt x="9172" y="1343"/>
                  </a:cubicBezTo>
                  <a:cubicBezTo>
                    <a:pt x="9168" y="1125"/>
                    <a:pt x="9131" y="912"/>
                    <a:pt x="9026" y="715"/>
                  </a:cubicBezTo>
                  <a:cubicBezTo>
                    <a:pt x="8826" y="333"/>
                    <a:pt x="8509" y="105"/>
                    <a:pt x="8086" y="19"/>
                  </a:cubicBezTo>
                  <a:cubicBezTo>
                    <a:pt x="8054" y="12"/>
                    <a:pt x="8021" y="6"/>
                    <a:pt x="79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71"/>
          <p:cNvGrpSpPr/>
          <p:nvPr/>
        </p:nvGrpSpPr>
        <p:grpSpPr>
          <a:xfrm>
            <a:off x="4641006" y="1149791"/>
            <a:ext cx="614700" cy="614700"/>
            <a:chOff x="4641006" y="1149791"/>
            <a:chExt cx="614700" cy="614700"/>
          </a:xfrm>
        </p:grpSpPr>
        <p:sp>
          <p:nvSpPr>
            <p:cNvPr id="1505" name="Google Shape;1505;p71"/>
            <p:cNvSpPr/>
            <p:nvPr/>
          </p:nvSpPr>
          <p:spPr>
            <a:xfrm>
              <a:off x="4641006"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71"/>
            <p:cNvSpPr/>
            <p:nvPr/>
          </p:nvSpPr>
          <p:spPr>
            <a:xfrm>
              <a:off x="4714990" y="1250745"/>
              <a:ext cx="466556" cy="412793"/>
            </a:xfrm>
            <a:custGeom>
              <a:rect b="b" l="l" r="r" t="t"/>
              <a:pathLst>
                <a:path extrusionOk="0" h="13183" w="14900">
                  <a:moveTo>
                    <a:pt x="11096" y="460"/>
                  </a:moveTo>
                  <a:cubicBezTo>
                    <a:pt x="11507" y="460"/>
                    <a:pt x="11899" y="590"/>
                    <a:pt x="12267" y="848"/>
                  </a:cubicBezTo>
                  <a:cubicBezTo>
                    <a:pt x="12780" y="1209"/>
                    <a:pt x="13065" y="1718"/>
                    <a:pt x="13123" y="2329"/>
                  </a:cubicBezTo>
                  <a:cubicBezTo>
                    <a:pt x="12874" y="2325"/>
                    <a:pt x="12635" y="2324"/>
                    <a:pt x="12396" y="2319"/>
                  </a:cubicBezTo>
                  <a:cubicBezTo>
                    <a:pt x="11956" y="2312"/>
                    <a:pt x="11542" y="2220"/>
                    <a:pt x="11182" y="1950"/>
                  </a:cubicBezTo>
                  <a:cubicBezTo>
                    <a:pt x="10971" y="1793"/>
                    <a:pt x="10795" y="1608"/>
                    <a:pt x="10662" y="1383"/>
                  </a:cubicBezTo>
                  <a:cubicBezTo>
                    <a:pt x="10531" y="1156"/>
                    <a:pt x="10440" y="916"/>
                    <a:pt x="10415" y="653"/>
                  </a:cubicBezTo>
                  <a:cubicBezTo>
                    <a:pt x="10413" y="629"/>
                    <a:pt x="10403" y="607"/>
                    <a:pt x="10396" y="579"/>
                  </a:cubicBezTo>
                  <a:cubicBezTo>
                    <a:pt x="10635" y="500"/>
                    <a:pt x="10868" y="460"/>
                    <a:pt x="11096" y="460"/>
                  </a:cubicBezTo>
                  <a:close/>
                  <a:moveTo>
                    <a:pt x="9947" y="804"/>
                  </a:moveTo>
                  <a:cubicBezTo>
                    <a:pt x="10016" y="1009"/>
                    <a:pt x="10081" y="1211"/>
                    <a:pt x="10154" y="1410"/>
                  </a:cubicBezTo>
                  <a:cubicBezTo>
                    <a:pt x="10171" y="1456"/>
                    <a:pt x="10157" y="1466"/>
                    <a:pt x="10119" y="1473"/>
                  </a:cubicBezTo>
                  <a:cubicBezTo>
                    <a:pt x="9747" y="1547"/>
                    <a:pt x="9514" y="1775"/>
                    <a:pt x="9390" y="2124"/>
                  </a:cubicBezTo>
                  <a:cubicBezTo>
                    <a:pt x="9369" y="2182"/>
                    <a:pt x="9359" y="2246"/>
                    <a:pt x="9345" y="2309"/>
                  </a:cubicBezTo>
                  <a:cubicBezTo>
                    <a:pt x="9245" y="2322"/>
                    <a:pt x="9140" y="2333"/>
                    <a:pt x="9025" y="2346"/>
                  </a:cubicBezTo>
                  <a:cubicBezTo>
                    <a:pt x="9095" y="1688"/>
                    <a:pt x="9407" y="1176"/>
                    <a:pt x="9947" y="804"/>
                  </a:cubicBezTo>
                  <a:close/>
                  <a:moveTo>
                    <a:pt x="3700" y="464"/>
                  </a:moveTo>
                  <a:cubicBezTo>
                    <a:pt x="4035" y="464"/>
                    <a:pt x="4371" y="464"/>
                    <a:pt x="4708" y="464"/>
                  </a:cubicBezTo>
                  <a:cubicBezTo>
                    <a:pt x="4879" y="464"/>
                    <a:pt x="4983" y="568"/>
                    <a:pt x="4990" y="735"/>
                  </a:cubicBezTo>
                  <a:cubicBezTo>
                    <a:pt x="4996" y="946"/>
                    <a:pt x="5159" y="1115"/>
                    <a:pt x="5389" y="1115"/>
                  </a:cubicBezTo>
                  <a:cubicBezTo>
                    <a:pt x="5390" y="1115"/>
                    <a:pt x="5391" y="1115"/>
                    <a:pt x="5392" y="1115"/>
                  </a:cubicBezTo>
                  <a:cubicBezTo>
                    <a:pt x="5393" y="1115"/>
                    <a:pt x="5394" y="1115"/>
                    <a:pt x="5395" y="1115"/>
                  </a:cubicBezTo>
                  <a:cubicBezTo>
                    <a:pt x="5549" y="1115"/>
                    <a:pt x="5660" y="1252"/>
                    <a:pt x="5660" y="1386"/>
                  </a:cubicBezTo>
                  <a:cubicBezTo>
                    <a:pt x="5664" y="1678"/>
                    <a:pt x="5660" y="1968"/>
                    <a:pt x="5663" y="2260"/>
                  </a:cubicBezTo>
                  <a:cubicBezTo>
                    <a:pt x="5663" y="2319"/>
                    <a:pt x="5643" y="2357"/>
                    <a:pt x="5579" y="2373"/>
                  </a:cubicBezTo>
                  <a:cubicBezTo>
                    <a:pt x="5521" y="2387"/>
                    <a:pt x="5466" y="2410"/>
                    <a:pt x="5395" y="2432"/>
                  </a:cubicBezTo>
                  <a:cubicBezTo>
                    <a:pt x="5395" y="2254"/>
                    <a:pt x="5397" y="2089"/>
                    <a:pt x="5395" y="1922"/>
                  </a:cubicBezTo>
                  <a:cubicBezTo>
                    <a:pt x="5391" y="1539"/>
                    <a:pt x="5083" y="1211"/>
                    <a:pt x="4696" y="1211"/>
                  </a:cubicBezTo>
                  <a:cubicBezTo>
                    <a:pt x="4690" y="1211"/>
                    <a:pt x="4683" y="1211"/>
                    <a:pt x="4676" y="1211"/>
                  </a:cubicBezTo>
                  <a:cubicBezTo>
                    <a:pt x="4522" y="1214"/>
                    <a:pt x="4369" y="1255"/>
                    <a:pt x="4217" y="1284"/>
                  </a:cubicBezTo>
                  <a:cubicBezTo>
                    <a:pt x="4111" y="1304"/>
                    <a:pt x="4006" y="1315"/>
                    <a:pt x="3902" y="1315"/>
                  </a:cubicBezTo>
                  <a:cubicBezTo>
                    <a:pt x="3777" y="1315"/>
                    <a:pt x="3653" y="1299"/>
                    <a:pt x="3528" y="1262"/>
                  </a:cubicBezTo>
                  <a:cubicBezTo>
                    <a:pt x="3410" y="1227"/>
                    <a:pt x="3292" y="1204"/>
                    <a:pt x="3173" y="1204"/>
                  </a:cubicBezTo>
                  <a:cubicBezTo>
                    <a:pt x="3076" y="1204"/>
                    <a:pt x="2978" y="1220"/>
                    <a:pt x="2880" y="1258"/>
                  </a:cubicBezTo>
                  <a:cubicBezTo>
                    <a:pt x="2615" y="1361"/>
                    <a:pt x="2440" y="1610"/>
                    <a:pt x="2425" y="1888"/>
                  </a:cubicBezTo>
                  <a:cubicBezTo>
                    <a:pt x="2417" y="2067"/>
                    <a:pt x="2424" y="2244"/>
                    <a:pt x="2424" y="2435"/>
                  </a:cubicBezTo>
                  <a:cubicBezTo>
                    <a:pt x="2342" y="2408"/>
                    <a:pt x="2271" y="2390"/>
                    <a:pt x="2209" y="2359"/>
                  </a:cubicBezTo>
                  <a:cubicBezTo>
                    <a:pt x="2185" y="2346"/>
                    <a:pt x="2162" y="2301"/>
                    <a:pt x="2162" y="2268"/>
                  </a:cubicBezTo>
                  <a:cubicBezTo>
                    <a:pt x="2158" y="1984"/>
                    <a:pt x="2147" y="1697"/>
                    <a:pt x="2164" y="1412"/>
                  </a:cubicBezTo>
                  <a:cubicBezTo>
                    <a:pt x="2191" y="960"/>
                    <a:pt x="2557" y="542"/>
                    <a:pt x="3014" y="483"/>
                  </a:cubicBezTo>
                  <a:cubicBezTo>
                    <a:pt x="3075" y="476"/>
                    <a:pt x="3134" y="466"/>
                    <a:pt x="3197" y="464"/>
                  </a:cubicBezTo>
                  <a:cubicBezTo>
                    <a:pt x="3364" y="464"/>
                    <a:pt x="3532" y="464"/>
                    <a:pt x="3700" y="464"/>
                  </a:cubicBezTo>
                  <a:close/>
                  <a:moveTo>
                    <a:pt x="9314" y="2763"/>
                  </a:moveTo>
                  <a:cubicBezTo>
                    <a:pt x="9326" y="2763"/>
                    <a:pt x="9338" y="2764"/>
                    <a:pt x="9351" y="2765"/>
                  </a:cubicBezTo>
                  <a:lnTo>
                    <a:pt x="9351" y="3342"/>
                  </a:lnTo>
                  <a:cubicBezTo>
                    <a:pt x="9341" y="3343"/>
                    <a:pt x="9331" y="3343"/>
                    <a:pt x="9321" y="3343"/>
                  </a:cubicBezTo>
                  <a:cubicBezTo>
                    <a:pt x="9209" y="3343"/>
                    <a:pt x="9124" y="3297"/>
                    <a:pt x="9064" y="3202"/>
                  </a:cubicBezTo>
                  <a:cubicBezTo>
                    <a:pt x="9004" y="3110"/>
                    <a:pt x="8997" y="3010"/>
                    <a:pt x="9058" y="2916"/>
                  </a:cubicBezTo>
                  <a:cubicBezTo>
                    <a:pt x="9117" y="2824"/>
                    <a:pt x="9199" y="2763"/>
                    <a:pt x="9314" y="2763"/>
                  </a:cubicBezTo>
                  <a:close/>
                  <a:moveTo>
                    <a:pt x="12828" y="2767"/>
                  </a:moveTo>
                  <a:cubicBezTo>
                    <a:pt x="12988" y="2767"/>
                    <a:pt x="13137" y="2903"/>
                    <a:pt x="13135" y="3054"/>
                  </a:cubicBezTo>
                  <a:cubicBezTo>
                    <a:pt x="13134" y="3201"/>
                    <a:pt x="12994" y="3344"/>
                    <a:pt x="12847" y="3344"/>
                  </a:cubicBezTo>
                  <a:cubicBezTo>
                    <a:pt x="12834" y="3344"/>
                    <a:pt x="12821" y="3343"/>
                    <a:pt x="12807" y="3341"/>
                  </a:cubicBezTo>
                  <a:lnTo>
                    <a:pt x="12807" y="2768"/>
                  </a:lnTo>
                  <a:cubicBezTo>
                    <a:pt x="12814" y="2767"/>
                    <a:pt x="12821" y="2767"/>
                    <a:pt x="12828" y="2767"/>
                  </a:cubicBezTo>
                  <a:close/>
                  <a:moveTo>
                    <a:pt x="10327" y="1906"/>
                  </a:moveTo>
                  <a:cubicBezTo>
                    <a:pt x="10411" y="1906"/>
                    <a:pt x="10492" y="1933"/>
                    <a:pt x="10562" y="2014"/>
                  </a:cubicBezTo>
                  <a:cubicBezTo>
                    <a:pt x="10817" y="2302"/>
                    <a:pt x="11134" y="2506"/>
                    <a:pt x="11496" y="2628"/>
                  </a:cubicBezTo>
                  <a:cubicBezTo>
                    <a:pt x="11670" y="2686"/>
                    <a:pt x="11855" y="2711"/>
                    <a:pt x="12035" y="2742"/>
                  </a:cubicBezTo>
                  <a:cubicBezTo>
                    <a:pt x="12132" y="2761"/>
                    <a:pt x="12231" y="2762"/>
                    <a:pt x="12340" y="2771"/>
                  </a:cubicBezTo>
                  <a:cubicBezTo>
                    <a:pt x="12340" y="3044"/>
                    <a:pt x="12353" y="3312"/>
                    <a:pt x="12335" y="3577"/>
                  </a:cubicBezTo>
                  <a:cubicBezTo>
                    <a:pt x="12316" y="3810"/>
                    <a:pt x="12216" y="4020"/>
                    <a:pt x="12069" y="4205"/>
                  </a:cubicBezTo>
                  <a:cubicBezTo>
                    <a:pt x="11855" y="4474"/>
                    <a:pt x="11576" y="4637"/>
                    <a:pt x="11241" y="4681"/>
                  </a:cubicBezTo>
                  <a:cubicBezTo>
                    <a:pt x="11182" y="4688"/>
                    <a:pt x="11123" y="4692"/>
                    <a:pt x="11065" y="4692"/>
                  </a:cubicBezTo>
                  <a:cubicBezTo>
                    <a:pt x="10787" y="4692"/>
                    <a:pt x="10527" y="4604"/>
                    <a:pt x="10296" y="4420"/>
                  </a:cubicBezTo>
                  <a:cubicBezTo>
                    <a:pt x="10043" y="4219"/>
                    <a:pt x="9886" y="3963"/>
                    <a:pt x="9823" y="3646"/>
                  </a:cubicBezTo>
                  <a:cubicBezTo>
                    <a:pt x="9808" y="3570"/>
                    <a:pt x="9797" y="3491"/>
                    <a:pt x="9797" y="3413"/>
                  </a:cubicBezTo>
                  <a:cubicBezTo>
                    <a:pt x="9794" y="3089"/>
                    <a:pt x="9794" y="2765"/>
                    <a:pt x="9797" y="2442"/>
                  </a:cubicBezTo>
                  <a:cubicBezTo>
                    <a:pt x="9801" y="2186"/>
                    <a:pt x="9930" y="1990"/>
                    <a:pt x="10186" y="1926"/>
                  </a:cubicBezTo>
                  <a:cubicBezTo>
                    <a:pt x="10233" y="1914"/>
                    <a:pt x="10280" y="1906"/>
                    <a:pt x="10327" y="1906"/>
                  </a:cubicBezTo>
                  <a:close/>
                  <a:moveTo>
                    <a:pt x="4681" y="1669"/>
                  </a:moveTo>
                  <a:cubicBezTo>
                    <a:pt x="4831" y="1669"/>
                    <a:pt x="4937" y="1786"/>
                    <a:pt x="4937" y="1939"/>
                  </a:cubicBezTo>
                  <a:cubicBezTo>
                    <a:pt x="4937" y="2130"/>
                    <a:pt x="4942" y="2321"/>
                    <a:pt x="4935" y="2513"/>
                  </a:cubicBezTo>
                  <a:cubicBezTo>
                    <a:pt x="4927" y="2738"/>
                    <a:pt x="5119" y="2922"/>
                    <a:pt x="5331" y="2922"/>
                  </a:cubicBezTo>
                  <a:cubicBezTo>
                    <a:pt x="5376" y="2922"/>
                    <a:pt x="5421" y="2914"/>
                    <a:pt x="5466" y="2897"/>
                  </a:cubicBezTo>
                  <a:cubicBezTo>
                    <a:pt x="5531" y="2870"/>
                    <a:pt x="5600" y="2853"/>
                    <a:pt x="5678" y="2826"/>
                  </a:cubicBezTo>
                  <a:cubicBezTo>
                    <a:pt x="5678" y="2963"/>
                    <a:pt x="5679" y="3089"/>
                    <a:pt x="5678" y="3216"/>
                  </a:cubicBezTo>
                  <a:cubicBezTo>
                    <a:pt x="5678" y="3274"/>
                    <a:pt x="5644" y="3307"/>
                    <a:pt x="5586" y="3310"/>
                  </a:cubicBezTo>
                  <a:cubicBezTo>
                    <a:pt x="5574" y="3310"/>
                    <a:pt x="5562" y="3311"/>
                    <a:pt x="5550" y="3311"/>
                  </a:cubicBezTo>
                  <a:cubicBezTo>
                    <a:pt x="5538" y="3311"/>
                    <a:pt x="5527" y="3310"/>
                    <a:pt x="5515" y="3310"/>
                  </a:cubicBezTo>
                  <a:cubicBezTo>
                    <a:pt x="5507" y="3309"/>
                    <a:pt x="5500" y="3309"/>
                    <a:pt x="5492" y="3309"/>
                  </a:cubicBezTo>
                  <a:cubicBezTo>
                    <a:pt x="5341" y="3309"/>
                    <a:pt x="5272" y="3441"/>
                    <a:pt x="5271" y="3554"/>
                  </a:cubicBezTo>
                  <a:cubicBezTo>
                    <a:pt x="5269" y="3901"/>
                    <a:pt x="5138" y="4200"/>
                    <a:pt x="4890" y="4437"/>
                  </a:cubicBezTo>
                  <a:cubicBezTo>
                    <a:pt x="4664" y="4657"/>
                    <a:pt x="4391" y="4791"/>
                    <a:pt x="4072" y="4831"/>
                  </a:cubicBezTo>
                  <a:cubicBezTo>
                    <a:pt x="4013" y="4838"/>
                    <a:pt x="3955" y="4841"/>
                    <a:pt x="3898" y="4841"/>
                  </a:cubicBezTo>
                  <a:cubicBezTo>
                    <a:pt x="3568" y="4841"/>
                    <a:pt x="3277" y="4721"/>
                    <a:pt x="3011" y="4508"/>
                  </a:cubicBezTo>
                  <a:cubicBezTo>
                    <a:pt x="2762" y="4304"/>
                    <a:pt x="2615" y="4045"/>
                    <a:pt x="2567" y="3730"/>
                  </a:cubicBezTo>
                  <a:cubicBezTo>
                    <a:pt x="2554" y="3646"/>
                    <a:pt x="2551" y="3561"/>
                    <a:pt x="2530" y="3482"/>
                  </a:cubicBezTo>
                  <a:cubicBezTo>
                    <a:pt x="2499" y="3369"/>
                    <a:pt x="2437" y="3328"/>
                    <a:pt x="2319" y="3327"/>
                  </a:cubicBezTo>
                  <a:cubicBezTo>
                    <a:pt x="2273" y="3324"/>
                    <a:pt x="2227" y="3321"/>
                    <a:pt x="2184" y="3310"/>
                  </a:cubicBezTo>
                  <a:cubicBezTo>
                    <a:pt x="2082" y="3287"/>
                    <a:pt x="2022" y="3216"/>
                    <a:pt x="2021" y="3117"/>
                  </a:cubicBezTo>
                  <a:cubicBezTo>
                    <a:pt x="2018" y="3010"/>
                    <a:pt x="2021" y="2899"/>
                    <a:pt x="2021" y="2785"/>
                  </a:cubicBezTo>
                  <a:cubicBezTo>
                    <a:pt x="2145" y="2826"/>
                    <a:pt x="2266" y="2867"/>
                    <a:pt x="2386" y="2904"/>
                  </a:cubicBezTo>
                  <a:cubicBezTo>
                    <a:pt x="2424" y="2916"/>
                    <a:pt x="2463" y="2921"/>
                    <a:pt x="2500" y="2921"/>
                  </a:cubicBezTo>
                  <a:cubicBezTo>
                    <a:pt x="2712" y="2921"/>
                    <a:pt x="2885" y="2736"/>
                    <a:pt x="2887" y="2507"/>
                  </a:cubicBezTo>
                  <a:lnTo>
                    <a:pt x="2887" y="1926"/>
                  </a:lnTo>
                  <a:cubicBezTo>
                    <a:pt x="2887" y="1784"/>
                    <a:pt x="2989" y="1670"/>
                    <a:pt x="3128" y="1670"/>
                  </a:cubicBezTo>
                  <a:cubicBezTo>
                    <a:pt x="3131" y="1670"/>
                    <a:pt x="3133" y="1670"/>
                    <a:pt x="3136" y="1670"/>
                  </a:cubicBezTo>
                  <a:cubicBezTo>
                    <a:pt x="3252" y="1676"/>
                    <a:pt x="3365" y="1698"/>
                    <a:pt x="3478" y="1725"/>
                  </a:cubicBezTo>
                  <a:cubicBezTo>
                    <a:pt x="3622" y="1758"/>
                    <a:pt x="3765" y="1774"/>
                    <a:pt x="3908" y="1774"/>
                  </a:cubicBezTo>
                  <a:cubicBezTo>
                    <a:pt x="4043" y="1774"/>
                    <a:pt x="4179" y="1760"/>
                    <a:pt x="4316" y="1732"/>
                  </a:cubicBezTo>
                  <a:cubicBezTo>
                    <a:pt x="4430" y="1709"/>
                    <a:pt x="4548" y="1678"/>
                    <a:pt x="4662" y="1670"/>
                  </a:cubicBezTo>
                  <a:cubicBezTo>
                    <a:pt x="4668" y="1670"/>
                    <a:pt x="4675" y="1669"/>
                    <a:pt x="4681" y="1669"/>
                  </a:cubicBezTo>
                  <a:close/>
                  <a:moveTo>
                    <a:pt x="9023" y="3761"/>
                  </a:moveTo>
                  <a:cubicBezTo>
                    <a:pt x="9133" y="3775"/>
                    <a:pt x="9245" y="3786"/>
                    <a:pt x="9352" y="3805"/>
                  </a:cubicBezTo>
                  <a:cubicBezTo>
                    <a:pt x="9374" y="3809"/>
                    <a:pt x="9400" y="3837"/>
                    <a:pt x="9406" y="3860"/>
                  </a:cubicBezTo>
                  <a:cubicBezTo>
                    <a:pt x="9480" y="4170"/>
                    <a:pt x="9635" y="4439"/>
                    <a:pt x="9867" y="4648"/>
                  </a:cubicBezTo>
                  <a:cubicBezTo>
                    <a:pt x="9988" y="4758"/>
                    <a:pt x="10023" y="4864"/>
                    <a:pt x="10010" y="5012"/>
                  </a:cubicBezTo>
                  <a:cubicBezTo>
                    <a:pt x="10002" y="5106"/>
                    <a:pt x="10002" y="5204"/>
                    <a:pt x="10010" y="5302"/>
                  </a:cubicBezTo>
                  <a:cubicBezTo>
                    <a:pt x="10021" y="5432"/>
                    <a:pt x="9935" y="5503"/>
                    <a:pt x="9811" y="5515"/>
                  </a:cubicBezTo>
                  <a:cubicBezTo>
                    <a:pt x="9572" y="5537"/>
                    <a:pt x="9347" y="5602"/>
                    <a:pt x="9129" y="5692"/>
                  </a:cubicBezTo>
                  <a:cubicBezTo>
                    <a:pt x="9096" y="5705"/>
                    <a:pt x="9064" y="5715"/>
                    <a:pt x="9023" y="5732"/>
                  </a:cubicBezTo>
                  <a:lnTo>
                    <a:pt x="9023" y="3761"/>
                  </a:lnTo>
                  <a:close/>
                  <a:moveTo>
                    <a:pt x="3272" y="5184"/>
                  </a:moveTo>
                  <a:cubicBezTo>
                    <a:pt x="3483" y="5261"/>
                    <a:pt x="3697" y="5300"/>
                    <a:pt x="3911" y="5300"/>
                  </a:cubicBezTo>
                  <a:cubicBezTo>
                    <a:pt x="4086" y="5300"/>
                    <a:pt x="4260" y="5275"/>
                    <a:pt x="4433" y="5224"/>
                  </a:cubicBezTo>
                  <a:cubicBezTo>
                    <a:pt x="4484" y="5323"/>
                    <a:pt x="4535" y="5418"/>
                    <a:pt x="4587" y="5515"/>
                  </a:cubicBezTo>
                  <a:cubicBezTo>
                    <a:pt x="4362" y="5691"/>
                    <a:pt x="4127" y="5875"/>
                    <a:pt x="3890" y="6054"/>
                  </a:cubicBezTo>
                  <a:cubicBezTo>
                    <a:pt x="3881" y="6061"/>
                    <a:pt x="3865" y="6065"/>
                    <a:pt x="3848" y="6065"/>
                  </a:cubicBezTo>
                  <a:cubicBezTo>
                    <a:pt x="3831" y="6065"/>
                    <a:pt x="3814" y="6061"/>
                    <a:pt x="3805" y="6054"/>
                  </a:cubicBezTo>
                  <a:cubicBezTo>
                    <a:pt x="3570" y="5876"/>
                    <a:pt x="3338" y="5696"/>
                    <a:pt x="3109" y="5517"/>
                  </a:cubicBezTo>
                  <a:cubicBezTo>
                    <a:pt x="3163" y="5406"/>
                    <a:pt x="3216" y="5297"/>
                    <a:pt x="3272" y="5184"/>
                  </a:cubicBezTo>
                  <a:close/>
                  <a:moveTo>
                    <a:pt x="2489" y="5666"/>
                  </a:moveTo>
                  <a:cubicBezTo>
                    <a:pt x="2529" y="5666"/>
                    <a:pt x="2579" y="5689"/>
                    <a:pt x="2611" y="5713"/>
                  </a:cubicBezTo>
                  <a:cubicBezTo>
                    <a:pt x="2887" y="5924"/>
                    <a:pt x="3157" y="6138"/>
                    <a:pt x="3431" y="6351"/>
                  </a:cubicBezTo>
                  <a:cubicBezTo>
                    <a:pt x="3447" y="6364"/>
                    <a:pt x="3465" y="6373"/>
                    <a:pt x="3485" y="6385"/>
                  </a:cubicBezTo>
                  <a:cubicBezTo>
                    <a:pt x="3325" y="6518"/>
                    <a:pt x="3168" y="6647"/>
                    <a:pt x="3010" y="6780"/>
                  </a:cubicBezTo>
                  <a:cubicBezTo>
                    <a:pt x="2713" y="6483"/>
                    <a:pt x="2424" y="6193"/>
                    <a:pt x="2135" y="5904"/>
                  </a:cubicBezTo>
                  <a:cubicBezTo>
                    <a:pt x="2087" y="5860"/>
                    <a:pt x="2096" y="5827"/>
                    <a:pt x="2155" y="5800"/>
                  </a:cubicBezTo>
                  <a:cubicBezTo>
                    <a:pt x="2257" y="5756"/>
                    <a:pt x="2359" y="5701"/>
                    <a:pt x="2465" y="5669"/>
                  </a:cubicBezTo>
                  <a:cubicBezTo>
                    <a:pt x="2472" y="5667"/>
                    <a:pt x="2481" y="5666"/>
                    <a:pt x="2489" y="5666"/>
                  </a:cubicBezTo>
                  <a:close/>
                  <a:moveTo>
                    <a:pt x="5200" y="5667"/>
                  </a:moveTo>
                  <a:cubicBezTo>
                    <a:pt x="5226" y="5667"/>
                    <a:pt x="5253" y="5674"/>
                    <a:pt x="5282" y="5691"/>
                  </a:cubicBezTo>
                  <a:cubicBezTo>
                    <a:pt x="5365" y="5735"/>
                    <a:pt x="5456" y="5763"/>
                    <a:pt x="5542" y="5804"/>
                  </a:cubicBezTo>
                  <a:cubicBezTo>
                    <a:pt x="5585" y="5825"/>
                    <a:pt x="5610" y="5859"/>
                    <a:pt x="5563" y="5906"/>
                  </a:cubicBezTo>
                  <a:cubicBezTo>
                    <a:pt x="5273" y="6194"/>
                    <a:pt x="4986" y="6484"/>
                    <a:pt x="4688" y="6783"/>
                  </a:cubicBezTo>
                  <a:cubicBezTo>
                    <a:pt x="4528" y="6651"/>
                    <a:pt x="4372" y="6520"/>
                    <a:pt x="4214" y="6390"/>
                  </a:cubicBezTo>
                  <a:cubicBezTo>
                    <a:pt x="4504" y="6165"/>
                    <a:pt x="4792" y="5941"/>
                    <a:pt x="5078" y="5719"/>
                  </a:cubicBezTo>
                  <a:cubicBezTo>
                    <a:pt x="5118" y="5688"/>
                    <a:pt x="5157" y="5667"/>
                    <a:pt x="5200" y="5667"/>
                  </a:cubicBezTo>
                  <a:close/>
                  <a:moveTo>
                    <a:pt x="6028" y="6094"/>
                  </a:moveTo>
                  <a:cubicBezTo>
                    <a:pt x="6350" y="6264"/>
                    <a:pt x="6629" y="6506"/>
                    <a:pt x="6868" y="6818"/>
                  </a:cubicBezTo>
                  <a:lnTo>
                    <a:pt x="5303" y="6818"/>
                  </a:lnTo>
                  <a:lnTo>
                    <a:pt x="6028" y="6094"/>
                  </a:lnTo>
                  <a:close/>
                  <a:moveTo>
                    <a:pt x="9253" y="6136"/>
                  </a:moveTo>
                  <a:lnTo>
                    <a:pt x="9253" y="6136"/>
                  </a:lnTo>
                  <a:cubicBezTo>
                    <a:pt x="9178" y="6344"/>
                    <a:pt x="9099" y="6548"/>
                    <a:pt x="9027" y="6753"/>
                  </a:cubicBezTo>
                  <a:cubicBezTo>
                    <a:pt x="9011" y="6801"/>
                    <a:pt x="8994" y="6824"/>
                    <a:pt x="8938" y="6824"/>
                  </a:cubicBezTo>
                  <a:cubicBezTo>
                    <a:pt x="8842" y="6823"/>
                    <a:pt x="8747" y="6822"/>
                    <a:pt x="8651" y="6822"/>
                  </a:cubicBezTo>
                  <a:cubicBezTo>
                    <a:pt x="8555" y="6822"/>
                    <a:pt x="8459" y="6823"/>
                    <a:pt x="8362" y="6823"/>
                  </a:cubicBezTo>
                  <a:cubicBezTo>
                    <a:pt x="8390" y="6684"/>
                    <a:pt x="8914" y="6281"/>
                    <a:pt x="9253" y="6136"/>
                  </a:cubicBezTo>
                  <a:close/>
                  <a:moveTo>
                    <a:pt x="11691" y="5040"/>
                  </a:moveTo>
                  <a:cubicBezTo>
                    <a:pt x="11691" y="5135"/>
                    <a:pt x="11694" y="5227"/>
                    <a:pt x="11691" y="5319"/>
                  </a:cubicBezTo>
                  <a:cubicBezTo>
                    <a:pt x="11678" y="5606"/>
                    <a:pt x="11861" y="5832"/>
                    <a:pt x="12124" y="5920"/>
                  </a:cubicBezTo>
                  <a:cubicBezTo>
                    <a:pt x="12168" y="5938"/>
                    <a:pt x="12221" y="5944"/>
                    <a:pt x="12270" y="5960"/>
                  </a:cubicBezTo>
                  <a:cubicBezTo>
                    <a:pt x="12291" y="5967"/>
                    <a:pt x="12316" y="5982"/>
                    <a:pt x="12326" y="6002"/>
                  </a:cubicBezTo>
                  <a:cubicBezTo>
                    <a:pt x="12456" y="6308"/>
                    <a:pt x="12584" y="6616"/>
                    <a:pt x="12715" y="6927"/>
                  </a:cubicBezTo>
                  <a:cubicBezTo>
                    <a:pt x="12483" y="7049"/>
                    <a:pt x="12258" y="7132"/>
                    <a:pt x="12025" y="7175"/>
                  </a:cubicBezTo>
                  <a:cubicBezTo>
                    <a:pt x="11774" y="7219"/>
                    <a:pt x="11520" y="7243"/>
                    <a:pt x="11267" y="7263"/>
                  </a:cubicBezTo>
                  <a:cubicBezTo>
                    <a:pt x="11196" y="7268"/>
                    <a:pt x="11126" y="7270"/>
                    <a:pt x="11055" y="7270"/>
                  </a:cubicBezTo>
                  <a:cubicBezTo>
                    <a:pt x="10951" y="7270"/>
                    <a:pt x="10847" y="7266"/>
                    <a:pt x="10743" y="7263"/>
                  </a:cubicBezTo>
                  <a:cubicBezTo>
                    <a:pt x="10716" y="7263"/>
                    <a:pt x="10675" y="7238"/>
                    <a:pt x="10667" y="7214"/>
                  </a:cubicBezTo>
                  <a:cubicBezTo>
                    <a:pt x="10597" y="7026"/>
                    <a:pt x="10463" y="6909"/>
                    <a:pt x="10276" y="6852"/>
                  </a:cubicBezTo>
                  <a:cubicBezTo>
                    <a:pt x="10214" y="6832"/>
                    <a:pt x="10145" y="6825"/>
                    <a:pt x="10079" y="6824"/>
                  </a:cubicBezTo>
                  <a:cubicBezTo>
                    <a:pt x="9984" y="6823"/>
                    <a:pt x="9888" y="6822"/>
                    <a:pt x="9790" y="6822"/>
                  </a:cubicBezTo>
                  <a:cubicBezTo>
                    <a:pt x="9692" y="6822"/>
                    <a:pt x="9591" y="6823"/>
                    <a:pt x="9485" y="6823"/>
                  </a:cubicBezTo>
                  <a:cubicBezTo>
                    <a:pt x="9533" y="6698"/>
                    <a:pt x="9574" y="6583"/>
                    <a:pt x="9621" y="6472"/>
                  </a:cubicBezTo>
                  <a:cubicBezTo>
                    <a:pt x="9683" y="6320"/>
                    <a:pt x="9748" y="6170"/>
                    <a:pt x="9818" y="6022"/>
                  </a:cubicBezTo>
                  <a:cubicBezTo>
                    <a:pt x="9830" y="5993"/>
                    <a:pt x="9867" y="5967"/>
                    <a:pt x="9897" y="5960"/>
                  </a:cubicBezTo>
                  <a:cubicBezTo>
                    <a:pt x="10180" y="5904"/>
                    <a:pt x="10398" y="5743"/>
                    <a:pt x="10463" y="5439"/>
                  </a:cubicBezTo>
                  <a:cubicBezTo>
                    <a:pt x="10474" y="5388"/>
                    <a:pt x="10469" y="5336"/>
                    <a:pt x="10470" y="5282"/>
                  </a:cubicBezTo>
                  <a:lnTo>
                    <a:pt x="10470" y="5043"/>
                  </a:lnTo>
                  <a:cubicBezTo>
                    <a:pt x="10726" y="5118"/>
                    <a:pt x="10921" y="5148"/>
                    <a:pt x="11094" y="5148"/>
                  </a:cubicBezTo>
                  <a:cubicBezTo>
                    <a:pt x="11305" y="5148"/>
                    <a:pt x="11481" y="5103"/>
                    <a:pt x="11691" y="5040"/>
                  </a:cubicBezTo>
                  <a:close/>
                  <a:moveTo>
                    <a:pt x="7445" y="8871"/>
                  </a:moveTo>
                  <a:cubicBezTo>
                    <a:pt x="7609" y="8871"/>
                    <a:pt x="7773" y="9021"/>
                    <a:pt x="7761" y="9167"/>
                  </a:cubicBezTo>
                  <a:cubicBezTo>
                    <a:pt x="7745" y="9361"/>
                    <a:pt x="7611" y="9472"/>
                    <a:pt x="7465" y="9472"/>
                  </a:cubicBezTo>
                  <a:cubicBezTo>
                    <a:pt x="7463" y="9472"/>
                    <a:pt x="7461" y="9472"/>
                    <a:pt x="7459" y="9472"/>
                  </a:cubicBezTo>
                  <a:cubicBezTo>
                    <a:pt x="7453" y="9473"/>
                    <a:pt x="7448" y="9473"/>
                    <a:pt x="7442" y="9473"/>
                  </a:cubicBezTo>
                  <a:cubicBezTo>
                    <a:pt x="7297" y="9473"/>
                    <a:pt x="7163" y="9355"/>
                    <a:pt x="7148" y="9175"/>
                  </a:cubicBezTo>
                  <a:cubicBezTo>
                    <a:pt x="7135" y="9031"/>
                    <a:pt x="7295" y="8871"/>
                    <a:pt x="7445" y="8871"/>
                  </a:cubicBezTo>
                  <a:close/>
                  <a:moveTo>
                    <a:pt x="7459" y="8414"/>
                  </a:moveTo>
                  <a:cubicBezTo>
                    <a:pt x="7458" y="8414"/>
                    <a:pt x="7457" y="8414"/>
                    <a:pt x="7456" y="8414"/>
                  </a:cubicBezTo>
                  <a:cubicBezTo>
                    <a:pt x="7029" y="8416"/>
                    <a:pt x="6724" y="8742"/>
                    <a:pt x="6700" y="9117"/>
                  </a:cubicBezTo>
                  <a:cubicBezTo>
                    <a:pt x="6668" y="9605"/>
                    <a:pt x="7057" y="9929"/>
                    <a:pt x="7447" y="9932"/>
                  </a:cubicBezTo>
                  <a:cubicBezTo>
                    <a:pt x="7449" y="9932"/>
                    <a:pt x="7452" y="9932"/>
                    <a:pt x="7454" y="9932"/>
                  </a:cubicBezTo>
                  <a:cubicBezTo>
                    <a:pt x="7872" y="9932"/>
                    <a:pt x="8232" y="9580"/>
                    <a:pt x="8205" y="9170"/>
                  </a:cubicBezTo>
                  <a:cubicBezTo>
                    <a:pt x="8226" y="8762"/>
                    <a:pt x="7872" y="8414"/>
                    <a:pt x="7459" y="8414"/>
                  </a:cubicBezTo>
                  <a:close/>
                  <a:moveTo>
                    <a:pt x="12807" y="7396"/>
                  </a:moveTo>
                  <a:cubicBezTo>
                    <a:pt x="12903" y="7783"/>
                    <a:pt x="12889" y="8174"/>
                    <a:pt x="12889" y="8564"/>
                  </a:cubicBezTo>
                  <a:lnTo>
                    <a:pt x="12889" y="11426"/>
                  </a:lnTo>
                  <a:lnTo>
                    <a:pt x="12889" y="11539"/>
                  </a:lnTo>
                  <a:lnTo>
                    <a:pt x="11289" y="11539"/>
                  </a:lnTo>
                  <a:cubicBezTo>
                    <a:pt x="11337" y="11344"/>
                    <a:pt x="11357" y="11148"/>
                    <a:pt x="11234" y="10978"/>
                  </a:cubicBezTo>
                  <a:cubicBezTo>
                    <a:pt x="11125" y="10825"/>
                    <a:pt x="10973" y="10745"/>
                    <a:pt x="10788" y="10745"/>
                  </a:cubicBezTo>
                  <a:cubicBezTo>
                    <a:pt x="10766" y="10745"/>
                    <a:pt x="10743" y="10746"/>
                    <a:pt x="10720" y="10749"/>
                  </a:cubicBezTo>
                  <a:lnTo>
                    <a:pt x="10720" y="7724"/>
                  </a:lnTo>
                  <a:cubicBezTo>
                    <a:pt x="10832" y="7728"/>
                    <a:pt x="10944" y="7730"/>
                    <a:pt x="11055" y="7730"/>
                  </a:cubicBezTo>
                  <a:cubicBezTo>
                    <a:pt x="11656" y="7730"/>
                    <a:pt x="12248" y="7658"/>
                    <a:pt x="12807" y="7396"/>
                  </a:cubicBezTo>
                  <a:close/>
                  <a:moveTo>
                    <a:pt x="4147" y="11204"/>
                  </a:moveTo>
                  <a:cubicBezTo>
                    <a:pt x="5249" y="11206"/>
                    <a:pt x="6352" y="11206"/>
                    <a:pt x="7454" y="11206"/>
                  </a:cubicBezTo>
                  <a:lnTo>
                    <a:pt x="10723" y="11206"/>
                  </a:lnTo>
                  <a:cubicBezTo>
                    <a:pt x="10726" y="11206"/>
                    <a:pt x="10729" y="11206"/>
                    <a:pt x="10732" y="11206"/>
                  </a:cubicBezTo>
                  <a:cubicBezTo>
                    <a:pt x="10869" y="11206"/>
                    <a:pt x="10899" y="11241"/>
                    <a:pt x="10855" y="11374"/>
                  </a:cubicBezTo>
                  <a:cubicBezTo>
                    <a:pt x="10812" y="11498"/>
                    <a:pt x="10757" y="11542"/>
                    <a:pt x="10644" y="11542"/>
                  </a:cubicBezTo>
                  <a:cubicBezTo>
                    <a:pt x="8518" y="11541"/>
                    <a:pt x="6391" y="11541"/>
                    <a:pt x="4265" y="11541"/>
                  </a:cubicBezTo>
                  <a:cubicBezTo>
                    <a:pt x="4146" y="11541"/>
                    <a:pt x="4031" y="11421"/>
                    <a:pt x="4035" y="11300"/>
                  </a:cubicBezTo>
                  <a:cubicBezTo>
                    <a:pt x="4037" y="11228"/>
                    <a:pt x="4075" y="11204"/>
                    <a:pt x="4147" y="11204"/>
                  </a:cubicBezTo>
                  <a:close/>
                  <a:moveTo>
                    <a:pt x="1673" y="6088"/>
                  </a:moveTo>
                  <a:cubicBezTo>
                    <a:pt x="1780" y="6200"/>
                    <a:pt x="1881" y="6306"/>
                    <a:pt x="1985" y="6412"/>
                  </a:cubicBezTo>
                  <a:cubicBezTo>
                    <a:pt x="2191" y="6619"/>
                    <a:pt x="2406" y="6815"/>
                    <a:pt x="2601" y="7033"/>
                  </a:cubicBezTo>
                  <a:cubicBezTo>
                    <a:pt x="2707" y="7153"/>
                    <a:pt x="2858" y="7216"/>
                    <a:pt x="3011" y="7216"/>
                  </a:cubicBezTo>
                  <a:cubicBezTo>
                    <a:pt x="3141" y="7216"/>
                    <a:pt x="3273" y="7171"/>
                    <a:pt x="3382" y="7077"/>
                  </a:cubicBezTo>
                  <a:cubicBezTo>
                    <a:pt x="3535" y="6946"/>
                    <a:pt x="3689" y="6817"/>
                    <a:pt x="3846" y="6684"/>
                  </a:cubicBezTo>
                  <a:cubicBezTo>
                    <a:pt x="4002" y="6815"/>
                    <a:pt x="4157" y="6944"/>
                    <a:pt x="4313" y="7076"/>
                  </a:cubicBezTo>
                  <a:cubicBezTo>
                    <a:pt x="4222" y="7200"/>
                    <a:pt x="4191" y="7338"/>
                    <a:pt x="4191" y="7486"/>
                  </a:cubicBezTo>
                  <a:cubicBezTo>
                    <a:pt x="4191" y="7693"/>
                    <a:pt x="4188" y="7898"/>
                    <a:pt x="4191" y="8104"/>
                  </a:cubicBezTo>
                  <a:cubicBezTo>
                    <a:pt x="4192" y="8264"/>
                    <a:pt x="4284" y="8364"/>
                    <a:pt x="4412" y="8364"/>
                  </a:cubicBezTo>
                  <a:cubicBezTo>
                    <a:pt x="4443" y="8364"/>
                    <a:pt x="4477" y="8358"/>
                    <a:pt x="4512" y="8345"/>
                  </a:cubicBezTo>
                  <a:cubicBezTo>
                    <a:pt x="4596" y="8315"/>
                    <a:pt x="4648" y="8233"/>
                    <a:pt x="4648" y="8134"/>
                  </a:cubicBezTo>
                  <a:lnTo>
                    <a:pt x="4648" y="7471"/>
                  </a:lnTo>
                  <a:cubicBezTo>
                    <a:pt x="4648" y="7346"/>
                    <a:pt x="4709" y="7285"/>
                    <a:pt x="4836" y="7285"/>
                  </a:cubicBezTo>
                  <a:lnTo>
                    <a:pt x="10067" y="7285"/>
                  </a:lnTo>
                  <a:cubicBezTo>
                    <a:pt x="10187" y="7285"/>
                    <a:pt x="10249" y="7346"/>
                    <a:pt x="10251" y="7468"/>
                  </a:cubicBezTo>
                  <a:lnTo>
                    <a:pt x="10251" y="10709"/>
                  </a:lnTo>
                  <a:cubicBezTo>
                    <a:pt x="10251" y="10719"/>
                    <a:pt x="10249" y="10727"/>
                    <a:pt x="10248" y="10742"/>
                  </a:cubicBezTo>
                  <a:lnTo>
                    <a:pt x="4648" y="10742"/>
                  </a:lnTo>
                  <a:lnTo>
                    <a:pt x="4648" y="9447"/>
                  </a:lnTo>
                  <a:cubicBezTo>
                    <a:pt x="4648" y="9355"/>
                    <a:pt x="4641" y="9263"/>
                    <a:pt x="4651" y="9173"/>
                  </a:cubicBezTo>
                  <a:cubicBezTo>
                    <a:pt x="4662" y="9036"/>
                    <a:pt x="4528" y="8926"/>
                    <a:pt x="4433" y="8926"/>
                  </a:cubicBezTo>
                  <a:cubicBezTo>
                    <a:pt x="4433" y="8926"/>
                    <a:pt x="4432" y="8926"/>
                    <a:pt x="4432" y="8926"/>
                  </a:cubicBezTo>
                  <a:cubicBezTo>
                    <a:pt x="4292" y="8929"/>
                    <a:pt x="4188" y="9030"/>
                    <a:pt x="4188" y="9177"/>
                  </a:cubicBezTo>
                  <a:lnTo>
                    <a:pt x="4188" y="10624"/>
                  </a:lnTo>
                  <a:lnTo>
                    <a:pt x="4188" y="10747"/>
                  </a:lnTo>
                  <a:cubicBezTo>
                    <a:pt x="4171" y="10746"/>
                    <a:pt x="4153" y="10746"/>
                    <a:pt x="4136" y="10746"/>
                  </a:cubicBezTo>
                  <a:cubicBezTo>
                    <a:pt x="3944" y="10746"/>
                    <a:pt x="3785" y="10813"/>
                    <a:pt x="3672" y="10975"/>
                  </a:cubicBezTo>
                  <a:cubicBezTo>
                    <a:pt x="3552" y="11150"/>
                    <a:pt x="3554" y="11343"/>
                    <a:pt x="3621" y="11542"/>
                  </a:cubicBezTo>
                  <a:lnTo>
                    <a:pt x="2069" y="11542"/>
                  </a:lnTo>
                  <a:cubicBezTo>
                    <a:pt x="2055" y="11542"/>
                    <a:pt x="2041" y="11541"/>
                    <a:pt x="2017" y="11539"/>
                  </a:cubicBezTo>
                  <a:lnTo>
                    <a:pt x="2017" y="11442"/>
                  </a:lnTo>
                  <a:lnTo>
                    <a:pt x="2017" y="9878"/>
                  </a:lnTo>
                  <a:cubicBezTo>
                    <a:pt x="2017" y="9709"/>
                    <a:pt x="1942" y="9620"/>
                    <a:pt x="1797" y="9617"/>
                  </a:cubicBezTo>
                  <a:cubicBezTo>
                    <a:pt x="1794" y="9617"/>
                    <a:pt x="1791" y="9617"/>
                    <a:pt x="1788" y="9617"/>
                  </a:cubicBezTo>
                  <a:cubicBezTo>
                    <a:pt x="1658" y="9617"/>
                    <a:pt x="1557" y="9702"/>
                    <a:pt x="1557" y="9881"/>
                  </a:cubicBezTo>
                  <a:lnTo>
                    <a:pt x="1557" y="11303"/>
                  </a:lnTo>
                  <a:lnTo>
                    <a:pt x="1557" y="11532"/>
                  </a:lnTo>
                  <a:cubicBezTo>
                    <a:pt x="1480" y="11542"/>
                    <a:pt x="1403" y="11545"/>
                    <a:pt x="1326" y="11545"/>
                  </a:cubicBezTo>
                  <a:cubicBezTo>
                    <a:pt x="1199" y="11545"/>
                    <a:pt x="1073" y="11537"/>
                    <a:pt x="946" y="11537"/>
                  </a:cubicBezTo>
                  <a:cubicBezTo>
                    <a:pt x="778" y="11537"/>
                    <a:pt x="611" y="11551"/>
                    <a:pt x="443" y="11614"/>
                  </a:cubicBezTo>
                  <a:lnTo>
                    <a:pt x="443" y="11508"/>
                  </a:lnTo>
                  <a:cubicBezTo>
                    <a:pt x="446" y="10362"/>
                    <a:pt x="443" y="9216"/>
                    <a:pt x="446" y="8073"/>
                  </a:cubicBezTo>
                  <a:cubicBezTo>
                    <a:pt x="449" y="7565"/>
                    <a:pt x="586" y="7097"/>
                    <a:pt x="917" y="6701"/>
                  </a:cubicBezTo>
                  <a:cubicBezTo>
                    <a:pt x="1131" y="6446"/>
                    <a:pt x="1390" y="6241"/>
                    <a:pt x="1673" y="6088"/>
                  </a:cubicBezTo>
                  <a:close/>
                  <a:moveTo>
                    <a:pt x="12908" y="6128"/>
                  </a:moveTo>
                  <a:cubicBezTo>
                    <a:pt x="13087" y="6242"/>
                    <a:pt x="13273" y="6349"/>
                    <a:pt x="13445" y="6475"/>
                  </a:cubicBezTo>
                  <a:cubicBezTo>
                    <a:pt x="13766" y="6712"/>
                    <a:pt x="14014" y="7019"/>
                    <a:pt x="14195" y="7374"/>
                  </a:cubicBezTo>
                  <a:cubicBezTo>
                    <a:pt x="14315" y="7611"/>
                    <a:pt x="14405" y="7861"/>
                    <a:pt x="14426" y="8130"/>
                  </a:cubicBezTo>
                  <a:cubicBezTo>
                    <a:pt x="14444" y="8359"/>
                    <a:pt x="14460" y="8590"/>
                    <a:pt x="14461" y="8819"/>
                  </a:cubicBezTo>
                  <a:cubicBezTo>
                    <a:pt x="14465" y="9712"/>
                    <a:pt x="14463" y="10607"/>
                    <a:pt x="14463" y="11501"/>
                  </a:cubicBezTo>
                  <a:lnTo>
                    <a:pt x="14463" y="11614"/>
                  </a:lnTo>
                  <a:cubicBezTo>
                    <a:pt x="14430" y="11605"/>
                    <a:pt x="14409" y="11596"/>
                    <a:pt x="14388" y="11592"/>
                  </a:cubicBezTo>
                  <a:cubicBezTo>
                    <a:pt x="14304" y="11575"/>
                    <a:pt x="14219" y="11544"/>
                    <a:pt x="14134" y="11542"/>
                  </a:cubicBezTo>
                  <a:cubicBezTo>
                    <a:pt x="14035" y="11540"/>
                    <a:pt x="13936" y="11539"/>
                    <a:pt x="13836" y="11539"/>
                  </a:cubicBezTo>
                  <a:cubicBezTo>
                    <a:pt x="13675" y="11539"/>
                    <a:pt x="13513" y="11541"/>
                    <a:pt x="13348" y="11541"/>
                  </a:cubicBezTo>
                  <a:lnTo>
                    <a:pt x="13348" y="11433"/>
                  </a:lnTo>
                  <a:cubicBezTo>
                    <a:pt x="13348" y="10306"/>
                    <a:pt x="13353" y="9178"/>
                    <a:pt x="13343" y="8052"/>
                  </a:cubicBezTo>
                  <a:cubicBezTo>
                    <a:pt x="13342" y="7816"/>
                    <a:pt x="13295" y="7579"/>
                    <a:pt x="13263" y="7346"/>
                  </a:cubicBezTo>
                  <a:cubicBezTo>
                    <a:pt x="13213" y="6985"/>
                    <a:pt x="13096" y="6641"/>
                    <a:pt x="12959" y="6306"/>
                  </a:cubicBezTo>
                  <a:cubicBezTo>
                    <a:pt x="12937" y="6252"/>
                    <a:pt x="12912" y="6201"/>
                    <a:pt x="12889" y="6151"/>
                  </a:cubicBezTo>
                  <a:cubicBezTo>
                    <a:pt x="12895" y="6143"/>
                    <a:pt x="12901" y="6135"/>
                    <a:pt x="12908" y="6128"/>
                  </a:cubicBezTo>
                  <a:close/>
                  <a:moveTo>
                    <a:pt x="9659" y="11982"/>
                  </a:moveTo>
                  <a:cubicBezTo>
                    <a:pt x="11108" y="11982"/>
                    <a:pt x="12558" y="11982"/>
                    <a:pt x="14008" y="11982"/>
                  </a:cubicBezTo>
                  <a:cubicBezTo>
                    <a:pt x="14182" y="11982"/>
                    <a:pt x="14331" y="12032"/>
                    <a:pt x="14417" y="12206"/>
                  </a:cubicBezTo>
                  <a:cubicBezTo>
                    <a:pt x="14529" y="12438"/>
                    <a:pt x="14358" y="12702"/>
                    <a:pt x="14105" y="12724"/>
                  </a:cubicBezTo>
                  <a:cubicBezTo>
                    <a:pt x="14098" y="12724"/>
                    <a:pt x="14091" y="12724"/>
                    <a:pt x="14084" y="12724"/>
                  </a:cubicBezTo>
                  <a:cubicBezTo>
                    <a:pt x="14070" y="12724"/>
                    <a:pt x="14056" y="12724"/>
                    <a:pt x="14042" y="12724"/>
                  </a:cubicBezTo>
                  <a:lnTo>
                    <a:pt x="851" y="12724"/>
                  </a:lnTo>
                  <a:cubicBezTo>
                    <a:pt x="636" y="12724"/>
                    <a:pt x="476" y="12591"/>
                    <a:pt x="448" y="12364"/>
                  </a:cubicBezTo>
                  <a:cubicBezTo>
                    <a:pt x="429" y="12224"/>
                    <a:pt x="589" y="12025"/>
                    <a:pt x="742" y="12001"/>
                  </a:cubicBezTo>
                  <a:cubicBezTo>
                    <a:pt x="813" y="11988"/>
                    <a:pt x="888" y="11982"/>
                    <a:pt x="960" y="11982"/>
                  </a:cubicBezTo>
                  <a:cubicBezTo>
                    <a:pt x="3860" y="11982"/>
                    <a:pt x="6759" y="11982"/>
                    <a:pt x="9659" y="11982"/>
                  </a:cubicBezTo>
                  <a:close/>
                  <a:moveTo>
                    <a:pt x="3931" y="0"/>
                  </a:moveTo>
                  <a:cubicBezTo>
                    <a:pt x="3663" y="0"/>
                    <a:pt x="3395" y="3"/>
                    <a:pt x="3127" y="9"/>
                  </a:cubicBezTo>
                  <a:cubicBezTo>
                    <a:pt x="2766" y="17"/>
                    <a:pt x="2448" y="148"/>
                    <a:pt x="2179" y="399"/>
                  </a:cubicBezTo>
                  <a:cubicBezTo>
                    <a:pt x="1933" y="629"/>
                    <a:pt x="1783" y="909"/>
                    <a:pt x="1724" y="1236"/>
                  </a:cubicBezTo>
                  <a:cubicBezTo>
                    <a:pt x="1707" y="1320"/>
                    <a:pt x="1704" y="1408"/>
                    <a:pt x="1703" y="1496"/>
                  </a:cubicBezTo>
                  <a:cubicBezTo>
                    <a:pt x="1698" y="1687"/>
                    <a:pt x="1697" y="1878"/>
                    <a:pt x="1703" y="2070"/>
                  </a:cubicBezTo>
                  <a:cubicBezTo>
                    <a:pt x="1705" y="2232"/>
                    <a:pt x="1703" y="2387"/>
                    <a:pt x="1608" y="2530"/>
                  </a:cubicBezTo>
                  <a:cubicBezTo>
                    <a:pt x="1577" y="2580"/>
                    <a:pt x="1568" y="2650"/>
                    <a:pt x="1565" y="2713"/>
                  </a:cubicBezTo>
                  <a:cubicBezTo>
                    <a:pt x="1560" y="2981"/>
                    <a:pt x="1513" y="3257"/>
                    <a:pt x="1681" y="3498"/>
                  </a:cubicBezTo>
                  <a:cubicBezTo>
                    <a:pt x="1766" y="3619"/>
                    <a:pt x="1875" y="3717"/>
                    <a:pt x="2025" y="3745"/>
                  </a:cubicBezTo>
                  <a:cubicBezTo>
                    <a:pt x="2092" y="3758"/>
                    <a:pt x="2114" y="3793"/>
                    <a:pt x="2121" y="3846"/>
                  </a:cubicBezTo>
                  <a:cubicBezTo>
                    <a:pt x="2178" y="4204"/>
                    <a:pt x="2348" y="4504"/>
                    <a:pt x="2597" y="4760"/>
                  </a:cubicBezTo>
                  <a:cubicBezTo>
                    <a:pt x="2641" y="4806"/>
                    <a:pt x="2690" y="4847"/>
                    <a:pt x="2742" y="4887"/>
                  </a:cubicBezTo>
                  <a:cubicBezTo>
                    <a:pt x="2841" y="4965"/>
                    <a:pt x="2834" y="5153"/>
                    <a:pt x="2727" y="5220"/>
                  </a:cubicBezTo>
                  <a:cubicBezTo>
                    <a:pt x="2716" y="5226"/>
                    <a:pt x="2702" y="5232"/>
                    <a:pt x="2691" y="5232"/>
                  </a:cubicBezTo>
                  <a:cubicBezTo>
                    <a:pt x="2689" y="5232"/>
                    <a:pt x="2688" y="5231"/>
                    <a:pt x="2686" y="5231"/>
                  </a:cubicBezTo>
                  <a:cubicBezTo>
                    <a:pt x="2625" y="5214"/>
                    <a:pt x="2566" y="5207"/>
                    <a:pt x="2508" y="5207"/>
                  </a:cubicBezTo>
                  <a:cubicBezTo>
                    <a:pt x="2283" y="5207"/>
                    <a:pt x="2084" y="5320"/>
                    <a:pt x="1889" y="5425"/>
                  </a:cubicBezTo>
                  <a:cubicBezTo>
                    <a:pt x="1626" y="5566"/>
                    <a:pt x="1369" y="5722"/>
                    <a:pt x="1122" y="5892"/>
                  </a:cubicBezTo>
                  <a:cubicBezTo>
                    <a:pt x="678" y="6199"/>
                    <a:pt x="344" y="6596"/>
                    <a:pt x="156" y="7111"/>
                  </a:cubicBezTo>
                  <a:cubicBezTo>
                    <a:pt x="85" y="7306"/>
                    <a:pt x="34" y="7507"/>
                    <a:pt x="17" y="7714"/>
                  </a:cubicBezTo>
                  <a:cubicBezTo>
                    <a:pt x="17" y="7722"/>
                    <a:pt x="6" y="7731"/>
                    <a:pt x="1" y="7741"/>
                  </a:cubicBezTo>
                  <a:lnTo>
                    <a:pt x="1" y="12510"/>
                  </a:lnTo>
                  <a:cubicBezTo>
                    <a:pt x="46" y="12653"/>
                    <a:pt x="100" y="12786"/>
                    <a:pt x="203" y="12900"/>
                  </a:cubicBezTo>
                  <a:cubicBezTo>
                    <a:pt x="336" y="13048"/>
                    <a:pt x="494" y="13138"/>
                    <a:pt x="690" y="13164"/>
                  </a:cubicBezTo>
                  <a:cubicBezTo>
                    <a:pt x="701" y="13166"/>
                    <a:pt x="712" y="13175"/>
                    <a:pt x="725" y="13182"/>
                  </a:cubicBezTo>
                  <a:lnTo>
                    <a:pt x="14158" y="13182"/>
                  </a:lnTo>
                  <a:cubicBezTo>
                    <a:pt x="14257" y="13149"/>
                    <a:pt x="14363" y="13131"/>
                    <a:pt x="14455" y="13084"/>
                  </a:cubicBezTo>
                  <a:cubicBezTo>
                    <a:pt x="14685" y="12970"/>
                    <a:pt x="14835" y="12786"/>
                    <a:pt x="14884" y="12530"/>
                  </a:cubicBezTo>
                  <a:cubicBezTo>
                    <a:pt x="14887" y="12523"/>
                    <a:pt x="14895" y="12517"/>
                    <a:pt x="14900" y="12511"/>
                  </a:cubicBezTo>
                  <a:lnTo>
                    <a:pt x="14900" y="8167"/>
                  </a:lnTo>
                  <a:cubicBezTo>
                    <a:pt x="14883" y="8070"/>
                    <a:pt x="14867" y="7977"/>
                    <a:pt x="14847" y="7882"/>
                  </a:cubicBezTo>
                  <a:cubicBezTo>
                    <a:pt x="14770" y="7475"/>
                    <a:pt x="14614" y="7098"/>
                    <a:pt x="14359" y="6769"/>
                  </a:cubicBezTo>
                  <a:cubicBezTo>
                    <a:pt x="14208" y="6575"/>
                    <a:pt x="14032" y="6397"/>
                    <a:pt x="13861" y="6217"/>
                  </a:cubicBezTo>
                  <a:cubicBezTo>
                    <a:pt x="13799" y="6152"/>
                    <a:pt x="13720" y="6107"/>
                    <a:pt x="13653" y="6046"/>
                  </a:cubicBezTo>
                  <a:cubicBezTo>
                    <a:pt x="13625" y="6019"/>
                    <a:pt x="13598" y="5979"/>
                    <a:pt x="13598" y="5941"/>
                  </a:cubicBezTo>
                  <a:cubicBezTo>
                    <a:pt x="13594" y="5756"/>
                    <a:pt x="13598" y="5570"/>
                    <a:pt x="13595" y="5384"/>
                  </a:cubicBezTo>
                  <a:cubicBezTo>
                    <a:pt x="13594" y="5278"/>
                    <a:pt x="13573" y="5177"/>
                    <a:pt x="13459" y="5126"/>
                  </a:cubicBezTo>
                  <a:cubicBezTo>
                    <a:pt x="13429" y="5112"/>
                    <a:pt x="13397" y="5106"/>
                    <a:pt x="13366" y="5106"/>
                  </a:cubicBezTo>
                  <a:cubicBezTo>
                    <a:pt x="13247" y="5106"/>
                    <a:pt x="13138" y="5200"/>
                    <a:pt x="13137" y="5329"/>
                  </a:cubicBezTo>
                  <a:lnTo>
                    <a:pt x="13137" y="5732"/>
                  </a:lnTo>
                  <a:cubicBezTo>
                    <a:pt x="13024" y="5688"/>
                    <a:pt x="12925" y="5641"/>
                    <a:pt x="12820" y="5614"/>
                  </a:cubicBezTo>
                  <a:cubicBezTo>
                    <a:pt x="12664" y="5573"/>
                    <a:pt x="12506" y="5541"/>
                    <a:pt x="12349" y="5515"/>
                  </a:cubicBezTo>
                  <a:cubicBezTo>
                    <a:pt x="12221" y="5495"/>
                    <a:pt x="12134" y="5416"/>
                    <a:pt x="12131" y="5287"/>
                  </a:cubicBezTo>
                  <a:cubicBezTo>
                    <a:pt x="12127" y="5133"/>
                    <a:pt x="12130" y="4982"/>
                    <a:pt x="12131" y="4828"/>
                  </a:cubicBezTo>
                  <a:cubicBezTo>
                    <a:pt x="12131" y="4805"/>
                    <a:pt x="12151" y="4778"/>
                    <a:pt x="12168" y="4760"/>
                  </a:cubicBezTo>
                  <a:cubicBezTo>
                    <a:pt x="12350" y="4587"/>
                    <a:pt x="12526" y="4409"/>
                    <a:pt x="12629" y="4175"/>
                  </a:cubicBezTo>
                  <a:cubicBezTo>
                    <a:pt x="12676" y="4072"/>
                    <a:pt x="12707" y="3965"/>
                    <a:pt x="12749" y="3860"/>
                  </a:cubicBezTo>
                  <a:cubicBezTo>
                    <a:pt x="12759" y="3837"/>
                    <a:pt x="12778" y="3805"/>
                    <a:pt x="12797" y="3803"/>
                  </a:cubicBezTo>
                  <a:cubicBezTo>
                    <a:pt x="12908" y="3784"/>
                    <a:pt x="13018" y="3774"/>
                    <a:pt x="13137" y="3758"/>
                  </a:cubicBezTo>
                  <a:lnTo>
                    <a:pt x="13137" y="4290"/>
                  </a:lnTo>
                  <a:cubicBezTo>
                    <a:pt x="13137" y="4447"/>
                    <a:pt x="13219" y="4539"/>
                    <a:pt x="13358" y="4545"/>
                  </a:cubicBezTo>
                  <a:cubicBezTo>
                    <a:pt x="13361" y="4545"/>
                    <a:pt x="13365" y="4545"/>
                    <a:pt x="13369" y="4545"/>
                  </a:cubicBezTo>
                  <a:cubicBezTo>
                    <a:pt x="13494" y="4545"/>
                    <a:pt x="13590" y="4454"/>
                    <a:pt x="13595" y="4293"/>
                  </a:cubicBezTo>
                  <a:cubicBezTo>
                    <a:pt x="13601" y="4123"/>
                    <a:pt x="13597" y="3952"/>
                    <a:pt x="13597" y="3781"/>
                  </a:cubicBezTo>
                  <a:cubicBezTo>
                    <a:pt x="13597" y="3427"/>
                    <a:pt x="13598" y="3075"/>
                    <a:pt x="13597" y="2721"/>
                  </a:cubicBezTo>
                  <a:cubicBezTo>
                    <a:pt x="13595" y="2343"/>
                    <a:pt x="13566" y="1970"/>
                    <a:pt x="13421" y="1612"/>
                  </a:cubicBezTo>
                  <a:cubicBezTo>
                    <a:pt x="13312" y="1340"/>
                    <a:pt x="13164" y="1094"/>
                    <a:pt x="12971" y="868"/>
                  </a:cubicBezTo>
                  <a:cubicBezTo>
                    <a:pt x="12746" y="605"/>
                    <a:pt x="12478" y="402"/>
                    <a:pt x="12171" y="254"/>
                  </a:cubicBezTo>
                  <a:cubicBezTo>
                    <a:pt x="11899" y="124"/>
                    <a:pt x="11613" y="30"/>
                    <a:pt x="11308" y="23"/>
                  </a:cubicBezTo>
                  <a:cubicBezTo>
                    <a:pt x="11076" y="17"/>
                    <a:pt x="10843" y="20"/>
                    <a:pt x="10611" y="16"/>
                  </a:cubicBezTo>
                  <a:lnTo>
                    <a:pt x="10611" y="16"/>
                  </a:lnTo>
                  <a:cubicBezTo>
                    <a:pt x="10640" y="19"/>
                    <a:pt x="10668" y="23"/>
                    <a:pt x="10722" y="30"/>
                  </a:cubicBezTo>
                  <a:cubicBezTo>
                    <a:pt x="10413" y="80"/>
                    <a:pt x="10143" y="166"/>
                    <a:pt x="9890" y="303"/>
                  </a:cubicBezTo>
                  <a:cubicBezTo>
                    <a:pt x="9613" y="456"/>
                    <a:pt x="9371" y="648"/>
                    <a:pt x="9164" y="890"/>
                  </a:cubicBezTo>
                  <a:cubicBezTo>
                    <a:pt x="8911" y="1186"/>
                    <a:pt x="8740" y="1523"/>
                    <a:pt x="8642" y="1895"/>
                  </a:cubicBezTo>
                  <a:cubicBezTo>
                    <a:pt x="8608" y="2026"/>
                    <a:pt x="8581" y="2162"/>
                    <a:pt x="8580" y="2297"/>
                  </a:cubicBezTo>
                  <a:cubicBezTo>
                    <a:pt x="8570" y="3505"/>
                    <a:pt x="8566" y="4715"/>
                    <a:pt x="8560" y="5923"/>
                  </a:cubicBezTo>
                  <a:cubicBezTo>
                    <a:pt x="8560" y="5974"/>
                    <a:pt x="8553" y="6009"/>
                    <a:pt x="8503" y="6044"/>
                  </a:cubicBezTo>
                  <a:cubicBezTo>
                    <a:pt x="8223" y="6250"/>
                    <a:pt x="7979" y="6493"/>
                    <a:pt x="7780" y="6780"/>
                  </a:cubicBezTo>
                  <a:cubicBezTo>
                    <a:pt x="7771" y="6796"/>
                    <a:pt x="7754" y="6818"/>
                    <a:pt x="7739" y="6818"/>
                  </a:cubicBezTo>
                  <a:cubicBezTo>
                    <a:pt x="7688" y="6820"/>
                    <a:pt x="7637" y="6821"/>
                    <a:pt x="7585" y="6821"/>
                  </a:cubicBezTo>
                  <a:cubicBezTo>
                    <a:pt x="7534" y="6821"/>
                    <a:pt x="7482" y="6820"/>
                    <a:pt x="7431" y="6818"/>
                  </a:cubicBezTo>
                  <a:cubicBezTo>
                    <a:pt x="7414" y="6818"/>
                    <a:pt x="7398" y="6790"/>
                    <a:pt x="7386" y="6772"/>
                  </a:cubicBezTo>
                  <a:cubicBezTo>
                    <a:pt x="7128" y="6326"/>
                    <a:pt x="6763" y="5988"/>
                    <a:pt x="6322" y="5729"/>
                  </a:cubicBezTo>
                  <a:cubicBezTo>
                    <a:pt x="6217" y="5669"/>
                    <a:pt x="6104" y="5621"/>
                    <a:pt x="5999" y="5559"/>
                  </a:cubicBezTo>
                  <a:cubicBezTo>
                    <a:pt x="5907" y="5507"/>
                    <a:pt x="5827" y="5435"/>
                    <a:pt x="5733" y="5387"/>
                  </a:cubicBezTo>
                  <a:cubicBezTo>
                    <a:pt x="5609" y="5324"/>
                    <a:pt x="5481" y="5268"/>
                    <a:pt x="5348" y="5234"/>
                  </a:cubicBezTo>
                  <a:cubicBezTo>
                    <a:pt x="5301" y="5222"/>
                    <a:pt x="5252" y="5218"/>
                    <a:pt x="5201" y="5218"/>
                  </a:cubicBezTo>
                  <a:cubicBezTo>
                    <a:pt x="5147" y="5218"/>
                    <a:pt x="5091" y="5223"/>
                    <a:pt x="5039" y="5229"/>
                  </a:cubicBezTo>
                  <a:cubicBezTo>
                    <a:pt x="5032" y="5230"/>
                    <a:pt x="5025" y="5231"/>
                    <a:pt x="5019" y="5231"/>
                  </a:cubicBezTo>
                  <a:cubicBezTo>
                    <a:pt x="4955" y="5231"/>
                    <a:pt x="4930" y="5187"/>
                    <a:pt x="4908" y="5142"/>
                  </a:cubicBezTo>
                  <a:cubicBezTo>
                    <a:pt x="4884" y="5089"/>
                    <a:pt x="4855" y="5034"/>
                    <a:pt x="4931" y="4985"/>
                  </a:cubicBezTo>
                  <a:cubicBezTo>
                    <a:pt x="5282" y="4763"/>
                    <a:pt x="5524" y="4456"/>
                    <a:pt x="5644" y="4057"/>
                  </a:cubicBezTo>
                  <a:cubicBezTo>
                    <a:pt x="5668" y="3977"/>
                    <a:pt x="5695" y="3897"/>
                    <a:pt x="5708" y="3816"/>
                  </a:cubicBezTo>
                  <a:cubicBezTo>
                    <a:pt x="5715" y="3762"/>
                    <a:pt x="5732" y="3747"/>
                    <a:pt x="5781" y="3730"/>
                  </a:cubicBezTo>
                  <a:cubicBezTo>
                    <a:pt x="6016" y="3648"/>
                    <a:pt x="6149" y="3426"/>
                    <a:pt x="6118" y="3202"/>
                  </a:cubicBezTo>
                  <a:cubicBezTo>
                    <a:pt x="6117" y="3189"/>
                    <a:pt x="6118" y="3179"/>
                    <a:pt x="6118" y="3167"/>
                  </a:cubicBezTo>
                  <a:cubicBezTo>
                    <a:pt x="6112" y="2544"/>
                    <a:pt x="6111" y="1922"/>
                    <a:pt x="6098" y="1298"/>
                  </a:cubicBezTo>
                  <a:cubicBezTo>
                    <a:pt x="6093" y="999"/>
                    <a:pt x="5852" y="742"/>
                    <a:pt x="5569" y="678"/>
                  </a:cubicBezTo>
                  <a:cubicBezTo>
                    <a:pt x="5490" y="661"/>
                    <a:pt x="5445" y="653"/>
                    <a:pt x="5419" y="548"/>
                  </a:cubicBezTo>
                  <a:cubicBezTo>
                    <a:pt x="5344" y="217"/>
                    <a:pt x="5071" y="10"/>
                    <a:pt x="4734" y="6"/>
                  </a:cubicBezTo>
                  <a:cubicBezTo>
                    <a:pt x="4467" y="3"/>
                    <a:pt x="4199" y="0"/>
                    <a:pt x="39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71"/>
          <p:cNvGrpSpPr/>
          <p:nvPr/>
        </p:nvGrpSpPr>
        <p:grpSpPr>
          <a:xfrm>
            <a:off x="3888294" y="1149791"/>
            <a:ext cx="614700" cy="614700"/>
            <a:chOff x="3888294" y="1149791"/>
            <a:chExt cx="614700" cy="614700"/>
          </a:xfrm>
        </p:grpSpPr>
        <p:sp>
          <p:nvSpPr>
            <p:cNvPr id="1508" name="Google Shape;1508;p71"/>
            <p:cNvSpPr/>
            <p:nvPr/>
          </p:nvSpPr>
          <p:spPr>
            <a:xfrm>
              <a:off x="3888294"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71"/>
            <p:cNvSpPr/>
            <p:nvPr/>
          </p:nvSpPr>
          <p:spPr>
            <a:xfrm>
              <a:off x="3962282" y="1232584"/>
              <a:ext cx="466431" cy="449115"/>
            </a:xfrm>
            <a:custGeom>
              <a:rect b="b" l="l" r="r" t="t"/>
              <a:pathLst>
                <a:path extrusionOk="0" h="14343" w="14896">
                  <a:moveTo>
                    <a:pt x="7471" y="466"/>
                  </a:moveTo>
                  <a:cubicBezTo>
                    <a:pt x="7475" y="466"/>
                    <a:pt x="7480" y="466"/>
                    <a:pt x="7484" y="466"/>
                  </a:cubicBezTo>
                  <a:cubicBezTo>
                    <a:pt x="8066" y="473"/>
                    <a:pt x="8530" y="943"/>
                    <a:pt x="8538" y="1541"/>
                  </a:cubicBezTo>
                  <a:cubicBezTo>
                    <a:pt x="8545" y="2040"/>
                    <a:pt x="8130" y="2590"/>
                    <a:pt x="7546" y="2590"/>
                  </a:cubicBezTo>
                  <a:cubicBezTo>
                    <a:pt x="7519" y="2590"/>
                    <a:pt x="7492" y="2589"/>
                    <a:pt x="7465" y="2587"/>
                  </a:cubicBezTo>
                  <a:cubicBezTo>
                    <a:pt x="7437" y="2589"/>
                    <a:pt x="7411" y="2590"/>
                    <a:pt x="7384" y="2590"/>
                  </a:cubicBezTo>
                  <a:cubicBezTo>
                    <a:pt x="6801" y="2590"/>
                    <a:pt x="6387" y="2051"/>
                    <a:pt x="6389" y="1544"/>
                  </a:cubicBezTo>
                  <a:cubicBezTo>
                    <a:pt x="6394" y="965"/>
                    <a:pt x="6836" y="466"/>
                    <a:pt x="7471" y="466"/>
                  </a:cubicBezTo>
                  <a:close/>
                  <a:moveTo>
                    <a:pt x="7459" y="8505"/>
                  </a:moveTo>
                  <a:cubicBezTo>
                    <a:pt x="7471" y="8505"/>
                    <a:pt x="7484" y="8506"/>
                    <a:pt x="7496" y="8506"/>
                  </a:cubicBezTo>
                  <a:cubicBezTo>
                    <a:pt x="7951" y="8530"/>
                    <a:pt x="8288" y="8891"/>
                    <a:pt x="8287" y="9324"/>
                  </a:cubicBezTo>
                  <a:cubicBezTo>
                    <a:pt x="8287" y="9796"/>
                    <a:pt x="7923" y="10144"/>
                    <a:pt x="7465" y="10150"/>
                  </a:cubicBezTo>
                  <a:cubicBezTo>
                    <a:pt x="7461" y="10150"/>
                    <a:pt x="7458" y="10150"/>
                    <a:pt x="7455" y="10150"/>
                  </a:cubicBezTo>
                  <a:cubicBezTo>
                    <a:pt x="7015" y="10150"/>
                    <a:pt x="6630" y="9772"/>
                    <a:pt x="6650" y="9324"/>
                  </a:cubicBezTo>
                  <a:cubicBezTo>
                    <a:pt x="6622" y="8916"/>
                    <a:pt x="7004" y="8505"/>
                    <a:pt x="7459" y="8505"/>
                  </a:cubicBezTo>
                  <a:close/>
                  <a:moveTo>
                    <a:pt x="7468" y="8048"/>
                  </a:moveTo>
                  <a:cubicBezTo>
                    <a:pt x="6734" y="8048"/>
                    <a:pt x="6218" y="8642"/>
                    <a:pt x="6188" y="9260"/>
                  </a:cubicBezTo>
                  <a:cubicBezTo>
                    <a:pt x="6151" y="9998"/>
                    <a:pt x="6750" y="10597"/>
                    <a:pt x="7404" y="10597"/>
                  </a:cubicBezTo>
                  <a:cubicBezTo>
                    <a:pt x="7422" y="10597"/>
                    <a:pt x="7440" y="10597"/>
                    <a:pt x="7458" y="10596"/>
                  </a:cubicBezTo>
                  <a:cubicBezTo>
                    <a:pt x="7474" y="10596"/>
                    <a:pt x="7491" y="10597"/>
                    <a:pt x="7508" y="10597"/>
                  </a:cubicBezTo>
                  <a:cubicBezTo>
                    <a:pt x="8194" y="10597"/>
                    <a:pt x="8703" y="10005"/>
                    <a:pt x="8738" y="9431"/>
                  </a:cubicBezTo>
                  <a:cubicBezTo>
                    <a:pt x="8787" y="8597"/>
                    <a:pt x="8145" y="8070"/>
                    <a:pt x="7514" y="8049"/>
                  </a:cubicBezTo>
                  <a:cubicBezTo>
                    <a:pt x="7499" y="8049"/>
                    <a:pt x="7483" y="8048"/>
                    <a:pt x="7468" y="8048"/>
                  </a:cubicBezTo>
                  <a:close/>
                  <a:moveTo>
                    <a:pt x="2622" y="8885"/>
                  </a:moveTo>
                  <a:cubicBezTo>
                    <a:pt x="2623" y="8885"/>
                    <a:pt x="2624" y="8885"/>
                    <a:pt x="2625" y="8885"/>
                  </a:cubicBezTo>
                  <a:cubicBezTo>
                    <a:pt x="3206" y="8887"/>
                    <a:pt x="3693" y="9342"/>
                    <a:pt x="3694" y="9969"/>
                  </a:cubicBezTo>
                  <a:cubicBezTo>
                    <a:pt x="3696" y="10531"/>
                    <a:pt x="3224" y="11021"/>
                    <a:pt x="2663" y="11021"/>
                  </a:cubicBezTo>
                  <a:cubicBezTo>
                    <a:pt x="2647" y="11021"/>
                    <a:pt x="2632" y="11021"/>
                    <a:pt x="2616" y="11020"/>
                  </a:cubicBezTo>
                  <a:cubicBezTo>
                    <a:pt x="2600" y="11021"/>
                    <a:pt x="2585" y="11022"/>
                    <a:pt x="2569" y="11022"/>
                  </a:cubicBezTo>
                  <a:cubicBezTo>
                    <a:pt x="2030" y="11022"/>
                    <a:pt x="1517" y="10510"/>
                    <a:pt x="1556" y="9895"/>
                  </a:cubicBezTo>
                  <a:cubicBezTo>
                    <a:pt x="1592" y="9353"/>
                    <a:pt x="2029" y="8885"/>
                    <a:pt x="2622" y="8885"/>
                  </a:cubicBezTo>
                  <a:close/>
                  <a:moveTo>
                    <a:pt x="12283" y="8885"/>
                  </a:moveTo>
                  <a:cubicBezTo>
                    <a:pt x="12871" y="8885"/>
                    <a:pt x="13364" y="9376"/>
                    <a:pt x="13350" y="9999"/>
                  </a:cubicBezTo>
                  <a:cubicBezTo>
                    <a:pt x="13338" y="10494"/>
                    <a:pt x="12899" y="11023"/>
                    <a:pt x="12334" y="11023"/>
                  </a:cubicBezTo>
                  <a:cubicBezTo>
                    <a:pt x="12316" y="11023"/>
                    <a:pt x="12297" y="11023"/>
                    <a:pt x="12279" y="11022"/>
                  </a:cubicBezTo>
                  <a:cubicBezTo>
                    <a:pt x="12262" y="11023"/>
                    <a:pt x="12245" y="11023"/>
                    <a:pt x="12228" y="11023"/>
                  </a:cubicBezTo>
                  <a:cubicBezTo>
                    <a:pt x="11677" y="11023"/>
                    <a:pt x="11174" y="10500"/>
                    <a:pt x="11208" y="9911"/>
                  </a:cubicBezTo>
                  <a:cubicBezTo>
                    <a:pt x="11241" y="9354"/>
                    <a:pt x="11684" y="8885"/>
                    <a:pt x="12281" y="8885"/>
                  </a:cubicBezTo>
                  <a:cubicBezTo>
                    <a:pt x="12281" y="8885"/>
                    <a:pt x="12282" y="8885"/>
                    <a:pt x="12283" y="8885"/>
                  </a:cubicBezTo>
                  <a:close/>
                  <a:moveTo>
                    <a:pt x="7463" y="7123"/>
                  </a:moveTo>
                  <a:cubicBezTo>
                    <a:pt x="7504" y="7123"/>
                    <a:pt x="7545" y="7123"/>
                    <a:pt x="7586" y="7124"/>
                  </a:cubicBezTo>
                  <a:cubicBezTo>
                    <a:pt x="7670" y="7125"/>
                    <a:pt x="7721" y="7178"/>
                    <a:pt x="7726" y="7260"/>
                  </a:cubicBezTo>
                  <a:cubicBezTo>
                    <a:pt x="7735" y="7432"/>
                    <a:pt x="7840" y="7582"/>
                    <a:pt x="8004" y="7628"/>
                  </a:cubicBezTo>
                  <a:cubicBezTo>
                    <a:pt x="8084" y="7652"/>
                    <a:pt x="8159" y="7690"/>
                    <a:pt x="8234" y="7725"/>
                  </a:cubicBezTo>
                  <a:cubicBezTo>
                    <a:pt x="8313" y="7763"/>
                    <a:pt x="8391" y="7783"/>
                    <a:pt x="8467" y="7783"/>
                  </a:cubicBezTo>
                  <a:cubicBezTo>
                    <a:pt x="8563" y="7783"/>
                    <a:pt x="8656" y="7750"/>
                    <a:pt x="8744" y="7673"/>
                  </a:cubicBezTo>
                  <a:cubicBezTo>
                    <a:pt x="8772" y="7647"/>
                    <a:pt x="8802" y="7635"/>
                    <a:pt x="8831" y="7635"/>
                  </a:cubicBezTo>
                  <a:cubicBezTo>
                    <a:pt x="8862" y="7635"/>
                    <a:pt x="8893" y="7649"/>
                    <a:pt x="8923" y="7677"/>
                  </a:cubicBezTo>
                  <a:cubicBezTo>
                    <a:pt x="8984" y="7734"/>
                    <a:pt x="9042" y="7793"/>
                    <a:pt x="9099" y="7852"/>
                  </a:cubicBezTo>
                  <a:cubicBezTo>
                    <a:pt x="9157" y="7915"/>
                    <a:pt x="9160" y="7994"/>
                    <a:pt x="9100" y="8056"/>
                  </a:cubicBezTo>
                  <a:cubicBezTo>
                    <a:pt x="8977" y="8193"/>
                    <a:pt x="8970" y="8342"/>
                    <a:pt x="9044" y="8508"/>
                  </a:cubicBezTo>
                  <a:cubicBezTo>
                    <a:pt x="9086" y="8601"/>
                    <a:pt x="9126" y="8699"/>
                    <a:pt x="9157" y="8795"/>
                  </a:cubicBezTo>
                  <a:cubicBezTo>
                    <a:pt x="9201" y="8928"/>
                    <a:pt x="9350" y="9052"/>
                    <a:pt x="9501" y="9052"/>
                  </a:cubicBezTo>
                  <a:cubicBezTo>
                    <a:pt x="9503" y="9052"/>
                    <a:pt x="9504" y="9052"/>
                    <a:pt x="9506" y="9052"/>
                  </a:cubicBezTo>
                  <a:cubicBezTo>
                    <a:pt x="9509" y="9052"/>
                    <a:pt x="9511" y="9052"/>
                    <a:pt x="9513" y="9052"/>
                  </a:cubicBezTo>
                  <a:cubicBezTo>
                    <a:pt x="9602" y="9052"/>
                    <a:pt x="9651" y="9105"/>
                    <a:pt x="9655" y="9197"/>
                  </a:cubicBezTo>
                  <a:cubicBezTo>
                    <a:pt x="9656" y="9238"/>
                    <a:pt x="9655" y="9280"/>
                    <a:pt x="9655" y="9321"/>
                  </a:cubicBezTo>
                  <a:cubicBezTo>
                    <a:pt x="9659" y="9322"/>
                    <a:pt x="9666" y="9324"/>
                    <a:pt x="9672" y="9325"/>
                  </a:cubicBezTo>
                  <a:cubicBezTo>
                    <a:pt x="9652" y="9399"/>
                    <a:pt x="9648" y="9481"/>
                    <a:pt x="9607" y="9540"/>
                  </a:cubicBezTo>
                  <a:cubicBezTo>
                    <a:pt x="9584" y="9583"/>
                    <a:pt x="9509" y="9594"/>
                    <a:pt x="9454" y="9604"/>
                  </a:cubicBezTo>
                  <a:cubicBezTo>
                    <a:pt x="9297" y="9627"/>
                    <a:pt x="9212" y="9724"/>
                    <a:pt x="9160" y="9861"/>
                  </a:cubicBezTo>
                  <a:cubicBezTo>
                    <a:pt x="9127" y="9945"/>
                    <a:pt x="9097" y="10030"/>
                    <a:pt x="9056" y="10108"/>
                  </a:cubicBezTo>
                  <a:cubicBezTo>
                    <a:pt x="8963" y="10284"/>
                    <a:pt x="8987" y="10447"/>
                    <a:pt x="9104" y="10601"/>
                  </a:cubicBezTo>
                  <a:cubicBezTo>
                    <a:pt x="9161" y="10674"/>
                    <a:pt x="9160" y="10729"/>
                    <a:pt x="9096" y="10790"/>
                  </a:cubicBezTo>
                  <a:cubicBezTo>
                    <a:pt x="9042" y="10845"/>
                    <a:pt x="8987" y="10899"/>
                    <a:pt x="8933" y="10952"/>
                  </a:cubicBezTo>
                  <a:cubicBezTo>
                    <a:pt x="8893" y="10992"/>
                    <a:pt x="8859" y="11012"/>
                    <a:pt x="8824" y="11012"/>
                  </a:cubicBezTo>
                  <a:cubicBezTo>
                    <a:pt x="8792" y="11012"/>
                    <a:pt x="8760" y="10996"/>
                    <a:pt x="8724" y="10964"/>
                  </a:cubicBezTo>
                  <a:cubicBezTo>
                    <a:pt x="8642" y="10891"/>
                    <a:pt x="8558" y="10858"/>
                    <a:pt x="8469" y="10858"/>
                  </a:cubicBezTo>
                  <a:cubicBezTo>
                    <a:pt x="8404" y="10858"/>
                    <a:pt x="8336" y="10876"/>
                    <a:pt x="8265" y="10908"/>
                  </a:cubicBezTo>
                  <a:cubicBezTo>
                    <a:pt x="8178" y="10949"/>
                    <a:pt x="8086" y="10985"/>
                    <a:pt x="7994" y="11017"/>
                  </a:cubicBezTo>
                  <a:cubicBezTo>
                    <a:pt x="7838" y="11077"/>
                    <a:pt x="7733" y="11211"/>
                    <a:pt x="7725" y="11375"/>
                  </a:cubicBezTo>
                  <a:cubicBezTo>
                    <a:pt x="7719" y="11466"/>
                    <a:pt x="7671" y="11511"/>
                    <a:pt x="7582" y="11511"/>
                  </a:cubicBezTo>
                  <a:lnTo>
                    <a:pt x="7334" y="11511"/>
                  </a:lnTo>
                  <a:cubicBezTo>
                    <a:pt x="7252" y="11511"/>
                    <a:pt x="7200" y="11462"/>
                    <a:pt x="7194" y="11378"/>
                  </a:cubicBezTo>
                  <a:cubicBezTo>
                    <a:pt x="7182" y="11190"/>
                    <a:pt x="7090" y="11071"/>
                    <a:pt x="6906" y="11013"/>
                  </a:cubicBezTo>
                  <a:cubicBezTo>
                    <a:pt x="6783" y="10973"/>
                    <a:pt x="6667" y="10911"/>
                    <a:pt x="6545" y="10872"/>
                  </a:cubicBezTo>
                  <a:cubicBezTo>
                    <a:pt x="6509" y="10860"/>
                    <a:pt x="6474" y="10854"/>
                    <a:pt x="6439" y="10854"/>
                  </a:cubicBezTo>
                  <a:cubicBezTo>
                    <a:pt x="6352" y="10854"/>
                    <a:pt x="6271" y="10891"/>
                    <a:pt x="6200" y="10957"/>
                  </a:cubicBezTo>
                  <a:cubicBezTo>
                    <a:pt x="6163" y="10992"/>
                    <a:pt x="6130" y="11009"/>
                    <a:pt x="6097" y="11009"/>
                  </a:cubicBezTo>
                  <a:cubicBezTo>
                    <a:pt x="6063" y="11009"/>
                    <a:pt x="6030" y="10991"/>
                    <a:pt x="5993" y="10954"/>
                  </a:cubicBezTo>
                  <a:cubicBezTo>
                    <a:pt x="5938" y="10901"/>
                    <a:pt x="5884" y="10846"/>
                    <a:pt x="5831" y="10792"/>
                  </a:cubicBezTo>
                  <a:cubicBezTo>
                    <a:pt x="5760" y="10719"/>
                    <a:pt x="5760" y="10662"/>
                    <a:pt x="5825" y="10589"/>
                  </a:cubicBezTo>
                  <a:cubicBezTo>
                    <a:pt x="5927" y="10474"/>
                    <a:pt x="5951" y="10340"/>
                    <a:pt x="5901" y="10200"/>
                  </a:cubicBezTo>
                  <a:cubicBezTo>
                    <a:pt x="5849" y="10051"/>
                    <a:pt x="5787" y="9904"/>
                    <a:pt x="5719" y="9762"/>
                  </a:cubicBezTo>
                  <a:cubicBezTo>
                    <a:pt x="5658" y="9635"/>
                    <a:pt x="5532" y="9598"/>
                    <a:pt x="5403" y="9584"/>
                  </a:cubicBezTo>
                  <a:cubicBezTo>
                    <a:pt x="5320" y="9576"/>
                    <a:pt x="5269" y="9529"/>
                    <a:pt x="5269" y="9448"/>
                  </a:cubicBezTo>
                  <a:cubicBezTo>
                    <a:pt x="5269" y="9363"/>
                    <a:pt x="5266" y="9276"/>
                    <a:pt x="5269" y="9191"/>
                  </a:cubicBezTo>
                  <a:cubicBezTo>
                    <a:pt x="5270" y="9109"/>
                    <a:pt x="5323" y="9056"/>
                    <a:pt x="5406" y="9054"/>
                  </a:cubicBezTo>
                  <a:cubicBezTo>
                    <a:pt x="5594" y="9042"/>
                    <a:pt x="5703" y="8957"/>
                    <a:pt x="5767" y="8781"/>
                  </a:cubicBezTo>
                  <a:cubicBezTo>
                    <a:pt x="5797" y="8700"/>
                    <a:pt x="5832" y="8622"/>
                    <a:pt x="5870" y="8543"/>
                  </a:cubicBezTo>
                  <a:cubicBezTo>
                    <a:pt x="5952" y="8367"/>
                    <a:pt x="5955" y="8203"/>
                    <a:pt x="5816" y="8051"/>
                  </a:cubicBezTo>
                  <a:cubicBezTo>
                    <a:pt x="5765" y="7994"/>
                    <a:pt x="5761" y="7923"/>
                    <a:pt x="5811" y="7868"/>
                  </a:cubicBezTo>
                  <a:cubicBezTo>
                    <a:pt x="5877" y="7794"/>
                    <a:pt x="5955" y="7731"/>
                    <a:pt x="6029" y="7666"/>
                  </a:cubicBezTo>
                  <a:cubicBezTo>
                    <a:pt x="6052" y="7644"/>
                    <a:pt x="6076" y="7634"/>
                    <a:pt x="6099" y="7634"/>
                  </a:cubicBezTo>
                  <a:cubicBezTo>
                    <a:pt x="6125" y="7634"/>
                    <a:pt x="6150" y="7646"/>
                    <a:pt x="6176" y="7669"/>
                  </a:cubicBezTo>
                  <a:cubicBezTo>
                    <a:pt x="6264" y="7748"/>
                    <a:pt x="6358" y="7783"/>
                    <a:pt x="6456" y="7783"/>
                  </a:cubicBezTo>
                  <a:cubicBezTo>
                    <a:pt x="6532" y="7783"/>
                    <a:pt x="6610" y="7762"/>
                    <a:pt x="6691" y="7724"/>
                  </a:cubicBezTo>
                  <a:cubicBezTo>
                    <a:pt x="6770" y="7684"/>
                    <a:pt x="6853" y="7647"/>
                    <a:pt x="6938" y="7620"/>
                  </a:cubicBezTo>
                  <a:cubicBezTo>
                    <a:pt x="7077" y="7577"/>
                    <a:pt x="7201" y="7420"/>
                    <a:pt x="7197" y="7265"/>
                  </a:cubicBezTo>
                  <a:cubicBezTo>
                    <a:pt x="7194" y="7178"/>
                    <a:pt x="7251" y="7125"/>
                    <a:pt x="7339" y="7124"/>
                  </a:cubicBezTo>
                  <a:cubicBezTo>
                    <a:pt x="7380" y="7123"/>
                    <a:pt x="7422" y="7123"/>
                    <a:pt x="7463" y="7123"/>
                  </a:cubicBezTo>
                  <a:close/>
                  <a:moveTo>
                    <a:pt x="2590" y="11461"/>
                  </a:moveTo>
                  <a:cubicBezTo>
                    <a:pt x="2787" y="11461"/>
                    <a:pt x="2985" y="11461"/>
                    <a:pt x="3182" y="11462"/>
                  </a:cubicBezTo>
                  <a:cubicBezTo>
                    <a:pt x="3526" y="11464"/>
                    <a:pt x="3843" y="11552"/>
                    <a:pt x="4126" y="11754"/>
                  </a:cubicBezTo>
                  <a:cubicBezTo>
                    <a:pt x="4492" y="12019"/>
                    <a:pt x="4727" y="12371"/>
                    <a:pt x="4774" y="12825"/>
                  </a:cubicBezTo>
                  <a:cubicBezTo>
                    <a:pt x="4799" y="13093"/>
                    <a:pt x="4795" y="13364"/>
                    <a:pt x="4792" y="13636"/>
                  </a:cubicBezTo>
                  <a:cubicBezTo>
                    <a:pt x="4791" y="13772"/>
                    <a:pt x="4653" y="13894"/>
                    <a:pt x="4506" y="13901"/>
                  </a:cubicBezTo>
                  <a:cubicBezTo>
                    <a:pt x="4464" y="13903"/>
                    <a:pt x="4421" y="13904"/>
                    <a:pt x="4378" y="13904"/>
                  </a:cubicBezTo>
                  <a:cubicBezTo>
                    <a:pt x="4313" y="13904"/>
                    <a:pt x="4247" y="13902"/>
                    <a:pt x="4177" y="13902"/>
                  </a:cubicBezTo>
                  <a:lnTo>
                    <a:pt x="4177" y="13265"/>
                  </a:lnTo>
                  <a:cubicBezTo>
                    <a:pt x="4177" y="13138"/>
                    <a:pt x="4116" y="13053"/>
                    <a:pt x="4000" y="13018"/>
                  </a:cubicBezTo>
                  <a:cubicBezTo>
                    <a:pt x="3976" y="13011"/>
                    <a:pt x="3953" y="13007"/>
                    <a:pt x="3931" y="13007"/>
                  </a:cubicBezTo>
                  <a:cubicBezTo>
                    <a:pt x="3804" y="13007"/>
                    <a:pt x="3717" y="13119"/>
                    <a:pt x="3717" y="13222"/>
                  </a:cubicBezTo>
                  <a:cubicBezTo>
                    <a:pt x="3720" y="13417"/>
                    <a:pt x="3717" y="13611"/>
                    <a:pt x="3717" y="13806"/>
                  </a:cubicBezTo>
                  <a:lnTo>
                    <a:pt x="3717" y="13898"/>
                  </a:lnTo>
                  <a:lnTo>
                    <a:pt x="1527" y="13898"/>
                  </a:lnTo>
                  <a:lnTo>
                    <a:pt x="1527" y="13243"/>
                  </a:lnTo>
                  <a:cubicBezTo>
                    <a:pt x="1527" y="13124"/>
                    <a:pt x="1480" y="13056"/>
                    <a:pt x="1385" y="13018"/>
                  </a:cubicBezTo>
                  <a:cubicBezTo>
                    <a:pt x="1362" y="13009"/>
                    <a:pt x="1338" y="13005"/>
                    <a:pt x="1313" y="13005"/>
                  </a:cubicBezTo>
                  <a:cubicBezTo>
                    <a:pt x="1234" y="13005"/>
                    <a:pt x="1154" y="13045"/>
                    <a:pt x="1124" y="13099"/>
                  </a:cubicBezTo>
                  <a:cubicBezTo>
                    <a:pt x="1102" y="13134"/>
                    <a:pt x="1088" y="13178"/>
                    <a:pt x="1085" y="13219"/>
                  </a:cubicBezTo>
                  <a:cubicBezTo>
                    <a:pt x="1082" y="13441"/>
                    <a:pt x="1084" y="13666"/>
                    <a:pt x="1084" y="13901"/>
                  </a:cubicBezTo>
                  <a:cubicBezTo>
                    <a:pt x="1066" y="13900"/>
                    <a:pt x="1048" y="13899"/>
                    <a:pt x="1030" y="13899"/>
                  </a:cubicBezTo>
                  <a:cubicBezTo>
                    <a:pt x="965" y="13899"/>
                    <a:pt x="900" y="13905"/>
                    <a:pt x="836" y="13905"/>
                  </a:cubicBezTo>
                  <a:cubicBezTo>
                    <a:pt x="764" y="13905"/>
                    <a:pt x="693" y="13898"/>
                    <a:pt x="624" y="13867"/>
                  </a:cubicBezTo>
                  <a:cubicBezTo>
                    <a:pt x="507" y="13816"/>
                    <a:pt x="453" y="13717"/>
                    <a:pt x="449" y="13598"/>
                  </a:cubicBezTo>
                  <a:cubicBezTo>
                    <a:pt x="442" y="13396"/>
                    <a:pt x="439" y="13192"/>
                    <a:pt x="449" y="12988"/>
                  </a:cubicBezTo>
                  <a:cubicBezTo>
                    <a:pt x="470" y="12627"/>
                    <a:pt x="590" y="12303"/>
                    <a:pt x="829" y="12023"/>
                  </a:cubicBezTo>
                  <a:cubicBezTo>
                    <a:pt x="1081" y="11728"/>
                    <a:pt x="1399" y="11559"/>
                    <a:pt x="1772" y="11481"/>
                  </a:cubicBezTo>
                  <a:cubicBezTo>
                    <a:pt x="1846" y="11466"/>
                    <a:pt x="1923" y="11462"/>
                    <a:pt x="1998" y="11462"/>
                  </a:cubicBezTo>
                  <a:cubicBezTo>
                    <a:pt x="2195" y="11461"/>
                    <a:pt x="2393" y="11461"/>
                    <a:pt x="2590" y="11461"/>
                  </a:cubicBezTo>
                  <a:close/>
                  <a:moveTo>
                    <a:pt x="7373" y="0"/>
                  </a:moveTo>
                  <a:cubicBezTo>
                    <a:pt x="7303" y="13"/>
                    <a:pt x="7233" y="23"/>
                    <a:pt x="7163" y="36"/>
                  </a:cubicBezTo>
                  <a:cubicBezTo>
                    <a:pt x="6890" y="85"/>
                    <a:pt x="6650" y="206"/>
                    <a:pt x="6445" y="391"/>
                  </a:cubicBezTo>
                  <a:cubicBezTo>
                    <a:pt x="6173" y="637"/>
                    <a:pt x="6006" y="937"/>
                    <a:pt x="5956" y="1305"/>
                  </a:cubicBezTo>
                  <a:cubicBezTo>
                    <a:pt x="5915" y="1612"/>
                    <a:pt x="5937" y="1910"/>
                    <a:pt x="6084" y="2186"/>
                  </a:cubicBezTo>
                  <a:cubicBezTo>
                    <a:pt x="6169" y="2345"/>
                    <a:pt x="6275" y="2492"/>
                    <a:pt x="6364" y="2633"/>
                  </a:cubicBezTo>
                  <a:cubicBezTo>
                    <a:pt x="6227" y="2690"/>
                    <a:pt x="6078" y="2748"/>
                    <a:pt x="5931" y="2812"/>
                  </a:cubicBezTo>
                  <a:cubicBezTo>
                    <a:pt x="5839" y="2853"/>
                    <a:pt x="5791" y="2945"/>
                    <a:pt x="5812" y="3045"/>
                  </a:cubicBezTo>
                  <a:cubicBezTo>
                    <a:pt x="5839" y="3173"/>
                    <a:pt x="5918" y="3240"/>
                    <a:pt x="6021" y="3240"/>
                  </a:cubicBezTo>
                  <a:cubicBezTo>
                    <a:pt x="6064" y="3240"/>
                    <a:pt x="6112" y="3229"/>
                    <a:pt x="6162" y="3205"/>
                  </a:cubicBezTo>
                  <a:cubicBezTo>
                    <a:pt x="6378" y="3101"/>
                    <a:pt x="6605" y="3042"/>
                    <a:pt x="6848" y="3042"/>
                  </a:cubicBezTo>
                  <a:cubicBezTo>
                    <a:pt x="6851" y="3042"/>
                    <a:pt x="6853" y="3042"/>
                    <a:pt x="6856" y="3042"/>
                  </a:cubicBezTo>
                  <a:cubicBezTo>
                    <a:pt x="6905" y="3042"/>
                    <a:pt x="6954" y="3042"/>
                    <a:pt x="7002" y="3042"/>
                  </a:cubicBezTo>
                  <a:cubicBezTo>
                    <a:pt x="7222" y="3042"/>
                    <a:pt x="7441" y="3041"/>
                    <a:pt x="7661" y="3041"/>
                  </a:cubicBezTo>
                  <a:cubicBezTo>
                    <a:pt x="7805" y="3041"/>
                    <a:pt x="7949" y="3042"/>
                    <a:pt x="8093" y="3044"/>
                  </a:cubicBezTo>
                  <a:cubicBezTo>
                    <a:pt x="8207" y="3045"/>
                    <a:pt x="8323" y="3063"/>
                    <a:pt x="8435" y="3090"/>
                  </a:cubicBezTo>
                  <a:cubicBezTo>
                    <a:pt x="8800" y="3175"/>
                    <a:pt x="9087" y="3377"/>
                    <a:pt x="9317" y="3672"/>
                  </a:cubicBezTo>
                  <a:cubicBezTo>
                    <a:pt x="9512" y="3922"/>
                    <a:pt x="9615" y="4211"/>
                    <a:pt x="9632" y="4528"/>
                  </a:cubicBezTo>
                  <a:cubicBezTo>
                    <a:pt x="9645" y="4746"/>
                    <a:pt x="9636" y="4962"/>
                    <a:pt x="9635" y="5181"/>
                  </a:cubicBezTo>
                  <a:cubicBezTo>
                    <a:pt x="9635" y="5307"/>
                    <a:pt x="9547" y="5440"/>
                    <a:pt x="9427" y="5461"/>
                  </a:cubicBezTo>
                  <a:cubicBezTo>
                    <a:pt x="9295" y="5484"/>
                    <a:pt x="9157" y="5483"/>
                    <a:pt x="9027" y="5491"/>
                  </a:cubicBezTo>
                  <a:cubicBezTo>
                    <a:pt x="9021" y="5467"/>
                    <a:pt x="9017" y="5461"/>
                    <a:pt x="9017" y="5454"/>
                  </a:cubicBezTo>
                  <a:cubicBezTo>
                    <a:pt x="9017" y="5259"/>
                    <a:pt x="9019" y="5065"/>
                    <a:pt x="9014" y="4870"/>
                  </a:cubicBezTo>
                  <a:cubicBezTo>
                    <a:pt x="9012" y="4812"/>
                    <a:pt x="8995" y="4750"/>
                    <a:pt x="8974" y="4696"/>
                  </a:cubicBezTo>
                  <a:cubicBezTo>
                    <a:pt x="8948" y="4627"/>
                    <a:pt x="8852" y="4579"/>
                    <a:pt x="8772" y="4579"/>
                  </a:cubicBezTo>
                  <a:cubicBezTo>
                    <a:pt x="8759" y="4579"/>
                    <a:pt x="8746" y="4580"/>
                    <a:pt x="8734" y="4583"/>
                  </a:cubicBezTo>
                  <a:cubicBezTo>
                    <a:pt x="8639" y="4606"/>
                    <a:pt x="8557" y="4699"/>
                    <a:pt x="8557" y="4792"/>
                  </a:cubicBezTo>
                  <a:lnTo>
                    <a:pt x="8557" y="5333"/>
                  </a:lnTo>
                  <a:lnTo>
                    <a:pt x="8557" y="5476"/>
                  </a:lnTo>
                  <a:lnTo>
                    <a:pt x="6367" y="5476"/>
                  </a:lnTo>
                  <a:lnTo>
                    <a:pt x="6367" y="4788"/>
                  </a:lnTo>
                  <a:cubicBezTo>
                    <a:pt x="6367" y="4673"/>
                    <a:pt x="6265" y="4580"/>
                    <a:pt x="6146" y="4580"/>
                  </a:cubicBezTo>
                  <a:cubicBezTo>
                    <a:pt x="6145" y="4580"/>
                    <a:pt x="6144" y="4580"/>
                    <a:pt x="6143" y="4580"/>
                  </a:cubicBezTo>
                  <a:cubicBezTo>
                    <a:pt x="6029" y="4583"/>
                    <a:pt x="5925" y="4676"/>
                    <a:pt x="5925" y="4784"/>
                  </a:cubicBezTo>
                  <a:cubicBezTo>
                    <a:pt x="5924" y="4988"/>
                    <a:pt x="5925" y="5191"/>
                    <a:pt x="5925" y="5394"/>
                  </a:cubicBezTo>
                  <a:lnTo>
                    <a:pt x="5925" y="5483"/>
                  </a:lnTo>
                  <a:cubicBezTo>
                    <a:pt x="5853" y="5483"/>
                    <a:pt x="5785" y="5484"/>
                    <a:pt x="5719" y="5484"/>
                  </a:cubicBezTo>
                  <a:cubicBezTo>
                    <a:pt x="5686" y="5484"/>
                    <a:pt x="5654" y="5484"/>
                    <a:pt x="5621" y="5483"/>
                  </a:cubicBezTo>
                  <a:cubicBezTo>
                    <a:pt x="5427" y="5474"/>
                    <a:pt x="5292" y="5355"/>
                    <a:pt x="5292" y="5184"/>
                  </a:cubicBezTo>
                  <a:cubicBezTo>
                    <a:pt x="5292" y="4934"/>
                    <a:pt x="5294" y="4685"/>
                    <a:pt x="5308" y="4436"/>
                  </a:cubicBezTo>
                  <a:cubicBezTo>
                    <a:pt x="5321" y="4226"/>
                    <a:pt x="5395" y="4034"/>
                    <a:pt x="5491" y="3847"/>
                  </a:cubicBezTo>
                  <a:cubicBezTo>
                    <a:pt x="5525" y="3781"/>
                    <a:pt x="5515" y="3680"/>
                    <a:pt x="5492" y="3604"/>
                  </a:cubicBezTo>
                  <a:cubicBezTo>
                    <a:pt x="5470" y="3533"/>
                    <a:pt x="5395" y="3505"/>
                    <a:pt x="5308" y="3498"/>
                  </a:cubicBezTo>
                  <a:cubicBezTo>
                    <a:pt x="5302" y="3497"/>
                    <a:pt x="5295" y="3497"/>
                    <a:pt x="5289" y="3497"/>
                  </a:cubicBezTo>
                  <a:cubicBezTo>
                    <a:pt x="5167" y="3497"/>
                    <a:pt x="5112" y="3573"/>
                    <a:pt x="5064" y="3668"/>
                  </a:cubicBezTo>
                  <a:cubicBezTo>
                    <a:pt x="4910" y="3967"/>
                    <a:pt x="4840" y="4287"/>
                    <a:pt x="4832" y="4620"/>
                  </a:cubicBezTo>
                  <a:cubicBezTo>
                    <a:pt x="4826" y="4839"/>
                    <a:pt x="4837" y="5060"/>
                    <a:pt x="4847" y="5279"/>
                  </a:cubicBezTo>
                  <a:cubicBezTo>
                    <a:pt x="4864" y="5637"/>
                    <a:pt x="5205" y="5924"/>
                    <a:pt x="5537" y="5924"/>
                  </a:cubicBezTo>
                  <a:cubicBezTo>
                    <a:pt x="5539" y="5924"/>
                    <a:pt x="5540" y="5924"/>
                    <a:pt x="5542" y="5924"/>
                  </a:cubicBezTo>
                  <a:cubicBezTo>
                    <a:pt x="5719" y="5924"/>
                    <a:pt x="5896" y="5923"/>
                    <a:pt x="6072" y="5923"/>
                  </a:cubicBezTo>
                  <a:cubicBezTo>
                    <a:pt x="6426" y="5923"/>
                    <a:pt x="6779" y="5924"/>
                    <a:pt x="7132" y="5924"/>
                  </a:cubicBezTo>
                  <a:lnTo>
                    <a:pt x="7231" y="5924"/>
                  </a:lnTo>
                  <a:lnTo>
                    <a:pt x="7231" y="6306"/>
                  </a:lnTo>
                  <a:lnTo>
                    <a:pt x="7231" y="6677"/>
                  </a:lnTo>
                  <a:cubicBezTo>
                    <a:pt x="7018" y="6722"/>
                    <a:pt x="6844" y="6832"/>
                    <a:pt x="6788" y="7039"/>
                  </a:cubicBezTo>
                  <a:cubicBezTo>
                    <a:pt x="6750" y="7190"/>
                    <a:pt x="6660" y="7240"/>
                    <a:pt x="6539" y="7289"/>
                  </a:cubicBezTo>
                  <a:cubicBezTo>
                    <a:pt x="6519" y="7298"/>
                    <a:pt x="6501" y="7303"/>
                    <a:pt x="6484" y="7303"/>
                  </a:cubicBezTo>
                  <a:cubicBezTo>
                    <a:pt x="6464" y="7303"/>
                    <a:pt x="6445" y="7296"/>
                    <a:pt x="6425" y="7282"/>
                  </a:cubicBezTo>
                  <a:cubicBezTo>
                    <a:pt x="6320" y="7211"/>
                    <a:pt x="6211" y="7175"/>
                    <a:pt x="6101" y="7175"/>
                  </a:cubicBezTo>
                  <a:cubicBezTo>
                    <a:pt x="6010" y="7175"/>
                    <a:pt x="5918" y="7200"/>
                    <a:pt x="5829" y="7253"/>
                  </a:cubicBezTo>
                  <a:cubicBezTo>
                    <a:pt x="5709" y="7323"/>
                    <a:pt x="5614" y="7441"/>
                    <a:pt x="5507" y="7534"/>
                  </a:cubicBezTo>
                  <a:cubicBezTo>
                    <a:pt x="5259" y="7752"/>
                    <a:pt x="5275" y="8123"/>
                    <a:pt x="5456" y="8339"/>
                  </a:cubicBezTo>
                  <a:cubicBezTo>
                    <a:pt x="5422" y="8414"/>
                    <a:pt x="5393" y="8489"/>
                    <a:pt x="5357" y="8561"/>
                  </a:cubicBezTo>
                  <a:cubicBezTo>
                    <a:pt x="5345" y="8584"/>
                    <a:pt x="5316" y="8608"/>
                    <a:pt x="5292" y="8611"/>
                  </a:cubicBezTo>
                  <a:cubicBezTo>
                    <a:pt x="5134" y="8638"/>
                    <a:pt x="5003" y="8711"/>
                    <a:pt x="4918" y="8843"/>
                  </a:cubicBezTo>
                  <a:cubicBezTo>
                    <a:pt x="4754" y="9093"/>
                    <a:pt x="4784" y="9373"/>
                    <a:pt x="4843" y="9642"/>
                  </a:cubicBezTo>
                  <a:cubicBezTo>
                    <a:pt x="4897" y="9877"/>
                    <a:pt x="5081" y="9990"/>
                    <a:pt x="5306" y="10044"/>
                  </a:cubicBezTo>
                  <a:cubicBezTo>
                    <a:pt x="5325" y="10047"/>
                    <a:pt x="5348" y="10060"/>
                    <a:pt x="5357" y="10074"/>
                  </a:cubicBezTo>
                  <a:cubicBezTo>
                    <a:pt x="5430" y="10221"/>
                    <a:pt x="5429" y="10221"/>
                    <a:pt x="5294" y="10309"/>
                  </a:cubicBezTo>
                  <a:cubicBezTo>
                    <a:pt x="5286" y="10316"/>
                    <a:pt x="5275" y="10321"/>
                    <a:pt x="5265" y="10327"/>
                  </a:cubicBezTo>
                  <a:cubicBezTo>
                    <a:pt x="4818" y="10583"/>
                    <a:pt x="4369" y="10841"/>
                    <a:pt x="3922" y="11098"/>
                  </a:cubicBezTo>
                  <a:cubicBezTo>
                    <a:pt x="3911" y="11105"/>
                    <a:pt x="3895" y="11111"/>
                    <a:pt x="3881" y="11111"/>
                  </a:cubicBezTo>
                  <a:cubicBezTo>
                    <a:pt x="3878" y="11111"/>
                    <a:pt x="3874" y="11110"/>
                    <a:pt x="3871" y="11109"/>
                  </a:cubicBezTo>
                  <a:cubicBezTo>
                    <a:pt x="3812" y="11094"/>
                    <a:pt x="3755" y="11074"/>
                    <a:pt x="3691" y="11056"/>
                  </a:cubicBezTo>
                  <a:cubicBezTo>
                    <a:pt x="4378" y="10352"/>
                    <a:pt x="4230" y="9322"/>
                    <a:pt x="3631" y="8802"/>
                  </a:cubicBezTo>
                  <a:cubicBezTo>
                    <a:pt x="3348" y="8557"/>
                    <a:pt x="2986" y="8425"/>
                    <a:pt x="2617" y="8425"/>
                  </a:cubicBezTo>
                  <a:cubicBezTo>
                    <a:pt x="2252" y="8425"/>
                    <a:pt x="1881" y="8554"/>
                    <a:pt x="1578" y="8830"/>
                  </a:cubicBezTo>
                  <a:cubicBezTo>
                    <a:pt x="1296" y="9086"/>
                    <a:pt x="1133" y="9417"/>
                    <a:pt x="1099" y="9796"/>
                  </a:cubicBezTo>
                  <a:cubicBezTo>
                    <a:pt x="1056" y="10280"/>
                    <a:pt x="1210" y="10705"/>
                    <a:pt x="1555" y="11057"/>
                  </a:cubicBezTo>
                  <a:cubicBezTo>
                    <a:pt x="1194" y="11140"/>
                    <a:pt x="807" y="11350"/>
                    <a:pt x="522" y="11665"/>
                  </a:cubicBezTo>
                  <a:cubicBezTo>
                    <a:pt x="328" y="11878"/>
                    <a:pt x="190" y="12118"/>
                    <a:pt x="95" y="12383"/>
                  </a:cubicBezTo>
                  <a:cubicBezTo>
                    <a:pt x="53" y="12506"/>
                    <a:pt x="31" y="12636"/>
                    <a:pt x="0" y="12763"/>
                  </a:cubicBezTo>
                  <a:lnTo>
                    <a:pt x="0" y="13772"/>
                  </a:lnTo>
                  <a:cubicBezTo>
                    <a:pt x="55" y="13906"/>
                    <a:pt x="106" y="14044"/>
                    <a:pt x="221" y="14144"/>
                  </a:cubicBezTo>
                  <a:cubicBezTo>
                    <a:pt x="355" y="14263"/>
                    <a:pt x="504" y="14339"/>
                    <a:pt x="689" y="14339"/>
                  </a:cubicBezTo>
                  <a:cubicBezTo>
                    <a:pt x="1393" y="14339"/>
                    <a:pt x="2097" y="14337"/>
                    <a:pt x="2801" y="14337"/>
                  </a:cubicBezTo>
                  <a:cubicBezTo>
                    <a:pt x="3384" y="14337"/>
                    <a:pt x="3967" y="14338"/>
                    <a:pt x="4550" y="14341"/>
                  </a:cubicBezTo>
                  <a:cubicBezTo>
                    <a:pt x="4551" y="14341"/>
                    <a:pt x="4552" y="14341"/>
                    <a:pt x="4553" y="14341"/>
                  </a:cubicBezTo>
                  <a:cubicBezTo>
                    <a:pt x="4877" y="14341"/>
                    <a:pt x="5200" y="14056"/>
                    <a:pt x="5226" y="13752"/>
                  </a:cubicBezTo>
                  <a:cubicBezTo>
                    <a:pt x="5250" y="13449"/>
                    <a:pt x="5238" y="13144"/>
                    <a:pt x="5229" y="12841"/>
                  </a:cubicBezTo>
                  <a:cubicBezTo>
                    <a:pt x="5217" y="12452"/>
                    <a:pt x="5067" y="12110"/>
                    <a:pt x="4835" y="11807"/>
                  </a:cubicBezTo>
                  <a:cubicBezTo>
                    <a:pt x="4727" y="11665"/>
                    <a:pt x="4583" y="11551"/>
                    <a:pt x="4453" y="11425"/>
                  </a:cubicBezTo>
                  <a:cubicBezTo>
                    <a:pt x="4431" y="11405"/>
                    <a:pt x="4409" y="11388"/>
                    <a:pt x="4382" y="11367"/>
                  </a:cubicBezTo>
                  <a:cubicBezTo>
                    <a:pt x="4699" y="11184"/>
                    <a:pt x="5009" y="11006"/>
                    <a:pt x="5325" y="10822"/>
                  </a:cubicBezTo>
                  <a:cubicBezTo>
                    <a:pt x="5399" y="11065"/>
                    <a:pt x="5583" y="11225"/>
                    <a:pt x="5773" y="11371"/>
                  </a:cubicBezTo>
                  <a:cubicBezTo>
                    <a:pt x="5855" y="11435"/>
                    <a:pt x="5973" y="11466"/>
                    <a:pt x="6091" y="11466"/>
                  </a:cubicBezTo>
                  <a:cubicBezTo>
                    <a:pt x="6219" y="11466"/>
                    <a:pt x="6348" y="11430"/>
                    <a:pt x="6433" y="11360"/>
                  </a:cubicBezTo>
                  <a:cubicBezTo>
                    <a:pt x="6444" y="11350"/>
                    <a:pt x="6462" y="11338"/>
                    <a:pt x="6474" y="11338"/>
                  </a:cubicBezTo>
                  <a:cubicBezTo>
                    <a:pt x="6476" y="11338"/>
                    <a:pt x="6477" y="11338"/>
                    <a:pt x="6479" y="11339"/>
                  </a:cubicBezTo>
                  <a:cubicBezTo>
                    <a:pt x="6561" y="11371"/>
                    <a:pt x="6643" y="11405"/>
                    <a:pt x="6722" y="11446"/>
                  </a:cubicBezTo>
                  <a:cubicBezTo>
                    <a:pt x="6736" y="11453"/>
                    <a:pt x="6743" y="11484"/>
                    <a:pt x="6747" y="11505"/>
                  </a:cubicBezTo>
                  <a:cubicBezTo>
                    <a:pt x="6788" y="11764"/>
                    <a:pt x="7033" y="11972"/>
                    <a:pt x="7295" y="11972"/>
                  </a:cubicBezTo>
                  <a:cubicBezTo>
                    <a:pt x="7351" y="11972"/>
                    <a:pt x="7408" y="11971"/>
                    <a:pt x="7464" y="11971"/>
                  </a:cubicBezTo>
                  <a:cubicBezTo>
                    <a:pt x="7511" y="11971"/>
                    <a:pt x="7558" y="11972"/>
                    <a:pt x="7605" y="11975"/>
                  </a:cubicBezTo>
                  <a:cubicBezTo>
                    <a:pt x="7612" y="11976"/>
                    <a:pt x="7619" y="11976"/>
                    <a:pt x="7625" y="11976"/>
                  </a:cubicBezTo>
                  <a:cubicBezTo>
                    <a:pt x="7877" y="11976"/>
                    <a:pt x="8146" y="11730"/>
                    <a:pt x="8165" y="11508"/>
                  </a:cubicBezTo>
                  <a:cubicBezTo>
                    <a:pt x="8166" y="11477"/>
                    <a:pt x="8209" y="11452"/>
                    <a:pt x="8236" y="11425"/>
                  </a:cubicBezTo>
                  <a:cubicBezTo>
                    <a:pt x="8244" y="11416"/>
                    <a:pt x="8263" y="11412"/>
                    <a:pt x="8274" y="11405"/>
                  </a:cubicBezTo>
                  <a:cubicBezTo>
                    <a:pt x="8325" y="11376"/>
                    <a:pt x="8372" y="11358"/>
                    <a:pt x="8421" y="11358"/>
                  </a:cubicBezTo>
                  <a:cubicBezTo>
                    <a:pt x="8465" y="11358"/>
                    <a:pt x="8510" y="11372"/>
                    <a:pt x="8563" y="11404"/>
                  </a:cubicBezTo>
                  <a:cubicBezTo>
                    <a:pt x="8636" y="11448"/>
                    <a:pt x="8723" y="11468"/>
                    <a:pt x="8812" y="11468"/>
                  </a:cubicBezTo>
                  <a:cubicBezTo>
                    <a:pt x="8966" y="11468"/>
                    <a:pt x="9125" y="11406"/>
                    <a:pt x="9229" y="11300"/>
                  </a:cubicBezTo>
                  <a:cubicBezTo>
                    <a:pt x="9321" y="11207"/>
                    <a:pt x="9416" y="11114"/>
                    <a:pt x="9498" y="11010"/>
                  </a:cubicBezTo>
                  <a:cubicBezTo>
                    <a:pt x="9540" y="10959"/>
                    <a:pt x="9560" y="10889"/>
                    <a:pt x="9594" y="10824"/>
                  </a:cubicBezTo>
                  <a:cubicBezTo>
                    <a:pt x="9894" y="10996"/>
                    <a:pt x="10201" y="11173"/>
                    <a:pt x="10512" y="11354"/>
                  </a:cubicBezTo>
                  <a:cubicBezTo>
                    <a:pt x="10413" y="11445"/>
                    <a:pt x="10315" y="11530"/>
                    <a:pt x="10223" y="11619"/>
                  </a:cubicBezTo>
                  <a:cubicBezTo>
                    <a:pt x="9918" y="11919"/>
                    <a:pt x="9724" y="12286"/>
                    <a:pt x="9673" y="12705"/>
                  </a:cubicBezTo>
                  <a:cubicBezTo>
                    <a:pt x="9632" y="13036"/>
                    <a:pt x="9629" y="13376"/>
                    <a:pt x="9656" y="13708"/>
                  </a:cubicBezTo>
                  <a:cubicBezTo>
                    <a:pt x="9682" y="14042"/>
                    <a:pt x="9899" y="14243"/>
                    <a:pt x="10226" y="14338"/>
                  </a:cubicBezTo>
                  <a:cubicBezTo>
                    <a:pt x="10239" y="14341"/>
                    <a:pt x="10252" y="14342"/>
                    <a:pt x="10266" y="14342"/>
                  </a:cubicBezTo>
                  <a:cubicBezTo>
                    <a:pt x="10282" y="14342"/>
                    <a:pt x="10299" y="14341"/>
                    <a:pt x="10315" y="14341"/>
                  </a:cubicBezTo>
                  <a:cubicBezTo>
                    <a:pt x="11051" y="14341"/>
                    <a:pt x="11787" y="14340"/>
                    <a:pt x="12522" y="14340"/>
                  </a:cubicBezTo>
                  <a:cubicBezTo>
                    <a:pt x="13074" y="14340"/>
                    <a:pt x="13625" y="14340"/>
                    <a:pt x="14176" y="14342"/>
                  </a:cubicBezTo>
                  <a:cubicBezTo>
                    <a:pt x="14178" y="14342"/>
                    <a:pt x="14180" y="14342"/>
                    <a:pt x="14182" y="14342"/>
                  </a:cubicBezTo>
                  <a:cubicBezTo>
                    <a:pt x="14505" y="14342"/>
                    <a:pt x="14822" y="14093"/>
                    <a:pt x="14880" y="13766"/>
                  </a:cubicBezTo>
                  <a:cubicBezTo>
                    <a:pt x="14881" y="13758"/>
                    <a:pt x="14891" y="13748"/>
                    <a:pt x="14895" y="13739"/>
                  </a:cubicBezTo>
                  <a:lnTo>
                    <a:pt x="14895" y="12820"/>
                  </a:lnTo>
                  <a:cubicBezTo>
                    <a:pt x="14891" y="12811"/>
                    <a:pt x="14880" y="12803"/>
                    <a:pt x="14880" y="12793"/>
                  </a:cubicBezTo>
                  <a:cubicBezTo>
                    <a:pt x="14868" y="12506"/>
                    <a:pt x="14766" y="12240"/>
                    <a:pt x="14622" y="11991"/>
                  </a:cubicBezTo>
                  <a:cubicBezTo>
                    <a:pt x="14580" y="11918"/>
                    <a:pt x="14488" y="11868"/>
                    <a:pt x="14407" y="11868"/>
                  </a:cubicBezTo>
                  <a:cubicBezTo>
                    <a:pt x="14391" y="11868"/>
                    <a:pt x="14375" y="11870"/>
                    <a:pt x="14360" y="11875"/>
                  </a:cubicBezTo>
                  <a:cubicBezTo>
                    <a:pt x="14274" y="11899"/>
                    <a:pt x="14172" y="12002"/>
                    <a:pt x="14198" y="12102"/>
                  </a:cubicBezTo>
                  <a:cubicBezTo>
                    <a:pt x="14213" y="12162"/>
                    <a:pt x="14225" y="12228"/>
                    <a:pt x="14254" y="12281"/>
                  </a:cubicBezTo>
                  <a:cubicBezTo>
                    <a:pt x="14396" y="12534"/>
                    <a:pt x="14455" y="12803"/>
                    <a:pt x="14445" y="13091"/>
                  </a:cubicBezTo>
                  <a:cubicBezTo>
                    <a:pt x="14440" y="13263"/>
                    <a:pt x="14442" y="13432"/>
                    <a:pt x="14442" y="13604"/>
                  </a:cubicBezTo>
                  <a:cubicBezTo>
                    <a:pt x="14442" y="13745"/>
                    <a:pt x="14379" y="13851"/>
                    <a:pt x="14241" y="13879"/>
                  </a:cubicBezTo>
                  <a:cubicBezTo>
                    <a:pt x="14108" y="13906"/>
                    <a:pt x="13971" y="13901"/>
                    <a:pt x="13826" y="13909"/>
                  </a:cubicBezTo>
                  <a:lnTo>
                    <a:pt x="13826" y="13807"/>
                  </a:lnTo>
                  <a:cubicBezTo>
                    <a:pt x="13826" y="13618"/>
                    <a:pt x="13828" y="13430"/>
                    <a:pt x="13826" y="13241"/>
                  </a:cubicBezTo>
                  <a:cubicBezTo>
                    <a:pt x="13824" y="13097"/>
                    <a:pt x="13734" y="13008"/>
                    <a:pt x="13608" y="13008"/>
                  </a:cubicBezTo>
                  <a:cubicBezTo>
                    <a:pt x="13586" y="13008"/>
                    <a:pt x="13563" y="13011"/>
                    <a:pt x="13538" y="13016"/>
                  </a:cubicBezTo>
                  <a:cubicBezTo>
                    <a:pt x="13428" y="13043"/>
                    <a:pt x="13367" y="13121"/>
                    <a:pt x="13366" y="13243"/>
                  </a:cubicBezTo>
                  <a:cubicBezTo>
                    <a:pt x="13364" y="13461"/>
                    <a:pt x="13366" y="13676"/>
                    <a:pt x="13366" y="13895"/>
                  </a:cubicBezTo>
                  <a:lnTo>
                    <a:pt x="11193" y="13895"/>
                  </a:lnTo>
                  <a:cubicBezTo>
                    <a:pt x="11193" y="13671"/>
                    <a:pt x="11194" y="13454"/>
                    <a:pt x="11193" y="13236"/>
                  </a:cubicBezTo>
                  <a:cubicBezTo>
                    <a:pt x="11191" y="13107"/>
                    <a:pt x="11088" y="13002"/>
                    <a:pt x="10966" y="12999"/>
                  </a:cubicBezTo>
                  <a:cubicBezTo>
                    <a:pt x="10964" y="12999"/>
                    <a:pt x="10961" y="12999"/>
                    <a:pt x="10958" y="12999"/>
                  </a:cubicBezTo>
                  <a:cubicBezTo>
                    <a:pt x="10829" y="12999"/>
                    <a:pt x="10734" y="13101"/>
                    <a:pt x="10734" y="13237"/>
                  </a:cubicBezTo>
                  <a:lnTo>
                    <a:pt x="10734" y="13813"/>
                  </a:lnTo>
                  <a:lnTo>
                    <a:pt x="10734" y="13901"/>
                  </a:lnTo>
                  <a:cubicBezTo>
                    <a:pt x="10661" y="13901"/>
                    <a:pt x="10592" y="13902"/>
                    <a:pt x="10526" y="13902"/>
                  </a:cubicBezTo>
                  <a:cubicBezTo>
                    <a:pt x="10481" y="13902"/>
                    <a:pt x="10438" y="13902"/>
                    <a:pt x="10395" y="13899"/>
                  </a:cubicBezTo>
                  <a:cubicBezTo>
                    <a:pt x="10253" y="13892"/>
                    <a:pt x="10105" y="13765"/>
                    <a:pt x="10115" y="13605"/>
                  </a:cubicBezTo>
                  <a:cubicBezTo>
                    <a:pt x="10124" y="13397"/>
                    <a:pt x="10117" y="13186"/>
                    <a:pt x="10116" y="12978"/>
                  </a:cubicBezTo>
                  <a:cubicBezTo>
                    <a:pt x="10115" y="12627"/>
                    <a:pt x="10239" y="12318"/>
                    <a:pt x="10457" y="12053"/>
                  </a:cubicBezTo>
                  <a:cubicBezTo>
                    <a:pt x="10781" y="11657"/>
                    <a:pt x="11209" y="11460"/>
                    <a:pt x="11725" y="11460"/>
                  </a:cubicBezTo>
                  <a:cubicBezTo>
                    <a:pt x="11727" y="11460"/>
                    <a:pt x="11728" y="11460"/>
                    <a:pt x="11730" y="11460"/>
                  </a:cubicBezTo>
                  <a:cubicBezTo>
                    <a:pt x="11925" y="11460"/>
                    <a:pt x="12119" y="11460"/>
                    <a:pt x="12314" y="11460"/>
                  </a:cubicBezTo>
                  <a:cubicBezTo>
                    <a:pt x="12508" y="11460"/>
                    <a:pt x="12703" y="11460"/>
                    <a:pt x="12897" y="11462"/>
                  </a:cubicBezTo>
                  <a:cubicBezTo>
                    <a:pt x="13122" y="11464"/>
                    <a:pt x="13337" y="11515"/>
                    <a:pt x="13543" y="11609"/>
                  </a:cubicBezTo>
                  <a:cubicBezTo>
                    <a:pt x="13584" y="11628"/>
                    <a:pt x="13628" y="11638"/>
                    <a:pt x="13668" y="11638"/>
                  </a:cubicBezTo>
                  <a:cubicBezTo>
                    <a:pt x="13755" y="11638"/>
                    <a:pt x="13831" y="11596"/>
                    <a:pt x="13867" y="11522"/>
                  </a:cubicBezTo>
                  <a:cubicBezTo>
                    <a:pt x="13930" y="11391"/>
                    <a:pt x="13872" y="11249"/>
                    <a:pt x="13746" y="11198"/>
                  </a:cubicBezTo>
                  <a:cubicBezTo>
                    <a:pt x="13618" y="11146"/>
                    <a:pt x="13486" y="11101"/>
                    <a:pt x="13350" y="11051"/>
                  </a:cubicBezTo>
                  <a:cubicBezTo>
                    <a:pt x="13661" y="10737"/>
                    <a:pt x="13821" y="10355"/>
                    <a:pt x="13807" y="9911"/>
                  </a:cubicBezTo>
                  <a:cubicBezTo>
                    <a:pt x="13793" y="9461"/>
                    <a:pt x="13606" y="9088"/>
                    <a:pt x="13270" y="8792"/>
                  </a:cubicBezTo>
                  <a:cubicBezTo>
                    <a:pt x="13004" y="8560"/>
                    <a:pt x="12645" y="8431"/>
                    <a:pt x="12277" y="8431"/>
                  </a:cubicBezTo>
                  <a:cubicBezTo>
                    <a:pt x="11944" y="8431"/>
                    <a:pt x="11603" y="8537"/>
                    <a:pt x="11317" y="8769"/>
                  </a:cubicBezTo>
                  <a:cubicBezTo>
                    <a:pt x="10987" y="9035"/>
                    <a:pt x="10794" y="9392"/>
                    <a:pt x="10758" y="9813"/>
                  </a:cubicBezTo>
                  <a:cubicBezTo>
                    <a:pt x="10717" y="10293"/>
                    <a:pt x="10864" y="10716"/>
                    <a:pt x="11212" y="11051"/>
                  </a:cubicBezTo>
                  <a:cubicBezTo>
                    <a:pt x="11159" y="11084"/>
                    <a:pt x="11110" y="11099"/>
                    <a:pt x="11062" y="11099"/>
                  </a:cubicBezTo>
                  <a:cubicBezTo>
                    <a:pt x="10997" y="11099"/>
                    <a:pt x="10935" y="11072"/>
                    <a:pt x="10871" y="11029"/>
                  </a:cubicBezTo>
                  <a:cubicBezTo>
                    <a:pt x="10720" y="10928"/>
                    <a:pt x="10557" y="10845"/>
                    <a:pt x="10400" y="10754"/>
                  </a:cubicBezTo>
                  <a:cubicBezTo>
                    <a:pt x="10122" y="10593"/>
                    <a:pt x="9840" y="10434"/>
                    <a:pt x="9560" y="10272"/>
                  </a:cubicBezTo>
                  <a:cubicBezTo>
                    <a:pt x="9542" y="10260"/>
                    <a:pt x="9520" y="10231"/>
                    <a:pt x="9522" y="10211"/>
                  </a:cubicBezTo>
                  <a:cubicBezTo>
                    <a:pt x="9525" y="10129"/>
                    <a:pt x="9601" y="10052"/>
                    <a:pt x="9687" y="10026"/>
                  </a:cubicBezTo>
                  <a:cubicBezTo>
                    <a:pt x="9878" y="9968"/>
                    <a:pt x="10016" y="9847"/>
                    <a:pt x="10082" y="9655"/>
                  </a:cubicBezTo>
                  <a:cubicBezTo>
                    <a:pt x="10146" y="9474"/>
                    <a:pt x="10126" y="9287"/>
                    <a:pt x="10109" y="9106"/>
                  </a:cubicBezTo>
                  <a:cubicBezTo>
                    <a:pt x="10088" y="8885"/>
                    <a:pt x="9960" y="8703"/>
                    <a:pt x="9742" y="8646"/>
                  </a:cubicBezTo>
                  <a:cubicBezTo>
                    <a:pt x="9602" y="8609"/>
                    <a:pt x="9550" y="8537"/>
                    <a:pt x="9506" y="8420"/>
                  </a:cubicBezTo>
                  <a:cubicBezTo>
                    <a:pt x="9482" y="8360"/>
                    <a:pt x="9486" y="8315"/>
                    <a:pt x="9520" y="8261"/>
                  </a:cubicBezTo>
                  <a:cubicBezTo>
                    <a:pt x="9628" y="8086"/>
                    <a:pt x="9634" y="7905"/>
                    <a:pt x="9553" y="7714"/>
                  </a:cubicBezTo>
                  <a:cubicBezTo>
                    <a:pt x="9495" y="7572"/>
                    <a:pt x="9383" y="7479"/>
                    <a:pt x="9280" y="7377"/>
                  </a:cubicBezTo>
                  <a:cubicBezTo>
                    <a:pt x="9149" y="7248"/>
                    <a:pt x="9001" y="7175"/>
                    <a:pt x="8842" y="7175"/>
                  </a:cubicBezTo>
                  <a:cubicBezTo>
                    <a:pt x="8753" y="7175"/>
                    <a:pt x="8661" y="7197"/>
                    <a:pt x="8565" y="7244"/>
                  </a:cubicBezTo>
                  <a:cubicBezTo>
                    <a:pt x="8510" y="7271"/>
                    <a:pt x="8463" y="7286"/>
                    <a:pt x="8417" y="7286"/>
                  </a:cubicBezTo>
                  <a:cubicBezTo>
                    <a:pt x="8378" y="7286"/>
                    <a:pt x="8339" y="7275"/>
                    <a:pt x="8297" y="7250"/>
                  </a:cubicBezTo>
                  <a:cubicBezTo>
                    <a:pt x="8278" y="7238"/>
                    <a:pt x="8257" y="7236"/>
                    <a:pt x="8241" y="7223"/>
                  </a:cubicBezTo>
                  <a:cubicBezTo>
                    <a:pt x="8216" y="7202"/>
                    <a:pt x="8179" y="7176"/>
                    <a:pt x="8173" y="7148"/>
                  </a:cubicBezTo>
                  <a:cubicBezTo>
                    <a:pt x="8120" y="6883"/>
                    <a:pt x="7953" y="6733"/>
                    <a:pt x="7699" y="6677"/>
                  </a:cubicBezTo>
                  <a:lnTo>
                    <a:pt x="7699" y="5923"/>
                  </a:lnTo>
                  <a:cubicBezTo>
                    <a:pt x="8072" y="5923"/>
                    <a:pt x="8441" y="5922"/>
                    <a:pt x="8808" y="5922"/>
                  </a:cubicBezTo>
                  <a:cubicBezTo>
                    <a:pt x="8992" y="5922"/>
                    <a:pt x="9176" y="5922"/>
                    <a:pt x="9359" y="5923"/>
                  </a:cubicBezTo>
                  <a:cubicBezTo>
                    <a:pt x="9360" y="5923"/>
                    <a:pt x="9361" y="5923"/>
                    <a:pt x="9362" y="5923"/>
                  </a:cubicBezTo>
                  <a:cubicBezTo>
                    <a:pt x="9758" y="5923"/>
                    <a:pt x="10088" y="5603"/>
                    <a:pt x="10095" y="5188"/>
                  </a:cubicBezTo>
                  <a:cubicBezTo>
                    <a:pt x="10098" y="4976"/>
                    <a:pt x="10103" y="4764"/>
                    <a:pt x="10093" y="4552"/>
                  </a:cubicBezTo>
                  <a:cubicBezTo>
                    <a:pt x="10086" y="4406"/>
                    <a:pt x="10062" y="4259"/>
                    <a:pt x="10030" y="4116"/>
                  </a:cubicBezTo>
                  <a:cubicBezTo>
                    <a:pt x="9960" y="3819"/>
                    <a:pt x="9820" y="3557"/>
                    <a:pt x="9626" y="3319"/>
                  </a:cubicBezTo>
                  <a:cubicBezTo>
                    <a:pt x="9414" y="3059"/>
                    <a:pt x="9152" y="2868"/>
                    <a:pt x="8844" y="2739"/>
                  </a:cubicBezTo>
                  <a:cubicBezTo>
                    <a:pt x="8745" y="2698"/>
                    <a:pt x="8645" y="2667"/>
                    <a:pt x="8541" y="2632"/>
                  </a:cubicBezTo>
                  <a:cubicBezTo>
                    <a:pt x="8575" y="2588"/>
                    <a:pt x="8602" y="2548"/>
                    <a:pt x="8633" y="2514"/>
                  </a:cubicBezTo>
                  <a:cubicBezTo>
                    <a:pt x="8831" y="2292"/>
                    <a:pt x="8949" y="2025"/>
                    <a:pt x="8977" y="1735"/>
                  </a:cubicBezTo>
                  <a:cubicBezTo>
                    <a:pt x="9018" y="1316"/>
                    <a:pt x="8936" y="923"/>
                    <a:pt x="8659" y="583"/>
                  </a:cubicBezTo>
                  <a:cubicBezTo>
                    <a:pt x="8439" y="314"/>
                    <a:pt x="8169" y="136"/>
                    <a:pt x="7834" y="53"/>
                  </a:cubicBezTo>
                  <a:cubicBezTo>
                    <a:pt x="7741" y="30"/>
                    <a:pt x="7646" y="17"/>
                    <a:pt x="7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71"/>
          <p:cNvGrpSpPr/>
          <p:nvPr/>
        </p:nvGrpSpPr>
        <p:grpSpPr>
          <a:xfrm>
            <a:off x="3135581" y="1149791"/>
            <a:ext cx="614700" cy="614700"/>
            <a:chOff x="3135581" y="1149791"/>
            <a:chExt cx="614700" cy="614700"/>
          </a:xfrm>
        </p:grpSpPr>
        <p:sp>
          <p:nvSpPr>
            <p:cNvPr id="1511" name="Google Shape;1511;p71"/>
            <p:cNvSpPr/>
            <p:nvPr/>
          </p:nvSpPr>
          <p:spPr>
            <a:xfrm>
              <a:off x="3135581"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71"/>
            <p:cNvSpPr/>
            <p:nvPr/>
          </p:nvSpPr>
          <p:spPr>
            <a:xfrm>
              <a:off x="3209856" y="1269971"/>
              <a:ext cx="466556" cy="374341"/>
            </a:xfrm>
            <a:custGeom>
              <a:rect b="b" l="l" r="r" t="t"/>
              <a:pathLst>
                <a:path extrusionOk="0" h="11955" w="14900">
                  <a:moveTo>
                    <a:pt x="11724" y="3749"/>
                  </a:moveTo>
                  <a:cubicBezTo>
                    <a:pt x="11811" y="3749"/>
                    <a:pt x="11883" y="3795"/>
                    <a:pt x="11944" y="3855"/>
                  </a:cubicBezTo>
                  <a:cubicBezTo>
                    <a:pt x="12042" y="3949"/>
                    <a:pt x="12076" y="4075"/>
                    <a:pt x="12011" y="4197"/>
                  </a:cubicBezTo>
                  <a:cubicBezTo>
                    <a:pt x="11952" y="4304"/>
                    <a:pt x="11867" y="4399"/>
                    <a:pt x="11789" y="4495"/>
                  </a:cubicBezTo>
                  <a:cubicBezTo>
                    <a:pt x="11605" y="4725"/>
                    <a:pt x="11420" y="4951"/>
                    <a:pt x="11234" y="5175"/>
                  </a:cubicBezTo>
                  <a:cubicBezTo>
                    <a:pt x="11079" y="5363"/>
                    <a:pt x="10919" y="5548"/>
                    <a:pt x="10766" y="5736"/>
                  </a:cubicBezTo>
                  <a:cubicBezTo>
                    <a:pt x="10586" y="5953"/>
                    <a:pt x="10414" y="6175"/>
                    <a:pt x="10231" y="6388"/>
                  </a:cubicBezTo>
                  <a:cubicBezTo>
                    <a:pt x="10097" y="6547"/>
                    <a:pt x="9957" y="6702"/>
                    <a:pt x="9808" y="6848"/>
                  </a:cubicBezTo>
                  <a:cubicBezTo>
                    <a:pt x="9722" y="6931"/>
                    <a:pt x="9611" y="6965"/>
                    <a:pt x="9495" y="6965"/>
                  </a:cubicBezTo>
                  <a:cubicBezTo>
                    <a:pt x="9478" y="6965"/>
                    <a:pt x="9460" y="6964"/>
                    <a:pt x="9443" y="6963"/>
                  </a:cubicBezTo>
                  <a:cubicBezTo>
                    <a:pt x="9431" y="6964"/>
                    <a:pt x="9418" y="6964"/>
                    <a:pt x="9406" y="6964"/>
                  </a:cubicBezTo>
                  <a:cubicBezTo>
                    <a:pt x="9239" y="6964"/>
                    <a:pt x="9102" y="6892"/>
                    <a:pt x="8986" y="6780"/>
                  </a:cubicBezTo>
                  <a:cubicBezTo>
                    <a:pt x="8594" y="6401"/>
                    <a:pt x="8207" y="6015"/>
                    <a:pt x="7819" y="5630"/>
                  </a:cubicBezTo>
                  <a:cubicBezTo>
                    <a:pt x="7785" y="5596"/>
                    <a:pt x="7761" y="5549"/>
                    <a:pt x="7745" y="5506"/>
                  </a:cubicBezTo>
                  <a:cubicBezTo>
                    <a:pt x="7696" y="5364"/>
                    <a:pt x="7757" y="5214"/>
                    <a:pt x="7895" y="5129"/>
                  </a:cubicBezTo>
                  <a:cubicBezTo>
                    <a:pt x="7937" y="5103"/>
                    <a:pt x="7988" y="5090"/>
                    <a:pt x="8040" y="5090"/>
                  </a:cubicBezTo>
                  <a:cubicBezTo>
                    <a:pt x="8121" y="5090"/>
                    <a:pt x="8205" y="5120"/>
                    <a:pt x="8265" y="5179"/>
                  </a:cubicBezTo>
                  <a:cubicBezTo>
                    <a:pt x="8499" y="5407"/>
                    <a:pt x="8736" y="5639"/>
                    <a:pt x="8971" y="5866"/>
                  </a:cubicBezTo>
                  <a:cubicBezTo>
                    <a:pt x="9072" y="5965"/>
                    <a:pt x="9177" y="6064"/>
                    <a:pt x="9283" y="6162"/>
                  </a:cubicBezTo>
                  <a:cubicBezTo>
                    <a:pt x="9316" y="6192"/>
                    <a:pt x="9370" y="6207"/>
                    <a:pt x="9425" y="6207"/>
                  </a:cubicBezTo>
                  <a:cubicBezTo>
                    <a:pt x="9491" y="6207"/>
                    <a:pt x="9559" y="6186"/>
                    <a:pt x="9594" y="6144"/>
                  </a:cubicBezTo>
                  <a:cubicBezTo>
                    <a:pt x="9768" y="5938"/>
                    <a:pt x="9938" y="5729"/>
                    <a:pt x="10109" y="5520"/>
                  </a:cubicBezTo>
                  <a:cubicBezTo>
                    <a:pt x="10235" y="5368"/>
                    <a:pt x="10358" y="5214"/>
                    <a:pt x="10483" y="5061"/>
                  </a:cubicBezTo>
                  <a:cubicBezTo>
                    <a:pt x="10641" y="4867"/>
                    <a:pt x="10803" y="4671"/>
                    <a:pt x="10961" y="4478"/>
                  </a:cubicBezTo>
                  <a:cubicBezTo>
                    <a:pt x="11114" y="4295"/>
                    <a:pt x="11270" y="4113"/>
                    <a:pt x="11418" y="3928"/>
                  </a:cubicBezTo>
                  <a:cubicBezTo>
                    <a:pt x="11480" y="3852"/>
                    <a:pt x="11544" y="3792"/>
                    <a:pt x="11640" y="3763"/>
                  </a:cubicBezTo>
                  <a:cubicBezTo>
                    <a:pt x="11670" y="3753"/>
                    <a:pt x="11698" y="3749"/>
                    <a:pt x="11724" y="3749"/>
                  </a:cubicBezTo>
                  <a:close/>
                  <a:moveTo>
                    <a:pt x="11702" y="3304"/>
                  </a:moveTo>
                  <a:cubicBezTo>
                    <a:pt x="11553" y="3304"/>
                    <a:pt x="11408" y="3340"/>
                    <a:pt x="11301" y="3413"/>
                  </a:cubicBezTo>
                  <a:cubicBezTo>
                    <a:pt x="11084" y="3560"/>
                    <a:pt x="10954" y="3785"/>
                    <a:pt x="10787" y="3975"/>
                  </a:cubicBezTo>
                  <a:cubicBezTo>
                    <a:pt x="10598" y="4187"/>
                    <a:pt x="10424" y="4413"/>
                    <a:pt x="10245" y="4633"/>
                  </a:cubicBezTo>
                  <a:cubicBezTo>
                    <a:pt x="10118" y="4785"/>
                    <a:pt x="9992" y="4941"/>
                    <a:pt x="9865" y="5095"/>
                  </a:cubicBezTo>
                  <a:cubicBezTo>
                    <a:pt x="9715" y="5276"/>
                    <a:pt x="9566" y="5457"/>
                    <a:pt x="9411" y="5646"/>
                  </a:cubicBezTo>
                  <a:cubicBezTo>
                    <a:pt x="9143" y="5385"/>
                    <a:pt x="8881" y="5132"/>
                    <a:pt x="8621" y="4880"/>
                  </a:cubicBezTo>
                  <a:cubicBezTo>
                    <a:pt x="8457" y="4719"/>
                    <a:pt x="8271" y="4633"/>
                    <a:pt x="8067" y="4633"/>
                  </a:cubicBezTo>
                  <a:cubicBezTo>
                    <a:pt x="7982" y="4633"/>
                    <a:pt x="7893" y="4648"/>
                    <a:pt x="7802" y="4679"/>
                  </a:cubicBezTo>
                  <a:cubicBezTo>
                    <a:pt x="7515" y="4777"/>
                    <a:pt x="7338" y="4982"/>
                    <a:pt x="7287" y="5291"/>
                  </a:cubicBezTo>
                  <a:cubicBezTo>
                    <a:pt x="7240" y="5568"/>
                    <a:pt x="7319" y="5797"/>
                    <a:pt x="7522" y="5991"/>
                  </a:cubicBezTo>
                  <a:cubicBezTo>
                    <a:pt x="7726" y="6185"/>
                    <a:pt x="7926" y="6383"/>
                    <a:pt x="8129" y="6579"/>
                  </a:cubicBezTo>
                  <a:cubicBezTo>
                    <a:pt x="8276" y="6724"/>
                    <a:pt x="8422" y="6869"/>
                    <a:pt x="8564" y="7017"/>
                  </a:cubicBezTo>
                  <a:cubicBezTo>
                    <a:pt x="8763" y="7219"/>
                    <a:pt x="8986" y="7375"/>
                    <a:pt x="9278" y="7414"/>
                  </a:cubicBezTo>
                  <a:cubicBezTo>
                    <a:pt x="9335" y="7422"/>
                    <a:pt x="9393" y="7426"/>
                    <a:pt x="9449" y="7426"/>
                  </a:cubicBezTo>
                  <a:cubicBezTo>
                    <a:pt x="9640" y="7426"/>
                    <a:pt x="9823" y="7380"/>
                    <a:pt x="9999" y="7285"/>
                  </a:cubicBezTo>
                  <a:cubicBezTo>
                    <a:pt x="10204" y="7175"/>
                    <a:pt x="10332" y="6988"/>
                    <a:pt x="10477" y="6818"/>
                  </a:cubicBezTo>
                  <a:cubicBezTo>
                    <a:pt x="10687" y="6571"/>
                    <a:pt x="10888" y="6313"/>
                    <a:pt x="11093" y="6064"/>
                  </a:cubicBezTo>
                  <a:cubicBezTo>
                    <a:pt x="11272" y="5845"/>
                    <a:pt x="11459" y="5627"/>
                    <a:pt x="11639" y="5411"/>
                  </a:cubicBezTo>
                  <a:cubicBezTo>
                    <a:pt x="11828" y="5182"/>
                    <a:pt x="12015" y="4954"/>
                    <a:pt x="12202" y="4725"/>
                  </a:cubicBezTo>
                  <a:cubicBezTo>
                    <a:pt x="12281" y="4626"/>
                    <a:pt x="12367" y="4528"/>
                    <a:pt x="12423" y="4416"/>
                  </a:cubicBezTo>
                  <a:cubicBezTo>
                    <a:pt x="12577" y="4102"/>
                    <a:pt x="12482" y="3730"/>
                    <a:pt x="12246" y="3501"/>
                  </a:cubicBezTo>
                  <a:cubicBezTo>
                    <a:pt x="12112" y="3371"/>
                    <a:pt x="11903" y="3304"/>
                    <a:pt x="11702" y="3304"/>
                  </a:cubicBezTo>
                  <a:close/>
                  <a:moveTo>
                    <a:pt x="2918" y="6760"/>
                  </a:moveTo>
                  <a:cubicBezTo>
                    <a:pt x="2921" y="7667"/>
                    <a:pt x="2921" y="8574"/>
                    <a:pt x="2921" y="9488"/>
                  </a:cubicBezTo>
                  <a:lnTo>
                    <a:pt x="2273" y="9488"/>
                  </a:lnTo>
                  <a:lnTo>
                    <a:pt x="2273" y="9391"/>
                  </a:lnTo>
                  <a:lnTo>
                    <a:pt x="2273" y="8216"/>
                  </a:lnTo>
                  <a:cubicBezTo>
                    <a:pt x="2273" y="8095"/>
                    <a:pt x="2175" y="7994"/>
                    <a:pt x="2055" y="7991"/>
                  </a:cubicBezTo>
                  <a:cubicBezTo>
                    <a:pt x="2054" y="7991"/>
                    <a:pt x="2053" y="7991"/>
                    <a:pt x="2052" y="7991"/>
                  </a:cubicBezTo>
                  <a:cubicBezTo>
                    <a:pt x="1926" y="7991"/>
                    <a:pt x="1831" y="8087"/>
                    <a:pt x="1831" y="8215"/>
                  </a:cubicBezTo>
                  <a:lnTo>
                    <a:pt x="1831" y="9197"/>
                  </a:lnTo>
                  <a:lnTo>
                    <a:pt x="1831" y="9301"/>
                  </a:lnTo>
                  <a:lnTo>
                    <a:pt x="1595" y="9301"/>
                  </a:lnTo>
                  <a:cubicBezTo>
                    <a:pt x="1359" y="9301"/>
                    <a:pt x="1125" y="9300"/>
                    <a:pt x="890" y="9300"/>
                  </a:cubicBezTo>
                  <a:cubicBezTo>
                    <a:pt x="772" y="9300"/>
                    <a:pt x="655" y="9300"/>
                    <a:pt x="537" y="9301"/>
                  </a:cubicBezTo>
                  <a:cubicBezTo>
                    <a:pt x="478" y="9301"/>
                    <a:pt x="452" y="9286"/>
                    <a:pt x="452" y="9224"/>
                  </a:cubicBezTo>
                  <a:cubicBezTo>
                    <a:pt x="453" y="8478"/>
                    <a:pt x="453" y="7732"/>
                    <a:pt x="453" y="6987"/>
                  </a:cubicBezTo>
                  <a:cubicBezTo>
                    <a:pt x="453" y="6978"/>
                    <a:pt x="455" y="6970"/>
                    <a:pt x="456" y="6956"/>
                  </a:cubicBezTo>
                  <a:lnTo>
                    <a:pt x="1829" y="6956"/>
                  </a:lnTo>
                  <a:lnTo>
                    <a:pt x="1829" y="7217"/>
                  </a:lnTo>
                  <a:cubicBezTo>
                    <a:pt x="1831" y="7348"/>
                    <a:pt x="1911" y="7426"/>
                    <a:pt x="2046" y="7426"/>
                  </a:cubicBezTo>
                  <a:cubicBezTo>
                    <a:pt x="2049" y="7426"/>
                    <a:pt x="2051" y="7425"/>
                    <a:pt x="2054" y="7425"/>
                  </a:cubicBezTo>
                  <a:cubicBezTo>
                    <a:pt x="2185" y="7425"/>
                    <a:pt x="2270" y="7345"/>
                    <a:pt x="2272" y="7219"/>
                  </a:cubicBezTo>
                  <a:cubicBezTo>
                    <a:pt x="2273" y="7069"/>
                    <a:pt x="2272" y="6919"/>
                    <a:pt x="2272" y="6760"/>
                  </a:cubicBezTo>
                  <a:close/>
                  <a:moveTo>
                    <a:pt x="4479" y="5974"/>
                  </a:moveTo>
                  <a:cubicBezTo>
                    <a:pt x="4517" y="6097"/>
                    <a:pt x="4538" y="6217"/>
                    <a:pt x="4592" y="6319"/>
                  </a:cubicBezTo>
                  <a:cubicBezTo>
                    <a:pt x="4679" y="6487"/>
                    <a:pt x="4825" y="6603"/>
                    <a:pt x="5020" y="6611"/>
                  </a:cubicBezTo>
                  <a:cubicBezTo>
                    <a:pt x="5428" y="6625"/>
                    <a:pt x="5837" y="6625"/>
                    <a:pt x="6244" y="6630"/>
                  </a:cubicBezTo>
                  <a:cubicBezTo>
                    <a:pt x="6304" y="6631"/>
                    <a:pt x="6364" y="6631"/>
                    <a:pt x="6424" y="6631"/>
                  </a:cubicBezTo>
                  <a:cubicBezTo>
                    <a:pt x="6544" y="6631"/>
                    <a:pt x="6663" y="6630"/>
                    <a:pt x="6782" y="6630"/>
                  </a:cubicBezTo>
                  <a:cubicBezTo>
                    <a:pt x="6899" y="6630"/>
                    <a:pt x="7011" y="6734"/>
                    <a:pt x="6998" y="6843"/>
                  </a:cubicBezTo>
                  <a:cubicBezTo>
                    <a:pt x="6984" y="6960"/>
                    <a:pt x="6916" y="7049"/>
                    <a:pt x="6786" y="7053"/>
                  </a:cubicBezTo>
                  <a:cubicBezTo>
                    <a:pt x="6708" y="7056"/>
                    <a:pt x="6630" y="7056"/>
                    <a:pt x="6552" y="7056"/>
                  </a:cubicBezTo>
                  <a:cubicBezTo>
                    <a:pt x="6436" y="7056"/>
                    <a:pt x="6320" y="7055"/>
                    <a:pt x="6205" y="7055"/>
                  </a:cubicBezTo>
                  <a:lnTo>
                    <a:pt x="5066" y="7055"/>
                  </a:lnTo>
                  <a:cubicBezTo>
                    <a:pt x="4950" y="7055"/>
                    <a:pt x="4849" y="7120"/>
                    <a:pt x="4812" y="7208"/>
                  </a:cubicBezTo>
                  <a:cubicBezTo>
                    <a:pt x="4754" y="7345"/>
                    <a:pt x="4868" y="7516"/>
                    <a:pt x="5025" y="7516"/>
                  </a:cubicBezTo>
                  <a:cubicBezTo>
                    <a:pt x="5310" y="7515"/>
                    <a:pt x="5596" y="7514"/>
                    <a:pt x="5881" y="7514"/>
                  </a:cubicBezTo>
                  <a:cubicBezTo>
                    <a:pt x="6166" y="7514"/>
                    <a:pt x="6451" y="7515"/>
                    <a:pt x="6737" y="7515"/>
                  </a:cubicBezTo>
                  <a:cubicBezTo>
                    <a:pt x="6871" y="7515"/>
                    <a:pt x="6966" y="7614"/>
                    <a:pt x="6966" y="7745"/>
                  </a:cubicBezTo>
                  <a:cubicBezTo>
                    <a:pt x="6964" y="7865"/>
                    <a:pt x="6864" y="7957"/>
                    <a:pt x="6730" y="7957"/>
                  </a:cubicBezTo>
                  <a:lnTo>
                    <a:pt x="5026" y="7957"/>
                  </a:lnTo>
                  <a:cubicBezTo>
                    <a:pt x="4910" y="7957"/>
                    <a:pt x="4828" y="8025"/>
                    <a:pt x="4798" y="8144"/>
                  </a:cubicBezTo>
                  <a:cubicBezTo>
                    <a:pt x="4781" y="8222"/>
                    <a:pt x="4835" y="8344"/>
                    <a:pt x="4919" y="8382"/>
                  </a:cubicBezTo>
                  <a:cubicBezTo>
                    <a:pt x="4967" y="8402"/>
                    <a:pt x="5025" y="8413"/>
                    <a:pt x="5078" y="8413"/>
                  </a:cubicBezTo>
                  <a:cubicBezTo>
                    <a:pt x="5562" y="8414"/>
                    <a:pt x="6049" y="8414"/>
                    <a:pt x="6533" y="8414"/>
                  </a:cubicBezTo>
                  <a:cubicBezTo>
                    <a:pt x="6649" y="8414"/>
                    <a:pt x="6721" y="8464"/>
                    <a:pt x="6752" y="8563"/>
                  </a:cubicBezTo>
                  <a:cubicBezTo>
                    <a:pt x="6783" y="8655"/>
                    <a:pt x="6741" y="8761"/>
                    <a:pt x="6646" y="8816"/>
                  </a:cubicBezTo>
                  <a:cubicBezTo>
                    <a:pt x="6618" y="8832"/>
                    <a:pt x="6581" y="8839"/>
                    <a:pt x="6550" y="8839"/>
                  </a:cubicBezTo>
                  <a:cubicBezTo>
                    <a:pt x="6307" y="8840"/>
                    <a:pt x="6064" y="8840"/>
                    <a:pt x="5821" y="8840"/>
                  </a:cubicBezTo>
                  <a:cubicBezTo>
                    <a:pt x="5579" y="8840"/>
                    <a:pt x="5336" y="8840"/>
                    <a:pt x="5094" y="8842"/>
                  </a:cubicBezTo>
                  <a:cubicBezTo>
                    <a:pt x="5012" y="8842"/>
                    <a:pt x="4933" y="8853"/>
                    <a:pt x="4870" y="8917"/>
                  </a:cubicBezTo>
                  <a:cubicBezTo>
                    <a:pt x="4795" y="8997"/>
                    <a:pt x="4777" y="9071"/>
                    <a:pt x="4821" y="9170"/>
                  </a:cubicBezTo>
                  <a:cubicBezTo>
                    <a:pt x="4859" y="9254"/>
                    <a:pt x="4926" y="9299"/>
                    <a:pt x="5019" y="9299"/>
                  </a:cubicBezTo>
                  <a:cubicBezTo>
                    <a:pt x="5022" y="9299"/>
                    <a:pt x="5025" y="9299"/>
                    <a:pt x="5028" y="9299"/>
                  </a:cubicBezTo>
                  <a:cubicBezTo>
                    <a:pt x="5172" y="9298"/>
                    <a:pt x="5317" y="9298"/>
                    <a:pt x="5461" y="9298"/>
                  </a:cubicBezTo>
                  <a:cubicBezTo>
                    <a:pt x="5750" y="9298"/>
                    <a:pt x="6038" y="9299"/>
                    <a:pt x="6326" y="9299"/>
                  </a:cubicBezTo>
                  <a:cubicBezTo>
                    <a:pt x="6431" y="9299"/>
                    <a:pt x="6526" y="9361"/>
                    <a:pt x="6560" y="9450"/>
                  </a:cubicBezTo>
                  <a:cubicBezTo>
                    <a:pt x="6608" y="9573"/>
                    <a:pt x="6499" y="9737"/>
                    <a:pt x="6360" y="9740"/>
                  </a:cubicBezTo>
                  <a:cubicBezTo>
                    <a:pt x="6126" y="9742"/>
                    <a:pt x="5890" y="9745"/>
                    <a:pt x="5655" y="9745"/>
                  </a:cubicBezTo>
                  <a:cubicBezTo>
                    <a:pt x="5471" y="9745"/>
                    <a:pt x="5288" y="9743"/>
                    <a:pt x="5105" y="9737"/>
                  </a:cubicBezTo>
                  <a:cubicBezTo>
                    <a:pt x="4665" y="9726"/>
                    <a:pt x="4248" y="9607"/>
                    <a:pt x="3849" y="9425"/>
                  </a:cubicBezTo>
                  <a:cubicBezTo>
                    <a:pt x="3717" y="9367"/>
                    <a:pt x="3580" y="9325"/>
                    <a:pt x="3443" y="9280"/>
                  </a:cubicBezTo>
                  <a:cubicBezTo>
                    <a:pt x="3403" y="9266"/>
                    <a:pt x="3385" y="9246"/>
                    <a:pt x="3385" y="9200"/>
                  </a:cubicBezTo>
                  <a:cubicBezTo>
                    <a:pt x="3386" y="8440"/>
                    <a:pt x="3385" y="7679"/>
                    <a:pt x="3386" y="6920"/>
                  </a:cubicBezTo>
                  <a:cubicBezTo>
                    <a:pt x="3386" y="6893"/>
                    <a:pt x="3403" y="6855"/>
                    <a:pt x="3422" y="6843"/>
                  </a:cubicBezTo>
                  <a:cubicBezTo>
                    <a:pt x="3616" y="6731"/>
                    <a:pt x="3736" y="6551"/>
                    <a:pt x="3860" y="6380"/>
                  </a:cubicBezTo>
                  <a:cubicBezTo>
                    <a:pt x="4002" y="6186"/>
                    <a:pt x="4181" y="6049"/>
                    <a:pt x="4412" y="5981"/>
                  </a:cubicBezTo>
                  <a:cubicBezTo>
                    <a:pt x="4433" y="5974"/>
                    <a:pt x="4459" y="5977"/>
                    <a:pt x="4479" y="5974"/>
                  </a:cubicBezTo>
                  <a:close/>
                  <a:moveTo>
                    <a:pt x="12279" y="460"/>
                  </a:moveTo>
                  <a:cubicBezTo>
                    <a:pt x="12561" y="460"/>
                    <a:pt x="12642" y="557"/>
                    <a:pt x="12728" y="779"/>
                  </a:cubicBezTo>
                  <a:cubicBezTo>
                    <a:pt x="12840" y="1062"/>
                    <a:pt x="13003" y="1311"/>
                    <a:pt x="13208" y="1537"/>
                  </a:cubicBezTo>
                  <a:cubicBezTo>
                    <a:pt x="13457" y="1812"/>
                    <a:pt x="13754" y="2017"/>
                    <a:pt x="14088" y="2169"/>
                  </a:cubicBezTo>
                  <a:cubicBezTo>
                    <a:pt x="14184" y="2215"/>
                    <a:pt x="14283" y="2260"/>
                    <a:pt x="14362" y="2325"/>
                  </a:cubicBezTo>
                  <a:cubicBezTo>
                    <a:pt x="14409" y="2365"/>
                    <a:pt x="14439" y="2445"/>
                    <a:pt x="14439" y="2509"/>
                  </a:cubicBezTo>
                  <a:cubicBezTo>
                    <a:pt x="14439" y="3215"/>
                    <a:pt x="14444" y="3927"/>
                    <a:pt x="14433" y="4635"/>
                  </a:cubicBezTo>
                  <a:cubicBezTo>
                    <a:pt x="14430" y="4892"/>
                    <a:pt x="14381" y="5149"/>
                    <a:pt x="14348" y="5405"/>
                  </a:cubicBezTo>
                  <a:cubicBezTo>
                    <a:pt x="14304" y="5779"/>
                    <a:pt x="14211" y="6141"/>
                    <a:pt x="14102" y="6500"/>
                  </a:cubicBezTo>
                  <a:cubicBezTo>
                    <a:pt x="13963" y="6968"/>
                    <a:pt x="13781" y="7420"/>
                    <a:pt x="13550" y="7851"/>
                  </a:cubicBezTo>
                  <a:cubicBezTo>
                    <a:pt x="13324" y="8277"/>
                    <a:pt x="13061" y="8680"/>
                    <a:pt x="12762" y="9061"/>
                  </a:cubicBezTo>
                  <a:cubicBezTo>
                    <a:pt x="12508" y="9384"/>
                    <a:pt x="12227" y="9683"/>
                    <a:pt x="11926" y="9959"/>
                  </a:cubicBezTo>
                  <a:cubicBezTo>
                    <a:pt x="11674" y="10189"/>
                    <a:pt x="11405" y="10405"/>
                    <a:pt x="11127" y="10599"/>
                  </a:cubicBezTo>
                  <a:cubicBezTo>
                    <a:pt x="10712" y="10886"/>
                    <a:pt x="10282" y="11149"/>
                    <a:pt x="9853" y="11417"/>
                  </a:cubicBezTo>
                  <a:cubicBezTo>
                    <a:pt x="9771" y="11467"/>
                    <a:pt x="9687" y="11492"/>
                    <a:pt x="9602" y="11492"/>
                  </a:cubicBezTo>
                  <a:cubicBezTo>
                    <a:pt x="9513" y="11492"/>
                    <a:pt x="9422" y="11463"/>
                    <a:pt x="9333" y="11405"/>
                  </a:cubicBezTo>
                  <a:cubicBezTo>
                    <a:pt x="8920" y="11138"/>
                    <a:pt x="8495" y="10886"/>
                    <a:pt x="8089" y="10606"/>
                  </a:cubicBezTo>
                  <a:cubicBezTo>
                    <a:pt x="7819" y="10421"/>
                    <a:pt x="7570" y="10200"/>
                    <a:pt x="7315" y="9990"/>
                  </a:cubicBezTo>
                  <a:cubicBezTo>
                    <a:pt x="7219" y="9913"/>
                    <a:pt x="7133" y="9826"/>
                    <a:pt x="7046" y="9737"/>
                  </a:cubicBezTo>
                  <a:cubicBezTo>
                    <a:pt x="7027" y="9719"/>
                    <a:pt x="7020" y="9681"/>
                    <a:pt x="7021" y="9652"/>
                  </a:cubicBezTo>
                  <a:cubicBezTo>
                    <a:pt x="7021" y="9490"/>
                    <a:pt x="7038" y="9327"/>
                    <a:pt x="6939" y="9185"/>
                  </a:cubicBezTo>
                  <a:cubicBezTo>
                    <a:pt x="6957" y="9156"/>
                    <a:pt x="6975" y="9143"/>
                    <a:pt x="6993" y="9143"/>
                  </a:cubicBezTo>
                  <a:cubicBezTo>
                    <a:pt x="7011" y="9143"/>
                    <a:pt x="7030" y="9156"/>
                    <a:pt x="7049" y="9178"/>
                  </a:cubicBezTo>
                  <a:cubicBezTo>
                    <a:pt x="7147" y="9284"/>
                    <a:pt x="7243" y="9391"/>
                    <a:pt x="7345" y="9491"/>
                  </a:cubicBezTo>
                  <a:cubicBezTo>
                    <a:pt x="7789" y="9932"/>
                    <a:pt x="8286" y="10307"/>
                    <a:pt x="8823" y="10627"/>
                  </a:cubicBezTo>
                  <a:cubicBezTo>
                    <a:pt x="8993" y="10729"/>
                    <a:pt x="9156" y="10845"/>
                    <a:pt x="9331" y="10941"/>
                  </a:cubicBezTo>
                  <a:cubicBezTo>
                    <a:pt x="9421" y="10991"/>
                    <a:pt x="9511" y="11015"/>
                    <a:pt x="9601" y="11015"/>
                  </a:cubicBezTo>
                  <a:cubicBezTo>
                    <a:pt x="9718" y="11015"/>
                    <a:pt x="9834" y="10975"/>
                    <a:pt x="9945" y="10904"/>
                  </a:cubicBezTo>
                  <a:cubicBezTo>
                    <a:pt x="10245" y="10715"/>
                    <a:pt x="10549" y="10534"/>
                    <a:pt x="10838" y="10329"/>
                  </a:cubicBezTo>
                  <a:cubicBezTo>
                    <a:pt x="11105" y="10139"/>
                    <a:pt x="11356" y="9930"/>
                    <a:pt x="11605" y="9717"/>
                  </a:cubicBezTo>
                  <a:cubicBezTo>
                    <a:pt x="11768" y="9580"/>
                    <a:pt x="11923" y="9430"/>
                    <a:pt x="12069" y="9272"/>
                  </a:cubicBezTo>
                  <a:cubicBezTo>
                    <a:pt x="12416" y="8897"/>
                    <a:pt x="12723" y="8492"/>
                    <a:pt x="12987" y="8054"/>
                  </a:cubicBezTo>
                  <a:cubicBezTo>
                    <a:pt x="13225" y="7657"/>
                    <a:pt x="13426" y="7242"/>
                    <a:pt x="13588" y="6809"/>
                  </a:cubicBezTo>
                  <a:cubicBezTo>
                    <a:pt x="13745" y="6390"/>
                    <a:pt x="13859" y="5958"/>
                    <a:pt x="13939" y="5520"/>
                  </a:cubicBezTo>
                  <a:cubicBezTo>
                    <a:pt x="13975" y="5327"/>
                    <a:pt x="13992" y="5129"/>
                    <a:pt x="14014" y="4934"/>
                  </a:cubicBezTo>
                  <a:cubicBezTo>
                    <a:pt x="14021" y="4883"/>
                    <a:pt x="14030" y="4829"/>
                    <a:pt x="14031" y="4778"/>
                  </a:cubicBezTo>
                  <a:cubicBezTo>
                    <a:pt x="14034" y="4644"/>
                    <a:pt x="13945" y="4549"/>
                    <a:pt x="13829" y="4544"/>
                  </a:cubicBezTo>
                  <a:cubicBezTo>
                    <a:pt x="13821" y="4543"/>
                    <a:pt x="13813" y="4543"/>
                    <a:pt x="13806" y="4543"/>
                  </a:cubicBezTo>
                  <a:cubicBezTo>
                    <a:pt x="13644" y="4543"/>
                    <a:pt x="13582" y="4658"/>
                    <a:pt x="13576" y="4768"/>
                  </a:cubicBezTo>
                  <a:cubicBezTo>
                    <a:pt x="13540" y="5274"/>
                    <a:pt x="13440" y="5767"/>
                    <a:pt x="13293" y="6254"/>
                  </a:cubicBezTo>
                  <a:cubicBezTo>
                    <a:pt x="13168" y="6666"/>
                    <a:pt x="13006" y="7063"/>
                    <a:pt x="12806" y="7444"/>
                  </a:cubicBezTo>
                  <a:cubicBezTo>
                    <a:pt x="12607" y="7822"/>
                    <a:pt x="12375" y="8180"/>
                    <a:pt x="12111" y="8518"/>
                  </a:cubicBezTo>
                  <a:cubicBezTo>
                    <a:pt x="11884" y="8809"/>
                    <a:pt x="11632" y="9078"/>
                    <a:pt x="11363" y="9328"/>
                  </a:cubicBezTo>
                  <a:cubicBezTo>
                    <a:pt x="11016" y="9654"/>
                    <a:pt x="10636" y="9937"/>
                    <a:pt x="10227" y="10183"/>
                  </a:cubicBezTo>
                  <a:cubicBezTo>
                    <a:pt x="10054" y="10288"/>
                    <a:pt x="9885" y="10394"/>
                    <a:pt x="9716" y="10505"/>
                  </a:cubicBezTo>
                  <a:cubicBezTo>
                    <a:pt x="9676" y="10531"/>
                    <a:pt x="9639" y="10546"/>
                    <a:pt x="9600" y="10546"/>
                  </a:cubicBezTo>
                  <a:cubicBezTo>
                    <a:pt x="9569" y="10546"/>
                    <a:pt x="9537" y="10536"/>
                    <a:pt x="9503" y="10514"/>
                  </a:cubicBezTo>
                  <a:cubicBezTo>
                    <a:pt x="9179" y="10303"/>
                    <a:pt x="8847" y="10102"/>
                    <a:pt x="8533" y="9880"/>
                  </a:cubicBezTo>
                  <a:cubicBezTo>
                    <a:pt x="8315" y="9729"/>
                    <a:pt x="8115" y="9552"/>
                    <a:pt x="7911" y="9378"/>
                  </a:cubicBezTo>
                  <a:cubicBezTo>
                    <a:pt x="7775" y="9262"/>
                    <a:pt x="7648" y="9136"/>
                    <a:pt x="7523" y="9009"/>
                  </a:cubicBezTo>
                  <a:cubicBezTo>
                    <a:pt x="7424" y="8907"/>
                    <a:pt x="7332" y="8796"/>
                    <a:pt x="7239" y="8689"/>
                  </a:cubicBezTo>
                  <a:cubicBezTo>
                    <a:pt x="7228" y="8676"/>
                    <a:pt x="7223" y="8659"/>
                    <a:pt x="7220" y="8642"/>
                  </a:cubicBezTo>
                  <a:cubicBezTo>
                    <a:pt x="7202" y="8526"/>
                    <a:pt x="7184" y="8412"/>
                    <a:pt x="7162" y="8280"/>
                  </a:cubicBezTo>
                  <a:cubicBezTo>
                    <a:pt x="7448" y="8075"/>
                    <a:pt x="7525" y="7666"/>
                    <a:pt x="7322" y="7362"/>
                  </a:cubicBezTo>
                  <a:cubicBezTo>
                    <a:pt x="7288" y="7311"/>
                    <a:pt x="7298" y="7280"/>
                    <a:pt x="7331" y="7233"/>
                  </a:cubicBezTo>
                  <a:cubicBezTo>
                    <a:pt x="7523" y="6954"/>
                    <a:pt x="7489" y="6579"/>
                    <a:pt x="7249" y="6353"/>
                  </a:cubicBezTo>
                  <a:cubicBezTo>
                    <a:pt x="7131" y="6240"/>
                    <a:pt x="6988" y="6170"/>
                    <a:pt x="6818" y="6170"/>
                  </a:cubicBezTo>
                  <a:cubicBezTo>
                    <a:pt x="6813" y="6170"/>
                    <a:pt x="6808" y="6170"/>
                    <a:pt x="6803" y="6171"/>
                  </a:cubicBezTo>
                  <a:cubicBezTo>
                    <a:pt x="6700" y="6172"/>
                    <a:pt x="6597" y="6172"/>
                    <a:pt x="6494" y="6172"/>
                  </a:cubicBezTo>
                  <a:cubicBezTo>
                    <a:pt x="6381" y="6172"/>
                    <a:pt x="6268" y="6172"/>
                    <a:pt x="6155" y="6172"/>
                  </a:cubicBezTo>
                  <a:cubicBezTo>
                    <a:pt x="6092" y="6172"/>
                    <a:pt x="6029" y="6172"/>
                    <a:pt x="5966" y="6172"/>
                  </a:cubicBezTo>
                  <a:cubicBezTo>
                    <a:pt x="5917" y="6172"/>
                    <a:pt x="5883" y="6169"/>
                    <a:pt x="5872" y="6108"/>
                  </a:cubicBezTo>
                  <a:cubicBezTo>
                    <a:pt x="5811" y="5806"/>
                    <a:pt x="5741" y="5507"/>
                    <a:pt x="5684" y="5203"/>
                  </a:cubicBezTo>
                  <a:cubicBezTo>
                    <a:pt x="5591" y="4702"/>
                    <a:pt x="5613" y="4195"/>
                    <a:pt x="5613" y="3688"/>
                  </a:cubicBezTo>
                  <a:cubicBezTo>
                    <a:pt x="5613" y="3448"/>
                    <a:pt x="5617" y="3209"/>
                    <a:pt x="5612" y="2972"/>
                  </a:cubicBezTo>
                  <a:cubicBezTo>
                    <a:pt x="5610" y="2891"/>
                    <a:pt x="5642" y="2846"/>
                    <a:pt x="5705" y="2810"/>
                  </a:cubicBezTo>
                  <a:cubicBezTo>
                    <a:pt x="6045" y="2621"/>
                    <a:pt x="6349" y="2385"/>
                    <a:pt x="6615" y="2099"/>
                  </a:cubicBezTo>
                  <a:cubicBezTo>
                    <a:pt x="6817" y="1879"/>
                    <a:pt x="6984" y="1632"/>
                    <a:pt x="7136" y="1376"/>
                  </a:cubicBezTo>
                  <a:cubicBezTo>
                    <a:pt x="7161" y="1335"/>
                    <a:pt x="7225" y="1316"/>
                    <a:pt x="7273" y="1291"/>
                  </a:cubicBezTo>
                  <a:cubicBezTo>
                    <a:pt x="7279" y="1288"/>
                    <a:pt x="7286" y="1287"/>
                    <a:pt x="7293" y="1287"/>
                  </a:cubicBezTo>
                  <a:cubicBezTo>
                    <a:pt x="7306" y="1287"/>
                    <a:pt x="7320" y="1289"/>
                    <a:pt x="7334" y="1289"/>
                  </a:cubicBezTo>
                  <a:cubicBezTo>
                    <a:pt x="8093" y="1289"/>
                    <a:pt x="8853" y="1290"/>
                    <a:pt x="9612" y="1290"/>
                  </a:cubicBezTo>
                  <a:cubicBezTo>
                    <a:pt x="10371" y="1290"/>
                    <a:pt x="11130" y="1289"/>
                    <a:pt x="11889" y="1288"/>
                  </a:cubicBezTo>
                  <a:cubicBezTo>
                    <a:pt x="11998" y="1288"/>
                    <a:pt x="12052" y="1326"/>
                    <a:pt x="12111" y="1417"/>
                  </a:cubicBezTo>
                  <a:cubicBezTo>
                    <a:pt x="12249" y="1632"/>
                    <a:pt x="12401" y="1840"/>
                    <a:pt x="12558" y="2042"/>
                  </a:cubicBezTo>
                  <a:cubicBezTo>
                    <a:pt x="12778" y="2328"/>
                    <a:pt x="13071" y="2529"/>
                    <a:pt x="13365" y="2727"/>
                  </a:cubicBezTo>
                  <a:cubicBezTo>
                    <a:pt x="13413" y="2759"/>
                    <a:pt x="13464" y="2785"/>
                    <a:pt x="13515" y="2810"/>
                  </a:cubicBezTo>
                  <a:cubicBezTo>
                    <a:pt x="13576" y="2839"/>
                    <a:pt x="13597" y="2884"/>
                    <a:pt x="13597" y="2950"/>
                  </a:cubicBezTo>
                  <a:cubicBezTo>
                    <a:pt x="13594" y="3194"/>
                    <a:pt x="13594" y="3440"/>
                    <a:pt x="13597" y="3683"/>
                  </a:cubicBezTo>
                  <a:cubicBezTo>
                    <a:pt x="13597" y="3738"/>
                    <a:pt x="13604" y="3795"/>
                    <a:pt x="13620" y="3846"/>
                  </a:cubicBezTo>
                  <a:cubicBezTo>
                    <a:pt x="13641" y="3924"/>
                    <a:pt x="13739" y="3979"/>
                    <a:pt x="13843" y="3979"/>
                  </a:cubicBezTo>
                  <a:cubicBezTo>
                    <a:pt x="13856" y="3979"/>
                    <a:pt x="13868" y="3978"/>
                    <a:pt x="13881" y="3976"/>
                  </a:cubicBezTo>
                  <a:cubicBezTo>
                    <a:pt x="13963" y="3965"/>
                    <a:pt x="14055" y="3870"/>
                    <a:pt x="14055" y="3787"/>
                  </a:cubicBezTo>
                  <a:cubicBezTo>
                    <a:pt x="14057" y="3477"/>
                    <a:pt x="14065" y="3167"/>
                    <a:pt x="14051" y="2858"/>
                  </a:cubicBezTo>
                  <a:cubicBezTo>
                    <a:pt x="14043" y="2675"/>
                    <a:pt x="13945" y="2526"/>
                    <a:pt x="13779" y="2434"/>
                  </a:cubicBezTo>
                  <a:cubicBezTo>
                    <a:pt x="13487" y="2269"/>
                    <a:pt x="13216" y="2076"/>
                    <a:pt x="12984" y="1833"/>
                  </a:cubicBezTo>
                  <a:cubicBezTo>
                    <a:pt x="12792" y="1630"/>
                    <a:pt x="12626" y="1408"/>
                    <a:pt x="12493" y="1162"/>
                  </a:cubicBezTo>
                  <a:cubicBezTo>
                    <a:pt x="12394" y="978"/>
                    <a:pt x="12253" y="864"/>
                    <a:pt x="12041" y="845"/>
                  </a:cubicBezTo>
                  <a:cubicBezTo>
                    <a:pt x="11964" y="840"/>
                    <a:pt x="11891" y="830"/>
                    <a:pt x="11814" y="830"/>
                  </a:cubicBezTo>
                  <a:cubicBezTo>
                    <a:pt x="11314" y="829"/>
                    <a:pt x="10814" y="829"/>
                    <a:pt x="10313" y="829"/>
                  </a:cubicBezTo>
                  <a:cubicBezTo>
                    <a:pt x="9313" y="829"/>
                    <a:pt x="8313" y="830"/>
                    <a:pt x="7311" y="830"/>
                  </a:cubicBezTo>
                  <a:cubicBezTo>
                    <a:pt x="7031" y="830"/>
                    <a:pt x="6831" y="956"/>
                    <a:pt x="6696" y="1205"/>
                  </a:cubicBezTo>
                  <a:cubicBezTo>
                    <a:pt x="6524" y="1522"/>
                    <a:pt x="6297" y="1793"/>
                    <a:pt x="6021" y="2028"/>
                  </a:cubicBezTo>
                  <a:cubicBezTo>
                    <a:pt x="5835" y="2188"/>
                    <a:pt x="5629" y="2315"/>
                    <a:pt x="5422" y="2443"/>
                  </a:cubicBezTo>
                  <a:cubicBezTo>
                    <a:pt x="5260" y="2543"/>
                    <a:pt x="5159" y="2700"/>
                    <a:pt x="5158" y="2897"/>
                  </a:cubicBezTo>
                  <a:cubicBezTo>
                    <a:pt x="5152" y="3427"/>
                    <a:pt x="5151" y="3958"/>
                    <a:pt x="5159" y="4488"/>
                  </a:cubicBezTo>
                  <a:cubicBezTo>
                    <a:pt x="5163" y="4715"/>
                    <a:pt x="5189" y="4941"/>
                    <a:pt x="5223" y="5166"/>
                  </a:cubicBezTo>
                  <a:cubicBezTo>
                    <a:pt x="5272" y="5501"/>
                    <a:pt x="5340" y="5834"/>
                    <a:pt x="5400" y="6171"/>
                  </a:cubicBezTo>
                  <a:lnTo>
                    <a:pt x="5189" y="6171"/>
                  </a:lnTo>
                  <a:cubicBezTo>
                    <a:pt x="5043" y="6171"/>
                    <a:pt x="4989" y="6128"/>
                    <a:pt x="4962" y="5989"/>
                  </a:cubicBezTo>
                  <a:cubicBezTo>
                    <a:pt x="4916" y="5728"/>
                    <a:pt x="4862" y="5469"/>
                    <a:pt x="4824" y="5207"/>
                  </a:cubicBezTo>
                  <a:cubicBezTo>
                    <a:pt x="4798" y="5040"/>
                    <a:pt x="4788" y="4870"/>
                    <a:pt x="4786" y="4701"/>
                  </a:cubicBezTo>
                  <a:cubicBezTo>
                    <a:pt x="4777" y="4000"/>
                    <a:pt x="4771" y="3300"/>
                    <a:pt x="4767" y="2600"/>
                  </a:cubicBezTo>
                  <a:cubicBezTo>
                    <a:pt x="4764" y="2372"/>
                    <a:pt x="4818" y="2287"/>
                    <a:pt x="5030" y="2203"/>
                  </a:cubicBezTo>
                  <a:cubicBezTo>
                    <a:pt x="5320" y="2089"/>
                    <a:pt x="5578" y="1926"/>
                    <a:pt x="5816" y="1721"/>
                  </a:cubicBezTo>
                  <a:cubicBezTo>
                    <a:pt x="6072" y="1497"/>
                    <a:pt x="6261" y="1227"/>
                    <a:pt x="6418" y="934"/>
                  </a:cubicBezTo>
                  <a:cubicBezTo>
                    <a:pt x="6462" y="852"/>
                    <a:pt x="6495" y="766"/>
                    <a:pt x="6529" y="681"/>
                  </a:cubicBezTo>
                  <a:cubicBezTo>
                    <a:pt x="6587" y="534"/>
                    <a:pt x="6690" y="462"/>
                    <a:pt x="6847" y="462"/>
                  </a:cubicBezTo>
                  <a:lnTo>
                    <a:pt x="8232" y="462"/>
                  </a:lnTo>
                  <a:cubicBezTo>
                    <a:pt x="9000" y="462"/>
                    <a:pt x="9769" y="463"/>
                    <a:pt x="10538" y="463"/>
                  </a:cubicBezTo>
                  <a:cubicBezTo>
                    <a:pt x="11114" y="463"/>
                    <a:pt x="11691" y="462"/>
                    <a:pt x="12267" y="460"/>
                  </a:cubicBezTo>
                  <a:cubicBezTo>
                    <a:pt x="12271" y="460"/>
                    <a:pt x="12275" y="460"/>
                    <a:pt x="12279" y="460"/>
                  </a:cubicBezTo>
                  <a:close/>
                  <a:moveTo>
                    <a:pt x="6742" y="1"/>
                  </a:moveTo>
                  <a:cubicBezTo>
                    <a:pt x="6625" y="44"/>
                    <a:pt x="6502" y="74"/>
                    <a:pt x="6394" y="135"/>
                  </a:cubicBezTo>
                  <a:cubicBezTo>
                    <a:pt x="6227" y="228"/>
                    <a:pt x="6140" y="390"/>
                    <a:pt x="6072" y="564"/>
                  </a:cubicBezTo>
                  <a:cubicBezTo>
                    <a:pt x="5985" y="787"/>
                    <a:pt x="5864" y="987"/>
                    <a:pt x="5709" y="1171"/>
                  </a:cubicBezTo>
                  <a:cubicBezTo>
                    <a:pt x="5456" y="1473"/>
                    <a:pt x="5136" y="1664"/>
                    <a:pt x="4776" y="1812"/>
                  </a:cubicBezTo>
                  <a:cubicBezTo>
                    <a:pt x="4517" y="1916"/>
                    <a:pt x="4361" y="2120"/>
                    <a:pt x="4324" y="2402"/>
                  </a:cubicBezTo>
                  <a:cubicBezTo>
                    <a:pt x="4312" y="2499"/>
                    <a:pt x="4307" y="2600"/>
                    <a:pt x="4307" y="2699"/>
                  </a:cubicBezTo>
                  <a:cubicBezTo>
                    <a:pt x="4305" y="3199"/>
                    <a:pt x="4297" y="3700"/>
                    <a:pt x="4309" y="4201"/>
                  </a:cubicBezTo>
                  <a:cubicBezTo>
                    <a:pt x="4317" y="4549"/>
                    <a:pt x="4353" y="4899"/>
                    <a:pt x="4375" y="5248"/>
                  </a:cubicBezTo>
                  <a:cubicBezTo>
                    <a:pt x="4381" y="5334"/>
                    <a:pt x="4394" y="5419"/>
                    <a:pt x="4402" y="5503"/>
                  </a:cubicBezTo>
                  <a:cubicBezTo>
                    <a:pt x="4286" y="5547"/>
                    <a:pt x="4166" y="5590"/>
                    <a:pt x="4047" y="5641"/>
                  </a:cubicBezTo>
                  <a:cubicBezTo>
                    <a:pt x="3805" y="5745"/>
                    <a:pt x="3630" y="5927"/>
                    <a:pt x="3475" y="6135"/>
                  </a:cubicBezTo>
                  <a:cubicBezTo>
                    <a:pt x="3409" y="6226"/>
                    <a:pt x="3335" y="6312"/>
                    <a:pt x="3262" y="6404"/>
                  </a:cubicBezTo>
                  <a:cubicBezTo>
                    <a:pt x="3177" y="6326"/>
                    <a:pt x="3085" y="6296"/>
                    <a:pt x="2979" y="6296"/>
                  </a:cubicBezTo>
                  <a:cubicBezTo>
                    <a:pt x="2972" y="6296"/>
                    <a:pt x="2965" y="6296"/>
                    <a:pt x="2958" y="6296"/>
                  </a:cubicBezTo>
                  <a:cubicBezTo>
                    <a:pt x="2864" y="6299"/>
                    <a:pt x="2770" y="6299"/>
                    <a:pt x="2675" y="6299"/>
                  </a:cubicBezTo>
                  <a:cubicBezTo>
                    <a:pt x="2534" y="6299"/>
                    <a:pt x="2393" y="6298"/>
                    <a:pt x="2252" y="6298"/>
                  </a:cubicBezTo>
                  <a:cubicBezTo>
                    <a:pt x="2107" y="6298"/>
                    <a:pt x="1987" y="6339"/>
                    <a:pt x="1899" y="6465"/>
                  </a:cubicBezTo>
                  <a:cubicBezTo>
                    <a:pt x="1885" y="6486"/>
                    <a:pt x="1840" y="6493"/>
                    <a:pt x="1807" y="6493"/>
                  </a:cubicBezTo>
                  <a:cubicBezTo>
                    <a:pt x="1560" y="6494"/>
                    <a:pt x="1312" y="6495"/>
                    <a:pt x="1064" y="6495"/>
                  </a:cubicBezTo>
                  <a:cubicBezTo>
                    <a:pt x="883" y="6495"/>
                    <a:pt x="701" y="6494"/>
                    <a:pt x="520" y="6493"/>
                  </a:cubicBezTo>
                  <a:cubicBezTo>
                    <a:pt x="518" y="6493"/>
                    <a:pt x="515" y="6493"/>
                    <a:pt x="513" y="6493"/>
                  </a:cubicBezTo>
                  <a:cubicBezTo>
                    <a:pt x="257" y="6493"/>
                    <a:pt x="36" y="6644"/>
                    <a:pt x="13" y="6908"/>
                  </a:cubicBezTo>
                  <a:cubicBezTo>
                    <a:pt x="13" y="6912"/>
                    <a:pt x="4" y="6915"/>
                    <a:pt x="1" y="6918"/>
                  </a:cubicBezTo>
                  <a:lnTo>
                    <a:pt x="1" y="9340"/>
                  </a:lnTo>
                  <a:cubicBezTo>
                    <a:pt x="35" y="9446"/>
                    <a:pt x="63" y="9552"/>
                    <a:pt x="155" y="9630"/>
                  </a:cubicBezTo>
                  <a:cubicBezTo>
                    <a:pt x="240" y="9702"/>
                    <a:pt x="332" y="9747"/>
                    <a:pt x="442" y="9747"/>
                  </a:cubicBezTo>
                  <a:cubicBezTo>
                    <a:pt x="899" y="9747"/>
                    <a:pt x="1353" y="9747"/>
                    <a:pt x="1810" y="9749"/>
                  </a:cubicBezTo>
                  <a:cubicBezTo>
                    <a:pt x="1841" y="9749"/>
                    <a:pt x="1884" y="9764"/>
                    <a:pt x="1902" y="9787"/>
                  </a:cubicBezTo>
                  <a:cubicBezTo>
                    <a:pt x="1983" y="9904"/>
                    <a:pt x="2102" y="9952"/>
                    <a:pt x="2235" y="9955"/>
                  </a:cubicBezTo>
                  <a:cubicBezTo>
                    <a:pt x="2359" y="9959"/>
                    <a:pt x="2482" y="9960"/>
                    <a:pt x="2605" y="9960"/>
                  </a:cubicBezTo>
                  <a:cubicBezTo>
                    <a:pt x="2728" y="9960"/>
                    <a:pt x="2851" y="9959"/>
                    <a:pt x="2975" y="9955"/>
                  </a:cubicBezTo>
                  <a:cubicBezTo>
                    <a:pt x="3136" y="9949"/>
                    <a:pt x="3262" y="9897"/>
                    <a:pt x="3352" y="9723"/>
                  </a:cubicBezTo>
                  <a:cubicBezTo>
                    <a:pt x="3575" y="9812"/>
                    <a:pt x="3794" y="9913"/>
                    <a:pt x="4022" y="9989"/>
                  </a:cubicBezTo>
                  <a:cubicBezTo>
                    <a:pt x="4222" y="10056"/>
                    <a:pt x="4429" y="10116"/>
                    <a:pt x="4637" y="10147"/>
                  </a:cubicBezTo>
                  <a:cubicBezTo>
                    <a:pt x="4957" y="10197"/>
                    <a:pt x="5278" y="10209"/>
                    <a:pt x="5600" y="10209"/>
                  </a:cubicBezTo>
                  <a:cubicBezTo>
                    <a:pt x="5858" y="10209"/>
                    <a:pt x="6116" y="10201"/>
                    <a:pt x="6373" y="10200"/>
                  </a:cubicBezTo>
                  <a:cubicBezTo>
                    <a:pt x="6496" y="10200"/>
                    <a:pt x="6618" y="10140"/>
                    <a:pt x="6752" y="10108"/>
                  </a:cubicBezTo>
                  <a:cubicBezTo>
                    <a:pt x="6925" y="10259"/>
                    <a:pt x="7109" y="10442"/>
                    <a:pt x="7311" y="10597"/>
                  </a:cubicBezTo>
                  <a:cubicBezTo>
                    <a:pt x="7594" y="10817"/>
                    <a:pt x="7887" y="11022"/>
                    <a:pt x="8184" y="11221"/>
                  </a:cubicBezTo>
                  <a:cubicBezTo>
                    <a:pt x="8426" y="11385"/>
                    <a:pt x="8681" y="11533"/>
                    <a:pt x="8928" y="11690"/>
                  </a:cubicBezTo>
                  <a:cubicBezTo>
                    <a:pt x="9118" y="11809"/>
                    <a:pt x="9301" y="11940"/>
                    <a:pt x="9540" y="11940"/>
                  </a:cubicBezTo>
                  <a:cubicBezTo>
                    <a:pt x="9541" y="11940"/>
                    <a:pt x="9542" y="11940"/>
                    <a:pt x="9544" y="11940"/>
                  </a:cubicBezTo>
                  <a:cubicBezTo>
                    <a:pt x="9546" y="11940"/>
                    <a:pt x="9551" y="11949"/>
                    <a:pt x="9552" y="11954"/>
                  </a:cubicBezTo>
                  <a:lnTo>
                    <a:pt x="9658" y="11954"/>
                  </a:lnTo>
                  <a:cubicBezTo>
                    <a:pt x="9705" y="11944"/>
                    <a:pt x="9752" y="11937"/>
                    <a:pt x="9798" y="11929"/>
                  </a:cubicBezTo>
                  <a:cubicBezTo>
                    <a:pt x="10005" y="11891"/>
                    <a:pt x="10169" y="11765"/>
                    <a:pt x="10341" y="11654"/>
                  </a:cubicBezTo>
                  <a:cubicBezTo>
                    <a:pt x="10654" y="11455"/>
                    <a:pt x="10975" y="11268"/>
                    <a:pt x="11282" y="11057"/>
                  </a:cubicBezTo>
                  <a:cubicBezTo>
                    <a:pt x="11538" y="10880"/>
                    <a:pt x="11787" y="10691"/>
                    <a:pt x="12025" y="10487"/>
                  </a:cubicBezTo>
                  <a:cubicBezTo>
                    <a:pt x="12268" y="10279"/>
                    <a:pt x="12506" y="10058"/>
                    <a:pt x="12725" y="9822"/>
                  </a:cubicBezTo>
                  <a:cubicBezTo>
                    <a:pt x="13110" y="9409"/>
                    <a:pt x="13447" y="8956"/>
                    <a:pt x="13737" y="8470"/>
                  </a:cubicBezTo>
                  <a:cubicBezTo>
                    <a:pt x="14081" y="7891"/>
                    <a:pt x="14357" y="7285"/>
                    <a:pt x="14543" y="6639"/>
                  </a:cubicBezTo>
                  <a:cubicBezTo>
                    <a:pt x="14645" y="6284"/>
                    <a:pt x="14725" y="5920"/>
                    <a:pt x="14788" y="5554"/>
                  </a:cubicBezTo>
                  <a:cubicBezTo>
                    <a:pt x="14841" y="5264"/>
                    <a:pt x="14852" y="4965"/>
                    <a:pt x="14883" y="4671"/>
                  </a:cubicBezTo>
                  <a:cubicBezTo>
                    <a:pt x="14884" y="4658"/>
                    <a:pt x="14893" y="4647"/>
                    <a:pt x="14900" y="4635"/>
                  </a:cubicBezTo>
                  <a:lnTo>
                    <a:pt x="14900" y="2407"/>
                  </a:lnTo>
                  <a:cubicBezTo>
                    <a:pt x="14859" y="2305"/>
                    <a:pt x="14831" y="2195"/>
                    <a:pt x="14777" y="2102"/>
                  </a:cubicBezTo>
                  <a:cubicBezTo>
                    <a:pt x="14672" y="1928"/>
                    <a:pt x="14509" y="1836"/>
                    <a:pt x="14328" y="1768"/>
                  </a:cubicBezTo>
                  <a:cubicBezTo>
                    <a:pt x="14099" y="1677"/>
                    <a:pt x="13893" y="1548"/>
                    <a:pt x="13706" y="1383"/>
                  </a:cubicBezTo>
                  <a:cubicBezTo>
                    <a:pt x="13429" y="1138"/>
                    <a:pt x="13239" y="841"/>
                    <a:pt x="13103" y="497"/>
                  </a:cubicBezTo>
                  <a:cubicBezTo>
                    <a:pt x="12994" y="220"/>
                    <a:pt x="12786" y="49"/>
                    <a:pt x="12479" y="16"/>
                  </a:cubicBezTo>
                  <a:cubicBezTo>
                    <a:pt x="12472" y="16"/>
                    <a:pt x="12466" y="6"/>
                    <a:pt x="1246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71"/>
          <p:cNvGrpSpPr/>
          <p:nvPr/>
        </p:nvGrpSpPr>
        <p:grpSpPr>
          <a:xfrm>
            <a:off x="2382868" y="1149791"/>
            <a:ext cx="614700" cy="614700"/>
            <a:chOff x="2382868" y="1149791"/>
            <a:chExt cx="614700" cy="614700"/>
          </a:xfrm>
        </p:grpSpPr>
        <p:sp>
          <p:nvSpPr>
            <p:cNvPr id="1514" name="Google Shape;1514;p71"/>
            <p:cNvSpPr/>
            <p:nvPr/>
          </p:nvSpPr>
          <p:spPr>
            <a:xfrm>
              <a:off x="2382868"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71"/>
            <p:cNvSpPr/>
            <p:nvPr/>
          </p:nvSpPr>
          <p:spPr>
            <a:xfrm>
              <a:off x="2457023" y="1262565"/>
              <a:ext cx="466556" cy="389152"/>
            </a:xfrm>
            <a:custGeom>
              <a:rect b="b" l="l" r="r" t="t"/>
              <a:pathLst>
                <a:path extrusionOk="0" h="12428" w="14900">
                  <a:moveTo>
                    <a:pt x="6971" y="444"/>
                  </a:moveTo>
                  <a:cubicBezTo>
                    <a:pt x="7484" y="444"/>
                    <a:pt x="7997" y="445"/>
                    <a:pt x="8510" y="447"/>
                  </a:cubicBezTo>
                  <a:cubicBezTo>
                    <a:pt x="8871" y="449"/>
                    <a:pt x="9175" y="661"/>
                    <a:pt x="9290" y="1020"/>
                  </a:cubicBezTo>
                  <a:cubicBezTo>
                    <a:pt x="9310" y="1081"/>
                    <a:pt x="9319" y="1145"/>
                    <a:pt x="9322" y="1206"/>
                  </a:cubicBezTo>
                  <a:cubicBezTo>
                    <a:pt x="9324" y="1372"/>
                    <a:pt x="9322" y="1538"/>
                    <a:pt x="9322" y="1713"/>
                  </a:cubicBezTo>
                  <a:lnTo>
                    <a:pt x="4202" y="1713"/>
                  </a:lnTo>
                  <a:cubicBezTo>
                    <a:pt x="4202" y="1558"/>
                    <a:pt x="4191" y="1404"/>
                    <a:pt x="4205" y="1251"/>
                  </a:cubicBezTo>
                  <a:cubicBezTo>
                    <a:pt x="4216" y="1132"/>
                    <a:pt x="4237" y="1007"/>
                    <a:pt x="4288" y="901"/>
                  </a:cubicBezTo>
                  <a:cubicBezTo>
                    <a:pt x="4407" y="649"/>
                    <a:pt x="4612" y="497"/>
                    <a:pt x="4895" y="463"/>
                  </a:cubicBezTo>
                  <a:cubicBezTo>
                    <a:pt x="4968" y="454"/>
                    <a:pt x="5040" y="446"/>
                    <a:pt x="5113" y="446"/>
                  </a:cubicBezTo>
                  <a:cubicBezTo>
                    <a:pt x="5732" y="445"/>
                    <a:pt x="6352" y="444"/>
                    <a:pt x="6971" y="444"/>
                  </a:cubicBezTo>
                  <a:close/>
                  <a:moveTo>
                    <a:pt x="11124" y="3178"/>
                  </a:moveTo>
                  <a:cubicBezTo>
                    <a:pt x="11490" y="3178"/>
                    <a:pt x="11857" y="3179"/>
                    <a:pt x="12223" y="3182"/>
                  </a:cubicBezTo>
                  <a:cubicBezTo>
                    <a:pt x="12629" y="3185"/>
                    <a:pt x="12984" y="3473"/>
                    <a:pt x="13043" y="3875"/>
                  </a:cubicBezTo>
                  <a:cubicBezTo>
                    <a:pt x="13067" y="4041"/>
                    <a:pt x="13060" y="4212"/>
                    <a:pt x="13062" y="4382"/>
                  </a:cubicBezTo>
                  <a:cubicBezTo>
                    <a:pt x="13066" y="4566"/>
                    <a:pt x="13062" y="4752"/>
                    <a:pt x="13062" y="4939"/>
                  </a:cubicBezTo>
                  <a:cubicBezTo>
                    <a:pt x="13033" y="4943"/>
                    <a:pt x="13007" y="4945"/>
                    <a:pt x="12982" y="4945"/>
                  </a:cubicBezTo>
                  <a:cubicBezTo>
                    <a:pt x="12819" y="4945"/>
                    <a:pt x="12734" y="4867"/>
                    <a:pt x="12691" y="4761"/>
                  </a:cubicBezTo>
                  <a:cubicBezTo>
                    <a:pt x="12672" y="4714"/>
                    <a:pt x="12675" y="4658"/>
                    <a:pt x="12672" y="4607"/>
                  </a:cubicBezTo>
                  <a:cubicBezTo>
                    <a:pt x="12661" y="4307"/>
                    <a:pt x="12489" y="4059"/>
                    <a:pt x="12201" y="3970"/>
                  </a:cubicBezTo>
                  <a:cubicBezTo>
                    <a:pt x="12141" y="3953"/>
                    <a:pt x="12077" y="3940"/>
                    <a:pt x="12015" y="3940"/>
                  </a:cubicBezTo>
                  <a:cubicBezTo>
                    <a:pt x="11694" y="3939"/>
                    <a:pt x="11374" y="3935"/>
                    <a:pt x="11054" y="3935"/>
                  </a:cubicBezTo>
                  <a:cubicBezTo>
                    <a:pt x="10857" y="3935"/>
                    <a:pt x="10660" y="3937"/>
                    <a:pt x="10463" y="3942"/>
                  </a:cubicBezTo>
                  <a:cubicBezTo>
                    <a:pt x="10456" y="3942"/>
                    <a:pt x="10450" y="3942"/>
                    <a:pt x="10444" y="3942"/>
                  </a:cubicBezTo>
                  <a:cubicBezTo>
                    <a:pt x="10077" y="3942"/>
                    <a:pt x="9732" y="3661"/>
                    <a:pt x="9704" y="3292"/>
                  </a:cubicBezTo>
                  <a:cubicBezTo>
                    <a:pt x="9700" y="3190"/>
                    <a:pt x="9701" y="3179"/>
                    <a:pt x="9806" y="3179"/>
                  </a:cubicBezTo>
                  <a:cubicBezTo>
                    <a:pt x="10245" y="3179"/>
                    <a:pt x="10685" y="3178"/>
                    <a:pt x="11124" y="3178"/>
                  </a:cubicBezTo>
                  <a:close/>
                  <a:moveTo>
                    <a:pt x="9713" y="4174"/>
                  </a:moveTo>
                  <a:cubicBezTo>
                    <a:pt x="9850" y="4240"/>
                    <a:pt x="9970" y="4300"/>
                    <a:pt x="10098" y="4359"/>
                  </a:cubicBezTo>
                  <a:cubicBezTo>
                    <a:pt x="10098" y="4460"/>
                    <a:pt x="10105" y="4563"/>
                    <a:pt x="10096" y="4663"/>
                  </a:cubicBezTo>
                  <a:cubicBezTo>
                    <a:pt x="10083" y="4815"/>
                    <a:pt x="9990" y="4946"/>
                    <a:pt x="9800" y="4946"/>
                  </a:cubicBezTo>
                  <a:cubicBezTo>
                    <a:pt x="9773" y="4946"/>
                    <a:pt x="9744" y="4943"/>
                    <a:pt x="9713" y="4938"/>
                  </a:cubicBezTo>
                  <a:lnTo>
                    <a:pt x="9713" y="4174"/>
                  </a:lnTo>
                  <a:close/>
                  <a:moveTo>
                    <a:pt x="6763" y="5969"/>
                  </a:moveTo>
                  <a:cubicBezTo>
                    <a:pt x="7182" y="5969"/>
                    <a:pt x="7601" y="5970"/>
                    <a:pt x="8021" y="5971"/>
                  </a:cubicBezTo>
                  <a:cubicBezTo>
                    <a:pt x="8130" y="5971"/>
                    <a:pt x="8207" y="6051"/>
                    <a:pt x="8209" y="6176"/>
                  </a:cubicBezTo>
                  <a:cubicBezTo>
                    <a:pt x="8213" y="6389"/>
                    <a:pt x="8213" y="6604"/>
                    <a:pt x="8209" y="6819"/>
                  </a:cubicBezTo>
                  <a:cubicBezTo>
                    <a:pt x="8207" y="6962"/>
                    <a:pt x="8110" y="7046"/>
                    <a:pt x="7958" y="7047"/>
                  </a:cubicBezTo>
                  <a:lnTo>
                    <a:pt x="5577" y="7047"/>
                  </a:lnTo>
                  <a:cubicBezTo>
                    <a:pt x="5403" y="7047"/>
                    <a:pt x="5316" y="6961"/>
                    <a:pt x="5316" y="6785"/>
                  </a:cubicBezTo>
                  <a:cubicBezTo>
                    <a:pt x="5314" y="6592"/>
                    <a:pt x="5310" y="6401"/>
                    <a:pt x="5316" y="6210"/>
                  </a:cubicBezTo>
                  <a:cubicBezTo>
                    <a:pt x="5318" y="6125"/>
                    <a:pt x="5327" y="6033"/>
                    <a:pt x="5425" y="5992"/>
                  </a:cubicBezTo>
                  <a:cubicBezTo>
                    <a:pt x="5449" y="5980"/>
                    <a:pt x="5477" y="5971"/>
                    <a:pt x="5505" y="5971"/>
                  </a:cubicBezTo>
                  <a:cubicBezTo>
                    <a:pt x="5925" y="5970"/>
                    <a:pt x="6344" y="5969"/>
                    <a:pt x="6763" y="5969"/>
                  </a:cubicBezTo>
                  <a:close/>
                  <a:moveTo>
                    <a:pt x="11978" y="4399"/>
                  </a:moveTo>
                  <a:cubicBezTo>
                    <a:pt x="12126" y="4399"/>
                    <a:pt x="12217" y="4485"/>
                    <a:pt x="12216" y="4635"/>
                  </a:cubicBezTo>
                  <a:cubicBezTo>
                    <a:pt x="12213" y="4967"/>
                    <a:pt x="12360" y="5212"/>
                    <a:pt x="12664" y="5342"/>
                  </a:cubicBezTo>
                  <a:cubicBezTo>
                    <a:pt x="12783" y="5393"/>
                    <a:pt x="12920" y="5399"/>
                    <a:pt x="13062" y="5427"/>
                  </a:cubicBezTo>
                  <a:cubicBezTo>
                    <a:pt x="13062" y="5519"/>
                    <a:pt x="13066" y="5627"/>
                    <a:pt x="13059" y="5736"/>
                  </a:cubicBezTo>
                  <a:cubicBezTo>
                    <a:pt x="13056" y="5757"/>
                    <a:pt x="13019" y="5785"/>
                    <a:pt x="12994" y="5792"/>
                  </a:cubicBezTo>
                  <a:cubicBezTo>
                    <a:pt x="12810" y="5843"/>
                    <a:pt x="12711" y="5938"/>
                    <a:pt x="12689" y="6077"/>
                  </a:cubicBezTo>
                  <a:cubicBezTo>
                    <a:pt x="12670" y="6204"/>
                    <a:pt x="12643" y="6331"/>
                    <a:pt x="12605" y="6453"/>
                  </a:cubicBezTo>
                  <a:cubicBezTo>
                    <a:pt x="12517" y="6720"/>
                    <a:pt x="12330" y="6906"/>
                    <a:pt x="12092" y="7044"/>
                  </a:cubicBezTo>
                  <a:cubicBezTo>
                    <a:pt x="11880" y="7168"/>
                    <a:pt x="11650" y="7226"/>
                    <a:pt x="11411" y="7226"/>
                  </a:cubicBezTo>
                  <a:cubicBezTo>
                    <a:pt x="11362" y="7226"/>
                    <a:pt x="11313" y="7223"/>
                    <a:pt x="11263" y="7218"/>
                  </a:cubicBezTo>
                  <a:cubicBezTo>
                    <a:pt x="10781" y="7173"/>
                    <a:pt x="10393" y="6962"/>
                    <a:pt x="10175" y="6510"/>
                  </a:cubicBezTo>
                  <a:cubicBezTo>
                    <a:pt x="10115" y="6381"/>
                    <a:pt x="10086" y="6231"/>
                    <a:pt x="10062" y="6087"/>
                  </a:cubicBezTo>
                  <a:cubicBezTo>
                    <a:pt x="10034" y="5898"/>
                    <a:pt x="9916" y="5813"/>
                    <a:pt x="9762" y="5794"/>
                  </a:cubicBezTo>
                  <a:cubicBezTo>
                    <a:pt x="9708" y="5787"/>
                    <a:pt x="9690" y="5765"/>
                    <a:pt x="9687" y="5719"/>
                  </a:cubicBezTo>
                  <a:cubicBezTo>
                    <a:pt x="9692" y="5617"/>
                    <a:pt x="9692" y="5514"/>
                    <a:pt x="9692" y="5403"/>
                  </a:cubicBezTo>
                  <a:cubicBezTo>
                    <a:pt x="9709" y="5404"/>
                    <a:pt x="9726" y="5404"/>
                    <a:pt x="9744" y="5404"/>
                  </a:cubicBezTo>
                  <a:cubicBezTo>
                    <a:pt x="9999" y="5404"/>
                    <a:pt x="10214" y="5333"/>
                    <a:pt x="10385" y="5132"/>
                  </a:cubicBezTo>
                  <a:cubicBezTo>
                    <a:pt x="10569" y="4915"/>
                    <a:pt x="10540" y="4662"/>
                    <a:pt x="10536" y="4399"/>
                  </a:cubicBezTo>
                  <a:close/>
                  <a:moveTo>
                    <a:pt x="13057" y="6569"/>
                  </a:moveTo>
                  <a:cubicBezTo>
                    <a:pt x="13059" y="7061"/>
                    <a:pt x="13059" y="7535"/>
                    <a:pt x="13059" y="8018"/>
                  </a:cubicBezTo>
                  <a:cubicBezTo>
                    <a:pt x="12926" y="7974"/>
                    <a:pt x="12798" y="7931"/>
                    <a:pt x="12671" y="7890"/>
                  </a:cubicBezTo>
                  <a:cubicBezTo>
                    <a:pt x="12620" y="7875"/>
                    <a:pt x="12565" y="7861"/>
                    <a:pt x="12513" y="7858"/>
                  </a:cubicBezTo>
                  <a:cubicBezTo>
                    <a:pt x="12409" y="7852"/>
                    <a:pt x="12347" y="7797"/>
                    <a:pt x="12340" y="7691"/>
                  </a:cubicBezTo>
                  <a:cubicBezTo>
                    <a:pt x="12337" y="7615"/>
                    <a:pt x="12337" y="7540"/>
                    <a:pt x="12340" y="7463"/>
                  </a:cubicBezTo>
                  <a:cubicBezTo>
                    <a:pt x="12340" y="7445"/>
                    <a:pt x="12357" y="7421"/>
                    <a:pt x="12371" y="7411"/>
                  </a:cubicBezTo>
                  <a:cubicBezTo>
                    <a:pt x="12689" y="7211"/>
                    <a:pt x="12917" y="6940"/>
                    <a:pt x="13057" y="6569"/>
                  </a:cubicBezTo>
                  <a:close/>
                  <a:moveTo>
                    <a:pt x="10880" y="7622"/>
                  </a:moveTo>
                  <a:cubicBezTo>
                    <a:pt x="11051" y="7663"/>
                    <a:pt x="11221" y="7683"/>
                    <a:pt x="11388" y="7683"/>
                  </a:cubicBezTo>
                  <a:cubicBezTo>
                    <a:pt x="11548" y="7683"/>
                    <a:pt x="11705" y="7665"/>
                    <a:pt x="11859" y="7627"/>
                  </a:cubicBezTo>
                  <a:cubicBezTo>
                    <a:pt x="11900" y="7777"/>
                    <a:pt x="11938" y="7922"/>
                    <a:pt x="11983" y="8084"/>
                  </a:cubicBezTo>
                  <a:cubicBezTo>
                    <a:pt x="11801" y="8226"/>
                    <a:pt x="11596" y="8384"/>
                    <a:pt x="11385" y="8548"/>
                  </a:cubicBezTo>
                  <a:cubicBezTo>
                    <a:pt x="11290" y="8478"/>
                    <a:pt x="11193" y="8407"/>
                    <a:pt x="11096" y="8333"/>
                  </a:cubicBezTo>
                  <a:cubicBezTo>
                    <a:pt x="10997" y="8257"/>
                    <a:pt x="10901" y="8180"/>
                    <a:pt x="10805" y="8101"/>
                  </a:cubicBezTo>
                  <a:cubicBezTo>
                    <a:pt x="10789" y="8087"/>
                    <a:pt x="10768" y="8050"/>
                    <a:pt x="10775" y="8043"/>
                  </a:cubicBezTo>
                  <a:cubicBezTo>
                    <a:pt x="10869" y="7919"/>
                    <a:pt x="10874" y="7776"/>
                    <a:pt x="10880" y="7622"/>
                  </a:cubicBezTo>
                  <a:close/>
                  <a:moveTo>
                    <a:pt x="10275" y="8319"/>
                  </a:moveTo>
                  <a:cubicBezTo>
                    <a:pt x="10313" y="8319"/>
                    <a:pt x="10363" y="8344"/>
                    <a:pt x="10395" y="8370"/>
                  </a:cubicBezTo>
                  <a:cubicBezTo>
                    <a:pt x="10586" y="8513"/>
                    <a:pt x="10774" y="8664"/>
                    <a:pt x="10972" y="8821"/>
                  </a:cubicBezTo>
                  <a:cubicBezTo>
                    <a:pt x="10854" y="8886"/>
                    <a:pt x="10754" y="8944"/>
                    <a:pt x="10649" y="9001"/>
                  </a:cubicBezTo>
                  <a:cubicBezTo>
                    <a:pt x="10620" y="9017"/>
                    <a:pt x="10588" y="9024"/>
                    <a:pt x="10556" y="9024"/>
                  </a:cubicBezTo>
                  <a:cubicBezTo>
                    <a:pt x="10505" y="9024"/>
                    <a:pt x="10456" y="9004"/>
                    <a:pt x="10420" y="8963"/>
                  </a:cubicBezTo>
                  <a:cubicBezTo>
                    <a:pt x="10298" y="8820"/>
                    <a:pt x="10181" y="8673"/>
                    <a:pt x="10062" y="8527"/>
                  </a:cubicBezTo>
                  <a:cubicBezTo>
                    <a:pt x="10041" y="8502"/>
                    <a:pt x="10018" y="8473"/>
                    <a:pt x="9990" y="8439"/>
                  </a:cubicBezTo>
                  <a:cubicBezTo>
                    <a:pt x="10081" y="8398"/>
                    <a:pt x="10165" y="8347"/>
                    <a:pt x="10259" y="8320"/>
                  </a:cubicBezTo>
                  <a:cubicBezTo>
                    <a:pt x="10264" y="8319"/>
                    <a:pt x="10269" y="8319"/>
                    <a:pt x="10275" y="8319"/>
                  </a:cubicBezTo>
                  <a:close/>
                  <a:moveTo>
                    <a:pt x="12484" y="8325"/>
                  </a:moveTo>
                  <a:cubicBezTo>
                    <a:pt x="12539" y="8325"/>
                    <a:pt x="12593" y="8348"/>
                    <a:pt x="12651" y="8384"/>
                  </a:cubicBezTo>
                  <a:cubicBezTo>
                    <a:pt x="12685" y="8405"/>
                    <a:pt x="12725" y="8417"/>
                    <a:pt x="12772" y="8438"/>
                  </a:cubicBezTo>
                  <a:cubicBezTo>
                    <a:pt x="12670" y="8564"/>
                    <a:pt x="12571" y="8690"/>
                    <a:pt x="12467" y="8816"/>
                  </a:cubicBezTo>
                  <a:cubicBezTo>
                    <a:pt x="12428" y="8865"/>
                    <a:pt x="12387" y="8913"/>
                    <a:pt x="12343" y="8959"/>
                  </a:cubicBezTo>
                  <a:cubicBezTo>
                    <a:pt x="12298" y="9004"/>
                    <a:pt x="12253" y="9027"/>
                    <a:pt x="12204" y="9027"/>
                  </a:cubicBezTo>
                  <a:cubicBezTo>
                    <a:pt x="12169" y="9027"/>
                    <a:pt x="12132" y="9015"/>
                    <a:pt x="12091" y="8993"/>
                  </a:cubicBezTo>
                  <a:cubicBezTo>
                    <a:pt x="11993" y="8937"/>
                    <a:pt x="11899" y="8881"/>
                    <a:pt x="11791" y="8817"/>
                  </a:cubicBezTo>
                  <a:cubicBezTo>
                    <a:pt x="11972" y="8676"/>
                    <a:pt x="12156" y="8548"/>
                    <a:pt x="12319" y="8400"/>
                  </a:cubicBezTo>
                  <a:cubicBezTo>
                    <a:pt x="12377" y="8347"/>
                    <a:pt x="12431" y="8325"/>
                    <a:pt x="12484" y="8325"/>
                  </a:cubicBezTo>
                  <a:close/>
                  <a:moveTo>
                    <a:pt x="11379" y="9120"/>
                  </a:moveTo>
                  <a:cubicBezTo>
                    <a:pt x="11385" y="9120"/>
                    <a:pt x="11391" y="9122"/>
                    <a:pt x="11395" y="9124"/>
                  </a:cubicBezTo>
                  <a:cubicBezTo>
                    <a:pt x="11498" y="9182"/>
                    <a:pt x="11603" y="9242"/>
                    <a:pt x="11710" y="9304"/>
                  </a:cubicBezTo>
                  <a:cubicBezTo>
                    <a:pt x="11645" y="9410"/>
                    <a:pt x="11589" y="9502"/>
                    <a:pt x="11531" y="9594"/>
                  </a:cubicBezTo>
                  <a:cubicBezTo>
                    <a:pt x="11522" y="9608"/>
                    <a:pt x="11501" y="9619"/>
                    <a:pt x="11484" y="9621"/>
                  </a:cubicBezTo>
                  <a:cubicBezTo>
                    <a:pt x="11436" y="9626"/>
                    <a:pt x="11398" y="9629"/>
                    <a:pt x="11367" y="9629"/>
                  </a:cubicBezTo>
                  <a:cubicBezTo>
                    <a:pt x="11259" y="9629"/>
                    <a:pt x="11229" y="9589"/>
                    <a:pt x="11149" y="9444"/>
                  </a:cubicBezTo>
                  <a:cubicBezTo>
                    <a:pt x="11123" y="9397"/>
                    <a:pt x="11098" y="9353"/>
                    <a:pt x="11064" y="9298"/>
                  </a:cubicBezTo>
                  <a:cubicBezTo>
                    <a:pt x="11163" y="9240"/>
                    <a:pt x="11261" y="9182"/>
                    <a:pt x="11357" y="9125"/>
                  </a:cubicBezTo>
                  <a:cubicBezTo>
                    <a:pt x="11363" y="9122"/>
                    <a:pt x="11371" y="9120"/>
                    <a:pt x="11379" y="9120"/>
                  </a:cubicBezTo>
                  <a:close/>
                  <a:moveTo>
                    <a:pt x="459" y="5579"/>
                  </a:moveTo>
                  <a:cubicBezTo>
                    <a:pt x="539" y="5676"/>
                    <a:pt x="616" y="5761"/>
                    <a:pt x="685" y="5852"/>
                  </a:cubicBezTo>
                  <a:cubicBezTo>
                    <a:pt x="845" y="6058"/>
                    <a:pt x="1050" y="6214"/>
                    <a:pt x="1268" y="6355"/>
                  </a:cubicBezTo>
                  <a:cubicBezTo>
                    <a:pt x="1583" y="6560"/>
                    <a:pt x="1927" y="6695"/>
                    <a:pt x="2301" y="6744"/>
                  </a:cubicBezTo>
                  <a:cubicBezTo>
                    <a:pt x="2442" y="6763"/>
                    <a:pt x="2584" y="6778"/>
                    <a:pt x="2725" y="6778"/>
                  </a:cubicBezTo>
                  <a:cubicBezTo>
                    <a:pt x="3016" y="6780"/>
                    <a:pt x="3307" y="6781"/>
                    <a:pt x="3598" y="6781"/>
                  </a:cubicBezTo>
                  <a:cubicBezTo>
                    <a:pt x="3987" y="6781"/>
                    <a:pt x="4375" y="6780"/>
                    <a:pt x="4764" y="6780"/>
                  </a:cubicBezTo>
                  <a:lnTo>
                    <a:pt x="4873" y="6780"/>
                  </a:lnTo>
                  <a:cubicBezTo>
                    <a:pt x="4854" y="6955"/>
                    <a:pt x="4895" y="7102"/>
                    <a:pt x="4993" y="7233"/>
                  </a:cubicBezTo>
                  <a:cubicBezTo>
                    <a:pt x="5109" y="7394"/>
                    <a:pt x="5269" y="7482"/>
                    <a:pt x="5464" y="7484"/>
                  </a:cubicBezTo>
                  <a:cubicBezTo>
                    <a:pt x="5894" y="7486"/>
                    <a:pt x="6324" y="7486"/>
                    <a:pt x="6753" y="7486"/>
                  </a:cubicBezTo>
                  <a:cubicBezTo>
                    <a:pt x="7182" y="7486"/>
                    <a:pt x="7612" y="7486"/>
                    <a:pt x="8042" y="7486"/>
                  </a:cubicBezTo>
                  <a:cubicBezTo>
                    <a:pt x="8369" y="7486"/>
                    <a:pt x="8659" y="7190"/>
                    <a:pt x="8650" y="6876"/>
                  </a:cubicBezTo>
                  <a:lnTo>
                    <a:pt x="8650" y="6778"/>
                  </a:lnTo>
                  <a:lnTo>
                    <a:pt x="8865" y="6778"/>
                  </a:lnTo>
                  <a:cubicBezTo>
                    <a:pt x="9025" y="6778"/>
                    <a:pt x="9185" y="6779"/>
                    <a:pt x="9344" y="6779"/>
                  </a:cubicBezTo>
                  <a:cubicBezTo>
                    <a:pt x="9464" y="6779"/>
                    <a:pt x="9583" y="6779"/>
                    <a:pt x="9703" y="6777"/>
                  </a:cubicBezTo>
                  <a:cubicBezTo>
                    <a:pt x="9705" y="6777"/>
                    <a:pt x="9707" y="6777"/>
                    <a:pt x="9709" y="6777"/>
                  </a:cubicBezTo>
                  <a:cubicBezTo>
                    <a:pt x="9779" y="6777"/>
                    <a:pt x="9820" y="6803"/>
                    <a:pt x="9849" y="6860"/>
                  </a:cubicBezTo>
                  <a:cubicBezTo>
                    <a:pt x="9963" y="7080"/>
                    <a:pt x="10144" y="7240"/>
                    <a:pt x="10344" y="7377"/>
                  </a:cubicBezTo>
                  <a:cubicBezTo>
                    <a:pt x="10400" y="7415"/>
                    <a:pt x="10423" y="7450"/>
                    <a:pt x="10416" y="7514"/>
                  </a:cubicBezTo>
                  <a:cubicBezTo>
                    <a:pt x="10403" y="7606"/>
                    <a:pt x="10402" y="7698"/>
                    <a:pt x="10383" y="7789"/>
                  </a:cubicBezTo>
                  <a:cubicBezTo>
                    <a:pt x="10378" y="7815"/>
                    <a:pt x="10330" y="7852"/>
                    <a:pt x="10301" y="7852"/>
                  </a:cubicBezTo>
                  <a:cubicBezTo>
                    <a:pt x="10297" y="7852"/>
                    <a:pt x="10293" y="7852"/>
                    <a:pt x="10288" y="7852"/>
                  </a:cubicBezTo>
                  <a:cubicBezTo>
                    <a:pt x="10120" y="7852"/>
                    <a:pt x="9972" y="7931"/>
                    <a:pt x="9820" y="7982"/>
                  </a:cubicBezTo>
                  <a:cubicBezTo>
                    <a:pt x="9495" y="8093"/>
                    <a:pt x="9185" y="8236"/>
                    <a:pt x="8902" y="8438"/>
                  </a:cubicBezTo>
                  <a:cubicBezTo>
                    <a:pt x="8466" y="8748"/>
                    <a:pt x="8137" y="9142"/>
                    <a:pt x="7978" y="9665"/>
                  </a:cubicBezTo>
                  <a:cubicBezTo>
                    <a:pt x="7910" y="9882"/>
                    <a:pt x="7869" y="10102"/>
                    <a:pt x="7874" y="10329"/>
                  </a:cubicBezTo>
                  <a:cubicBezTo>
                    <a:pt x="7876" y="10532"/>
                    <a:pt x="7874" y="10734"/>
                    <a:pt x="7874" y="10945"/>
                  </a:cubicBezTo>
                  <a:lnTo>
                    <a:pt x="1177" y="10945"/>
                  </a:lnTo>
                  <a:cubicBezTo>
                    <a:pt x="852" y="10945"/>
                    <a:pt x="526" y="10690"/>
                    <a:pt x="476" y="10352"/>
                  </a:cubicBezTo>
                  <a:cubicBezTo>
                    <a:pt x="467" y="10298"/>
                    <a:pt x="459" y="10243"/>
                    <a:pt x="459" y="10188"/>
                  </a:cubicBezTo>
                  <a:cubicBezTo>
                    <a:pt x="456" y="8688"/>
                    <a:pt x="459" y="7189"/>
                    <a:pt x="459" y="5689"/>
                  </a:cubicBezTo>
                  <a:lnTo>
                    <a:pt x="459" y="5579"/>
                  </a:lnTo>
                  <a:close/>
                  <a:moveTo>
                    <a:pt x="11454" y="10073"/>
                  </a:moveTo>
                  <a:cubicBezTo>
                    <a:pt x="11559" y="10711"/>
                    <a:pt x="11661" y="11342"/>
                    <a:pt x="11764" y="11983"/>
                  </a:cubicBezTo>
                  <a:lnTo>
                    <a:pt x="11003" y="11983"/>
                  </a:lnTo>
                  <a:cubicBezTo>
                    <a:pt x="11055" y="11651"/>
                    <a:pt x="11106" y="11321"/>
                    <a:pt x="11159" y="10993"/>
                  </a:cubicBezTo>
                  <a:cubicBezTo>
                    <a:pt x="11205" y="10706"/>
                    <a:pt x="11251" y="10420"/>
                    <a:pt x="11300" y="10133"/>
                  </a:cubicBezTo>
                  <a:cubicBezTo>
                    <a:pt x="11308" y="10087"/>
                    <a:pt x="11331" y="10078"/>
                    <a:pt x="11358" y="10078"/>
                  </a:cubicBezTo>
                  <a:cubicBezTo>
                    <a:pt x="11376" y="10078"/>
                    <a:pt x="11396" y="10081"/>
                    <a:pt x="11415" y="10081"/>
                  </a:cubicBezTo>
                  <a:cubicBezTo>
                    <a:pt x="11429" y="10081"/>
                    <a:pt x="11442" y="10079"/>
                    <a:pt x="11454" y="10073"/>
                  </a:cubicBezTo>
                  <a:close/>
                  <a:moveTo>
                    <a:pt x="9527" y="8601"/>
                  </a:moveTo>
                  <a:cubicBezTo>
                    <a:pt x="9622" y="8717"/>
                    <a:pt x="9716" y="8834"/>
                    <a:pt x="9815" y="8949"/>
                  </a:cubicBezTo>
                  <a:cubicBezTo>
                    <a:pt x="9932" y="9084"/>
                    <a:pt x="10045" y="9223"/>
                    <a:pt x="10171" y="9348"/>
                  </a:cubicBezTo>
                  <a:cubicBezTo>
                    <a:pt x="10271" y="9449"/>
                    <a:pt x="10405" y="9479"/>
                    <a:pt x="10544" y="9479"/>
                  </a:cubicBezTo>
                  <a:cubicBezTo>
                    <a:pt x="10547" y="9479"/>
                    <a:pt x="10550" y="9479"/>
                    <a:pt x="10553" y="9479"/>
                  </a:cubicBezTo>
                  <a:cubicBezTo>
                    <a:pt x="10555" y="9479"/>
                    <a:pt x="10557" y="9479"/>
                    <a:pt x="10559" y="9479"/>
                  </a:cubicBezTo>
                  <a:cubicBezTo>
                    <a:pt x="10619" y="9479"/>
                    <a:pt x="10653" y="9502"/>
                    <a:pt x="10680" y="9553"/>
                  </a:cubicBezTo>
                  <a:cubicBezTo>
                    <a:pt x="10734" y="9657"/>
                    <a:pt x="10805" y="9755"/>
                    <a:pt x="10852" y="9863"/>
                  </a:cubicBezTo>
                  <a:cubicBezTo>
                    <a:pt x="10876" y="9911"/>
                    <a:pt x="10863" y="9980"/>
                    <a:pt x="10854" y="10037"/>
                  </a:cubicBezTo>
                  <a:cubicBezTo>
                    <a:pt x="10826" y="10228"/>
                    <a:pt x="10791" y="10416"/>
                    <a:pt x="10761" y="10607"/>
                  </a:cubicBezTo>
                  <a:cubicBezTo>
                    <a:pt x="10727" y="10815"/>
                    <a:pt x="10696" y="11023"/>
                    <a:pt x="10662" y="11229"/>
                  </a:cubicBezTo>
                  <a:cubicBezTo>
                    <a:pt x="10630" y="11423"/>
                    <a:pt x="10597" y="11616"/>
                    <a:pt x="10564" y="11809"/>
                  </a:cubicBezTo>
                  <a:cubicBezTo>
                    <a:pt x="10556" y="11866"/>
                    <a:pt x="10547" y="11923"/>
                    <a:pt x="10538" y="11982"/>
                  </a:cubicBezTo>
                  <a:lnTo>
                    <a:pt x="9567" y="11982"/>
                  </a:lnTo>
                  <a:lnTo>
                    <a:pt x="9567" y="11898"/>
                  </a:lnTo>
                  <a:lnTo>
                    <a:pt x="9567" y="11263"/>
                  </a:lnTo>
                  <a:cubicBezTo>
                    <a:pt x="9567" y="11120"/>
                    <a:pt x="9475" y="11031"/>
                    <a:pt x="9334" y="11031"/>
                  </a:cubicBezTo>
                  <a:cubicBezTo>
                    <a:pt x="9203" y="11031"/>
                    <a:pt x="9110" y="11129"/>
                    <a:pt x="9110" y="11265"/>
                  </a:cubicBezTo>
                  <a:lnTo>
                    <a:pt x="9110" y="11954"/>
                  </a:lnTo>
                  <a:cubicBezTo>
                    <a:pt x="9110" y="11958"/>
                    <a:pt x="9107" y="11965"/>
                    <a:pt x="9106" y="11978"/>
                  </a:cubicBezTo>
                  <a:cubicBezTo>
                    <a:pt x="9085" y="11979"/>
                    <a:pt x="9063" y="11985"/>
                    <a:pt x="9041" y="11985"/>
                  </a:cubicBezTo>
                  <a:cubicBezTo>
                    <a:pt x="8857" y="11979"/>
                    <a:pt x="8673" y="11982"/>
                    <a:pt x="8489" y="11965"/>
                  </a:cubicBezTo>
                  <a:cubicBezTo>
                    <a:pt x="8379" y="11955"/>
                    <a:pt x="8315" y="11866"/>
                    <a:pt x="8315" y="11756"/>
                  </a:cubicBezTo>
                  <a:cubicBezTo>
                    <a:pt x="8314" y="11290"/>
                    <a:pt x="8305" y="10826"/>
                    <a:pt x="8318" y="10362"/>
                  </a:cubicBezTo>
                  <a:cubicBezTo>
                    <a:pt x="8328" y="9949"/>
                    <a:pt x="8452" y="9565"/>
                    <a:pt x="8710" y="9239"/>
                  </a:cubicBezTo>
                  <a:cubicBezTo>
                    <a:pt x="8928" y="8961"/>
                    <a:pt x="9206" y="8758"/>
                    <a:pt x="9527" y="8601"/>
                  </a:cubicBezTo>
                  <a:close/>
                  <a:moveTo>
                    <a:pt x="4941" y="0"/>
                  </a:moveTo>
                  <a:cubicBezTo>
                    <a:pt x="4769" y="0"/>
                    <a:pt x="4605" y="37"/>
                    <a:pt x="4457" y="113"/>
                  </a:cubicBezTo>
                  <a:cubicBezTo>
                    <a:pt x="4000" y="352"/>
                    <a:pt x="3755" y="729"/>
                    <a:pt x="3742" y="1248"/>
                  </a:cubicBezTo>
                  <a:cubicBezTo>
                    <a:pt x="3738" y="1401"/>
                    <a:pt x="3742" y="1552"/>
                    <a:pt x="3742" y="1712"/>
                  </a:cubicBezTo>
                  <a:lnTo>
                    <a:pt x="3638" y="1712"/>
                  </a:lnTo>
                  <a:cubicBezTo>
                    <a:pt x="3448" y="1712"/>
                    <a:pt x="3257" y="1711"/>
                    <a:pt x="3067" y="1711"/>
                  </a:cubicBezTo>
                  <a:cubicBezTo>
                    <a:pt x="2972" y="1711"/>
                    <a:pt x="2876" y="1712"/>
                    <a:pt x="2782" y="1712"/>
                  </a:cubicBezTo>
                  <a:cubicBezTo>
                    <a:pt x="2626" y="1712"/>
                    <a:pt x="2526" y="1859"/>
                    <a:pt x="2575" y="2005"/>
                  </a:cubicBezTo>
                  <a:cubicBezTo>
                    <a:pt x="2612" y="2117"/>
                    <a:pt x="2701" y="2170"/>
                    <a:pt x="2845" y="2170"/>
                  </a:cubicBezTo>
                  <a:cubicBezTo>
                    <a:pt x="6002" y="2170"/>
                    <a:pt x="9160" y="2170"/>
                    <a:pt x="12316" y="2168"/>
                  </a:cubicBezTo>
                  <a:cubicBezTo>
                    <a:pt x="12565" y="2168"/>
                    <a:pt x="12764" y="2257"/>
                    <a:pt x="12916" y="2455"/>
                  </a:cubicBezTo>
                  <a:cubicBezTo>
                    <a:pt x="13040" y="2620"/>
                    <a:pt x="13081" y="2808"/>
                    <a:pt x="13053" y="3022"/>
                  </a:cubicBezTo>
                  <a:cubicBezTo>
                    <a:pt x="13033" y="3008"/>
                    <a:pt x="13025" y="3002"/>
                    <a:pt x="13016" y="2995"/>
                  </a:cubicBezTo>
                  <a:cubicBezTo>
                    <a:pt x="12804" y="2833"/>
                    <a:pt x="12571" y="2732"/>
                    <a:pt x="12298" y="2732"/>
                  </a:cubicBezTo>
                  <a:cubicBezTo>
                    <a:pt x="11821" y="2732"/>
                    <a:pt x="11345" y="2733"/>
                    <a:pt x="10868" y="2733"/>
                  </a:cubicBezTo>
                  <a:cubicBezTo>
                    <a:pt x="10471" y="2733"/>
                    <a:pt x="10074" y="2732"/>
                    <a:pt x="9677" y="2729"/>
                  </a:cubicBezTo>
                  <a:cubicBezTo>
                    <a:pt x="9676" y="2729"/>
                    <a:pt x="9675" y="2729"/>
                    <a:pt x="9674" y="2729"/>
                  </a:cubicBezTo>
                  <a:cubicBezTo>
                    <a:pt x="9510" y="2729"/>
                    <a:pt x="9266" y="2925"/>
                    <a:pt x="9249" y="3128"/>
                  </a:cubicBezTo>
                  <a:cubicBezTo>
                    <a:pt x="9233" y="3345"/>
                    <a:pt x="9268" y="3550"/>
                    <a:pt x="9365" y="3744"/>
                  </a:cubicBezTo>
                  <a:cubicBezTo>
                    <a:pt x="9380" y="3776"/>
                    <a:pt x="9376" y="3829"/>
                    <a:pt x="9360" y="3861"/>
                  </a:cubicBezTo>
                  <a:cubicBezTo>
                    <a:pt x="9288" y="4018"/>
                    <a:pt x="9246" y="4179"/>
                    <a:pt x="9247" y="4353"/>
                  </a:cubicBezTo>
                  <a:cubicBezTo>
                    <a:pt x="9252" y="4806"/>
                    <a:pt x="9254" y="5259"/>
                    <a:pt x="9246" y="5712"/>
                  </a:cubicBezTo>
                  <a:cubicBezTo>
                    <a:pt x="9240" y="5952"/>
                    <a:pt x="9360" y="6143"/>
                    <a:pt x="9588" y="6227"/>
                  </a:cubicBezTo>
                  <a:cubicBezTo>
                    <a:pt x="9614" y="6235"/>
                    <a:pt x="9628" y="6270"/>
                    <a:pt x="9656" y="6309"/>
                  </a:cubicBezTo>
                  <a:lnTo>
                    <a:pt x="8647" y="6309"/>
                  </a:lnTo>
                  <a:lnTo>
                    <a:pt x="8647" y="6108"/>
                  </a:lnTo>
                  <a:cubicBezTo>
                    <a:pt x="8650" y="5782"/>
                    <a:pt x="8356" y="5502"/>
                    <a:pt x="8036" y="5502"/>
                  </a:cubicBezTo>
                  <a:cubicBezTo>
                    <a:pt x="7471" y="5502"/>
                    <a:pt x="6906" y="5503"/>
                    <a:pt x="6342" y="5503"/>
                  </a:cubicBezTo>
                  <a:cubicBezTo>
                    <a:pt x="6059" y="5503"/>
                    <a:pt x="5777" y="5503"/>
                    <a:pt x="5495" y="5502"/>
                  </a:cubicBezTo>
                  <a:cubicBezTo>
                    <a:pt x="5157" y="5502"/>
                    <a:pt x="4856" y="5789"/>
                    <a:pt x="4870" y="6132"/>
                  </a:cubicBezTo>
                  <a:cubicBezTo>
                    <a:pt x="4873" y="6191"/>
                    <a:pt x="4870" y="6252"/>
                    <a:pt x="4870" y="6316"/>
                  </a:cubicBezTo>
                  <a:lnTo>
                    <a:pt x="4750" y="6316"/>
                  </a:lnTo>
                  <a:cubicBezTo>
                    <a:pt x="4472" y="6316"/>
                    <a:pt x="4194" y="6316"/>
                    <a:pt x="3917" y="6316"/>
                  </a:cubicBezTo>
                  <a:cubicBezTo>
                    <a:pt x="3500" y="6316"/>
                    <a:pt x="3084" y="6315"/>
                    <a:pt x="2667" y="6313"/>
                  </a:cubicBezTo>
                  <a:cubicBezTo>
                    <a:pt x="2552" y="6313"/>
                    <a:pt x="2435" y="6299"/>
                    <a:pt x="2322" y="6280"/>
                  </a:cubicBezTo>
                  <a:cubicBezTo>
                    <a:pt x="1760" y="6181"/>
                    <a:pt x="1302" y="5896"/>
                    <a:pt x="950" y="5454"/>
                  </a:cubicBezTo>
                  <a:cubicBezTo>
                    <a:pt x="626" y="5047"/>
                    <a:pt x="460" y="4576"/>
                    <a:pt x="459" y="4052"/>
                  </a:cubicBezTo>
                  <a:cubicBezTo>
                    <a:pt x="456" y="3693"/>
                    <a:pt x="456" y="3333"/>
                    <a:pt x="459" y="2974"/>
                  </a:cubicBezTo>
                  <a:cubicBezTo>
                    <a:pt x="459" y="2899"/>
                    <a:pt x="466" y="2824"/>
                    <a:pt x="476" y="2750"/>
                  </a:cubicBezTo>
                  <a:cubicBezTo>
                    <a:pt x="522" y="2431"/>
                    <a:pt x="837" y="2170"/>
                    <a:pt x="1141" y="2170"/>
                  </a:cubicBezTo>
                  <a:cubicBezTo>
                    <a:pt x="1143" y="2170"/>
                    <a:pt x="1145" y="2170"/>
                    <a:pt x="1146" y="2170"/>
                  </a:cubicBezTo>
                  <a:cubicBezTo>
                    <a:pt x="1235" y="2171"/>
                    <a:pt x="1325" y="2171"/>
                    <a:pt x="1415" y="2171"/>
                  </a:cubicBezTo>
                  <a:cubicBezTo>
                    <a:pt x="1505" y="2171"/>
                    <a:pt x="1595" y="2171"/>
                    <a:pt x="1684" y="2170"/>
                  </a:cubicBezTo>
                  <a:cubicBezTo>
                    <a:pt x="1739" y="2170"/>
                    <a:pt x="1793" y="2163"/>
                    <a:pt x="1846" y="2152"/>
                  </a:cubicBezTo>
                  <a:cubicBezTo>
                    <a:pt x="1941" y="2131"/>
                    <a:pt x="1998" y="2030"/>
                    <a:pt x="1994" y="1904"/>
                  </a:cubicBezTo>
                  <a:cubicBezTo>
                    <a:pt x="1989" y="1821"/>
                    <a:pt x="1902" y="1715"/>
                    <a:pt x="1821" y="1715"/>
                  </a:cubicBezTo>
                  <a:cubicBezTo>
                    <a:pt x="1802" y="1715"/>
                    <a:pt x="1784" y="1715"/>
                    <a:pt x="1765" y="1715"/>
                  </a:cubicBezTo>
                  <a:cubicBezTo>
                    <a:pt x="1643" y="1715"/>
                    <a:pt x="1521" y="1712"/>
                    <a:pt x="1399" y="1712"/>
                  </a:cubicBezTo>
                  <a:cubicBezTo>
                    <a:pt x="1258" y="1712"/>
                    <a:pt x="1117" y="1716"/>
                    <a:pt x="979" y="1736"/>
                  </a:cubicBezTo>
                  <a:cubicBezTo>
                    <a:pt x="526" y="1803"/>
                    <a:pt x="219" y="2073"/>
                    <a:pt x="71" y="2511"/>
                  </a:cubicBezTo>
                  <a:cubicBezTo>
                    <a:pt x="41" y="2602"/>
                    <a:pt x="23" y="2697"/>
                    <a:pt x="0" y="2790"/>
                  </a:cubicBezTo>
                  <a:lnTo>
                    <a:pt x="0" y="10327"/>
                  </a:lnTo>
                  <a:cubicBezTo>
                    <a:pt x="17" y="10397"/>
                    <a:pt x="34" y="10468"/>
                    <a:pt x="51" y="10539"/>
                  </a:cubicBezTo>
                  <a:cubicBezTo>
                    <a:pt x="129" y="10839"/>
                    <a:pt x="307" y="11064"/>
                    <a:pt x="568" y="11226"/>
                  </a:cubicBezTo>
                  <a:cubicBezTo>
                    <a:pt x="770" y="11354"/>
                    <a:pt x="992" y="11402"/>
                    <a:pt x="1227" y="11402"/>
                  </a:cubicBezTo>
                  <a:lnTo>
                    <a:pt x="7872" y="11402"/>
                  </a:lnTo>
                  <a:cubicBezTo>
                    <a:pt x="7872" y="11538"/>
                    <a:pt x="7876" y="11665"/>
                    <a:pt x="7872" y="11794"/>
                  </a:cubicBezTo>
                  <a:cubicBezTo>
                    <a:pt x="7858" y="12125"/>
                    <a:pt x="8171" y="12428"/>
                    <a:pt x="8501" y="12428"/>
                  </a:cubicBezTo>
                  <a:cubicBezTo>
                    <a:pt x="8502" y="12428"/>
                    <a:pt x="8502" y="12428"/>
                    <a:pt x="8503" y="12428"/>
                  </a:cubicBezTo>
                  <a:cubicBezTo>
                    <a:pt x="9394" y="12425"/>
                    <a:pt x="10284" y="12424"/>
                    <a:pt x="11174" y="12424"/>
                  </a:cubicBezTo>
                  <a:cubicBezTo>
                    <a:pt x="12199" y="12424"/>
                    <a:pt x="13223" y="12425"/>
                    <a:pt x="14249" y="12428"/>
                  </a:cubicBezTo>
                  <a:cubicBezTo>
                    <a:pt x="14517" y="12428"/>
                    <a:pt x="14823" y="12230"/>
                    <a:pt x="14882" y="11913"/>
                  </a:cubicBezTo>
                  <a:cubicBezTo>
                    <a:pt x="14884" y="11900"/>
                    <a:pt x="14892" y="11890"/>
                    <a:pt x="14899" y="11877"/>
                  </a:cubicBezTo>
                  <a:lnTo>
                    <a:pt x="14899" y="10959"/>
                  </a:lnTo>
                  <a:cubicBezTo>
                    <a:pt x="14845" y="10853"/>
                    <a:pt x="14764" y="10796"/>
                    <a:pt x="14667" y="10796"/>
                  </a:cubicBezTo>
                  <a:cubicBezTo>
                    <a:pt x="14645" y="10796"/>
                    <a:pt x="14623" y="10799"/>
                    <a:pt x="14599" y="10805"/>
                  </a:cubicBezTo>
                  <a:cubicBezTo>
                    <a:pt x="14507" y="10829"/>
                    <a:pt x="14441" y="10939"/>
                    <a:pt x="14441" y="11078"/>
                  </a:cubicBezTo>
                  <a:lnTo>
                    <a:pt x="14441" y="11757"/>
                  </a:lnTo>
                  <a:cubicBezTo>
                    <a:pt x="14441" y="11870"/>
                    <a:pt x="14396" y="11940"/>
                    <a:pt x="14285" y="11968"/>
                  </a:cubicBezTo>
                  <a:cubicBezTo>
                    <a:pt x="14222" y="11983"/>
                    <a:pt x="14154" y="11985"/>
                    <a:pt x="14087" y="11985"/>
                  </a:cubicBezTo>
                  <a:cubicBezTo>
                    <a:pt x="14039" y="11985"/>
                    <a:pt x="13991" y="11985"/>
                    <a:pt x="13942" y="11985"/>
                  </a:cubicBezTo>
                  <a:cubicBezTo>
                    <a:pt x="13845" y="11985"/>
                    <a:pt x="13746" y="11985"/>
                    <a:pt x="13647" y="11985"/>
                  </a:cubicBezTo>
                  <a:cubicBezTo>
                    <a:pt x="13647" y="11737"/>
                    <a:pt x="13640" y="11502"/>
                    <a:pt x="13649" y="11267"/>
                  </a:cubicBezTo>
                  <a:cubicBezTo>
                    <a:pt x="13654" y="11125"/>
                    <a:pt x="13546" y="11030"/>
                    <a:pt x="13434" y="11030"/>
                  </a:cubicBezTo>
                  <a:cubicBezTo>
                    <a:pt x="13433" y="11030"/>
                    <a:pt x="13431" y="11030"/>
                    <a:pt x="13429" y="11030"/>
                  </a:cubicBezTo>
                  <a:cubicBezTo>
                    <a:pt x="13281" y="11035"/>
                    <a:pt x="13206" y="11109"/>
                    <a:pt x="13206" y="11263"/>
                  </a:cubicBezTo>
                  <a:lnTo>
                    <a:pt x="13206" y="11979"/>
                  </a:lnTo>
                  <a:lnTo>
                    <a:pt x="12220" y="11979"/>
                  </a:lnTo>
                  <a:cubicBezTo>
                    <a:pt x="12218" y="11951"/>
                    <a:pt x="12220" y="11928"/>
                    <a:pt x="12217" y="11906"/>
                  </a:cubicBezTo>
                  <a:cubicBezTo>
                    <a:pt x="12170" y="11635"/>
                    <a:pt x="12124" y="11367"/>
                    <a:pt x="12077" y="11098"/>
                  </a:cubicBezTo>
                  <a:cubicBezTo>
                    <a:pt x="12017" y="10731"/>
                    <a:pt x="11958" y="10363"/>
                    <a:pt x="11900" y="9996"/>
                  </a:cubicBezTo>
                  <a:cubicBezTo>
                    <a:pt x="11893" y="9956"/>
                    <a:pt x="11886" y="9906"/>
                    <a:pt x="11904" y="9875"/>
                  </a:cubicBezTo>
                  <a:cubicBezTo>
                    <a:pt x="11968" y="9758"/>
                    <a:pt x="12039" y="9648"/>
                    <a:pt x="12112" y="9537"/>
                  </a:cubicBezTo>
                  <a:cubicBezTo>
                    <a:pt x="12132" y="9509"/>
                    <a:pt x="12174" y="9482"/>
                    <a:pt x="12206" y="9482"/>
                  </a:cubicBezTo>
                  <a:cubicBezTo>
                    <a:pt x="12442" y="9482"/>
                    <a:pt x="12614" y="9365"/>
                    <a:pt x="12756" y="9192"/>
                  </a:cubicBezTo>
                  <a:cubicBezTo>
                    <a:pt x="12919" y="8997"/>
                    <a:pt x="13073" y="8796"/>
                    <a:pt x="13245" y="8579"/>
                  </a:cubicBezTo>
                  <a:cubicBezTo>
                    <a:pt x="13421" y="8700"/>
                    <a:pt x="13605" y="8806"/>
                    <a:pt x="13762" y="8942"/>
                  </a:cubicBezTo>
                  <a:cubicBezTo>
                    <a:pt x="14100" y="9233"/>
                    <a:pt x="14333" y="9592"/>
                    <a:pt x="14406" y="10041"/>
                  </a:cubicBezTo>
                  <a:cubicBezTo>
                    <a:pt x="14423" y="10147"/>
                    <a:pt x="14535" y="10238"/>
                    <a:pt x="14632" y="10238"/>
                  </a:cubicBezTo>
                  <a:cubicBezTo>
                    <a:pt x="14643" y="10238"/>
                    <a:pt x="14653" y="10237"/>
                    <a:pt x="14663" y="10235"/>
                  </a:cubicBezTo>
                  <a:cubicBezTo>
                    <a:pt x="14799" y="10204"/>
                    <a:pt x="14889" y="10082"/>
                    <a:pt x="14863" y="9956"/>
                  </a:cubicBezTo>
                  <a:cubicBezTo>
                    <a:pt x="14779" y="9558"/>
                    <a:pt x="14621" y="9198"/>
                    <a:pt x="14352" y="8885"/>
                  </a:cubicBezTo>
                  <a:cubicBezTo>
                    <a:pt x="14135" y="8633"/>
                    <a:pt x="13882" y="8438"/>
                    <a:pt x="13598" y="8278"/>
                  </a:cubicBezTo>
                  <a:cubicBezTo>
                    <a:pt x="13540" y="8244"/>
                    <a:pt x="13520" y="8212"/>
                    <a:pt x="13520" y="8145"/>
                  </a:cubicBezTo>
                  <a:cubicBezTo>
                    <a:pt x="13521" y="6408"/>
                    <a:pt x="13521" y="4669"/>
                    <a:pt x="13520" y="2930"/>
                  </a:cubicBezTo>
                  <a:cubicBezTo>
                    <a:pt x="13520" y="2871"/>
                    <a:pt x="13510" y="2808"/>
                    <a:pt x="13504" y="2748"/>
                  </a:cubicBezTo>
                  <a:cubicBezTo>
                    <a:pt x="13472" y="2439"/>
                    <a:pt x="13335" y="2185"/>
                    <a:pt x="13094" y="1984"/>
                  </a:cubicBezTo>
                  <a:cubicBezTo>
                    <a:pt x="12889" y="1817"/>
                    <a:pt x="12656" y="1718"/>
                    <a:pt x="12388" y="1715"/>
                  </a:cubicBezTo>
                  <a:cubicBezTo>
                    <a:pt x="11971" y="1713"/>
                    <a:pt x="11555" y="1713"/>
                    <a:pt x="11139" y="1713"/>
                  </a:cubicBezTo>
                  <a:cubicBezTo>
                    <a:pt x="10723" y="1713"/>
                    <a:pt x="10307" y="1713"/>
                    <a:pt x="9891" y="1713"/>
                  </a:cubicBezTo>
                  <a:lnTo>
                    <a:pt x="9779" y="1713"/>
                  </a:lnTo>
                  <a:cubicBezTo>
                    <a:pt x="9779" y="1633"/>
                    <a:pt x="9782" y="1559"/>
                    <a:pt x="9779" y="1487"/>
                  </a:cubicBezTo>
                  <a:cubicBezTo>
                    <a:pt x="9772" y="1322"/>
                    <a:pt x="9778" y="1153"/>
                    <a:pt x="9750" y="990"/>
                  </a:cubicBezTo>
                  <a:cubicBezTo>
                    <a:pt x="9700" y="702"/>
                    <a:pt x="9549" y="466"/>
                    <a:pt x="9324" y="279"/>
                  </a:cubicBezTo>
                  <a:cubicBezTo>
                    <a:pt x="9119" y="109"/>
                    <a:pt x="8884" y="3"/>
                    <a:pt x="8612" y="2"/>
                  </a:cubicBezTo>
                  <a:cubicBezTo>
                    <a:pt x="8000" y="1"/>
                    <a:pt x="7388" y="1"/>
                    <a:pt x="6776" y="1"/>
                  </a:cubicBezTo>
                  <a:cubicBezTo>
                    <a:pt x="6164" y="1"/>
                    <a:pt x="5553" y="1"/>
                    <a:pt x="49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71"/>
          <p:cNvGrpSpPr/>
          <p:nvPr/>
        </p:nvGrpSpPr>
        <p:grpSpPr>
          <a:xfrm>
            <a:off x="1630155" y="1149791"/>
            <a:ext cx="614700" cy="614700"/>
            <a:chOff x="1630155" y="1149791"/>
            <a:chExt cx="614700" cy="614700"/>
          </a:xfrm>
        </p:grpSpPr>
        <p:sp>
          <p:nvSpPr>
            <p:cNvPr id="1517" name="Google Shape;1517;p71"/>
            <p:cNvSpPr/>
            <p:nvPr/>
          </p:nvSpPr>
          <p:spPr>
            <a:xfrm>
              <a:off x="1630155"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71"/>
            <p:cNvSpPr/>
            <p:nvPr/>
          </p:nvSpPr>
          <p:spPr>
            <a:xfrm>
              <a:off x="1704347" y="1223879"/>
              <a:ext cx="466337" cy="466525"/>
            </a:xfrm>
            <a:custGeom>
              <a:rect b="b" l="l" r="r" t="t"/>
              <a:pathLst>
                <a:path extrusionOk="0" h="14899" w="14893">
                  <a:moveTo>
                    <a:pt x="4172" y="461"/>
                  </a:moveTo>
                  <a:cubicBezTo>
                    <a:pt x="4241" y="461"/>
                    <a:pt x="4303" y="501"/>
                    <a:pt x="4366" y="534"/>
                  </a:cubicBezTo>
                  <a:cubicBezTo>
                    <a:pt x="4584" y="652"/>
                    <a:pt x="4799" y="775"/>
                    <a:pt x="5017" y="895"/>
                  </a:cubicBezTo>
                  <a:cubicBezTo>
                    <a:pt x="5413" y="1114"/>
                    <a:pt x="5809" y="1334"/>
                    <a:pt x="6206" y="1550"/>
                  </a:cubicBezTo>
                  <a:cubicBezTo>
                    <a:pt x="6476" y="1699"/>
                    <a:pt x="6746" y="1846"/>
                    <a:pt x="7019" y="1993"/>
                  </a:cubicBezTo>
                  <a:cubicBezTo>
                    <a:pt x="7086" y="2030"/>
                    <a:pt x="7153" y="2067"/>
                    <a:pt x="7244" y="2115"/>
                  </a:cubicBezTo>
                  <a:lnTo>
                    <a:pt x="1122" y="2115"/>
                  </a:lnTo>
                  <a:cubicBezTo>
                    <a:pt x="1214" y="2062"/>
                    <a:pt x="1288" y="2017"/>
                    <a:pt x="1361" y="1979"/>
                  </a:cubicBezTo>
                  <a:cubicBezTo>
                    <a:pt x="1701" y="1794"/>
                    <a:pt x="2040" y="1611"/>
                    <a:pt x="2380" y="1426"/>
                  </a:cubicBezTo>
                  <a:cubicBezTo>
                    <a:pt x="2875" y="1153"/>
                    <a:pt x="3369" y="877"/>
                    <a:pt x="3863" y="602"/>
                  </a:cubicBezTo>
                  <a:cubicBezTo>
                    <a:pt x="3929" y="565"/>
                    <a:pt x="4001" y="534"/>
                    <a:pt x="4068" y="493"/>
                  </a:cubicBezTo>
                  <a:cubicBezTo>
                    <a:pt x="4104" y="470"/>
                    <a:pt x="4139" y="461"/>
                    <a:pt x="4172" y="461"/>
                  </a:cubicBezTo>
                  <a:close/>
                  <a:moveTo>
                    <a:pt x="7635" y="2579"/>
                  </a:moveTo>
                  <a:cubicBezTo>
                    <a:pt x="7732" y="2579"/>
                    <a:pt x="7817" y="2594"/>
                    <a:pt x="7871" y="2689"/>
                  </a:cubicBezTo>
                  <a:cubicBezTo>
                    <a:pt x="7939" y="2807"/>
                    <a:pt x="7852" y="2978"/>
                    <a:pt x="7719" y="2985"/>
                  </a:cubicBezTo>
                  <a:cubicBezTo>
                    <a:pt x="7706" y="2985"/>
                    <a:pt x="7692" y="2985"/>
                    <a:pt x="7678" y="2985"/>
                  </a:cubicBezTo>
                  <a:cubicBezTo>
                    <a:pt x="7650" y="2985"/>
                    <a:pt x="7622" y="2985"/>
                    <a:pt x="7595" y="2985"/>
                  </a:cubicBezTo>
                  <a:lnTo>
                    <a:pt x="675" y="2985"/>
                  </a:lnTo>
                  <a:cubicBezTo>
                    <a:pt x="546" y="2985"/>
                    <a:pt x="462" y="2907"/>
                    <a:pt x="457" y="2788"/>
                  </a:cubicBezTo>
                  <a:cubicBezTo>
                    <a:pt x="456" y="2681"/>
                    <a:pt x="552" y="2583"/>
                    <a:pt x="669" y="2579"/>
                  </a:cubicBezTo>
                  <a:close/>
                  <a:moveTo>
                    <a:pt x="4142" y="4286"/>
                  </a:moveTo>
                  <a:cubicBezTo>
                    <a:pt x="4146" y="4286"/>
                    <a:pt x="4150" y="4286"/>
                    <a:pt x="4154" y="4286"/>
                  </a:cubicBezTo>
                  <a:cubicBezTo>
                    <a:pt x="4405" y="4299"/>
                    <a:pt x="4567" y="4489"/>
                    <a:pt x="4566" y="4690"/>
                  </a:cubicBezTo>
                  <a:cubicBezTo>
                    <a:pt x="4566" y="4913"/>
                    <a:pt x="4405" y="5101"/>
                    <a:pt x="4159" y="5101"/>
                  </a:cubicBezTo>
                  <a:cubicBezTo>
                    <a:pt x="4156" y="5101"/>
                    <a:pt x="4152" y="5101"/>
                    <a:pt x="4148" y="5101"/>
                  </a:cubicBezTo>
                  <a:cubicBezTo>
                    <a:pt x="4137" y="5103"/>
                    <a:pt x="4125" y="5104"/>
                    <a:pt x="4113" y="5104"/>
                  </a:cubicBezTo>
                  <a:cubicBezTo>
                    <a:pt x="3938" y="5104"/>
                    <a:pt x="3742" y="4915"/>
                    <a:pt x="3740" y="4698"/>
                  </a:cubicBezTo>
                  <a:cubicBezTo>
                    <a:pt x="3738" y="4474"/>
                    <a:pt x="3952" y="4286"/>
                    <a:pt x="4142" y="4286"/>
                  </a:cubicBezTo>
                  <a:close/>
                  <a:moveTo>
                    <a:pt x="7145" y="3449"/>
                  </a:moveTo>
                  <a:lnTo>
                    <a:pt x="7145" y="6351"/>
                  </a:lnTo>
                  <a:lnTo>
                    <a:pt x="6660" y="6351"/>
                  </a:lnTo>
                  <a:lnTo>
                    <a:pt x="6660" y="3449"/>
                  </a:lnTo>
                  <a:close/>
                  <a:moveTo>
                    <a:pt x="3781" y="5560"/>
                  </a:moveTo>
                  <a:cubicBezTo>
                    <a:pt x="3794" y="5560"/>
                    <a:pt x="3808" y="5561"/>
                    <a:pt x="3822" y="5561"/>
                  </a:cubicBezTo>
                  <a:cubicBezTo>
                    <a:pt x="3967" y="5561"/>
                    <a:pt x="4112" y="5562"/>
                    <a:pt x="4256" y="5562"/>
                  </a:cubicBezTo>
                  <a:cubicBezTo>
                    <a:pt x="4329" y="5562"/>
                    <a:pt x="4401" y="5562"/>
                    <a:pt x="4474" y="5561"/>
                  </a:cubicBezTo>
                  <a:cubicBezTo>
                    <a:pt x="4476" y="5561"/>
                    <a:pt x="4478" y="5561"/>
                    <a:pt x="4480" y="5561"/>
                  </a:cubicBezTo>
                  <a:cubicBezTo>
                    <a:pt x="4808" y="5561"/>
                    <a:pt x="5115" y="5880"/>
                    <a:pt x="5102" y="6189"/>
                  </a:cubicBezTo>
                  <a:cubicBezTo>
                    <a:pt x="5101" y="6240"/>
                    <a:pt x="5102" y="6294"/>
                    <a:pt x="5102" y="6352"/>
                  </a:cubicBezTo>
                  <a:lnTo>
                    <a:pt x="3205" y="6352"/>
                  </a:lnTo>
                  <a:cubicBezTo>
                    <a:pt x="3141" y="5988"/>
                    <a:pt x="3370" y="5639"/>
                    <a:pt x="3742" y="5564"/>
                  </a:cubicBezTo>
                  <a:cubicBezTo>
                    <a:pt x="3754" y="5561"/>
                    <a:pt x="3768" y="5560"/>
                    <a:pt x="3781" y="5560"/>
                  </a:cubicBezTo>
                  <a:close/>
                  <a:moveTo>
                    <a:pt x="6207" y="3449"/>
                  </a:moveTo>
                  <a:lnTo>
                    <a:pt x="6207" y="6351"/>
                  </a:lnTo>
                  <a:lnTo>
                    <a:pt x="5560" y="6351"/>
                  </a:lnTo>
                  <a:cubicBezTo>
                    <a:pt x="5590" y="5816"/>
                    <a:pt x="5376" y="5418"/>
                    <a:pt x="4877" y="5183"/>
                  </a:cubicBezTo>
                  <a:cubicBezTo>
                    <a:pt x="5017" y="4991"/>
                    <a:pt x="5037" y="4765"/>
                    <a:pt x="5009" y="4540"/>
                  </a:cubicBezTo>
                  <a:cubicBezTo>
                    <a:pt x="4980" y="4316"/>
                    <a:pt x="4854" y="4138"/>
                    <a:pt x="4678" y="4005"/>
                  </a:cubicBezTo>
                  <a:cubicBezTo>
                    <a:pt x="4517" y="3884"/>
                    <a:pt x="4332" y="3826"/>
                    <a:pt x="4150" y="3826"/>
                  </a:cubicBezTo>
                  <a:cubicBezTo>
                    <a:pt x="3942" y="3826"/>
                    <a:pt x="3737" y="3901"/>
                    <a:pt x="3574" y="4044"/>
                  </a:cubicBezTo>
                  <a:cubicBezTo>
                    <a:pt x="3230" y="4343"/>
                    <a:pt x="3201" y="4847"/>
                    <a:pt x="3425" y="5178"/>
                  </a:cubicBezTo>
                  <a:cubicBezTo>
                    <a:pt x="2932" y="5411"/>
                    <a:pt x="2718" y="5813"/>
                    <a:pt x="2734" y="6353"/>
                  </a:cubicBezTo>
                  <a:lnTo>
                    <a:pt x="2159" y="6353"/>
                  </a:lnTo>
                  <a:lnTo>
                    <a:pt x="2159" y="3449"/>
                  </a:lnTo>
                  <a:close/>
                  <a:moveTo>
                    <a:pt x="7668" y="6816"/>
                  </a:moveTo>
                  <a:cubicBezTo>
                    <a:pt x="7813" y="6816"/>
                    <a:pt x="7892" y="6895"/>
                    <a:pt x="7891" y="7032"/>
                  </a:cubicBezTo>
                  <a:cubicBezTo>
                    <a:pt x="7889" y="7134"/>
                    <a:pt x="7817" y="7212"/>
                    <a:pt x="7712" y="7222"/>
                  </a:cubicBezTo>
                  <a:cubicBezTo>
                    <a:pt x="7706" y="7223"/>
                    <a:pt x="7700" y="7223"/>
                    <a:pt x="7694" y="7223"/>
                  </a:cubicBezTo>
                  <a:cubicBezTo>
                    <a:pt x="7682" y="7223"/>
                    <a:pt x="7671" y="7222"/>
                    <a:pt x="7659" y="7222"/>
                  </a:cubicBezTo>
                  <a:cubicBezTo>
                    <a:pt x="5335" y="7222"/>
                    <a:pt x="3011" y="7222"/>
                    <a:pt x="688" y="7223"/>
                  </a:cubicBezTo>
                  <a:cubicBezTo>
                    <a:pt x="541" y="7223"/>
                    <a:pt x="470" y="7136"/>
                    <a:pt x="457" y="7047"/>
                  </a:cubicBezTo>
                  <a:cubicBezTo>
                    <a:pt x="442" y="6919"/>
                    <a:pt x="539" y="6816"/>
                    <a:pt x="669" y="6816"/>
                  </a:cubicBezTo>
                  <a:close/>
                  <a:moveTo>
                    <a:pt x="10723" y="7685"/>
                  </a:moveTo>
                  <a:cubicBezTo>
                    <a:pt x="10755" y="7685"/>
                    <a:pt x="10786" y="7691"/>
                    <a:pt x="10809" y="7703"/>
                  </a:cubicBezTo>
                  <a:cubicBezTo>
                    <a:pt x="11159" y="7887"/>
                    <a:pt x="11501" y="8082"/>
                    <a:pt x="11846" y="8270"/>
                  </a:cubicBezTo>
                  <a:cubicBezTo>
                    <a:pt x="12047" y="8381"/>
                    <a:pt x="12248" y="8487"/>
                    <a:pt x="12446" y="8596"/>
                  </a:cubicBezTo>
                  <a:lnTo>
                    <a:pt x="13756" y="9317"/>
                  </a:lnTo>
                  <a:cubicBezTo>
                    <a:pt x="13761" y="9320"/>
                    <a:pt x="13763" y="9324"/>
                    <a:pt x="13770" y="9334"/>
                  </a:cubicBezTo>
                  <a:lnTo>
                    <a:pt x="7654" y="9334"/>
                  </a:lnTo>
                  <a:cubicBezTo>
                    <a:pt x="7756" y="9278"/>
                    <a:pt x="7840" y="9228"/>
                    <a:pt x="7923" y="9182"/>
                  </a:cubicBezTo>
                  <a:cubicBezTo>
                    <a:pt x="8249" y="9003"/>
                    <a:pt x="8577" y="8828"/>
                    <a:pt x="8902" y="8650"/>
                  </a:cubicBezTo>
                  <a:cubicBezTo>
                    <a:pt x="9346" y="8405"/>
                    <a:pt x="9788" y="8157"/>
                    <a:pt x="10232" y="7910"/>
                  </a:cubicBezTo>
                  <a:cubicBezTo>
                    <a:pt x="10358" y="7842"/>
                    <a:pt x="10481" y="7764"/>
                    <a:pt x="10613" y="7707"/>
                  </a:cubicBezTo>
                  <a:cubicBezTo>
                    <a:pt x="10644" y="7693"/>
                    <a:pt x="10684" y="7685"/>
                    <a:pt x="10723" y="7685"/>
                  </a:cubicBezTo>
                  <a:close/>
                  <a:moveTo>
                    <a:pt x="14216" y="9796"/>
                  </a:moveTo>
                  <a:cubicBezTo>
                    <a:pt x="14312" y="9796"/>
                    <a:pt x="14413" y="9873"/>
                    <a:pt x="14438" y="9957"/>
                  </a:cubicBezTo>
                  <a:cubicBezTo>
                    <a:pt x="14462" y="10039"/>
                    <a:pt x="14410" y="10141"/>
                    <a:pt x="14319" y="10185"/>
                  </a:cubicBezTo>
                  <a:cubicBezTo>
                    <a:pt x="14287" y="10200"/>
                    <a:pt x="14247" y="10204"/>
                    <a:pt x="14209" y="10204"/>
                  </a:cubicBezTo>
                  <a:cubicBezTo>
                    <a:pt x="13822" y="10205"/>
                    <a:pt x="13435" y="10205"/>
                    <a:pt x="13048" y="10205"/>
                  </a:cubicBezTo>
                  <a:cubicBezTo>
                    <a:pt x="12273" y="10205"/>
                    <a:pt x="11499" y="10204"/>
                    <a:pt x="10724" y="10204"/>
                  </a:cubicBezTo>
                  <a:lnTo>
                    <a:pt x="7230" y="10204"/>
                  </a:lnTo>
                  <a:cubicBezTo>
                    <a:pt x="7114" y="10204"/>
                    <a:pt x="7047" y="10154"/>
                    <a:pt x="7006" y="10059"/>
                  </a:cubicBezTo>
                  <a:cubicBezTo>
                    <a:pt x="6962" y="9957"/>
                    <a:pt x="7062" y="9804"/>
                    <a:pt x="7183" y="9797"/>
                  </a:cubicBezTo>
                  <a:lnTo>
                    <a:pt x="7227" y="9797"/>
                  </a:lnTo>
                  <a:cubicBezTo>
                    <a:pt x="9557" y="9797"/>
                    <a:pt x="11886" y="9797"/>
                    <a:pt x="14216" y="9796"/>
                  </a:cubicBezTo>
                  <a:close/>
                  <a:moveTo>
                    <a:pt x="10686" y="11494"/>
                  </a:moveTo>
                  <a:cubicBezTo>
                    <a:pt x="10691" y="11494"/>
                    <a:pt x="10696" y="11495"/>
                    <a:pt x="10700" y="11495"/>
                  </a:cubicBezTo>
                  <a:cubicBezTo>
                    <a:pt x="10904" y="11505"/>
                    <a:pt x="11118" y="11697"/>
                    <a:pt x="11102" y="11906"/>
                  </a:cubicBezTo>
                  <a:cubicBezTo>
                    <a:pt x="11108" y="12140"/>
                    <a:pt x="10915" y="12322"/>
                    <a:pt x="10693" y="12324"/>
                  </a:cubicBezTo>
                  <a:cubicBezTo>
                    <a:pt x="10692" y="12324"/>
                    <a:pt x="10690" y="12324"/>
                    <a:pt x="10688" y="12324"/>
                  </a:cubicBezTo>
                  <a:cubicBezTo>
                    <a:pt x="10453" y="12324"/>
                    <a:pt x="10287" y="12127"/>
                    <a:pt x="10275" y="11912"/>
                  </a:cubicBezTo>
                  <a:cubicBezTo>
                    <a:pt x="10265" y="11709"/>
                    <a:pt x="10478" y="11494"/>
                    <a:pt x="10686" y="11494"/>
                  </a:cubicBezTo>
                  <a:close/>
                  <a:moveTo>
                    <a:pt x="8222" y="10667"/>
                  </a:moveTo>
                  <a:lnTo>
                    <a:pt x="8222" y="13569"/>
                  </a:lnTo>
                  <a:lnTo>
                    <a:pt x="7756" y="13569"/>
                  </a:lnTo>
                  <a:lnTo>
                    <a:pt x="7756" y="10667"/>
                  </a:lnTo>
                  <a:close/>
                  <a:moveTo>
                    <a:pt x="10385" y="12767"/>
                  </a:moveTo>
                  <a:cubicBezTo>
                    <a:pt x="10613" y="12768"/>
                    <a:pt x="10840" y="12768"/>
                    <a:pt x="11068" y="12784"/>
                  </a:cubicBezTo>
                  <a:cubicBezTo>
                    <a:pt x="11348" y="12803"/>
                    <a:pt x="11568" y="13013"/>
                    <a:pt x="11631" y="13283"/>
                  </a:cubicBezTo>
                  <a:cubicBezTo>
                    <a:pt x="11653" y="13375"/>
                    <a:pt x="11651" y="13471"/>
                    <a:pt x="11660" y="13573"/>
                  </a:cubicBezTo>
                  <a:lnTo>
                    <a:pt x="9755" y="13573"/>
                  </a:lnTo>
                  <a:cubicBezTo>
                    <a:pt x="9685" y="13201"/>
                    <a:pt x="9904" y="12883"/>
                    <a:pt x="10233" y="12795"/>
                  </a:cubicBezTo>
                  <a:cubicBezTo>
                    <a:pt x="10283" y="12782"/>
                    <a:pt x="10335" y="12767"/>
                    <a:pt x="10385" y="12767"/>
                  </a:cubicBezTo>
                  <a:close/>
                  <a:moveTo>
                    <a:pt x="12740" y="10670"/>
                  </a:moveTo>
                  <a:lnTo>
                    <a:pt x="12740" y="13573"/>
                  </a:lnTo>
                  <a:lnTo>
                    <a:pt x="12112" y="13573"/>
                  </a:lnTo>
                  <a:cubicBezTo>
                    <a:pt x="12115" y="13324"/>
                    <a:pt x="12083" y="13085"/>
                    <a:pt x="11957" y="12869"/>
                  </a:cubicBezTo>
                  <a:cubicBezTo>
                    <a:pt x="11831" y="12655"/>
                    <a:pt x="11654" y="12498"/>
                    <a:pt x="11415" y="12404"/>
                  </a:cubicBezTo>
                  <a:cubicBezTo>
                    <a:pt x="11568" y="12164"/>
                    <a:pt x="11602" y="11911"/>
                    <a:pt x="11524" y="11645"/>
                  </a:cubicBezTo>
                  <a:cubicBezTo>
                    <a:pt x="11471" y="11472"/>
                    <a:pt x="11365" y="11332"/>
                    <a:pt x="11228" y="11225"/>
                  </a:cubicBezTo>
                  <a:cubicBezTo>
                    <a:pt x="11072" y="11103"/>
                    <a:pt x="10883" y="11047"/>
                    <a:pt x="10696" y="11047"/>
                  </a:cubicBezTo>
                  <a:cubicBezTo>
                    <a:pt x="10511" y="11047"/>
                    <a:pt x="10327" y="11103"/>
                    <a:pt x="10183" y="11206"/>
                  </a:cubicBezTo>
                  <a:cubicBezTo>
                    <a:pt x="9992" y="11342"/>
                    <a:pt x="9873" y="11532"/>
                    <a:pt x="9840" y="11758"/>
                  </a:cubicBezTo>
                  <a:cubicBezTo>
                    <a:pt x="9806" y="11977"/>
                    <a:pt x="9827" y="12198"/>
                    <a:pt x="9969" y="12396"/>
                  </a:cubicBezTo>
                  <a:cubicBezTo>
                    <a:pt x="9737" y="12506"/>
                    <a:pt x="9560" y="12661"/>
                    <a:pt x="9433" y="12873"/>
                  </a:cubicBezTo>
                  <a:cubicBezTo>
                    <a:pt x="9304" y="13088"/>
                    <a:pt x="9271" y="13321"/>
                    <a:pt x="9288" y="13570"/>
                  </a:cubicBezTo>
                  <a:lnTo>
                    <a:pt x="8690" y="13570"/>
                  </a:lnTo>
                  <a:lnTo>
                    <a:pt x="8690" y="10670"/>
                  </a:lnTo>
                  <a:close/>
                  <a:moveTo>
                    <a:pt x="4096" y="1"/>
                  </a:moveTo>
                  <a:cubicBezTo>
                    <a:pt x="3708" y="118"/>
                    <a:pt x="3386" y="360"/>
                    <a:pt x="3032" y="543"/>
                  </a:cubicBezTo>
                  <a:cubicBezTo>
                    <a:pt x="2841" y="642"/>
                    <a:pt x="2653" y="748"/>
                    <a:pt x="2463" y="853"/>
                  </a:cubicBezTo>
                  <a:cubicBezTo>
                    <a:pt x="2062" y="1073"/>
                    <a:pt x="1663" y="1296"/>
                    <a:pt x="1261" y="1519"/>
                  </a:cubicBezTo>
                  <a:cubicBezTo>
                    <a:pt x="1016" y="1653"/>
                    <a:pt x="771" y="1788"/>
                    <a:pt x="525" y="1922"/>
                  </a:cubicBezTo>
                  <a:cubicBezTo>
                    <a:pt x="234" y="2079"/>
                    <a:pt x="61" y="2321"/>
                    <a:pt x="16" y="2651"/>
                  </a:cubicBezTo>
                  <a:cubicBezTo>
                    <a:pt x="14" y="2658"/>
                    <a:pt x="5" y="2664"/>
                    <a:pt x="0" y="2668"/>
                  </a:cubicBezTo>
                  <a:lnTo>
                    <a:pt x="0" y="2880"/>
                  </a:lnTo>
                  <a:cubicBezTo>
                    <a:pt x="40" y="2976"/>
                    <a:pt x="67" y="3081"/>
                    <a:pt x="123" y="3167"/>
                  </a:cubicBezTo>
                  <a:cubicBezTo>
                    <a:pt x="244" y="3350"/>
                    <a:pt x="420" y="3443"/>
                    <a:pt x="641" y="3446"/>
                  </a:cubicBezTo>
                  <a:lnTo>
                    <a:pt x="759" y="3446"/>
                  </a:lnTo>
                  <a:cubicBezTo>
                    <a:pt x="759" y="3592"/>
                    <a:pt x="764" y="3732"/>
                    <a:pt x="757" y="3870"/>
                  </a:cubicBezTo>
                  <a:cubicBezTo>
                    <a:pt x="750" y="4016"/>
                    <a:pt x="859" y="4117"/>
                    <a:pt x="991" y="4117"/>
                  </a:cubicBezTo>
                  <a:cubicBezTo>
                    <a:pt x="1125" y="4117"/>
                    <a:pt x="1214" y="4018"/>
                    <a:pt x="1217" y="3873"/>
                  </a:cubicBezTo>
                  <a:cubicBezTo>
                    <a:pt x="1218" y="3740"/>
                    <a:pt x="1217" y="3607"/>
                    <a:pt x="1218" y="3477"/>
                  </a:cubicBezTo>
                  <a:cubicBezTo>
                    <a:pt x="1218" y="3471"/>
                    <a:pt x="1220" y="3466"/>
                    <a:pt x="1224" y="3453"/>
                  </a:cubicBezTo>
                  <a:lnTo>
                    <a:pt x="1688" y="3453"/>
                  </a:lnTo>
                  <a:lnTo>
                    <a:pt x="1688" y="6356"/>
                  </a:lnTo>
                  <a:lnTo>
                    <a:pt x="1217" y="6356"/>
                  </a:lnTo>
                  <a:lnTo>
                    <a:pt x="1217" y="6266"/>
                  </a:lnTo>
                  <a:cubicBezTo>
                    <a:pt x="1217" y="5821"/>
                    <a:pt x="1214" y="5377"/>
                    <a:pt x="1218" y="4934"/>
                  </a:cubicBezTo>
                  <a:cubicBezTo>
                    <a:pt x="1218" y="4817"/>
                    <a:pt x="1131" y="4680"/>
                    <a:pt x="1000" y="4680"/>
                  </a:cubicBezTo>
                  <a:cubicBezTo>
                    <a:pt x="994" y="4680"/>
                    <a:pt x="987" y="4680"/>
                    <a:pt x="981" y="4681"/>
                  </a:cubicBezTo>
                  <a:cubicBezTo>
                    <a:pt x="849" y="4695"/>
                    <a:pt x="759" y="4776"/>
                    <a:pt x="759" y="4917"/>
                  </a:cubicBezTo>
                  <a:lnTo>
                    <a:pt x="759" y="6259"/>
                  </a:lnTo>
                  <a:lnTo>
                    <a:pt x="759" y="6331"/>
                  </a:lnTo>
                  <a:cubicBezTo>
                    <a:pt x="616" y="6370"/>
                    <a:pt x="477" y="6386"/>
                    <a:pt x="358" y="6443"/>
                  </a:cubicBezTo>
                  <a:cubicBezTo>
                    <a:pt x="166" y="6533"/>
                    <a:pt x="47" y="6692"/>
                    <a:pt x="16" y="6909"/>
                  </a:cubicBezTo>
                  <a:cubicBezTo>
                    <a:pt x="14" y="6916"/>
                    <a:pt x="5" y="6922"/>
                    <a:pt x="0" y="6926"/>
                  </a:cubicBezTo>
                  <a:lnTo>
                    <a:pt x="0" y="7122"/>
                  </a:lnTo>
                  <a:cubicBezTo>
                    <a:pt x="10" y="7153"/>
                    <a:pt x="22" y="7184"/>
                    <a:pt x="30" y="7215"/>
                  </a:cubicBezTo>
                  <a:cubicBezTo>
                    <a:pt x="118" y="7511"/>
                    <a:pt x="377" y="7679"/>
                    <a:pt x="672" y="7680"/>
                  </a:cubicBezTo>
                  <a:cubicBezTo>
                    <a:pt x="822" y="7681"/>
                    <a:pt x="972" y="7681"/>
                    <a:pt x="1122" y="7681"/>
                  </a:cubicBezTo>
                  <a:cubicBezTo>
                    <a:pt x="1422" y="7681"/>
                    <a:pt x="1723" y="7680"/>
                    <a:pt x="2023" y="7680"/>
                  </a:cubicBezTo>
                  <a:lnTo>
                    <a:pt x="2118" y="7680"/>
                  </a:lnTo>
                  <a:lnTo>
                    <a:pt x="2118" y="7801"/>
                  </a:lnTo>
                  <a:lnTo>
                    <a:pt x="2118" y="11605"/>
                  </a:lnTo>
                  <a:cubicBezTo>
                    <a:pt x="2118" y="11840"/>
                    <a:pt x="2166" y="12062"/>
                    <a:pt x="2294" y="12264"/>
                  </a:cubicBezTo>
                  <a:cubicBezTo>
                    <a:pt x="2520" y="12627"/>
                    <a:pt x="2847" y="12826"/>
                    <a:pt x="3268" y="12832"/>
                  </a:cubicBezTo>
                  <a:cubicBezTo>
                    <a:pt x="3650" y="12837"/>
                    <a:pt x="4032" y="12838"/>
                    <a:pt x="4414" y="12838"/>
                  </a:cubicBezTo>
                  <a:cubicBezTo>
                    <a:pt x="4891" y="12838"/>
                    <a:pt x="5368" y="12836"/>
                    <a:pt x="5845" y="12836"/>
                  </a:cubicBezTo>
                  <a:lnTo>
                    <a:pt x="5961" y="12836"/>
                  </a:lnTo>
                  <a:cubicBezTo>
                    <a:pt x="5819" y="12975"/>
                    <a:pt x="5698" y="13095"/>
                    <a:pt x="5576" y="13218"/>
                  </a:cubicBezTo>
                  <a:cubicBezTo>
                    <a:pt x="5556" y="13236"/>
                    <a:pt x="5535" y="13260"/>
                    <a:pt x="5526" y="13286"/>
                  </a:cubicBezTo>
                  <a:cubicBezTo>
                    <a:pt x="5485" y="13385"/>
                    <a:pt x="5517" y="13509"/>
                    <a:pt x="5593" y="13559"/>
                  </a:cubicBezTo>
                  <a:cubicBezTo>
                    <a:pt x="5634" y="13586"/>
                    <a:pt x="5684" y="13599"/>
                    <a:pt x="5734" y="13599"/>
                  </a:cubicBezTo>
                  <a:cubicBezTo>
                    <a:pt x="5801" y="13599"/>
                    <a:pt x="5869" y="13575"/>
                    <a:pt x="5916" y="13529"/>
                  </a:cubicBezTo>
                  <a:cubicBezTo>
                    <a:pt x="6122" y="13324"/>
                    <a:pt x="6326" y="13115"/>
                    <a:pt x="6534" y="12911"/>
                  </a:cubicBezTo>
                  <a:cubicBezTo>
                    <a:pt x="6704" y="12745"/>
                    <a:pt x="6684" y="12465"/>
                    <a:pt x="6562" y="12345"/>
                  </a:cubicBezTo>
                  <a:cubicBezTo>
                    <a:pt x="6336" y="12123"/>
                    <a:pt x="6114" y="11897"/>
                    <a:pt x="5887" y="11672"/>
                  </a:cubicBezTo>
                  <a:cubicBezTo>
                    <a:pt x="5845" y="11630"/>
                    <a:pt x="5792" y="11611"/>
                    <a:pt x="5738" y="11611"/>
                  </a:cubicBezTo>
                  <a:cubicBezTo>
                    <a:pt x="5647" y="11611"/>
                    <a:pt x="5557" y="11665"/>
                    <a:pt x="5522" y="11758"/>
                  </a:cubicBezTo>
                  <a:cubicBezTo>
                    <a:pt x="5480" y="11874"/>
                    <a:pt x="5524" y="11962"/>
                    <a:pt x="5603" y="12039"/>
                  </a:cubicBezTo>
                  <a:cubicBezTo>
                    <a:pt x="5710" y="12147"/>
                    <a:pt x="5819" y="12252"/>
                    <a:pt x="5930" y="12356"/>
                  </a:cubicBezTo>
                  <a:cubicBezTo>
                    <a:pt x="5925" y="12363"/>
                    <a:pt x="5923" y="12370"/>
                    <a:pt x="5918" y="12376"/>
                  </a:cubicBezTo>
                  <a:lnTo>
                    <a:pt x="3284" y="12376"/>
                  </a:lnTo>
                  <a:cubicBezTo>
                    <a:pt x="2903" y="12376"/>
                    <a:pt x="2578" y="12037"/>
                    <a:pt x="2578" y="11670"/>
                  </a:cubicBezTo>
                  <a:cubicBezTo>
                    <a:pt x="2575" y="10371"/>
                    <a:pt x="2577" y="9075"/>
                    <a:pt x="2577" y="7778"/>
                  </a:cubicBezTo>
                  <a:lnTo>
                    <a:pt x="2577" y="7680"/>
                  </a:lnTo>
                  <a:lnTo>
                    <a:pt x="2693" y="7680"/>
                  </a:lnTo>
                  <a:cubicBezTo>
                    <a:pt x="3250" y="7680"/>
                    <a:pt x="3807" y="7681"/>
                    <a:pt x="4364" y="7681"/>
                  </a:cubicBezTo>
                  <a:cubicBezTo>
                    <a:pt x="5479" y="7681"/>
                    <a:pt x="6593" y="7680"/>
                    <a:pt x="7707" y="7676"/>
                  </a:cubicBezTo>
                  <a:cubicBezTo>
                    <a:pt x="7811" y="7676"/>
                    <a:pt x="7925" y="7641"/>
                    <a:pt x="8018" y="7590"/>
                  </a:cubicBezTo>
                  <a:cubicBezTo>
                    <a:pt x="8263" y="7460"/>
                    <a:pt x="8362" y="7242"/>
                    <a:pt x="8350" y="6969"/>
                  </a:cubicBezTo>
                  <a:cubicBezTo>
                    <a:pt x="8342" y="6734"/>
                    <a:pt x="8181" y="6486"/>
                    <a:pt x="7942" y="6410"/>
                  </a:cubicBezTo>
                  <a:cubicBezTo>
                    <a:pt x="7831" y="6375"/>
                    <a:pt x="7714" y="6360"/>
                    <a:pt x="7598" y="6338"/>
                  </a:cubicBezTo>
                  <a:lnTo>
                    <a:pt x="7598" y="3445"/>
                  </a:lnTo>
                  <a:cubicBezTo>
                    <a:pt x="7627" y="3445"/>
                    <a:pt x="7654" y="3445"/>
                    <a:pt x="7680" y="3445"/>
                  </a:cubicBezTo>
                  <a:cubicBezTo>
                    <a:pt x="7693" y="3445"/>
                    <a:pt x="7705" y="3445"/>
                    <a:pt x="7718" y="3445"/>
                  </a:cubicBezTo>
                  <a:cubicBezTo>
                    <a:pt x="7963" y="3436"/>
                    <a:pt x="8147" y="3322"/>
                    <a:pt x="8270" y="3111"/>
                  </a:cubicBezTo>
                  <a:cubicBezTo>
                    <a:pt x="8366" y="2942"/>
                    <a:pt x="8369" y="2763"/>
                    <a:pt x="8331" y="2579"/>
                  </a:cubicBezTo>
                  <a:cubicBezTo>
                    <a:pt x="8280" y="2338"/>
                    <a:pt x="8165" y="2123"/>
                    <a:pt x="7951" y="1999"/>
                  </a:cubicBezTo>
                  <a:cubicBezTo>
                    <a:pt x="7500" y="1731"/>
                    <a:pt x="7039" y="1479"/>
                    <a:pt x="6580" y="1228"/>
                  </a:cubicBezTo>
                  <a:cubicBezTo>
                    <a:pt x="6142" y="984"/>
                    <a:pt x="5703" y="741"/>
                    <a:pt x="5259" y="506"/>
                  </a:cubicBezTo>
                  <a:cubicBezTo>
                    <a:pt x="4932" y="332"/>
                    <a:pt x="4628" y="117"/>
                    <a:pt x="4273" y="1"/>
                  </a:cubicBezTo>
                  <a:close/>
                  <a:moveTo>
                    <a:pt x="14219" y="14034"/>
                  </a:moveTo>
                  <a:cubicBezTo>
                    <a:pt x="14362" y="14034"/>
                    <a:pt x="14491" y="14169"/>
                    <a:pt x="14420" y="14314"/>
                  </a:cubicBezTo>
                  <a:cubicBezTo>
                    <a:pt x="14384" y="14388"/>
                    <a:pt x="14325" y="14436"/>
                    <a:pt x="14237" y="14443"/>
                  </a:cubicBezTo>
                  <a:cubicBezTo>
                    <a:pt x="14232" y="14444"/>
                    <a:pt x="14226" y="14444"/>
                    <a:pt x="14220" y="14444"/>
                  </a:cubicBezTo>
                  <a:cubicBezTo>
                    <a:pt x="14208" y="14444"/>
                    <a:pt x="14196" y="14443"/>
                    <a:pt x="14185" y="14443"/>
                  </a:cubicBezTo>
                  <a:lnTo>
                    <a:pt x="7238" y="14443"/>
                  </a:lnTo>
                  <a:cubicBezTo>
                    <a:pt x="7107" y="14443"/>
                    <a:pt x="7049" y="14394"/>
                    <a:pt x="7001" y="14280"/>
                  </a:cubicBezTo>
                  <a:cubicBezTo>
                    <a:pt x="6964" y="14195"/>
                    <a:pt x="7079" y="14036"/>
                    <a:pt x="7162" y="14036"/>
                  </a:cubicBezTo>
                  <a:cubicBezTo>
                    <a:pt x="7163" y="14036"/>
                    <a:pt x="7163" y="14036"/>
                    <a:pt x="7163" y="14036"/>
                  </a:cubicBezTo>
                  <a:lnTo>
                    <a:pt x="10712" y="14036"/>
                  </a:lnTo>
                  <a:cubicBezTo>
                    <a:pt x="11380" y="14036"/>
                    <a:pt x="12049" y="14037"/>
                    <a:pt x="12717" y="14037"/>
                  </a:cubicBezTo>
                  <a:cubicBezTo>
                    <a:pt x="13218" y="14037"/>
                    <a:pt x="13719" y="14036"/>
                    <a:pt x="14219" y="14034"/>
                  </a:cubicBezTo>
                  <a:close/>
                  <a:moveTo>
                    <a:pt x="9853" y="1406"/>
                  </a:moveTo>
                  <a:cubicBezTo>
                    <a:pt x="9795" y="1406"/>
                    <a:pt x="9734" y="1427"/>
                    <a:pt x="9694" y="1468"/>
                  </a:cubicBezTo>
                  <a:cubicBezTo>
                    <a:pt x="9469" y="1692"/>
                    <a:pt x="9243" y="1917"/>
                    <a:pt x="9021" y="2142"/>
                  </a:cubicBezTo>
                  <a:cubicBezTo>
                    <a:pt x="8904" y="2260"/>
                    <a:pt x="8885" y="2511"/>
                    <a:pt x="8996" y="2630"/>
                  </a:cubicBezTo>
                  <a:cubicBezTo>
                    <a:pt x="9219" y="2867"/>
                    <a:pt x="9447" y="3099"/>
                    <a:pt x="9677" y="3330"/>
                  </a:cubicBezTo>
                  <a:cubicBezTo>
                    <a:pt x="9723" y="3375"/>
                    <a:pt x="9789" y="3397"/>
                    <a:pt x="9854" y="3397"/>
                  </a:cubicBezTo>
                  <a:cubicBezTo>
                    <a:pt x="9916" y="3397"/>
                    <a:pt x="9976" y="3376"/>
                    <a:pt x="10011" y="3334"/>
                  </a:cubicBezTo>
                  <a:cubicBezTo>
                    <a:pt x="10098" y="3232"/>
                    <a:pt x="10105" y="3087"/>
                    <a:pt x="9996" y="2995"/>
                  </a:cubicBezTo>
                  <a:cubicBezTo>
                    <a:pt x="9907" y="2920"/>
                    <a:pt x="9827" y="2831"/>
                    <a:pt x="9744" y="2747"/>
                  </a:cubicBezTo>
                  <a:lnTo>
                    <a:pt x="9625" y="2630"/>
                  </a:lnTo>
                  <a:lnTo>
                    <a:pt x="11776" y="2630"/>
                  </a:lnTo>
                  <a:cubicBezTo>
                    <a:pt x="11852" y="2630"/>
                    <a:pt x="11928" y="2633"/>
                    <a:pt x="12001" y="2647"/>
                  </a:cubicBezTo>
                  <a:cubicBezTo>
                    <a:pt x="12312" y="2707"/>
                    <a:pt x="12578" y="2986"/>
                    <a:pt x="12579" y="3316"/>
                  </a:cubicBezTo>
                  <a:cubicBezTo>
                    <a:pt x="12582" y="4893"/>
                    <a:pt x="12581" y="6468"/>
                    <a:pt x="12581" y="8045"/>
                  </a:cubicBezTo>
                  <a:lnTo>
                    <a:pt x="12581" y="8142"/>
                  </a:lnTo>
                  <a:cubicBezTo>
                    <a:pt x="12542" y="8123"/>
                    <a:pt x="12511" y="8113"/>
                    <a:pt x="12484" y="8099"/>
                  </a:cubicBezTo>
                  <a:cubicBezTo>
                    <a:pt x="12271" y="7980"/>
                    <a:pt x="12057" y="7862"/>
                    <a:pt x="11844" y="7741"/>
                  </a:cubicBezTo>
                  <a:cubicBezTo>
                    <a:pt x="11627" y="7621"/>
                    <a:pt x="11412" y="7497"/>
                    <a:pt x="11193" y="7381"/>
                  </a:cubicBezTo>
                  <a:cubicBezTo>
                    <a:pt x="11042" y="7304"/>
                    <a:pt x="10895" y="7215"/>
                    <a:pt x="10718" y="7215"/>
                  </a:cubicBezTo>
                  <a:cubicBezTo>
                    <a:pt x="10705" y="7215"/>
                    <a:pt x="10692" y="7215"/>
                    <a:pt x="10679" y="7216"/>
                  </a:cubicBezTo>
                  <a:cubicBezTo>
                    <a:pt x="10521" y="7229"/>
                    <a:pt x="10389" y="7300"/>
                    <a:pt x="10255" y="7373"/>
                  </a:cubicBezTo>
                  <a:cubicBezTo>
                    <a:pt x="9984" y="7526"/>
                    <a:pt x="9707" y="7669"/>
                    <a:pt x="9434" y="7819"/>
                  </a:cubicBezTo>
                  <a:cubicBezTo>
                    <a:pt x="8993" y="8062"/>
                    <a:pt x="8551" y="8310"/>
                    <a:pt x="8110" y="8553"/>
                  </a:cubicBezTo>
                  <a:cubicBezTo>
                    <a:pt x="7780" y="8734"/>
                    <a:pt x="7451" y="8909"/>
                    <a:pt x="7122" y="9092"/>
                  </a:cubicBezTo>
                  <a:cubicBezTo>
                    <a:pt x="7009" y="9156"/>
                    <a:pt x="6893" y="9225"/>
                    <a:pt x="6807" y="9317"/>
                  </a:cubicBezTo>
                  <a:cubicBezTo>
                    <a:pt x="6626" y="9513"/>
                    <a:pt x="6535" y="9746"/>
                    <a:pt x="6538" y="10018"/>
                  </a:cubicBezTo>
                  <a:cubicBezTo>
                    <a:pt x="6539" y="10271"/>
                    <a:pt x="6723" y="10548"/>
                    <a:pt x="6977" y="10620"/>
                  </a:cubicBezTo>
                  <a:cubicBezTo>
                    <a:pt x="7077" y="10649"/>
                    <a:pt x="7185" y="10659"/>
                    <a:pt x="7295" y="10676"/>
                  </a:cubicBezTo>
                  <a:lnTo>
                    <a:pt x="7295" y="13566"/>
                  </a:lnTo>
                  <a:cubicBezTo>
                    <a:pt x="7207" y="13574"/>
                    <a:pt x="7127" y="13577"/>
                    <a:pt x="7049" y="13591"/>
                  </a:cubicBezTo>
                  <a:cubicBezTo>
                    <a:pt x="6757" y="13648"/>
                    <a:pt x="6576" y="13886"/>
                    <a:pt x="6542" y="14122"/>
                  </a:cubicBezTo>
                  <a:cubicBezTo>
                    <a:pt x="6498" y="14438"/>
                    <a:pt x="6634" y="14694"/>
                    <a:pt x="6900" y="14821"/>
                  </a:cubicBezTo>
                  <a:cubicBezTo>
                    <a:pt x="6977" y="14856"/>
                    <a:pt x="7062" y="14872"/>
                    <a:pt x="7141" y="14899"/>
                  </a:cubicBezTo>
                  <a:lnTo>
                    <a:pt x="14291" y="14899"/>
                  </a:lnTo>
                  <a:cubicBezTo>
                    <a:pt x="14390" y="14862"/>
                    <a:pt x="14498" y="14836"/>
                    <a:pt x="14588" y="14784"/>
                  </a:cubicBezTo>
                  <a:cubicBezTo>
                    <a:pt x="14754" y="14685"/>
                    <a:pt x="14853" y="14531"/>
                    <a:pt x="14875" y="14334"/>
                  </a:cubicBezTo>
                  <a:cubicBezTo>
                    <a:pt x="14875" y="14327"/>
                    <a:pt x="14887" y="14323"/>
                    <a:pt x="14892" y="14317"/>
                  </a:cubicBezTo>
                  <a:lnTo>
                    <a:pt x="14892" y="14157"/>
                  </a:lnTo>
                  <a:cubicBezTo>
                    <a:pt x="14868" y="14085"/>
                    <a:pt x="14851" y="14012"/>
                    <a:pt x="14819" y="13942"/>
                  </a:cubicBezTo>
                  <a:cubicBezTo>
                    <a:pt x="14701" y="13698"/>
                    <a:pt x="14498" y="13583"/>
                    <a:pt x="14230" y="13574"/>
                  </a:cubicBezTo>
                  <a:lnTo>
                    <a:pt x="14133" y="13574"/>
                  </a:lnTo>
                  <a:lnTo>
                    <a:pt x="14133" y="13474"/>
                  </a:lnTo>
                  <a:cubicBezTo>
                    <a:pt x="14133" y="13026"/>
                    <a:pt x="14131" y="12578"/>
                    <a:pt x="14133" y="12133"/>
                  </a:cubicBezTo>
                  <a:cubicBezTo>
                    <a:pt x="14135" y="11980"/>
                    <a:pt x="14028" y="11894"/>
                    <a:pt x="13907" y="11894"/>
                  </a:cubicBezTo>
                  <a:cubicBezTo>
                    <a:pt x="13865" y="11894"/>
                    <a:pt x="13823" y="11904"/>
                    <a:pt x="13782" y="11925"/>
                  </a:cubicBezTo>
                  <a:cubicBezTo>
                    <a:pt x="13697" y="11967"/>
                    <a:pt x="13673" y="12047"/>
                    <a:pt x="13673" y="12134"/>
                  </a:cubicBezTo>
                  <a:lnTo>
                    <a:pt x="13673" y="13467"/>
                  </a:lnTo>
                  <a:lnTo>
                    <a:pt x="13673" y="13569"/>
                  </a:lnTo>
                  <a:lnTo>
                    <a:pt x="13202" y="13569"/>
                  </a:lnTo>
                  <a:lnTo>
                    <a:pt x="13202" y="10667"/>
                  </a:lnTo>
                  <a:lnTo>
                    <a:pt x="13673" y="10667"/>
                  </a:lnTo>
                  <a:lnTo>
                    <a:pt x="13673" y="11086"/>
                  </a:lnTo>
                  <a:cubicBezTo>
                    <a:pt x="13673" y="11206"/>
                    <a:pt x="13725" y="11281"/>
                    <a:pt x="13821" y="11316"/>
                  </a:cubicBezTo>
                  <a:cubicBezTo>
                    <a:pt x="13848" y="11326"/>
                    <a:pt x="13875" y="11331"/>
                    <a:pt x="13901" y="11331"/>
                  </a:cubicBezTo>
                  <a:cubicBezTo>
                    <a:pt x="14025" y="11331"/>
                    <a:pt x="14132" y="11227"/>
                    <a:pt x="14131" y="11097"/>
                  </a:cubicBezTo>
                  <a:cubicBezTo>
                    <a:pt x="14131" y="10959"/>
                    <a:pt x="14133" y="10821"/>
                    <a:pt x="14133" y="10683"/>
                  </a:cubicBezTo>
                  <a:cubicBezTo>
                    <a:pt x="14133" y="10681"/>
                    <a:pt x="14135" y="10677"/>
                    <a:pt x="14138" y="10673"/>
                  </a:cubicBezTo>
                  <a:cubicBezTo>
                    <a:pt x="14208" y="10663"/>
                    <a:pt x="14278" y="10652"/>
                    <a:pt x="14351" y="10646"/>
                  </a:cubicBezTo>
                  <a:cubicBezTo>
                    <a:pt x="14575" y="10630"/>
                    <a:pt x="14867" y="10363"/>
                    <a:pt x="14875" y="10097"/>
                  </a:cubicBezTo>
                  <a:cubicBezTo>
                    <a:pt x="14875" y="10093"/>
                    <a:pt x="14887" y="10086"/>
                    <a:pt x="14892" y="10080"/>
                  </a:cubicBezTo>
                  <a:lnTo>
                    <a:pt x="14892" y="9903"/>
                  </a:lnTo>
                  <a:cubicBezTo>
                    <a:pt x="14887" y="9890"/>
                    <a:pt x="14875" y="9880"/>
                    <a:pt x="14874" y="9868"/>
                  </a:cubicBezTo>
                  <a:cubicBezTo>
                    <a:pt x="14846" y="9576"/>
                    <a:pt x="14708" y="9334"/>
                    <a:pt x="14459" y="9186"/>
                  </a:cubicBezTo>
                  <a:cubicBezTo>
                    <a:pt x="14021" y="8925"/>
                    <a:pt x="13570" y="8686"/>
                    <a:pt x="13120" y="8443"/>
                  </a:cubicBezTo>
                  <a:cubicBezTo>
                    <a:pt x="13060" y="8411"/>
                    <a:pt x="13045" y="8379"/>
                    <a:pt x="13045" y="8316"/>
                  </a:cubicBezTo>
                  <a:cubicBezTo>
                    <a:pt x="13046" y="6658"/>
                    <a:pt x="13046" y="5002"/>
                    <a:pt x="13042" y="3346"/>
                  </a:cubicBezTo>
                  <a:cubicBezTo>
                    <a:pt x="13042" y="3234"/>
                    <a:pt x="13021" y="3121"/>
                    <a:pt x="12989" y="3013"/>
                  </a:cubicBezTo>
                  <a:cubicBezTo>
                    <a:pt x="12889" y="2652"/>
                    <a:pt x="12653" y="2402"/>
                    <a:pt x="12310" y="2265"/>
                  </a:cubicBezTo>
                  <a:cubicBezTo>
                    <a:pt x="12169" y="2208"/>
                    <a:pt x="12008" y="2176"/>
                    <a:pt x="11856" y="2173"/>
                  </a:cubicBezTo>
                  <a:cubicBezTo>
                    <a:pt x="11556" y="2169"/>
                    <a:pt x="11256" y="2168"/>
                    <a:pt x="10956" y="2168"/>
                  </a:cubicBezTo>
                  <a:cubicBezTo>
                    <a:pt x="10556" y="2168"/>
                    <a:pt x="10155" y="2170"/>
                    <a:pt x="9755" y="2170"/>
                  </a:cubicBezTo>
                  <a:lnTo>
                    <a:pt x="9663" y="2170"/>
                  </a:lnTo>
                  <a:cubicBezTo>
                    <a:pt x="9659" y="2161"/>
                    <a:pt x="9656" y="2154"/>
                    <a:pt x="9652" y="2144"/>
                  </a:cubicBezTo>
                  <a:cubicBezTo>
                    <a:pt x="9686" y="2116"/>
                    <a:pt x="9721" y="2092"/>
                    <a:pt x="9752" y="2060"/>
                  </a:cubicBezTo>
                  <a:cubicBezTo>
                    <a:pt x="9850" y="1959"/>
                    <a:pt x="9953" y="1861"/>
                    <a:pt x="10040" y="1753"/>
                  </a:cubicBezTo>
                  <a:cubicBezTo>
                    <a:pt x="10102" y="1675"/>
                    <a:pt x="10106" y="1545"/>
                    <a:pt x="9980" y="1447"/>
                  </a:cubicBezTo>
                  <a:cubicBezTo>
                    <a:pt x="9947" y="1420"/>
                    <a:pt x="9901" y="1406"/>
                    <a:pt x="9853" y="140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71"/>
          <p:cNvGrpSpPr/>
          <p:nvPr/>
        </p:nvGrpSpPr>
        <p:grpSpPr>
          <a:xfrm>
            <a:off x="876075" y="1149791"/>
            <a:ext cx="614700" cy="614700"/>
            <a:chOff x="876075" y="1149791"/>
            <a:chExt cx="614700" cy="614700"/>
          </a:xfrm>
        </p:grpSpPr>
        <p:sp>
          <p:nvSpPr>
            <p:cNvPr id="1520" name="Google Shape;1520;p71"/>
            <p:cNvSpPr/>
            <p:nvPr/>
          </p:nvSpPr>
          <p:spPr>
            <a:xfrm>
              <a:off x="876075" y="1149791"/>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71"/>
            <p:cNvSpPr/>
            <p:nvPr/>
          </p:nvSpPr>
          <p:spPr>
            <a:xfrm>
              <a:off x="949991" y="1254831"/>
              <a:ext cx="466869" cy="404620"/>
            </a:xfrm>
            <a:custGeom>
              <a:rect b="b" l="l" r="r" t="t"/>
              <a:pathLst>
                <a:path extrusionOk="0" h="12922" w="14910">
                  <a:moveTo>
                    <a:pt x="10212" y="4205"/>
                  </a:moveTo>
                  <a:cubicBezTo>
                    <a:pt x="10072" y="4205"/>
                    <a:pt x="9961" y="4312"/>
                    <a:pt x="9966" y="4439"/>
                  </a:cubicBezTo>
                  <a:cubicBezTo>
                    <a:pt x="9973" y="4573"/>
                    <a:pt x="10074" y="4667"/>
                    <a:pt x="10210" y="4667"/>
                  </a:cubicBezTo>
                  <a:cubicBezTo>
                    <a:pt x="10470" y="4665"/>
                    <a:pt x="10730" y="4665"/>
                    <a:pt x="10990" y="4665"/>
                  </a:cubicBezTo>
                  <a:cubicBezTo>
                    <a:pt x="11250" y="4665"/>
                    <a:pt x="11511" y="4665"/>
                    <a:pt x="11772" y="4665"/>
                  </a:cubicBezTo>
                  <a:cubicBezTo>
                    <a:pt x="12033" y="4665"/>
                    <a:pt x="12295" y="4665"/>
                    <a:pt x="12557" y="4665"/>
                  </a:cubicBezTo>
                  <a:cubicBezTo>
                    <a:pt x="12818" y="4665"/>
                    <a:pt x="13080" y="4665"/>
                    <a:pt x="13342" y="4667"/>
                  </a:cubicBezTo>
                  <a:cubicBezTo>
                    <a:pt x="13343" y="4667"/>
                    <a:pt x="13344" y="4667"/>
                    <a:pt x="13345" y="4667"/>
                  </a:cubicBezTo>
                  <a:cubicBezTo>
                    <a:pt x="13497" y="4667"/>
                    <a:pt x="13574" y="4560"/>
                    <a:pt x="13582" y="4437"/>
                  </a:cubicBezTo>
                  <a:cubicBezTo>
                    <a:pt x="13591" y="4317"/>
                    <a:pt x="13472" y="4205"/>
                    <a:pt x="13342" y="4205"/>
                  </a:cubicBezTo>
                  <a:close/>
                  <a:moveTo>
                    <a:pt x="10200" y="5407"/>
                  </a:moveTo>
                  <a:cubicBezTo>
                    <a:pt x="10043" y="5407"/>
                    <a:pt x="9944" y="5534"/>
                    <a:pt x="9982" y="5682"/>
                  </a:cubicBezTo>
                  <a:cubicBezTo>
                    <a:pt x="10016" y="5817"/>
                    <a:pt x="10085" y="5866"/>
                    <a:pt x="10242" y="5866"/>
                  </a:cubicBezTo>
                  <a:lnTo>
                    <a:pt x="13348" y="5866"/>
                  </a:lnTo>
                  <a:cubicBezTo>
                    <a:pt x="13472" y="5857"/>
                    <a:pt x="13595" y="5742"/>
                    <a:pt x="13584" y="5633"/>
                  </a:cubicBezTo>
                  <a:cubicBezTo>
                    <a:pt x="13570" y="5507"/>
                    <a:pt x="13510" y="5407"/>
                    <a:pt x="13341" y="5407"/>
                  </a:cubicBezTo>
                  <a:close/>
                  <a:moveTo>
                    <a:pt x="1562" y="6677"/>
                  </a:moveTo>
                  <a:cubicBezTo>
                    <a:pt x="1429" y="6677"/>
                    <a:pt x="1330" y="6776"/>
                    <a:pt x="1330" y="6908"/>
                  </a:cubicBezTo>
                  <a:cubicBezTo>
                    <a:pt x="1330" y="7045"/>
                    <a:pt x="1429" y="7137"/>
                    <a:pt x="1579" y="7137"/>
                  </a:cubicBezTo>
                  <a:lnTo>
                    <a:pt x="4710" y="7137"/>
                  </a:lnTo>
                  <a:cubicBezTo>
                    <a:pt x="4855" y="7127"/>
                    <a:pt x="4938" y="7028"/>
                    <a:pt x="4931" y="6874"/>
                  </a:cubicBezTo>
                  <a:cubicBezTo>
                    <a:pt x="4930" y="6761"/>
                    <a:pt x="4832" y="6677"/>
                    <a:pt x="4703" y="6677"/>
                  </a:cubicBezTo>
                  <a:close/>
                  <a:moveTo>
                    <a:pt x="1560" y="7878"/>
                  </a:moveTo>
                  <a:cubicBezTo>
                    <a:pt x="1418" y="7878"/>
                    <a:pt x="1330" y="7967"/>
                    <a:pt x="1332" y="8103"/>
                  </a:cubicBezTo>
                  <a:cubicBezTo>
                    <a:pt x="1333" y="8218"/>
                    <a:pt x="1420" y="8322"/>
                    <a:pt x="1555" y="8322"/>
                  </a:cubicBezTo>
                  <a:cubicBezTo>
                    <a:pt x="1556" y="8322"/>
                    <a:pt x="1557" y="8322"/>
                    <a:pt x="1558" y="8322"/>
                  </a:cubicBezTo>
                  <a:cubicBezTo>
                    <a:pt x="1769" y="8320"/>
                    <a:pt x="1980" y="8320"/>
                    <a:pt x="2191" y="8320"/>
                  </a:cubicBezTo>
                  <a:cubicBezTo>
                    <a:pt x="2507" y="8320"/>
                    <a:pt x="2822" y="8321"/>
                    <a:pt x="3137" y="8321"/>
                  </a:cubicBezTo>
                  <a:cubicBezTo>
                    <a:pt x="3315" y="8321"/>
                    <a:pt x="3492" y="8321"/>
                    <a:pt x="3670" y="8321"/>
                  </a:cubicBezTo>
                  <a:cubicBezTo>
                    <a:pt x="4025" y="8321"/>
                    <a:pt x="4380" y="8321"/>
                    <a:pt x="4734" y="8317"/>
                  </a:cubicBezTo>
                  <a:cubicBezTo>
                    <a:pt x="4788" y="8317"/>
                    <a:pt x="4852" y="8281"/>
                    <a:pt x="4889" y="8243"/>
                  </a:cubicBezTo>
                  <a:cubicBezTo>
                    <a:pt x="4955" y="8170"/>
                    <a:pt x="4948" y="8078"/>
                    <a:pt x="4908" y="7991"/>
                  </a:cubicBezTo>
                  <a:cubicBezTo>
                    <a:pt x="4872" y="7901"/>
                    <a:pt x="4794" y="7878"/>
                    <a:pt x="4703" y="7878"/>
                  </a:cubicBezTo>
                  <a:close/>
                  <a:moveTo>
                    <a:pt x="13374" y="1"/>
                  </a:moveTo>
                  <a:cubicBezTo>
                    <a:pt x="13262" y="1"/>
                    <a:pt x="13156" y="41"/>
                    <a:pt x="13067" y="132"/>
                  </a:cubicBezTo>
                  <a:cubicBezTo>
                    <a:pt x="12974" y="230"/>
                    <a:pt x="12891" y="339"/>
                    <a:pt x="12806" y="445"/>
                  </a:cubicBezTo>
                  <a:cubicBezTo>
                    <a:pt x="12620" y="678"/>
                    <a:pt x="12436" y="912"/>
                    <a:pt x="12253" y="1147"/>
                  </a:cubicBezTo>
                  <a:cubicBezTo>
                    <a:pt x="12055" y="1399"/>
                    <a:pt x="11858" y="1653"/>
                    <a:pt x="11661" y="1906"/>
                  </a:cubicBezTo>
                  <a:cubicBezTo>
                    <a:pt x="11456" y="2168"/>
                    <a:pt x="11249" y="2427"/>
                    <a:pt x="11050" y="2693"/>
                  </a:cubicBezTo>
                  <a:cubicBezTo>
                    <a:pt x="10967" y="2804"/>
                    <a:pt x="10883" y="2866"/>
                    <a:pt x="10731" y="2866"/>
                  </a:cubicBezTo>
                  <a:cubicBezTo>
                    <a:pt x="10727" y="2866"/>
                    <a:pt x="10724" y="2866"/>
                    <a:pt x="10720" y="2866"/>
                  </a:cubicBezTo>
                  <a:cubicBezTo>
                    <a:pt x="10294" y="2862"/>
                    <a:pt x="9868" y="2861"/>
                    <a:pt x="9441" y="2861"/>
                  </a:cubicBezTo>
                  <a:cubicBezTo>
                    <a:pt x="9047" y="2861"/>
                    <a:pt x="8653" y="2862"/>
                    <a:pt x="8259" y="2862"/>
                  </a:cubicBezTo>
                  <a:cubicBezTo>
                    <a:pt x="8144" y="2862"/>
                    <a:pt x="8029" y="2862"/>
                    <a:pt x="7915" y="2861"/>
                  </a:cubicBezTo>
                  <a:cubicBezTo>
                    <a:pt x="7754" y="2861"/>
                    <a:pt x="7605" y="2897"/>
                    <a:pt x="7466" y="2976"/>
                  </a:cubicBezTo>
                  <a:cubicBezTo>
                    <a:pt x="7456" y="2982"/>
                    <a:pt x="7439" y="2987"/>
                    <a:pt x="7425" y="2987"/>
                  </a:cubicBezTo>
                  <a:cubicBezTo>
                    <a:pt x="7419" y="2987"/>
                    <a:pt x="7413" y="2986"/>
                    <a:pt x="7410" y="2983"/>
                  </a:cubicBezTo>
                  <a:cubicBezTo>
                    <a:pt x="7258" y="2864"/>
                    <a:pt x="7077" y="2861"/>
                    <a:pt x="6898" y="2861"/>
                  </a:cubicBezTo>
                  <a:cubicBezTo>
                    <a:pt x="6725" y="2861"/>
                    <a:pt x="6552" y="2859"/>
                    <a:pt x="6379" y="2859"/>
                  </a:cubicBezTo>
                  <a:cubicBezTo>
                    <a:pt x="6276" y="2859"/>
                    <a:pt x="6172" y="2860"/>
                    <a:pt x="6069" y="2863"/>
                  </a:cubicBezTo>
                  <a:cubicBezTo>
                    <a:pt x="6062" y="2863"/>
                    <a:pt x="6055" y="2863"/>
                    <a:pt x="6049" y="2863"/>
                  </a:cubicBezTo>
                  <a:cubicBezTo>
                    <a:pt x="5870" y="2863"/>
                    <a:pt x="5857" y="2788"/>
                    <a:pt x="5828" y="2668"/>
                  </a:cubicBezTo>
                  <a:cubicBezTo>
                    <a:pt x="5695" y="2129"/>
                    <a:pt x="5377" y="1737"/>
                    <a:pt x="4890" y="1485"/>
                  </a:cubicBezTo>
                  <a:cubicBezTo>
                    <a:pt x="4637" y="1353"/>
                    <a:pt x="4369" y="1287"/>
                    <a:pt x="4092" y="1287"/>
                  </a:cubicBezTo>
                  <a:cubicBezTo>
                    <a:pt x="3978" y="1287"/>
                    <a:pt x="3862" y="1298"/>
                    <a:pt x="3745" y="1321"/>
                  </a:cubicBezTo>
                  <a:cubicBezTo>
                    <a:pt x="3389" y="1390"/>
                    <a:pt x="3080" y="1547"/>
                    <a:pt x="2822" y="1796"/>
                  </a:cubicBezTo>
                  <a:cubicBezTo>
                    <a:pt x="2557" y="2048"/>
                    <a:pt x="2391" y="2356"/>
                    <a:pt x="2312" y="2713"/>
                  </a:cubicBezTo>
                  <a:cubicBezTo>
                    <a:pt x="2288" y="2819"/>
                    <a:pt x="2237" y="2859"/>
                    <a:pt x="2131" y="2859"/>
                  </a:cubicBezTo>
                  <a:cubicBezTo>
                    <a:pt x="1884" y="2859"/>
                    <a:pt x="1637" y="2858"/>
                    <a:pt x="1390" y="2858"/>
                  </a:cubicBezTo>
                  <a:cubicBezTo>
                    <a:pt x="1143" y="2858"/>
                    <a:pt x="896" y="2859"/>
                    <a:pt x="650" y="2861"/>
                  </a:cubicBezTo>
                  <a:cubicBezTo>
                    <a:pt x="460" y="2863"/>
                    <a:pt x="276" y="2912"/>
                    <a:pt x="156" y="3071"/>
                  </a:cubicBezTo>
                  <a:cubicBezTo>
                    <a:pt x="88" y="3160"/>
                    <a:pt x="51" y="3272"/>
                    <a:pt x="0" y="3372"/>
                  </a:cubicBezTo>
                  <a:lnTo>
                    <a:pt x="0" y="4484"/>
                  </a:lnTo>
                  <a:cubicBezTo>
                    <a:pt x="6" y="4486"/>
                    <a:pt x="13" y="4490"/>
                    <a:pt x="15" y="4493"/>
                  </a:cubicBezTo>
                  <a:cubicBezTo>
                    <a:pt x="72" y="4596"/>
                    <a:pt x="127" y="4640"/>
                    <a:pt x="210" y="4640"/>
                  </a:cubicBezTo>
                  <a:cubicBezTo>
                    <a:pt x="238" y="4640"/>
                    <a:pt x="268" y="4635"/>
                    <a:pt x="303" y="4626"/>
                  </a:cubicBezTo>
                  <a:cubicBezTo>
                    <a:pt x="402" y="4599"/>
                    <a:pt x="460" y="4507"/>
                    <a:pt x="460" y="4377"/>
                  </a:cubicBezTo>
                  <a:lnTo>
                    <a:pt x="460" y="3512"/>
                  </a:lnTo>
                  <a:cubicBezTo>
                    <a:pt x="460" y="3378"/>
                    <a:pt x="517" y="3318"/>
                    <a:pt x="650" y="3318"/>
                  </a:cubicBezTo>
                  <a:cubicBezTo>
                    <a:pt x="988" y="3318"/>
                    <a:pt x="1326" y="3320"/>
                    <a:pt x="1666" y="3320"/>
                  </a:cubicBezTo>
                  <a:cubicBezTo>
                    <a:pt x="1835" y="3320"/>
                    <a:pt x="2005" y="3319"/>
                    <a:pt x="2175" y="3318"/>
                  </a:cubicBezTo>
                  <a:cubicBezTo>
                    <a:pt x="2465" y="3317"/>
                    <a:pt x="2684" y="3125"/>
                    <a:pt x="2748" y="2863"/>
                  </a:cubicBezTo>
                  <a:cubicBezTo>
                    <a:pt x="2829" y="2532"/>
                    <a:pt x="2977" y="2256"/>
                    <a:pt x="3243" y="2042"/>
                  </a:cubicBezTo>
                  <a:cubicBezTo>
                    <a:pt x="3458" y="1871"/>
                    <a:pt x="3702" y="1775"/>
                    <a:pt x="3970" y="1751"/>
                  </a:cubicBezTo>
                  <a:cubicBezTo>
                    <a:pt x="4009" y="1747"/>
                    <a:pt x="4048" y="1745"/>
                    <a:pt x="4087" y="1745"/>
                  </a:cubicBezTo>
                  <a:cubicBezTo>
                    <a:pt x="4318" y="1745"/>
                    <a:pt x="4537" y="1810"/>
                    <a:pt x="4743" y="1929"/>
                  </a:cubicBezTo>
                  <a:cubicBezTo>
                    <a:pt x="5080" y="2121"/>
                    <a:pt x="5302" y="2404"/>
                    <a:pt x="5384" y="2784"/>
                  </a:cubicBezTo>
                  <a:cubicBezTo>
                    <a:pt x="5457" y="3125"/>
                    <a:pt x="5721" y="3324"/>
                    <a:pt x="6025" y="3324"/>
                  </a:cubicBezTo>
                  <a:cubicBezTo>
                    <a:pt x="6038" y="3324"/>
                    <a:pt x="6050" y="3323"/>
                    <a:pt x="6063" y="3323"/>
                  </a:cubicBezTo>
                  <a:cubicBezTo>
                    <a:pt x="6165" y="3318"/>
                    <a:pt x="6267" y="3316"/>
                    <a:pt x="6369" y="3316"/>
                  </a:cubicBezTo>
                  <a:cubicBezTo>
                    <a:pt x="6505" y="3316"/>
                    <a:pt x="6641" y="3319"/>
                    <a:pt x="6777" y="3319"/>
                  </a:cubicBezTo>
                  <a:cubicBezTo>
                    <a:pt x="6851" y="3319"/>
                    <a:pt x="6924" y="3318"/>
                    <a:pt x="6998" y="3316"/>
                  </a:cubicBezTo>
                  <a:cubicBezTo>
                    <a:pt x="7001" y="3315"/>
                    <a:pt x="7005" y="3315"/>
                    <a:pt x="7008" y="3315"/>
                  </a:cubicBezTo>
                  <a:cubicBezTo>
                    <a:pt x="7136" y="3315"/>
                    <a:pt x="7226" y="3419"/>
                    <a:pt x="7224" y="3542"/>
                  </a:cubicBezTo>
                  <a:cubicBezTo>
                    <a:pt x="7219" y="3845"/>
                    <a:pt x="7223" y="4149"/>
                    <a:pt x="7223" y="4450"/>
                  </a:cubicBezTo>
                  <a:cubicBezTo>
                    <a:pt x="7223" y="4619"/>
                    <a:pt x="7175" y="4679"/>
                    <a:pt x="7012" y="4715"/>
                  </a:cubicBezTo>
                  <a:cubicBezTo>
                    <a:pt x="6742" y="4773"/>
                    <a:pt x="6501" y="4896"/>
                    <a:pt x="6295" y="5076"/>
                  </a:cubicBezTo>
                  <a:cubicBezTo>
                    <a:pt x="5978" y="5346"/>
                    <a:pt x="5762" y="5681"/>
                    <a:pt x="5684" y="6098"/>
                  </a:cubicBezTo>
                  <a:cubicBezTo>
                    <a:pt x="5616" y="6471"/>
                    <a:pt x="5637" y="6833"/>
                    <a:pt x="5793" y="7179"/>
                  </a:cubicBezTo>
                  <a:cubicBezTo>
                    <a:pt x="6043" y="7737"/>
                    <a:pt x="6467" y="8085"/>
                    <a:pt x="7060" y="8231"/>
                  </a:cubicBezTo>
                  <a:cubicBezTo>
                    <a:pt x="7168" y="8256"/>
                    <a:pt x="7223" y="8318"/>
                    <a:pt x="7223" y="8430"/>
                  </a:cubicBezTo>
                  <a:cubicBezTo>
                    <a:pt x="7224" y="8750"/>
                    <a:pt x="7224" y="9072"/>
                    <a:pt x="7223" y="9392"/>
                  </a:cubicBezTo>
                  <a:cubicBezTo>
                    <a:pt x="7222" y="9542"/>
                    <a:pt x="7123" y="9610"/>
                    <a:pt x="6999" y="9610"/>
                  </a:cubicBezTo>
                  <a:cubicBezTo>
                    <a:pt x="6304" y="9606"/>
                    <a:pt x="5608" y="9606"/>
                    <a:pt x="4912" y="9606"/>
                  </a:cubicBezTo>
                  <a:cubicBezTo>
                    <a:pt x="4564" y="9606"/>
                    <a:pt x="4216" y="9606"/>
                    <a:pt x="3869" y="9606"/>
                  </a:cubicBezTo>
                  <a:cubicBezTo>
                    <a:pt x="3777" y="9606"/>
                    <a:pt x="3710" y="9640"/>
                    <a:pt x="3656" y="9716"/>
                  </a:cubicBezTo>
                  <a:cubicBezTo>
                    <a:pt x="3571" y="9836"/>
                    <a:pt x="3478" y="9951"/>
                    <a:pt x="3386" y="10065"/>
                  </a:cubicBezTo>
                  <a:cubicBezTo>
                    <a:pt x="3199" y="10299"/>
                    <a:pt x="3014" y="10531"/>
                    <a:pt x="2830" y="10766"/>
                  </a:cubicBezTo>
                  <a:cubicBezTo>
                    <a:pt x="2656" y="10989"/>
                    <a:pt x="2485" y="11216"/>
                    <a:pt x="2312" y="11438"/>
                  </a:cubicBezTo>
                  <a:cubicBezTo>
                    <a:pt x="2101" y="11708"/>
                    <a:pt x="1888" y="11980"/>
                    <a:pt x="1676" y="12250"/>
                  </a:cubicBezTo>
                  <a:cubicBezTo>
                    <a:pt x="1615" y="12326"/>
                    <a:pt x="1552" y="12400"/>
                    <a:pt x="1492" y="12475"/>
                  </a:cubicBezTo>
                  <a:cubicBezTo>
                    <a:pt x="1480" y="12471"/>
                    <a:pt x="1472" y="12469"/>
                    <a:pt x="1461" y="12468"/>
                  </a:cubicBezTo>
                  <a:cubicBezTo>
                    <a:pt x="1452" y="12421"/>
                    <a:pt x="1435" y="12376"/>
                    <a:pt x="1435" y="12329"/>
                  </a:cubicBezTo>
                  <a:cubicBezTo>
                    <a:pt x="1432" y="11494"/>
                    <a:pt x="1432" y="10658"/>
                    <a:pt x="1432" y="9824"/>
                  </a:cubicBezTo>
                  <a:cubicBezTo>
                    <a:pt x="1432" y="9688"/>
                    <a:pt x="1352" y="9606"/>
                    <a:pt x="1217" y="9606"/>
                  </a:cubicBezTo>
                  <a:lnTo>
                    <a:pt x="661" y="9606"/>
                  </a:lnTo>
                  <a:cubicBezTo>
                    <a:pt x="518" y="9606"/>
                    <a:pt x="462" y="9549"/>
                    <a:pt x="462" y="9405"/>
                  </a:cubicBezTo>
                  <a:lnTo>
                    <a:pt x="462" y="5521"/>
                  </a:lnTo>
                  <a:cubicBezTo>
                    <a:pt x="462" y="5497"/>
                    <a:pt x="463" y="5473"/>
                    <a:pt x="462" y="5450"/>
                  </a:cubicBezTo>
                  <a:cubicBezTo>
                    <a:pt x="452" y="5336"/>
                    <a:pt x="370" y="5224"/>
                    <a:pt x="242" y="5224"/>
                  </a:cubicBezTo>
                  <a:cubicBezTo>
                    <a:pt x="236" y="5224"/>
                    <a:pt x="231" y="5224"/>
                    <a:pt x="225" y="5224"/>
                  </a:cubicBezTo>
                  <a:cubicBezTo>
                    <a:pt x="107" y="5231"/>
                    <a:pt x="53" y="5302"/>
                    <a:pt x="2" y="5387"/>
                  </a:cubicBezTo>
                  <a:lnTo>
                    <a:pt x="2" y="9553"/>
                  </a:lnTo>
                  <a:cubicBezTo>
                    <a:pt x="9" y="9576"/>
                    <a:pt x="20" y="9599"/>
                    <a:pt x="27" y="9621"/>
                  </a:cubicBezTo>
                  <a:cubicBezTo>
                    <a:pt x="133" y="9931"/>
                    <a:pt x="343" y="10049"/>
                    <a:pt x="643" y="10064"/>
                  </a:cubicBezTo>
                  <a:cubicBezTo>
                    <a:pt x="686" y="10067"/>
                    <a:pt x="730" y="10068"/>
                    <a:pt x="774" y="10068"/>
                  </a:cubicBezTo>
                  <a:cubicBezTo>
                    <a:pt x="845" y="10068"/>
                    <a:pt x="917" y="10065"/>
                    <a:pt x="991" y="10065"/>
                  </a:cubicBezTo>
                  <a:lnTo>
                    <a:pt x="991" y="10179"/>
                  </a:lnTo>
                  <a:lnTo>
                    <a:pt x="991" y="12447"/>
                  </a:lnTo>
                  <a:cubicBezTo>
                    <a:pt x="991" y="12635"/>
                    <a:pt x="1110" y="12809"/>
                    <a:pt x="1294" y="12881"/>
                  </a:cubicBezTo>
                  <a:cubicBezTo>
                    <a:pt x="1362" y="12908"/>
                    <a:pt x="1432" y="12921"/>
                    <a:pt x="1501" y="12921"/>
                  </a:cubicBezTo>
                  <a:cubicBezTo>
                    <a:pt x="1624" y="12921"/>
                    <a:pt x="1739" y="12877"/>
                    <a:pt x="1821" y="12786"/>
                  </a:cubicBezTo>
                  <a:cubicBezTo>
                    <a:pt x="2007" y="12581"/>
                    <a:pt x="2172" y="12362"/>
                    <a:pt x="2342" y="12145"/>
                  </a:cubicBezTo>
                  <a:cubicBezTo>
                    <a:pt x="2632" y="11776"/>
                    <a:pt x="2919" y="11407"/>
                    <a:pt x="3205" y="11036"/>
                  </a:cubicBezTo>
                  <a:cubicBezTo>
                    <a:pt x="3431" y="10746"/>
                    <a:pt x="3656" y="10456"/>
                    <a:pt x="3881" y="10166"/>
                  </a:cubicBezTo>
                  <a:cubicBezTo>
                    <a:pt x="3935" y="10095"/>
                    <a:pt x="3996" y="10058"/>
                    <a:pt x="4096" y="10058"/>
                  </a:cubicBezTo>
                  <a:cubicBezTo>
                    <a:pt x="4581" y="10061"/>
                    <a:pt x="5066" y="10062"/>
                    <a:pt x="5551" y="10062"/>
                  </a:cubicBezTo>
                  <a:cubicBezTo>
                    <a:pt x="6036" y="10062"/>
                    <a:pt x="6522" y="10061"/>
                    <a:pt x="7008" y="10060"/>
                  </a:cubicBezTo>
                  <a:cubicBezTo>
                    <a:pt x="7147" y="10060"/>
                    <a:pt x="7282" y="10037"/>
                    <a:pt x="7401" y="9951"/>
                  </a:cubicBezTo>
                  <a:cubicBezTo>
                    <a:pt x="7408" y="9946"/>
                    <a:pt x="7417" y="9944"/>
                    <a:pt x="7427" y="9944"/>
                  </a:cubicBezTo>
                  <a:cubicBezTo>
                    <a:pt x="7444" y="9944"/>
                    <a:pt x="7464" y="9949"/>
                    <a:pt x="7479" y="9954"/>
                  </a:cubicBezTo>
                  <a:cubicBezTo>
                    <a:pt x="7591" y="9988"/>
                    <a:pt x="7703" y="10056"/>
                    <a:pt x="7814" y="10057"/>
                  </a:cubicBezTo>
                  <a:cubicBezTo>
                    <a:pt x="7921" y="10059"/>
                    <a:pt x="8029" y="10060"/>
                    <a:pt x="8136" y="10060"/>
                  </a:cubicBezTo>
                  <a:cubicBezTo>
                    <a:pt x="8418" y="10060"/>
                    <a:pt x="8701" y="10053"/>
                    <a:pt x="8983" y="10043"/>
                  </a:cubicBezTo>
                  <a:cubicBezTo>
                    <a:pt x="9216" y="10034"/>
                    <a:pt x="9436" y="9833"/>
                    <a:pt x="9484" y="9604"/>
                  </a:cubicBezTo>
                  <a:cubicBezTo>
                    <a:pt x="9533" y="9362"/>
                    <a:pt x="9625" y="9137"/>
                    <a:pt x="9791" y="8956"/>
                  </a:cubicBezTo>
                  <a:cubicBezTo>
                    <a:pt x="10067" y="8657"/>
                    <a:pt x="10400" y="8485"/>
                    <a:pt x="10805" y="8485"/>
                  </a:cubicBezTo>
                  <a:cubicBezTo>
                    <a:pt x="10844" y="8485"/>
                    <a:pt x="10884" y="8486"/>
                    <a:pt x="10924" y="8489"/>
                  </a:cubicBezTo>
                  <a:cubicBezTo>
                    <a:pt x="11254" y="8516"/>
                    <a:pt x="11531" y="8649"/>
                    <a:pt x="11763" y="8876"/>
                  </a:cubicBezTo>
                  <a:cubicBezTo>
                    <a:pt x="11955" y="9062"/>
                    <a:pt x="12076" y="9294"/>
                    <a:pt x="12134" y="9558"/>
                  </a:cubicBezTo>
                  <a:cubicBezTo>
                    <a:pt x="12203" y="9872"/>
                    <a:pt x="12445" y="10057"/>
                    <a:pt x="12746" y="10063"/>
                  </a:cubicBezTo>
                  <a:cubicBezTo>
                    <a:pt x="13001" y="10066"/>
                    <a:pt x="13255" y="10068"/>
                    <a:pt x="13510" y="10068"/>
                  </a:cubicBezTo>
                  <a:cubicBezTo>
                    <a:pt x="13764" y="10068"/>
                    <a:pt x="14018" y="10066"/>
                    <a:pt x="14273" y="10063"/>
                  </a:cubicBezTo>
                  <a:cubicBezTo>
                    <a:pt x="14494" y="10058"/>
                    <a:pt x="14686" y="9978"/>
                    <a:pt x="14799" y="9774"/>
                  </a:cubicBezTo>
                  <a:cubicBezTo>
                    <a:pt x="14844" y="9689"/>
                    <a:pt x="14870" y="9592"/>
                    <a:pt x="14905" y="9500"/>
                  </a:cubicBezTo>
                  <a:lnTo>
                    <a:pt x="14905" y="8581"/>
                  </a:lnTo>
                  <a:cubicBezTo>
                    <a:pt x="14900" y="8577"/>
                    <a:pt x="14891" y="8571"/>
                    <a:pt x="14890" y="8564"/>
                  </a:cubicBezTo>
                  <a:cubicBezTo>
                    <a:pt x="14861" y="8441"/>
                    <a:pt x="14797" y="8386"/>
                    <a:pt x="14677" y="8386"/>
                  </a:cubicBezTo>
                  <a:cubicBezTo>
                    <a:pt x="14662" y="8386"/>
                    <a:pt x="14645" y="8387"/>
                    <a:pt x="14628" y="8389"/>
                  </a:cubicBezTo>
                  <a:cubicBezTo>
                    <a:pt x="14533" y="8400"/>
                    <a:pt x="14444" y="8480"/>
                    <a:pt x="14446" y="8615"/>
                  </a:cubicBezTo>
                  <a:cubicBezTo>
                    <a:pt x="14451" y="8877"/>
                    <a:pt x="14447" y="9139"/>
                    <a:pt x="14447" y="9401"/>
                  </a:cubicBezTo>
                  <a:cubicBezTo>
                    <a:pt x="14447" y="9541"/>
                    <a:pt x="14380" y="9607"/>
                    <a:pt x="14240" y="9607"/>
                  </a:cubicBezTo>
                  <a:lnTo>
                    <a:pt x="12800" y="9607"/>
                  </a:lnTo>
                  <a:cubicBezTo>
                    <a:pt x="12661" y="9607"/>
                    <a:pt x="12608" y="9565"/>
                    <a:pt x="12577" y="9430"/>
                  </a:cubicBezTo>
                  <a:cubicBezTo>
                    <a:pt x="12480" y="9023"/>
                    <a:pt x="12274" y="8680"/>
                    <a:pt x="11944" y="8423"/>
                  </a:cubicBezTo>
                  <a:cubicBezTo>
                    <a:pt x="11613" y="8160"/>
                    <a:pt x="11240" y="8034"/>
                    <a:pt x="10834" y="8034"/>
                  </a:cubicBezTo>
                  <a:cubicBezTo>
                    <a:pt x="10741" y="8034"/>
                    <a:pt x="10647" y="8040"/>
                    <a:pt x="10551" y="8054"/>
                  </a:cubicBezTo>
                  <a:cubicBezTo>
                    <a:pt x="10164" y="8106"/>
                    <a:pt x="9833" y="8277"/>
                    <a:pt x="9553" y="8546"/>
                  </a:cubicBezTo>
                  <a:cubicBezTo>
                    <a:pt x="9291" y="8799"/>
                    <a:pt x="9132" y="9112"/>
                    <a:pt x="9048" y="9466"/>
                  </a:cubicBezTo>
                  <a:cubicBezTo>
                    <a:pt x="9025" y="9562"/>
                    <a:pt x="8966" y="9607"/>
                    <a:pt x="8870" y="9607"/>
                  </a:cubicBezTo>
                  <a:lnTo>
                    <a:pt x="7872" y="9607"/>
                  </a:lnTo>
                  <a:cubicBezTo>
                    <a:pt x="7739" y="9607"/>
                    <a:pt x="7670" y="9536"/>
                    <a:pt x="7670" y="9405"/>
                  </a:cubicBezTo>
                  <a:cubicBezTo>
                    <a:pt x="7670" y="9068"/>
                    <a:pt x="7657" y="8733"/>
                    <a:pt x="7674" y="8397"/>
                  </a:cubicBezTo>
                  <a:cubicBezTo>
                    <a:pt x="7686" y="8134"/>
                    <a:pt x="7459" y="7837"/>
                    <a:pt x="7186" y="7786"/>
                  </a:cubicBezTo>
                  <a:cubicBezTo>
                    <a:pt x="6835" y="7723"/>
                    <a:pt x="6559" y="7527"/>
                    <a:pt x="6356" y="7242"/>
                  </a:cubicBezTo>
                  <a:cubicBezTo>
                    <a:pt x="6093" y="6872"/>
                    <a:pt x="6022" y="6458"/>
                    <a:pt x="6177" y="6033"/>
                  </a:cubicBezTo>
                  <a:cubicBezTo>
                    <a:pt x="6354" y="5551"/>
                    <a:pt x="6705" y="5245"/>
                    <a:pt x="7219" y="5139"/>
                  </a:cubicBezTo>
                  <a:cubicBezTo>
                    <a:pt x="7456" y="5090"/>
                    <a:pt x="7670" y="4835"/>
                    <a:pt x="7670" y="4585"/>
                  </a:cubicBezTo>
                  <a:cubicBezTo>
                    <a:pt x="7670" y="4238"/>
                    <a:pt x="7676" y="3890"/>
                    <a:pt x="7669" y="3543"/>
                  </a:cubicBezTo>
                  <a:cubicBezTo>
                    <a:pt x="7667" y="3403"/>
                    <a:pt x="7754" y="3321"/>
                    <a:pt x="7891" y="3321"/>
                  </a:cubicBezTo>
                  <a:cubicBezTo>
                    <a:pt x="8936" y="3324"/>
                    <a:pt x="9980" y="3323"/>
                    <a:pt x="11025" y="3324"/>
                  </a:cubicBezTo>
                  <a:cubicBezTo>
                    <a:pt x="11094" y="3324"/>
                    <a:pt x="11149" y="3307"/>
                    <a:pt x="11193" y="3252"/>
                  </a:cubicBezTo>
                  <a:cubicBezTo>
                    <a:pt x="11334" y="3075"/>
                    <a:pt x="11476" y="2900"/>
                    <a:pt x="11616" y="2723"/>
                  </a:cubicBezTo>
                  <a:cubicBezTo>
                    <a:pt x="11800" y="2488"/>
                    <a:pt x="11980" y="2253"/>
                    <a:pt x="12163" y="2017"/>
                  </a:cubicBezTo>
                  <a:cubicBezTo>
                    <a:pt x="12318" y="1823"/>
                    <a:pt x="12472" y="1626"/>
                    <a:pt x="12626" y="1432"/>
                  </a:cubicBezTo>
                  <a:cubicBezTo>
                    <a:pt x="12810" y="1196"/>
                    <a:pt x="12995" y="963"/>
                    <a:pt x="13179" y="729"/>
                  </a:cubicBezTo>
                  <a:cubicBezTo>
                    <a:pt x="13251" y="637"/>
                    <a:pt x="13326" y="545"/>
                    <a:pt x="13399" y="453"/>
                  </a:cubicBezTo>
                  <a:cubicBezTo>
                    <a:pt x="13410" y="456"/>
                    <a:pt x="13418" y="459"/>
                    <a:pt x="13428" y="460"/>
                  </a:cubicBezTo>
                  <a:cubicBezTo>
                    <a:pt x="13434" y="492"/>
                    <a:pt x="13445" y="523"/>
                    <a:pt x="13445" y="552"/>
                  </a:cubicBezTo>
                  <a:lnTo>
                    <a:pt x="13445" y="1666"/>
                  </a:lnTo>
                  <a:lnTo>
                    <a:pt x="13445" y="3069"/>
                  </a:lnTo>
                  <a:cubicBezTo>
                    <a:pt x="13445" y="3229"/>
                    <a:pt x="13534" y="3323"/>
                    <a:pt x="13689" y="3323"/>
                  </a:cubicBezTo>
                  <a:cubicBezTo>
                    <a:pt x="13800" y="3323"/>
                    <a:pt x="13913" y="3325"/>
                    <a:pt x="14025" y="3325"/>
                  </a:cubicBezTo>
                  <a:cubicBezTo>
                    <a:pt x="14092" y="3325"/>
                    <a:pt x="14159" y="3324"/>
                    <a:pt x="14226" y="3321"/>
                  </a:cubicBezTo>
                  <a:cubicBezTo>
                    <a:pt x="14232" y="3321"/>
                    <a:pt x="14237" y="3321"/>
                    <a:pt x="14242" y="3321"/>
                  </a:cubicBezTo>
                  <a:cubicBezTo>
                    <a:pt x="14375" y="3321"/>
                    <a:pt x="14453" y="3406"/>
                    <a:pt x="14453" y="3549"/>
                  </a:cubicBezTo>
                  <a:cubicBezTo>
                    <a:pt x="14450" y="4885"/>
                    <a:pt x="14451" y="6222"/>
                    <a:pt x="14451" y="7557"/>
                  </a:cubicBezTo>
                  <a:cubicBezTo>
                    <a:pt x="14451" y="7578"/>
                    <a:pt x="14450" y="7597"/>
                    <a:pt x="14451" y="7618"/>
                  </a:cubicBezTo>
                  <a:cubicBezTo>
                    <a:pt x="14458" y="7737"/>
                    <a:pt x="14558" y="7814"/>
                    <a:pt x="14674" y="7814"/>
                  </a:cubicBezTo>
                  <a:cubicBezTo>
                    <a:pt x="14687" y="7814"/>
                    <a:pt x="14699" y="7813"/>
                    <a:pt x="14711" y="7812"/>
                  </a:cubicBezTo>
                  <a:cubicBezTo>
                    <a:pt x="14825" y="7795"/>
                    <a:pt x="14864" y="7714"/>
                    <a:pt x="14910" y="7631"/>
                  </a:cubicBezTo>
                  <a:lnTo>
                    <a:pt x="14910" y="3429"/>
                  </a:lnTo>
                  <a:cubicBezTo>
                    <a:pt x="14902" y="3412"/>
                    <a:pt x="14893" y="3393"/>
                    <a:pt x="14891" y="3376"/>
                  </a:cubicBezTo>
                  <a:cubicBezTo>
                    <a:pt x="14876" y="3236"/>
                    <a:pt x="14806" y="3123"/>
                    <a:pt x="14699" y="3028"/>
                  </a:cubicBezTo>
                  <a:cubicBezTo>
                    <a:pt x="14566" y="2904"/>
                    <a:pt x="14400" y="2861"/>
                    <a:pt x="14221" y="2861"/>
                  </a:cubicBezTo>
                  <a:cubicBezTo>
                    <a:pt x="14215" y="2861"/>
                    <a:pt x="14209" y="2861"/>
                    <a:pt x="14204" y="2861"/>
                  </a:cubicBezTo>
                  <a:cubicBezTo>
                    <a:pt x="14170" y="2862"/>
                    <a:pt x="14136" y="2862"/>
                    <a:pt x="14101" y="2862"/>
                  </a:cubicBezTo>
                  <a:cubicBezTo>
                    <a:pt x="14033" y="2862"/>
                    <a:pt x="13964" y="2861"/>
                    <a:pt x="13892" y="2861"/>
                  </a:cubicBezTo>
                  <a:lnTo>
                    <a:pt x="13892" y="2745"/>
                  </a:lnTo>
                  <a:cubicBezTo>
                    <a:pt x="13892" y="2007"/>
                    <a:pt x="13894" y="1270"/>
                    <a:pt x="13892" y="530"/>
                  </a:cubicBezTo>
                  <a:cubicBezTo>
                    <a:pt x="13892" y="473"/>
                    <a:pt x="13887" y="414"/>
                    <a:pt x="13873" y="359"/>
                  </a:cubicBezTo>
                  <a:cubicBezTo>
                    <a:pt x="13826" y="180"/>
                    <a:pt x="13701" y="74"/>
                    <a:pt x="13532" y="25"/>
                  </a:cubicBezTo>
                  <a:cubicBezTo>
                    <a:pt x="13478" y="9"/>
                    <a:pt x="13426" y="1"/>
                    <a:pt x="13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71"/>
          <p:cNvGrpSpPr/>
          <p:nvPr/>
        </p:nvGrpSpPr>
        <p:grpSpPr>
          <a:xfrm>
            <a:off x="7651858" y="3985833"/>
            <a:ext cx="614700" cy="614700"/>
            <a:chOff x="7651858" y="3985833"/>
            <a:chExt cx="614700" cy="614700"/>
          </a:xfrm>
        </p:grpSpPr>
        <p:sp>
          <p:nvSpPr>
            <p:cNvPr id="1523" name="Google Shape;1523;p71"/>
            <p:cNvSpPr/>
            <p:nvPr/>
          </p:nvSpPr>
          <p:spPr>
            <a:xfrm>
              <a:off x="7651858"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71"/>
            <p:cNvSpPr/>
            <p:nvPr/>
          </p:nvSpPr>
          <p:spPr>
            <a:xfrm>
              <a:off x="7726040" y="4084187"/>
              <a:ext cx="466619" cy="417991"/>
            </a:xfrm>
            <a:custGeom>
              <a:rect b="b" l="l" r="r" t="t"/>
              <a:pathLst>
                <a:path extrusionOk="0" h="13349" w="14902">
                  <a:moveTo>
                    <a:pt x="5752" y="457"/>
                  </a:moveTo>
                  <a:cubicBezTo>
                    <a:pt x="5974" y="457"/>
                    <a:pt x="6156" y="640"/>
                    <a:pt x="6156" y="860"/>
                  </a:cubicBezTo>
                  <a:cubicBezTo>
                    <a:pt x="6158" y="1110"/>
                    <a:pt x="6339" y="1305"/>
                    <a:pt x="6585" y="1305"/>
                  </a:cubicBezTo>
                  <a:cubicBezTo>
                    <a:pt x="6590" y="1305"/>
                    <a:pt x="6595" y="1305"/>
                    <a:pt x="6600" y="1305"/>
                  </a:cubicBezTo>
                  <a:cubicBezTo>
                    <a:pt x="6604" y="1304"/>
                    <a:pt x="6608" y="1304"/>
                    <a:pt x="6611" y="1304"/>
                  </a:cubicBezTo>
                  <a:cubicBezTo>
                    <a:pt x="6847" y="1304"/>
                    <a:pt x="7035" y="1531"/>
                    <a:pt x="7026" y="1725"/>
                  </a:cubicBezTo>
                  <a:cubicBezTo>
                    <a:pt x="7011" y="2059"/>
                    <a:pt x="7014" y="2393"/>
                    <a:pt x="7025" y="2725"/>
                  </a:cubicBezTo>
                  <a:cubicBezTo>
                    <a:pt x="7029" y="2891"/>
                    <a:pt x="6922" y="3041"/>
                    <a:pt x="6750" y="3087"/>
                  </a:cubicBezTo>
                  <a:cubicBezTo>
                    <a:pt x="6657" y="3111"/>
                    <a:pt x="6559" y="3134"/>
                    <a:pt x="6456" y="3157"/>
                  </a:cubicBezTo>
                  <a:lnTo>
                    <a:pt x="6456" y="2451"/>
                  </a:lnTo>
                  <a:cubicBezTo>
                    <a:pt x="6456" y="2211"/>
                    <a:pt x="6378" y="1998"/>
                    <a:pt x="6220" y="1825"/>
                  </a:cubicBezTo>
                  <a:cubicBezTo>
                    <a:pt x="6074" y="1667"/>
                    <a:pt x="5883" y="1588"/>
                    <a:pt x="5667" y="1571"/>
                  </a:cubicBezTo>
                  <a:cubicBezTo>
                    <a:pt x="5645" y="1569"/>
                    <a:pt x="5623" y="1568"/>
                    <a:pt x="5601" y="1568"/>
                  </a:cubicBezTo>
                  <a:cubicBezTo>
                    <a:pt x="5424" y="1568"/>
                    <a:pt x="5257" y="1625"/>
                    <a:pt x="5087" y="1665"/>
                  </a:cubicBezTo>
                  <a:cubicBezTo>
                    <a:pt x="4965" y="1694"/>
                    <a:pt x="4845" y="1706"/>
                    <a:pt x="4723" y="1706"/>
                  </a:cubicBezTo>
                  <a:cubicBezTo>
                    <a:pt x="4627" y="1706"/>
                    <a:pt x="4530" y="1698"/>
                    <a:pt x="4432" y="1685"/>
                  </a:cubicBezTo>
                  <a:cubicBezTo>
                    <a:pt x="4207" y="1655"/>
                    <a:pt x="3993" y="1566"/>
                    <a:pt x="3763" y="1566"/>
                  </a:cubicBezTo>
                  <a:cubicBezTo>
                    <a:pt x="3747" y="1566"/>
                    <a:pt x="3731" y="1567"/>
                    <a:pt x="3714" y="1568"/>
                  </a:cubicBezTo>
                  <a:cubicBezTo>
                    <a:pt x="3399" y="1586"/>
                    <a:pt x="3085" y="1786"/>
                    <a:pt x="2974" y="2104"/>
                  </a:cubicBezTo>
                  <a:cubicBezTo>
                    <a:pt x="2929" y="2238"/>
                    <a:pt x="2904" y="2371"/>
                    <a:pt x="2905" y="2513"/>
                  </a:cubicBezTo>
                  <a:cubicBezTo>
                    <a:pt x="2912" y="2726"/>
                    <a:pt x="2909" y="2939"/>
                    <a:pt x="2909" y="3158"/>
                  </a:cubicBezTo>
                  <a:cubicBezTo>
                    <a:pt x="2795" y="3130"/>
                    <a:pt x="2682" y="3107"/>
                    <a:pt x="2573" y="3073"/>
                  </a:cubicBezTo>
                  <a:cubicBezTo>
                    <a:pt x="2441" y="3031"/>
                    <a:pt x="2338" y="2879"/>
                    <a:pt x="2342" y="2749"/>
                  </a:cubicBezTo>
                  <a:cubicBezTo>
                    <a:pt x="2350" y="2431"/>
                    <a:pt x="2339" y="2112"/>
                    <a:pt x="2345" y="1794"/>
                  </a:cubicBezTo>
                  <a:cubicBezTo>
                    <a:pt x="2352" y="1457"/>
                    <a:pt x="2483" y="1167"/>
                    <a:pt x="2707" y="917"/>
                  </a:cubicBezTo>
                  <a:cubicBezTo>
                    <a:pt x="2909" y="693"/>
                    <a:pt x="3163" y="553"/>
                    <a:pt x="3454" y="487"/>
                  </a:cubicBezTo>
                  <a:cubicBezTo>
                    <a:pt x="3525" y="471"/>
                    <a:pt x="3597" y="461"/>
                    <a:pt x="3668" y="459"/>
                  </a:cubicBezTo>
                  <a:cubicBezTo>
                    <a:pt x="4362" y="457"/>
                    <a:pt x="5056" y="457"/>
                    <a:pt x="5752" y="457"/>
                  </a:cubicBezTo>
                  <a:close/>
                  <a:moveTo>
                    <a:pt x="2195" y="3400"/>
                  </a:moveTo>
                  <a:cubicBezTo>
                    <a:pt x="2280" y="3438"/>
                    <a:pt x="2350" y="3468"/>
                    <a:pt x="2421" y="3502"/>
                  </a:cubicBezTo>
                  <a:cubicBezTo>
                    <a:pt x="2441" y="3512"/>
                    <a:pt x="2466" y="3534"/>
                    <a:pt x="2466" y="3553"/>
                  </a:cubicBezTo>
                  <a:cubicBezTo>
                    <a:pt x="2469" y="3771"/>
                    <a:pt x="2466" y="3986"/>
                    <a:pt x="2466" y="4202"/>
                  </a:cubicBezTo>
                  <a:cubicBezTo>
                    <a:pt x="2465" y="4202"/>
                    <a:pt x="2464" y="4202"/>
                    <a:pt x="2463" y="4202"/>
                  </a:cubicBezTo>
                  <a:cubicBezTo>
                    <a:pt x="2299" y="4202"/>
                    <a:pt x="2165" y="4024"/>
                    <a:pt x="2198" y="3838"/>
                  </a:cubicBezTo>
                  <a:cubicBezTo>
                    <a:pt x="2210" y="3775"/>
                    <a:pt x="2195" y="3707"/>
                    <a:pt x="2195" y="3639"/>
                  </a:cubicBezTo>
                  <a:cubicBezTo>
                    <a:pt x="2193" y="3560"/>
                    <a:pt x="2195" y="3482"/>
                    <a:pt x="2195" y="3400"/>
                  </a:cubicBezTo>
                  <a:close/>
                  <a:moveTo>
                    <a:pt x="7164" y="3404"/>
                  </a:moveTo>
                  <a:cubicBezTo>
                    <a:pt x="7168" y="3619"/>
                    <a:pt x="7185" y="3834"/>
                    <a:pt x="7176" y="4046"/>
                  </a:cubicBezTo>
                  <a:cubicBezTo>
                    <a:pt x="7172" y="4159"/>
                    <a:pt x="7119" y="4203"/>
                    <a:pt x="7005" y="4203"/>
                  </a:cubicBezTo>
                  <a:cubicBezTo>
                    <a:pt x="6979" y="4203"/>
                    <a:pt x="6949" y="4201"/>
                    <a:pt x="6916" y="4196"/>
                  </a:cubicBezTo>
                  <a:cubicBezTo>
                    <a:pt x="6916" y="4046"/>
                    <a:pt x="6919" y="3894"/>
                    <a:pt x="6916" y="3739"/>
                  </a:cubicBezTo>
                  <a:cubicBezTo>
                    <a:pt x="6916" y="3688"/>
                    <a:pt x="6899" y="3636"/>
                    <a:pt x="6903" y="3584"/>
                  </a:cubicBezTo>
                  <a:cubicBezTo>
                    <a:pt x="6906" y="3554"/>
                    <a:pt x="6927" y="3516"/>
                    <a:pt x="6951" y="3502"/>
                  </a:cubicBezTo>
                  <a:cubicBezTo>
                    <a:pt x="7015" y="3464"/>
                    <a:pt x="7086" y="3439"/>
                    <a:pt x="7164" y="3404"/>
                  </a:cubicBezTo>
                  <a:close/>
                  <a:moveTo>
                    <a:pt x="11292" y="3800"/>
                  </a:moveTo>
                  <a:cubicBezTo>
                    <a:pt x="11299" y="3800"/>
                    <a:pt x="11306" y="3800"/>
                    <a:pt x="11313" y="3800"/>
                  </a:cubicBezTo>
                  <a:cubicBezTo>
                    <a:pt x="11318" y="3800"/>
                    <a:pt x="11323" y="3800"/>
                    <a:pt x="11328" y="3800"/>
                  </a:cubicBezTo>
                  <a:cubicBezTo>
                    <a:pt x="11648" y="3800"/>
                    <a:pt x="11875" y="4068"/>
                    <a:pt x="11875" y="4359"/>
                  </a:cubicBezTo>
                  <a:cubicBezTo>
                    <a:pt x="11873" y="4653"/>
                    <a:pt x="11641" y="4914"/>
                    <a:pt x="11314" y="4914"/>
                  </a:cubicBezTo>
                  <a:cubicBezTo>
                    <a:pt x="11312" y="4914"/>
                    <a:pt x="11311" y="4914"/>
                    <a:pt x="11309" y="4914"/>
                  </a:cubicBezTo>
                  <a:cubicBezTo>
                    <a:pt x="11026" y="4912"/>
                    <a:pt x="10756" y="4666"/>
                    <a:pt x="10753" y="4359"/>
                  </a:cubicBezTo>
                  <a:cubicBezTo>
                    <a:pt x="10749" y="4071"/>
                    <a:pt x="10989" y="3800"/>
                    <a:pt x="11292" y="3800"/>
                  </a:cubicBezTo>
                  <a:close/>
                  <a:moveTo>
                    <a:pt x="3746" y="2018"/>
                  </a:moveTo>
                  <a:cubicBezTo>
                    <a:pt x="3794" y="2018"/>
                    <a:pt x="3842" y="2026"/>
                    <a:pt x="3888" y="2039"/>
                  </a:cubicBezTo>
                  <a:cubicBezTo>
                    <a:pt x="4167" y="2114"/>
                    <a:pt x="4449" y="2158"/>
                    <a:pt x="4733" y="2158"/>
                  </a:cubicBezTo>
                  <a:cubicBezTo>
                    <a:pt x="4805" y="2158"/>
                    <a:pt x="4877" y="2155"/>
                    <a:pt x="4949" y="2149"/>
                  </a:cubicBezTo>
                  <a:cubicBezTo>
                    <a:pt x="5123" y="2135"/>
                    <a:pt x="5295" y="2086"/>
                    <a:pt x="5464" y="2042"/>
                  </a:cubicBezTo>
                  <a:cubicBezTo>
                    <a:pt x="5512" y="2029"/>
                    <a:pt x="5558" y="2023"/>
                    <a:pt x="5602" y="2023"/>
                  </a:cubicBezTo>
                  <a:cubicBezTo>
                    <a:pt x="5825" y="2023"/>
                    <a:pt x="5984" y="2180"/>
                    <a:pt x="5999" y="2414"/>
                  </a:cubicBezTo>
                  <a:cubicBezTo>
                    <a:pt x="6015" y="2683"/>
                    <a:pt x="6023" y="2953"/>
                    <a:pt x="6015" y="3222"/>
                  </a:cubicBezTo>
                  <a:cubicBezTo>
                    <a:pt x="6008" y="3422"/>
                    <a:pt x="6184" y="3622"/>
                    <a:pt x="6383" y="3622"/>
                  </a:cubicBezTo>
                  <a:cubicBezTo>
                    <a:pt x="6392" y="3622"/>
                    <a:pt x="6402" y="3622"/>
                    <a:pt x="6412" y="3621"/>
                  </a:cubicBezTo>
                  <a:cubicBezTo>
                    <a:pt x="6414" y="3620"/>
                    <a:pt x="6415" y="3620"/>
                    <a:pt x="6417" y="3620"/>
                  </a:cubicBezTo>
                  <a:cubicBezTo>
                    <a:pt x="6427" y="3620"/>
                    <a:pt x="6439" y="3624"/>
                    <a:pt x="6460" y="3625"/>
                  </a:cubicBezTo>
                  <a:lnTo>
                    <a:pt x="6460" y="3745"/>
                  </a:lnTo>
                  <a:cubicBezTo>
                    <a:pt x="6460" y="3970"/>
                    <a:pt x="6466" y="4192"/>
                    <a:pt x="6459" y="4417"/>
                  </a:cubicBezTo>
                  <a:cubicBezTo>
                    <a:pt x="6445" y="4914"/>
                    <a:pt x="6264" y="5338"/>
                    <a:pt x="5889" y="5668"/>
                  </a:cubicBezTo>
                  <a:cubicBezTo>
                    <a:pt x="5614" y="5908"/>
                    <a:pt x="5293" y="6064"/>
                    <a:pt x="4930" y="6113"/>
                  </a:cubicBezTo>
                  <a:cubicBezTo>
                    <a:pt x="4847" y="6125"/>
                    <a:pt x="4766" y="6130"/>
                    <a:pt x="4687" y="6130"/>
                  </a:cubicBezTo>
                  <a:cubicBezTo>
                    <a:pt x="4287" y="6130"/>
                    <a:pt x="3922" y="5991"/>
                    <a:pt x="3588" y="5746"/>
                  </a:cubicBezTo>
                  <a:cubicBezTo>
                    <a:pt x="3308" y="5540"/>
                    <a:pt x="3114" y="5277"/>
                    <a:pt x="3011" y="4952"/>
                  </a:cubicBezTo>
                  <a:cubicBezTo>
                    <a:pt x="2962" y="4796"/>
                    <a:pt x="2938" y="4629"/>
                    <a:pt x="2931" y="4467"/>
                  </a:cubicBezTo>
                  <a:cubicBezTo>
                    <a:pt x="2918" y="4189"/>
                    <a:pt x="2926" y="3912"/>
                    <a:pt x="2926" y="3625"/>
                  </a:cubicBezTo>
                  <a:cubicBezTo>
                    <a:pt x="3158" y="3611"/>
                    <a:pt x="3280" y="3530"/>
                    <a:pt x="3338" y="3342"/>
                  </a:cubicBezTo>
                  <a:cubicBezTo>
                    <a:pt x="3348" y="3315"/>
                    <a:pt x="3351" y="3285"/>
                    <a:pt x="3351" y="3257"/>
                  </a:cubicBezTo>
                  <a:cubicBezTo>
                    <a:pt x="3354" y="3022"/>
                    <a:pt x="3342" y="2784"/>
                    <a:pt x="3355" y="2550"/>
                  </a:cubicBezTo>
                  <a:cubicBezTo>
                    <a:pt x="3362" y="2432"/>
                    <a:pt x="3386" y="2306"/>
                    <a:pt x="3441" y="2203"/>
                  </a:cubicBezTo>
                  <a:cubicBezTo>
                    <a:pt x="3513" y="2067"/>
                    <a:pt x="3627" y="2018"/>
                    <a:pt x="3746" y="2018"/>
                  </a:cubicBezTo>
                  <a:close/>
                  <a:moveTo>
                    <a:pt x="11322" y="5361"/>
                  </a:moveTo>
                  <a:cubicBezTo>
                    <a:pt x="11494" y="5371"/>
                    <a:pt x="11674" y="5361"/>
                    <a:pt x="11845" y="5392"/>
                  </a:cubicBezTo>
                  <a:cubicBezTo>
                    <a:pt x="12152" y="5446"/>
                    <a:pt x="12364" y="5634"/>
                    <a:pt x="12478" y="5924"/>
                  </a:cubicBezTo>
                  <a:cubicBezTo>
                    <a:pt x="12511" y="6009"/>
                    <a:pt x="12530" y="6101"/>
                    <a:pt x="12545" y="6188"/>
                  </a:cubicBezTo>
                  <a:cubicBezTo>
                    <a:pt x="12550" y="6218"/>
                    <a:pt x="12533" y="6256"/>
                    <a:pt x="12511" y="6272"/>
                  </a:cubicBezTo>
                  <a:cubicBezTo>
                    <a:pt x="12275" y="6469"/>
                    <a:pt x="12008" y="6603"/>
                    <a:pt x="11705" y="6668"/>
                  </a:cubicBezTo>
                  <a:cubicBezTo>
                    <a:pt x="11574" y="6697"/>
                    <a:pt x="11443" y="6711"/>
                    <a:pt x="11313" y="6711"/>
                  </a:cubicBezTo>
                  <a:cubicBezTo>
                    <a:pt x="11157" y="6711"/>
                    <a:pt x="11002" y="6691"/>
                    <a:pt x="10846" y="6651"/>
                  </a:cubicBezTo>
                  <a:cubicBezTo>
                    <a:pt x="10606" y="6587"/>
                    <a:pt x="10394" y="6476"/>
                    <a:pt x="10188" y="6334"/>
                  </a:cubicBezTo>
                  <a:cubicBezTo>
                    <a:pt x="10082" y="6262"/>
                    <a:pt x="10077" y="6171"/>
                    <a:pt x="10098" y="6075"/>
                  </a:cubicBezTo>
                  <a:cubicBezTo>
                    <a:pt x="10174" y="5726"/>
                    <a:pt x="10444" y="5437"/>
                    <a:pt x="10794" y="5389"/>
                  </a:cubicBezTo>
                  <a:cubicBezTo>
                    <a:pt x="10968" y="5366"/>
                    <a:pt x="11145" y="5371"/>
                    <a:pt x="11322" y="5361"/>
                  </a:cubicBezTo>
                  <a:close/>
                  <a:moveTo>
                    <a:pt x="11336" y="2489"/>
                  </a:moveTo>
                  <a:cubicBezTo>
                    <a:pt x="11228" y="2489"/>
                    <a:pt x="11119" y="2495"/>
                    <a:pt x="11009" y="2507"/>
                  </a:cubicBezTo>
                  <a:cubicBezTo>
                    <a:pt x="10660" y="2547"/>
                    <a:pt x="10347" y="2675"/>
                    <a:pt x="10048" y="2851"/>
                  </a:cubicBezTo>
                  <a:cubicBezTo>
                    <a:pt x="9962" y="2902"/>
                    <a:pt x="9927" y="3036"/>
                    <a:pt x="9969" y="3128"/>
                  </a:cubicBezTo>
                  <a:cubicBezTo>
                    <a:pt x="10013" y="3222"/>
                    <a:pt x="10084" y="3270"/>
                    <a:pt x="10171" y="3270"/>
                  </a:cubicBezTo>
                  <a:cubicBezTo>
                    <a:pt x="10225" y="3270"/>
                    <a:pt x="10286" y="3252"/>
                    <a:pt x="10350" y="3213"/>
                  </a:cubicBezTo>
                  <a:cubicBezTo>
                    <a:pt x="10649" y="3030"/>
                    <a:pt x="10966" y="2937"/>
                    <a:pt x="11298" y="2937"/>
                  </a:cubicBezTo>
                  <a:cubicBezTo>
                    <a:pt x="11418" y="2937"/>
                    <a:pt x="11539" y="2950"/>
                    <a:pt x="11663" y="2974"/>
                  </a:cubicBezTo>
                  <a:cubicBezTo>
                    <a:pt x="12110" y="3063"/>
                    <a:pt x="12487" y="3284"/>
                    <a:pt x="12773" y="3647"/>
                  </a:cubicBezTo>
                  <a:cubicBezTo>
                    <a:pt x="13087" y="4048"/>
                    <a:pt x="13233" y="4493"/>
                    <a:pt x="13184" y="5006"/>
                  </a:cubicBezTo>
                  <a:cubicBezTo>
                    <a:pt x="13158" y="5289"/>
                    <a:pt x="13065" y="5543"/>
                    <a:pt x="12923" y="5795"/>
                  </a:cubicBezTo>
                  <a:cubicBezTo>
                    <a:pt x="12770" y="5413"/>
                    <a:pt x="12511" y="5140"/>
                    <a:pt x="12121" y="4994"/>
                  </a:cubicBezTo>
                  <a:cubicBezTo>
                    <a:pt x="12509" y="4397"/>
                    <a:pt x="12289" y="3885"/>
                    <a:pt x="12022" y="3625"/>
                  </a:cubicBezTo>
                  <a:cubicBezTo>
                    <a:pt x="11825" y="3434"/>
                    <a:pt x="11570" y="3328"/>
                    <a:pt x="11313" y="3328"/>
                  </a:cubicBezTo>
                  <a:cubicBezTo>
                    <a:pt x="11150" y="3328"/>
                    <a:pt x="10986" y="3371"/>
                    <a:pt x="10836" y="3462"/>
                  </a:cubicBezTo>
                  <a:cubicBezTo>
                    <a:pt x="10217" y="3843"/>
                    <a:pt x="10162" y="4383"/>
                    <a:pt x="10495" y="4994"/>
                  </a:cubicBezTo>
                  <a:cubicBezTo>
                    <a:pt x="10116" y="5139"/>
                    <a:pt x="9856" y="5407"/>
                    <a:pt x="9700" y="5795"/>
                  </a:cubicBezTo>
                  <a:cubicBezTo>
                    <a:pt x="9474" y="5402"/>
                    <a:pt x="9390" y="5001"/>
                    <a:pt x="9444" y="4574"/>
                  </a:cubicBezTo>
                  <a:cubicBezTo>
                    <a:pt x="9474" y="4336"/>
                    <a:pt x="9552" y="4107"/>
                    <a:pt x="9673" y="3899"/>
                  </a:cubicBezTo>
                  <a:cubicBezTo>
                    <a:pt x="9744" y="3779"/>
                    <a:pt x="9679" y="3619"/>
                    <a:pt x="9576" y="3574"/>
                  </a:cubicBezTo>
                  <a:cubicBezTo>
                    <a:pt x="9544" y="3559"/>
                    <a:pt x="9511" y="3552"/>
                    <a:pt x="9479" y="3552"/>
                  </a:cubicBezTo>
                  <a:cubicBezTo>
                    <a:pt x="9394" y="3552"/>
                    <a:pt x="9312" y="3602"/>
                    <a:pt x="9263" y="3693"/>
                  </a:cubicBezTo>
                  <a:cubicBezTo>
                    <a:pt x="9021" y="4143"/>
                    <a:pt x="8936" y="4622"/>
                    <a:pt x="8996" y="5130"/>
                  </a:cubicBezTo>
                  <a:cubicBezTo>
                    <a:pt x="9024" y="5365"/>
                    <a:pt x="9089" y="5586"/>
                    <a:pt x="9185" y="5801"/>
                  </a:cubicBezTo>
                  <a:cubicBezTo>
                    <a:pt x="9348" y="6159"/>
                    <a:pt x="9586" y="6456"/>
                    <a:pt x="9900" y="6693"/>
                  </a:cubicBezTo>
                  <a:cubicBezTo>
                    <a:pt x="10249" y="6957"/>
                    <a:pt x="10641" y="7119"/>
                    <a:pt x="11074" y="7153"/>
                  </a:cubicBezTo>
                  <a:cubicBezTo>
                    <a:pt x="11155" y="7159"/>
                    <a:pt x="11235" y="7163"/>
                    <a:pt x="11316" y="7163"/>
                  </a:cubicBezTo>
                  <a:cubicBezTo>
                    <a:pt x="11533" y="7163"/>
                    <a:pt x="11749" y="7138"/>
                    <a:pt x="11964" y="7074"/>
                  </a:cubicBezTo>
                  <a:cubicBezTo>
                    <a:pt x="12319" y="6965"/>
                    <a:pt x="12630" y="6791"/>
                    <a:pt x="12902" y="6541"/>
                  </a:cubicBezTo>
                  <a:cubicBezTo>
                    <a:pt x="13145" y="6319"/>
                    <a:pt x="13325" y="6051"/>
                    <a:pt x="13459" y="5753"/>
                  </a:cubicBezTo>
                  <a:cubicBezTo>
                    <a:pt x="13594" y="5454"/>
                    <a:pt x="13642" y="5139"/>
                    <a:pt x="13650" y="4817"/>
                  </a:cubicBezTo>
                  <a:cubicBezTo>
                    <a:pt x="13655" y="4672"/>
                    <a:pt x="13621" y="4523"/>
                    <a:pt x="13601" y="4379"/>
                  </a:cubicBezTo>
                  <a:cubicBezTo>
                    <a:pt x="13578" y="4148"/>
                    <a:pt x="13493" y="3936"/>
                    <a:pt x="13387" y="3737"/>
                  </a:cubicBezTo>
                  <a:cubicBezTo>
                    <a:pt x="13243" y="3462"/>
                    <a:pt x="13052" y="3226"/>
                    <a:pt x="12809" y="3025"/>
                  </a:cubicBezTo>
                  <a:cubicBezTo>
                    <a:pt x="12567" y="2824"/>
                    <a:pt x="12296" y="2678"/>
                    <a:pt x="12001" y="2585"/>
                  </a:cubicBezTo>
                  <a:cubicBezTo>
                    <a:pt x="11783" y="2517"/>
                    <a:pt x="11561" y="2489"/>
                    <a:pt x="11336" y="2489"/>
                  </a:cubicBezTo>
                  <a:close/>
                  <a:moveTo>
                    <a:pt x="5426" y="6459"/>
                  </a:moveTo>
                  <a:cubicBezTo>
                    <a:pt x="5483" y="6614"/>
                    <a:pt x="5537" y="6766"/>
                    <a:pt x="5596" y="6928"/>
                  </a:cubicBezTo>
                  <a:cubicBezTo>
                    <a:pt x="5440" y="7050"/>
                    <a:pt x="5271" y="7184"/>
                    <a:pt x="5101" y="7317"/>
                  </a:cubicBezTo>
                  <a:cubicBezTo>
                    <a:pt x="4978" y="7414"/>
                    <a:pt x="4853" y="7507"/>
                    <a:pt x="4733" y="7606"/>
                  </a:cubicBezTo>
                  <a:cubicBezTo>
                    <a:pt x="4713" y="7623"/>
                    <a:pt x="4698" y="7630"/>
                    <a:pt x="4683" y="7630"/>
                  </a:cubicBezTo>
                  <a:cubicBezTo>
                    <a:pt x="4667" y="7630"/>
                    <a:pt x="4651" y="7621"/>
                    <a:pt x="4630" y="7605"/>
                  </a:cubicBezTo>
                  <a:cubicBezTo>
                    <a:pt x="4405" y="7424"/>
                    <a:pt x="4177" y="7248"/>
                    <a:pt x="3949" y="7070"/>
                  </a:cubicBezTo>
                  <a:cubicBezTo>
                    <a:pt x="3885" y="7020"/>
                    <a:pt x="3822" y="6969"/>
                    <a:pt x="3768" y="6928"/>
                  </a:cubicBezTo>
                  <a:cubicBezTo>
                    <a:pt x="3826" y="6771"/>
                    <a:pt x="3881" y="6619"/>
                    <a:pt x="3941" y="6460"/>
                  </a:cubicBezTo>
                  <a:cubicBezTo>
                    <a:pt x="4184" y="6544"/>
                    <a:pt x="4433" y="6587"/>
                    <a:pt x="4682" y="6587"/>
                  </a:cubicBezTo>
                  <a:cubicBezTo>
                    <a:pt x="4931" y="6587"/>
                    <a:pt x="5181" y="6545"/>
                    <a:pt x="5426" y="6459"/>
                  </a:cubicBezTo>
                  <a:close/>
                  <a:moveTo>
                    <a:pt x="11177" y="1697"/>
                  </a:moveTo>
                  <a:cubicBezTo>
                    <a:pt x="11188" y="1697"/>
                    <a:pt x="11200" y="1697"/>
                    <a:pt x="11213" y="1698"/>
                  </a:cubicBezTo>
                  <a:cubicBezTo>
                    <a:pt x="11244" y="1699"/>
                    <a:pt x="11275" y="1700"/>
                    <a:pt x="11307" y="1700"/>
                  </a:cubicBezTo>
                  <a:cubicBezTo>
                    <a:pt x="11350" y="1700"/>
                    <a:pt x="11393" y="1699"/>
                    <a:pt x="11436" y="1699"/>
                  </a:cubicBezTo>
                  <a:cubicBezTo>
                    <a:pt x="11450" y="1699"/>
                    <a:pt x="11464" y="1699"/>
                    <a:pt x="11477" y="1699"/>
                  </a:cubicBezTo>
                  <a:cubicBezTo>
                    <a:pt x="11619" y="1699"/>
                    <a:pt x="11719" y="1769"/>
                    <a:pt x="11762" y="1906"/>
                  </a:cubicBezTo>
                  <a:cubicBezTo>
                    <a:pt x="11808" y="2053"/>
                    <a:pt x="11902" y="2139"/>
                    <a:pt x="12045" y="2193"/>
                  </a:cubicBezTo>
                  <a:cubicBezTo>
                    <a:pt x="12261" y="2272"/>
                    <a:pt x="12473" y="2363"/>
                    <a:pt x="12681" y="2458"/>
                  </a:cubicBezTo>
                  <a:cubicBezTo>
                    <a:pt x="12746" y="2487"/>
                    <a:pt x="12812" y="2505"/>
                    <a:pt x="12876" y="2505"/>
                  </a:cubicBezTo>
                  <a:cubicBezTo>
                    <a:pt x="12928" y="2505"/>
                    <a:pt x="12979" y="2493"/>
                    <a:pt x="13025" y="2466"/>
                  </a:cubicBezTo>
                  <a:cubicBezTo>
                    <a:pt x="13092" y="2428"/>
                    <a:pt x="13150" y="2412"/>
                    <a:pt x="13201" y="2412"/>
                  </a:cubicBezTo>
                  <a:cubicBezTo>
                    <a:pt x="13317" y="2412"/>
                    <a:pt x="13404" y="2494"/>
                    <a:pt x="13506" y="2598"/>
                  </a:cubicBezTo>
                  <a:cubicBezTo>
                    <a:pt x="13557" y="2649"/>
                    <a:pt x="13601" y="2707"/>
                    <a:pt x="13653" y="2760"/>
                  </a:cubicBezTo>
                  <a:cubicBezTo>
                    <a:pt x="13740" y="2851"/>
                    <a:pt x="13769" y="2954"/>
                    <a:pt x="13706" y="3060"/>
                  </a:cubicBezTo>
                  <a:cubicBezTo>
                    <a:pt x="13597" y="3243"/>
                    <a:pt x="13656" y="3400"/>
                    <a:pt x="13735" y="3568"/>
                  </a:cubicBezTo>
                  <a:cubicBezTo>
                    <a:pt x="13816" y="3737"/>
                    <a:pt x="13882" y="3911"/>
                    <a:pt x="13946" y="4086"/>
                  </a:cubicBezTo>
                  <a:cubicBezTo>
                    <a:pt x="13996" y="4222"/>
                    <a:pt x="14064" y="4334"/>
                    <a:pt x="14209" y="4380"/>
                  </a:cubicBezTo>
                  <a:cubicBezTo>
                    <a:pt x="14393" y="4438"/>
                    <a:pt x="14441" y="4510"/>
                    <a:pt x="14441" y="4707"/>
                  </a:cubicBezTo>
                  <a:lnTo>
                    <a:pt x="14441" y="4832"/>
                  </a:lnTo>
                  <a:cubicBezTo>
                    <a:pt x="14438" y="4888"/>
                    <a:pt x="14438" y="4949"/>
                    <a:pt x="14438" y="5011"/>
                  </a:cubicBezTo>
                  <a:cubicBezTo>
                    <a:pt x="14436" y="5130"/>
                    <a:pt x="14362" y="5235"/>
                    <a:pt x="14250" y="5267"/>
                  </a:cubicBezTo>
                  <a:cubicBezTo>
                    <a:pt x="14079" y="5320"/>
                    <a:pt x="13989" y="5429"/>
                    <a:pt x="13938" y="5603"/>
                  </a:cubicBezTo>
                  <a:cubicBezTo>
                    <a:pt x="13884" y="5782"/>
                    <a:pt x="13798" y="5954"/>
                    <a:pt x="13717" y="6126"/>
                  </a:cubicBezTo>
                  <a:cubicBezTo>
                    <a:pt x="13640" y="6285"/>
                    <a:pt x="13604" y="6435"/>
                    <a:pt x="13706" y="6602"/>
                  </a:cubicBezTo>
                  <a:cubicBezTo>
                    <a:pt x="13771" y="6708"/>
                    <a:pt x="13732" y="6821"/>
                    <a:pt x="13655" y="6906"/>
                  </a:cubicBezTo>
                  <a:cubicBezTo>
                    <a:pt x="13557" y="7012"/>
                    <a:pt x="13452" y="7109"/>
                    <a:pt x="13343" y="7201"/>
                  </a:cubicBezTo>
                  <a:cubicBezTo>
                    <a:pt x="13302" y="7235"/>
                    <a:pt x="13254" y="7254"/>
                    <a:pt x="13205" y="7254"/>
                  </a:cubicBezTo>
                  <a:cubicBezTo>
                    <a:pt x="13170" y="7254"/>
                    <a:pt x="13134" y="7245"/>
                    <a:pt x="13099" y="7224"/>
                  </a:cubicBezTo>
                  <a:cubicBezTo>
                    <a:pt x="13024" y="7179"/>
                    <a:pt x="12952" y="7160"/>
                    <a:pt x="12881" y="7160"/>
                  </a:cubicBezTo>
                  <a:cubicBezTo>
                    <a:pt x="12778" y="7160"/>
                    <a:pt x="12677" y="7198"/>
                    <a:pt x="12574" y="7251"/>
                  </a:cubicBezTo>
                  <a:cubicBezTo>
                    <a:pt x="12412" y="7332"/>
                    <a:pt x="12244" y="7402"/>
                    <a:pt x="12074" y="7457"/>
                  </a:cubicBezTo>
                  <a:cubicBezTo>
                    <a:pt x="11923" y="7507"/>
                    <a:pt x="11815" y="7585"/>
                    <a:pt x="11766" y="7740"/>
                  </a:cubicBezTo>
                  <a:cubicBezTo>
                    <a:pt x="11718" y="7890"/>
                    <a:pt x="11624" y="7955"/>
                    <a:pt x="11469" y="7955"/>
                  </a:cubicBezTo>
                  <a:lnTo>
                    <a:pt x="11159" y="7955"/>
                  </a:lnTo>
                  <a:cubicBezTo>
                    <a:pt x="11010" y="7955"/>
                    <a:pt x="10917" y="7895"/>
                    <a:pt x="10875" y="7753"/>
                  </a:cubicBezTo>
                  <a:cubicBezTo>
                    <a:pt x="10829" y="7605"/>
                    <a:pt x="10740" y="7520"/>
                    <a:pt x="10592" y="7467"/>
                  </a:cubicBezTo>
                  <a:cubicBezTo>
                    <a:pt x="10367" y="7388"/>
                    <a:pt x="10149" y="7289"/>
                    <a:pt x="9929" y="7193"/>
                  </a:cubicBezTo>
                  <a:cubicBezTo>
                    <a:pt x="9872" y="7168"/>
                    <a:pt x="9815" y="7155"/>
                    <a:pt x="9759" y="7155"/>
                  </a:cubicBezTo>
                  <a:cubicBezTo>
                    <a:pt x="9692" y="7155"/>
                    <a:pt x="9627" y="7173"/>
                    <a:pt x="9563" y="7210"/>
                  </a:cubicBezTo>
                  <a:cubicBezTo>
                    <a:pt x="9517" y="7235"/>
                    <a:pt x="9470" y="7249"/>
                    <a:pt x="9425" y="7249"/>
                  </a:cubicBezTo>
                  <a:cubicBezTo>
                    <a:pt x="9362" y="7249"/>
                    <a:pt x="9302" y="7224"/>
                    <a:pt x="9249" y="7170"/>
                  </a:cubicBezTo>
                  <a:cubicBezTo>
                    <a:pt x="9158" y="7083"/>
                    <a:pt x="9071" y="6992"/>
                    <a:pt x="8980" y="6901"/>
                  </a:cubicBezTo>
                  <a:cubicBezTo>
                    <a:pt x="8887" y="6808"/>
                    <a:pt x="8868" y="6727"/>
                    <a:pt x="8931" y="6604"/>
                  </a:cubicBezTo>
                  <a:cubicBezTo>
                    <a:pt x="9008" y="6449"/>
                    <a:pt x="8997" y="6306"/>
                    <a:pt x="8922" y="6149"/>
                  </a:cubicBezTo>
                  <a:cubicBezTo>
                    <a:pt x="8829" y="5952"/>
                    <a:pt x="8755" y="5746"/>
                    <a:pt x="8677" y="5540"/>
                  </a:cubicBezTo>
                  <a:cubicBezTo>
                    <a:pt x="8628" y="5413"/>
                    <a:pt x="8557" y="5315"/>
                    <a:pt x="8413" y="5283"/>
                  </a:cubicBezTo>
                  <a:cubicBezTo>
                    <a:pt x="8266" y="5252"/>
                    <a:pt x="8186" y="5139"/>
                    <a:pt x="8189" y="4983"/>
                  </a:cubicBezTo>
                  <a:cubicBezTo>
                    <a:pt x="8192" y="4843"/>
                    <a:pt x="8189" y="4701"/>
                    <a:pt x="8209" y="4564"/>
                  </a:cubicBezTo>
                  <a:cubicBezTo>
                    <a:pt x="8223" y="4467"/>
                    <a:pt x="8294" y="4407"/>
                    <a:pt x="8397" y="4383"/>
                  </a:cubicBezTo>
                  <a:cubicBezTo>
                    <a:pt x="8543" y="4351"/>
                    <a:pt x="8642" y="4254"/>
                    <a:pt x="8680" y="4110"/>
                  </a:cubicBezTo>
                  <a:cubicBezTo>
                    <a:pt x="8740" y="3877"/>
                    <a:pt x="8840" y="3660"/>
                    <a:pt x="8952" y="3448"/>
                  </a:cubicBezTo>
                  <a:cubicBezTo>
                    <a:pt x="9008" y="3340"/>
                    <a:pt x="9006" y="3216"/>
                    <a:pt x="8949" y="3103"/>
                  </a:cubicBezTo>
                  <a:cubicBezTo>
                    <a:pt x="8866" y="2936"/>
                    <a:pt x="8875" y="2844"/>
                    <a:pt x="9021" y="2711"/>
                  </a:cubicBezTo>
                  <a:cubicBezTo>
                    <a:pt x="9100" y="2636"/>
                    <a:pt x="9175" y="2557"/>
                    <a:pt x="9253" y="2480"/>
                  </a:cubicBezTo>
                  <a:cubicBezTo>
                    <a:pt x="9305" y="2430"/>
                    <a:pt x="9359" y="2406"/>
                    <a:pt x="9418" y="2406"/>
                  </a:cubicBezTo>
                  <a:cubicBezTo>
                    <a:pt x="9456" y="2406"/>
                    <a:pt x="9495" y="2416"/>
                    <a:pt x="9538" y="2436"/>
                  </a:cubicBezTo>
                  <a:cubicBezTo>
                    <a:pt x="9614" y="2474"/>
                    <a:pt x="9688" y="2493"/>
                    <a:pt x="9763" y="2493"/>
                  </a:cubicBezTo>
                  <a:cubicBezTo>
                    <a:pt x="9838" y="2493"/>
                    <a:pt x="9913" y="2474"/>
                    <a:pt x="9992" y="2436"/>
                  </a:cubicBezTo>
                  <a:cubicBezTo>
                    <a:pt x="10201" y="2336"/>
                    <a:pt x="10422" y="2261"/>
                    <a:pt x="10640" y="2175"/>
                  </a:cubicBezTo>
                  <a:cubicBezTo>
                    <a:pt x="10743" y="2134"/>
                    <a:pt x="10825" y="2063"/>
                    <a:pt x="10855" y="1954"/>
                  </a:cubicBezTo>
                  <a:cubicBezTo>
                    <a:pt x="10900" y="1788"/>
                    <a:pt x="10999" y="1697"/>
                    <a:pt x="11177" y="1697"/>
                  </a:cubicBezTo>
                  <a:close/>
                  <a:moveTo>
                    <a:pt x="6165" y="7125"/>
                  </a:moveTo>
                  <a:cubicBezTo>
                    <a:pt x="6194" y="7125"/>
                    <a:pt x="6224" y="7132"/>
                    <a:pt x="6255" y="7146"/>
                  </a:cubicBezTo>
                  <a:cubicBezTo>
                    <a:pt x="6398" y="7211"/>
                    <a:pt x="6541" y="7278"/>
                    <a:pt x="6700" y="7353"/>
                  </a:cubicBezTo>
                  <a:cubicBezTo>
                    <a:pt x="6636" y="7431"/>
                    <a:pt x="6574" y="7507"/>
                    <a:pt x="6511" y="7582"/>
                  </a:cubicBezTo>
                  <a:cubicBezTo>
                    <a:pt x="6364" y="7762"/>
                    <a:pt x="6218" y="7941"/>
                    <a:pt x="6073" y="8122"/>
                  </a:cubicBezTo>
                  <a:cubicBezTo>
                    <a:pt x="6001" y="8212"/>
                    <a:pt x="5902" y="8262"/>
                    <a:pt x="5794" y="8262"/>
                  </a:cubicBezTo>
                  <a:cubicBezTo>
                    <a:pt x="5723" y="8262"/>
                    <a:pt x="5649" y="8241"/>
                    <a:pt x="5575" y="8196"/>
                  </a:cubicBezTo>
                  <a:cubicBezTo>
                    <a:pt x="5419" y="8103"/>
                    <a:pt x="5263" y="8011"/>
                    <a:pt x="5094" y="7910"/>
                  </a:cubicBezTo>
                  <a:cubicBezTo>
                    <a:pt x="5231" y="7804"/>
                    <a:pt x="5360" y="7705"/>
                    <a:pt x="5491" y="7603"/>
                  </a:cubicBezTo>
                  <a:cubicBezTo>
                    <a:pt x="5662" y="7465"/>
                    <a:pt x="5838" y="7332"/>
                    <a:pt x="6008" y="7191"/>
                  </a:cubicBezTo>
                  <a:cubicBezTo>
                    <a:pt x="6059" y="7150"/>
                    <a:pt x="6110" y="7125"/>
                    <a:pt x="6165" y="7125"/>
                  </a:cubicBezTo>
                  <a:close/>
                  <a:moveTo>
                    <a:pt x="3220" y="7120"/>
                  </a:moveTo>
                  <a:cubicBezTo>
                    <a:pt x="3296" y="7120"/>
                    <a:pt x="3358" y="7189"/>
                    <a:pt x="3419" y="7234"/>
                  </a:cubicBezTo>
                  <a:cubicBezTo>
                    <a:pt x="3653" y="7415"/>
                    <a:pt x="3888" y="7599"/>
                    <a:pt x="4122" y="7783"/>
                  </a:cubicBezTo>
                  <a:cubicBezTo>
                    <a:pt x="4171" y="7821"/>
                    <a:pt x="4219" y="7866"/>
                    <a:pt x="4275" y="7912"/>
                  </a:cubicBezTo>
                  <a:cubicBezTo>
                    <a:pt x="4086" y="8018"/>
                    <a:pt x="3908" y="8124"/>
                    <a:pt x="3728" y="8223"/>
                  </a:cubicBezTo>
                  <a:cubicBezTo>
                    <a:pt x="3679" y="8250"/>
                    <a:pt x="3624" y="8263"/>
                    <a:pt x="3570" y="8263"/>
                  </a:cubicBezTo>
                  <a:cubicBezTo>
                    <a:pt x="3483" y="8263"/>
                    <a:pt x="3399" y="8229"/>
                    <a:pt x="3339" y="8161"/>
                  </a:cubicBezTo>
                  <a:cubicBezTo>
                    <a:pt x="3198" y="8004"/>
                    <a:pt x="3065" y="7839"/>
                    <a:pt x="2929" y="7677"/>
                  </a:cubicBezTo>
                  <a:cubicBezTo>
                    <a:pt x="2861" y="7598"/>
                    <a:pt x="2798" y="7515"/>
                    <a:pt x="2732" y="7432"/>
                  </a:cubicBezTo>
                  <a:cubicBezTo>
                    <a:pt x="2713" y="7408"/>
                    <a:pt x="2694" y="7381"/>
                    <a:pt x="2672" y="7347"/>
                  </a:cubicBezTo>
                  <a:cubicBezTo>
                    <a:pt x="2844" y="7272"/>
                    <a:pt x="3004" y="7190"/>
                    <a:pt x="3174" y="7128"/>
                  </a:cubicBezTo>
                  <a:cubicBezTo>
                    <a:pt x="3190" y="7122"/>
                    <a:pt x="3205" y="7120"/>
                    <a:pt x="3220" y="7120"/>
                  </a:cubicBezTo>
                  <a:close/>
                  <a:moveTo>
                    <a:pt x="11348" y="1237"/>
                  </a:moveTo>
                  <a:cubicBezTo>
                    <a:pt x="11251" y="1237"/>
                    <a:pt x="11153" y="1244"/>
                    <a:pt x="11054" y="1254"/>
                  </a:cubicBezTo>
                  <a:cubicBezTo>
                    <a:pt x="10763" y="1282"/>
                    <a:pt x="10573" y="1439"/>
                    <a:pt x="10456" y="1698"/>
                  </a:cubicBezTo>
                  <a:cubicBezTo>
                    <a:pt x="10443" y="1726"/>
                    <a:pt x="10411" y="1754"/>
                    <a:pt x="10382" y="1766"/>
                  </a:cubicBezTo>
                  <a:cubicBezTo>
                    <a:pt x="10198" y="1846"/>
                    <a:pt x="10012" y="1924"/>
                    <a:pt x="9826" y="1996"/>
                  </a:cubicBezTo>
                  <a:cubicBezTo>
                    <a:pt x="9805" y="2005"/>
                    <a:pt x="9779" y="2010"/>
                    <a:pt x="9755" y="2010"/>
                  </a:cubicBezTo>
                  <a:cubicBezTo>
                    <a:pt x="9738" y="2010"/>
                    <a:pt x="9722" y="2008"/>
                    <a:pt x="9709" y="2002"/>
                  </a:cubicBezTo>
                  <a:cubicBezTo>
                    <a:pt x="9611" y="1963"/>
                    <a:pt x="9514" y="1943"/>
                    <a:pt x="9420" y="1943"/>
                  </a:cubicBezTo>
                  <a:cubicBezTo>
                    <a:pt x="9280" y="1943"/>
                    <a:pt x="9145" y="1988"/>
                    <a:pt x="9020" y="2080"/>
                  </a:cubicBezTo>
                  <a:cubicBezTo>
                    <a:pt x="8894" y="2173"/>
                    <a:pt x="8785" y="2293"/>
                    <a:pt x="8675" y="2405"/>
                  </a:cubicBezTo>
                  <a:cubicBezTo>
                    <a:pt x="8440" y="2639"/>
                    <a:pt x="8380" y="2910"/>
                    <a:pt x="8501" y="3222"/>
                  </a:cubicBezTo>
                  <a:cubicBezTo>
                    <a:pt x="8513" y="3254"/>
                    <a:pt x="8503" y="3298"/>
                    <a:pt x="8491" y="3332"/>
                  </a:cubicBezTo>
                  <a:cubicBezTo>
                    <a:pt x="8420" y="3510"/>
                    <a:pt x="8349" y="3690"/>
                    <a:pt x="8270" y="3865"/>
                  </a:cubicBezTo>
                  <a:cubicBezTo>
                    <a:pt x="8250" y="3909"/>
                    <a:pt x="8206" y="3952"/>
                    <a:pt x="8161" y="3973"/>
                  </a:cubicBezTo>
                  <a:cubicBezTo>
                    <a:pt x="7940" y="4079"/>
                    <a:pt x="7786" y="4247"/>
                    <a:pt x="7755" y="4489"/>
                  </a:cubicBezTo>
                  <a:cubicBezTo>
                    <a:pt x="7728" y="4687"/>
                    <a:pt x="7741" y="4891"/>
                    <a:pt x="7751" y="5091"/>
                  </a:cubicBezTo>
                  <a:cubicBezTo>
                    <a:pt x="7765" y="5386"/>
                    <a:pt x="7933" y="5574"/>
                    <a:pt x="8195" y="5690"/>
                  </a:cubicBezTo>
                  <a:cubicBezTo>
                    <a:pt x="8222" y="5703"/>
                    <a:pt x="8250" y="5731"/>
                    <a:pt x="8260" y="5760"/>
                  </a:cubicBezTo>
                  <a:cubicBezTo>
                    <a:pt x="8345" y="5952"/>
                    <a:pt x="8427" y="6145"/>
                    <a:pt x="8506" y="6340"/>
                  </a:cubicBezTo>
                  <a:cubicBezTo>
                    <a:pt x="8515" y="6362"/>
                    <a:pt x="8518" y="6396"/>
                    <a:pt x="8506" y="6418"/>
                  </a:cubicBezTo>
                  <a:cubicBezTo>
                    <a:pt x="8399" y="6661"/>
                    <a:pt x="8416" y="6900"/>
                    <a:pt x="8570" y="7114"/>
                  </a:cubicBezTo>
                  <a:cubicBezTo>
                    <a:pt x="8660" y="7241"/>
                    <a:pt x="8782" y="7347"/>
                    <a:pt x="8894" y="7460"/>
                  </a:cubicBezTo>
                  <a:cubicBezTo>
                    <a:pt x="9052" y="7623"/>
                    <a:pt x="9227" y="7704"/>
                    <a:pt x="9420" y="7704"/>
                  </a:cubicBezTo>
                  <a:cubicBezTo>
                    <a:pt x="9520" y="7704"/>
                    <a:pt x="9624" y="7682"/>
                    <a:pt x="9733" y="7639"/>
                  </a:cubicBezTo>
                  <a:cubicBezTo>
                    <a:pt x="9742" y="7636"/>
                    <a:pt x="9751" y="7634"/>
                    <a:pt x="9761" y="7634"/>
                  </a:cubicBezTo>
                  <a:cubicBezTo>
                    <a:pt x="9781" y="7634"/>
                    <a:pt x="9802" y="7639"/>
                    <a:pt x="9818" y="7646"/>
                  </a:cubicBezTo>
                  <a:cubicBezTo>
                    <a:pt x="10007" y="7722"/>
                    <a:pt x="10195" y="7800"/>
                    <a:pt x="10381" y="7882"/>
                  </a:cubicBezTo>
                  <a:cubicBezTo>
                    <a:pt x="10412" y="7896"/>
                    <a:pt x="10447" y="7926"/>
                    <a:pt x="10460" y="7955"/>
                  </a:cubicBezTo>
                  <a:cubicBezTo>
                    <a:pt x="10538" y="8154"/>
                    <a:pt x="10678" y="8288"/>
                    <a:pt x="10876" y="8357"/>
                  </a:cubicBezTo>
                  <a:cubicBezTo>
                    <a:pt x="11004" y="8402"/>
                    <a:pt x="11134" y="8418"/>
                    <a:pt x="11265" y="8418"/>
                  </a:cubicBezTo>
                  <a:cubicBezTo>
                    <a:pt x="11380" y="8418"/>
                    <a:pt x="11495" y="8406"/>
                    <a:pt x="11610" y="8393"/>
                  </a:cubicBezTo>
                  <a:cubicBezTo>
                    <a:pt x="11889" y="8360"/>
                    <a:pt x="12071" y="8200"/>
                    <a:pt x="12183" y="7947"/>
                  </a:cubicBezTo>
                  <a:cubicBezTo>
                    <a:pt x="12195" y="7920"/>
                    <a:pt x="12223" y="7892"/>
                    <a:pt x="12251" y="7882"/>
                  </a:cubicBezTo>
                  <a:cubicBezTo>
                    <a:pt x="12442" y="7801"/>
                    <a:pt x="12633" y="7723"/>
                    <a:pt x="12827" y="7648"/>
                  </a:cubicBezTo>
                  <a:cubicBezTo>
                    <a:pt x="12842" y="7642"/>
                    <a:pt x="12860" y="7639"/>
                    <a:pt x="12878" y="7639"/>
                  </a:cubicBezTo>
                  <a:cubicBezTo>
                    <a:pt x="12888" y="7639"/>
                    <a:pt x="12899" y="7640"/>
                    <a:pt x="12908" y="7643"/>
                  </a:cubicBezTo>
                  <a:cubicBezTo>
                    <a:pt x="13010" y="7679"/>
                    <a:pt x="13112" y="7702"/>
                    <a:pt x="13214" y="7702"/>
                  </a:cubicBezTo>
                  <a:cubicBezTo>
                    <a:pt x="13305" y="7702"/>
                    <a:pt x="13397" y="7684"/>
                    <a:pt x="13488" y="7641"/>
                  </a:cubicBezTo>
                  <a:cubicBezTo>
                    <a:pt x="13735" y="7525"/>
                    <a:pt x="13912" y="7326"/>
                    <a:pt x="14069" y="7114"/>
                  </a:cubicBezTo>
                  <a:cubicBezTo>
                    <a:pt x="14229" y="6900"/>
                    <a:pt x="14228" y="6658"/>
                    <a:pt x="14137" y="6412"/>
                  </a:cubicBezTo>
                  <a:cubicBezTo>
                    <a:pt x="14130" y="6391"/>
                    <a:pt x="14123" y="6364"/>
                    <a:pt x="14130" y="6344"/>
                  </a:cubicBezTo>
                  <a:cubicBezTo>
                    <a:pt x="14209" y="6150"/>
                    <a:pt x="14288" y="5955"/>
                    <a:pt x="14373" y="5764"/>
                  </a:cubicBezTo>
                  <a:cubicBezTo>
                    <a:pt x="14390" y="5731"/>
                    <a:pt x="14423" y="5697"/>
                    <a:pt x="14457" y="5679"/>
                  </a:cubicBezTo>
                  <a:cubicBezTo>
                    <a:pt x="14617" y="5601"/>
                    <a:pt x="14747" y="5495"/>
                    <a:pt x="14819" y="5331"/>
                  </a:cubicBezTo>
                  <a:cubicBezTo>
                    <a:pt x="14854" y="5252"/>
                    <a:pt x="14874" y="5166"/>
                    <a:pt x="14901" y="5082"/>
                  </a:cubicBezTo>
                  <a:lnTo>
                    <a:pt x="14901" y="4551"/>
                  </a:lnTo>
                  <a:cubicBezTo>
                    <a:pt x="14893" y="4516"/>
                    <a:pt x="14886" y="4481"/>
                    <a:pt x="14876" y="4447"/>
                  </a:cubicBezTo>
                  <a:cubicBezTo>
                    <a:pt x="14803" y="4226"/>
                    <a:pt x="14668" y="4058"/>
                    <a:pt x="14441" y="3969"/>
                  </a:cubicBezTo>
                  <a:cubicBezTo>
                    <a:pt x="14412" y="3956"/>
                    <a:pt x="14382" y="3922"/>
                    <a:pt x="14369" y="3892"/>
                  </a:cubicBezTo>
                  <a:cubicBezTo>
                    <a:pt x="14287" y="3701"/>
                    <a:pt x="14212" y="3510"/>
                    <a:pt x="14137" y="3318"/>
                  </a:cubicBezTo>
                  <a:cubicBezTo>
                    <a:pt x="14129" y="3292"/>
                    <a:pt x="14123" y="3258"/>
                    <a:pt x="14131" y="3236"/>
                  </a:cubicBezTo>
                  <a:cubicBezTo>
                    <a:pt x="14202" y="3042"/>
                    <a:pt x="14221" y="2848"/>
                    <a:pt x="14131" y="2654"/>
                  </a:cubicBezTo>
                  <a:cubicBezTo>
                    <a:pt x="14021" y="2412"/>
                    <a:pt x="13816" y="2251"/>
                    <a:pt x="13619" y="2090"/>
                  </a:cubicBezTo>
                  <a:cubicBezTo>
                    <a:pt x="13497" y="1990"/>
                    <a:pt x="13361" y="1943"/>
                    <a:pt x="13219" y="1943"/>
                  </a:cubicBezTo>
                  <a:cubicBezTo>
                    <a:pt x="13115" y="1943"/>
                    <a:pt x="13008" y="1968"/>
                    <a:pt x="12901" y="2016"/>
                  </a:cubicBezTo>
                  <a:cubicBezTo>
                    <a:pt x="12891" y="2020"/>
                    <a:pt x="12878" y="2023"/>
                    <a:pt x="12866" y="2023"/>
                  </a:cubicBezTo>
                  <a:cubicBezTo>
                    <a:pt x="12854" y="2023"/>
                    <a:pt x="12842" y="2020"/>
                    <a:pt x="12833" y="2016"/>
                  </a:cubicBezTo>
                  <a:cubicBezTo>
                    <a:pt x="12639" y="1936"/>
                    <a:pt x="12445" y="1855"/>
                    <a:pt x="12254" y="1770"/>
                  </a:cubicBezTo>
                  <a:cubicBezTo>
                    <a:pt x="12223" y="1757"/>
                    <a:pt x="12193" y="1729"/>
                    <a:pt x="12179" y="1699"/>
                  </a:cubicBezTo>
                  <a:cubicBezTo>
                    <a:pt x="12079" y="1483"/>
                    <a:pt x="11926" y="1330"/>
                    <a:pt x="11688" y="1273"/>
                  </a:cubicBezTo>
                  <a:cubicBezTo>
                    <a:pt x="11575" y="1247"/>
                    <a:pt x="11462" y="1237"/>
                    <a:pt x="11348" y="1237"/>
                  </a:cubicBezTo>
                  <a:close/>
                  <a:moveTo>
                    <a:pt x="4684" y="8216"/>
                  </a:moveTo>
                  <a:cubicBezTo>
                    <a:pt x="4700" y="8216"/>
                    <a:pt x="4717" y="8221"/>
                    <a:pt x="4736" y="8231"/>
                  </a:cubicBezTo>
                  <a:cubicBezTo>
                    <a:pt x="4903" y="8333"/>
                    <a:pt x="5073" y="8429"/>
                    <a:pt x="5247" y="8531"/>
                  </a:cubicBezTo>
                  <a:cubicBezTo>
                    <a:pt x="5138" y="8704"/>
                    <a:pt x="5033" y="8872"/>
                    <a:pt x="4925" y="9038"/>
                  </a:cubicBezTo>
                  <a:cubicBezTo>
                    <a:pt x="4917" y="9052"/>
                    <a:pt x="4894" y="9065"/>
                    <a:pt x="4879" y="9066"/>
                  </a:cubicBezTo>
                  <a:cubicBezTo>
                    <a:pt x="4812" y="9068"/>
                    <a:pt x="4746" y="9068"/>
                    <a:pt x="4681" y="9068"/>
                  </a:cubicBezTo>
                  <a:cubicBezTo>
                    <a:pt x="4615" y="9068"/>
                    <a:pt x="4549" y="9068"/>
                    <a:pt x="4483" y="9066"/>
                  </a:cubicBezTo>
                  <a:cubicBezTo>
                    <a:pt x="4468" y="9066"/>
                    <a:pt x="4451" y="9056"/>
                    <a:pt x="4444" y="9043"/>
                  </a:cubicBezTo>
                  <a:cubicBezTo>
                    <a:pt x="4351" y="8885"/>
                    <a:pt x="4258" y="8725"/>
                    <a:pt x="4166" y="8567"/>
                  </a:cubicBezTo>
                  <a:cubicBezTo>
                    <a:pt x="4143" y="8527"/>
                    <a:pt x="4161" y="8504"/>
                    <a:pt x="4197" y="8485"/>
                  </a:cubicBezTo>
                  <a:cubicBezTo>
                    <a:pt x="4341" y="8401"/>
                    <a:pt x="4487" y="8320"/>
                    <a:pt x="4630" y="8233"/>
                  </a:cubicBezTo>
                  <a:cubicBezTo>
                    <a:pt x="4649" y="8222"/>
                    <a:pt x="4666" y="8216"/>
                    <a:pt x="4684" y="8216"/>
                  </a:cubicBezTo>
                  <a:close/>
                  <a:moveTo>
                    <a:pt x="4846" y="9533"/>
                  </a:moveTo>
                  <a:cubicBezTo>
                    <a:pt x="4996" y="10648"/>
                    <a:pt x="5147" y="11760"/>
                    <a:pt x="5300" y="12882"/>
                  </a:cubicBezTo>
                  <a:lnTo>
                    <a:pt x="4068" y="12882"/>
                  </a:lnTo>
                  <a:cubicBezTo>
                    <a:pt x="4219" y="11761"/>
                    <a:pt x="4369" y="10651"/>
                    <a:pt x="4521" y="9533"/>
                  </a:cubicBezTo>
                  <a:close/>
                  <a:moveTo>
                    <a:pt x="7135" y="7523"/>
                  </a:moveTo>
                  <a:cubicBezTo>
                    <a:pt x="7567" y="7723"/>
                    <a:pt x="7949" y="7985"/>
                    <a:pt x="8263" y="8337"/>
                  </a:cubicBezTo>
                  <a:cubicBezTo>
                    <a:pt x="8571" y="8684"/>
                    <a:pt x="8776" y="9090"/>
                    <a:pt x="8854" y="9550"/>
                  </a:cubicBezTo>
                  <a:cubicBezTo>
                    <a:pt x="8887" y="9741"/>
                    <a:pt x="8907" y="9936"/>
                    <a:pt x="8908" y="10130"/>
                  </a:cubicBezTo>
                  <a:cubicBezTo>
                    <a:pt x="8915" y="10932"/>
                    <a:pt x="8911" y="11732"/>
                    <a:pt x="8911" y="12529"/>
                  </a:cubicBezTo>
                  <a:cubicBezTo>
                    <a:pt x="8911" y="12735"/>
                    <a:pt x="8761" y="12886"/>
                    <a:pt x="8556" y="12886"/>
                  </a:cubicBezTo>
                  <a:lnTo>
                    <a:pt x="7782" y="12886"/>
                  </a:lnTo>
                  <a:lnTo>
                    <a:pt x="7782" y="12784"/>
                  </a:lnTo>
                  <a:cubicBezTo>
                    <a:pt x="7782" y="12355"/>
                    <a:pt x="7783" y="11930"/>
                    <a:pt x="7782" y="11502"/>
                  </a:cubicBezTo>
                  <a:cubicBezTo>
                    <a:pt x="7782" y="11355"/>
                    <a:pt x="7683" y="11258"/>
                    <a:pt x="7555" y="11258"/>
                  </a:cubicBezTo>
                  <a:cubicBezTo>
                    <a:pt x="7525" y="11258"/>
                    <a:pt x="7493" y="11263"/>
                    <a:pt x="7461" y="11275"/>
                  </a:cubicBezTo>
                  <a:cubicBezTo>
                    <a:pt x="7374" y="11307"/>
                    <a:pt x="7323" y="11386"/>
                    <a:pt x="7323" y="11492"/>
                  </a:cubicBezTo>
                  <a:lnTo>
                    <a:pt x="7323" y="12801"/>
                  </a:lnTo>
                  <a:lnTo>
                    <a:pt x="7323" y="12878"/>
                  </a:lnTo>
                  <a:lnTo>
                    <a:pt x="5759" y="12878"/>
                  </a:lnTo>
                  <a:cubicBezTo>
                    <a:pt x="5733" y="12678"/>
                    <a:pt x="5709" y="12477"/>
                    <a:pt x="5681" y="12278"/>
                  </a:cubicBezTo>
                  <a:cubicBezTo>
                    <a:pt x="5654" y="12087"/>
                    <a:pt x="5621" y="11896"/>
                    <a:pt x="5596" y="11703"/>
                  </a:cubicBezTo>
                  <a:cubicBezTo>
                    <a:pt x="5569" y="11514"/>
                    <a:pt x="5548" y="11326"/>
                    <a:pt x="5522" y="11135"/>
                  </a:cubicBezTo>
                  <a:cubicBezTo>
                    <a:pt x="5494" y="10927"/>
                    <a:pt x="5464" y="10721"/>
                    <a:pt x="5436" y="10515"/>
                  </a:cubicBezTo>
                  <a:cubicBezTo>
                    <a:pt x="5412" y="10322"/>
                    <a:pt x="5388" y="10130"/>
                    <a:pt x="5364" y="9936"/>
                  </a:cubicBezTo>
                  <a:cubicBezTo>
                    <a:pt x="5341" y="9762"/>
                    <a:pt x="5323" y="9587"/>
                    <a:pt x="5292" y="9413"/>
                  </a:cubicBezTo>
                  <a:cubicBezTo>
                    <a:pt x="5275" y="9325"/>
                    <a:pt x="5329" y="9271"/>
                    <a:pt x="5364" y="9210"/>
                  </a:cubicBezTo>
                  <a:cubicBezTo>
                    <a:pt x="5450" y="9062"/>
                    <a:pt x="5542" y="8915"/>
                    <a:pt x="5634" y="8768"/>
                  </a:cubicBezTo>
                  <a:cubicBezTo>
                    <a:pt x="5655" y="8733"/>
                    <a:pt x="5680" y="8709"/>
                    <a:pt x="5726" y="8709"/>
                  </a:cubicBezTo>
                  <a:cubicBezTo>
                    <a:pt x="5730" y="8709"/>
                    <a:pt x="5734" y="8709"/>
                    <a:pt x="5737" y="8710"/>
                  </a:cubicBezTo>
                  <a:cubicBezTo>
                    <a:pt x="5759" y="8711"/>
                    <a:pt x="5780" y="8712"/>
                    <a:pt x="5800" y="8712"/>
                  </a:cubicBezTo>
                  <a:cubicBezTo>
                    <a:pt x="6089" y="8712"/>
                    <a:pt x="6310" y="8574"/>
                    <a:pt x="6489" y="8337"/>
                  </a:cubicBezTo>
                  <a:cubicBezTo>
                    <a:pt x="6683" y="8081"/>
                    <a:pt x="6892" y="7838"/>
                    <a:pt x="7093" y="7586"/>
                  </a:cubicBezTo>
                  <a:cubicBezTo>
                    <a:pt x="7107" y="7569"/>
                    <a:pt x="7118" y="7549"/>
                    <a:pt x="7135" y="7523"/>
                  </a:cubicBezTo>
                  <a:close/>
                  <a:moveTo>
                    <a:pt x="3601" y="0"/>
                  </a:moveTo>
                  <a:cubicBezTo>
                    <a:pt x="3509" y="17"/>
                    <a:pt x="3417" y="33"/>
                    <a:pt x="3325" y="52"/>
                  </a:cubicBezTo>
                  <a:cubicBezTo>
                    <a:pt x="3058" y="108"/>
                    <a:pt x="2817" y="221"/>
                    <a:pt x="2604" y="389"/>
                  </a:cubicBezTo>
                  <a:cubicBezTo>
                    <a:pt x="2366" y="575"/>
                    <a:pt x="2182" y="804"/>
                    <a:pt x="2056" y="1078"/>
                  </a:cubicBezTo>
                  <a:cubicBezTo>
                    <a:pt x="1950" y="1306"/>
                    <a:pt x="1892" y="1546"/>
                    <a:pt x="1889" y="1798"/>
                  </a:cubicBezTo>
                  <a:cubicBezTo>
                    <a:pt x="1885" y="2119"/>
                    <a:pt x="1886" y="2441"/>
                    <a:pt x="1889" y="2762"/>
                  </a:cubicBezTo>
                  <a:cubicBezTo>
                    <a:pt x="1889" y="2808"/>
                    <a:pt x="1903" y="2854"/>
                    <a:pt x="1903" y="2900"/>
                  </a:cubicBezTo>
                  <a:cubicBezTo>
                    <a:pt x="1903" y="2936"/>
                    <a:pt x="1898" y="2975"/>
                    <a:pt x="1878" y="3007"/>
                  </a:cubicBezTo>
                  <a:cubicBezTo>
                    <a:pt x="1790" y="3148"/>
                    <a:pt x="1741" y="3297"/>
                    <a:pt x="1745" y="3464"/>
                  </a:cubicBezTo>
                  <a:cubicBezTo>
                    <a:pt x="1751" y="3629"/>
                    <a:pt x="1745" y="3795"/>
                    <a:pt x="1748" y="3959"/>
                  </a:cubicBezTo>
                  <a:cubicBezTo>
                    <a:pt x="1749" y="4276"/>
                    <a:pt x="1998" y="4594"/>
                    <a:pt x="2343" y="4651"/>
                  </a:cubicBezTo>
                  <a:cubicBezTo>
                    <a:pt x="2389" y="4658"/>
                    <a:pt x="2434" y="4666"/>
                    <a:pt x="2481" y="4676"/>
                  </a:cubicBezTo>
                  <a:cubicBezTo>
                    <a:pt x="2536" y="5061"/>
                    <a:pt x="2669" y="5415"/>
                    <a:pt x="2911" y="5724"/>
                  </a:cubicBezTo>
                  <a:cubicBezTo>
                    <a:pt x="3047" y="5901"/>
                    <a:pt x="3205" y="6051"/>
                    <a:pt x="3393" y="6170"/>
                  </a:cubicBezTo>
                  <a:cubicBezTo>
                    <a:pt x="3443" y="6200"/>
                    <a:pt x="3464" y="6235"/>
                    <a:pt x="3461" y="6296"/>
                  </a:cubicBezTo>
                  <a:cubicBezTo>
                    <a:pt x="3454" y="6416"/>
                    <a:pt x="3481" y="6545"/>
                    <a:pt x="3375" y="6638"/>
                  </a:cubicBezTo>
                  <a:cubicBezTo>
                    <a:pt x="3357" y="6655"/>
                    <a:pt x="3331" y="6676"/>
                    <a:pt x="3313" y="6676"/>
                  </a:cubicBezTo>
                  <a:cubicBezTo>
                    <a:pt x="3311" y="6676"/>
                    <a:pt x="3309" y="6676"/>
                    <a:pt x="3307" y="6675"/>
                  </a:cubicBezTo>
                  <a:cubicBezTo>
                    <a:pt x="3271" y="6666"/>
                    <a:pt x="3235" y="6662"/>
                    <a:pt x="3201" y="6662"/>
                  </a:cubicBezTo>
                  <a:cubicBezTo>
                    <a:pt x="3111" y="6662"/>
                    <a:pt x="3025" y="6689"/>
                    <a:pt x="2945" y="6723"/>
                  </a:cubicBezTo>
                  <a:cubicBezTo>
                    <a:pt x="2568" y="6883"/>
                    <a:pt x="2191" y="7043"/>
                    <a:pt x="1826" y="7224"/>
                  </a:cubicBezTo>
                  <a:cubicBezTo>
                    <a:pt x="1558" y="7354"/>
                    <a:pt x="1316" y="7527"/>
                    <a:pt x="1087" y="7722"/>
                  </a:cubicBezTo>
                  <a:cubicBezTo>
                    <a:pt x="746" y="8018"/>
                    <a:pt x="472" y="8363"/>
                    <a:pt x="283" y="8772"/>
                  </a:cubicBezTo>
                  <a:cubicBezTo>
                    <a:pt x="153" y="9051"/>
                    <a:pt x="67" y="9341"/>
                    <a:pt x="36" y="9649"/>
                  </a:cubicBezTo>
                  <a:cubicBezTo>
                    <a:pt x="26" y="9734"/>
                    <a:pt x="12" y="9816"/>
                    <a:pt x="0" y="9901"/>
                  </a:cubicBezTo>
                  <a:lnTo>
                    <a:pt x="0" y="11228"/>
                  </a:lnTo>
                  <a:cubicBezTo>
                    <a:pt x="51" y="11312"/>
                    <a:pt x="103" y="11390"/>
                    <a:pt x="216" y="11390"/>
                  </a:cubicBezTo>
                  <a:cubicBezTo>
                    <a:pt x="221" y="11390"/>
                    <a:pt x="226" y="11389"/>
                    <a:pt x="231" y="11389"/>
                  </a:cubicBezTo>
                  <a:cubicBezTo>
                    <a:pt x="368" y="11382"/>
                    <a:pt x="457" y="11297"/>
                    <a:pt x="460" y="11157"/>
                  </a:cubicBezTo>
                  <a:cubicBezTo>
                    <a:pt x="460" y="10762"/>
                    <a:pt x="453" y="10366"/>
                    <a:pt x="463" y="9972"/>
                  </a:cubicBezTo>
                  <a:cubicBezTo>
                    <a:pt x="472" y="9650"/>
                    <a:pt x="545" y="9339"/>
                    <a:pt x="670" y="9038"/>
                  </a:cubicBezTo>
                  <a:cubicBezTo>
                    <a:pt x="821" y="8680"/>
                    <a:pt x="1049" y="8380"/>
                    <a:pt x="1332" y="8121"/>
                  </a:cubicBezTo>
                  <a:cubicBezTo>
                    <a:pt x="1599" y="7875"/>
                    <a:pt x="1903" y="7682"/>
                    <a:pt x="2229" y="7531"/>
                  </a:cubicBezTo>
                  <a:cubicBezTo>
                    <a:pt x="2464" y="7825"/>
                    <a:pt x="2693" y="8115"/>
                    <a:pt x="2929" y="8401"/>
                  </a:cubicBezTo>
                  <a:cubicBezTo>
                    <a:pt x="3094" y="8601"/>
                    <a:pt x="3299" y="8717"/>
                    <a:pt x="3555" y="8717"/>
                  </a:cubicBezTo>
                  <a:cubicBezTo>
                    <a:pt x="3574" y="8717"/>
                    <a:pt x="3593" y="8716"/>
                    <a:pt x="3612" y="8715"/>
                  </a:cubicBezTo>
                  <a:cubicBezTo>
                    <a:pt x="3620" y="8715"/>
                    <a:pt x="3627" y="8714"/>
                    <a:pt x="3634" y="8714"/>
                  </a:cubicBezTo>
                  <a:cubicBezTo>
                    <a:pt x="3710" y="8714"/>
                    <a:pt x="3750" y="8751"/>
                    <a:pt x="3788" y="8818"/>
                  </a:cubicBezTo>
                  <a:cubicBezTo>
                    <a:pt x="3877" y="8981"/>
                    <a:pt x="3979" y="9135"/>
                    <a:pt x="4064" y="9298"/>
                  </a:cubicBezTo>
                  <a:cubicBezTo>
                    <a:pt x="4086" y="9342"/>
                    <a:pt x="4084" y="9408"/>
                    <a:pt x="4078" y="9461"/>
                  </a:cubicBezTo>
                  <a:cubicBezTo>
                    <a:pt x="4054" y="9653"/>
                    <a:pt x="4021" y="9844"/>
                    <a:pt x="3994" y="10035"/>
                  </a:cubicBezTo>
                  <a:cubicBezTo>
                    <a:pt x="3973" y="10188"/>
                    <a:pt x="3958" y="10339"/>
                    <a:pt x="3938" y="10494"/>
                  </a:cubicBezTo>
                  <a:cubicBezTo>
                    <a:pt x="3914" y="10683"/>
                    <a:pt x="3888" y="10873"/>
                    <a:pt x="3863" y="11061"/>
                  </a:cubicBezTo>
                  <a:cubicBezTo>
                    <a:pt x="3842" y="11209"/>
                    <a:pt x="3818" y="11358"/>
                    <a:pt x="3796" y="11507"/>
                  </a:cubicBezTo>
                  <a:cubicBezTo>
                    <a:pt x="3767" y="11715"/>
                    <a:pt x="3737" y="11920"/>
                    <a:pt x="3710" y="12126"/>
                  </a:cubicBezTo>
                  <a:cubicBezTo>
                    <a:pt x="3683" y="12320"/>
                    <a:pt x="3662" y="12517"/>
                    <a:pt x="3638" y="12713"/>
                  </a:cubicBezTo>
                  <a:cubicBezTo>
                    <a:pt x="3631" y="12769"/>
                    <a:pt x="3622" y="12822"/>
                    <a:pt x="3612" y="12883"/>
                  </a:cubicBezTo>
                  <a:lnTo>
                    <a:pt x="2244" y="12883"/>
                  </a:lnTo>
                  <a:lnTo>
                    <a:pt x="2244" y="12790"/>
                  </a:lnTo>
                  <a:lnTo>
                    <a:pt x="2244" y="11516"/>
                  </a:lnTo>
                  <a:cubicBezTo>
                    <a:pt x="2244" y="11358"/>
                    <a:pt x="2167" y="11266"/>
                    <a:pt x="2035" y="11262"/>
                  </a:cubicBezTo>
                  <a:cubicBezTo>
                    <a:pt x="2030" y="11262"/>
                    <a:pt x="2026" y="11262"/>
                    <a:pt x="2022" y="11262"/>
                  </a:cubicBezTo>
                  <a:cubicBezTo>
                    <a:pt x="1884" y="11262"/>
                    <a:pt x="1786" y="11347"/>
                    <a:pt x="1786" y="11518"/>
                  </a:cubicBezTo>
                  <a:cubicBezTo>
                    <a:pt x="1783" y="11938"/>
                    <a:pt x="1785" y="12361"/>
                    <a:pt x="1785" y="12783"/>
                  </a:cubicBezTo>
                  <a:lnTo>
                    <a:pt x="1785" y="12889"/>
                  </a:lnTo>
                  <a:lnTo>
                    <a:pt x="811" y="12889"/>
                  </a:lnTo>
                  <a:cubicBezTo>
                    <a:pt x="626" y="12889"/>
                    <a:pt x="465" y="12730"/>
                    <a:pt x="462" y="12544"/>
                  </a:cubicBezTo>
                  <a:cubicBezTo>
                    <a:pt x="460" y="12443"/>
                    <a:pt x="462" y="12344"/>
                    <a:pt x="462" y="12242"/>
                  </a:cubicBezTo>
                  <a:cubicBezTo>
                    <a:pt x="462" y="12105"/>
                    <a:pt x="397" y="11993"/>
                    <a:pt x="305" y="11971"/>
                  </a:cubicBezTo>
                  <a:cubicBezTo>
                    <a:pt x="280" y="11965"/>
                    <a:pt x="257" y="11962"/>
                    <a:pt x="234" y="11962"/>
                  </a:cubicBezTo>
                  <a:cubicBezTo>
                    <a:pt x="137" y="11962"/>
                    <a:pt x="58" y="12018"/>
                    <a:pt x="2" y="12128"/>
                  </a:cubicBezTo>
                  <a:lnTo>
                    <a:pt x="2" y="12641"/>
                  </a:lnTo>
                  <a:cubicBezTo>
                    <a:pt x="46" y="12754"/>
                    <a:pt x="74" y="12876"/>
                    <a:pt x="138" y="12977"/>
                  </a:cubicBezTo>
                  <a:cubicBezTo>
                    <a:pt x="265" y="13176"/>
                    <a:pt x="443" y="13309"/>
                    <a:pt x="689" y="13332"/>
                  </a:cubicBezTo>
                  <a:cubicBezTo>
                    <a:pt x="697" y="13332"/>
                    <a:pt x="702" y="13343"/>
                    <a:pt x="708" y="13349"/>
                  </a:cubicBezTo>
                  <a:lnTo>
                    <a:pt x="8669" y="13349"/>
                  </a:lnTo>
                  <a:cubicBezTo>
                    <a:pt x="8683" y="13343"/>
                    <a:pt x="8697" y="13332"/>
                    <a:pt x="8713" y="13330"/>
                  </a:cubicBezTo>
                  <a:cubicBezTo>
                    <a:pt x="8887" y="13308"/>
                    <a:pt x="9031" y="13223"/>
                    <a:pt x="9150" y="13101"/>
                  </a:cubicBezTo>
                  <a:cubicBezTo>
                    <a:pt x="9313" y="12931"/>
                    <a:pt x="9378" y="12719"/>
                    <a:pt x="9376" y="12481"/>
                  </a:cubicBezTo>
                  <a:cubicBezTo>
                    <a:pt x="9368" y="11917"/>
                    <a:pt x="9375" y="11351"/>
                    <a:pt x="9369" y="10785"/>
                  </a:cubicBezTo>
                  <a:cubicBezTo>
                    <a:pt x="9366" y="10402"/>
                    <a:pt x="9356" y="10018"/>
                    <a:pt x="9332" y="9636"/>
                  </a:cubicBezTo>
                  <a:cubicBezTo>
                    <a:pt x="9314" y="9345"/>
                    <a:pt x="9225" y="9065"/>
                    <a:pt x="9102" y="8800"/>
                  </a:cubicBezTo>
                  <a:cubicBezTo>
                    <a:pt x="8909" y="8378"/>
                    <a:pt x="8634" y="8022"/>
                    <a:pt x="8281" y="7721"/>
                  </a:cubicBezTo>
                  <a:cubicBezTo>
                    <a:pt x="8045" y="7517"/>
                    <a:pt x="7792" y="7343"/>
                    <a:pt x="7514" y="7206"/>
                  </a:cubicBezTo>
                  <a:cubicBezTo>
                    <a:pt x="7199" y="7053"/>
                    <a:pt x="6876" y="6916"/>
                    <a:pt x="6552" y="6774"/>
                  </a:cubicBezTo>
                  <a:cubicBezTo>
                    <a:pt x="6423" y="6719"/>
                    <a:pt x="6295" y="6664"/>
                    <a:pt x="6151" y="6664"/>
                  </a:cubicBezTo>
                  <a:cubicBezTo>
                    <a:pt x="6141" y="6664"/>
                    <a:pt x="6131" y="6665"/>
                    <a:pt x="6121" y="6665"/>
                  </a:cubicBezTo>
                  <a:cubicBezTo>
                    <a:pt x="6113" y="6666"/>
                    <a:pt x="6105" y="6666"/>
                    <a:pt x="6097" y="6666"/>
                  </a:cubicBezTo>
                  <a:cubicBezTo>
                    <a:pt x="6000" y="6666"/>
                    <a:pt x="5955" y="6631"/>
                    <a:pt x="5928" y="6524"/>
                  </a:cubicBezTo>
                  <a:cubicBezTo>
                    <a:pt x="5910" y="6446"/>
                    <a:pt x="5909" y="6362"/>
                    <a:pt x="5911" y="6282"/>
                  </a:cubicBezTo>
                  <a:cubicBezTo>
                    <a:pt x="5911" y="6249"/>
                    <a:pt x="5936" y="6211"/>
                    <a:pt x="5960" y="6190"/>
                  </a:cubicBezTo>
                  <a:cubicBezTo>
                    <a:pt x="6042" y="6120"/>
                    <a:pt x="6135" y="6065"/>
                    <a:pt x="6214" y="5995"/>
                  </a:cubicBezTo>
                  <a:cubicBezTo>
                    <a:pt x="6586" y="5654"/>
                    <a:pt x="6814" y="5236"/>
                    <a:pt x="6881" y="4733"/>
                  </a:cubicBezTo>
                  <a:cubicBezTo>
                    <a:pt x="6888" y="4684"/>
                    <a:pt x="6912" y="4665"/>
                    <a:pt x="6963" y="4665"/>
                  </a:cubicBezTo>
                  <a:cubicBezTo>
                    <a:pt x="7026" y="4665"/>
                    <a:pt x="7090" y="4658"/>
                    <a:pt x="7154" y="4649"/>
                  </a:cubicBezTo>
                  <a:cubicBezTo>
                    <a:pt x="7417" y="4612"/>
                    <a:pt x="7626" y="4358"/>
                    <a:pt x="7623" y="4106"/>
                  </a:cubicBezTo>
                  <a:cubicBezTo>
                    <a:pt x="7622" y="3823"/>
                    <a:pt x="7626" y="3540"/>
                    <a:pt x="7622" y="3257"/>
                  </a:cubicBezTo>
                  <a:cubicBezTo>
                    <a:pt x="7621" y="3192"/>
                    <a:pt x="7616" y="3114"/>
                    <a:pt x="7580" y="3066"/>
                  </a:cubicBezTo>
                  <a:cubicBezTo>
                    <a:pt x="7461" y="2912"/>
                    <a:pt x="7482" y="2738"/>
                    <a:pt x="7482" y="2565"/>
                  </a:cubicBezTo>
                  <a:cubicBezTo>
                    <a:pt x="7482" y="2268"/>
                    <a:pt x="7485" y="1971"/>
                    <a:pt x="7482" y="1672"/>
                  </a:cubicBezTo>
                  <a:cubicBezTo>
                    <a:pt x="7480" y="1464"/>
                    <a:pt x="7397" y="1285"/>
                    <a:pt x="7263" y="1132"/>
                  </a:cubicBezTo>
                  <a:cubicBezTo>
                    <a:pt x="7096" y="938"/>
                    <a:pt x="6872" y="865"/>
                    <a:pt x="6626" y="845"/>
                  </a:cubicBezTo>
                  <a:cubicBezTo>
                    <a:pt x="6617" y="801"/>
                    <a:pt x="6608" y="761"/>
                    <a:pt x="6602" y="723"/>
                  </a:cubicBezTo>
                  <a:cubicBezTo>
                    <a:pt x="6559" y="467"/>
                    <a:pt x="6435" y="259"/>
                    <a:pt x="6207" y="132"/>
                  </a:cubicBezTo>
                  <a:cubicBezTo>
                    <a:pt x="6100" y="72"/>
                    <a:pt x="5975" y="43"/>
                    <a:pt x="586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71"/>
          <p:cNvGrpSpPr/>
          <p:nvPr/>
        </p:nvGrpSpPr>
        <p:grpSpPr>
          <a:xfrm>
            <a:off x="3135581" y="3985833"/>
            <a:ext cx="614700" cy="614700"/>
            <a:chOff x="3135581" y="3985833"/>
            <a:chExt cx="614700" cy="614700"/>
          </a:xfrm>
        </p:grpSpPr>
        <p:sp>
          <p:nvSpPr>
            <p:cNvPr id="1526" name="Google Shape;1526;p71"/>
            <p:cNvSpPr/>
            <p:nvPr/>
          </p:nvSpPr>
          <p:spPr>
            <a:xfrm>
              <a:off x="3135581"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27" name="Google Shape;1527;p71"/>
            <p:cNvGrpSpPr/>
            <p:nvPr/>
          </p:nvGrpSpPr>
          <p:grpSpPr>
            <a:xfrm>
              <a:off x="3274734" y="4059920"/>
              <a:ext cx="335952" cy="466525"/>
              <a:chOff x="3197614" y="4121092"/>
              <a:chExt cx="335952" cy="466525"/>
            </a:xfrm>
          </p:grpSpPr>
          <p:sp>
            <p:nvSpPr>
              <p:cNvPr id="1528" name="Google Shape;1528;p71"/>
              <p:cNvSpPr/>
              <p:nvPr/>
            </p:nvSpPr>
            <p:spPr>
              <a:xfrm>
                <a:off x="3197614" y="4121092"/>
                <a:ext cx="335952" cy="466525"/>
              </a:xfrm>
              <a:custGeom>
                <a:rect b="b" l="l" r="r" t="t"/>
                <a:pathLst>
                  <a:path extrusionOk="0" h="14899" w="10729">
                    <a:moveTo>
                      <a:pt x="5359" y="449"/>
                    </a:moveTo>
                    <a:cubicBezTo>
                      <a:pt x="5361" y="449"/>
                      <a:pt x="5363" y="449"/>
                      <a:pt x="5365" y="449"/>
                    </a:cubicBezTo>
                    <a:cubicBezTo>
                      <a:pt x="6758" y="453"/>
                      <a:pt x="7960" y="971"/>
                      <a:pt x="8920" y="1987"/>
                    </a:cubicBezTo>
                    <a:cubicBezTo>
                      <a:pt x="9877" y="2993"/>
                      <a:pt x="10331" y="4208"/>
                      <a:pt x="10269" y="5594"/>
                    </a:cubicBezTo>
                    <a:cubicBezTo>
                      <a:pt x="10212" y="6879"/>
                      <a:pt x="9701" y="7981"/>
                      <a:pt x="8786" y="8881"/>
                    </a:cubicBezTo>
                    <a:cubicBezTo>
                      <a:pt x="7941" y="9711"/>
                      <a:pt x="6741" y="10273"/>
                      <a:pt x="5404" y="10273"/>
                    </a:cubicBezTo>
                    <a:cubicBezTo>
                      <a:pt x="5389" y="10273"/>
                      <a:pt x="5374" y="10273"/>
                      <a:pt x="5359" y="10273"/>
                    </a:cubicBezTo>
                    <a:cubicBezTo>
                      <a:pt x="3943" y="10251"/>
                      <a:pt x="2739" y="9733"/>
                      <a:pt x="1771" y="8693"/>
                    </a:cubicBezTo>
                    <a:cubicBezTo>
                      <a:pt x="879" y="7732"/>
                      <a:pt x="434" y="6579"/>
                      <a:pt x="461" y="5272"/>
                    </a:cubicBezTo>
                    <a:cubicBezTo>
                      <a:pt x="490" y="3866"/>
                      <a:pt x="1041" y="2674"/>
                      <a:pt x="2083" y="1725"/>
                    </a:cubicBezTo>
                    <a:cubicBezTo>
                      <a:pt x="3008" y="879"/>
                      <a:pt x="4113" y="449"/>
                      <a:pt x="5359" y="449"/>
                    </a:cubicBezTo>
                    <a:close/>
                    <a:moveTo>
                      <a:pt x="7919" y="10094"/>
                    </a:moveTo>
                    <a:lnTo>
                      <a:pt x="7919" y="10094"/>
                    </a:lnTo>
                    <a:cubicBezTo>
                      <a:pt x="7849" y="10243"/>
                      <a:pt x="7781" y="10386"/>
                      <a:pt x="7713" y="10532"/>
                    </a:cubicBezTo>
                    <a:cubicBezTo>
                      <a:pt x="7549" y="10882"/>
                      <a:pt x="7429" y="11248"/>
                      <a:pt x="7329" y="11619"/>
                    </a:cubicBezTo>
                    <a:cubicBezTo>
                      <a:pt x="7316" y="11667"/>
                      <a:pt x="7302" y="11682"/>
                      <a:pt x="7254" y="11682"/>
                    </a:cubicBezTo>
                    <a:cubicBezTo>
                      <a:pt x="5982" y="11681"/>
                      <a:pt x="4713" y="11681"/>
                      <a:pt x="3441" y="11681"/>
                    </a:cubicBezTo>
                    <a:cubicBezTo>
                      <a:pt x="3439" y="11681"/>
                      <a:pt x="3435" y="11679"/>
                      <a:pt x="3428" y="11675"/>
                    </a:cubicBezTo>
                    <a:cubicBezTo>
                      <a:pt x="3298" y="11135"/>
                      <a:pt x="3100" y="10617"/>
                      <a:pt x="2824" y="10101"/>
                    </a:cubicBezTo>
                    <a:lnTo>
                      <a:pt x="2824" y="10101"/>
                    </a:lnTo>
                    <a:cubicBezTo>
                      <a:pt x="3678" y="10521"/>
                      <a:pt x="4527" y="10732"/>
                      <a:pt x="5373" y="10732"/>
                    </a:cubicBezTo>
                    <a:cubicBezTo>
                      <a:pt x="6223" y="10732"/>
                      <a:pt x="7070" y="10519"/>
                      <a:pt x="7919" y="10094"/>
                    </a:cubicBezTo>
                    <a:close/>
                    <a:moveTo>
                      <a:pt x="7382" y="12146"/>
                    </a:moveTo>
                    <a:cubicBezTo>
                      <a:pt x="7566" y="12146"/>
                      <a:pt x="7633" y="12254"/>
                      <a:pt x="7657" y="12390"/>
                    </a:cubicBezTo>
                    <a:cubicBezTo>
                      <a:pt x="7678" y="12507"/>
                      <a:pt x="7576" y="12629"/>
                      <a:pt x="7438" y="12659"/>
                    </a:cubicBezTo>
                    <a:cubicBezTo>
                      <a:pt x="7394" y="12668"/>
                      <a:pt x="7346" y="12677"/>
                      <a:pt x="7302" y="12677"/>
                    </a:cubicBezTo>
                    <a:cubicBezTo>
                      <a:pt x="6862" y="12678"/>
                      <a:pt x="6422" y="12678"/>
                      <a:pt x="5982" y="12678"/>
                    </a:cubicBezTo>
                    <a:cubicBezTo>
                      <a:pt x="5542" y="12678"/>
                      <a:pt x="5102" y="12678"/>
                      <a:pt x="4663" y="12675"/>
                    </a:cubicBezTo>
                    <a:cubicBezTo>
                      <a:pt x="4661" y="12675"/>
                      <a:pt x="4660" y="12675"/>
                      <a:pt x="4658" y="12675"/>
                    </a:cubicBezTo>
                    <a:cubicBezTo>
                      <a:pt x="4529" y="12675"/>
                      <a:pt x="4437" y="12783"/>
                      <a:pt x="4431" y="12896"/>
                    </a:cubicBezTo>
                    <a:cubicBezTo>
                      <a:pt x="4425" y="12991"/>
                      <a:pt x="4522" y="13118"/>
                      <a:pt x="4663" y="13118"/>
                    </a:cubicBezTo>
                    <a:cubicBezTo>
                      <a:pt x="5070" y="13115"/>
                      <a:pt x="5476" y="13114"/>
                      <a:pt x="5883" y="13114"/>
                    </a:cubicBezTo>
                    <a:cubicBezTo>
                      <a:pt x="6371" y="13114"/>
                      <a:pt x="6859" y="13115"/>
                      <a:pt x="7346" y="13115"/>
                    </a:cubicBezTo>
                    <a:cubicBezTo>
                      <a:pt x="7463" y="13115"/>
                      <a:pt x="7562" y="13157"/>
                      <a:pt x="7623" y="13263"/>
                    </a:cubicBezTo>
                    <a:cubicBezTo>
                      <a:pt x="7734" y="13450"/>
                      <a:pt x="7545" y="13647"/>
                      <a:pt x="7388" y="13647"/>
                    </a:cubicBezTo>
                    <a:cubicBezTo>
                      <a:pt x="7388" y="13647"/>
                      <a:pt x="7387" y="13647"/>
                      <a:pt x="7387" y="13647"/>
                    </a:cubicBezTo>
                    <a:cubicBezTo>
                      <a:pt x="7117" y="13645"/>
                      <a:pt x="6848" y="13645"/>
                      <a:pt x="6578" y="13645"/>
                    </a:cubicBezTo>
                    <a:cubicBezTo>
                      <a:pt x="6174" y="13645"/>
                      <a:pt x="5769" y="13646"/>
                      <a:pt x="5365" y="13646"/>
                    </a:cubicBezTo>
                    <a:lnTo>
                      <a:pt x="3362" y="13646"/>
                    </a:lnTo>
                    <a:cubicBezTo>
                      <a:pt x="3200" y="13646"/>
                      <a:pt x="3094" y="13543"/>
                      <a:pt x="3084" y="13398"/>
                    </a:cubicBezTo>
                    <a:cubicBezTo>
                      <a:pt x="3072" y="13227"/>
                      <a:pt x="3214" y="13121"/>
                      <a:pt x="3357" y="13117"/>
                    </a:cubicBezTo>
                    <a:cubicBezTo>
                      <a:pt x="3389" y="13116"/>
                      <a:pt x="3420" y="13116"/>
                      <a:pt x="3452" y="13116"/>
                    </a:cubicBezTo>
                    <a:cubicBezTo>
                      <a:pt x="3515" y="13116"/>
                      <a:pt x="3577" y="13117"/>
                      <a:pt x="3640" y="13117"/>
                    </a:cubicBezTo>
                    <a:cubicBezTo>
                      <a:pt x="3751" y="13117"/>
                      <a:pt x="3820" y="13069"/>
                      <a:pt x="3855" y="12974"/>
                    </a:cubicBezTo>
                    <a:cubicBezTo>
                      <a:pt x="3886" y="12888"/>
                      <a:pt x="3862" y="12776"/>
                      <a:pt x="3789" y="12721"/>
                    </a:cubicBezTo>
                    <a:cubicBezTo>
                      <a:pt x="3756" y="12697"/>
                      <a:pt x="3707" y="12683"/>
                      <a:pt x="3664" y="12677"/>
                    </a:cubicBezTo>
                    <a:cubicBezTo>
                      <a:pt x="3537" y="12666"/>
                      <a:pt x="3405" y="12673"/>
                      <a:pt x="3280" y="12656"/>
                    </a:cubicBezTo>
                    <a:cubicBezTo>
                      <a:pt x="3141" y="12634"/>
                      <a:pt x="3066" y="12509"/>
                      <a:pt x="3086" y="12354"/>
                    </a:cubicBezTo>
                    <a:cubicBezTo>
                      <a:pt x="3100" y="12244"/>
                      <a:pt x="3219" y="12146"/>
                      <a:pt x="3340" y="12146"/>
                    </a:cubicBezTo>
                    <a:close/>
                    <a:moveTo>
                      <a:pt x="7159" y="14112"/>
                    </a:moveTo>
                    <a:cubicBezTo>
                      <a:pt x="7176" y="14324"/>
                      <a:pt x="7135" y="14406"/>
                      <a:pt x="6989" y="14448"/>
                    </a:cubicBezTo>
                    <a:cubicBezTo>
                      <a:pt x="6958" y="14458"/>
                      <a:pt x="6925" y="14458"/>
                      <a:pt x="6893" y="14458"/>
                    </a:cubicBezTo>
                    <a:lnTo>
                      <a:pt x="3901" y="14458"/>
                    </a:lnTo>
                    <a:cubicBezTo>
                      <a:pt x="3633" y="14458"/>
                      <a:pt x="3565" y="14383"/>
                      <a:pt x="3584" y="14112"/>
                    </a:cubicBezTo>
                    <a:close/>
                    <a:moveTo>
                      <a:pt x="4994" y="0"/>
                    </a:moveTo>
                    <a:cubicBezTo>
                      <a:pt x="4909" y="13"/>
                      <a:pt x="4824" y="20"/>
                      <a:pt x="4741" y="36"/>
                    </a:cubicBezTo>
                    <a:cubicBezTo>
                      <a:pt x="4447" y="92"/>
                      <a:pt x="4152" y="143"/>
                      <a:pt x="3862" y="213"/>
                    </a:cubicBezTo>
                    <a:cubicBezTo>
                      <a:pt x="3490" y="300"/>
                      <a:pt x="3144" y="463"/>
                      <a:pt x="2810" y="643"/>
                    </a:cubicBezTo>
                    <a:cubicBezTo>
                      <a:pt x="2516" y="800"/>
                      <a:pt x="2237" y="979"/>
                      <a:pt x="1988" y="1199"/>
                    </a:cubicBezTo>
                    <a:cubicBezTo>
                      <a:pt x="1776" y="1387"/>
                      <a:pt x="1563" y="1578"/>
                      <a:pt x="1370" y="1784"/>
                    </a:cubicBezTo>
                    <a:cubicBezTo>
                      <a:pt x="1126" y="2048"/>
                      <a:pt x="915" y="2338"/>
                      <a:pt x="739" y="2652"/>
                    </a:cubicBezTo>
                    <a:cubicBezTo>
                      <a:pt x="533" y="3014"/>
                      <a:pt x="358" y="3389"/>
                      <a:pt x="241" y="3791"/>
                    </a:cubicBezTo>
                    <a:cubicBezTo>
                      <a:pt x="151" y="4092"/>
                      <a:pt x="71" y="4396"/>
                      <a:pt x="51" y="4712"/>
                    </a:cubicBezTo>
                    <a:cubicBezTo>
                      <a:pt x="31" y="5051"/>
                      <a:pt x="0" y="5392"/>
                      <a:pt x="21" y="5729"/>
                    </a:cubicBezTo>
                    <a:cubicBezTo>
                      <a:pt x="42" y="6070"/>
                      <a:pt x="108" y="6411"/>
                      <a:pt x="184" y="6745"/>
                    </a:cubicBezTo>
                    <a:cubicBezTo>
                      <a:pt x="265" y="7104"/>
                      <a:pt x="407" y="7448"/>
                      <a:pt x="580" y="7775"/>
                    </a:cubicBezTo>
                    <a:cubicBezTo>
                      <a:pt x="758" y="8114"/>
                      <a:pt x="963" y="8440"/>
                      <a:pt x="1211" y="8735"/>
                    </a:cubicBezTo>
                    <a:cubicBezTo>
                      <a:pt x="1394" y="8950"/>
                      <a:pt x="1587" y="9155"/>
                      <a:pt x="1771" y="9369"/>
                    </a:cubicBezTo>
                    <a:cubicBezTo>
                      <a:pt x="2003" y="9641"/>
                      <a:pt x="2204" y="9932"/>
                      <a:pt x="2378" y="10243"/>
                    </a:cubicBezTo>
                    <a:cubicBezTo>
                      <a:pt x="2585" y="10614"/>
                      <a:pt x="2753" y="11002"/>
                      <a:pt x="2876" y="11409"/>
                    </a:cubicBezTo>
                    <a:cubicBezTo>
                      <a:pt x="2912" y="11527"/>
                      <a:pt x="2946" y="11646"/>
                      <a:pt x="2981" y="11771"/>
                    </a:cubicBezTo>
                    <a:cubicBezTo>
                      <a:pt x="2784" y="11887"/>
                      <a:pt x="2660" y="12063"/>
                      <a:pt x="2629" y="12288"/>
                    </a:cubicBezTo>
                    <a:cubicBezTo>
                      <a:pt x="2598" y="12511"/>
                      <a:pt x="2646" y="12722"/>
                      <a:pt x="2815" y="12889"/>
                    </a:cubicBezTo>
                    <a:cubicBezTo>
                      <a:pt x="2491" y="13222"/>
                      <a:pt x="2562" y="13871"/>
                      <a:pt x="3110" y="14072"/>
                    </a:cubicBezTo>
                    <a:cubicBezTo>
                      <a:pt x="3120" y="14178"/>
                      <a:pt x="3115" y="14284"/>
                      <a:pt x="3138" y="14386"/>
                    </a:cubicBezTo>
                    <a:cubicBezTo>
                      <a:pt x="3195" y="14651"/>
                      <a:pt x="3360" y="14817"/>
                      <a:pt x="3622" y="14885"/>
                    </a:cubicBezTo>
                    <a:cubicBezTo>
                      <a:pt x="3625" y="14887"/>
                      <a:pt x="3629" y="14894"/>
                      <a:pt x="3630" y="14898"/>
                    </a:cubicBezTo>
                    <a:lnTo>
                      <a:pt x="7091" y="14898"/>
                    </a:lnTo>
                    <a:cubicBezTo>
                      <a:pt x="7190" y="14844"/>
                      <a:pt x="7300" y="14803"/>
                      <a:pt x="7388" y="14737"/>
                    </a:cubicBezTo>
                    <a:cubicBezTo>
                      <a:pt x="7514" y="14641"/>
                      <a:pt x="7580" y="14503"/>
                      <a:pt x="7605" y="14346"/>
                    </a:cubicBezTo>
                    <a:cubicBezTo>
                      <a:pt x="7606" y="14332"/>
                      <a:pt x="7607" y="14315"/>
                      <a:pt x="7605" y="14301"/>
                    </a:cubicBezTo>
                    <a:cubicBezTo>
                      <a:pt x="7571" y="14141"/>
                      <a:pt x="7640" y="14056"/>
                      <a:pt x="7783" y="13976"/>
                    </a:cubicBezTo>
                    <a:cubicBezTo>
                      <a:pt x="7967" y="13877"/>
                      <a:pt x="8069" y="13700"/>
                      <a:pt x="8101" y="13485"/>
                    </a:cubicBezTo>
                    <a:cubicBezTo>
                      <a:pt x="8131" y="13278"/>
                      <a:pt x="8078" y="13097"/>
                      <a:pt x="7955" y="12934"/>
                    </a:cubicBezTo>
                    <a:cubicBezTo>
                      <a:pt x="7926" y="12896"/>
                      <a:pt x="7937" y="12868"/>
                      <a:pt x="7960" y="12841"/>
                    </a:cubicBezTo>
                    <a:cubicBezTo>
                      <a:pt x="8066" y="12722"/>
                      <a:pt x="8104" y="12575"/>
                      <a:pt x="8111" y="12426"/>
                    </a:cubicBezTo>
                    <a:cubicBezTo>
                      <a:pt x="8121" y="12257"/>
                      <a:pt x="8073" y="12094"/>
                      <a:pt x="7961" y="11960"/>
                    </a:cubicBezTo>
                    <a:cubicBezTo>
                      <a:pt x="7912" y="11902"/>
                      <a:pt x="7846" y="11858"/>
                      <a:pt x="7793" y="11801"/>
                    </a:cubicBezTo>
                    <a:cubicBezTo>
                      <a:pt x="7776" y="11783"/>
                      <a:pt x="7764" y="11743"/>
                      <a:pt x="7771" y="11719"/>
                    </a:cubicBezTo>
                    <a:cubicBezTo>
                      <a:pt x="7868" y="11433"/>
                      <a:pt x="7958" y="11145"/>
                      <a:pt x="8066" y="10863"/>
                    </a:cubicBezTo>
                    <a:cubicBezTo>
                      <a:pt x="8223" y="10456"/>
                      <a:pt x="8441" y="10077"/>
                      <a:pt x="8698" y="9724"/>
                    </a:cubicBezTo>
                    <a:cubicBezTo>
                      <a:pt x="8837" y="9536"/>
                      <a:pt x="8985" y="9352"/>
                      <a:pt x="9142" y="9180"/>
                    </a:cubicBezTo>
                    <a:cubicBezTo>
                      <a:pt x="9496" y="8795"/>
                      <a:pt x="9820" y="8390"/>
                      <a:pt x="10073" y="7927"/>
                    </a:cubicBezTo>
                    <a:cubicBezTo>
                      <a:pt x="10301" y="7514"/>
                      <a:pt x="10471" y="7077"/>
                      <a:pt x="10578" y="6619"/>
                    </a:cubicBezTo>
                    <a:cubicBezTo>
                      <a:pt x="10634" y="6388"/>
                      <a:pt x="10665" y="6148"/>
                      <a:pt x="10690" y="5910"/>
                    </a:cubicBezTo>
                    <a:cubicBezTo>
                      <a:pt x="10714" y="5684"/>
                      <a:pt x="10728" y="5456"/>
                      <a:pt x="10726" y="5228"/>
                    </a:cubicBezTo>
                    <a:cubicBezTo>
                      <a:pt x="10724" y="4887"/>
                      <a:pt x="10682" y="4543"/>
                      <a:pt x="10607" y="4205"/>
                    </a:cubicBezTo>
                    <a:cubicBezTo>
                      <a:pt x="10498" y="3707"/>
                      <a:pt x="10324" y="3229"/>
                      <a:pt x="10073" y="2788"/>
                    </a:cubicBezTo>
                    <a:cubicBezTo>
                      <a:pt x="9919" y="2517"/>
                      <a:pt x="9738" y="2263"/>
                      <a:pt x="9551" y="2015"/>
                    </a:cubicBezTo>
                    <a:cubicBezTo>
                      <a:pt x="9410" y="1827"/>
                      <a:pt x="9249" y="1650"/>
                      <a:pt x="9079" y="1487"/>
                    </a:cubicBezTo>
                    <a:cubicBezTo>
                      <a:pt x="8776" y="1196"/>
                      <a:pt x="8441" y="943"/>
                      <a:pt x="8078" y="730"/>
                    </a:cubicBezTo>
                    <a:cubicBezTo>
                      <a:pt x="7713" y="517"/>
                      <a:pt x="7331" y="341"/>
                      <a:pt x="6925" y="230"/>
                    </a:cubicBezTo>
                    <a:cubicBezTo>
                      <a:pt x="6661" y="157"/>
                      <a:pt x="6392" y="109"/>
                      <a:pt x="6126" y="56"/>
                    </a:cubicBezTo>
                    <a:cubicBezTo>
                      <a:pt x="6003" y="30"/>
                      <a:pt x="5878" y="17"/>
                      <a:pt x="57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71"/>
              <p:cNvSpPr/>
              <p:nvPr/>
            </p:nvSpPr>
            <p:spPr>
              <a:xfrm>
                <a:off x="3264214" y="4187411"/>
                <a:ext cx="203563" cy="203218"/>
              </a:xfrm>
              <a:custGeom>
                <a:rect b="b" l="l" r="r" t="t"/>
                <a:pathLst>
                  <a:path extrusionOk="0" h="6490" w="6501">
                    <a:moveTo>
                      <a:pt x="1480" y="463"/>
                    </a:moveTo>
                    <a:cubicBezTo>
                      <a:pt x="1977" y="463"/>
                      <a:pt x="2473" y="464"/>
                      <a:pt x="2969" y="464"/>
                    </a:cubicBezTo>
                    <a:cubicBezTo>
                      <a:pt x="2978" y="464"/>
                      <a:pt x="2987" y="466"/>
                      <a:pt x="3006" y="470"/>
                    </a:cubicBezTo>
                    <a:cubicBezTo>
                      <a:pt x="3006" y="648"/>
                      <a:pt x="3010" y="821"/>
                      <a:pt x="3004" y="995"/>
                    </a:cubicBezTo>
                    <a:cubicBezTo>
                      <a:pt x="3002" y="1134"/>
                      <a:pt x="3089" y="1257"/>
                      <a:pt x="3256" y="1264"/>
                    </a:cubicBezTo>
                    <a:cubicBezTo>
                      <a:pt x="3457" y="1271"/>
                      <a:pt x="3603" y="1381"/>
                      <a:pt x="3681" y="1571"/>
                    </a:cubicBezTo>
                    <a:cubicBezTo>
                      <a:pt x="3754" y="1752"/>
                      <a:pt x="3709" y="1917"/>
                      <a:pt x="3590" y="2056"/>
                    </a:cubicBezTo>
                    <a:cubicBezTo>
                      <a:pt x="3508" y="2149"/>
                      <a:pt x="3398" y="2213"/>
                      <a:pt x="3265" y="2213"/>
                    </a:cubicBezTo>
                    <a:cubicBezTo>
                      <a:pt x="3262" y="2213"/>
                      <a:pt x="3259" y="2213"/>
                      <a:pt x="3256" y="2213"/>
                    </a:cubicBezTo>
                    <a:cubicBezTo>
                      <a:pt x="3254" y="2213"/>
                      <a:pt x="3251" y="2213"/>
                      <a:pt x="3248" y="2213"/>
                    </a:cubicBezTo>
                    <a:cubicBezTo>
                      <a:pt x="3092" y="2213"/>
                      <a:pt x="3006" y="2330"/>
                      <a:pt x="3006" y="2462"/>
                    </a:cubicBezTo>
                    <a:lnTo>
                      <a:pt x="3006" y="3027"/>
                    </a:lnTo>
                    <a:cubicBezTo>
                      <a:pt x="2949" y="3027"/>
                      <a:pt x="2893" y="3027"/>
                      <a:pt x="2838" y="3027"/>
                    </a:cubicBezTo>
                    <a:cubicBezTo>
                      <a:pt x="2784" y="3027"/>
                      <a:pt x="2730" y="3027"/>
                      <a:pt x="2676" y="3025"/>
                    </a:cubicBezTo>
                    <a:cubicBezTo>
                      <a:pt x="2656" y="3025"/>
                      <a:pt x="2628" y="3000"/>
                      <a:pt x="2622" y="2980"/>
                    </a:cubicBezTo>
                    <a:cubicBezTo>
                      <a:pt x="2516" y="2618"/>
                      <a:pt x="2263" y="2414"/>
                      <a:pt x="1908" y="2325"/>
                    </a:cubicBezTo>
                    <a:cubicBezTo>
                      <a:pt x="1858" y="2312"/>
                      <a:pt x="1804" y="2306"/>
                      <a:pt x="1748" y="2306"/>
                    </a:cubicBezTo>
                    <a:cubicBezTo>
                      <a:pt x="1471" y="2306"/>
                      <a:pt x="1142" y="2453"/>
                      <a:pt x="1000" y="2666"/>
                    </a:cubicBezTo>
                    <a:cubicBezTo>
                      <a:pt x="926" y="2773"/>
                      <a:pt x="874" y="2895"/>
                      <a:pt x="804" y="3022"/>
                    </a:cubicBezTo>
                    <a:lnTo>
                      <a:pt x="448" y="3022"/>
                    </a:lnTo>
                    <a:lnTo>
                      <a:pt x="448" y="2928"/>
                    </a:lnTo>
                    <a:lnTo>
                      <a:pt x="448" y="842"/>
                    </a:lnTo>
                    <a:cubicBezTo>
                      <a:pt x="448" y="685"/>
                      <a:pt x="502" y="555"/>
                      <a:pt x="653" y="484"/>
                    </a:cubicBezTo>
                    <a:cubicBezTo>
                      <a:pt x="677" y="471"/>
                      <a:pt x="707" y="464"/>
                      <a:pt x="735" y="464"/>
                    </a:cubicBezTo>
                    <a:cubicBezTo>
                      <a:pt x="984" y="463"/>
                      <a:pt x="1232" y="463"/>
                      <a:pt x="1480" y="463"/>
                    </a:cubicBezTo>
                    <a:close/>
                    <a:moveTo>
                      <a:pt x="3632" y="3466"/>
                    </a:moveTo>
                    <a:cubicBezTo>
                      <a:pt x="3685" y="3466"/>
                      <a:pt x="3736" y="3467"/>
                      <a:pt x="3787" y="3469"/>
                    </a:cubicBezTo>
                    <a:cubicBezTo>
                      <a:pt x="3809" y="3471"/>
                      <a:pt x="3845" y="3498"/>
                      <a:pt x="3851" y="3520"/>
                    </a:cubicBezTo>
                    <a:cubicBezTo>
                      <a:pt x="3921" y="3747"/>
                      <a:pt x="4058" y="3919"/>
                      <a:pt x="4261" y="4042"/>
                    </a:cubicBezTo>
                    <a:cubicBezTo>
                      <a:pt x="4415" y="4135"/>
                      <a:pt x="4574" y="4180"/>
                      <a:pt x="4736" y="4180"/>
                    </a:cubicBezTo>
                    <a:cubicBezTo>
                      <a:pt x="4862" y="4180"/>
                      <a:pt x="4989" y="4153"/>
                      <a:pt x="5117" y="4100"/>
                    </a:cubicBezTo>
                    <a:cubicBezTo>
                      <a:pt x="5378" y="3990"/>
                      <a:pt x="5543" y="3789"/>
                      <a:pt x="5637" y="3526"/>
                    </a:cubicBezTo>
                    <a:cubicBezTo>
                      <a:pt x="5647" y="3501"/>
                      <a:pt x="5680" y="3471"/>
                      <a:pt x="5705" y="3471"/>
                    </a:cubicBezTo>
                    <a:cubicBezTo>
                      <a:pt x="5746" y="3469"/>
                      <a:pt x="5787" y="3468"/>
                      <a:pt x="5829" y="3468"/>
                    </a:cubicBezTo>
                    <a:cubicBezTo>
                      <a:pt x="5892" y="3468"/>
                      <a:pt x="5956" y="3469"/>
                      <a:pt x="6025" y="3469"/>
                    </a:cubicBezTo>
                    <a:cubicBezTo>
                      <a:pt x="6026" y="3502"/>
                      <a:pt x="6026" y="3533"/>
                      <a:pt x="6026" y="3564"/>
                    </a:cubicBezTo>
                    <a:lnTo>
                      <a:pt x="6026" y="5693"/>
                    </a:lnTo>
                    <a:cubicBezTo>
                      <a:pt x="6026" y="5890"/>
                      <a:pt x="5889" y="6030"/>
                      <a:pt x="5697" y="6030"/>
                    </a:cubicBezTo>
                    <a:lnTo>
                      <a:pt x="3473" y="6030"/>
                    </a:lnTo>
                    <a:cubicBezTo>
                      <a:pt x="3471" y="6002"/>
                      <a:pt x="3469" y="5976"/>
                      <a:pt x="3469" y="5952"/>
                    </a:cubicBezTo>
                    <a:lnTo>
                      <a:pt x="3469" y="5447"/>
                    </a:lnTo>
                    <a:cubicBezTo>
                      <a:pt x="3469" y="5323"/>
                      <a:pt x="3384" y="5241"/>
                      <a:pt x="3256" y="5234"/>
                    </a:cubicBezTo>
                    <a:cubicBezTo>
                      <a:pt x="2968" y="5219"/>
                      <a:pt x="2750" y="5016"/>
                      <a:pt x="2764" y="4726"/>
                    </a:cubicBezTo>
                    <a:cubicBezTo>
                      <a:pt x="2777" y="4484"/>
                      <a:pt x="2956" y="4294"/>
                      <a:pt x="3208" y="4280"/>
                    </a:cubicBezTo>
                    <a:cubicBezTo>
                      <a:pt x="3379" y="4270"/>
                      <a:pt x="3476" y="4184"/>
                      <a:pt x="3469" y="4016"/>
                    </a:cubicBezTo>
                    <a:cubicBezTo>
                      <a:pt x="3461" y="3837"/>
                      <a:pt x="3466" y="3656"/>
                      <a:pt x="3466" y="3467"/>
                    </a:cubicBezTo>
                    <a:cubicBezTo>
                      <a:pt x="3524" y="3467"/>
                      <a:pt x="3579" y="3466"/>
                      <a:pt x="3632" y="3466"/>
                    </a:cubicBezTo>
                    <a:close/>
                    <a:moveTo>
                      <a:pt x="1726" y="2766"/>
                    </a:moveTo>
                    <a:cubicBezTo>
                      <a:pt x="1727" y="2766"/>
                      <a:pt x="1727" y="2766"/>
                      <a:pt x="1728" y="2766"/>
                    </a:cubicBezTo>
                    <a:cubicBezTo>
                      <a:pt x="1991" y="2769"/>
                      <a:pt x="2192" y="2939"/>
                      <a:pt x="2211" y="3233"/>
                    </a:cubicBezTo>
                    <a:cubicBezTo>
                      <a:pt x="2218" y="3362"/>
                      <a:pt x="2311" y="3471"/>
                      <a:pt x="2439" y="3471"/>
                    </a:cubicBezTo>
                    <a:cubicBezTo>
                      <a:pt x="2443" y="3471"/>
                      <a:pt x="2447" y="3471"/>
                      <a:pt x="2451" y="3471"/>
                    </a:cubicBezTo>
                    <a:cubicBezTo>
                      <a:pt x="2518" y="3467"/>
                      <a:pt x="2584" y="3465"/>
                      <a:pt x="2650" y="3465"/>
                    </a:cubicBezTo>
                    <a:cubicBezTo>
                      <a:pt x="2767" y="3465"/>
                      <a:pt x="2884" y="3469"/>
                      <a:pt x="3004" y="3469"/>
                    </a:cubicBezTo>
                    <a:lnTo>
                      <a:pt x="3004" y="3847"/>
                    </a:lnTo>
                    <a:cubicBezTo>
                      <a:pt x="2664" y="3936"/>
                      <a:pt x="2359" y="4250"/>
                      <a:pt x="2320" y="4638"/>
                    </a:cubicBezTo>
                    <a:cubicBezTo>
                      <a:pt x="2289" y="4949"/>
                      <a:pt x="2379" y="5207"/>
                      <a:pt x="2593" y="5425"/>
                    </a:cubicBezTo>
                    <a:cubicBezTo>
                      <a:pt x="2695" y="5529"/>
                      <a:pt x="2822" y="5596"/>
                      <a:pt x="2961" y="5644"/>
                    </a:cubicBezTo>
                    <a:cubicBezTo>
                      <a:pt x="2982" y="5651"/>
                      <a:pt x="3009" y="5686"/>
                      <a:pt x="3009" y="5709"/>
                    </a:cubicBezTo>
                    <a:cubicBezTo>
                      <a:pt x="3010" y="5811"/>
                      <a:pt x="3009" y="5913"/>
                      <a:pt x="3009" y="6030"/>
                    </a:cubicBezTo>
                    <a:lnTo>
                      <a:pt x="2904" y="6030"/>
                    </a:lnTo>
                    <a:cubicBezTo>
                      <a:pt x="2507" y="6030"/>
                      <a:pt x="2111" y="6028"/>
                      <a:pt x="1714" y="6028"/>
                    </a:cubicBezTo>
                    <a:cubicBezTo>
                      <a:pt x="1416" y="6028"/>
                      <a:pt x="1118" y="6029"/>
                      <a:pt x="820" y="6033"/>
                    </a:cubicBezTo>
                    <a:cubicBezTo>
                      <a:pt x="817" y="6033"/>
                      <a:pt x="814" y="6033"/>
                      <a:pt x="811" y="6033"/>
                    </a:cubicBezTo>
                    <a:cubicBezTo>
                      <a:pt x="607" y="6033"/>
                      <a:pt x="452" y="5894"/>
                      <a:pt x="451" y="5684"/>
                    </a:cubicBezTo>
                    <a:cubicBezTo>
                      <a:pt x="445" y="4952"/>
                      <a:pt x="449" y="4222"/>
                      <a:pt x="451" y="3492"/>
                    </a:cubicBezTo>
                    <a:cubicBezTo>
                      <a:pt x="451" y="3486"/>
                      <a:pt x="455" y="3481"/>
                      <a:pt x="459" y="3467"/>
                    </a:cubicBezTo>
                    <a:lnTo>
                      <a:pt x="1028" y="3467"/>
                    </a:lnTo>
                    <a:cubicBezTo>
                      <a:pt x="1165" y="3467"/>
                      <a:pt x="1259" y="3373"/>
                      <a:pt x="1261" y="3233"/>
                    </a:cubicBezTo>
                    <a:cubicBezTo>
                      <a:pt x="1264" y="2957"/>
                      <a:pt x="1490" y="2766"/>
                      <a:pt x="1726" y="2766"/>
                    </a:cubicBezTo>
                    <a:close/>
                    <a:moveTo>
                      <a:pt x="5694" y="0"/>
                    </a:moveTo>
                    <a:cubicBezTo>
                      <a:pt x="5692" y="0"/>
                      <a:pt x="5689" y="0"/>
                      <a:pt x="5687" y="0"/>
                    </a:cubicBezTo>
                    <a:cubicBezTo>
                      <a:pt x="5444" y="2"/>
                      <a:pt x="5200" y="3"/>
                      <a:pt x="4957" y="3"/>
                    </a:cubicBezTo>
                    <a:cubicBezTo>
                      <a:pt x="4714" y="3"/>
                      <a:pt x="4471" y="2"/>
                      <a:pt x="4228" y="2"/>
                    </a:cubicBezTo>
                    <a:cubicBezTo>
                      <a:pt x="3985" y="2"/>
                      <a:pt x="3742" y="3"/>
                      <a:pt x="3498" y="5"/>
                    </a:cubicBezTo>
                    <a:cubicBezTo>
                      <a:pt x="3375" y="6"/>
                      <a:pt x="3251" y="8"/>
                      <a:pt x="3128" y="8"/>
                    </a:cubicBezTo>
                    <a:cubicBezTo>
                      <a:pt x="3088" y="8"/>
                      <a:pt x="3049" y="8"/>
                      <a:pt x="3010" y="7"/>
                    </a:cubicBezTo>
                    <a:cubicBezTo>
                      <a:pt x="2678" y="2"/>
                      <a:pt x="2346" y="1"/>
                      <a:pt x="2014" y="1"/>
                    </a:cubicBezTo>
                    <a:cubicBezTo>
                      <a:pt x="1599" y="1"/>
                      <a:pt x="1183" y="3"/>
                      <a:pt x="768" y="3"/>
                    </a:cubicBezTo>
                    <a:cubicBezTo>
                      <a:pt x="713" y="3"/>
                      <a:pt x="657" y="10"/>
                      <a:pt x="605" y="20"/>
                    </a:cubicBezTo>
                    <a:cubicBezTo>
                      <a:pt x="265" y="88"/>
                      <a:pt x="1" y="438"/>
                      <a:pt x="7" y="767"/>
                    </a:cubicBezTo>
                    <a:cubicBezTo>
                      <a:pt x="15" y="1514"/>
                      <a:pt x="9" y="2263"/>
                      <a:pt x="11" y="3011"/>
                    </a:cubicBezTo>
                    <a:cubicBezTo>
                      <a:pt x="11" y="3152"/>
                      <a:pt x="19" y="3294"/>
                      <a:pt x="15" y="3437"/>
                    </a:cubicBezTo>
                    <a:cubicBezTo>
                      <a:pt x="1" y="4212"/>
                      <a:pt x="9" y="4986"/>
                      <a:pt x="11" y="5761"/>
                    </a:cubicBezTo>
                    <a:cubicBezTo>
                      <a:pt x="11" y="5822"/>
                      <a:pt x="22" y="5889"/>
                      <a:pt x="40" y="5948"/>
                    </a:cubicBezTo>
                    <a:cubicBezTo>
                      <a:pt x="134" y="6268"/>
                      <a:pt x="437" y="6490"/>
                      <a:pt x="776" y="6490"/>
                    </a:cubicBezTo>
                    <a:lnTo>
                      <a:pt x="3002" y="6490"/>
                    </a:lnTo>
                    <a:cubicBezTo>
                      <a:pt x="3048" y="6490"/>
                      <a:pt x="3102" y="6487"/>
                      <a:pt x="3146" y="6470"/>
                    </a:cubicBezTo>
                    <a:cubicBezTo>
                      <a:pt x="3178" y="6457"/>
                      <a:pt x="3209" y="6452"/>
                      <a:pt x="3240" y="6452"/>
                    </a:cubicBezTo>
                    <a:cubicBezTo>
                      <a:pt x="3277" y="6452"/>
                      <a:pt x="3313" y="6459"/>
                      <a:pt x="3351" y="6470"/>
                    </a:cubicBezTo>
                    <a:cubicBezTo>
                      <a:pt x="3398" y="6483"/>
                      <a:pt x="3449" y="6487"/>
                      <a:pt x="3497" y="6487"/>
                    </a:cubicBezTo>
                    <a:cubicBezTo>
                      <a:pt x="3851" y="6489"/>
                      <a:pt x="4206" y="6489"/>
                      <a:pt x="4560" y="6489"/>
                    </a:cubicBezTo>
                    <a:cubicBezTo>
                      <a:pt x="4914" y="6489"/>
                      <a:pt x="5269" y="6489"/>
                      <a:pt x="5623" y="6487"/>
                    </a:cubicBezTo>
                    <a:cubicBezTo>
                      <a:pt x="5705" y="6487"/>
                      <a:pt x="5789" y="6486"/>
                      <a:pt x="5867" y="6469"/>
                    </a:cubicBezTo>
                    <a:cubicBezTo>
                      <a:pt x="6036" y="6433"/>
                      <a:pt x="6181" y="6351"/>
                      <a:pt x="6295" y="6217"/>
                    </a:cubicBezTo>
                    <a:cubicBezTo>
                      <a:pt x="6448" y="6040"/>
                      <a:pt x="6486" y="5834"/>
                      <a:pt x="6486" y="5610"/>
                    </a:cubicBezTo>
                    <a:lnTo>
                      <a:pt x="6486" y="3491"/>
                    </a:lnTo>
                    <a:cubicBezTo>
                      <a:pt x="6486" y="3459"/>
                      <a:pt x="6491" y="3428"/>
                      <a:pt x="6482" y="3403"/>
                    </a:cubicBezTo>
                    <a:cubicBezTo>
                      <a:pt x="6441" y="3301"/>
                      <a:pt x="6441" y="3201"/>
                      <a:pt x="6471" y="3096"/>
                    </a:cubicBezTo>
                    <a:cubicBezTo>
                      <a:pt x="6475" y="3078"/>
                      <a:pt x="6485" y="3059"/>
                      <a:pt x="6485" y="3039"/>
                    </a:cubicBezTo>
                    <a:cubicBezTo>
                      <a:pt x="6486" y="2778"/>
                      <a:pt x="6493" y="2514"/>
                      <a:pt x="6483" y="2253"/>
                    </a:cubicBezTo>
                    <a:cubicBezTo>
                      <a:pt x="6477" y="2089"/>
                      <a:pt x="6390" y="2019"/>
                      <a:pt x="6245" y="2019"/>
                    </a:cubicBezTo>
                    <a:cubicBezTo>
                      <a:pt x="6240" y="2019"/>
                      <a:pt x="6236" y="2019"/>
                      <a:pt x="6232" y="2019"/>
                    </a:cubicBezTo>
                    <a:cubicBezTo>
                      <a:pt x="6110" y="2021"/>
                      <a:pt x="6026" y="2128"/>
                      <a:pt x="6026" y="2271"/>
                    </a:cubicBezTo>
                    <a:lnTo>
                      <a:pt x="6026" y="2766"/>
                    </a:lnTo>
                    <a:lnTo>
                      <a:pt x="6026" y="3025"/>
                    </a:lnTo>
                    <a:lnTo>
                      <a:pt x="5470" y="3025"/>
                    </a:lnTo>
                    <a:cubicBezTo>
                      <a:pt x="5305" y="3025"/>
                      <a:pt x="5219" y="3111"/>
                      <a:pt x="5216" y="3274"/>
                    </a:cubicBezTo>
                    <a:cubicBezTo>
                      <a:pt x="5212" y="3437"/>
                      <a:pt x="5132" y="3559"/>
                      <a:pt x="5001" y="3642"/>
                    </a:cubicBezTo>
                    <a:cubicBezTo>
                      <a:pt x="4917" y="3695"/>
                      <a:pt x="4830" y="3719"/>
                      <a:pt x="4745" y="3719"/>
                    </a:cubicBezTo>
                    <a:cubicBezTo>
                      <a:pt x="4499" y="3719"/>
                      <a:pt x="4278" y="3517"/>
                      <a:pt x="4262" y="3236"/>
                    </a:cubicBezTo>
                    <a:cubicBezTo>
                      <a:pt x="4254" y="3087"/>
                      <a:pt x="4191" y="3025"/>
                      <a:pt x="4044" y="3025"/>
                    </a:cubicBezTo>
                    <a:lnTo>
                      <a:pt x="3471" y="3025"/>
                    </a:lnTo>
                    <a:lnTo>
                      <a:pt x="3471" y="2643"/>
                    </a:lnTo>
                    <a:cubicBezTo>
                      <a:pt x="3648" y="2592"/>
                      <a:pt x="3798" y="2503"/>
                      <a:pt x="3924" y="2367"/>
                    </a:cubicBezTo>
                    <a:cubicBezTo>
                      <a:pt x="4148" y="2123"/>
                      <a:pt x="4221" y="1840"/>
                      <a:pt x="4148" y="1524"/>
                    </a:cubicBezTo>
                    <a:cubicBezTo>
                      <a:pt x="4067" y="1186"/>
                      <a:pt x="3855" y="960"/>
                      <a:pt x="3525" y="848"/>
                    </a:cubicBezTo>
                    <a:cubicBezTo>
                      <a:pt x="3504" y="841"/>
                      <a:pt x="3471" y="814"/>
                      <a:pt x="3471" y="795"/>
                    </a:cubicBezTo>
                    <a:cubicBezTo>
                      <a:pt x="3466" y="687"/>
                      <a:pt x="3470" y="579"/>
                      <a:pt x="3470" y="466"/>
                    </a:cubicBezTo>
                    <a:cubicBezTo>
                      <a:pt x="3491" y="464"/>
                      <a:pt x="3497" y="463"/>
                      <a:pt x="3501" y="463"/>
                    </a:cubicBezTo>
                    <a:cubicBezTo>
                      <a:pt x="3826" y="463"/>
                      <a:pt x="4151" y="464"/>
                      <a:pt x="4475" y="464"/>
                    </a:cubicBezTo>
                    <a:cubicBezTo>
                      <a:pt x="4880" y="464"/>
                      <a:pt x="5286" y="463"/>
                      <a:pt x="5691" y="459"/>
                    </a:cubicBezTo>
                    <a:cubicBezTo>
                      <a:pt x="5692" y="459"/>
                      <a:pt x="5693" y="459"/>
                      <a:pt x="5694" y="459"/>
                    </a:cubicBezTo>
                    <a:cubicBezTo>
                      <a:pt x="5890" y="459"/>
                      <a:pt x="6041" y="626"/>
                      <a:pt x="6032" y="805"/>
                    </a:cubicBezTo>
                    <a:cubicBezTo>
                      <a:pt x="6025" y="944"/>
                      <a:pt x="6031" y="1083"/>
                      <a:pt x="6031" y="1221"/>
                    </a:cubicBezTo>
                    <a:cubicBezTo>
                      <a:pt x="6031" y="1330"/>
                      <a:pt x="6114" y="1441"/>
                      <a:pt x="6203" y="1450"/>
                    </a:cubicBezTo>
                    <a:cubicBezTo>
                      <a:pt x="6221" y="1453"/>
                      <a:pt x="6237" y="1454"/>
                      <a:pt x="6253" y="1454"/>
                    </a:cubicBezTo>
                    <a:cubicBezTo>
                      <a:pt x="6364" y="1454"/>
                      <a:pt x="6440" y="1398"/>
                      <a:pt x="6472" y="1288"/>
                    </a:cubicBezTo>
                    <a:cubicBezTo>
                      <a:pt x="6485" y="1244"/>
                      <a:pt x="6491" y="1196"/>
                      <a:pt x="6489" y="1152"/>
                    </a:cubicBezTo>
                    <a:cubicBezTo>
                      <a:pt x="6483" y="965"/>
                      <a:pt x="6500" y="771"/>
                      <a:pt x="6461" y="592"/>
                    </a:cubicBezTo>
                    <a:cubicBezTo>
                      <a:pt x="6376" y="226"/>
                      <a:pt x="6073" y="0"/>
                      <a:pt x="56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0" name="Google Shape;1530;p71"/>
          <p:cNvGrpSpPr/>
          <p:nvPr/>
        </p:nvGrpSpPr>
        <p:grpSpPr>
          <a:xfrm>
            <a:off x="876075" y="3985833"/>
            <a:ext cx="614700" cy="614700"/>
            <a:chOff x="877442" y="3985833"/>
            <a:chExt cx="614700" cy="614700"/>
          </a:xfrm>
        </p:grpSpPr>
        <p:sp>
          <p:nvSpPr>
            <p:cNvPr id="1531" name="Google Shape;1531;p71"/>
            <p:cNvSpPr/>
            <p:nvPr/>
          </p:nvSpPr>
          <p:spPr>
            <a:xfrm>
              <a:off x="877442"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71"/>
            <p:cNvSpPr/>
            <p:nvPr/>
          </p:nvSpPr>
          <p:spPr>
            <a:xfrm>
              <a:off x="978630" y="4059810"/>
              <a:ext cx="412855" cy="466744"/>
            </a:xfrm>
            <a:custGeom>
              <a:rect b="b" l="l" r="r" t="t"/>
              <a:pathLst>
                <a:path extrusionOk="0" h="14906" w="13185">
                  <a:moveTo>
                    <a:pt x="9316" y="815"/>
                  </a:moveTo>
                  <a:cubicBezTo>
                    <a:pt x="9607" y="1107"/>
                    <a:pt x="9895" y="1395"/>
                    <a:pt x="10166" y="1670"/>
                  </a:cubicBezTo>
                  <a:cubicBezTo>
                    <a:pt x="10050" y="1670"/>
                    <a:pt x="9925" y="1676"/>
                    <a:pt x="9798" y="1676"/>
                  </a:cubicBezTo>
                  <a:cubicBezTo>
                    <a:pt x="9713" y="1676"/>
                    <a:pt x="9627" y="1673"/>
                    <a:pt x="9542" y="1664"/>
                  </a:cubicBezTo>
                  <a:cubicBezTo>
                    <a:pt x="9388" y="1647"/>
                    <a:pt x="9315" y="1516"/>
                    <a:pt x="9315" y="1359"/>
                  </a:cubicBezTo>
                  <a:cubicBezTo>
                    <a:pt x="9316" y="1176"/>
                    <a:pt x="9316" y="996"/>
                    <a:pt x="9316" y="815"/>
                  </a:cubicBezTo>
                  <a:close/>
                  <a:moveTo>
                    <a:pt x="6790" y="1260"/>
                  </a:moveTo>
                  <a:cubicBezTo>
                    <a:pt x="6611" y="1260"/>
                    <a:pt x="6431" y="1261"/>
                    <a:pt x="6252" y="1262"/>
                  </a:cubicBezTo>
                  <a:cubicBezTo>
                    <a:pt x="6110" y="1265"/>
                    <a:pt x="6027" y="1367"/>
                    <a:pt x="6031" y="1517"/>
                  </a:cubicBezTo>
                  <a:cubicBezTo>
                    <a:pt x="6034" y="1634"/>
                    <a:pt x="6131" y="1721"/>
                    <a:pt x="6266" y="1721"/>
                  </a:cubicBezTo>
                  <a:lnTo>
                    <a:pt x="6785" y="1721"/>
                  </a:lnTo>
                  <a:cubicBezTo>
                    <a:pt x="6903" y="1721"/>
                    <a:pt x="7020" y="1719"/>
                    <a:pt x="7138" y="1719"/>
                  </a:cubicBezTo>
                  <a:cubicBezTo>
                    <a:pt x="7196" y="1719"/>
                    <a:pt x="7255" y="1720"/>
                    <a:pt x="7314" y="1721"/>
                  </a:cubicBezTo>
                  <a:cubicBezTo>
                    <a:pt x="7317" y="1721"/>
                    <a:pt x="7319" y="1721"/>
                    <a:pt x="7322" y="1721"/>
                  </a:cubicBezTo>
                  <a:cubicBezTo>
                    <a:pt x="7443" y="1721"/>
                    <a:pt x="7542" y="1627"/>
                    <a:pt x="7547" y="1493"/>
                  </a:cubicBezTo>
                  <a:cubicBezTo>
                    <a:pt x="7552" y="1367"/>
                    <a:pt x="7460" y="1265"/>
                    <a:pt x="7327" y="1262"/>
                  </a:cubicBezTo>
                  <a:cubicBezTo>
                    <a:pt x="7148" y="1261"/>
                    <a:pt x="6969" y="1260"/>
                    <a:pt x="6790" y="1260"/>
                  </a:cubicBezTo>
                  <a:close/>
                  <a:moveTo>
                    <a:pt x="3746" y="453"/>
                  </a:moveTo>
                  <a:cubicBezTo>
                    <a:pt x="3771" y="483"/>
                    <a:pt x="3810" y="510"/>
                    <a:pt x="3825" y="545"/>
                  </a:cubicBezTo>
                  <a:cubicBezTo>
                    <a:pt x="3977" y="877"/>
                    <a:pt x="4125" y="1211"/>
                    <a:pt x="4276" y="1545"/>
                  </a:cubicBezTo>
                  <a:cubicBezTo>
                    <a:pt x="4302" y="1606"/>
                    <a:pt x="4327" y="1666"/>
                    <a:pt x="4356" y="1733"/>
                  </a:cubicBezTo>
                  <a:lnTo>
                    <a:pt x="3133" y="1733"/>
                  </a:lnTo>
                  <a:cubicBezTo>
                    <a:pt x="3177" y="1629"/>
                    <a:pt x="3220" y="1527"/>
                    <a:pt x="3265" y="1425"/>
                  </a:cubicBezTo>
                  <a:cubicBezTo>
                    <a:pt x="3392" y="1132"/>
                    <a:pt x="3520" y="841"/>
                    <a:pt x="3651" y="548"/>
                  </a:cubicBezTo>
                  <a:cubicBezTo>
                    <a:pt x="3670" y="511"/>
                    <a:pt x="3713" y="484"/>
                    <a:pt x="3746" y="453"/>
                  </a:cubicBezTo>
                  <a:close/>
                  <a:moveTo>
                    <a:pt x="6246" y="2287"/>
                  </a:moveTo>
                  <a:cubicBezTo>
                    <a:pt x="6111" y="2287"/>
                    <a:pt x="6031" y="2370"/>
                    <a:pt x="6031" y="2505"/>
                  </a:cubicBezTo>
                  <a:cubicBezTo>
                    <a:pt x="6031" y="2642"/>
                    <a:pt x="6108" y="2727"/>
                    <a:pt x="6233" y="2727"/>
                  </a:cubicBezTo>
                  <a:cubicBezTo>
                    <a:pt x="6235" y="2727"/>
                    <a:pt x="6237" y="2727"/>
                    <a:pt x="6239" y="2727"/>
                  </a:cubicBezTo>
                  <a:lnTo>
                    <a:pt x="7342" y="2727"/>
                  </a:lnTo>
                  <a:cubicBezTo>
                    <a:pt x="7446" y="2727"/>
                    <a:pt x="7546" y="2623"/>
                    <a:pt x="7547" y="2519"/>
                  </a:cubicBezTo>
                  <a:cubicBezTo>
                    <a:pt x="7549" y="2397"/>
                    <a:pt x="7454" y="2287"/>
                    <a:pt x="7340" y="2287"/>
                  </a:cubicBezTo>
                  <a:close/>
                  <a:moveTo>
                    <a:pt x="4496" y="2199"/>
                  </a:moveTo>
                  <a:cubicBezTo>
                    <a:pt x="4542" y="2199"/>
                    <a:pt x="4568" y="2206"/>
                    <a:pt x="4591" y="2260"/>
                  </a:cubicBezTo>
                  <a:cubicBezTo>
                    <a:pt x="4712" y="2547"/>
                    <a:pt x="4849" y="2826"/>
                    <a:pt x="4970" y="3113"/>
                  </a:cubicBezTo>
                  <a:cubicBezTo>
                    <a:pt x="5043" y="3291"/>
                    <a:pt x="5098" y="3481"/>
                    <a:pt x="5165" y="3680"/>
                  </a:cubicBezTo>
                  <a:lnTo>
                    <a:pt x="2327" y="3680"/>
                  </a:lnTo>
                  <a:cubicBezTo>
                    <a:pt x="2389" y="3491"/>
                    <a:pt x="2439" y="3310"/>
                    <a:pt x="2511" y="3135"/>
                  </a:cubicBezTo>
                  <a:cubicBezTo>
                    <a:pt x="2637" y="2831"/>
                    <a:pt x="2773" y="2534"/>
                    <a:pt x="2908" y="2236"/>
                  </a:cubicBezTo>
                  <a:cubicBezTo>
                    <a:pt x="2918" y="2214"/>
                    <a:pt x="2965" y="2200"/>
                    <a:pt x="2993" y="2200"/>
                  </a:cubicBezTo>
                  <a:cubicBezTo>
                    <a:pt x="3380" y="2199"/>
                    <a:pt x="3764" y="2199"/>
                    <a:pt x="4151" y="2199"/>
                  </a:cubicBezTo>
                  <a:cubicBezTo>
                    <a:pt x="4227" y="2199"/>
                    <a:pt x="4303" y="2200"/>
                    <a:pt x="4380" y="2200"/>
                  </a:cubicBezTo>
                  <a:cubicBezTo>
                    <a:pt x="4419" y="2200"/>
                    <a:pt x="4457" y="2199"/>
                    <a:pt x="4496" y="2199"/>
                  </a:cubicBezTo>
                  <a:close/>
                  <a:moveTo>
                    <a:pt x="5212" y="4148"/>
                  </a:moveTo>
                  <a:lnTo>
                    <a:pt x="5212" y="5993"/>
                  </a:lnTo>
                  <a:lnTo>
                    <a:pt x="2275" y="5993"/>
                  </a:lnTo>
                  <a:lnTo>
                    <a:pt x="2275" y="4148"/>
                  </a:lnTo>
                  <a:close/>
                  <a:moveTo>
                    <a:pt x="11200" y="6438"/>
                  </a:moveTo>
                  <a:cubicBezTo>
                    <a:pt x="11390" y="6438"/>
                    <a:pt x="11516" y="6496"/>
                    <a:pt x="11543" y="6730"/>
                  </a:cubicBezTo>
                  <a:cubicBezTo>
                    <a:pt x="11581" y="7071"/>
                    <a:pt x="11710" y="7376"/>
                    <a:pt x="11904" y="7656"/>
                  </a:cubicBezTo>
                  <a:cubicBezTo>
                    <a:pt x="12154" y="8018"/>
                    <a:pt x="12409" y="8379"/>
                    <a:pt x="12668" y="8737"/>
                  </a:cubicBezTo>
                  <a:cubicBezTo>
                    <a:pt x="12788" y="8909"/>
                    <a:pt x="12719" y="9155"/>
                    <a:pt x="12506" y="9235"/>
                  </a:cubicBezTo>
                  <a:cubicBezTo>
                    <a:pt x="12317" y="9305"/>
                    <a:pt x="12129" y="9375"/>
                    <a:pt x="11949" y="9467"/>
                  </a:cubicBezTo>
                  <a:cubicBezTo>
                    <a:pt x="11701" y="9594"/>
                    <a:pt x="11565" y="9808"/>
                    <a:pt x="11563" y="10089"/>
                  </a:cubicBezTo>
                  <a:cubicBezTo>
                    <a:pt x="11557" y="10576"/>
                    <a:pt x="11563" y="11063"/>
                    <a:pt x="11560" y="11546"/>
                  </a:cubicBezTo>
                  <a:cubicBezTo>
                    <a:pt x="11560" y="11678"/>
                    <a:pt x="11543" y="11808"/>
                    <a:pt x="11472" y="11921"/>
                  </a:cubicBezTo>
                  <a:cubicBezTo>
                    <a:pt x="11357" y="12100"/>
                    <a:pt x="11206" y="12235"/>
                    <a:pt x="10988" y="12235"/>
                  </a:cubicBezTo>
                  <a:cubicBezTo>
                    <a:pt x="10980" y="12235"/>
                    <a:pt x="10972" y="12234"/>
                    <a:pt x="10964" y="12234"/>
                  </a:cubicBezTo>
                  <a:cubicBezTo>
                    <a:pt x="10660" y="12223"/>
                    <a:pt x="10356" y="12190"/>
                    <a:pt x="10052" y="12168"/>
                  </a:cubicBezTo>
                  <a:cubicBezTo>
                    <a:pt x="9875" y="12155"/>
                    <a:pt x="9697" y="12148"/>
                    <a:pt x="9521" y="12129"/>
                  </a:cubicBezTo>
                  <a:cubicBezTo>
                    <a:pt x="9468" y="12124"/>
                    <a:pt x="9416" y="12121"/>
                    <a:pt x="9364" y="12121"/>
                  </a:cubicBezTo>
                  <a:cubicBezTo>
                    <a:pt x="9297" y="12121"/>
                    <a:pt x="9229" y="12127"/>
                    <a:pt x="9160" y="12146"/>
                  </a:cubicBezTo>
                  <a:cubicBezTo>
                    <a:pt x="8911" y="12214"/>
                    <a:pt x="8695" y="12431"/>
                    <a:pt x="8669" y="12684"/>
                  </a:cubicBezTo>
                  <a:cubicBezTo>
                    <a:pt x="8648" y="12892"/>
                    <a:pt x="8655" y="13104"/>
                    <a:pt x="8648" y="13315"/>
                  </a:cubicBezTo>
                  <a:lnTo>
                    <a:pt x="8648" y="13380"/>
                  </a:lnTo>
                  <a:lnTo>
                    <a:pt x="5452" y="13380"/>
                  </a:lnTo>
                  <a:cubicBezTo>
                    <a:pt x="5452" y="13176"/>
                    <a:pt x="5444" y="12977"/>
                    <a:pt x="5455" y="12779"/>
                  </a:cubicBezTo>
                  <a:cubicBezTo>
                    <a:pt x="5461" y="12666"/>
                    <a:pt x="5567" y="12568"/>
                    <a:pt x="5734" y="12568"/>
                  </a:cubicBezTo>
                  <a:cubicBezTo>
                    <a:pt x="5753" y="12568"/>
                    <a:pt x="5774" y="12569"/>
                    <a:pt x="5795" y="12572"/>
                  </a:cubicBezTo>
                  <a:cubicBezTo>
                    <a:pt x="5891" y="12585"/>
                    <a:pt x="5984" y="12599"/>
                    <a:pt x="6080" y="12606"/>
                  </a:cubicBezTo>
                  <a:cubicBezTo>
                    <a:pt x="6332" y="12624"/>
                    <a:pt x="6585" y="12641"/>
                    <a:pt x="6836" y="12660"/>
                  </a:cubicBezTo>
                  <a:cubicBezTo>
                    <a:pt x="6994" y="12671"/>
                    <a:pt x="7150" y="12694"/>
                    <a:pt x="7307" y="12694"/>
                  </a:cubicBezTo>
                  <a:cubicBezTo>
                    <a:pt x="7816" y="12692"/>
                    <a:pt x="8256" y="12298"/>
                    <a:pt x="8331" y="11815"/>
                  </a:cubicBezTo>
                  <a:cubicBezTo>
                    <a:pt x="8341" y="11740"/>
                    <a:pt x="8348" y="11665"/>
                    <a:pt x="8348" y="11589"/>
                  </a:cubicBezTo>
                  <a:cubicBezTo>
                    <a:pt x="8350" y="11128"/>
                    <a:pt x="8353" y="10664"/>
                    <a:pt x="8348" y="10202"/>
                  </a:cubicBezTo>
                  <a:cubicBezTo>
                    <a:pt x="8347" y="10021"/>
                    <a:pt x="8420" y="9897"/>
                    <a:pt x="8589" y="9829"/>
                  </a:cubicBezTo>
                  <a:cubicBezTo>
                    <a:pt x="8750" y="9765"/>
                    <a:pt x="8913" y="9709"/>
                    <a:pt x="9068" y="9636"/>
                  </a:cubicBezTo>
                  <a:cubicBezTo>
                    <a:pt x="9312" y="9523"/>
                    <a:pt x="9460" y="9335"/>
                    <a:pt x="9515" y="9066"/>
                  </a:cubicBezTo>
                  <a:cubicBezTo>
                    <a:pt x="9576" y="8773"/>
                    <a:pt x="9445" y="8546"/>
                    <a:pt x="9286" y="8324"/>
                  </a:cubicBezTo>
                  <a:cubicBezTo>
                    <a:pt x="9063" y="8012"/>
                    <a:pt x="8835" y="7704"/>
                    <a:pt x="8617" y="7387"/>
                  </a:cubicBezTo>
                  <a:cubicBezTo>
                    <a:pt x="8437" y="7125"/>
                    <a:pt x="8333" y="6835"/>
                    <a:pt x="8313" y="6515"/>
                  </a:cubicBezTo>
                  <a:cubicBezTo>
                    <a:pt x="8311" y="6491"/>
                    <a:pt x="8304" y="6470"/>
                    <a:pt x="8297" y="6439"/>
                  </a:cubicBezTo>
                  <a:lnTo>
                    <a:pt x="8403" y="6439"/>
                  </a:lnTo>
                  <a:cubicBezTo>
                    <a:pt x="8870" y="6439"/>
                    <a:pt x="9336" y="6439"/>
                    <a:pt x="9802" y="6439"/>
                  </a:cubicBezTo>
                  <a:cubicBezTo>
                    <a:pt x="10269" y="6439"/>
                    <a:pt x="10735" y="6439"/>
                    <a:pt x="11200" y="6438"/>
                  </a:cubicBezTo>
                  <a:close/>
                  <a:moveTo>
                    <a:pt x="8906" y="13844"/>
                  </a:moveTo>
                  <a:cubicBezTo>
                    <a:pt x="9060" y="13845"/>
                    <a:pt x="9201" y="13963"/>
                    <a:pt x="9216" y="14126"/>
                  </a:cubicBezTo>
                  <a:cubicBezTo>
                    <a:pt x="9230" y="14274"/>
                    <a:pt x="9126" y="14416"/>
                    <a:pt x="8975" y="14447"/>
                  </a:cubicBezTo>
                  <a:cubicBezTo>
                    <a:pt x="8927" y="14458"/>
                    <a:pt x="8877" y="14465"/>
                    <a:pt x="8829" y="14465"/>
                  </a:cubicBezTo>
                  <a:cubicBezTo>
                    <a:pt x="8520" y="14466"/>
                    <a:pt x="8211" y="14466"/>
                    <a:pt x="7903" y="14466"/>
                  </a:cubicBezTo>
                  <a:cubicBezTo>
                    <a:pt x="7285" y="14466"/>
                    <a:pt x="6667" y="14465"/>
                    <a:pt x="6049" y="14465"/>
                  </a:cubicBezTo>
                  <a:lnTo>
                    <a:pt x="5947" y="14465"/>
                  </a:lnTo>
                  <a:cubicBezTo>
                    <a:pt x="6035" y="14260"/>
                    <a:pt x="6032" y="14059"/>
                    <a:pt x="5954" y="13845"/>
                  </a:cubicBezTo>
                  <a:lnTo>
                    <a:pt x="6055" y="13845"/>
                  </a:lnTo>
                  <a:cubicBezTo>
                    <a:pt x="6530" y="13845"/>
                    <a:pt x="7005" y="13846"/>
                    <a:pt x="7480" y="13846"/>
                  </a:cubicBezTo>
                  <a:cubicBezTo>
                    <a:pt x="7956" y="13846"/>
                    <a:pt x="8431" y="13845"/>
                    <a:pt x="8906" y="13844"/>
                  </a:cubicBezTo>
                  <a:close/>
                  <a:moveTo>
                    <a:pt x="742" y="6441"/>
                  </a:moveTo>
                  <a:cubicBezTo>
                    <a:pt x="754" y="6441"/>
                    <a:pt x="765" y="6442"/>
                    <a:pt x="778" y="6442"/>
                  </a:cubicBezTo>
                  <a:lnTo>
                    <a:pt x="7829" y="6442"/>
                  </a:lnTo>
                  <a:cubicBezTo>
                    <a:pt x="7853" y="6586"/>
                    <a:pt x="7879" y="6723"/>
                    <a:pt x="7901" y="6862"/>
                  </a:cubicBezTo>
                  <a:cubicBezTo>
                    <a:pt x="7952" y="7168"/>
                    <a:pt x="8087" y="7438"/>
                    <a:pt x="8258" y="7690"/>
                  </a:cubicBezTo>
                  <a:cubicBezTo>
                    <a:pt x="8498" y="8039"/>
                    <a:pt x="8746" y="8383"/>
                    <a:pt x="8993" y="8727"/>
                  </a:cubicBezTo>
                  <a:cubicBezTo>
                    <a:pt x="9152" y="8945"/>
                    <a:pt x="9033" y="9165"/>
                    <a:pt x="8822" y="9247"/>
                  </a:cubicBezTo>
                  <a:cubicBezTo>
                    <a:pt x="8611" y="9328"/>
                    <a:pt x="8396" y="9410"/>
                    <a:pt x="8204" y="9525"/>
                  </a:cubicBezTo>
                  <a:cubicBezTo>
                    <a:pt x="8024" y="9632"/>
                    <a:pt x="7910" y="9813"/>
                    <a:pt x="7904" y="10028"/>
                  </a:cubicBezTo>
                  <a:cubicBezTo>
                    <a:pt x="7890" y="10572"/>
                    <a:pt x="7886" y="11116"/>
                    <a:pt x="7887" y="11660"/>
                  </a:cubicBezTo>
                  <a:cubicBezTo>
                    <a:pt x="7887" y="11937"/>
                    <a:pt x="7605" y="12239"/>
                    <a:pt x="7328" y="12239"/>
                  </a:cubicBezTo>
                  <a:cubicBezTo>
                    <a:pt x="7320" y="12239"/>
                    <a:pt x="7313" y="12239"/>
                    <a:pt x="7306" y="12238"/>
                  </a:cubicBezTo>
                  <a:cubicBezTo>
                    <a:pt x="7001" y="12220"/>
                    <a:pt x="6697" y="12192"/>
                    <a:pt x="6393" y="12169"/>
                  </a:cubicBezTo>
                  <a:cubicBezTo>
                    <a:pt x="6212" y="12155"/>
                    <a:pt x="6032" y="12153"/>
                    <a:pt x="5853" y="12129"/>
                  </a:cubicBezTo>
                  <a:cubicBezTo>
                    <a:pt x="5802" y="12123"/>
                    <a:pt x="5751" y="12119"/>
                    <a:pt x="5701" y="12119"/>
                  </a:cubicBezTo>
                  <a:cubicBezTo>
                    <a:pt x="5628" y="12119"/>
                    <a:pt x="5556" y="12127"/>
                    <a:pt x="5485" y="12149"/>
                  </a:cubicBezTo>
                  <a:cubicBezTo>
                    <a:pt x="5195" y="12240"/>
                    <a:pt x="4987" y="12503"/>
                    <a:pt x="4990" y="12828"/>
                  </a:cubicBezTo>
                  <a:cubicBezTo>
                    <a:pt x="4992" y="13011"/>
                    <a:pt x="4990" y="13193"/>
                    <a:pt x="4990" y="13387"/>
                  </a:cubicBezTo>
                  <a:lnTo>
                    <a:pt x="4883" y="13387"/>
                  </a:lnTo>
                  <a:cubicBezTo>
                    <a:pt x="4511" y="13387"/>
                    <a:pt x="4138" y="13389"/>
                    <a:pt x="3764" y="13389"/>
                  </a:cubicBezTo>
                  <a:cubicBezTo>
                    <a:pt x="3484" y="13389"/>
                    <a:pt x="3204" y="13388"/>
                    <a:pt x="2924" y="13384"/>
                  </a:cubicBezTo>
                  <a:cubicBezTo>
                    <a:pt x="2923" y="13384"/>
                    <a:pt x="2921" y="13384"/>
                    <a:pt x="2920" y="13384"/>
                  </a:cubicBezTo>
                  <a:cubicBezTo>
                    <a:pt x="2759" y="13384"/>
                    <a:pt x="2619" y="13543"/>
                    <a:pt x="2702" y="13718"/>
                  </a:cubicBezTo>
                  <a:cubicBezTo>
                    <a:pt x="2747" y="13819"/>
                    <a:pt x="2836" y="13847"/>
                    <a:pt x="2938" y="13847"/>
                  </a:cubicBezTo>
                  <a:cubicBezTo>
                    <a:pt x="3399" y="13847"/>
                    <a:pt x="3860" y="13848"/>
                    <a:pt x="4322" y="13848"/>
                  </a:cubicBezTo>
                  <a:cubicBezTo>
                    <a:pt x="4629" y="13848"/>
                    <a:pt x="4936" y="13848"/>
                    <a:pt x="5243" y="13845"/>
                  </a:cubicBezTo>
                  <a:cubicBezTo>
                    <a:pt x="5244" y="13845"/>
                    <a:pt x="5245" y="13845"/>
                    <a:pt x="5246" y="13845"/>
                  </a:cubicBezTo>
                  <a:cubicBezTo>
                    <a:pt x="5399" y="13845"/>
                    <a:pt x="5517" y="13954"/>
                    <a:pt x="5554" y="14075"/>
                  </a:cubicBezTo>
                  <a:cubicBezTo>
                    <a:pt x="5592" y="14206"/>
                    <a:pt x="5509" y="14370"/>
                    <a:pt x="5369" y="14431"/>
                  </a:cubicBezTo>
                  <a:cubicBezTo>
                    <a:pt x="5316" y="14454"/>
                    <a:pt x="5253" y="14464"/>
                    <a:pt x="5192" y="14464"/>
                  </a:cubicBezTo>
                  <a:cubicBezTo>
                    <a:pt x="3909" y="14467"/>
                    <a:pt x="2625" y="14467"/>
                    <a:pt x="1342" y="14467"/>
                  </a:cubicBezTo>
                  <a:cubicBezTo>
                    <a:pt x="1161" y="14467"/>
                    <a:pt x="1032" y="14366"/>
                    <a:pt x="984" y="14196"/>
                  </a:cubicBezTo>
                  <a:cubicBezTo>
                    <a:pt x="945" y="14045"/>
                    <a:pt x="1102" y="13851"/>
                    <a:pt x="1269" y="13848"/>
                  </a:cubicBezTo>
                  <a:cubicBezTo>
                    <a:pt x="1299" y="13848"/>
                    <a:pt x="1329" y="13848"/>
                    <a:pt x="1359" y="13848"/>
                  </a:cubicBezTo>
                  <a:cubicBezTo>
                    <a:pt x="1455" y="13848"/>
                    <a:pt x="1550" y="13849"/>
                    <a:pt x="1645" y="13849"/>
                  </a:cubicBezTo>
                  <a:cubicBezTo>
                    <a:pt x="1714" y="13849"/>
                    <a:pt x="1784" y="13848"/>
                    <a:pt x="1853" y="13847"/>
                  </a:cubicBezTo>
                  <a:cubicBezTo>
                    <a:pt x="1955" y="13845"/>
                    <a:pt x="2045" y="13817"/>
                    <a:pt x="2093" y="13711"/>
                  </a:cubicBezTo>
                  <a:cubicBezTo>
                    <a:pt x="2157" y="13568"/>
                    <a:pt x="2058" y="13394"/>
                    <a:pt x="1901" y="13388"/>
                  </a:cubicBezTo>
                  <a:cubicBezTo>
                    <a:pt x="1862" y="13388"/>
                    <a:pt x="1824" y="13387"/>
                    <a:pt x="1785" y="13387"/>
                  </a:cubicBezTo>
                  <a:cubicBezTo>
                    <a:pt x="1708" y="13387"/>
                    <a:pt x="1630" y="13388"/>
                    <a:pt x="1547" y="13388"/>
                  </a:cubicBezTo>
                  <a:lnTo>
                    <a:pt x="1547" y="13254"/>
                  </a:lnTo>
                  <a:cubicBezTo>
                    <a:pt x="1547" y="12489"/>
                    <a:pt x="1556" y="11723"/>
                    <a:pt x="1543" y="10958"/>
                  </a:cubicBezTo>
                  <a:cubicBezTo>
                    <a:pt x="1536" y="10518"/>
                    <a:pt x="1448" y="10084"/>
                    <a:pt x="1279" y="9675"/>
                  </a:cubicBezTo>
                  <a:cubicBezTo>
                    <a:pt x="1147" y="9359"/>
                    <a:pt x="993" y="9051"/>
                    <a:pt x="847" y="8739"/>
                  </a:cubicBezTo>
                  <a:cubicBezTo>
                    <a:pt x="696" y="8418"/>
                    <a:pt x="574" y="8086"/>
                    <a:pt x="507" y="7738"/>
                  </a:cubicBezTo>
                  <a:cubicBezTo>
                    <a:pt x="482" y="7610"/>
                    <a:pt x="479" y="7477"/>
                    <a:pt x="468" y="7346"/>
                  </a:cubicBezTo>
                  <a:cubicBezTo>
                    <a:pt x="461" y="7253"/>
                    <a:pt x="448" y="7161"/>
                    <a:pt x="452" y="7067"/>
                  </a:cubicBezTo>
                  <a:cubicBezTo>
                    <a:pt x="458" y="6927"/>
                    <a:pt x="469" y="6788"/>
                    <a:pt x="488" y="6650"/>
                  </a:cubicBezTo>
                  <a:cubicBezTo>
                    <a:pt x="500" y="6541"/>
                    <a:pt x="611" y="6449"/>
                    <a:pt x="724" y="6442"/>
                  </a:cubicBezTo>
                  <a:cubicBezTo>
                    <a:pt x="730" y="6441"/>
                    <a:pt x="736" y="6441"/>
                    <a:pt x="742" y="6441"/>
                  </a:cubicBezTo>
                  <a:close/>
                  <a:moveTo>
                    <a:pt x="5411" y="0"/>
                  </a:moveTo>
                  <a:cubicBezTo>
                    <a:pt x="5305" y="44"/>
                    <a:pt x="5190" y="77"/>
                    <a:pt x="5093" y="136"/>
                  </a:cubicBezTo>
                  <a:cubicBezTo>
                    <a:pt x="4871" y="276"/>
                    <a:pt x="4767" y="491"/>
                    <a:pt x="4759" y="750"/>
                  </a:cubicBezTo>
                  <a:cubicBezTo>
                    <a:pt x="4752" y="988"/>
                    <a:pt x="4758" y="1226"/>
                    <a:pt x="4758" y="1490"/>
                  </a:cubicBezTo>
                  <a:cubicBezTo>
                    <a:pt x="4715" y="1404"/>
                    <a:pt x="4681" y="1342"/>
                    <a:pt x="4653" y="1276"/>
                  </a:cubicBezTo>
                  <a:cubicBezTo>
                    <a:pt x="4554" y="1050"/>
                    <a:pt x="4455" y="824"/>
                    <a:pt x="4357" y="597"/>
                  </a:cubicBezTo>
                  <a:cubicBezTo>
                    <a:pt x="4319" y="507"/>
                    <a:pt x="4279" y="418"/>
                    <a:pt x="4243" y="329"/>
                  </a:cubicBezTo>
                  <a:cubicBezTo>
                    <a:pt x="4172" y="163"/>
                    <a:pt x="4043" y="61"/>
                    <a:pt x="3875" y="2"/>
                  </a:cubicBezTo>
                  <a:lnTo>
                    <a:pt x="3609" y="2"/>
                  </a:lnTo>
                  <a:cubicBezTo>
                    <a:pt x="3364" y="72"/>
                    <a:pt x="3259" y="272"/>
                    <a:pt x="3170" y="486"/>
                  </a:cubicBezTo>
                  <a:cubicBezTo>
                    <a:pt x="3077" y="712"/>
                    <a:pt x="2979" y="937"/>
                    <a:pt x="2880" y="1160"/>
                  </a:cubicBezTo>
                  <a:cubicBezTo>
                    <a:pt x="2720" y="1524"/>
                    <a:pt x="2559" y="1888"/>
                    <a:pt x="2396" y="2250"/>
                  </a:cubicBezTo>
                  <a:cubicBezTo>
                    <a:pt x="2235" y="2612"/>
                    <a:pt x="2044" y="2964"/>
                    <a:pt x="1946" y="3353"/>
                  </a:cubicBezTo>
                  <a:cubicBezTo>
                    <a:pt x="1888" y="3587"/>
                    <a:pt x="1837" y="3829"/>
                    <a:pt x="1830" y="4069"/>
                  </a:cubicBezTo>
                  <a:cubicBezTo>
                    <a:pt x="1809" y="4692"/>
                    <a:pt x="1812" y="5316"/>
                    <a:pt x="1808" y="5938"/>
                  </a:cubicBezTo>
                  <a:cubicBezTo>
                    <a:pt x="1808" y="5952"/>
                    <a:pt x="1805" y="5966"/>
                    <a:pt x="1803" y="5993"/>
                  </a:cubicBezTo>
                  <a:lnTo>
                    <a:pt x="1707" y="5993"/>
                  </a:lnTo>
                  <a:cubicBezTo>
                    <a:pt x="1495" y="5993"/>
                    <a:pt x="1283" y="5997"/>
                    <a:pt x="1071" y="5997"/>
                  </a:cubicBezTo>
                  <a:cubicBezTo>
                    <a:pt x="948" y="5997"/>
                    <a:pt x="824" y="5996"/>
                    <a:pt x="701" y="5992"/>
                  </a:cubicBezTo>
                  <a:cubicBezTo>
                    <a:pt x="695" y="5992"/>
                    <a:pt x="688" y="5992"/>
                    <a:pt x="681" y="5992"/>
                  </a:cubicBezTo>
                  <a:cubicBezTo>
                    <a:pt x="394" y="5992"/>
                    <a:pt x="89" y="6223"/>
                    <a:pt x="45" y="6525"/>
                  </a:cubicBezTo>
                  <a:cubicBezTo>
                    <a:pt x="14" y="6745"/>
                    <a:pt x="9" y="6968"/>
                    <a:pt x="8" y="7189"/>
                  </a:cubicBezTo>
                  <a:cubicBezTo>
                    <a:pt x="1" y="7753"/>
                    <a:pt x="134" y="8287"/>
                    <a:pt x="374" y="8797"/>
                  </a:cubicBezTo>
                  <a:cubicBezTo>
                    <a:pt x="536" y="9140"/>
                    <a:pt x="694" y="9482"/>
                    <a:pt x="843" y="9829"/>
                  </a:cubicBezTo>
                  <a:cubicBezTo>
                    <a:pt x="960" y="10103"/>
                    <a:pt x="1021" y="10393"/>
                    <a:pt x="1065" y="10689"/>
                  </a:cubicBezTo>
                  <a:cubicBezTo>
                    <a:pt x="1088" y="10859"/>
                    <a:pt x="1100" y="11031"/>
                    <a:pt x="1102" y="11204"/>
                  </a:cubicBezTo>
                  <a:cubicBezTo>
                    <a:pt x="1105" y="11911"/>
                    <a:pt x="1103" y="12616"/>
                    <a:pt x="1103" y="13323"/>
                  </a:cubicBezTo>
                  <a:cubicBezTo>
                    <a:pt x="1103" y="13366"/>
                    <a:pt x="1113" y="13403"/>
                    <a:pt x="1048" y="13422"/>
                  </a:cubicBezTo>
                  <a:cubicBezTo>
                    <a:pt x="758" y="13512"/>
                    <a:pt x="532" y="13807"/>
                    <a:pt x="532" y="14158"/>
                  </a:cubicBezTo>
                  <a:cubicBezTo>
                    <a:pt x="532" y="14486"/>
                    <a:pt x="771" y="14788"/>
                    <a:pt x="1069" y="14880"/>
                  </a:cubicBezTo>
                  <a:cubicBezTo>
                    <a:pt x="1092" y="14887"/>
                    <a:pt x="1116" y="14897"/>
                    <a:pt x="1138" y="14905"/>
                  </a:cubicBezTo>
                  <a:lnTo>
                    <a:pt x="9068" y="14905"/>
                  </a:lnTo>
                  <a:cubicBezTo>
                    <a:pt x="9216" y="14854"/>
                    <a:pt x="9356" y="14792"/>
                    <a:pt x="9466" y="14677"/>
                  </a:cubicBezTo>
                  <a:cubicBezTo>
                    <a:pt x="9719" y="14416"/>
                    <a:pt x="9739" y="13967"/>
                    <a:pt x="9515" y="13680"/>
                  </a:cubicBezTo>
                  <a:cubicBezTo>
                    <a:pt x="9422" y="13557"/>
                    <a:pt x="9306" y="13472"/>
                    <a:pt x="9165" y="13427"/>
                  </a:cubicBezTo>
                  <a:cubicBezTo>
                    <a:pt x="9112" y="13408"/>
                    <a:pt x="9104" y="13384"/>
                    <a:pt x="9104" y="13340"/>
                  </a:cubicBezTo>
                  <a:cubicBezTo>
                    <a:pt x="9105" y="13185"/>
                    <a:pt x="9114" y="13026"/>
                    <a:pt x="9102" y="12871"/>
                  </a:cubicBezTo>
                  <a:cubicBezTo>
                    <a:pt x="9088" y="12713"/>
                    <a:pt x="9194" y="12568"/>
                    <a:pt x="9390" y="12568"/>
                  </a:cubicBezTo>
                  <a:cubicBezTo>
                    <a:pt x="9408" y="12568"/>
                    <a:pt x="9428" y="12569"/>
                    <a:pt x="9448" y="12572"/>
                  </a:cubicBezTo>
                  <a:cubicBezTo>
                    <a:pt x="9541" y="12586"/>
                    <a:pt x="9636" y="12599"/>
                    <a:pt x="9732" y="12606"/>
                  </a:cubicBezTo>
                  <a:cubicBezTo>
                    <a:pt x="9984" y="12626"/>
                    <a:pt x="10237" y="12641"/>
                    <a:pt x="10489" y="12661"/>
                  </a:cubicBezTo>
                  <a:cubicBezTo>
                    <a:pt x="10646" y="12671"/>
                    <a:pt x="10802" y="12694"/>
                    <a:pt x="10959" y="12694"/>
                  </a:cubicBezTo>
                  <a:cubicBezTo>
                    <a:pt x="11465" y="12694"/>
                    <a:pt x="11906" y="12303"/>
                    <a:pt x="11983" y="11827"/>
                  </a:cubicBezTo>
                  <a:cubicBezTo>
                    <a:pt x="11993" y="11763"/>
                    <a:pt x="12000" y="11699"/>
                    <a:pt x="12000" y="11636"/>
                  </a:cubicBezTo>
                  <a:cubicBezTo>
                    <a:pt x="12003" y="11184"/>
                    <a:pt x="12008" y="10733"/>
                    <a:pt x="11998" y="10282"/>
                  </a:cubicBezTo>
                  <a:cubicBezTo>
                    <a:pt x="11991" y="9931"/>
                    <a:pt x="12114" y="9876"/>
                    <a:pt x="12366" y="9777"/>
                  </a:cubicBezTo>
                  <a:cubicBezTo>
                    <a:pt x="12549" y="9706"/>
                    <a:pt x="12738" y="9652"/>
                    <a:pt x="12897" y="9530"/>
                  </a:cubicBezTo>
                  <a:cubicBezTo>
                    <a:pt x="13045" y="9416"/>
                    <a:pt x="13120" y="9263"/>
                    <a:pt x="13166" y="9090"/>
                  </a:cubicBezTo>
                  <a:cubicBezTo>
                    <a:pt x="13170" y="9078"/>
                    <a:pt x="13177" y="9068"/>
                    <a:pt x="13184" y="9055"/>
                  </a:cubicBezTo>
                  <a:lnTo>
                    <a:pt x="13184" y="8807"/>
                  </a:lnTo>
                  <a:cubicBezTo>
                    <a:pt x="13157" y="8730"/>
                    <a:pt x="13143" y="8643"/>
                    <a:pt x="13101" y="8577"/>
                  </a:cubicBezTo>
                  <a:cubicBezTo>
                    <a:pt x="12936" y="8328"/>
                    <a:pt x="12762" y="8084"/>
                    <a:pt x="12593" y="7837"/>
                  </a:cubicBezTo>
                  <a:cubicBezTo>
                    <a:pt x="12454" y="7633"/>
                    <a:pt x="12305" y="7434"/>
                    <a:pt x="12175" y="7221"/>
                  </a:cubicBezTo>
                  <a:cubicBezTo>
                    <a:pt x="12045" y="7009"/>
                    <a:pt x="12005" y="6766"/>
                    <a:pt x="11963" y="6523"/>
                  </a:cubicBezTo>
                  <a:cubicBezTo>
                    <a:pt x="11912" y="6235"/>
                    <a:pt x="11631" y="5994"/>
                    <a:pt x="11339" y="5994"/>
                  </a:cubicBezTo>
                  <a:cubicBezTo>
                    <a:pt x="11329" y="5994"/>
                    <a:pt x="11319" y="5994"/>
                    <a:pt x="11309" y="5995"/>
                  </a:cubicBezTo>
                  <a:cubicBezTo>
                    <a:pt x="11258" y="5998"/>
                    <a:pt x="11207" y="5998"/>
                    <a:pt x="11155" y="5998"/>
                  </a:cubicBezTo>
                  <a:cubicBezTo>
                    <a:pt x="11103" y="5998"/>
                    <a:pt x="11050" y="5998"/>
                    <a:pt x="10994" y="5998"/>
                  </a:cubicBezTo>
                  <a:lnTo>
                    <a:pt x="10994" y="5893"/>
                  </a:lnTo>
                  <a:lnTo>
                    <a:pt x="10994" y="4955"/>
                  </a:lnTo>
                  <a:cubicBezTo>
                    <a:pt x="10994" y="4562"/>
                    <a:pt x="10991" y="4167"/>
                    <a:pt x="10997" y="3772"/>
                  </a:cubicBezTo>
                  <a:cubicBezTo>
                    <a:pt x="10998" y="3663"/>
                    <a:pt x="10891" y="3536"/>
                    <a:pt x="10777" y="3536"/>
                  </a:cubicBezTo>
                  <a:cubicBezTo>
                    <a:pt x="10771" y="3536"/>
                    <a:pt x="10765" y="3537"/>
                    <a:pt x="10759" y="3537"/>
                  </a:cubicBezTo>
                  <a:cubicBezTo>
                    <a:pt x="10623" y="3553"/>
                    <a:pt x="10534" y="3638"/>
                    <a:pt x="10534" y="3793"/>
                  </a:cubicBezTo>
                  <a:lnTo>
                    <a:pt x="10534" y="5887"/>
                  </a:lnTo>
                  <a:lnTo>
                    <a:pt x="10534" y="5992"/>
                  </a:lnTo>
                  <a:lnTo>
                    <a:pt x="5680" y="5992"/>
                  </a:lnTo>
                  <a:cubicBezTo>
                    <a:pt x="5679" y="5972"/>
                    <a:pt x="5679" y="5958"/>
                    <a:pt x="5677" y="5942"/>
                  </a:cubicBezTo>
                  <a:cubicBezTo>
                    <a:pt x="5671" y="5334"/>
                    <a:pt x="5666" y="4726"/>
                    <a:pt x="5657" y="4117"/>
                  </a:cubicBezTo>
                  <a:cubicBezTo>
                    <a:pt x="5656" y="3977"/>
                    <a:pt x="5646" y="3837"/>
                    <a:pt x="5621" y="3700"/>
                  </a:cubicBezTo>
                  <a:cubicBezTo>
                    <a:pt x="5554" y="3360"/>
                    <a:pt x="5452" y="3031"/>
                    <a:pt x="5292" y="2720"/>
                  </a:cubicBezTo>
                  <a:cubicBezTo>
                    <a:pt x="5240" y="2616"/>
                    <a:pt x="5213" y="2507"/>
                    <a:pt x="5214" y="2386"/>
                  </a:cubicBezTo>
                  <a:cubicBezTo>
                    <a:pt x="5220" y="1854"/>
                    <a:pt x="5217" y="1319"/>
                    <a:pt x="5217" y="787"/>
                  </a:cubicBezTo>
                  <a:cubicBezTo>
                    <a:pt x="5217" y="593"/>
                    <a:pt x="5346" y="463"/>
                    <a:pt x="5537" y="463"/>
                  </a:cubicBezTo>
                  <a:lnTo>
                    <a:pt x="8855" y="463"/>
                  </a:lnTo>
                  <a:cubicBezTo>
                    <a:pt x="8855" y="766"/>
                    <a:pt x="8853" y="1054"/>
                    <a:pt x="8856" y="1344"/>
                  </a:cubicBezTo>
                  <a:cubicBezTo>
                    <a:pt x="8856" y="1417"/>
                    <a:pt x="8863" y="1492"/>
                    <a:pt x="8883" y="1559"/>
                  </a:cubicBezTo>
                  <a:cubicBezTo>
                    <a:pt x="8985" y="1939"/>
                    <a:pt x="9282" y="2142"/>
                    <a:pt x="9664" y="2144"/>
                  </a:cubicBezTo>
                  <a:cubicBezTo>
                    <a:pt x="9750" y="2144"/>
                    <a:pt x="9837" y="2144"/>
                    <a:pt x="9923" y="2144"/>
                  </a:cubicBezTo>
                  <a:cubicBezTo>
                    <a:pt x="10096" y="2144"/>
                    <a:pt x="10269" y="2144"/>
                    <a:pt x="10441" y="2144"/>
                  </a:cubicBezTo>
                  <a:cubicBezTo>
                    <a:pt x="10469" y="2144"/>
                    <a:pt x="10497" y="2145"/>
                    <a:pt x="10533" y="2147"/>
                  </a:cubicBezTo>
                  <a:cubicBezTo>
                    <a:pt x="10533" y="2350"/>
                    <a:pt x="10531" y="2547"/>
                    <a:pt x="10533" y="2744"/>
                  </a:cubicBezTo>
                  <a:cubicBezTo>
                    <a:pt x="10534" y="2879"/>
                    <a:pt x="10632" y="2973"/>
                    <a:pt x="10764" y="2973"/>
                  </a:cubicBezTo>
                  <a:cubicBezTo>
                    <a:pt x="10767" y="2973"/>
                    <a:pt x="10770" y="2973"/>
                    <a:pt x="10773" y="2973"/>
                  </a:cubicBezTo>
                  <a:cubicBezTo>
                    <a:pt x="10901" y="2970"/>
                    <a:pt x="10991" y="2874"/>
                    <a:pt x="10991" y="2741"/>
                  </a:cubicBezTo>
                  <a:cubicBezTo>
                    <a:pt x="10991" y="2499"/>
                    <a:pt x="10997" y="2258"/>
                    <a:pt x="10990" y="2016"/>
                  </a:cubicBezTo>
                  <a:cubicBezTo>
                    <a:pt x="10985" y="1883"/>
                    <a:pt x="10940" y="1763"/>
                    <a:pt x="10843" y="1664"/>
                  </a:cubicBezTo>
                  <a:cubicBezTo>
                    <a:pt x="10384" y="1206"/>
                    <a:pt x="9924" y="750"/>
                    <a:pt x="9470" y="289"/>
                  </a:cubicBezTo>
                  <a:cubicBezTo>
                    <a:pt x="9346" y="164"/>
                    <a:pt x="9225" y="43"/>
                    <a:pt x="904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71"/>
          <p:cNvGrpSpPr/>
          <p:nvPr/>
        </p:nvGrpSpPr>
        <p:grpSpPr>
          <a:xfrm>
            <a:off x="2382868" y="3985833"/>
            <a:ext cx="614700" cy="614700"/>
            <a:chOff x="2382868" y="3985833"/>
            <a:chExt cx="614700" cy="614700"/>
          </a:xfrm>
        </p:grpSpPr>
        <p:sp>
          <p:nvSpPr>
            <p:cNvPr id="1534" name="Google Shape;1534;p71"/>
            <p:cNvSpPr/>
            <p:nvPr/>
          </p:nvSpPr>
          <p:spPr>
            <a:xfrm>
              <a:off x="2382868"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35" name="Google Shape;1535;p71"/>
            <p:cNvGrpSpPr/>
            <p:nvPr/>
          </p:nvGrpSpPr>
          <p:grpSpPr>
            <a:xfrm>
              <a:off x="2490997" y="4059889"/>
              <a:ext cx="398326" cy="466588"/>
              <a:chOff x="2490997" y="4120873"/>
              <a:chExt cx="398326" cy="466588"/>
            </a:xfrm>
          </p:grpSpPr>
          <p:sp>
            <p:nvSpPr>
              <p:cNvPr id="1536" name="Google Shape;1536;p71"/>
              <p:cNvSpPr/>
              <p:nvPr/>
            </p:nvSpPr>
            <p:spPr>
              <a:xfrm>
                <a:off x="2490997" y="4120873"/>
                <a:ext cx="398326" cy="466588"/>
              </a:xfrm>
              <a:custGeom>
                <a:rect b="b" l="l" r="r" t="t"/>
                <a:pathLst>
                  <a:path extrusionOk="0" h="14901" w="12721">
                    <a:moveTo>
                      <a:pt x="4856" y="446"/>
                    </a:moveTo>
                    <a:cubicBezTo>
                      <a:pt x="5367" y="446"/>
                      <a:pt x="5878" y="447"/>
                      <a:pt x="6390" y="449"/>
                    </a:cubicBezTo>
                    <a:cubicBezTo>
                      <a:pt x="6906" y="452"/>
                      <a:pt x="7349" y="638"/>
                      <a:pt x="7687" y="1036"/>
                    </a:cubicBezTo>
                    <a:cubicBezTo>
                      <a:pt x="7910" y="1301"/>
                      <a:pt x="8052" y="1606"/>
                      <a:pt x="8063" y="1956"/>
                    </a:cubicBezTo>
                    <a:cubicBezTo>
                      <a:pt x="8072" y="2257"/>
                      <a:pt x="8065" y="2560"/>
                      <a:pt x="8065" y="2854"/>
                    </a:cubicBezTo>
                    <a:lnTo>
                      <a:pt x="7793" y="2854"/>
                    </a:lnTo>
                    <a:cubicBezTo>
                      <a:pt x="7782" y="2729"/>
                      <a:pt x="7789" y="2609"/>
                      <a:pt x="7760" y="2497"/>
                    </a:cubicBezTo>
                    <a:cubicBezTo>
                      <a:pt x="7661" y="2118"/>
                      <a:pt x="7432" y="1854"/>
                      <a:pt x="7050" y="1736"/>
                    </a:cubicBezTo>
                    <a:cubicBezTo>
                      <a:pt x="6954" y="1708"/>
                      <a:pt x="6852" y="1687"/>
                      <a:pt x="6753" y="1685"/>
                    </a:cubicBezTo>
                    <a:cubicBezTo>
                      <a:pt x="6237" y="1684"/>
                      <a:pt x="5721" y="1683"/>
                      <a:pt x="5205" y="1683"/>
                    </a:cubicBezTo>
                    <a:cubicBezTo>
                      <a:pt x="4840" y="1683"/>
                      <a:pt x="4475" y="1683"/>
                      <a:pt x="4110" y="1684"/>
                    </a:cubicBezTo>
                    <a:cubicBezTo>
                      <a:pt x="3880" y="1684"/>
                      <a:pt x="3649" y="1657"/>
                      <a:pt x="3444" y="1552"/>
                    </a:cubicBezTo>
                    <a:cubicBezTo>
                      <a:pt x="3078" y="1371"/>
                      <a:pt x="2829" y="1084"/>
                      <a:pt x="2742" y="675"/>
                    </a:cubicBezTo>
                    <a:cubicBezTo>
                      <a:pt x="2727" y="603"/>
                      <a:pt x="2715" y="531"/>
                      <a:pt x="2701" y="447"/>
                    </a:cubicBezTo>
                    <a:lnTo>
                      <a:pt x="2810" y="447"/>
                    </a:lnTo>
                    <a:cubicBezTo>
                      <a:pt x="3492" y="447"/>
                      <a:pt x="4174" y="446"/>
                      <a:pt x="4856" y="446"/>
                    </a:cubicBezTo>
                    <a:close/>
                    <a:moveTo>
                      <a:pt x="2976" y="1814"/>
                    </a:moveTo>
                    <a:cubicBezTo>
                      <a:pt x="3063" y="1869"/>
                      <a:pt x="3148" y="1920"/>
                      <a:pt x="3239" y="1977"/>
                    </a:cubicBezTo>
                    <a:cubicBezTo>
                      <a:pt x="3085" y="2250"/>
                      <a:pt x="3020" y="2546"/>
                      <a:pt x="2987" y="2857"/>
                    </a:cubicBezTo>
                    <a:lnTo>
                      <a:pt x="2710" y="2857"/>
                    </a:lnTo>
                    <a:cubicBezTo>
                      <a:pt x="2693" y="2490"/>
                      <a:pt x="2671" y="2115"/>
                      <a:pt x="2976" y="1814"/>
                    </a:cubicBezTo>
                    <a:close/>
                    <a:moveTo>
                      <a:pt x="2931" y="3297"/>
                    </a:moveTo>
                    <a:cubicBezTo>
                      <a:pt x="2949" y="3297"/>
                      <a:pt x="2966" y="3298"/>
                      <a:pt x="2984" y="3300"/>
                    </a:cubicBezTo>
                    <a:lnTo>
                      <a:pt x="2984" y="4564"/>
                    </a:lnTo>
                    <a:cubicBezTo>
                      <a:pt x="2981" y="4564"/>
                      <a:pt x="2978" y="4564"/>
                      <a:pt x="2974" y="4564"/>
                    </a:cubicBezTo>
                    <a:cubicBezTo>
                      <a:pt x="2933" y="4564"/>
                      <a:pt x="2891" y="4567"/>
                      <a:pt x="2850" y="4567"/>
                    </a:cubicBezTo>
                    <a:cubicBezTo>
                      <a:pt x="2758" y="4567"/>
                      <a:pt x="2671" y="4554"/>
                      <a:pt x="2604" y="4470"/>
                    </a:cubicBezTo>
                    <a:cubicBezTo>
                      <a:pt x="2565" y="4422"/>
                      <a:pt x="2536" y="4352"/>
                      <a:pt x="2531" y="4293"/>
                    </a:cubicBezTo>
                    <a:cubicBezTo>
                      <a:pt x="2523" y="4096"/>
                      <a:pt x="2538" y="3898"/>
                      <a:pt x="2526" y="3701"/>
                    </a:cubicBezTo>
                    <a:cubicBezTo>
                      <a:pt x="2513" y="3477"/>
                      <a:pt x="2689" y="3297"/>
                      <a:pt x="2931" y="3297"/>
                    </a:cubicBezTo>
                    <a:close/>
                    <a:moveTo>
                      <a:pt x="7827" y="3298"/>
                    </a:moveTo>
                    <a:cubicBezTo>
                      <a:pt x="8096" y="3298"/>
                      <a:pt x="8265" y="3460"/>
                      <a:pt x="8257" y="3734"/>
                    </a:cubicBezTo>
                    <a:cubicBezTo>
                      <a:pt x="8253" y="3907"/>
                      <a:pt x="8254" y="4081"/>
                      <a:pt x="8257" y="4255"/>
                    </a:cubicBezTo>
                    <a:cubicBezTo>
                      <a:pt x="8263" y="4471"/>
                      <a:pt x="8125" y="4549"/>
                      <a:pt x="7959" y="4566"/>
                    </a:cubicBezTo>
                    <a:cubicBezTo>
                      <a:pt x="7931" y="4569"/>
                      <a:pt x="7903" y="4569"/>
                      <a:pt x="7875" y="4569"/>
                    </a:cubicBezTo>
                    <a:cubicBezTo>
                      <a:pt x="7846" y="4569"/>
                      <a:pt x="7817" y="4569"/>
                      <a:pt x="7786" y="4569"/>
                    </a:cubicBezTo>
                    <a:lnTo>
                      <a:pt x="7786" y="3300"/>
                    </a:lnTo>
                    <a:cubicBezTo>
                      <a:pt x="7800" y="3299"/>
                      <a:pt x="7813" y="3298"/>
                      <a:pt x="7827" y="3298"/>
                    </a:cubicBezTo>
                    <a:close/>
                    <a:moveTo>
                      <a:pt x="3744" y="2115"/>
                    </a:moveTo>
                    <a:cubicBezTo>
                      <a:pt x="3785" y="2115"/>
                      <a:pt x="3825" y="2128"/>
                      <a:pt x="3867" y="2130"/>
                    </a:cubicBezTo>
                    <a:cubicBezTo>
                      <a:pt x="4334" y="2130"/>
                      <a:pt x="4801" y="2129"/>
                      <a:pt x="5267" y="2129"/>
                    </a:cubicBezTo>
                    <a:cubicBezTo>
                      <a:pt x="5734" y="2129"/>
                      <a:pt x="6201" y="2130"/>
                      <a:pt x="6667" y="2131"/>
                    </a:cubicBezTo>
                    <a:cubicBezTo>
                      <a:pt x="6943" y="2132"/>
                      <a:pt x="7159" y="2250"/>
                      <a:pt x="7278" y="2507"/>
                    </a:cubicBezTo>
                    <a:cubicBezTo>
                      <a:pt x="7313" y="2584"/>
                      <a:pt x="7335" y="2674"/>
                      <a:pt x="7336" y="2758"/>
                    </a:cubicBezTo>
                    <a:cubicBezTo>
                      <a:pt x="7343" y="3099"/>
                      <a:pt x="7339" y="3440"/>
                      <a:pt x="7339" y="3781"/>
                    </a:cubicBezTo>
                    <a:lnTo>
                      <a:pt x="7339" y="4690"/>
                    </a:lnTo>
                    <a:cubicBezTo>
                      <a:pt x="7339" y="5153"/>
                      <a:pt x="7204" y="5575"/>
                      <a:pt x="6923" y="5942"/>
                    </a:cubicBezTo>
                    <a:cubicBezTo>
                      <a:pt x="6760" y="6153"/>
                      <a:pt x="6551" y="6316"/>
                      <a:pt x="6320" y="6446"/>
                    </a:cubicBezTo>
                    <a:cubicBezTo>
                      <a:pt x="6028" y="6610"/>
                      <a:pt x="5720" y="6708"/>
                      <a:pt x="5388" y="6708"/>
                    </a:cubicBezTo>
                    <a:cubicBezTo>
                      <a:pt x="5362" y="6708"/>
                      <a:pt x="5335" y="6708"/>
                      <a:pt x="5309" y="6706"/>
                    </a:cubicBezTo>
                    <a:cubicBezTo>
                      <a:pt x="5019" y="6692"/>
                      <a:pt x="4740" y="6617"/>
                      <a:pt x="4497" y="6464"/>
                    </a:cubicBezTo>
                    <a:cubicBezTo>
                      <a:pt x="4307" y="6344"/>
                      <a:pt x="4117" y="6211"/>
                      <a:pt x="3962" y="6051"/>
                    </a:cubicBezTo>
                    <a:cubicBezTo>
                      <a:pt x="3700" y="5788"/>
                      <a:pt x="3537" y="5464"/>
                      <a:pt x="3486" y="5096"/>
                    </a:cubicBezTo>
                    <a:cubicBezTo>
                      <a:pt x="3462" y="4918"/>
                      <a:pt x="3452" y="4738"/>
                      <a:pt x="3451" y="4557"/>
                    </a:cubicBezTo>
                    <a:cubicBezTo>
                      <a:pt x="3445" y="4025"/>
                      <a:pt x="3451" y="3491"/>
                      <a:pt x="3450" y="2959"/>
                    </a:cubicBezTo>
                    <a:cubicBezTo>
                      <a:pt x="3447" y="2667"/>
                      <a:pt x="3530" y="2400"/>
                      <a:pt x="3672" y="2149"/>
                    </a:cubicBezTo>
                    <a:cubicBezTo>
                      <a:pt x="3683" y="2130"/>
                      <a:pt x="3714" y="2115"/>
                      <a:pt x="3738" y="2115"/>
                    </a:cubicBezTo>
                    <a:cubicBezTo>
                      <a:pt x="3740" y="2115"/>
                      <a:pt x="3742" y="2115"/>
                      <a:pt x="3744" y="2115"/>
                    </a:cubicBezTo>
                    <a:close/>
                    <a:moveTo>
                      <a:pt x="4369" y="6920"/>
                    </a:moveTo>
                    <a:cubicBezTo>
                      <a:pt x="4709" y="7089"/>
                      <a:pt x="5052" y="7173"/>
                      <a:pt x="5392" y="7173"/>
                    </a:cubicBezTo>
                    <a:cubicBezTo>
                      <a:pt x="5733" y="7173"/>
                      <a:pt x="6072" y="7089"/>
                      <a:pt x="6405" y="6921"/>
                    </a:cubicBezTo>
                    <a:cubicBezTo>
                      <a:pt x="6450" y="7103"/>
                      <a:pt x="6486" y="7278"/>
                      <a:pt x="6544" y="7444"/>
                    </a:cubicBezTo>
                    <a:cubicBezTo>
                      <a:pt x="6612" y="7636"/>
                      <a:pt x="6544" y="7796"/>
                      <a:pt x="6450" y="7950"/>
                    </a:cubicBezTo>
                    <a:cubicBezTo>
                      <a:pt x="6353" y="8108"/>
                      <a:pt x="6211" y="8216"/>
                      <a:pt x="6034" y="8285"/>
                    </a:cubicBezTo>
                    <a:cubicBezTo>
                      <a:pt x="5832" y="8365"/>
                      <a:pt x="5637" y="8468"/>
                      <a:pt x="5436" y="8556"/>
                    </a:cubicBezTo>
                    <a:cubicBezTo>
                      <a:pt x="5421" y="8562"/>
                      <a:pt x="5402" y="8566"/>
                      <a:pt x="5384" y="8566"/>
                    </a:cubicBezTo>
                    <a:cubicBezTo>
                      <a:pt x="5371" y="8566"/>
                      <a:pt x="5358" y="8564"/>
                      <a:pt x="5348" y="8560"/>
                    </a:cubicBezTo>
                    <a:cubicBezTo>
                      <a:pt x="5072" y="8428"/>
                      <a:pt x="4787" y="8311"/>
                      <a:pt x="4521" y="8152"/>
                    </a:cubicBezTo>
                    <a:cubicBezTo>
                      <a:pt x="4308" y="8026"/>
                      <a:pt x="4214" y="7806"/>
                      <a:pt x="4209" y="7557"/>
                    </a:cubicBezTo>
                    <a:cubicBezTo>
                      <a:pt x="4209" y="7500"/>
                      <a:pt x="4245" y="7442"/>
                      <a:pt x="4259" y="7386"/>
                    </a:cubicBezTo>
                    <a:cubicBezTo>
                      <a:pt x="4297" y="7233"/>
                      <a:pt x="4332" y="7080"/>
                      <a:pt x="4369" y="6920"/>
                    </a:cubicBezTo>
                    <a:close/>
                    <a:moveTo>
                      <a:pt x="3747" y="7558"/>
                    </a:moveTo>
                    <a:cubicBezTo>
                      <a:pt x="3782" y="8227"/>
                      <a:pt x="4181" y="8595"/>
                      <a:pt x="4798" y="8806"/>
                    </a:cubicBezTo>
                    <a:cubicBezTo>
                      <a:pt x="4555" y="8895"/>
                      <a:pt x="4344" y="8972"/>
                      <a:pt x="4133" y="9049"/>
                    </a:cubicBezTo>
                    <a:cubicBezTo>
                      <a:pt x="4066" y="9074"/>
                      <a:pt x="3999" y="9086"/>
                      <a:pt x="3930" y="9086"/>
                    </a:cubicBezTo>
                    <a:cubicBezTo>
                      <a:pt x="3885" y="9086"/>
                      <a:pt x="3840" y="9081"/>
                      <a:pt x="3793" y="9071"/>
                    </a:cubicBezTo>
                    <a:cubicBezTo>
                      <a:pt x="3601" y="9028"/>
                      <a:pt x="3544" y="8892"/>
                      <a:pt x="3518" y="8718"/>
                    </a:cubicBezTo>
                    <a:cubicBezTo>
                      <a:pt x="3485" y="8495"/>
                      <a:pt x="3435" y="8271"/>
                      <a:pt x="3397" y="8046"/>
                    </a:cubicBezTo>
                    <a:cubicBezTo>
                      <a:pt x="3383" y="7964"/>
                      <a:pt x="3387" y="7879"/>
                      <a:pt x="3376" y="7794"/>
                    </a:cubicBezTo>
                    <a:cubicBezTo>
                      <a:pt x="3368" y="7734"/>
                      <a:pt x="3396" y="7707"/>
                      <a:pt x="3447" y="7685"/>
                    </a:cubicBezTo>
                    <a:cubicBezTo>
                      <a:pt x="3547" y="7646"/>
                      <a:pt x="3643" y="7603"/>
                      <a:pt x="3747" y="7558"/>
                    </a:cubicBezTo>
                    <a:close/>
                    <a:moveTo>
                      <a:pt x="7035" y="7561"/>
                    </a:moveTo>
                    <a:cubicBezTo>
                      <a:pt x="7165" y="7618"/>
                      <a:pt x="7275" y="7661"/>
                      <a:pt x="7381" y="7712"/>
                    </a:cubicBezTo>
                    <a:cubicBezTo>
                      <a:pt x="7398" y="7721"/>
                      <a:pt x="7411" y="7766"/>
                      <a:pt x="7407" y="7792"/>
                    </a:cubicBezTo>
                    <a:cubicBezTo>
                      <a:pt x="7386" y="7975"/>
                      <a:pt x="7369" y="8159"/>
                      <a:pt x="7336" y="8342"/>
                    </a:cubicBezTo>
                    <a:cubicBezTo>
                      <a:pt x="7303" y="8540"/>
                      <a:pt x="7265" y="8739"/>
                      <a:pt x="7206" y="8930"/>
                    </a:cubicBezTo>
                    <a:cubicBezTo>
                      <a:pt x="7187" y="8986"/>
                      <a:pt x="7088" y="9027"/>
                      <a:pt x="7021" y="9055"/>
                    </a:cubicBezTo>
                    <a:cubicBezTo>
                      <a:pt x="6963" y="9077"/>
                      <a:pt x="6907" y="9087"/>
                      <a:pt x="6851" y="9087"/>
                    </a:cubicBezTo>
                    <a:cubicBezTo>
                      <a:pt x="6759" y="9087"/>
                      <a:pt x="6668" y="9061"/>
                      <a:pt x="6576" y="9025"/>
                    </a:cubicBezTo>
                    <a:cubicBezTo>
                      <a:pt x="6391" y="8950"/>
                      <a:pt x="6201" y="8887"/>
                      <a:pt x="5985" y="8809"/>
                    </a:cubicBezTo>
                    <a:cubicBezTo>
                      <a:pt x="6593" y="8595"/>
                      <a:pt x="6992" y="8229"/>
                      <a:pt x="7035" y="7561"/>
                    </a:cubicBezTo>
                    <a:close/>
                    <a:moveTo>
                      <a:pt x="8980" y="8672"/>
                    </a:moveTo>
                    <a:lnTo>
                      <a:pt x="8980" y="8672"/>
                    </a:lnTo>
                    <a:cubicBezTo>
                      <a:pt x="9293" y="8899"/>
                      <a:pt x="9553" y="9150"/>
                      <a:pt x="9762" y="9458"/>
                    </a:cubicBezTo>
                    <a:cubicBezTo>
                      <a:pt x="9557" y="9496"/>
                      <a:pt x="9365" y="9535"/>
                      <a:pt x="9165" y="9573"/>
                    </a:cubicBezTo>
                    <a:cubicBezTo>
                      <a:pt x="9105" y="9284"/>
                      <a:pt x="9045" y="8987"/>
                      <a:pt x="8980" y="8672"/>
                    </a:cubicBezTo>
                    <a:close/>
                    <a:moveTo>
                      <a:pt x="5371" y="9091"/>
                    </a:moveTo>
                    <a:cubicBezTo>
                      <a:pt x="5445" y="9091"/>
                      <a:pt x="5519" y="9119"/>
                      <a:pt x="5593" y="9147"/>
                    </a:cubicBezTo>
                    <a:cubicBezTo>
                      <a:pt x="5737" y="9202"/>
                      <a:pt x="5883" y="9259"/>
                      <a:pt x="6037" y="9318"/>
                    </a:cubicBezTo>
                    <a:cubicBezTo>
                      <a:pt x="5985" y="9412"/>
                      <a:pt x="5935" y="9506"/>
                      <a:pt x="5883" y="9598"/>
                    </a:cubicBezTo>
                    <a:cubicBezTo>
                      <a:pt x="5828" y="9693"/>
                      <a:pt x="5773" y="9789"/>
                      <a:pt x="5712" y="9878"/>
                    </a:cubicBezTo>
                    <a:cubicBezTo>
                      <a:pt x="5692" y="9907"/>
                      <a:pt x="5651" y="9936"/>
                      <a:pt x="5620" y="9939"/>
                    </a:cubicBezTo>
                    <a:cubicBezTo>
                      <a:pt x="5560" y="9941"/>
                      <a:pt x="5499" y="9941"/>
                      <a:pt x="5438" y="9941"/>
                    </a:cubicBezTo>
                    <a:cubicBezTo>
                      <a:pt x="5388" y="9941"/>
                      <a:pt x="5339" y="9941"/>
                      <a:pt x="5289" y="9941"/>
                    </a:cubicBezTo>
                    <a:cubicBezTo>
                      <a:pt x="5243" y="9941"/>
                      <a:pt x="5196" y="9941"/>
                      <a:pt x="5150" y="9942"/>
                    </a:cubicBezTo>
                    <a:cubicBezTo>
                      <a:pt x="5149" y="9942"/>
                      <a:pt x="5148" y="9942"/>
                      <a:pt x="5147" y="9942"/>
                    </a:cubicBezTo>
                    <a:cubicBezTo>
                      <a:pt x="5079" y="9942"/>
                      <a:pt x="5069" y="9889"/>
                      <a:pt x="5044" y="9847"/>
                    </a:cubicBezTo>
                    <a:cubicBezTo>
                      <a:pt x="4944" y="9675"/>
                      <a:pt x="4845" y="9502"/>
                      <a:pt x="4738" y="9318"/>
                    </a:cubicBezTo>
                    <a:cubicBezTo>
                      <a:pt x="4880" y="9264"/>
                      <a:pt x="5019" y="9213"/>
                      <a:pt x="5154" y="9162"/>
                    </a:cubicBezTo>
                    <a:cubicBezTo>
                      <a:pt x="5174" y="9155"/>
                      <a:pt x="5197" y="9154"/>
                      <a:pt x="5212" y="9143"/>
                    </a:cubicBezTo>
                    <a:cubicBezTo>
                      <a:pt x="5266" y="9105"/>
                      <a:pt x="5319" y="9091"/>
                      <a:pt x="5371" y="9091"/>
                    </a:cubicBezTo>
                    <a:close/>
                    <a:moveTo>
                      <a:pt x="4313" y="9502"/>
                    </a:moveTo>
                    <a:cubicBezTo>
                      <a:pt x="4436" y="9713"/>
                      <a:pt x="4576" y="9938"/>
                      <a:pt x="4700" y="10173"/>
                    </a:cubicBezTo>
                    <a:cubicBezTo>
                      <a:pt x="4729" y="10228"/>
                      <a:pt x="4710" y="10317"/>
                      <a:pt x="4697" y="10388"/>
                    </a:cubicBezTo>
                    <a:cubicBezTo>
                      <a:pt x="4638" y="10740"/>
                      <a:pt x="4573" y="11092"/>
                      <a:pt x="4509" y="11445"/>
                    </a:cubicBezTo>
                    <a:cubicBezTo>
                      <a:pt x="4505" y="11463"/>
                      <a:pt x="4506" y="11483"/>
                      <a:pt x="4497" y="11505"/>
                    </a:cubicBezTo>
                    <a:cubicBezTo>
                      <a:pt x="4207" y="10869"/>
                      <a:pt x="3953" y="10217"/>
                      <a:pt x="3747" y="9549"/>
                    </a:cubicBezTo>
                    <a:cubicBezTo>
                      <a:pt x="3939" y="9532"/>
                      <a:pt x="4122" y="9518"/>
                      <a:pt x="4313" y="9502"/>
                    </a:cubicBezTo>
                    <a:close/>
                    <a:moveTo>
                      <a:pt x="6465" y="9503"/>
                    </a:moveTo>
                    <a:cubicBezTo>
                      <a:pt x="6663" y="9516"/>
                      <a:pt x="6842" y="9530"/>
                      <a:pt x="7053" y="9549"/>
                    </a:cubicBezTo>
                    <a:cubicBezTo>
                      <a:pt x="6804" y="10209"/>
                      <a:pt x="6555" y="10866"/>
                      <a:pt x="6306" y="11524"/>
                    </a:cubicBezTo>
                    <a:cubicBezTo>
                      <a:pt x="6296" y="11522"/>
                      <a:pt x="6286" y="11520"/>
                      <a:pt x="6276" y="11518"/>
                    </a:cubicBezTo>
                    <a:cubicBezTo>
                      <a:pt x="6211" y="11130"/>
                      <a:pt x="6155" y="10744"/>
                      <a:pt x="6075" y="10359"/>
                    </a:cubicBezTo>
                    <a:cubicBezTo>
                      <a:pt x="6049" y="10229"/>
                      <a:pt x="6094" y="10143"/>
                      <a:pt x="6152" y="10044"/>
                    </a:cubicBezTo>
                    <a:cubicBezTo>
                      <a:pt x="6264" y="9857"/>
                      <a:pt x="6370" y="9670"/>
                      <a:pt x="6465" y="9503"/>
                    </a:cubicBezTo>
                    <a:close/>
                    <a:moveTo>
                      <a:pt x="5377" y="10401"/>
                    </a:moveTo>
                    <a:cubicBezTo>
                      <a:pt x="5455" y="10401"/>
                      <a:pt x="5535" y="10402"/>
                      <a:pt x="5617" y="10402"/>
                    </a:cubicBezTo>
                    <a:cubicBezTo>
                      <a:pt x="5648" y="10573"/>
                      <a:pt x="5678" y="10743"/>
                      <a:pt x="5708" y="10913"/>
                    </a:cubicBezTo>
                    <a:cubicBezTo>
                      <a:pt x="5747" y="11132"/>
                      <a:pt x="5785" y="11350"/>
                      <a:pt x="5822" y="11569"/>
                    </a:cubicBezTo>
                    <a:cubicBezTo>
                      <a:pt x="5862" y="11788"/>
                      <a:pt x="5910" y="12006"/>
                      <a:pt x="5931" y="12226"/>
                    </a:cubicBezTo>
                    <a:cubicBezTo>
                      <a:pt x="5938" y="12305"/>
                      <a:pt x="5889" y="12397"/>
                      <a:pt x="5851" y="12475"/>
                    </a:cubicBezTo>
                    <a:cubicBezTo>
                      <a:pt x="5706" y="12777"/>
                      <a:pt x="5553" y="13076"/>
                      <a:pt x="5403" y="13377"/>
                    </a:cubicBezTo>
                    <a:cubicBezTo>
                      <a:pt x="5403" y="13386"/>
                      <a:pt x="5392" y="13393"/>
                      <a:pt x="5381" y="13405"/>
                    </a:cubicBezTo>
                    <a:cubicBezTo>
                      <a:pt x="5201" y="13040"/>
                      <a:pt x="5019" y="12682"/>
                      <a:pt x="4853" y="12316"/>
                    </a:cubicBezTo>
                    <a:cubicBezTo>
                      <a:pt x="4822" y="12242"/>
                      <a:pt x="4853" y="12139"/>
                      <a:pt x="4867" y="12050"/>
                    </a:cubicBezTo>
                    <a:cubicBezTo>
                      <a:pt x="4910" y="11793"/>
                      <a:pt x="4958" y="11534"/>
                      <a:pt x="5002" y="11276"/>
                    </a:cubicBezTo>
                    <a:cubicBezTo>
                      <a:pt x="5047" y="11026"/>
                      <a:pt x="5091" y="10775"/>
                      <a:pt x="5133" y="10526"/>
                    </a:cubicBezTo>
                    <a:cubicBezTo>
                      <a:pt x="5136" y="10502"/>
                      <a:pt x="5133" y="10477"/>
                      <a:pt x="5143" y="10458"/>
                    </a:cubicBezTo>
                    <a:cubicBezTo>
                      <a:pt x="5157" y="10436"/>
                      <a:pt x="5181" y="10403"/>
                      <a:pt x="5203" y="10403"/>
                    </a:cubicBezTo>
                    <a:cubicBezTo>
                      <a:pt x="5260" y="10401"/>
                      <a:pt x="5318" y="10401"/>
                      <a:pt x="5377" y="10401"/>
                    </a:cubicBezTo>
                    <a:close/>
                    <a:moveTo>
                      <a:pt x="7397" y="13083"/>
                    </a:moveTo>
                    <a:cubicBezTo>
                      <a:pt x="7494" y="13284"/>
                      <a:pt x="7585" y="13475"/>
                      <a:pt x="7680" y="13666"/>
                    </a:cubicBezTo>
                    <a:lnTo>
                      <a:pt x="6933" y="13666"/>
                    </a:lnTo>
                    <a:cubicBezTo>
                      <a:pt x="7090" y="13468"/>
                      <a:pt x="7243" y="13277"/>
                      <a:pt x="7397" y="13083"/>
                    </a:cubicBezTo>
                    <a:close/>
                    <a:moveTo>
                      <a:pt x="7857" y="7951"/>
                    </a:moveTo>
                    <a:cubicBezTo>
                      <a:pt x="8012" y="8049"/>
                      <a:pt x="8165" y="8130"/>
                      <a:pt x="8304" y="8233"/>
                    </a:cubicBezTo>
                    <a:cubicBezTo>
                      <a:pt x="8430" y="8326"/>
                      <a:pt x="8474" y="8475"/>
                      <a:pt x="8503" y="8625"/>
                    </a:cubicBezTo>
                    <a:cubicBezTo>
                      <a:pt x="8574" y="8984"/>
                      <a:pt x="8645" y="9344"/>
                      <a:pt x="8723" y="9700"/>
                    </a:cubicBezTo>
                    <a:cubicBezTo>
                      <a:pt x="8734" y="9750"/>
                      <a:pt x="8724" y="9765"/>
                      <a:pt x="8686" y="9786"/>
                    </a:cubicBezTo>
                    <a:cubicBezTo>
                      <a:pt x="8437" y="9925"/>
                      <a:pt x="8206" y="10093"/>
                      <a:pt x="8009" y="10301"/>
                    </a:cubicBezTo>
                    <a:cubicBezTo>
                      <a:pt x="7659" y="10681"/>
                      <a:pt x="7425" y="11119"/>
                      <a:pt x="7316" y="11626"/>
                    </a:cubicBezTo>
                    <a:cubicBezTo>
                      <a:pt x="7258" y="11902"/>
                      <a:pt x="7267" y="12177"/>
                      <a:pt x="7267" y="12456"/>
                    </a:cubicBezTo>
                    <a:cubicBezTo>
                      <a:pt x="7267" y="12480"/>
                      <a:pt x="7260" y="12513"/>
                      <a:pt x="7244" y="12531"/>
                    </a:cubicBezTo>
                    <a:cubicBezTo>
                      <a:pt x="6954" y="12899"/>
                      <a:pt x="6663" y="13267"/>
                      <a:pt x="6371" y="13633"/>
                    </a:cubicBezTo>
                    <a:cubicBezTo>
                      <a:pt x="6358" y="13652"/>
                      <a:pt x="6334" y="13667"/>
                      <a:pt x="6315" y="13669"/>
                    </a:cubicBezTo>
                    <a:cubicBezTo>
                      <a:pt x="6139" y="13670"/>
                      <a:pt x="5964" y="13670"/>
                      <a:pt x="5773" y="13670"/>
                    </a:cubicBezTo>
                    <a:cubicBezTo>
                      <a:pt x="5869" y="13486"/>
                      <a:pt x="5964" y="13319"/>
                      <a:pt x="6046" y="13144"/>
                    </a:cubicBezTo>
                    <a:cubicBezTo>
                      <a:pt x="6329" y="12524"/>
                      <a:pt x="6619" y="11909"/>
                      <a:pt x="6882" y="11283"/>
                    </a:cubicBezTo>
                    <a:cubicBezTo>
                      <a:pt x="7081" y="10808"/>
                      <a:pt x="7264" y="10321"/>
                      <a:pt x="7421" y="9827"/>
                    </a:cubicBezTo>
                    <a:cubicBezTo>
                      <a:pt x="7562" y="9387"/>
                      <a:pt x="7666" y="8935"/>
                      <a:pt x="7775" y="8485"/>
                    </a:cubicBezTo>
                    <a:cubicBezTo>
                      <a:pt x="7810" y="8341"/>
                      <a:pt x="7814" y="8186"/>
                      <a:pt x="7831" y="8038"/>
                    </a:cubicBezTo>
                    <a:cubicBezTo>
                      <a:pt x="7835" y="8014"/>
                      <a:pt x="7844" y="7990"/>
                      <a:pt x="7857" y="7951"/>
                    </a:cubicBezTo>
                    <a:close/>
                    <a:moveTo>
                      <a:pt x="2929" y="7957"/>
                    </a:moveTo>
                    <a:cubicBezTo>
                      <a:pt x="2991" y="8556"/>
                      <a:pt x="3124" y="9133"/>
                      <a:pt x="3308" y="9693"/>
                    </a:cubicBezTo>
                    <a:cubicBezTo>
                      <a:pt x="3467" y="10175"/>
                      <a:pt x="3641" y="10655"/>
                      <a:pt x="3823" y="11130"/>
                    </a:cubicBezTo>
                    <a:cubicBezTo>
                      <a:pt x="3945" y="11452"/>
                      <a:pt x="4086" y="11764"/>
                      <a:pt x="4231" y="12074"/>
                    </a:cubicBezTo>
                    <a:cubicBezTo>
                      <a:pt x="4475" y="12593"/>
                      <a:pt x="4731" y="13110"/>
                      <a:pt x="4980" y="13626"/>
                    </a:cubicBezTo>
                    <a:cubicBezTo>
                      <a:pt x="4986" y="13637"/>
                      <a:pt x="4986" y="13647"/>
                      <a:pt x="4992" y="13669"/>
                    </a:cubicBezTo>
                    <a:cubicBezTo>
                      <a:pt x="4894" y="13669"/>
                      <a:pt x="4795" y="13670"/>
                      <a:pt x="4697" y="13670"/>
                    </a:cubicBezTo>
                    <a:cubicBezTo>
                      <a:pt x="4623" y="13670"/>
                      <a:pt x="4549" y="13669"/>
                      <a:pt x="4475" y="13666"/>
                    </a:cubicBezTo>
                    <a:cubicBezTo>
                      <a:pt x="4440" y="13663"/>
                      <a:pt x="4399" y="13625"/>
                      <a:pt x="4375" y="13592"/>
                    </a:cubicBezTo>
                    <a:cubicBezTo>
                      <a:pt x="4173" y="13343"/>
                      <a:pt x="3974" y="13090"/>
                      <a:pt x="3775" y="12838"/>
                    </a:cubicBezTo>
                    <a:cubicBezTo>
                      <a:pt x="3583" y="12592"/>
                      <a:pt x="3389" y="12346"/>
                      <a:pt x="3195" y="12100"/>
                    </a:cubicBezTo>
                    <a:cubicBezTo>
                      <a:pt x="3000" y="11856"/>
                      <a:pt x="2802" y="11611"/>
                      <a:pt x="2606" y="11368"/>
                    </a:cubicBezTo>
                    <a:cubicBezTo>
                      <a:pt x="2536" y="11279"/>
                      <a:pt x="2461" y="11194"/>
                      <a:pt x="2396" y="11102"/>
                    </a:cubicBezTo>
                    <a:cubicBezTo>
                      <a:pt x="2360" y="11055"/>
                      <a:pt x="2359" y="11002"/>
                      <a:pt x="2394" y="10942"/>
                    </a:cubicBezTo>
                    <a:cubicBezTo>
                      <a:pt x="2459" y="10833"/>
                      <a:pt x="2526" y="10723"/>
                      <a:pt x="2560" y="10604"/>
                    </a:cubicBezTo>
                    <a:cubicBezTo>
                      <a:pt x="2649" y="10299"/>
                      <a:pt x="2461" y="9984"/>
                      <a:pt x="2155" y="9905"/>
                    </a:cubicBezTo>
                    <a:cubicBezTo>
                      <a:pt x="2056" y="9878"/>
                      <a:pt x="2029" y="9839"/>
                      <a:pt x="2049" y="9741"/>
                    </a:cubicBezTo>
                    <a:cubicBezTo>
                      <a:pt x="2132" y="9338"/>
                      <a:pt x="2214" y="8935"/>
                      <a:pt x="2297" y="8532"/>
                    </a:cubicBezTo>
                    <a:cubicBezTo>
                      <a:pt x="2335" y="8339"/>
                      <a:pt x="2465" y="8219"/>
                      <a:pt x="2623" y="8124"/>
                    </a:cubicBezTo>
                    <a:cubicBezTo>
                      <a:pt x="2721" y="8066"/>
                      <a:pt x="2823" y="8015"/>
                      <a:pt x="2929" y="7957"/>
                    </a:cubicBezTo>
                    <a:close/>
                    <a:moveTo>
                      <a:pt x="9998" y="9919"/>
                    </a:moveTo>
                    <a:cubicBezTo>
                      <a:pt x="10050" y="9919"/>
                      <a:pt x="10103" y="9920"/>
                      <a:pt x="10156" y="9924"/>
                    </a:cubicBezTo>
                    <a:cubicBezTo>
                      <a:pt x="11238" y="9989"/>
                      <a:pt x="12267" y="10930"/>
                      <a:pt x="12251" y="12189"/>
                    </a:cubicBezTo>
                    <a:cubicBezTo>
                      <a:pt x="12262" y="13446"/>
                      <a:pt x="11234" y="14460"/>
                      <a:pt x="9997" y="14460"/>
                    </a:cubicBezTo>
                    <a:cubicBezTo>
                      <a:pt x="9993" y="14460"/>
                      <a:pt x="9989" y="14459"/>
                      <a:pt x="9985" y="14459"/>
                    </a:cubicBezTo>
                    <a:cubicBezTo>
                      <a:pt x="8713" y="14452"/>
                      <a:pt x="7722" y="13456"/>
                      <a:pt x="7714" y="12184"/>
                    </a:cubicBezTo>
                    <a:cubicBezTo>
                      <a:pt x="7704" y="11023"/>
                      <a:pt x="8639" y="9919"/>
                      <a:pt x="9998" y="9919"/>
                    </a:cubicBezTo>
                    <a:close/>
                    <a:moveTo>
                      <a:pt x="2546" y="0"/>
                    </a:moveTo>
                    <a:cubicBezTo>
                      <a:pt x="2342" y="78"/>
                      <a:pt x="2234" y="222"/>
                      <a:pt x="2247" y="440"/>
                    </a:cubicBezTo>
                    <a:cubicBezTo>
                      <a:pt x="2270" y="824"/>
                      <a:pt x="2381" y="1176"/>
                      <a:pt x="2625" y="1472"/>
                    </a:cubicBezTo>
                    <a:cubicBezTo>
                      <a:pt x="2541" y="1606"/>
                      <a:pt x="2455" y="1733"/>
                      <a:pt x="2383" y="1869"/>
                    </a:cubicBezTo>
                    <a:cubicBezTo>
                      <a:pt x="2287" y="2045"/>
                      <a:pt x="2254" y="2241"/>
                      <a:pt x="2247" y="2437"/>
                    </a:cubicBezTo>
                    <a:cubicBezTo>
                      <a:pt x="2240" y="2646"/>
                      <a:pt x="2248" y="2854"/>
                      <a:pt x="2243" y="3065"/>
                    </a:cubicBezTo>
                    <a:cubicBezTo>
                      <a:pt x="2241" y="3116"/>
                      <a:pt x="2226" y="3175"/>
                      <a:pt x="2198" y="3218"/>
                    </a:cubicBezTo>
                    <a:cubicBezTo>
                      <a:pt x="2113" y="3348"/>
                      <a:pt x="2072" y="3489"/>
                      <a:pt x="2067" y="3642"/>
                    </a:cubicBezTo>
                    <a:cubicBezTo>
                      <a:pt x="2065" y="3858"/>
                      <a:pt x="2070" y="4076"/>
                      <a:pt x="2066" y="4296"/>
                    </a:cubicBezTo>
                    <a:cubicBezTo>
                      <a:pt x="2063" y="4678"/>
                      <a:pt x="2386" y="5004"/>
                      <a:pt x="2740" y="5004"/>
                    </a:cubicBezTo>
                    <a:cubicBezTo>
                      <a:pt x="2750" y="5004"/>
                      <a:pt x="2760" y="5004"/>
                      <a:pt x="2771" y="5003"/>
                    </a:cubicBezTo>
                    <a:cubicBezTo>
                      <a:pt x="2795" y="5002"/>
                      <a:pt x="2819" y="5002"/>
                      <a:pt x="2843" y="5002"/>
                    </a:cubicBezTo>
                    <a:cubicBezTo>
                      <a:pt x="2891" y="5002"/>
                      <a:pt x="2938" y="5003"/>
                      <a:pt x="2983" y="5003"/>
                    </a:cubicBezTo>
                    <a:cubicBezTo>
                      <a:pt x="3036" y="5201"/>
                      <a:pt x="3082" y="5398"/>
                      <a:pt x="3147" y="5587"/>
                    </a:cubicBezTo>
                    <a:cubicBezTo>
                      <a:pt x="3232" y="5839"/>
                      <a:pt x="3359" y="6075"/>
                      <a:pt x="3543" y="6274"/>
                    </a:cubicBezTo>
                    <a:cubicBezTo>
                      <a:pt x="3649" y="6388"/>
                      <a:pt x="3775" y="6483"/>
                      <a:pt x="3877" y="6602"/>
                    </a:cubicBezTo>
                    <a:cubicBezTo>
                      <a:pt x="3909" y="6639"/>
                      <a:pt x="3898" y="6716"/>
                      <a:pt x="3902" y="6776"/>
                    </a:cubicBezTo>
                    <a:cubicBezTo>
                      <a:pt x="3904" y="6794"/>
                      <a:pt x="3884" y="6815"/>
                      <a:pt x="3888" y="6834"/>
                    </a:cubicBezTo>
                    <a:cubicBezTo>
                      <a:pt x="3925" y="6981"/>
                      <a:pt x="3827" y="7025"/>
                      <a:pt x="3718" y="7070"/>
                    </a:cubicBezTo>
                    <a:cubicBezTo>
                      <a:pt x="3444" y="7186"/>
                      <a:pt x="3169" y="7301"/>
                      <a:pt x="2905" y="7434"/>
                    </a:cubicBezTo>
                    <a:cubicBezTo>
                      <a:pt x="2679" y="7547"/>
                      <a:pt x="2461" y="7681"/>
                      <a:pt x="2247" y="7816"/>
                    </a:cubicBezTo>
                    <a:cubicBezTo>
                      <a:pt x="2001" y="7971"/>
                      <a:pt x="1759" y="8131"/>
                      <a:pt x="1520" y="8299"/>
                    </a:cubicBezTo>
                    <a:cubicBezTo>
                      <a:pt x="1275" y="8471"/>
                      <a:pt x="1059" y="8672"/>
                      <a:pt x="862" y="8898"/>
                    </a:cubicBezTo>
                    <a:cubicBezTo>
                      <a:pt x="653" y="9138"/>
                      <a:pt x="479" y="9397"/>
                      <a:pt x="344" y="9685"/>
                    </a:cubicBezTo>
                    <a:cubicBezTo>
                      <a:pt x="204" y="9977"/>
                      <a:pt x="118" y="10286"/>
                      <a:pt x="64" y="10606"/>
                    </a:cubicBezTo>
                    <a:cubicBezTo>
                      <a:pt x="12" y="10925"/>
                      <a:pt x="13" y="11246"/>
                      <a:pt x="14" y="11568"/>
                    </a:cubicBezTo>
                    <a:cubicBezTo>
                      <a:pt x="14" y="11701"/>
                      <a:pt x="91" y="11793"/>
                      <a:pt x="236" y="11793"/>
                    </a:cubicBezTo>
                    <a:cubicBezTo>
                      <a:pt x="241" y="11793"/>
                      <a:pt x="247" y="11793"/>
                      <a:pt x="252" y="11793"/>
                    </a:cubicBezTo>
                    <a:cubicBezTo>
                      <a:pt x="377" y="11787"/>
                      <a:pt x="473" y="11694"/>
                      <a:pt x="473" y="11562"/>
                    </a:cubicBezTo>
                    <a:cubicBezTo>
                      <a:pt x="473" y="11409"/>
                      <a:pt x="471" y="11256"/>
                      <a:pt x="473" y="11102"/>
                    </a:cubicBezTo>
                    <a:cubicBezTo>
                      <a:pt x="480" y="10709"/>
                      <a:pt x="566" y="10331"/>
                      <a:pt x="720" y="9968"/>
                    </a:cubicBezTo>
                    <a:cubicBezTo>
                      <a:pt x="899" y="9542"/>
                      <a:pt x="1183" y="9191"/>
                      <a:pt x="1520" y="8881"/>
                    </a:cubicBezTo>
                    <a:cubicBezTo>
                      <a:pt x="1605" y="8803"/>
                      <a:pt x="1700" y="8738"/>
                      <a:pt x="1799" y="8659"/>
                    </a:cubicBezTo>
                    <a:lnTo>
                      <a:pt x="1799" y="8659"/>
                    </a:lnTo>
                    <a:cubicBezTo>
                      <a:pt x="1726" y="9000"/>
                      <a:pt x="1646" y="9327"/>
                      <a:pt x="1591" y="9658"/>
                    </a:cubicBezTo>
                    <a:cubicBezTo>
                      <a:pt x="1537" y="9977"/>
                      <a:pt x="1684" y="10266"/>
                      <a:pt x="2029" y="10342"/>
                    </a:cubicBezTo>
                    <a:cubicBezTo>
                      <a:pt x="2108" y="10359"/>
                      <a:pt x="2141" y="10443"/>
                      <a:pt x="2101" y="10522"/>
                    </a:cubicBezTo>
                    <a:cubicBezTo>
                      <a:pt x="2080" y="10567"/>
                      <a:pt x="2056" y="10610"/>
                      <a:pt x="2028" y="10649"/>
                    </a:cubicBezTo>
                    <a:cubicBezTo>
                      <a:pt x="1838" y="10914"/>
                      <a:pt x="1874" y="11207"/>
                      <a:pt x="2081" y="11452"/>
                    </a:cubicBezTo>
                    <a:cubicBezTo>
                      <a:pt x="2261" y="11660"/>
                      <a:pt x="2424" y="11883"/>
                      <a:pt x="2595" y="12097"/>
                    </a:cubicBezTo>
                    <a:cubicBezTo>
                      <a:pt x="2765" y="12310"/>
                      <a:pt x="2935" y="12523"/>
                      <a:pt x="3106" y="12735"/>
                    </a:cubicBezTo>
                    <a:cubicBezTo>
                      <a:pt x="3276" y="12947"/>
                      <a:pt x="3447" y="13159"/>
                      <a:pt x="3617" y="13373"/>
                    </a:cubicBezTo>
                    <a:cubicBezTo>
                      <a:pt x="3677" y="13448"/>
                      <a:pt x="3735" y="13524"/>
                      <a:pt x="3792" y="13599"/>
                    </a:cubicBezTo>
                    <a:cubicBezTo>
                      <a:pt x="3805" y="13618"/>
                      <a:pt x="3813" y="13639"/>
                      <a:pt x="3829" y="13666"/>
                    </a:cubicBezTo>
                    <a:lnTo>
                      <a:pt x="1009" y="13666"/>
                    </a:lnTo>
                    <a:cubicBezTo>
                      <a:pt x="730" y="13666"/>
                      <a:pt x="473" y="13408"/>
                      <a:pt x="473" y="13131"/>
                    </a:cubicBezTo>
                    <a:cubicBezTo>
                      <a:pt x="473" y="12960"/>
                      <a:pt x="474" y="12790"/>
                      <a:pt x="473" y="12619"/>
                    </a:cubicBezTo>
                    <a:cubicBezTo>
                      <a:pt x="470" y="12468"/>
                      <a:pt x="375" y="12370"/>
                      <a:pt x="254" y="12370"/>
                    </a:cubicBezTo>
                    <a:cubicBezTo>
                      <a:pt x="209" y="12370"/>
                      <a:pt x="160" y="12384"/>
                      <a:pt x="111" y="12414"/>
                    </a:cubicBezTo>
                    <a:cubicBezTo>
                      <a:pt x="63" y="12442"/>
                      <a:pt x="22" y="12517"/>
                      <a:pt x="19" y="12574"/>
                    </a:cubicBezTo>
                    <a:cubicBezTo>
                      <a:pt x="7" y="12777"/>
                      <a:pt x="0" y="12981"/>
                      <a:pt x="16" y="13182"/>
                    </a:cubicBezTo>
                    <a:cubicBezTo>
                      <a:pt x="48" y="13562"/>
                      <a:pt x="262" y="13894"/>
                      <a:pt x="651" y="14052"/>
                    </a:cubicBezTo>
                    <a:cubicBezTo>
                      <a:pt x="784" y="14107"/>
                      <a:pt x="924" y="14126"/>
                      <a:pt x="1067" y="14126"/>
                    </a:cubicBezTo>
                    <a:cubicBezTo>
                      <a:pt x="3332" y="14123"/>
                      <a:pt x="5597" y="14126"/>
                      <a:pt x="7861" y="14120"/>
                    </a:cubicBezTo>
                    <a:cubicBezTo>
                      <a:pt x="8005" y="14120"/>
                      <a:pt x="8109" y="14161"/>
                      <a:pt x="8210" y="14250"/>
                    </a:cubicBezTo>
                    <a:cubicBezTo>
                      <a:pt x="8536" y="14539"/>
                      <a:pt x="8914" y="14730"/>
                      <a:pt x="9338" y="14830"/>
                    </a:cubicBezTo>
                    <a:cubicBezTo>
                      <a:pt x="9457" y="14858"/>
                      <a:pt x="9578" y="14878"/>
                      <a:pt x="9699" y="14901"/>
                    </a:cubicBezTo>
                    <a:lnTo>
                      <a:pt x="10265" y="14901"/>
                    </a:lnTo>
                    <a:cubicBezTo>
                      <a:pt x="10382" y="14878"/>
                      <a:pt x="10500" y="14857"/>
                      <a:pt x="10617" y="14830"/>
                    </a:cubicBezTo>
                    <a:cubicBezTo>
                      <a:pt x="10948" y="14757"/>
                      <a:pt x="11254" y="14624"/>
                      <a:pt x="11525" y="14426"/>
                    </a:cubicBezTo>
                    <a:cubicBezTo>
                      <a:pt x="11670" y="14321"/>
                      <a:pt x="11812" y="14213"/>
                      <a:pt x="11934" y="14086"/>
                    </a:cubicBezTo>
                    <a:cubicBezTo>
                      <a:pt x="12303" y="13701"/>
                      <a:pt x="12550" y="13246"/>
                      <a:pt x="12654" y="12718"/>
                    </a:cubicBezTo>
                    <a:cubicBezTo>
                      <a:pt x="12704" y="12472"/>
                      <a:pt x="12721" y="12224"/>
                      <a:pt x="12702" y="11977"/>
                    </a:cubicBezTo>
                    <a:cubicBezTo>
                      <a:pt x="12667" y="11460"/>
                      <a:pt x="12493" y="10985"/>
                      <a:pt x="12175" y="10560"/>
                    </a:cubicBezTo>
                    <a:cubicBezTo>
                      <a:pt x="11900" y="10195"/>
                      <a:pt x="11562" y="9912"/>
                      <a:pt x="11152" y="9719"/>
                    </a:cubicBezTo>
                    <a:cubicBezTo>
                      <a:pt x="10921" y="9610"/>
                      <a:pt x="10682" y="9523"/>
                      <a:pt x="10426" y="9499"/>
                    </a:cubicBezTo>
                    <a:cubicBezTo>
                      <a:pt x="10320" y="9488"/>
                      <a:pt x="10284" y="9410"/>
                      <a:pt x="10232" y="9338"/>
                    </a:cubicBezTo>
                    <a:cubicBezTo>
                      <a:pt x="10120" y="9181"/>
                      <a:pt x="10003" y="9025"/>
                      <a:pt x="9883" y="8874"/>
                    </a:cubicBezTo>
                    <a:cubicBezTo>
                      <a:pt x="9634" y="8567"/>
                      <a:pt x="9317" y="8335"/>
                      <a:pt x="8989" y="8120"/>
                    </a:cubicBezTo>
                    <a:cubicBezTo>
                      <a:pt x="8906" y="8066"/>
                      <a:pt x="8817" y="8024"/>
                      <a:pt x="8735" y="7968"/>
                    </a:cubicBezTo>
                    <a:cubicBezTo>
                      <a:pt x="8616" y="7891"/>
                      <a:pt x="8507" y="7801"/>
                      <a:pt x="8384" y="7731"/>
                    </a:cubicBezTo>
                    <a:cubicBezTo>
                      <a:pt x="8049" y="7534"/>
                      <a:pt x="7717" y="7330"/>
                      <a:pt x="7349" y="7196"/>
                    </a:cubicBezTo>
                    <a:cubicBezTo>
                      <a:pt x="7210" y="7145"/>
                      <a:pt x="7079" y="7081"/>
                      <a:pt x="6944" y="7019"/>
                    </a:cubicBezTo>
                    <a:cubicBezTo>
                      <a:pt x="6920" y="7009"/>
                      <a:pt x="6897" y="6977"/>
                      <a:pt x="6895" y="6953"/>
                    </a:cubicBezTo>
                    <a:cubicBezTo>
                      <a:pt x="6883" y="6861"/>
                      <a:pt x="6878" y="6766"/>
                      <a:pt x="6876" y="6672"/>
                    </a:cubicBezTo>
                    <a:cubicBezTo>
                      <a:pt x="6876" y="6646"/>
                      <a:pt x="6888" y="6610"/>
                      <a:pt x="6906" y="6595"/>
                    </a:cubicBezTo>
                    <a:cubicBezTo>
                      <a:pt x="7171" y="6381"/>
                      <a:pt x="7387" y="6129"/>
                      <a:pt x="7534" y="5822"/>
                    </a:cubicBezTo>
                    <a:cubicBezTo>
                      <a:pt x="7649" y="5582"/>
                      <a:pt x="7738" y="5333"/>
                      <a:pt x="7759" y="5064"/>
                    </a:cubicBezTo>
                    <a:cubicBezTo>
                      <a:pt x="7762" y="5009"/>
                      <a:pt x="7794" y="5007"/>
                      <a:pt x="7837" y="5004"/>
                    </a:cubicBezTo>
                    <a:cubicBezTo>
                      <a:pt x="7953" y="5002"/>
                      <a:pt x="8073" y="5010"/>
                      <a:pt x="8185" y="4983"/>
                    </a:cubicBezTo>
                    <a:cubicBezTo>
                      <a:pt x="8466" y="4917"/>
                      <a:pt x="8701" y="4648"/>
                      <a:pt x="8698" y="4342"/>
                    </a:cubicBezTo>
                    <a:cubicBezTo>
                      <a:pt x="8694" y="4099"/>
                      <a:pt x="8694" y="3858"/>
                      <a:pt x="8698" y="3617"/>
                    </a:cubicBezTo>
                    <a:cubicBezTo>
                      <a:pt x="8701" y="3465"/>
                      <a:pt x="8645" y="3335"/>
                      <a:pt x="8574" y="3208"/>
                    </a:cubicBezTo>
                    <a:cubicBezTo>
                      <a:pt x="8546" y="3158"/>
                      <a:pt x="8524" y="3097"/>
                      <a:pt x="8523" y="3041"/>
                    </a:cubicBezTo>
                    <a:cubicBezTo>
                      <a:pt x="8517" y="2731"/>
                      <a:pt x="8515" y="2421"/>
                      <a:pt x="8522" y="2111"/>
                    </a:cubicBezTo>
                    <a:cubicBezTo>
                      <a:pt x="8532" y="1649"/>
                      <a:pt x="8401" y="1231"/>
                      <a:pt x="8130" y="859"/>
                    </a:cubicBezTo>
                    <a:cubicBezTo>
                      <a:pt x="7809" y="418"/>
                      <a:pt x="7377" y="140"/>
                      <a:pt x="6838" y="36"/>
                    </a:cubicBezTo>
                    <a:cubicBezTo>
                      <a:pt x="6784" y="24"/>
                      <a:pt x="6733" y="13"/>
                      <a:pt x="6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71"/>
              <p:cNvSpPr/>
              <p:nvPr/>
            </p:nvSpPr>
            <p:spPr>
              <a:xfrm>
                <a:off x="2742807" y="4442571"/>
                <a:ext cx="121492" cy="119708"/>
              </a:xfrm>
              <a:custGeom>
                <a:rect b="b" l="l" r="r" t="t"/>
                <a:pathLst>
                  <a:path extrusionOk="0" h="3823" w="3880">
                    <a:moveTo>
                      <a:pt x="1953" y="0"/>
                    </a:moveTo>
                    <a:cubicBezTo>
                      <a:pt x="1864" y="0"/>
                      <a:pt x="1774" y="6"/>
                      <a:pt x="1682" y="17"/>
                    </a:cubicBezTo>
                    <a:cubicBezTo>
                      <a:pt x="1283" y="67"/>
                      <a:pt x="942" y="234"/>
                      <a:pt x="649" y="499"/>
                    </a:cubicBezTo>
                    <a:cubicBezTo>
                      <a:pt x="443" y="684"/>
                      <a:pt x="290" y="912"/>
                      <a:pt x="178" y="1168"/>
                    </a:cubicBezTo>
                    <a:cubicBezTo>
                      <a:pt x="24" y="1521"/>
                      <a:pt x="0" y="1891"/>
                      <a:pt x="64" y="2263"/>
                    </a:cubicBezTo>
                    <a:cubicBezTo>
                      <a:pt x="141" y="2721"/>
                      <a:pt x="374" y="3097"/>
                      <a:pt x="736" y="3395"/>
                    </a:cubicBezTo>
                    <a:cubicBezTo>
                      <a:pt x="1084" y="3679"/>
                      <a:pt x="1477" y="3821"/>
                      <a:pt x="1986" y="3821"/>
                    </a:cubicBezTo>
                    <a:cubicBezTo>
                      <a:pt x="1994" y="3821"/>
                      <a:pt x="2001" y="3821"/>
                      <a:pt x="2009" y="3820"/>
                    </a:cubicBezTo>
                    <a:cubicBezTo>
                      <a:pt x="2032" y="3822"/>
                      <a:pt x="2055" y="3823"/>
                      <a:pt x="2079" y="3823"/>
                    </a:cubicBezTo>
                    <a:cubicBezTo>
                      <a:pt x="2306" y="3823"/>
                      <a:pt x="2568" y="3744"/>
                      <a:pt x="2814" y="3621"/>
                    </a:cubicBezTo>
                    <a:cubicBezTo>
                      <a:pt x="3050" y="3501"/>
                      <a:pt x="3255" y="3338"/>
                      <a:pt x="3425" y="3127"/>
                    </a:cubicBezTo>
                    <a:cubicBezTo>
                      <a:pt x="3676" y="2823"/>
                      <a:pt x="3819" y="2475"/>
                      <a:pt x="3854" y="2087"/>
                    </a:cubicBezTo>
                    <a:cubicBezTo>
                      <a:pt x="3879" y="1787"/>
                      <a:pt x="3848" y="1489"/>
                      <a:pt x="3729" y="1207"/>
                    </a:cubicBezTo>
                    <a:cubicBezTo>
                      <a:pt x="3693" y="1118"/>
                      <a:pt x="3645" y="1026"/>
                      <a:pt x="3575" y="961"/>
                    </a:cubicBezTo>
                    <a:cubicBezTo>
                      <a:pt x="3545" y="932"/>
                      <a:pt x="3505" y="919"/>
                      <a:pt x="3464" y="919"/>
                    </a:cubicBezTo>
                    <a:cubicBezTo>
                      <a:pt x="3409" y="919"/>
                      <a:pt x="3351" y="943"/>
                      <a:pt x="3308" y="982"/>
                    </a:cubicBezTo>
                    <a:cubicBezTo>
                      <a:pt x="3219" y="1062"/>
                      <a:pt x="3199" y="1156"/>
                      <a:pt x="3254" y="1271"/>
                    </a:cubicBezTo>
                    <a:cubicBezTo>
                      <a:pt x="3366" y="1507"/>
                      <a:pt x="3417" y="1752"/>
                      <a:pt x="3398" y="2015"/>
                    </a:cubicBezTo>
                    <a:cubicBezTo>
                      <a:pt x="3376" y="2338"/>
                      <a:pt x="3261" y="2622"/>
                      <a:pt x="3052" y="2857"/>
                    </a:cubicBezTo>
                    <a:cubicBezTo>
                      <a:pt x="2757" y="3192"/>
                      <a:pt x="2392" y="3375"/>
                      <a:pt x="1966" y="3375"/>
                    </a:cubicBezTo>
                    <a:cubicBezTo>
                      <a:pt x="1889" y="3375"/>
                      <a:pt x="1810" y="3369"/>
                      <a:pt x="1729" y="3356"/>
                    </a:cubicBezTo>
                    <a:cubicBezTo>
                      <a:pt x="1237" y="3281"/>
                      <a:pt x="870" y="3006"/>
                      <a:pt x="642" y="2566"/>
                    </a:cubicBezTo>
                    <a:cubicBezTo>
                      <a:pt x="515" y="2319"/>
                      <a:pt x="460" y="2052"/>
                      <a:pt x="494" y="1769"/>
                    </a:cubicBezTo>
                    <a:cubicBezTo>
                      <a:pt x="515" y="1585"/>
                      <a:pt x="559" y="1411"/>
                      <a:pt x="644" y="1250"/>
                    </a:cubicBezTo>
                    <a:cubicBezTo>
                      <a:pt x="806" y="944"/>
                      <a:pt x="1046" y="714"/>
                      <a:pt x="1367" y="572"/>
                    </a:cubicBezTo>
                    <a:cubicBezTo>
                      <a:pt x="1549" y="491"/>
                      <a:pt x="1743" y="446"/>
                      <a:pt x="1937" y="446"/>
                    </a:cubicBezTo>
                    <a:cubicBezTo>
                      <a:pt x="1943" y="446"/>
                      <a:pt x="1949" y="446"/>
                      <a:pt x="1955" y="446"/>
                    </a:cubicBezTo>
                    <a:cubicBezTo>
                      <a:pt x="2184" y="450"/>
                      <a:pt x="2407" y="501"/>
                      <a:pt x="2612" y="615"/>
                    </a:cubicBezTo>
                    <a:cubicBezTo>
                      <a:pt x="2647" y="635"/>
                      <a:pt x="2687" y="644"/>
                      <a:pt x="2726" y="644"/>
                    </a:cubicBezTo>
                    <a:cubicBezTo>
                      <a:pt x="2812" y="644"/>
                      <a:pt x="2895" y="600"/>
                      <a:pt x="2930" y="527"/>
                    </a:cubicBezTo>
                    <a:cubicBezTo>
                      <a:pt x="2989" y="407"/>
                      <a:pt x="2941" y="262"/>
                      <a:pt x="2823" y="204"/>
                    </a:cubicBezTo>
                    <a:cubicBezTo>
                      <a:pt x="2543" y="66"/>
                      <a:pt x="2254" y="0"/>
                      <a:pt x="19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71"/>
              <p:cNvSpPr/>
              <p:nvPr/>
            </p:nvSpPr>
            <p:spPr>
              <a:xfrm>
                <a:off x="2721329" y="4469531"/>
                <a:ext cx="64472" cy="62312"/>
              </a:xfrm>
              <a:custGeom>
                <a:rect b="b" l="l" r="r" t="t"/>
                <a:pathLst>
                  <a:path extrusionOk="0" h="1990" w="2059">
                    <a:moveTo>
                      <a:pt x="995" y="0"/>
                    </a:moveTo>
                    <a:cubicBezTo>
                      <a:pt x="925" y="0"/>
                      <a:pt x="855" y="30"/>
                      <a:pt x="815" y="87"/>
                    </a:cubicBezTo>
                    <a:cubicBezTo>
                      <a:pt x="786" y="134"/>
                      <a:pt x="764" y="192"/>
                      <a:pt x="763" y="247"/>
                    </a:cubicBezTo>
                    <a:cubicBezTo>
                      <a:pt x="756" y="418"/>
                      <a:pt x="762" y="591"/>
                      <a:pt x="762" y="767"/>
                    </a:cubicBezTo>
                    <a:lnTo>
                      <a:pt x="245" y="767"/>
                    </a:lnTo>
                    <a:cubicBezTo>
                      <a:pt x="99" y="767"/>
                      <a:pt x="2" y="858"/>
                      <a:pt x="0" y="991"/>
                    </a:cubicBezTo>
                    <a:cubicBezTo>
                      <a:pt x="0" y="1139"/>
                      <a:pt x="90" y="1225"/>
                      <a:pt x="241" y="1226"/>
                    </a:cubicBezTo>
                    <a:lnTo>
                      <a:pt x="762" y="1226"/>
                    </a:lnTo>
                    <a:cubicBezTo>
                      <a:pt x="762" y="1409"/>
                      <a:pt x="759" y="1577"/>
                      <a:pt x="762" y="1744"/>
                    </a:cubicBezTo>
                    <a:cubicBezTo>
                      <a:pt x="763" y="1888"/>
                      <a:pt x="854" y="1978"/>
                      <a:pt x="978" y="1989"/>
                    </a:cubicBezTo>
                    <a:cubicBezTo>
                      <a:pt x="986" y="1990"/>
                      <a:pt x="993" y="1990"/>
                      <a:pt x="1001" y="1990"/>
                    </a:cubicBezTo>
                    <a:cubicBezTo>
                      <a:pt x="1145" y="1990"/>
                      <a:pt x="1225" y="1875"/>
                      <a:pt x="1223" y="1741"/>
                    </a:cubicBezTo>
                    <a:cubicBezTo>
                      <a:pt x="1217" y="1572"/>
                      <a:pt x="1221" y="1402"/>
                      <a:pt x="1221" y="1226"/>
                    </a:cubicBezTo>
                    <a:lnTo>
                      <a:pt x="1752" y="1226"/>
                    </a:lnTo>
                    <a:cubicBezTo>
                      <a:pt x="1833" y="1226"/>
                      <a:pt x="1900" y="1201"/>
                      <a:pt x="1950" y="1127"/>
                    </a:cubicBezTo>
                    <a:cubicBezTo>
                      <a:pt x="2059" y="969"/>
                      <a:pt x="1938" y="765"/>
                      <a:pt x="1752" y="765"/>
                    </a:cubicBezTo>
                    <a:cubicBezTo>
                      <a:pt x="1746" y="765"/>
                      <a:pt x="1741" y="765"/>
                      <a:pt x="1735" y="765"/>
                    </a:cubicBezTo>
                    <a:cubicBezTo>
                      <a:pt x="1673" y="769"/>
                      <a:pt x="1612" y="771"/>
                      <a:pt x="1551" y="771"/>
                    </a:cubicBezTo>
                    <a:cubicBezTo>
                      <a:pt x="1443" y="771"/>
                      <a:pt x="1338" y="767"/>
                      <a:pt x="1234" y="767"/>
                    </a:cubicBezTo>
                    <a:cubicBezTo>
                      <a:pt x="1224" y="755"/>
                      <a:pt x="1223" y="752"/>
                      <a:pt x="1223" y="750"/>
                    </a:cubicBezTo>
                    <a:cubicBezTo>
                      <a:pt x="1221" y="576"/>
                      <a:pt x="1221" y="403"/>
                      <a:pt x="1220" y="227"/>
                    </a:cubicBezTo>
                    <a:cubicBezTo>
                      <a:pt x="1217" y="126"/>
                      <a:pt x="1163" y="44"/>
                      <a:pt x="1076" y="14"/>
                    </a:cubicBezTo>
                    <a:cubicBezTo>
                      <a:pt x="1050" y="5"/>
                      <a:pt x="1023" y="0"/>
                      <a:pt x="99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9" name="Google Shape;1539;p71"/>
          <p:cNvGrpSpPr/>
          <p:nvPr/>
        </p:nvGrpSpPr>
        <p:grpSpPr>
          <a:xfrm>
            <a:off x="6899145" y="3985833"/>
            <a:ext cx="614700" cy="614700"/>
            <a:chOff x="6899145" y="3985833"/>
            <a:chExt cx="614700" cy="614700"/>
          </a:xfrm>
        </p:grpSpPr>
        <p:sp>
          <p:nvSpPr>
            <p:cNvPr id="1540" name="Google Shape;1540;p71"/>
            <p:cNvSpPr/>
            <p:nvPr/>
          </p:nvSpPr>
          <p:spPr>
            <a:xfrm>
              <a:off x="6899145"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71"/>
            <p:cNvSpPr/>
            <p:nvPr/>
          </p:nvSpPr>
          <p:spPr>
            <a:xfrm>
              <a:off x="6972831" y="4059889"/>
              <a:ext cx="467308" cy="466588"/>
            </a:xfrm>
            <a:custGeom>
              <a:rect b="b" l="l" r="r" t="t"/>
              <a:pathLst>
                <a:path extrusionOk="0" h="14901" w="14924">
                  <a:moveTo>
                    <a:pt x="3039" y="1452"/>
                  </a:moveTo>
                  <a:cubicBezTo>
                    <a:pt x="3461" y="1452"/>
                    <a:pt x="3869" y="1826"/>
                    <a:pt x="3846" y="2302"/>
                  </a:cubicBezTo>
                  <a:cubicBezTo>
                    <a:pt x="3827" y="2702"/>
                    <a:pt x="3488" y="3077"/>
                    <a:pt x="3058" y="3077"/>
                  </a:cubicBezTo>
                  <a:cubicBezTo>
                    <a:pt x="3050" y="3077"/>
                    <a:pt x="3042" y="3076"/>
                    <a:pt x="3034" y="3076"/>
                  </a:cubicBezTo>
                  <a:cubicBezTo>
                    <a:pt x="3021" y="3077"/>
                    <a:pt x="3008" y="3077"/>
                    <a:pt x="2996" y="3077"/>
                  </a:cubicBezTo>
                  <a:cubicBezTo>
                    <a:pt x="2585" y="3077"/>
                    <a:pt x="2201" y="2685"/>
                    <a:pt x="2219" y="2246"/>
                  </a:cubicBezTo>
                  <a:cubicBezTo>
                    <a:pt x="2235" y="1814"/>
                    <a:pt x="2588" y="1453"/>
                    <a:pt x="3034" y="1452"/>
                  </a:cubicBezTo>
                  <a:cubicBezTo>
                    <a:pt x="3035" y="1452"/>
                    <a:pt x="3037" y="1452"/>
                    <a:pt x="3039" y="1452"/>
                  </a:cubicBezTo>
                  <a:close/>
                  <a:moveTo>
                    <a:pt x="3037" y="438"/>
                  </a:moveTo>
                  <a:cubicBezTo>
                    <a:pt x="3617" y="438"/>
                    <a:pt x="4202" y="639"/>
                    <a:pt x="4688" y="1053"/>
                  </a:cubicBezTo>
                  <a:cubicBezTo>
                    <a:pt x="5784" y="1987"/>
                    <a:pt x="5822" y="3462"/>
                    <a:pt x="5157" y="4424"/>
                  </a:cubicBezTo>
                  <a:cubicBezTo>
                    <a:pt x="5003" y="3776"/>
                    <a:pt x="4607" y="3349"/>
                    <a:pt x="3966" y="3140"/>
                  </a:cubicBezTo>
                  <a:cubicBezTo>
                    <a:pt x="4303" y="2734"/>
                    <a:pt x="4398" y="2284"/>
                    <a:pt x="4211" y="1790"/>
                  </a:cubicBezTo>
                  <a:cubicBezTo>
                    <a:pt x="4115" y="1534"/>
                    <a:pt x="3939" y="1330"/>
                    <a:pt x="3705" y="1187"/>
                  </a:cubicBezTo>
                  <a:cubicBezTo>
                    <a:pt x="3489" y="1057"/>
                    <a:pt x="3256" y="994"/>
                    <a:pt x="3027" y="994"/>
                  </a:cubicBezTo>
                  <a:cubicBezTo>
                    <a:pt x="2666" y="994"/>
                    <a:pt x="2316" y="1150"/>
                    <a:pt x="2068" y="1436"/>
                  </a:cubicBezTo>
                  <a:cubicBezTo>
                    <a:pt x="1679" y="1885"/>
                    <a:pt x="1625" y="2609"/>
                    <a:pt x="2107" y="3141"/>
                  </a:cubicBezTo>
                  <a:cubicBezTo>
                    <a:pt x="1803" y="3222"/>
                    <a:pt x="1541" y="3378"/>
                    <a:pt x="1330" y="3607"/>
                  </a:cubicBezTo>
                  <a:cubicBezTo>
                    <a:pt x="1123" y="3830"/>
                    <a:pt x="982" y="4096"/>
                    <a:pt x="915" y="4407"/>
                  </a:cubicBezTo>
                  <a:cubicBezTo>
                    <a:pt x="312" y="3536"/>
                    <a:pt x="240" y="2082"/>
                    <a:pt x="1377" y="1070"/>
                  </a:cubicBezTo>
                  <a:cubicBezTo>
                    <a:pt x="1845" y="653"/>
                    <a:pt x="2438" y="438"/>
                    <a:pt x="3037" y="438"/>
                  </a:cubicBezTo>
                  <a:close/>
                  <a:moveTo>
                    <a:pt x="8148" y="3706"/>
                  </a:moveTo>
                  <a:cubicBezTo>
                    <a:pt x="8229" y="3762"/>
                    <a:pt x="8312" y="3816"/>
                    <a:pt x="8395" y="3873"/>
                  </a:cubicBezTo>
                  <a:cubicBezTo>
                    <a:pt x="8366" y="3977"/>
                    <a:pt x="8334" y="4075"/>
                    <a:pt x="8310" y="4174"/>
                  </a:cubicBezTo>
                  <a:cubicBezTo>
                    <a:pt x="8284" y="4274"/>
                    <a:pt x="8269" y="4378"/>
                    <a:pt x="8247" y="4484"/>
                  </a:cubicBezTo>
                  <a:lnTo>
                    <a:pt x="8072" y="4484"/>
                  </a:lnTo>
                  <a:cubicBezTo>
                    <a:pt x="8022" y="4153"/>
                    <a:pt x="8055" y="3829"/>
                    <a:pt x="8148" y="3706"/>
                  </a:cubicBezTo>
                  <a:close/>
                  <a:moveTo>
                    <a:pt x="11469" y="2598"/>
                  </a:moveTo>
                  <a:cubicBezTo>
                    <a:pt x="11738" y="2598"/>
                    <a:pt x="11981" y="2681"/>
                    <a:pt x="12196" y="2840"/>
                  </a:cubicBezTo>
                  <a:cubicBezTo>
                    <a:pt x="12473" y="3045"/>
                    <a:pt x="12647" y="3328"/>
                    <a:pt x="12683" y="3669"/>
                  </a:cubicBezTo>
                  <a:cubicBezTo>
                    <a:pt x="12711" y="3936"/>
                    <a:pt x="12688" y="4209"/>
                    <a:pt x="12688" y="4487"/>
                  </a:cubicBezTo>
                  <a:lnTo>
                    <a:pt x="12499" y="4487"/>
                  </a:lnTo>
                  <a:cubicBezTo>
                    <a:pt x="12480" y="4266"/>
                    <a:pt x="12393" y="4076"/>
                    <a:pt x="12247" y="3919"/>
                  </a:cubicBezTo>
                  <a:cubicBezTo>
                    <a:pt x="12098" y="3758"/>
                    <a:pt x="11909" y="3658"/>
                    <a:pt x="11691" y="3627"/>
                  </a:cubicBezTo>
                  <a:cubicBezTo>
                    <a:pt x="11567" y="3611"/>
                    <a:pt x="11441" y="3608"/>
                    <a:pt x="11315" y="3608"/>
                  </a:cubicBezTo>
                  <a:cubicBezTo>
                    <a:pt x="10896" y="3606"/>
                    <a:pt x="10477" y="3605"/>
                    <a:pt x="10057" y="3605"/>
                  </a:cubicBezTo>
                  <a:cubicBezTo>
                    <a:pt x="9750" y="3605"/>
                    <a:pt x="9443" y="3606"/>
                    <a:pt x="9136" y="3608"/>
                  </a:cubicBezTo>
                  <a:cubicBezTo>
                    <a:pt x="9134" y="3608"/>
                    <a:pt x="9133" y="3608"/>
                    <a:pt x="9131" y="3608"/>
                  </a:cubicBezTo>
                  <a:cubicBezTo>
                    <a:pt x="8633" y="3608"/>
                    <a:pt x="8150" y="3193"/>
                    <a:pt x="8080" y="2703"/>
                  </a:cubicBezTo>
                  <a:cubicBezTo>
                    <a:pt x="8078" y="2672"/>
                    <a:pt x="8066" y="2640"/>
                    <a:pt x="8058" y="2598"/>
                  </a:cubicBezTo>
                  <a:close/>
                  <a:moveTo>
                    <a:pt x="3355" y="3532"/>
                  </a:moveTo>
                  <a:cubicBezTo>
                    <a:pt x="3408" y="3532"/>
                    <a:pt x="3461" y="3532"/>
                    <a:pt x="3514" y="3533"/>
                  </a:cubicBezTo>
                  <a:cubicBezTo>
                    <a:pt x="4102" y="3546"/>
                    <a:pt x="4603" y="3949"/>
                    <a:pt x="4705" y="4545"/>
                  </a:cubicBezTo>
                  <a:cubicBezTo>
                    <a:pt x="4725" y="4656"/>
                    <a:pt x="4733" y="4774"/>
                    <a:pt x="4717" y="4884"/>
                  </a:cubicBezTo>
                  <a:cubicBezTo>
                    <a:pt x="4710" y="4938"/>
                    <a:pt x="4645" y="4989"/>
                    <a:pt x="4596" y="5029"/>
                  </a:cubicBezTo>
                  <a:cubicBezTo>
                    <a:pt x="4261" y="5287"/>
                    <a:pt x="3883" y="5453"/>
                    <a:pt x="3468" y="5525"/>
                  </a:cubicBezTo>
                  <a:cubicBezTo>
                    <a:pt x="3329" y="5551"/>
                    <a:pt x="3189" y="5564"/>
                    <a:pt x="3048" y="5564"/>
                  </a:cubicBezTo>
                  <a:cubicBezTo>
                    <a:pt x="2930" y="5564"/>
                    <a:pt x="2810" y="5555"/>
                    <a:pt x="2690" y="5538"/>
                  </a:cubicBezTo>
                  <a:cubicBezTo>
                    <a:pt x="2252" y="5473"/>
                    <a:pt x="1862" y="5304"/>
                    <a:pt x="1504" y="5051"/>
                  </a:cubicBezTo>
                  <a:cubicBezTo>
                    <a:pt x="1463" y="5023"/>
                    <a:pt x="1421" y="4995"/>
                    <a:pt x="1391" y="4955"/>
                  </a:cubicBezTo>
                  <a:cubicBezTo>
                    <a:pt x="1364" y="4922"/>
                    <a:pt x="1339" y="4877"/>
                    <a:pt x="1338" y="4838"/>
                  </a:cubicBezTo>
                  <a:cubicBezTo>
                    <a:pt x="1316" y="4453"/>
                    <a:pt x="1449" y="4125"/>
                    <a:pt x="1727" y="3861"/>
                  </a:cubicBezTo>
                  <a:cubicBezTo>
                    <a:pt x="1911" y="3687"/>
                    <a:pt x="2131" y="3568"/>
                    <a:pt x="2389" y="3553"/>
                  </a:cubicBezTo>
                  <a:cubicBezTo>
                    <a:pt x="2466" y="3548"/>
                    <a:pt x="2544" y="3547"/>
                    <a:pt x="2622" y="3547"/>
                  </a:cubicBezTo>
                  <a:cubicBezTo>
                    <a:pt x="2760" y="3547"/>
                    <a:pt x="2899" y="3552"/>
                    <a:pt x="3037" y="3552"/>
                  </a:cubicBezTo>
                  <a:lnTo>
                    <a:pt x="3037" y="3533"/>
                  </a:lnTo>
                  <a:cubicBezTo>
                    <a:pt x="3143" y="3533"/>
                    <a:pt x="3249" y="3532"/>
                    <a:pt x="3355" y="3532"/>
                  </a:cubicBezTo>
                  <a:close/>
                  <a:moveTo>
                    <a:pt x="12567" y="4953"/>
                  </a:moveTo>
                  <a:cubicBezTo>
                    <a:pt x="12737" y="4953"/>
                    <a:pt x="12847" y="5066"/>
                    <a:pt x="12847" y="5249"/>
                  </a:cubicBezTo>
                  <a:cubicBezTo>
                    <a:pt x="12847" y="5413"/>
                    <a:pt x="12838" y="5580"/>
                    <a:pt x="12848" y="5743"/>
                  </a:cubicBezTo>
                  <a:cubicBezTo>
                    <a:pt x="12859" y="5903"/>
                    <a:pt x="12746" y="5993"/>
                    <a:pt x="12617" y="5993"/>
                  </a:cubicBezTo>
                  <a:cubicBezTo>
                    <a:pt x="12611" y="5993"/>
                    <a:pt x="12605" y="5992"/>
                    <a:pt x="12599" y="5992"/>
                  </a:cubicBezTo>
                  <a:cubicBezTo>
                    <a:pt x="12589" y="5992"/>
                    <a:pt x="12578" y="5991"/>
                    <a:pt x="12568" y="5991"/>
                  </a:cubicBezTo>
                  <a:cubicBezTo>
                    <a:pt x="12546" y="5991"/>
                    <a:pt x="12523" y="5992"/>
                    <a:pt x="12497" y="5992"/>
                  </a:cubicBezTo>
                  <a:lnTo>
                    <a:pt x="12497" y="4959"/>
                  </a:lnTo>
                  <a:cubicBezTo>
                    <a:pt x="12521" y="4955"/>
                    <a:pt x="12545" y="4953"/>
                    <a:pt x="12567" y="4953"/>
                  </a:cubicBezTo>
                  <a:close/>
                  <a:moveTo>
                    <a:pt x="8213" y="4951"/>
                  </a:moveTo>
                  <a:cubicBezTo>
                    <a:pt x="8225" y="4951"/>
                    <a:pt x="8237" y="4951"/>
                    <a:pt x="8250" y="4952"/>
                  </a:cubicBezTo>
                  <a:lnTo>
                    <a:pt x="8250" y="5999"/>
                  </a:lnTo>
                  <a:cubicBezTo>
                    <a:pt x="8182" y="5991"/>
                    <a:pt x="8119" y="5986"/>
                    <a:pt x="8056" y="5974"/>
                  </a:cubicBezTo>
                  <a:cubicBezTo>
                    <a:pt x="7970" y="5957"/>
                    <a:pt x="7904" y="5875"/>
                    <a:pt x="7904" y="5788"/>
                  </a:cubicBezTo>
                  <a:cubicBezTo>
                    <a:pt x="7902" y="5617"/>
                    <a:pt x="7904" y="5447"/>
                    <a:pt x="7904" y="5276"/>
                  </a:cubicBezTo>
                  <a:cubicBezTo>
                    <a:pt x="7904" y="5063"/>
                    <a:pt x="8008" y="4951"/>
                    <a:pt x="8213" y="4951"/>
                  </a:cubicBezTo>
                  <a:close/>
                  <a:moveTo>
                    <a:pt x="8835" y="4042"/>
                  </a:moveTo>
                  <a:cubicBezTo>
                    <a:pt x="8946" y="4050"/>
                    <a:pt x="9048" y="4062"/>
                    <a:pt x="9153" y="4064"/>
                  </a:cubicBezTo>
                  <a:cubicBezTo>
                    <a:pt x="9387" y="4065"/>
                    <a:pt x="9621" y="4065"/>
                    <a:pt x="9855" y="4065"/>
                  </a:cubicBezTo>
                  <a:cubicBezTo>
                    <a:pt x="10104" y="4065"/>
                    <a:pt x="10352" y="4064"/>
                    <a:pt x="10600" y="4064"/>
                  </a:cubicBezTo>
                  <a:cubicBezTo>
                    <a:pt x="10906" y="4064"/>
                    <a:pt x="11212" y="4065"/>
                    <a:pt x="11517" y="4067"/>
                  </a:cubicBezTo>
                  <a:cubicBezTo>
                    <a:pt x="11828" y="4068"/>
                    <a:pt x="12048" y="4290"/>
                    <a:pt x="12052" y="4598"/>
                  </a:cubicBezTo>
                  <a:cubicBezTo>
                    <a:pt x="12059" y="5139"/>
                    <a:pt x="12066" y="5682"/>
                    <a:pt x="12049" y="6224"/>
                  </a:cubicBezTo>
                  <a:cubicBezTo>
                    <a:pt x="12038" y="6613"/>
                    <a:pt x="11906" y="6968"/>
                    <a:pt x="11639" y="7265"/>
                  </a:cubicBezTo>
                  <a:cubicBezTo>
                    <a:pt x="11394" y="7541"/>
                    <a:pt x="11091" y="7727"/>
                    <a:pt x="10739" y="7820"/>
                  </a:cubicBezTo>
                  <a:cubicBezTo>
                    <a:pt x="10616" y="7853"/>
                    <a:pt x="10494" y="7869"/>
                    <a:pt x="10374" y="7869"/>
                  </a:cubicBezTo>
                  <a:cubicBezTo>
                    <a:pt x="10161" y="7869"/>
                    <a:pt x="9952" y="7819"/>
                    <a:pt x="9748" y="7727"/>
                  </a:cubicBezTo>
                  <a:cubicBezTo>
                    <a:pt x="9385" y="7561"/>
                    <a:pt x="9092" y="7311"/>
                    <a:pt x="8901" y="6957"/>
                  </a:cubicBezTo>
                  <a:cubicBezTo>
                    <a:pt x="8794" y="6759"/>
                    <a:pt x="8723" y="6544"/>
                    <a:pt x="8717" y="6313"/>
                  </a:cubicBezTo>
                  <a:cubicBezTo>
                    <a:pt x="8707" y="5771"/>
                    <a:pt x="8700" y="5227"/>
                    <a:pt x="8702" y="4683"/>
                  </a:cubicBezTo>
                  <a:cubicBezTo>
                    <a:pt x="8702" y="4464"/>
                    <a:pt x="8734" y="4245"/>
                    <a:pt x="8835" y="4042"/>
                  </a:cubicBezTo>
                  <a:close/>
                  <a:moveTo>
                    <a:pt x="8191" y="9049"/>
                  </a:moveTo>
                  <a:cubicBezTo>
                    <a:pt x="8279" y="9199"/>
                    <a:pt x="8366" y="9345"/>
                    <a:pt x="8458" y="9501"/>
                  </a:cubicBezTo>
                  <a:lnTo>
                    <a:pt x="7328" y="9501"/>
                  </a:lnTo>
                  <a:cubicBezTo>
                    <a:pt x="7599" y="9305"/>
                    <a:pt x="7888" y="9163"/>
                    <a:pt x="8191" y="9049"/>
                  </a:cubicBezTo>
                  <a:close/>
                  <a:moveTo>
                    <a:pt x="8772" y="8809"/>
                  </a:moveTo>
                  <a:cubicBezTo>
                    <a:pt x="8816" y="8809"/>
                    <a:pt x="8858" y="8830"/>
                    <a:pt x="8901" y="8873"/>
                  </a:cubicBezTo>
                  <a:cubicBezTo>
                    <a:pt x="9113" y="9079"/>
                    <a:pt x="9328" y="9283"/>
                    <a:pt x="9559" y="9508"/>
                  </a:cubicBezTo>
                  <a:cubicBezTo>
                    <a:pt x="9482" y="9508"/>
                    <a:pt x="9410" y="9508"/>
                    <a:pt x="9340" y="9508"/>
                  </a:cubicBezTo>
                  <a:cubicBezTo>
                    <a:pt x="9235" y="9508"/>
                    <a:pt x="9137" y="9507"/>
                    <a:pt x="9038" y="9505"/>
                  </a:cubicBezTo>
                  <a:cubicBezTo>
                    <a:pt x="9018" y="9505"/>
                    <a:pt x="8990" y="9487"/>
                    <a:pt x="8979" y="9467"/>
                  </a:cubicBezTo>
                  <a:cubicBezTo>
                    <a:pt x="8859" y="9273"/>
                    <a:pt x="8743" y="9078"/>
                    <a:pt x="8625" y="8885"/>
                  </a:cubicBezTo>
                  <a:cubicBezTo>
                    <a:pt x="8677" y="8834"/>
                    <a:pt x="8725" y="8809"/>
                    <a:pt x="8772" y="8809"/>
                  </a:cubicBezTo>
                  <a:close/>
                  <a:moveTo>
                    <a:pt x="9556" y="8143"/>
                  </a:moveTo>
                  <a:cubicBezTo>
                    <a:pt x="9827" y="8267"/>
                    <a:pt x="10101" y="8329"/>
                    <a:pt x="10375" y="8329"/>
                  </a:cubicBezTo>
                  <a:cubicBezTo>
                    <a:pt x="10592" y="8329"/>
                    <a:pt x="10810" y="8290"/>
                    <a:pt x="11027" y="8212"/>
                  </a:cubicBezTo>
                  <a:cubicBezTo>
                    <a:pt x="11098" y="8358"/>
                    <a:pt x="11169" y="8503"/>
                    <a:pt x="11250" y="8669"/>
                  </a:cubicBezTo>
                  <a:cubicBezTo>
                    <a:pt x="11166" y="8751"/>
                    <a:pt x="11066" y="8851"/>
                    <a:pt x="10964" y="8950"/>
                  </a:cubicBezTo>
                  <a:cubicBezTo>
                    <a:pt x="10793" y="9113"/>
                    <a:pt x="10623" y="9274"/>
                    <a:pt x="10456" y="9438"/>
                  </a:cubicBezTo>
                  <a:cubicBezTo>
                    <a:pt x="10406" y="9488"/>
                    <a:pt x="10357" y="9511"/>
                    <a:pt x="10286" y="9511"/>
                  </a:cubicBezTo>
                  <a:cubicBezTo>
                    <a:pt x="10228" y="9511"/>
                    <a:pt x="10188" y="9492"/>
                    <a:pt x="10150" y="9451"/>
                  </a:cubicBezTo>
                  <a:cubicBezTo>
                    <a:pt x="9961" y="9259"/>
                    <a:pt x="9770" y="9065"/>
                    <a:pt x="9577" y="8877"/>
                  </a:cubicBezTo>
                  <a:cubicBezTo>
                    <a:pt x="9498" y="8799"/>
                    <a:pt x="9415" y="8728"/>
                    <a:pt x="9327" y="8650"/>
                  </a:cubicBezTo>
                  <a:cubicBezTo>
                    <a:pt x="9474" y="8489"/>
                    <a:pt x="9529" y="8349"/>
                    <a:pt x="9556" y="8143"/>
                  </a:cubicBezTo>
                  <a:close/>
                  <a:moveTo>
                    <a:pt x="11826" y="8817"/>
                  </a:moveTo>
                  <a:cubicBezTo>
                    <a:pt x="11876" y="8817"/>
                    <a:pt x="11926" y="8828"/>
                    <a:pt x="11943" y="8851"/>
                  </a:cubicBezTo>
                  <a:cubicBezTo>
                    <a:pt x="11956" y="8868"/>
                    <a:pt x="11956" y="8908"/>
                    <a:pt x="11946" y="8928"/>
                  </a:cubicBezTo>
                  <a:cubicBezTo>
                    <a:pt x="11758" y="9243"/>
                    <a:pt x="11568" y="9562"/>
                    <a:pt x="11374" y="9876"/>
                  </a:cubicBezTo>
                  <a:cubicBezTo>
                    <a:pt x="11333" y="9943"/>
                    <a:pt x="11291" y="9973"/>
                    <a:pt x="11239" y="9973"/>
                  </a:cubicBezTo>
                  <a:cubicBezTo>
                    <a:pt x="11204" y="9973"/>
                    <a:pt x="11163" y="9959"/>
                    <a:pt x="11114" y="9932"/>
                  </a:cubicBezTo>
                  <a:cubicBezTo>
                    <a:pt x="11009" y="9876"/>
                    <a:pt x="10906" y="9820"/>
                    <a:pt x="10783" y="9755"/>
                  </a:cubicBezTo>
                  <a:cubicBezTo>
                    <a:pt x="10977" y="9571"/>
                    <a:pt x="11162" y="9396"/>
                    <a:pt x="11344" y="9218"/>
                  </a:cubicBezTo>
                  <a:cubicBezTo>
                    <a:pt x="11469" y="9096"/>
                    <a:pt x="11593" y="8970"/>
                    <a:pt x="11719" y="8844"/>
                  </a:cubicBezTo>
                  <a:cubicBezTo>
                    <a:pt x="11737" y="8826"/>
                    <a:pt x="11782" y="8817"/>
                    <a:pt x="11826" y="8817"/>
                  </a:cubicBezTo>
                  <a:close/>
                  <a:moveTo>
                    <a:pt x="10109" y="9948"/>
                  </a:moveTo>
                  <a:cubicBezTo>
                    <a:pt x="10282" y="9948"/>
                    <a:pt x="10378" y="10023"/>
                    <a:pt x="10378" y="10215"/>
                  </a:cubicBezTo>
                  <a:cubicBezTo>
                    <a:pt x="10372" y="11296"/>
                    <a:pt x="10377" y="12376"/>
                    <a:pt x="10377" y="13458"/>
                  </a:cubicBezTo>
                  <a:lnTo>
                    <a:pt x="10377" y="13570"/>
                  </a:lnTo>
                  <a:lnTo>
                    <a:pt x="4551" y="13570"/>
                  </a:lnTo>
                  <a:cubicBezTo>
                    <a:pt x="4549" y="13534"/>
                    <a:pt x="4549" y="13505"/>
                    <a:pt x="4549" y="13472"/>
                  </a:cubicBezTo>
                  <a:lnTo>
                    <a:pt x="4549" y="10167"/>
                  </a:lnTo>
                  <a:cubicBezTo>
                    <a:pt x="4549" y="10030"/>
                    <a:pt x="4614" y="9961"/>
                    <a:pt x="4753" y="9949"/>
                  </a:cubicBezTo>
                  <a:cubicBezTo>
                    <a:pt x="4760" y="9949"/>
                    <a:pt x="4767" y="9949"/>
                    <a:pt x="4774" y="9949"/>
                  </a:cubicBezTo>
                  <a:cubicBezTo>
                    <a:pt x="4787" y="9949"/>
                    <a:pt x="4801" y="9949"/>
                    <a:pt x="4815" y="9949"/>
                  </a:cubicBezTo>
                  <a:cubicBezTo>
                    <a:pt x="6579" y="9949"/>
                    <a:pt x="8345" y="9949"/>
                    <a:pt x="10109" y="9948"/>
                  </a:cubicBezTo>
                  <a:close/>
                  <a:moveTo>
                    <a:pt x="10872" y="14034"/>
                  </a:moveTo>
                  <a:cubicBezTo>
                    <a:pt x="10982" y="14034"/>
                    <a:pt x="11046" y="14075"/>
                    <a:pt x="10994" y="14225"/>
                  </a:cubicBezTo>
                  <a:cubicBezTo>
                    <a:pt x="10944" y="14363"/>
                    <a:pt x="10801" y="14458"/>
                    <a:pt x="10633" y="14460"/>
                  </a:cubicBezTo>
                  <a:lnTo>
                    <a:pt x="4307" y="14460"/>
                  </a:lnTo>
                  <a:cubicBezTo>
                    <a:pt x="4143" y="14460"/>
                    <a:pt x="4010" y="14403"/>
                    <a:pt x="3935" y="14242"/>
                  </a:cubicBezTo>
                  <a:cubicBezTo>
                    <a:pt x="3871" y="14102"/>
                    <a:pt x="3910" y="14035"/>
                    <a:pt x="4058" y="14035"/>
                  </a:cubicBezTo>
                  <a:lnTo>
                    <a:pt x="7464" y="14035"/>
                  </a:lnTo>
                  <a:cubicBezTo>
                    <a:pt x="8030" y="14035"/>
                    <a:pt x="8595" y="14035"/>
                    <a:pt x="9162" y="14035"/>
                  </a:cubicBezTo>
                  <a:cubicBezTo>
                    <a:pt x="9728" y="14035"/>
                    <a:pt x="10294" y="14035"/>
                    <a:pt x="10861" y="14034"/>
                  </a:cubicBezTo>
                  <a:cubicBezTo>
                    <a:pt x="10864" y="14034"/>
                    <a:pt x="10868" y="14034"/>
                    <a:pt x="10872" y="14034"/>
                  </a:cubicBezTo>
                  <a:close/>
                  <a:moveTo>
                    <a:pt x="2751" y="0"/>
                  </a:moveTo>
                  <a:lnTo>
                    <a:pt x="2448" y="53"/>
                  </a:lnTo>
                  <a:cubicBezTo>
                    <a:pt x="1981" y="139"/>
                    <a:pt x="1563" y="327"/>
                    <a:pt x="1183" y="619"/>
                  </a:cubicBezTo>
                  <a:cubicBezTo>
                    <a:pt x="821" y="900"/>
                    <a:pt x="544" y="1248"/>
                    <a:pt x="343" y="1659"/>
                  </a:cubicBezTo>
                  <a:cubicBezTo>
                    <a:pt x="183" y="1988"/>
                    <a:pt x="84" y="2332"/>
                    <a:pt x="44" y="2700"/>
                  </a:cubicBezTo>
                  <a:cubicBezTo>
                    <a:pt x="1" y="3127"/>
                    <a:pt x="49" y="3542"/>
                    <a:pt x="177" y="3948"/>
                  </a:cubicBezTo>
                  <a:cubicBezTo>
                    <a:pt x="291" y="4303"/>
                    <a:pt x="470" y="4628"/>
                    <a:pt x="711" y="4918"/>
                  </a:cubicBezTo>
                  <a:cubicBezTo>
                    <a:pt x="1011" y="5278"/>
                    <a:pt x="1367" y="5558"/>
                    <a:pt x="1792" y="5752"/>
                  </a:cubicBezTo>
                  <a:cubicBezTo>
                    <a:pt x="2066" y="5875"/>
                    <a:pt x="2351" y="5961"/>
                    <a:pt x="2652" y="5993"/>
                  </a:cubicBezTo>
                  <a:cubicBezTo>
                    <a:pt x="2703" y="5999"/>
                    <a:pt x="2754" y="6009"/>
                    <a:pt x="2819" y="6020"/>
                  </a:cubicBezTo>
                  <a:lnTo>
                    <a:pt x="2819" y="6124"/>
                  </a:lnTo>
                  <a:cubicBezTo>
                    <a:pt x="2819" y="7833"/>
                    <a:pt x="2822" y="9540"/>
                    <a:pt x="2817" y="11249"/>
                  </a:cubicBezTo>
                  <a:cubicBezTo>
                    <a:pt x="2817" y="11612"/>
                    <a:pt x="3085" y="11957"/>
                    <a:pt x="3437" y="12016"/>
                  </a:cubicBezTo>
                  <a:cubicBezTo>
                    <a:pt x="3538" y="12034"/>
                    <a:pt x="3642" y="12038"/>
                    <a:pt x="3747" y="12038"/>
                  </a:cubicBezTo>
                  <a:cubicBezTo>
                    <a:pt x="3804" y="12038"/>
                    <a:pt x="3861" y="12037"/>
                    <a:pt x="3917" y="12037"/>
                  </a:cubicBezTo>
                  <a:cubicBezTo>
                    <a:pt x="3944" y="12037"/>
                    <a:pt x="3971" y="12037"/>
                    <a:pt x="3997" y="12037"/>
                  </a:cubicBezTo>
                  <a:lnTo>
                    <a:pt x="4084" y="12037"/>
                  </a:lnTo>
                  <a:lnTo>
                    <a:pt x="4084" y="13565"/>
                  </a:lnTo>
                  <a:cubicBezTo>
                    <a:pt x="4013" y="13575"/>
                    <a:pt x="3939" y="13577"/>
                    <a:pt x="3866" y="13592"/>
                  </a:cubicBezTo>
                  <a:cubicBezTo>
                    <a:pt x="3552" y="13657"/>
                    <a:pt x="3402" y="13979"/>
                    <a:pt x="3474" y="14278"/>
                  </a:cubicBezTo>
                  <a:cubicBezTo>
                    <a:pt x="3552" y="14602"/>
                    <a:pt x="3744" y="14813"/>
                    <a:pt x="4075" y="14885"/>
                  </a:cubicBezTo>
                  <a:cubicBezTo>
                    <a:pt x="4082" y="14887"/>
                    <a:pt x="4088" y="14895"/>
                    <a:pt x="4092" y="14901"/>
                  </a:cubicBezTo>
                  <a:lnTo>
                    <a:pt x="14439" y="14901"/>
                  </a:lnTo>
                  <a:cubicBezTo>
                    <a:pt x="14441" y="14895"/>
                    <a:pt x="14444" y="14888"/>
                    <a:pt x="14447" y="14888"/>
                  </a:cubicBezTo>
                  <a:cubicBezTo>
                    <a:pt x="14720" y="14836"/>
                    <a:pt x="14904" y="14554"/>
                    <a:pt x="14898" y="14249"/>
                  </a:cubicBezTo>
                  <a:cubicBezTo>
                    <a:pt x="14891" y="13754"/>
                    <a:pt x="14900" y="13258"/>
                    <a:pt x="14894" y="12765"/>
                  </a:cubicBezTo>
                  <a:cubicBezTo>
                    <a:pt x="14888" y="12252"/>
                    <a:pt x="14924" y="11739"/>
                    <a:pt x="14860" y="11232"/>
                  </a:cubicBezTo>
                  <a:cubicBezTo>
                    <a:pt x="14822" y="10942"/>
                    <a:pt x="14744" y="10662"/>
                    <a:pt x="14622" y="10395"/>
                  </a:cubicBezTo>
                  <a:cubicBezTo>
                    <a:pt x="14443" y="10006"/>
                    <a:pt x="14197" y="9665"/>
                    <a:pt x="13867" y="9389"/>
                  </a:cubicBezTo>
                  <a:cubicBezTo>
                    <a:pt x="13823" y="9352"/>
                    <a:pt x="13755" y="9331"/>
                    <a:pt x="13693" y="9331"/>
                  </a:cubicBezTo>
                  <a:cubicBezTo>
                    <a:pt x="13655" y="9331"/>
                    <a:pt x="13620" y="9339"/>
                    <a:pt x="13594" y="9358"/>
                  </a:cubicBezTo>
                  <a:cubicBezTo>
                    <a:pt x="13503" y="9419"/>
                    <a:pt x="13459" y="9535"/>
                    <a:pt x="13503" y="9631"/>
                  </a:cubicBezTo>
                  <a:cubicBezTo>
                    <a:pt x="13530" y="9687"/>
                    <a:pt x="13578" y="9736"/>
                    <a:pt x="13624" y="9782"/>
                  </a:cubicBezTo>
                  <a:cubicBezTo>
                    <a:pt x="13874" y="10034"/>
                    <a:pt x="14088" y="10313"/>
                    <a:pt x="14228" y="10645"/>
                  </a:cubicBezTo>
                  <a:cubicBezTo>
                    <a:pt x="14354" y="10947"/>
                    <a:pt x="14433" y="11261"/>
                    <a:pt x="14436" y="11586"/>
                  </a:cubicBezTo>
                  <a:cubicBezTo>
                    <a:pt x="14443" y="12475"/>
                    <a:pt x="14437" y="13364"/>
                    <a:pt x="14437" y="14254"/>
                  </a:cubicBezTo>
                  <a:cubicBezTo>
                    <a:pt x="14437" y="14404"/>
                    <a:pt x="14383" y="14460"/>
                    <a:pt x="14232" y="14460"/>
                  </a:cubicBezTo>
                  <a:lnTo>
                    <a:pt x="13219" y="14460"/>
                  </a:lnTo>
                  <a:lnTo>
                    <a:pt x="13219" y="12741"/>
                  </a:lnTo>
                  <a:cubicBezTo>
                    <a:pt x="13219" y="12595"/>
                    <a:pt x="13128" y="12499"/>
                    <a:pt x="12993" y="12499"/>
                  </a:cubicBezTo>
                  <a:cubicBezTo>
                    <a:pt x="12991" y="12499"/>
                    <a:pt x="12989" y="12499"/>
                    <a:pt x="12987" y="12499"/>
                  </a:cubicBezTo>
                  <a:cubicBezTo>
                    <a:pt x="12850" y="12499"/>
                    <a:pt x="12759" y="12597"/>
                    <a:pt x="12759" y="12743"/>
                  </a:cubicBezTo>
                  <a:lnTo>
                    <a:pt x="12759" y="14361"/>
                  </a:lnTo>
                  <a:lnTo>
                    <a:pt x="12759" y="14452"/>
                  </a:lnTo>
                  <a:lnTo>
                    <a:pt x="11397" y="14452"/>
                  </a:lnTo>
                  <a:cubicBezTo>
                    <a:pt x="11479" y="14235"/>
                    <a:pt x="11508" y="14022"/>
                    <a:pt x="11380" y="13823"/>
                  </a:cubicBezTo>
                  <a:cubicBezTo>
                    <a:pt x="11266" y="13645"/>
                    <a:pt x="11101" y="13571"/>
                    <a:pt x="10908" y="13571"/>
                  </a:cubicBezTo>
                  <a:cubicBezTo>
                    <a:pt x="10880" y="13571"/>
                    <a:pt x="10851" y="13572"/>
                    <a:pt x="10822" y="13575"/>
                  </a:cubicBezTo>
                  <a:lnTo>
                    <a:pt x="10822" y="10300"/>
                  </a:lnTo>
                  <a:cubicBezTo>
                    <a:pt x="10839" y="10310"/>
                    <a:pt x="10851" y="10316"/>
                    <a:pt x="10859" y="10321"/>
                  </a:cubicBezTo>
                  <a:cubicBezTo>
                    <a:pt x="10968" y="10398"/>
                    <a:pt x="11097" y="10436"/>
                    <a:pt x="11223" y="10436"/>
                  </a:cubicBezTo>
                  <a:cubicBezTo>
                    <a:pt x="11393" y="10436"/>
                    <a:pt x="11559" y="10367"/>
                    <a:pt x="11666" y="10236"/>
                  </a:cubicBezTo>
                  <a:cubicBezTo>
                    <a:pt x="11769" y="10109"/>
                    <a:pt x="11851" y="9965"/>
                    <a:pt x="11939" y="9826"/>
                  </a:cubicBezTo>
                  <a:cubicBezTo>
                    <a:pt x="12097" y="9569"/>
                    <a:pt x="12251" y="9310"/>
                    <a:pt x="12408" y="9048"/>
                  </a:cubicBezTo>
                  <a:cubicBezTo>
                    <a:pt x="12534" y="9100"/>
                    <a:pt x="12660" y="9157"/>
                    <a:pt x="12789" y="9205"/>
                  </a:cubicBezTo>
                  <a:cubicBezTo>
                    <a:pt x="12819" y="9216"/>
                    <a:pt x="12848" y="9221"/>
                    <a:pt x="12876" y="9221"/>
                  </a:cubicBezTo>
                  <a:cubicBezTo>
                    <a:pt x="12962" y="9221"/>
                    <a:pt x="13033" y="9170"/>
                    <a:pt x="13070" y="9081"/>
                  </a:cubicBezTo>
                  <a:cubicBezTo>
                    <a:pt x="13117" y="8966"/>
                    <a:pt x="13078" y="8840"/>
                    <a:pt x="12967" y="8789"/>
                  </a:cubicBezTo>
                  <a:cubicBezTo>
                    <a:pt x="12855" y="8737"/>
                    <a:pt x="12741" y="8689"/>
                    <a:pt x="12626" y="8642"/>
                  </a:cubicBezTo>
                  <a:cubicBezTo>
                    <a:pt x="12499" y="8591"/>
                    <a:pt x="12356" y="8564"/>
                    <a:pt x="12243" y="8492"/>
                  </a:cubicBezTo>
                  <a:cubicBezTo>
                    <a:pt x="12077" y="8387"/>
                    <a:pt x="11905" y="8343"/>
                    <a:pt x="11719" y="8343"/>
                  </a:cubicBezTo>
                  <a:cubicBezTo>
                    <a:pt x="11629" y="8343"/>
                    <a:pt x="11565" y="8315"/>
                    <a:pt x="11540" y="8237"/>
                  </a:cubicBezTo>
                  <a:cubicBezTo>
                    <a:pt x="11516" y="8161"/>
                    <a:pt x="11507" y="8079"/>
                    <a:pt x="11511" y="8001"/>
                  </a:cubicBezTo>
                  <a:cubicBezTo>
                    <a:pt x="11514" y="7968"/>
                    <a:pt x="11574" y="7942"/>
                    <a:pt x="11606" y="7912"/>
                  </a:cubicBezTo>
                  <a:cubicBezTo>
                    <a:pt x="11765" y="7761"/>
                    <a:pt x="11941" y="7620"/>
                    <a:pt x="12081" y="7451"/>
                  </a:cubicBezTo>
                  <a:cubicBezTo>
                    <a:pt x="12304" y="7178"/>
                    <a:pt x="12427" y="6852"/>
                    <a:pt x="12478" y="6504"/>
                  </a:cubicBezTo>
                  <a:cubicBezTo>
                    <a:pt x="12486" y="6449"/>
                    <a:pt x="12504" y="6432"/>
                    <a:pt x="12552" y="6432"/>
                  </a:cubicBezTo>
                  <a:cubicBezTo>
                    <a:pt x="12554" y="6432"/>
                    <a:pt x="12556" y="6432"/>
                    <a:pt x="12558" y="6432"/>
                  </a:cubicBezTo>
                  <a:cubicBezTo>
                    <a:pt x="12605" y="6433"/>
                    <a:pt x="12654" y="6437"/>
                    <a:pt x="12701" y="6437"/>
                  </a:cubicBezTo>
                  <a:cubicBezTo>
                    <a:pt x="12736" y="6437"/>
                    <a:pt x="12771" y="6435"/>
                    <a:pt x="12804" y="6426"/>
                  </a:cubicBezTo>
                  <a:cubicBezTo>
                    <a:pt x="13111" y="6346"/>
                    <a:pt x="13308" y="6109"/>
                    <a:pt x="13308" y="5777"/>
                  </a:cubicBezTo>
                  <a:cubicBezTo>
                    <a:pt x="13308" y="5592"/>
                    <a:pt x="13307" y="5406"/>
                    <a:pt x="13308" y="5221"/>
                  </a:cubicBezTo>
                  <a:cubicBezTo>
                    <a:pt x="13311" y="5074"/>
                    <a:pt x="13260" y="4945"/>
                    <a:pt x="13189" y="4819"/>
                  </a:cubicBezTo>
                  <a:cubicBezTo>
                    <a:pt x="13168" y="4780"/>
                    <a:pt x="13151" y="4734"/>
                    <a:pt x="13151" y="4690"/>
                  </a:cubicBezTo>
                  <a:cubicBezTo>
                    <a:pt x="13147" y="4375"/>
                    <a:pt x="13151" y="4061"/>
                    <a:pt x="13147" y="3744"/>
                  </a:cubicBezTo>
                  <a:cubicBezTo>
                    <a:pt x="13147" y="3672"/>
                    <a:pt x="13143" y="3597"/>
                    <a:pt x="13126" y="3526"/>
                  </a:cubicBezTo>
                  <a:cubicBezTo>
                    <a:pt x="13045" y="3131"/>
                    <a:pt x="12862" y="2797"/>
                    <a:pt x="12551" y="2534"/>
                  </a:cubicBezTo>
                  <a:cubicBezTo>
                    <a:pt x="12254" y="2282"/>
                    <a:pt x="11912" y="2144"/>
                    <a:pt x="11531" y="2140"/>
                  </a:cubicBezTo>
                  <a:cubicBezTo>
                    <a:pt x="10966" y="2135"/>
                    <a:pt x="10401" y="2133"/>
                    <a:pt x="9836" y="2133"/>
                  </a:cubicBezTo>
                  <a:cubicBezTo>
                    <a:pt x="9218" y="2133"/>
                    <a:pt x="8600" y="2135"/>
                    <a:pt x="7983" y="2138"/>
                  </a:cubicBezTo>
                  <a:cubicBezTo>
                    <a:pt x="7761" y="2140"/>
                    <a:pt x="7608" y="2288"/>
                    <a:pt x="7607" y="2526"/>
                  </a:cubicBezTo>
                  <a:cubicBezTo>
                    <a:pt x="7605" y="2795"/>
                    <a:pt x="7676" y="3045"/>
                    <a:pt x="7806" y="3278"/>
                  </a:cubicBezTo>
                  <a:cubicBezTo>
                    <a:pt x="7831" y="3321"/>
                    <a:pt x="7837" y="3356"/>
                    <a:pt x="7803" y="3396"/>
                  </a:cubicBezTo>
                  <a:cubicBezTo>
                    <a:pt x="7660" y="3566"/>
                    <a:pt x="7607" y="3765"/>
                    <a:pt x="7605" y="3983"/>
                  </a:cubicBezTo>
                  <a:cubicBezTo>
                    <a:pt x="7605" y="4204"/>
                    <a:pt x="7601" y="4424"/>
                    <a:pt x="7607" y="4645"/>
                  </a:cubicBezTo>
                  <a:cubicBezTo>
                    <a:pt x="7608" y="4727"/>
                    <a:pt x="7592" y="4797"/>
                    <a:pt x="7544" y="4864"/>
                  </a:cubicBezTo>
                  <a:cubicBezTo>
                    <a:pt x="7505" y="4921"/>
                    <a:pt x="7471" y="4996"/>
                    <a:pt x="7469" y="5065"/>
                  </a:cubicBezTo>
                  <a:cubicBezTo>
                    <a:pt x="7459" y="5343"/>
                    <a:pt x="7462" y="5620"/>
                    <a:pt x="7465" y="5896"/>
                  </a:cubicBezTo>
                  <a:cubicBezTo>
                    <a:pt x="7469" y="6132"/>
                    <a:pt x="7742" y="6433"/>
                    <a:pt x="8048" y="6433"/>
                  </a:cubicBezTo>
                  <a:cubicBezTo>
                    <a:pt x="8059" y="6433"/>
                    <a:pt x="8070" y="6433"/>
                    <a:pt x="8080" y="6432"/>
                  </a:cubicBezTo>
                  <a:cubicBezTo>
                    <a:pt x="8102" y="6430"/>
                    <a:pt x="8123" y="6430"/>
                    <a:pt x="8144" y="6430"/>
                  </a:cubicBezTo>
                  <a:cubicBezTo>
                    <a:pt x="8187" y="6430"/>
                    <a:pt x="8229" y="6432"/>
                    <a:pt x="8273" y="6432"/>
                  </a:cubicBezTo>
                  <a:cubicBezTo>
                    <a:pt x="8276" y="6462"/>
                    <a:pt x="8273" y="6483"/>
                    <a:pt x="8277" y="6503"/>
                  </a:cubicBezTo>
                  <a:cubicBezTo>
                    <a:pt x="8280" y="6525"/>
                    <a:pt x="8290" y="6547"/>
                    <a:pt x="8293" y="6569"/>
                  </a:cubicBezTo>
                  <a:cubicBezTo>
                    <a:pt x="8383" y="7072"/>
                    <a:pt x="8624" y="7485"/>
                    <a:pt x="9020" y="7806"/>
                  </a:cubicBezTo>
                  <a:cubicBezTo>
                    <a:pt x="9051" y="7833"/>
                    <a:pt x="9099" y="7867"/>
                    <a:pt x="9101" y="7898"/>
                  </a:cubicBezTo>
                  <a:cubicBezTo>
                    <a:pt x="9105" y="7995"/>
                    <a:pt x="9101" y="8097"/>
                    <a:pt x="9082" y="8193"/>
                  </a:cubicBezTo>
                  <a:cubicBezTo>
                    <a:pt x="9061" y="8295"/>
                    <a:pt x="8985" y="8335"/>
                    <a:pt x="8878" y="8343"/>
                  </a:cubicBezTo>
                  <a:cubicBezTo>
                    <a:pt x="8761" y="8355"/>
                    <a:pt x="8644" y="8370"/>
                    <a:pt x="8530" y="8404"/>
                  </a:cubicBezTo>
                  <a:cubicBezTo>
                    <a:pt x="8453" y="8427"/>
                    <a:pt x="8386" y="8486"/>
                    <a:pt x="8311" y="8519"/>
                  </a:cubicBezTo>
                  <a:cubicBezTo>
                    <a:pt x="8123" y="8597"/>
                    <a:pt x="7930" y="8663"/>
                    <a:pt x="7741" y="8744"/>
                  </a:cubicBezTo>
                  <a:cubicBezTo>
                    <a:pt x="7346" y="8909"/>
                    <a:pt x="6991" y="9140"/>
                    <a:pt x="6680" y="9434"/>
                  </a:cubicBezTo>
                  <a:cubicBezTo>
                    <a:pt x="6627" y="9484"/>
                    <a:pt x="6571" y="9509"/>
                    <a:pt x="6494" y="9509"/>
                  </a:cubicBezTo>
                  <a:cubicBezTo>
                    <a:pt x="6191" y="9507"/>
                    <a:pt x="5888" y="9506"/>
                    <a:pt x="5585" y="9506"/>
                  </a:cubicBezTo>
                  <a:cubicBezTo>
                    <a:pt x="5283" y="9506"/>
                    <a:pt x="4980" y="9507"/>
                    <a:pt x="4676" y="9511"/>
                  </a:cubicBezTo>
                  <a:cubicBezTo>
                    <a:pt x="4577" y="9512"/>
                    <a:pt x="4470" y="9547"/>
                    <a:pt x="4385" y="9600"/>
                  </a:cubicBezTo>
                  <a:cubicBezTo>
                    <a:pt x="4184" y="9717"/>
                    <a:pt x="4095" y="9911"/>
                    <a:pt x="4092" y="10139"/>
                  </a:cubicBezTo>
                  <a:cubicBezTo>
                    <a:pt x="4089" y="10590"/>
                    <a:pt x="4091" y="11040"/>
                    <a:pt x="4091" y="11490"/>
                  </a:cubicBezTo>
                  <a:lnTo>
                    <a:pt x="4091" y="11592"/>
                  </a:lnTo>
                  <a:cubicBezTo>
                    <a:pt x="3996" y="11592"/>
                    <a:pt x="3907" y="11594"/>
                    <a:pt x="3819" y="11594"/>
                  </a:cubicBezTo>
                  <a:cubicBezTo>
                    <a:pt x="3774" y="11594"/>
                    <a:pt x="3730" y="11593"/>
                    <a:pt x="3686" y="11592"/>
                  </a:cubicBezTo>
                  <a:cubicBezTo>
                    <a:pt x="3419" y="11585"/>
                    <a:pt x="3262" y="11429"/>
                    <a:pt x="3262" y="11160"/>
                  </a:cubicBezTo>
                  <a:lnTo>
                    <a:pt x="3262" y="6107"/>
                  </a:lnTo>
                  <a:lnTo>
                    <a:pt x="3262" y="6013"/>
                  </a:lnTo>
                  <a:cubicBezTo>
                    <a:pt x="3569" y="5985"/>
                    <a:pt x="3857" y="5923"/>
                    <a:pt x="4137" y="5812"/>
                  </a:cubicBezTo>
                  <a:cubicBezTo>
                    <a:pt x="4471" y="5682"/>
                    <a:pt x="4774" y="5500"/>
                    <a:pt x="5040" y="5259"/>
                  </a:cubicBezTo>
                  <a:cubicBezTo>
                    <a:pt x="5365" y="4966"/>
                    <a:pt x="5623" y="4623"/>
                    <a:pt x="5800" y="4219"/>
                  </a:cubicBezTo>
                  <a:cubicBezTo>
                    <a:pt x="5944" y="3887"/>
                    <a:pt x="6029" y="3542"/>
                    <a:pt x="6050" y="3184"/>
                  </a:cubicBezTo>
                  <a:cubicBezTo>
                    <a:pt x="6077" y="2749"/>
                    <a:pt x="6013" y="2328"/>
                    <a:pt x="5856" y="1920"/>
                  </a:cubicBezTo>
                  <a:cubicBezTo>
                    <a:pt x="5712" y="1550"/>
                    <a:pt x="5514" y="1210"/>
                    <a:pt x="5235" y="929"/>
                  </a:cubicBezTo>
                  <a:cubicBezTo>
                    <a:pt x="5060" y="753"/>
                    <a:pt x="4863" y="595"/>
                    <a:pt x="4657" y="456"/>
                  </a:cubicBezTo>
                  <a:cubicBezTo>
                    <a:pt x="4347" y="249"/>
                    <a:pt x="4000" y="122"/>
                    <a:pt x="3635" y="53"/>
                  </a:cubicBezTo>
                  <a:cubicBezTo>
                    <a:pt x="3533" y="33"/>
                    <a:pt x="3433" y="17"/>
                    <a:pt x="33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71"/>
            <p:cNvSpPr/>
            <p:nvPr/>
          </p:nvSpPr>
          <p:spPr>
            <a:xfrm>
              <a:off x="7181712" y="4268790"/>
              <a:ext cx="49161" cy="48785"/>
            </a:xfrm>
            <a:custGeom>
              <a:rect b="b" l="l" r="r" t="t"/>
              <a:pathLst>
                <a:path extrusionOk="0" h="1558" w="1570">
                  <a:moveTo>
                    <a:pt x="795" y="461"/>
                  </a:moveTo>
                  <a:cubicBezTo>
                    <a:pt x="964" y="461"/>
                    <a:pt x="1105" y="607"/>
                    <a:pt x="1108" y="776"/>
                  </a:cubicBezTo>
                  <a:cubicBezTo>
                    <a:pt x="1111" y="944"/>
                    <a:pt x="972" y="1097"/>
                    <a:pt x="802" y="1097"/>
                  </a:cubicBezTo>
                  <a:cubicBezTo>
                    <a:pt x="799" y="1097"/>
                    <a:pt x="796" y="1097"/>
                    <a:pt x="793" y="1097"/>
                  </a:cubicBezTo>
                  <a:cubicBezTo>
                    <a:pt x="610" y="1097"/>
                    <a:pt x="474" y="963"/>
                    <a:pt x="473" y="783"/>
                  </a:cubicBezTo>
                  <a:cubicBezTo>
                    <a:pt x="473" y="595"/>
                    <a:pt x="606" y="462"/>
                    <a:pt x="793" y="461"/>
                  </a:cubicBezTo>
                  <a:cubicBezTo>
                    <a:pt x="793" y="461"/>
                    <a:pt x="794" y="461"/>
                    <a:pt x="795" y="461"/>
                  </a:cubicBezTo>
                  <a:close/>
                  <a:moveTo>
                    <a:pt x="786" y="1"/>
                  </a:moveTo>
                  <a:cubicBezTo>
                    <a:pt x="358" y="1"/>
                    <a:pt x="0" y="357"/>
                    <a:pt x="14" y="782"/>
                  </a:cubicBezTo>
                  <a:cubicBezTo>
                    <a:pt x="6" y="1216"/>
                    <a:pt x="367" y="1550"/>
                    <a:pt x="770" y="1557"/>
                  </a:cubicBezTo>
                  <a:cubicBezTo>
                    <a:pt x="774" y="1557"/>
                    <a:pt x="779" y="1557"/>
                    <a:pt x="783" y="1557"/>
                  </a:cubicBezTo>
                  <a:cubicBezTo>
                    <a:pt x="1235" y="1557"/>
                    <a:pt x="1564" y="1205"/>
                    <a:pt x="1568" y="786"/>
                  </a:cubicBezTo>
                  <a:cubicBezTo>
                    <a:pt x="1569" y="343"/>
                    <a:pt x="1224" y="11"/>
                    <a:pt x="801" y="1"/>
                  </a:cubicBezTo>
                  <a:cubicBezTo>
                    <a:pt x="796" y="1"/>
                    <a:pt x="791" y="1"/>
                    <a:pt x="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 name="Google Shape;1543;p71"/>
          <p:cNvGrpSpPr/>
          <p:nvPr/>
        </p:nvGrpSpPr>
        <p:grpSpPr>
          <a:xfrm>
            <a:off x="6146432" y="3985833"/>
            <a:ext cx="614700" cy="614700"/>
            <a:chOff x="6146432" y="3985833"/>
            <a:chExt cx="614700" cy="614700"/>
          </a:xfrm>
        </p:grpSpPr>
        <p:sp>
          <p:nvSpPr>
            <p:cNvPr id="1544" name="Google Shape;1544;p71"/>
            <p:cNvSpPr/>
            <p:nvPr/>
          </p:nvSpPr>
          <p:spPr>
            <a:xfrm>
              <a:off x="6146432"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71"/>
            <p:cNvSpPr/>
            <p:nvPr/>
          </p:nvSpPr>
          <p:spPr>
            <a:xfrm>
              <a:off x="6220812" y="4059826"/>
              <a:ext cx="466400" cy="466713"/>
            </a:xfrm>
            <a:custGeom>
              <a:rect b="b" l="l" r="r" t="t"/>
              <a:pathLst>
                <a:path extrusionOk="0" h="14905" w="14895">
                  <a:moveTo>
                    <a:pt x="3026" y="1457"/>
                  </a:moveTo>
                  <a:cubicBezTo>
                    <a:pt x="3456" y="1457"/>
                    <a:pt x="3828" y="1800"/>
                    <a:pt x="3826" y="2283"/>
                  </a:cubicBezTo>
                  <a:cubicBezTo>
                    <a:pt x="3829" y="2719"/>
                    <a:pt x="3466" y="3089"/>
                    <a:pt x="3016" y="3089"/>
                  </a:cubicBezTo>
                  <a:cubicBezTo>
                    <a:pt x="2570" y="3089"/>
                    <a:pt x="2195" y="2738"/>
                    <a:pt x="2202" y="2262"/>
                  </a:cubicBezTo>
                  <a:cubicBezTo>
                    <a:pt x="2209" y="1789"/>
                    <a:pt x="2569" y="1464"/>
                    <a:pt x="3013" y="1457"/>
                  </a:cubicBezTo>
                  <a:cubicBezTo>
                    <a:pt x="3017" y="1457"/>
                    <a:pt x="3022" y="1457"/>
                    <a:pt x="3026" y="1457"/>
                  </a:cubicBezTo>
                  <a:close/>
                  <a:moveTo>
                    <a:pt x="3046" y="451"/>
                  </a:moveTo>
                  <a:cubicBezTo>
                    <a:pt x="3633" y="451"/>
                    <a:pt x="4171" y="647"/>
                    <a:pt x="4636" y="1035"/>
                  </a:cubicBezTo>
                  <a:cubicBezTo>
                    <a:pt x="5766" y="1976"/>
                    <a:pt x="5797" y="3478"/>
                    <a:pt x="5142" y="4414"/>
                  </a:cubicBezTo>
                  <a:cubicBezTo>
                    <a:pt x="4974" y="3780"/>
                    <a:pt x="4592" y="3347"/>
                    <a:pt x="3948" y="3146"/>
                  </a:cubicBezTo>
                  <a:cubicBezTo>
                    <a:pt x="4204" y="2857"/>
                    <a:pt x="4319" y="2521"/>
                    <a:pt x="4282" y="2144"/>
                  </a:cubicBezTo>
                  <a:cubicBezTo>
                    <a:pt x="4251" y="1815"/>
                    <a:pt x="4109" y="1530"/>
                    <a:pt x="3858" y="1315"/>
                  </a:cubicBezTo>
                  <a:cubicBezTo>
                    <a:pt x="3610" y="1103"/>
                    <a:pt x="3310" y="999"/>
                    <a:pt x="3013" y="999"/>
                  </a:cubicBezTo>
                  <a:cubicBezTo>
                    <a:pt x="2766" y="999"/>
                    <a:pt x="2521" y="1071"/>
                    <a:pt x="2310" y="1212"/>
                  </a:cubicBezTo>
                  <a:cubicBezTo>
                    <a:pt x="1990" y="1427"/>
                    <a:pt x="1805" y="1733"/>
                    <a:pt x="1757" y="2123"/>
                  </a:cubicBezTo>
                  <a:cubicBezTo>
                    <a:pt x="1709" y="2512"/>
                    <a:pt x="1836" y="2843"/>
                    <a:pt x="2083" y="3146"/>
                  </a:cubicBezTo>
                  <a:cubicBezTo>
                    <a:pt x="1776" y="3241"/>
                    <a:pt x="1518" y="3393"/>
                    <a:pt x="1305" y="3623"/>
                  </a:cubicBezTo>
                  <a:cubicBezTo>
                    <a:pt x="1097" y="3849"/>
                    <a:pt x="959" y="4109"/>
                    <a:pt x="898" y="4419"/>
                  </a:cubicBezTo>
                  <a:cubicBezTo>
                    <a:pt x="271" y="3543"/>
                    <a:pt x="294" y="2240"/>
                    <a:pt x="1089" y="1332"/>
                  </a:cubicBezTo>
                  <a:cubicBezTo>
                    <a:pt x="1536" y="823"/>
                    <a:pt x="2102" y="530"/>
                    <a:pt x="2772" y="465"/>
                  </a:cubicBezTo>
                  <a:cubicBezTo>
                    <a:pt x="2865" y="456"/>
                    <a:pt x="2956" y="451"/>
                    <a:pt x="3046" y="451"/>
                  </a:cubicBezTo>
                  <a:close/>
                  <a:moveTo>
                    <a:pt x="10394" y="2782"/>
                  </a:moveTo>
                  <a:cubicBezTo>
                    <a:pt x="10646" y="2782"/>
                    <a:pt x="10888" y="2829"/>
                    <a:pt x="11127" y="2908"/>
                  </a:cubicBezTo>
                  <a:cubicBezTo>
                    <a:pt x="11417" y="3006"/>
                    <a:pt x="11674" y="3161"/>
                    <a:pt x="11906" y="3365"/>
                  </a:cubicBezTo>
                  <a:cubicBezTo>
                    <a:pt x="12148" y="3577"/>
                    <a:pt x="12334" y="3828"/>
                    <a:pt x="12474" y="4115"/>
                  </a:cubicBezTo>
                  <a:cubicBezTo>
                    <a:pt x="12585" y="4344"/>
                    <a:pt x="12659" y="4585"/>
                    <a:pt x="12680" y="4841"/>
                  </a:cubicBezTo>
                  <a:cubicBezTo>
                    <a:pt x="12683" y="4865"/>
                    <a:pt x="12693" y="4886"/>
                    <a:pt x="12697" y="4909"/>
                  </a:cubicBezTo>
                  <a:cubicBezTo>
                    <a:pt x="12700" y="4929"/>
                    <a:pt x="12697" y="4950"/>
                    <a:pt x="12697" y="4957"/>
                  </a:cubicBezTo>
                  <a:cubicBezTo>
                    <a:pt x="12574" y="4943"/>
                    <a:pt x="12458" y="4921"/>
                    <a:pt x="12341" y="4916"/>
                  </a:cubicBezTo>
                  <a:cubicBezTo>
                    <a:pt x="12280" y="4913"/>
                    <a:pt x="12219" y="4912"/>
                    <a:pt x="12157" y="4912"/>
                  </a:cubicBezTo>
                  <a:cubicBezTo>
                    <a:pt x="12059" y="4912"/>
                    <a:pt x="11961" y="4914"/>
                    <a:pt x="11864" y="4914"/>
                  </a:cubicBezTo>
                  <a:cubicBezTo>
                    <a:pt x="11449" y="4912"/>
                    <a:pt x="11053" y="4841"/>
                    <a:pt x="10688" y="4633"/>
                  </a:cubicBezTo>
                  <a:cubicBezTo>
                    <a:pt x="10360" y="4447"/>
                    <a:pt x="10097" y="4197"/>
                    <a:pt x="9899" y="3877"/>
                  </a:cubicBezTo>
                  <a:cubicBezTo>
                    <a:pt x="9750" y="3635"/>
                    <a:pt x="9658" y="3374"/>
                    <a:pt x="9607" y="3098"/>
                  </a:cubicBezTo>
                  <a:cubicBezTo>
                    <a:pt x="9600" y="3051"/>
                    <a:pt x="9588" y="3004"/>
                    <a:pt x="9592" y="2959"/>
                  </a:cubicBezTo>
                  <a:cubicBezTo>
                    <a:pt x="9593" y="2938"/>
                    <a:pt x="9623" y="2907"/>
                    <a:pt x="9646" y="2900"/>
                  </a:cubicBezTo>
                  <a:cubicBezTo>
                    <a:pt x="9839" y="2836"/>
                    <a:pt x="10037" y="2804"/>
                    <a:pt x="10240" y="2788"/>
                  </a:cubicBezTo>
                  <a:cubicBezTo>
                    <a:pt x="10292" y="2784"/>
                    <a:pt x="10343" y="2782"/>
                    <a:pt x="10394" y="2782"/>
                  </a:cubicBezTo>
                  <a:close/>
                  <a:moveTo>
                    <a:pt x="9138" y="3146"/>
                  </a:moveTo>
                  <a:cubicBezTo>
                    <a:pt x="9214" y="3396"/>
                    <a:pt x="9290" y="3650"/>
                    <a:pt x="9364" y="3899"/>
                  </a:cubicBezTo>
                  <a:cubicBezTo>
                    <a:pt x="8811" y="3995"/>
                    <a:pt x="8495" y="4339"/>
                    <a:pt x="8419" y="4896"/>
                  </a:cubicBezTo>
                  <a:cubicBezTo>
                    <a:pt x="8290" y="4919"/>
                    <a:pt x="8171" y="4940"/>
                    <a:pt x="8054" y="4961"/>
                  </a:cubicBezTo>
                  <a:cubicBezTo>
                    <a:pt x="8064" y="4265"/>
                    <a:pt x="8546" y="3468"/>
                    <a:pt x="9138" y="3146"/>
                  </a:cubicBezTo>
                  <a:close/>
                  <a:moveTo>
                    <a:pt x="3274" y="3532"/>
                  </a:moveTo>
                  <a:cubicBezTo>
                    <a:pt x="3343" y="3532"/>
                    <a:pt x="3413" y="3533"/>
                    <a:pt x="3483" y="3536"/>
                  </a:cubicBezTo>
                  <a:cubicBezTo>
                    <a:pt x="3821" y="3551"/>
                    <a:pt x="4125" y="3658"/>
                    <a:pt x="4361" y="3907"/>
                  </a:cubicBezTo>
                  <a:cubicBezTo>
                    <a:pt x="4626" y="4182"/>
                    <a:pt x="4742" y="4514"/>
                    <a:pt x="4704" y="4895"/>
                  </a:cubicBezTo>
                  <a:cubicBezTo>
                    <a:pt x="4698" y="4941"/>
                    <a:pt x="4634" y="4988"/>
                    <a:pt x="4588" y="5023"/>
                  </a:cubicBezTo>
                  <a:cubicBezTo>
                    <a:pt x="4238" y="5289"/>
                    <a:pt x="3852" y="5477"/>
                    <a:pt x="3412" y="5533"/>
                  </a:cubicBezTo>
                  <a:cubicBezTo>
                    <a:pt x="3265" y="5549"/>
                    <a:pt x="3114" y="5565"/>
                    <a:pt x="2965" y="5565"/>
                  </a:cubicBezTo>
                  <a:cubicBezTo>
                    <a:pt x="2931" y="5565"/>
                    <a:pt x="2898" y="5564"/>
                    <a:pt x="2864" y="5562"/>
                  </a:cubicBezTo>
                  <a:cubicBezTo>
                    <a:pt x="2572" y="5548"/>
                    <a:pt x="2289" y="5480"/>
                    <a:pt x="2018" y="5363"/>
                  </a:cubicBezTo>
                  <a:cubicBezTo>
                    <a:pt x="1775" y="5258"/>
                    <a:pt x="1553" y="5121"/>
                    <a:pt x="1352" y="4947"/>
                  </a:cubicBezTo>
                  <a:cubicBezTo>
                    <a:pt x="1334" y="4933"/>
                    <a:pt x="1318" y="4906"/>
                    <a:pt x="1317" y="4886"/>
                  </a:cubicBezTo>
                  <a:cubicBezTo>
                    <a:pt x="1274" y="4254"/>
                    <a:pt x="1649" y="3739"/>
                    <a:pt x="2245" y="3575"/>
                  </a:cubicBezTo>
                  <a:cubicBezTo>
                    <a:pt x="2349" y="3546"/>
                    <a:pt x="2463" y="3539"/>
                    <a:pt x="2572" y="3536"/>
                  </a:cubicBezTo>
                  <a:cubicBezTo>
                    <a:pt x="2640" y="3533"/>
                    <a:pt x="2709" y="3532"/>
                    <a:pt x="2777" y="3532"/>
                  </a:cubicBezTo>
                  <a:cubicBezTo>
                    <a:pt x="2859" y="3532"/>
                    <a:pt x="2941" y="3534"/>
                    <a:pt x="3023" y="3534"/>
                  </a:cubicBezTo>
                  <a:cubicBezTo>
                    <a:pt x="3107" y="3534"/>
                    <a:pt x="3190" y="3532"/>
                    <a:pt x="3274" y="3532"/>
                  </a:cubicBezTo>
                  <a:close/>
                  <a:moveTo>
                    <a:pt x="8417" y="5360"/>
                  </a:moveTo>
                  <a:lnTo>
                    <a:pt x="8417" y="6050"/>
                  </a:lnTo>
                  <a:cubicBezTo>
                    <a:pt x="8399" y="6054"/>
                    <a:pt x="8381" y="6056"/>
                    <a:pt x="8364" y="6056"/>
                  </a:cubicBezTo>
                  <a:cubicBezTo>
                    <a:pt x="8194" y="6056"/>
                    <a:pt x="8064" y="5892"/>
                    <a:pt x="8051" y="5773"/>
                  </a:cubicBezTo>
                  <a:cubicBezTo>
                    <a:pt x="8023" y="5517"/>
                    <a:pt x="8187" y="5367"/>
                    <a:pt x="8417" y="5360"/>
                  </a:cubicBezTo>
                  <a:close/>
                  <a:moveTo>
                    <a:pt x="12358" y="5363"/>
                  </a:moveTo>
                  <a:cubicBezTo>
                    <a:pt x="12533" y="5363"/>
                    <a:pt x="12687" y="5514"/>
                    <a:pt x="12700" y="5674"/>
                  </a:cubicBezTo>
                  <a:cubicBezTo>
                    <a:pt x="12715" y="5885"/>
                    <a:pt x="12560" y="6058"/>
                    <a:pt x="12339" y="6058"/>
                  </a:cubicBezTo>
                  <a:cubicBezTo>
                    <a:pt x="12336" y="6058"/>
                    <a:pt x="12333" y="6058"/>
                    <a:pt x="12331" y="6058"/>
                  </a:cubicBezTo>
                  <a:lnTo>
                    <a:pt x="12331" y="5364"/>
                  </a:lnTo>
                  <a:cubicBezTo>
                    <a:pt x="12340" y="5363"/>
                    <a:pt x="12349" y="5363"/>
                    <a:pt x="12358" y="5363"/>
                  </a:cubicBezTo>
                  <a:close/>
                  <a:moveTo>
                    <a:pt x="9487" y="4355"/>
                  </a:moveTo>
                  <a:cubicBezTo>
                    <a:pt x="9616" y="4355"/>
                    <a:pt x="9713" y="4408"/>
                    <a:pt x="9812" y="4520"/>
                  </a:cubicBezTo>
                  <a:cubicBezTo>
                    <a:pt x="10163" y="4914"/>
                    <a:pt x="10606" y="5172"/>
                    <a:pt x="11125" y="5279"/>
                  </a:cubicBezTo>
                  <a:cubicBezTo>
                    <a:pt x="11331" y="5322"/>
                    <a:pt x="11546" y="5330"/>
                    <a:pt x="11755" y="5353"/>
                  </a:cubicBezTo>
                  <a:cubicBezTo>
                    <a:pt x="11766" y="5354"/>
                    <a:pt x="11778" y="5354"/>
                    <a:pt x="11790" y="5354"/>
                  </a:cubicBezTo>
                  <a:cubicBezTo>
                    <a:pt x="11813" y="5354"/>
                    <a:pt x="11839" y="5353"/>
                    <a:pt x="11868" y="5353"/>
                  </a:cubicBezTo>
                  <a:cubicBezTo>
                    <a:pt x="11868" y="5646"/>
                    <a:pt x="11887" y="5927"/>
                    <a:pt x="11865" y="6205"/>
                  </a:cubicBezTo>
                  <a:cubicBezTo>
                    <a:pt x="11824" y="6737"/>
                    <a:pt x="11563" y="7143"/>
                    <a:pt x="11101" y="7416"/>
                  </a:cubicBezTo>
                  <a:cubicBezTo>
                    <a:pt x="10882" y="7548"/>
                    <a:pt x="10644" y="7615"/>
                    <a:pt x="10394" y="7615"/>
                  </a:cubicBezTo>
                  <a:cubicBezTo>
                    <a:pt x="10368" y="7615"/>
                    <a:pt x="10341" y="7614"/>
                    <a:pt x="10315" y="7612"/>
                  </a:cubicBezTo>
                  <a:cubicBezTo>
                    <a:pt x="9958" y="7593"/>
                    <a:pt x="9640" y="7468"/>
                    <a:pt x="9377" y="7218"/>
                  </a:cubicBezTo>
                  <a:cubicBezTo>
                    <a:pt x="9162" y="7018"/>
                    <a:pt x="9002" y="6786"/>
                    <a:pt x="8934" y="6499"/>
                  </a:cubicBezTo>
                  <a:cubicBezTo>
                    <a:pt x="8908" y="6396"/>
                    <a:pt x="8884" y="6288"/>
                    <a:pt x="8884" y="6183"/>
                  </a:cubicBezTo>
                  <a:cubicBezTo>
                    <a:pt x="8879" y="5780"/>
                    <a:pt x="8884" y="5377"/>
                    <a:pt x="8880" y="4974"/>
                  </a:cubicBezTo>
                  <a:cubicBezTo>
                    <a:pt x="8877" y="4682"/>
                    <a:pt x="9101" y="4409"/>
                    <a:pt x="9398" y="4363"/>
                  </a:cubicBezTo>
                  <a:cubicBezTo>
                    <a:pt x="9430" y="4358"/>
                    <a:pt x="9459" y="4355"/>
                    <a:pt x="9487" y="4355"/>
                  </a:cubicBezTo>
                  <a:close/>
                  <a:moveTo>
                    <a:pt x="12694" y="6461"/>
                  </a:moveTo>
                  <a:lnTo>
                    <a:pt x="12694" y="8647"/>
                  </a:lnTo>
                  <a:cubicBezTo>
                    <a:pt x="12593" y="8608"/>
                    <a:pt x="12499" y="8567"/>
                    <a:pt x="12402" y="8536"/>
                  </a:cubicBezTo>
                  <a:cubicBezTo>
                    <a:pt x="12203" y="8474"/>
                    <a:pt x="12005" y="8419"/>
                    <a:pt x="11807" y="8357"/>
                  </a:cubicBezTo>
                  <a:cubicBezTo>
                    <a:pt x="11664" y="8313"/>
                    <a:pt x="11587" y="8200"/>
                    <a:pt x="11587" y="8051"/>
                  </a:cubicBezTo>
                  <a:cubicBezTo>
                    <a:pt x="11587" y="7922"/>
                    <a:pt x="11553" y="7779"/>
                    <a:pt x="11597" y="7665"/>
                  </a:cubicBezTo>
                  <a:cubicBezTo>
                    <a:pt x="11639" y="7559"/>
                    <a:pt x="11766" y="7488"/>
                    <a:pt x="11850" y="7395"/>
                  </a:cubicBezTo>
                  <a:cubicBezTo>
                    <a:pt x="12070" y="7144"/>
                    <a:pt x="12212" y="6850"/>
                    <a:pt x="12281" y="6533"/>
                  </a:cubicBezTo>
                  <a:cubicBezTo>
                    <a:pt x="12423" y="6510"/>
                    <a:pt x="12559" y="6486"/>
                    <a:pt x="12694" y="6461"/>
                  </a:cubicBezTo>
                  <a:close/>
                  <a:moveTo>
                    <a:pt x="8078" y="9130"/>
                  </a:moveTo>
                  <a:cubicBezTo>
                    <a:pt x="8226" y="9259"/>
                    <a:pt x="8364" y="9378"/>
                    <a:pt x="8509" y="9503"/>
                  </a:cubicBezTo>
                  <a:lnTo>
                    <a:pt x="7481" y="9503"/>
                  </a:lnTo>
                  <a:cubicBezTo>
                    <a:pt x="7478" y="9495"/>
                    <a:pt x="7474" y="9488"/>
                    <a:pt x="7471" y="9484"/>
                  </a:cubicBezTo>
                  <a:cubicBezTo>
                    <a:pt x="7675" y="9365"/>
                    <a:pt x="7877" y="9245"/>
                    <a:pt x="8078" y="9130"/>
                  </a:cubicBezTo>
                  <a:close/>
                  <a:moveTo>
                    <a:pt x="11116" y="7928"/>
                  </a:moveTo>
                  <a:cubicBezTo>
                    <a:pt x="11124" y="8018"/>
                    <a:pt x="11124" y="8113"/>
                    <a:pt x="11142" y="8201"/>
                  </a:cubicBezTo>
                  <a:cubicBezTo>
                    <a:pt x="11207" y="8533"/>
                    <a:pt x="11410" y="8739"/>
                    <a:pt x="11739" y="8818"/>
                  </a:cubicBezTo>
                  <a:cubicBezTo>
                    <a:pt x="11881" y="8852"/>
                    <a:pt x="12021" y="8894"/>
                    <a:pt x="12162" y="8931"/>
                  </a:cubicBezTo>
                  <a:cubicBezTo>
                    <a:pt x="12167" y="8941"/>
                    <a:pt x="12170" y="8951"/>
                    <a:pt x="12171" y="8959"/>
                  </a:cubicBezTo>
                  <a:cubicBezTo>
                    <a:pt x="12055" y="9047"/>
                    <a:pt x="11943" y="9142"/>
                    <a:pt x="11819" y="9220"/>
                  </a:cubicBezTo>
                  <a:cubicBezTo>
                    <a:pt x="11505" y="9419"/>
                    <a:pt x="11169" y="9565"/>
                    <a:pt x="10796" y="9614"/>
                  </a:cubicBezTo>
                  <a:cubicBezTo>
                    <a:pt x="10739" y="9621"/>
                    <a:pt x="10684" y="9641"/>
                    <a:pt x="10626" y="9645"/>
                  </a:cubicBezTo>
                  <a:cubicBezTo>
                    <a:pt x="10624" y="9646"/>
                    <a:pt x="10622" y="9646"/>
                    <a:pt x="10619" y="9646"/>
                  </a:cubicBezTo>
                  <a:cubicBezTo>
                    <a:pt x="10598" y="9646"/>
                    <a:pt x="10575" y="9634"/>
                    <a:pt x="10557" y="9621"/>
                  </a:cubicBezTo>
                  <a:cubicBezTo>
                    <a:pt x="10444" y="9544"/>
                    <a:pt x="10322" y="9506"/>
                    <a:pt x="10186" y="9506"/>
                  </a:cubicBezTo>
                  <a:cubicBezTo>
                    <a:pt x="10178" y="9506"/>
                    <a:pt x="10171" y="9507"/>
                    <a:pt x="10163" y="9507"/>
                  </a:cubicBezTo>
                  <a:cubicBezTo>
                    <a:pt x="10119" y="9508"/>
                    <a:pt x="10075" y="9509"/>
                    <a:pt x="10031" y="9509"/>
                  </a:cubicBezTo>
                  <a:cubicBezTo>
                    <a:pt x="9946" y="9509"/>
                    <a:pt x="9861" y="9507"/>
                    <a:pt x="9775" y="9507"/>
                  </a:cubicBezTo>
                  <a:cubicBezTo>
                    <a:pt x="9740" y="9507"/>
                    <a:pt x="9704" y="9507"/>
                    <a:pt x="9668" y="9508"/>
                  </a:cubicBezTo>
                  <a:cubicBezTo>
                    <a:pt x="9662" y="9508"/>
                    <a:pt x="9656" y="9508"/>
                    <a:pt x="9649" y="9508"/>
                  </a:cubicBezTo>
                  <a:cubicBezTo>
                    <a:pt x="9550" y="9508"/>
                    <a:pt x="9457" y="9497"/>
                    <a:pt x="9363" y="9456"/>
                  </a:cubicBezTo>
                  <a:cubicBezTo>
                    <a:pt x="9090" y="9336"/>
                    <a:pt x="8831" y="9190"/>
                    <a:pt x="8611" y="8985"/>
                  </a:cubicBezTo>
                  <a:cubicBezTo>
                    <a:pt x="8600" y="8973"/>
                    <a:pt x="8592" y="8964"/>
                    <a:pt x="8569" y="8938"/>
                  </a:cubicBezTo>
                  <a:cubicBezTo>
                    <a:pt x="8696" y="8904"/>
                    <a:pt x="8809" y="8863"/>
                    <a:pt x="8924" y="8838"/>
                  </a:cubicBezTo>
                  <a:cubicBezTo>
                    <a:pt x="9091" y="8805"/>
                    <a:pt x="9248" y="8750"/>
                    <a:pt x="9372" y="8632"/>
                  </a:cubicBezTo>
                  <a:cubicBezTo>
                    <a:pt x="9494" y="8518"/>
                    <a:pt x="9578" y="8375"/>
                    <a:pt x="9603" y="8207"/>
                  </a:cubicBezTo>
                  <a:cubicBezTo>
                    <a:pt x="9617" y="8115"/>
                    <a:pt x="9621" y="8023"/>
                    <a:pt x="9630" y="7928"/>
                  </a:cubicBezTo>
                  <a:cubicBezTo>
                    <a:pt x="9874" y="8024"/>
                    <a:pt x="10120" y="8071"/>
                    <a:pt x="10366" y="8071"/>
                  </a:cubicBezTo>
                  <a:cubicBezTo>
                    <a:pt x="10616" y="8071"/>
                    <a:pt x="10866" y="8022"/>
                    <a:pt x="11116" y="7928"/>
                  </a:cubicBezTo>
                  <a:close/>
                  <a:moveTo>
                    <a:pt x="10166" y="9967"/>
                  </a:moveTo>
                  <a:cubicBezTo>
                    <a:pt x="10296" y="9967"/>
                    <a:pt x="10350" y="10018"/>
                    <a:pt x="10350" y="10149"/>
                  </a:cubicBezTo>
                  <a:lnTo>
                    <a:pt x="10350" y="13471"/>
                  </a:lnTo>
                  <a:lnTo>
                    <a:pt x="10350" y="13570"/>
                  </a:lnTo>
                  <a:lnTo>
                    <a:pt x="4535" y="13570"/>
                  </a:lnTo>
                  <a:cubicBezTo>
                    <a:pt x="4534" y="13538"/>
                    <a:pt x="4534" y="13506"/>
                    <a:pt x="4534" y="13475"/>
                  </a:cubicBezTo>
                  <a:lnTo>
                    <a:pt x="4534" y="10160"/>
                  </a:lnTo>
                  <a:cubicBezTo>
                    <a:pt x="4534" y="10023"/>
                    <a:pt x="4590" y="9967"/>
                    <a:pt x="4732" y="9967"/>
                  </a:cubicBezTo>
                  <a:close/>
                  <a:moveTo>
                    <a:pt x="10849" y="14030"/>
                  </a:moveTo>
                  <a:cubicBezTo>
                    <a:pt x="10975" y="14030"/>
                    <a:pt x="11030" y="14094"/>
                    <a:pt x="10974" y="14231"/>
                  </a:cubicBezTo>
                  <a:cubicBezTo>
                    <a:pt x="10916" y="14368"/>
                    <a:pt x="10783" y="14457"/>
                    <a:pt x="10625" y="14457"/>
                  </a:cubicBezTo>
                  <a:lnTo>
                    <a:pt x="4289" y="14457"/>
                  </a:lnTo>
                  <a:cubicBezTo>
                    <a:pt x="4121" y="14457"/>
                    <a:pt x="3986" y="14396"/>
                    <a:pt x="3914" y="14231"/>
                  </a:cubicBezTo>
                  <a:cubicBezTo>
                    <a:pt x="3858" y="14099"/>
                    <a:pt x="3897" y="14034"/>
                    <a:pt x="4034" y="14034"/>
                  </a:cubicBezTo>
                  <a:lnTo>
                    <a:pt x="7444" y="14034"/>
                  </a:lnTo>
                  <a:cubicBezTo>
                    <a:pt x="7822" y="14034"/>
                    <a:pt x="8200" y="14034"/>
                    <a:pt x="8578" y="14034"/>
                  </a:cubicBezTo>
                  <a:cubicBezTo>
                    <a:pt x="9334" y="14034"/>
                    <a:pt x="10090" y="14034"/>
                    <a:pt x="10845" y="14030"/>
                  </a:cubicBezTo>
                  <a:cubicBezTo>
                    <a:pt x="10847" y="14030"/>
                    <a:pt x="10848" y="14030"/>
                    <a:pt x="10849" y="14030"/>
                  </a:cubicBezTo>
                  <a:close/>
                  <a:moveTo>
                    <a:pt x="12666" y="9146"/>
                  </a:moveTo>
                  <a:cubicBezTo>
                    <a:pt x="12675" y="9146"/>
                    <a:pt x="12682" y="9147"/>
                    <a:pt x="12687" y="9150"/>
                  </a:cubicBezTo>
                  <a:cubicBezTo>
                    <a:pt x="12959" y="9276"/>
                    <a:pt x="13211" y="9430"/>
                    <a:pt x="13443" y="9621"/>
                  </a:cubicBezTo>
                  <a:cubicBezTo>
                    <a:pt x="13770" y="9892"/>
                    <a:pt x="14037" y="10210"/>
                    <a:pt x="14211" y="10600"/>
                  </a:cubicBezTo>
                  <a:cubicBezTo>
                    <a:pt x="14303" y="10808"/>
                    <a:pt x="14370" y="11022"/>
                    <a:pt x="14392" y="11247"/>
                  </a:cubicBezTo>
                  <a:cubicBezTo>
                    <a:pt x="14416" y="11476"/>
                    <a:pt x="14428" y="11707"/>
                    <a:pt x="14428" y="11936"/>
                  </a:cubicBezTo>
                  <a:cubicBezTo>
                    <a:pt x="14433" y="12622"/>
                    <a:pt x="14426" y="13308"/>
                    <a:pt x="14432" y="13994"/>
                  </a:cubicBezTo>
                  <a:cubicBezTo>
                    <a:pt x="14435" y="14269"/>
                    <a:pt x="14256" y="14457"/>
                    <a:pt x="13973" y="14457"/>
                  </a:cubicBezTo>
                  <a:cubicBezTo>
                    <a:pt x="13765" y="14457"/>
                    <a:pt x="13556" y="14457"/>
                    <a:pt x="13345" y="14454"/>
                  </a:cubicBezTo>
                  <a:cubicBezTo>
                    <a:pt x="13341" y="14454"/>
                    <a:pt x="13335" y="14453"/>
                    <a:pt x="13316" y="14447"/>
                  </a:cubicBezTo>
                  <a:lnTo>
                    <a:pt x="13316" y="14119"/>
                  </a:lnTo>
                  <a:lnTo>
                    <a:pt x="13316" y="12749"/>
                  </a:lnTo>
                  <a:cubicBezTo>
                    <a:pt x="13316" y="12612"/>
                    <a:pt x="13265" y="12530"/>
                    <a:pt x="13158" y="12492"/>
                  </a:cubicBezTo>
                  <a:cubicBezTo>
                    <a:pt x="13131" y="12482"/>
                    <a:pt x="13104" y="12478"/>
                    <a:pt x="13078" y="12478"/>
                  </a:cubicBezTo>
                  <a:cubicBezTo>
                    <a:pt x="12959" y="12478"/>
                    <a:pt x="12857" y="12571"/>
                    <a:pt x="12857" y="12703"/>
                  </a:cubicBezTo>
                  <a:lnTo>
                    <a:pt x="12857" y="14345"/>
                  </a:lnTo>
                  <a:lnTo>
                    <a:pt x="12857" y="14447"/>
                  </a:lnTo>
                  <a:lnTo>
                    <a:pt x="11384" y="14447"/>
                  </a:lnTo>
                  <a:cubicBezTo>
                    <a:pt x="11569" y="13956"/>
                    <a:pt x="11328" y="13565"/>
                    <a:pt x="10868" y="13565"/>
                  </a:cubicBezTo>
                  <a:cubicBezTo>
                    <a:pt x="10850" y="13565"/>
                    <a:pt x="10832" y="13566"/>
                    <a:pt x="10813" y="13567"/>
                  </a:cubicBezTo>
                  <a:lnTo>
                    <a:pt x="10813" y="10102"/>
                  </a:lnTo>
                  <a:cubicBezTo>
                    <a:pt x="11077" y="10020"/>
                    <a:pt x="11342" y="9952"/>
                    <a:pt x="11595" y="9855"/>
                  </a:cubicBezTo>
                  <a:cubicBezTo>
                    <a:pt x="11872" y="9747"/>
                    <a:pt x="12128" y="9593"/>
                    <a:pt x="12355" y="9396"/>
                  </a:cubicBezTo>
                  <a:cubicBezTo>
                    <a:pt x="12443" y="9323"/>
                    <a:pt x="12522" y="9239"/>
                    <a:pt x="12608" y="9166"/>
                  </a:cubicBezTo>
                  <a:cubicBezTo>
                    <a:pt x="12621" y="9154"/>
                    <a:pt x="12646" y="9146"/>
                    <a:pt x="12666" y="9146"/>
                  </a:cubicBezTo>
                  <a:close/>
                  <a:moveTo>
                    <a:pt x="2733" y="1"/>
                  </a:moveTo>
                  <a:cubicBezTo>
                    <a:pt x="2635" y="18"/>
                    <a:pt x="2536" y="36"/>
                    <a:pt x="2439" y="53"/>
                  </a:cubicBezTo>
                  <a:cubicBezTo>
                    <a:pt x="1996" y="135"/>
                    <a:pt x="1590" y="312"/>
                    <a:pt x="1229" y="581"/>
                  </a:cubicBezTo>
                  <a:cubicBezTo>
                    <a:pt x="833" y="877"/>
                    <a:pt x="519" y="1247"/>
                    <a:pt x="305" y="1697"/>
                  </a:cubicBezTo>
                  <a:cubicBezTo>
                    <a:pt x="157" y="2008"/>
                    <a:pt x="50" y="2334"/>
                    <a:pt x="29" y="2682"/>
                  </a:cubicBezTo>
                  <a:cubicBezTo>
                    <a:pt x="18" y="2871"/>
                    <a:pt x="1" y="3064"/>
                    <a:pt x="15" y="3253"/>
                  </a:cubicBezTo>
                  <a:cubicBezTo>
                    <a:pt x="35" y="3552"/>
                    <a:pt x="103" y="3845"/>
                    <a:pt x="216" y="4125"/>
                  </a:cubicBezTo>
                  <a:cubicBezTo>
                    <a:pt x="391" y="4556"/>
                    <a:pt x="645" y="4936"/>
                    <a:pt x="990" y="5248"/>
                  </a:cubicBezTo>
                  <a:cubicBezTo>
                    <a:pt x="1273" y="5504"/>
                    <a:pt x="1594" y="5701"/>
                    <a:pt x="1953" y="5834"/>
                  </a:cubicBezTo>
                  <a:cubicBezTo>
                    <a:pt x="2218" y="5933"/>
                    <a:pt x="2492" y="5997"/>
                    <a:pt x="2787" y="6018"/>
                  </a:cubicBezTo>
                  <a:lnTo>
                    <a:pt x="2787" y="6124"/>
                  </a:lnTo>
                  <a:cubicBezTo>
                    <a:pt x="2787" y="7816"/>
                    <a:pt x="2784" y="9510"/>
                    <a:pt x="2788" y="11202"/>
                  </a:cubicBezTo>
                  <a:cubicBezTo>
                    <a:pt x="2788" y="11632"/>
                    <a:pt x="3031" y="11933"/>
                    <a:pt x="3454" y="12036"/>
                  </a:cubicBezTo>
                  <a:cubicBezTo>
                    <a:pt x="3471" y="12040"/>
                    <a:pt x="3490" y="12041"/>
                    <a:pt x="3507" y="12041"/>
                  </a:cubicBezTo>
                  <a:cubicBezTo>
                    <a:pt x="3516" y="12041"/>
                    <a:pt x="3525" y="12041"/>
                    <a:pt x="3534" y="12041"/>
                  </a:cubicBezTo>
                  <a:lnTo>
                    <a:pt x="4070" y="12041"/>
                  </a:lnTo>
                  <a:lnTo>
                    <a:pt x="4070" y="13563"/>
                  </a:lnTo>
                  <a:cubicBezTo>
                    <a:pt x="3982" y="13579"/>
                    <a:pt x="3890" y="13590"/>
                    <a:pt x="3801" y="13612"/>
                  </a:cubicBezTo>
                  <a:cubicBezTo>
                    <a:pt x="3524" y="13683"/>
                    <a:pt x="3399" y="13994"/>
                    <a:pt x="3452" y="14256"/>
                  </a:cubicBezTo>
                  <a:cubicBezTo>
                    <a:pt x="3497" y="14495"/>
                    <a:pt x="3617" y="14681"/>
                    <a:pt x="3826" y="14801"/>
                  </a:cubicBezTo>
                  <a:cubicBezTo>
                    <a:pt x="3904" y="14845"/>
                    <a:pt x="3992" y="14870"/>
                    <a:pt x="4077" y="14904"/>
                  </a:cubicBezTo>
                  <a:lnTo>
                    <a:pt x="14205" y="14904"/>
                  </a:lnTo>
                  <a:cubicBezTo>
                    <a:pt x="14296" y="14865"/>
                    <a:pt x="14391" y="14835"/>
                    <a:pt x="14476" y="14784"/>
                  </a:cubicBezTo>
                  <a:cubicBezTo>
                    <a:pt x="14709" y="14642"/>
                    <a:pt x="14855" y="14440"/>
                    <a:pt x="14879" y="14161"/>
                  </a:cubicBezTo>
                  <a:cubicBezTo>
                    <a:pt x="14879" y="14154"/>
                    <a:pt x="14890" y="14149"/>
                    <a:pt x="14894" y="14143"/>
                  </a:cubicBezTo>
                  <a:lnTo>
                    <a:pt x="14894" y="11529"/>
                  </a:lnTo>
                  <a:cubicBezTo>
                    <a:pt x="14890" y="11514"/>
                    <a:pt x="14879" y="11497"/>
                    <a:pt x="14877" y="11483"/>
                  </a:cubicBezTo>
                  <a:cubicBezTo>
                    <a:pt x="14862" y="11354"/>
                    <a:pt x="14856" y="11229"/>
                    <a:pt x="14836" y="11105"/>
                  </a:cubicBezTo>
                  <a:cubicBezTo>
                    <a:pt x="14794" y="10840"/>
                    <a:pt x="14716" y="10583"/>
                    <a:pt x="14602" y="10342"/>
                  </a:cubicBezTo>
                  <a:cubicBezTo>
                    <a:pt x="14433" y="9991"/>
                    <a:pt x="14204" y="9685"/>
                    <a:pt x="13917" y="9422"/>
                  </a:cubicBezTo>
                  <a:cubicBezTo>
                    <a:pt x="13710" y="9232"/>
                    <a:pt x="13490" y="9067"/>
                    <a:pt x="13246" y="8928"/>
                  </a:cubicBezTo>
                  <a:cubicBezTo>
                    <a:pt x="13178" y="8890"/>
                    <a:pt x="13158" y="8850"/>
                    <a:pt x="13158" y="8777"/>
                  </a:cubicBezTo>
                  <a:cubicBezTo>
                    <a:pt x="13160" y="7529"/>
                    <a:pt x="13161" y="6284"/>
                    <a:pt x="13158" y="5037"/>
                  </a:cubicBezTo>
                  <a:cubicBezTo>
                    <a:pt x="13158" y="4902"/>
                    <a:pt x="13146" y="4763"/>
                    <a:pt x="13122" y="4629"/>
                  </a:cubicBezTo>
                  <a:cubicBezTo>
                    <a:pt x="13058" y="4296"/>
                    <a:pt x="12946" y="3981"/>
                    <a:pt x="12771" y="3686"/>
                  </a:cubicBezTo>
                  <a:cubicBezTo>
                    <a:pt x="12556" y="3327"/>
                    <a:pt x="12277" y="3026"/>
                    <a:pt x="11929" y="2795"/>
                  </a:cubicBezTo>
                  <a:cubicBezTo>
                    <a:pt x="11556" y="2552"/>
                    <a:pt x="11149" y="2390"/>
                    <a:pt x="10698" y="2347"/>
                  </a:cubicBezTo>
                  <a:cubicBezTo>
                    <a:pt x="10582" y="2336"/>
                    <a:pt x="10466" y="2329"/>
                    <a:pt x="10351" y="2329"/>
                  </a:cubicBezTo>
                  <a:cubicBezTo>
                    <a:pt x="10167" y="2329"/>
                    <a:pt x="9984" y="2345"/>
                    <a:pt x="9804" y="2383"/>
                  </a:cubicBezTo>
                  <a:cubicBezTo>
                    <a:pt x="9242" y="2499"/>
                    <a:pt x="8767" y="2767"/>
                    <a:pt x="8368" y="3176"/>
                  </a:cubicBezTo>
                  <a:cubicBezTo>
                    <a:pt x="8130" y="3418"/>
                    <a:pt x="7951" y="3700"/>
                    <a:pt x="7813" y="4010"/>
                  </a:cubicBezTo>
                  <a:cubicBezTo>
                    <a:pt x="7685" y="4306"/>
                    <a:pt x="7600" y="4617"/>
                    <a:pt x="7597" y="4940"/>
                  </a:cubicBezTo>
                  <a:cubicBezTo>
                    <a:pt x="7586" y="5636"/>
                    <a:pt x="7593" y="6331"/>
                    <a:pt x="7593" y="7025"/>
                  </a:cubicBezTo>
                  <a:cubicBezTo>
                    <a:pt x="7593" y="7143"/>
                    <a:pt x="7661" y="7229"/>
                    <a:pt x="7762" y="7245"/>
                  </a:cubicBezTo>
                  <a:cubicBezTo>
                    <a:pt x="7783" y="7248"/>
                    <a:pt x="7802" y="7249"/>
                    <a:pt x="7820" y="7249"/>
                  </a:cubicBezTo>
                  <a:cubicBezTo>
                    <a:pt x="7926" y="7249"/>
                    <a:pt x="8001" y="7197"/>
                    <a:pt x="8033" y="7096"/>
                  </a:cubicBezTo>
                  <a:cubicBezTo>
                    <a:pt x="8045" y="7059"/>
                    <a:pt x="8051" y="7017"/>
                    <a:pt x="8051" y="6977"/>
                  </a:cubicBezTo>
                  <a:cubicBezTo>
                    <a:pt x="8052" y="6803"/>
                    <a:pt x="8051" y="6629"/>
                    <a:pt x="8051" y="6461"/>
                  </a:cubicBezTo>
                  <a:lnTo>
                    <a:pt x="8051" y="6461"/>
                  </a:lnTo>
                  <a:cubicBezTo>
                    <a:pt x="8200" y="6488"/>
                    <a:pt x="8334" y="6513"/>
                    <a:pt x="8464" y="6536"/>
                  </a:cubicBezTo>
                  <a:cubicBezTo>
                    <a:pt x="8490" y="6619"/>
                    <a:pt x="8507" y="6707"/>
                    <a:pt x="8541" y="6790"/>
                  </a:cubicBezTo>
                  <a:cubicBezTo>
                    <a:pt x="8661" y="7096"/>
                    <a:pt x="8828" y="7370"/>
                    <a:pt x="9085" y="7581"/>
                  </a:cubicBezTo>
                  <a:cubicBezTo>
                    <a:pt x="9148" y="7632"/>
                    <a:pt x="9173" y="7689"/>
                    <a:pt x="9166" y="7769"/>
                  </a:cubicBezTo>
                  <a:cubicBezTo>
                    <a:pt x="9160" y="7854"/>
                    <a:pt x="9165" y="7942"/>
                    <a:pt x="9165" y="8027"/>
                  </a:cubicBezTo>
                  <a:cubicBezTo>
                    <a:pt x="9165" y="8218"/>
                    <a:pt x="9071" y="8333"/>
                    <a:pt x="8883" y="8378"/>
                  </a:cubicBezTo>
                  <a:cubicBezTo>
                    <a:pt x="8758" y="8409"/>
                    <a:pt x="8633" y="8444"/>
                    <a:pt x="8511" y="8484"/>
                  </a:cubicBezTo>
                  <a:cubicBezTo>
                    <a:pt x="8358" y="8533"/>
                    <a:pt x="8208" y="8589"/>
                    <a:pt x="8051" y="8644"/>
                  </a:cubicBezTo>
                  <a:cubicBezTo>
                    <a:pt x="8051" y="8444"/>
                    <a:pt x="8052" y="8253"/>
                    <a:pt x="8051" y="8062"/>
                  </a:cubicBezTo>
                  <a:cubicBezTo>
                    <a:pt x="8048" y="7930"/>
                    <a:pt x="7943" y="7815"/>
                    <a:pt x="7827" y="7815"/>
                  </a:cubicBezTo>
                  <a:cubicBezTo>
                    <a:pt x="7825" y="7815"/>
                    <a:pt x="7823" y="7815"/>
                    <a:pt x="7820" y="7815"/>
                  </a:cubicBezTo>
                  <a:cubicBezTo>
                    <a:pt x="7690" y="7818"/>
                    <a:pt x="7586" y="7917"/>
                    <a:pt x="7591" y="8065"/>
                  </a:cubicBezTo>
                  <a:cubicBezTo>
                    <a:pt x="7598" y="8310"/>
                    <a:pt x="7591" y="8553"/>
                    <a:pt x="7594" y="8799"/>
                  </a:cubicBezTo>
                  <a:cubicBezTo>
                    <a:pt x="7594" y="8862"/>
                    <a:pt x="7571" y="8893"/>
                    <a:pt x="7521" y="8922"/>
                  </a:cubicBezTo>
                  <a:cubicBezTo>
                    <a:pt x="7281" y="9061"/>
                    <a:pt x="7054" y="9215"/>
                    <a:pt x="6857" y="9409"/>
                  </a:cubicBezTo>
                  <a:cubicBezTo>
                    <a:pt x="6786" y="9479"/>
                    <a:pt x="6710" y="9515"/>
                    <a:pt x="6601" y="9515"/>
                  </a:cubicBezTo>
                  <a:cubicBezTo>
                    <a:pt x="6599" y="9515"/>
                    <a:pt x="6597" y="9515"/>
                    <a:pt x="6595" y="9515"/>
                  </a:cubicBezTo>
                  <a:cubicBezTo>
                    <a:pt x="6303" y="9512"/>
                    <a:pt x="6011" y="9511"/>
                    <a:pt x="5719" y="9511"/>
                  </a:cubicBezTo>
                  <a:cubicBezTo>
                    <a:pt x="5369" y="9511"/>
                    <a:pt x="5019" y="9512"/>
                    <a:pt x="4670" y="9512"/>
                  </a:cubicBezTo>
                  <a:cubicBezTo>
                    <a:pt x="4637" y="9512"/>
                    <a:pt x="4603" y="9512"/>
                    <a:pt x="4573" y="9520"/>
                  </a:cubicBezTo>
                  <a:cubicBezTo>
                    <a:pt x="4262" y="9594"/>
                    <a:pt x="4075" y="9846"/>
                    <a:pt x="4077" y="10163"/>
                  </a:cubicBezTo>
                  <a:cubicBezTo>
                    <a:pt x="4078" y="10606"/>
                    <a:pt x="4077" y="11052"/>
                    <a:pt x="4077" y="11496"/>
                  </a:cubicBezTo>
                  <a:lnTo>
                    <a:pt x="4077" y="11596"/>
                  </a:lnTo>
                  <a:cubicBezTo>
                    <a:pt x="3975" y="11596"/>
                    <a:pt x="3876" y="11601"/>
                    <a:pt x="3779" y="11601"/>
                  </a:cubicBezTo>
                  <a:cubicBezTo>
                    <a:pt x="3725" y="11601"/>
                    <a:pt x="3671" y="11600"/>
                    <a:pt x="3617" y="11595"/>
                  </a:cubicBezTo>
                  <a:cubicBezTo>
                    <a:pt x="3388" y="11574"/>
                    <a:pt x="3246" y="11445"/>
                    <a:pt x="3246" y="11190"/>
                  </a:cubicBezTo>
                  <a:lnTo>
                    <a:pt x="3246" y="6118"/>
                  </a:lnTo>
                  <a:lnTo>
                    <a:pt x="3246" y="6028"/>
                  </a:lnTo>
                  <a:cubicBezTo>
                    <a:pt x="3389" y="6002"/>
                    <a:pt x="3517" y="5984"/>
                    <a:pt x="3644" y="5958"/>
                  </a:cubicBezTo>
                  <a:cubicBezTo>
                    <a:pt x="4163" y="5858"/>
                    <a:pt x="4620" y="5625"/>
                    <a:pt x="5012" y="5275"/>
                  </a:cubicBezTo>
                  <a:cubicBezTo>
                    <a:pt x="5349" y="4975"/>
                    <a:pt x="5612" y="4620"/>
                    <a:pt x="5786" y="4203"/>
                  </a:cubicBezTo>
                  <a:cubicBezTo>
                    <a:pt x="5967" y="3760"/>
                    <a:pt x="6063" y="3306"/>
                    <a:pt x="6022" y="2823"/>
                  </a:cubicBezTo>
                  <a:cubicBezTo>
                    <a:pt x="6005" y="2610"/>
                    <a:pt x="5973" y="2400"/>
                    <a:pt x="5916" y="2192"/>
                  </a:cubicBezTo>
                  <a:cubicBezTo>
                    <a:pt x="5783" y="1707"/>
                    <a:pt x="5538" y="1288"/>
                    <a:pt x="5199" y="922"/>
                  </a:cubicBezTo>
                  <a:cubicBezTo>
                    <a:pt x="5022" y="732"/>
                    <a:pt x="4818" y="574"/>
                    <a:pt x="4595" y="439"/>
                  </a:cubicBezTo>
                  <a:cubicBezTo>
                    <a:pt x="4285" y="254"/>
                    <a:pt x="3955" y="122"/>
                    <a:pt x="3602" y="53"/>
                  </a:cubicBezTo>
                  <a:cubicBezTo>
                    <a:pt x="3500" y="35"/>
                    <a:pt x="3399" y="18"/>
                    <a:pt x="32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71"/>
            <p:cNvSpPr/>
            <p:nvPr/>
          </p:nvSpPr>
          <p:spPr>
            <a:xfrm>
              <a:off x="6428879" y="4268837"/>
              <a:ext cx="49536" cy="48691"/>
            </a:xfrm>
            <a:custGeom>
              <a:rect b="b" l="l" r="r" t="t"/>
              <a:pathLst>
                <a:path extrusionOk="0" h="1555" w="1582">
                  <a:moveTo>
                    <a:pt x="798" y="459"/>
                  </a:moveTo>
                  <a:cubicBezTo>
                    <a:pt x="799" y="459"/>
                    <a:pt x="800" y="459"/>
                    <a:pt x="801" y="459"/>
                  </a:cubicBezTo>
                  <a:cubicBezTo>
                    <a:pt x="976" y="459"/>
                    <a:pt x="1122" y="605"/>
                    <a:pt x="1125" y="776"/>
                  </a:cubicBezTo>
                  <a:cubicBezTo>
                    <a:pt x="1126" y="920"/>
                    <a:pt x="992" y="1095"/>
                    <a:pt x="822" y="1095"/>
                  </a:cubicBezTo>
                  <a:cubicBezTo>
                    <a:pt x="817" y="1095"/>
                    <a:pt x="811" y="1095"/>
                    <a:pt x="805" y="1094"/>
                  </a:cubicBezTo>
                  <a:cubicBezTo>
                    <a:pt x="797" y="1095"/>
                    <a:pt x="790" y="1095"/>
                    <a:pt x="783" y="1095"/>
                  </a:cubicBezTo>
                  <a:cubicBezTo>
                    <a:pt x="616" y="1095"/>
                    <a:pt x="479" y="941"/>
                    <a:pt x="474" y="774"/>
                  </a:cubicBezTo>
                  <a:cubicBezTo>
                    <a:pt x="468" y="611"/>
                    <a:pt x="633" y="459"/>
                    <a:pt x="798" y="459"/>
                  </a:cubicBezTo>
                  <a:close/>
                  <a:moveTo>
                    <a:pt x="787" y="0"/>
                  </a:moveTo>
                  <a:cubicBezTo>
                    <a:pt x="356" y="0"/>
                    <a:pt x="0" y="374"/>
                    <a:pt x="27" y="779"/>
                  </a:cubicBezTo>
                  <a:cubicBezTo>
                    <a:pt x="4" y="1189"/>
                    <a:pt x="366" y="1546"/>
                    <a:pt x="764" y="1554"/>
                  </a:cubicBezTo>
                  <a:cubicBezTo>
                    <a:pt x="771" y="1554"/>
                    <a:pt x="779" y="1554"/>
                    <a:pt x="786" y="1554"/>
                  </a:cubicBezTo>
                  <a:cubicBezTo>
                    <a:pt x="1259" y="1554"/>
                    <a:pt x="1576" y="1205"/>
                    <a:pt x="1577" y="780"/>
                  </a:cubicBezTo>
                  <a:cubicBezTo>
                    <a:pt x="1581" y="336"/>
                    <a:pt x="1246" y="10"/>
                    <a:pt x="806" y="1"/>
                  </a:cubicBezTo>
                  <a:cubicBezTo>
                    <a:pt x="800" y="0"/>
                    <a:pt x="793" y="0"/>
                    <a:pt x="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71"/>
          <p:cNvGrpSpPr/>
          <p:nvPr/>
        </p:nvGrpSpPr>
        <p:grpSpPr>
          <a:xfrm>
            <a:off x="5393719" y="3985833"/>
            <a:ext cx="614700" cy="614700"/>
            <a:chOff x="5393719" y="3985833"/>
            <a:chExt cx="614700" cy="614700"/>
          </a:xfrm>
        </p:grpSpPr>
        <p:sp>
          <p:nvSpPr>
            <p:cNvPr id="1548" name="Google Shape;1548;p71"/>
            <p:cNvSpPr/>
            <p:nvPr/>
          </p:nvSpPr>
          <p:spPr>
            <a:xfrm>
              <a:off x="5393719"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71"/>
            <p:cNvSpPr/>
            <p:nvPr/>
          </p:nvSpPr>
          <p:spPr>
            <a:xfrm>
              <a:off x="5467572" y="4059920"/>
              <a:ext cx="466744" cy="466525"/>
            </a:xfrm>
            <a:custGeom>
              <a:rect b="b" l="l" r="r" t="t"/>
              <a:pathLst>
                <a:path extrusionOk="0" h="14899" w="14906">
                  <a:moveTo>
                    <a:pt x="12239" y="798"/>
                  </a:moveTo>
                  <a:lnTo>
                    <a:pt x="14106" y="2666"/>
                  </a:lnTo>
                  <a:cubicBezTo>
                    <a:pt x="14076" y="2666"/>
                    <a:pt x="14048" y="2669"/>
                    <a:pt x="14021" y="2669"/>
                  </a:cubicBezTo>
                  <a:cubicBezTo>
                    <a:pt x="13752" y="2669"/>
                    <a:pt x="13484" y="2671"/>
                    <a:pt x="13214" y="2671"/>
                  </a:cubicBezTo>
                  <a:cubicBezTo>
                    <a:pt x="13080" y="2671"/>
                    <a:pt x="12945" y="2670"/>
                    <a:pt x="12810" y="2669"/>
                  </a:cubicBezTo>
                  <a:cubicBezTo>
                    <a:pt x="12523" y="2666"/>
                    <a:pt x="12258" y="2428"/>
                    <a:pt x="12244" y="2157"/>
                  </a:cubicBezTo>
                  <a:cubicBezTo>
                    <a:pt x="12223" y="1704"/>
                    <a:pt x="12239" y="1247"/>
                    <a:pt x="12239" y="798"/>
                  </a:cubicBezTo>
                  <a:close/>
                  <a:moveTo>
                    <a:pt x="2407" y="3270"/>
                  </a:moveTo>
                  <a:cubicBezTo>
                    <a:pt x="2499" y="3334"/>
                    <a:pt x="2583" y="3392"/>
                    <a:pt x="2652" y="3440"/>
                  </a:cubicBezTo>
                  <a:cubicBezTo>
                    <a:pt x="2611" y="3632"/>
                    <a:pt x="2576" y="3819"/>
                    <a:pt x="2533" y="4000"/>
                  </a:cubicBezTo>
                  <a:cubicBezTo>
                    <a:pt x="2527" y="4025"/>
                    <a:pt x="2496" y="4055"/>
                    <a:pt x="2474" y="4061"/>
                  </a:cubicBezTo>
                  <a:cubicBezTo>
                    <a:pt x="2455" y="4065"/>
                    <a:pt x="2436" y="4066"/>
                    <a:pt x="2416" y="4066"/>
                  </a:cubicBezTo>
                  <a:cubicBezTo>
                    <a:pt x="2387" y="4066"/>
                    <a:pt x="2355" y="4064"/>
                    <a:pt x="2319" y="4064"/>
                  </a:cubicBezTo>
                  <a:cubicBezTo>
                    <a:pt x="2352" y="3795"/>
                    <a:pt x="2259" y="3522"/>
                    <a:pt x="2407" y="3270"/>
                  </a:cubicBezTo>
                  <a:close/>
                  <a:moveTo>
                    <a:pt x="4404" y="2153"/>
                  </a:moveTo>
                  <a:cubicBezTo>
                    <a:pt x="4850" y="2153"/>
                    <a:pt x="5297" y="2154"/>
                    <a:pt x="5743" y="2159"/>
                  </a:cubicBezTo>
                  <a:cubicBezTo>
                    <a:pt x="6349" y="2166"/>
                    <a:pt x="6828" y="2553"/>
                    <a:pt x="6968" y="3164"/>
                  </a:cubicBezTo>
                  <a:cubicBezTo>
                    <a:pt x="6984" y="3236"/>
                    <a:pt x="6985" y="3314"/>
                    <a:pt x="6988" y="3390"/>
                  </a:cubicBezTo>
                  <a:cubicBezTo>
                    <a:pt x="6990" y="3611"/>
                    <a:pt x="6988" y="3830"/>
                    <a:pt x="6988" y="4067"/>
                  </a:cubicBezTo>
                  <a:cubicBezTo>
                    <a:pt x="6958" y="4067"/>
                    <a:pt x="6927" y="4069"/>
                    <a:pt x="6898" y="4069"/>
                  </a:cubicBezTo>
                  <a:cubicBezTo>
                    <a:pt x="6875" y="4069"/>
                    <a:pt x="6853" y="4067"/>
                    <a:pt x="6831" y="4062"/>
                  </a:cubicBezTo>
                  <a:cubicBezTo>
                    <a:pt x="6809" y="4059"/>
                    <a:pt x="6783" y="4024"/>
                    <a:pt x="6777" y="3999"/>
                  </a:cubicBezTo>
                  <a:cubicBezTo>
                    <a:pt x="6712" y="3587"/>
                    <a:pt x="6390" y="3260"/>
                    <a:pt x="5984" y="3199"/>
                  </a:cubicBezTo>
                  <a:cubicBezTo>
                    <a:pt x="5909" y="3189"/>
                    <a:pt x="5834" y="3182"/>
                    <a:pt x="5757" y="3182"/>
                  </a:cubicBezTo>
                  <a:cubicBezTo>
                    <a:pt x="5580" y="3182"/>
                    <a:pt x="5402" y="3181"/>
                    <a:pt x="5225" y="3181"/>
                  </a:cubicBezTo>
                  <a:cubicBezTo>
                    <a:pt x="4908" y="3181"/>
                    <a:pt x="4591" y="3182"/>
                    <a:pt x="4275" y="3182"/>
                  </a:cubicBezTo>
                  <a:cubicBezTo>
                    <a:pt x="3986" y="3182"/>
                    <a:pt x="3696" y="3182"/>
                    <a:pt x="3407" y="3179"/>
                  </a:cubicBezTo>
                  <a:cubicBezTo>
                    <a:pt x="2878" y="3177"/>
                    <a:pt x="2454" y="2809"/>
                    <a:pt x="2339" y="2294"/>
                  </a:cubicBezTo>
                  <a:cubicBezTo>
                    <a:pt x="2329" y="2251"/>
                    <a:pt x="2328" y="2209"/>
                    <a:pt x="2322" y="2155"/>
                  </a:cubicBezTo>
                  <a:lnTo>
                    <a:pt x="2418" y="2155"/>
                  </a:lnTo>
                  <a:cubicBezTo>
                    <a:pt x="2496" y="2155"/>
                    <a:pt x="2574" y="2155"/>
                    <a:pt x="2651" y="2155"/>
                  </a:cubicBezTo>
                  <a:cubicBezTo>
                    <a:pt x="3236" y="2155"/>
                    <a:pt x="3820" y="2153"/>
                    <a:pt x="4404" y="2153"/>
                  </a:cubicBezTo>
                  <a:close/>
                  <a:moveTo>
                    <a:pt x="13085" y="4460"/>
                  </a:moveTo>
                  <a:lnTo>
                    <a:pt x="13085" y="5385"/>
                  </a:lnTo>
                  <a:lnTo>
                    <a:pt x="8798" y="5385"/>
                  </a:lnTo>
                  <a:lnTo>
                    <a:pt x="8798" y="4460"/>
                  </a:lnTo>
                  <a:close/>
                  <a:moveTo>
                    <a:pt x="6872" y="4523"/>
                  </a:moveTo>
                  <a:cubicBezTo>
                    <a:pt x="7016" y="4523"/>
                    <a:pt x="7147" y="4654"/>
                    <a:pt x="7150" y="4828"/>
                  </a:cubicBezTo>
                  <a:lnTo>
                    <a:pt x="7150" y="5340"/>
                  </a:lnTo>
                  <a:cubicBezTo>
                    <a:pt x="7150" y="5491"/>
                    <a:pt x="7072" y="5568"/>
                    <a:pt x="6919" y="5568"/>
                  </a:cubicBezTo>
                  <a:lnTo>
                    <a:pt x="6800" y="5568"/>
                  </a:lnTo>
                  <a:lnTo>
                    <a:pt x="6800" y="4535"/>
                  </a:lnTo>
                  <a:cubicBezTo>
                    <a:pt x="6824" y="4527"/>
                    <a:pt x="6848" y="4523"/>
                    <a:pt x="6872" y="4523"/>
                  </a:cubicBezTo>
                  <a:close/>
                  <a:moveTo>
                    <a:pt x="2450" y="4523"/>
                  </a:moveTo>
                  <a:cubicBezTo>
                    <a:pt x="2470" y="4523"/>
                    <a:pt x="2491" y="4525"/>
                    <a:pt x="2512" y="4529"/>
                  </a:cubicBezTo>
                  <a:lnTo>
                    <a:pt x="2512" y="5573"/>
                  </a:lnTo>
                  <a:cubicBezTo>
                    <a:pt x="2438" y="5566"/>
                    <a:pt x="2368" y="5568"/>
                    <a:pt x="2301" y="5552"/>
                  </a:cubicBezTo>
                  <a:cubicBezTo>
                    <a:pt x="2205" y="5527"/>
                    <a:pt x="2165" y="5450"/>
                    <a:pt x="2165" y="5354"/>
                  </a:cubicBezTo>
                  <a:cubicBezTo>
                    <a:pt x="2165" y="5184"/>
                    <a:pt x="2169" y="5012"/>
                    <a:pt x="2164" y="4842"/>
                  </a:cubicBezTo>
                  <a:cubicBezTo>
                    <a:pt x="2160" y="4671"/>
                    <a:pt x="2282" y="4523"/>
                    <a:pt x="2450" y="4523"/>
                  </a:cubicBezTo>
                  <a:close/>
                  <a:moveTo>
                    <a:pt x="11063" y="3994"/>
                  </a:moveTo>
                  <a:cubicBezTo>
                    <a:pt x="10382" y="3994"/>
                    <a:pt x="9702" y="3994"/>
                    <a:pt x="9021" y="3996"/>
                  </a:cubicBezTo>
                  <a:cubicBezTo>
                    <a:pt x="8901" y="3996"/>
                    <a:pt x="8784" y="4007"/>
                    <a:pt x="8663" y="4011"/>
                  </a:cubicBezTo>
                  <a:cubicBezTo>
                    <a:pt x="8472" y="4017"/>
                    <a:pt x="8331" y="4185"/>
                    <a:pt x="8332" y="4375"/>
                  </a:cubicBezTo>
                  <a:cubicBezTo>
                    <a:pt x="8334" y="4741"/>
                    <a:pt x="8331" y="5106"/>
                    <a:pt x="8334" y="5471"/>
                  </a:cubicBezTo>
                  <a:cubicBezTo>
                    <a:pt x="8335" y="5669"/>
                    <a:pt x="8485" y="5835"/>
                    <a:pt x="8693" y="5835"/>
                  </a:cubicBezTo>
                  <a:cubicBezTo>
                    <a:pt x="8694" y="5835"/>
                    <a:pt x="8695" y="5835"/>
                    <a:pt x="8696" y="5835"/>
                  </a:cubicBezTo>
                  <a:cubicBezTo>
                    <a:pt x="9145" y="5832"/>
                    <a:pt x="9594" y="5832"/>
                    <a:pt x="10043" y="5832"/>
                  </a:cubicBezTo>
                  <a:cubicBezTo>
                    <a:pt x="10342" y="5832"/>
                    <a:pt x="10642" y="5832"/>
                    <a:pt x="10941" y="5832"/>
                  </a:cubicBezTo>
                  <a:cubicBezTo>
                    <a:pt x="11242" y="5832"/>
                    <a:pt x="11542" y="5832"/>
                    <a:pt x="11842" y="5832"/>
                  </a:cubicBezTo>
                  <a:cubicBezTo>
                    <a:pt x="12293" y="5832"/>
                    <a:pt x="12743" y="5832"/>
                    <a:pt x="13194" y="5835"/>
                  </a:cubicBezTo>
                  <a:cubicBezTo>
                    <a:pt x="13194" y="5835"/>
                    <a:pt x="13195" y="5835"/>
                    <a:pt x="13196" y="5835"/>
                  </a:cubicBezTo>
                  <a:cubicBezTo>
                    <a:pt x="13398" y="5835"/>
                    <a:pt x="13544" y="5657"/>
                    <a:pt x="13546" y="5481"/>
                  </a:cubicBezTo>
                  <a:cubicBezTo>
                    <a:pt x="13549" y="5109"/>
                    <a:pt x="13549" y="4739"/>
                    <a:pt x="13544" y="4366"/>
                  </a:cubicBezTo>
                  <a:cubicBezTo>
                    <a:pt x="13544" y="4303"/>
                    <a:pt x="13519" y="4236"/>
                    <a:pt x="13489" y="4180"/>
                  </a:cubicBezTo>
                  <a:cubicBezTo>
                    <a:pt x="13407" y="4023"/>
                    <a:pt x="13257" y="3996"/>
                    <a:pt x="13103" y="3996"/>
                  </a:cubicBezTo>
                  <a:cubicBezTo>
                    <a:pt x="12423" y="3994"/>
                    <a:pt x="11743" y="3994"/>
                    <a:pt x="11063" y="3994"/>
                  </a:cubicBezTo>
                  <a:close/>
                  <a:moveTo>
                    <a:pt x="8564" y="6416"/>
                  </a:moveTo>
                  <a:cubicBezTo>
                    <a:pt x="8420" y="6416"/>
                    <a:pt x="8335" y="6496"/>
                    <a:pt x="8332" y="6627"/>
                  </a:cubicBezTo>
                  <a:cubicBezTo>
                    <a:pt x="8331" y="6749"/>
                    <a:pt x="8419" y="6861"/>
                    <a:pt x="8564" y="6861"/>
                  </a:cubicBezTo>
                  <a:cubicBezTo>
                    <a:pt x="8958" y="6858"/>
                    <a:pt x="9353" y="6857"/>
                    <a:pt x="9748" y="6857"/>
                  </a:cubicBezTo>
                  <a:cubicBezTo>
                    <a:pt x="10143" y="6857"/>
                    <a:pt x="10537" y="6858"/>
                    <a:pt x="10931" y="6858"/>
                  </a:cubicBezTo>
                  <a:lnTo>
                    <a:pt x="13318" y="6858"/>
                  </a:lnTo>
                  <a:cubicBezTo>
                    <a:pt x="13450" y="6858"/>
                    <a:pt x="13546" y="6769"/>
                    <a:pt x="13547" y="6641"/>
                  </a:cubicBezTo>
                  <a:cubicBezTo>
                    <a:pt x="13547" y="6504"/>
                    <a:pt x="13460" y="6416"/>
                    <a:pt x="13318" y="6416"/>
                  </a:cubicBezTo>
                  <a:close/>
                  <a:moveTo>
                    <a:pt x="3106" y="3615"/>
                  </a:moveTo>
                  <a:cubicBezTo>
                    <a:pt x="3228" y="3624"/>
                    <a:pt x="3339" y="3639"/>
                    <a:pt x="3453" y="3639"/>
                  </a:cubicBezTo>
                  <a:cubicBezTo>
                    <a:pt x="3887" y="3641"/>
                    <a:pt x="4322" y="3642"/>
                    <a:pt x="4757" y="3642"/>
                  </a:cubicBezTo>
                  <a:cubicBezTo>
                    <a:pt x="5114" y="3642"/>
                    <a:pt x="5472" y="3641"/>
                    <a:pt x="5830" y="3639"/>
                  </a:cubicBezTo>
                  <a:cubicBezTo>
                    <a:pt x="5830" y="3639"/>
                    <a:pt x="5831" y="3639"/>
                    <a:pt x="5832" y="3639"/>
                  </a:cubicBezTo>
                  <a:cubicBezTo>
                    <a:pt x="6086" y="3639"/>
                    <a:pt x="6339" y="3893"/>
                    <a:pt x="6337" y="4146"/>
                  </a:cubicBezTo>
                  <a:cubicBezTo>
                    <a:pt x="6332" y="4693"/>
                    <a:pt x="6339" y="5241"/>
                    <a:pt x="6333" y="5788"/>
                  </a:cubicBezTo>
                  <a:cubicBezTo>
                    <a:pt x="6330" y="6186"/>
                    <a:pt x="6199" y="6540"/>
                    <a:pt x="5936" y="6842"/>
                  </a:cubicBezTo>
                  <a:cubicBezTo>
                    <a:pt x="5664" y="7155"/>
                    <a:pt x="5323" y="7356"/>
                    <a:pt x="4923" y="7435"/>
                  </a:cubicBezTo>
                  <a:cubicBezTo>
                    <a:pt x="4832" y="7453"/>
                    <a:pt x="4742" y="7461"/>
                    <a:pt x="4654" y="7461"/>
                  </a:cubicBezTo>
                  <a:cubicBezTo>
                    <a:pt x="4352" y="7461"/>
                    <a:pt x="4065" y="7361"/>
                    <a:pt x="3794" y="7195"/>
                  </a:cubicBezTo>
                  <a:cubicBezTo>
                    <a:pt x="3396" y="6948"/>
                    <a:pt x="3136" y="6602"/>
                    <a:pt x="3023" y="6149"/>
                  </a:cubicBezTo>
                  <a:cubicBezTo>
                    <a:pt x="2997" y="6040"/>
                    <a:pt x="2980" y="5927"/>
                    <a:pt x="2979" y="5815"/>
                  </a:cubicBezTo>
                  <a:cubicBezTo>
                    <a:pt x="2976" y="5249"/>
                    <a:pt x="2973" y="4683"/>
                    <a:pt x="2979" y="4119"/>
                  </a:cubicBezTo>
                  <a:cubicBezTo>
                    <a:pt x="2980" y="3941"/>
                    <a:pt x="3027" y="3767"/>
                    <a:pt x="3106" y="3615"/>
                  </a:cubicBezTo>
                  <a:close/>
                  <a:moveTo>
                    <a:pt x="8573" y="7386"/>
                  </a:moveTo>
                  <a:cubicBezTo>
                    <a:pt x="8477" y="7386"/>
                    <a:pt x="8403" y="7424"/>
                    <a:pt x="8361" y="7499"/>
                  </a:cubicBezTo>
                  <a:cubicBezTo>
                    <a:pt x="8314" y="7577"/>
                    <a:pt x="8314" y="7669"/>
                    <a:pt x="8371" y="7746"/>
                  </a:cubicBezTo>
                  <a:cubicBezTo>
                    <a:pt x="8431" y="7827"/>
                    <a:pt x="8522" y="7847"/>
                    <a:pt x="8617" y="7847"/>
                  </a:cubicBezTo>
                  <a:lnTo>
                    <a:pt x="13300" y="7847"/>
                  </a:lnTo>
                  <a:cubicBezTo>
                    <a:pt x="13454" y="7840"/>
                    <a:pt x="13553" y="7746"/>
                    <a:pt x="13549" y="7606"/>
                  </a:cubicBezTo>
                  <a:cubicBezTo>
                    <a:pt x="13546" y="7472"/>
                    <a:pt x="13445" y="7387"/>
                    <a:pt x="13291" y="7387"/>
                  </a:cubicBezTo>
                  <a:lnTo>
                    <a:pt x="10941" y="7387"/>
                  </a:lnTo>
                  <a:cubicBezTo>
                    <a:pt x="10150" y="7387"/>
                    <a:pt x="9361" y="7387"/>
                    <a:pt x="8573" y="7386"/>
                  </a:cubicBezTo>
                  <a:close/>
                  <a:moveTo>
                    <a:pt x="8574" y="8360"/>
                  </a:moveTo>
                  <a:cubicBezTo>
                    <a:pt x="8431" y="8360"/>
                    <a:pt x="8331" y="8452"/>
                    <a:pt x="8331" y="8587"/>
                  </a:cubicBezTo>
                  <a:cubicBezTo>
                    <a:pt x="8331" y="8724"/>
                    <a:pt x="8430" y="8817"/>
                    <a:pt x="8578" y="8817"/>
                  </a:cubicBezTo>
                  <a:lnTo>
                    <a:pt x="10921" y="8817"/>
                  </a:lnTo>
                  <a:cubicBezTo>
                    <a:pt x="11069" y="8817"/>
                    <a:pt x="11160" y="8731"/>
                    <a:pt x="11160" y="8591"/>
                  </a:cubicBezTo>
                  <a:cubicBezTo>
                    <a:pt x="11160" y="8447"/>
                    <a:pt x="11071" y="8360"/>
                    <a:pt x="10917" y="8360"/>
                  </a:cubicBezTo>
                  <a:close/>
                  <a:moveTo>
                    <a:pt x="5399" y="7770"/>
                  </a:moveTo>
                  <a:cubicBezTo>
                    <a:pt x="5421" y="7947"/>
                    <a:pt x="5442" y="8124"/>
                    <a:pt x="5466" y="8318"/>
                  </a:cubicBezTo>
                  <a:cubicBezTo>
                    <a:pt x="5210" y="8513"/>
                    <a:pt x="4935" y="8728"/>
                    <a:pt x="4655" y="8945"/>
                  </a:cubicBezTo>
                  <a:cubicBezTo>
                    <a:pt x="4379" y="8730"/>
                    <a:pt x="4103" y="8516"/>
                    <a:pt x="3849" y="8315"/>
                  </a:cubicBezTo>
                  <a:cubicBezTo>
                    <a:pt x="3871" y="8124"/>
                    <a:pt x="3891" y="7950"/>
                    <a:pt x="3912" y="7770"/>
                  </a:cubicBezTo>
                  <a:cubicBezTo>
                    <a:pt x="4158" y="7872"/>
                    <a:pt x="4406" y="7923"/>
                    <a:pt x="4654" y="7923"/>
                  </a:cubicBezTo>
                  <a:cubicBezTo>
                    <a:pt x="4903" y="7923"/>
                    <a:pt x="5152" y="7872"/>
                    <a:pt x="5399" y="7770"/>
                  </a:cubicBezTo>
                  <a:close/>
                  <a:moveTo>
                    <a:pt x="5941" y="8567"/>
                  </a:moveTo>
                  <a:cubicBezTo>
                    <a:pt x="5966" y="8567"/>
                    <a:pt x="5991" y="8574"/>
                    <a:pt x="6019" y="8588"/>
                  </a:cubicBezTo>
                  <a:cubicBezTo>
                    <a:pt x="6128" y="8643"/>
                    <a:pt x="6241" y="8689"/>
                    <a:pt x="6360" y="8742"/>
                  </a:cubicBezTo>
                  <a:cubicBezTo>
                    <a:pt x="6179" y="8969"/>
                    <a:pt x="6006" y="9189"/>
                    <a:pt x="5830" y="9405"/>
                  </a:cubicBezTo>
                  <a:cubicBezTo>
                    <a:pt x="5782" y="9460"/>
                    <a:pt x="5708" y="9490"/>
                    <a:pt x="5631" y="9490"/>
                  </a:cubicBezTo>
                  <a:cubicBezTo>
                    <a:pt x="5586" y="9490"/>
                    <a:pt x="5539" y="9480"/>
                    <a:pt x="5497" y="9458"/>
                  </a:cubicBezTo>
                  <a:cubicBezTo>
                    <a:pt x="5356" y="9383"/>
                    <a:pt x="5218" y="9301"/>
                    <a:pt x="5068" y="9214"/>
                  </a:cubicBezTo>
                  <a:cubicBezTo>
                    <a:pt x="5330" y="9007"/>
                    <a:pt x="5576" y="8813"/>
                    <a:pt x="5824" y="8618"/>
                  </a:cubicBezTo>
                  <a:cubicBezTo>
                    <a:pt x="5860" y="8587"/>
                    <a:pt x="5898" y="8567"/>
                    <a:pt x="5941" y="8567"/>
                  </a:cubicBezTo>
                  <a:close/>
                  <a:moveTo>
                    <a:pt x="3368" y="8570"/>
                  </a:moveTo>
                  <a:cubicBezTo>
                    <a:pt x="3396" y="8570"/>
                    <a:pt x="3429" y="8581"/>
                    <a:pt x="3450" y="8595"/>
                  </a:cubicBezTo>
                  <a:cubicBezTo>
                    <a:pt x="3634" y="8731"/>
                    <a:pt x="3812" y="8873"/>
                    <a:pt x="3992" y="9013"/>
                  </a:cubicBezTo>
                  <a:cubicBezTo>
                    <a:pt x="4072" y="9075"/>
                    <a:pt x="4152" y="9136"/>
                    <a:pt x="4245" y="9211"/>
                  </a:cubicBezTo>
                  <a:cubicBezTo>
                    <a:pt x="4145" y="9270"/>
                    <a:pt x="4054" y="9327"/>
                    <a:pt x="3962" y="9379"/>
                  </a:cubicBezTo>
                  <a:cubicBezTo>
                    <a:pt x="3903" y="9412"/>
                    <a:pt x="3842" y="9446"/>
                    <a:pt x="3778" y="9472"/>
                  </a:cubicBezTo>
                  <a:cubicBezTo>
                    <a:pt x="3744" y="9486"/>
                    <a:pt x="3711" y="9493"/>
                    <a:pt x="3680" y="9493"/>
                  </a:cubicBezTo>
                  <a:cubicBezTo>
                    <a:pt x="3615" y="9493"/>
                    <a:pt x="3557" y="9465"/>
                    <a:pt x="3509" y="9410"/>
                  </a:cubicBezTo>
                  <a:cubicBezTo>
                    <a:pt x="3347" y="9221"/>
                    <a:pt x="3190" y="9028"/>
                    <a:pt x="3030" y="8836"/>
                  </a:cubicBezTo>
                  <a:cubicBezTo>
                    <a:pt x="3007" y="8807"/>
                    <a:pt x="2982" y="8778"/>
                    <a:pt x="2950" y="8738"/>
                  </a:cubicBezTo>
                  <a:cubicBezTo>
                    <a:pt x="3085" y="8680"/>
                    <a:pt x="3212" y="8622"/>
                    <a:pt x="3341" y="8574"/>
                  </a:cubicBezTo>
                  <a:cubicBezTo>
                    <a:pt x="3349" y="8571"/>
                    <a:pt x="3358" y="8570"/>
                    <a:pt x="3368" y="8570"/>
                  </a:cubicBezTo>
                  <a:close/>
                  <a:moveTo>
                    <a:pt x="4657" y="9519"/>
                  </a:moveTo>
                  <a:cubicBezTo>
                    <a:pt x="4676" y="9519"/>
                    <a:pt x="4695" y="9525"/>
                    <a:pt x="4718" y="9539"/>
                  </a:cubicBezTo>
                  <a:cubicBezTo>
                    <a:pt x="4832" y="9610"/>
                    <a:pt x="4950" y="9676"/>
                    <a:pt x="5073" y="9750"/>
                  </a:cubicBezTo>
                  <a:cubicBezTo>
                    <a:pt x="5002" y="9836"/>
                    <a:pt x="4938" y="9918"/>
                    <a:pt x="4869" y="9996"/>
                  </a:cubicBezTo>
                  <a:cubicBezTo>
                    <a:pt x="4855" y="10011"/>
                    <a:pt x="4826" y="10020"/>
                    <a:pt x="4805" y="10020"/>
                  </a:cubicBezTo>
                  <a:cubicBezTo>
                    <a:pt x="4759" y="10022"/>
                    <a:pt x="4711" y="10023"/>
                    <a:pt x="4664" y="10023"/>
                  </a:cubicBezTo>
                  <a:cubicBezTo>
                    <a:pt x="4616" y="10023"/>
                    <a:pt x="4569" y="10022"/>
                    <a:pt x="4522" y="10019"/>
                  </a:cubicBezTo>
                  <a:cubicBezTo>
                    <a:pt x="4491" y="10017"/>
                    <a:pt x="4450" y="9997"/>
                    <a:pt x="4429" y="9972"/>
                  </a:cubicBezTo>
                  <a:cubicBezTo>
                    <a:pt x="4367" y="9900"/>
                    <a:pt x="4313" y="9822"/>
                    <a:pt x="4251" y="9741"/>
                  </a:cubicBezTo>
                  <a:cubicBezTo>
                    <a:pt x="4369" y="9672"/>
                    <a:pt x="4480" y="9608"/>
                    <a:pt x="4590" y="9540"/>
                  </a:cubicBezTo>
                  <a:cubicBezTo>
                    <a:pt x="4614" y="9527"/>
                    <a:pt x="4635" y="9519"/>
                    <a:pt x="4657" y="9519"/>
                  </a:cubicBezTo>
                  <a:close/>
                  <a:moveTo>
                    <a:pt x="4774" y="10468"/>
                  </a:moveTo>
                  <a:cubicBezTo>
                    <a:pt x="4986" y="11791"/>
                    <a:pt x="5200" y="13117"/>
                    <a:pt x="5414" y="14451"/>
                  </a:cubicBezTo>
                  <a:lnTo>
                    <a:pt x="3898" y="14451"/>
                  </a:lnTo>
                  <a:cubicBezTo>
                    <a:pt x="4112" y="13124"/>
                    <a:pt x="4324" y="11798"/>
                    <a:pt x="4539" y="10468"/>
                  </a:cubicBezTo>
                  <a:close/>
                  <a:moveTo>
                    <a:pt x="6834" y="8957"/>
                  </a:moveTo>
                  <a:cubicBezTo>
                    <a:pt x="6868" y="8957"/>
                    <a:pt x="6911" y="8978"/>
                    <a:pt x="6987" y="9013"/>
                  </a:cubicBezTo>
                  <a:cubicBezTo>
                    <a:pt x="7287" y="9150"/>
                    <a:pt x="7577" y="9305"/>
                    <a:pt x="7833" y="9516"/>
                  </a:cubicBezTo>
                  <a:cubicBezTo>
                    <a:pt x="8325" y="9919"/>
                    <a:pt x="8678" y="10416"/>
                    <a:pt x="8791" y="11053"/>
                  </a:cubicBezTo>
                  <a:cubicBezTo>
                    <a:pt x="8823" y="11241"/>
                    <a:pt x="8842" y="11433"/>
                    <a:pt x="8843" y="11624"/>
                  </a:cubicBezTo>
                  <a:cubicBezTo>
                    <a:pt x="8849" y="12400"/>
                    <a:pt x="8840" y="13173"/>
                    <a:pt x="8849" y="13949"/>
                  </a:cubicBezTo>
                  <a:cubicBezTo>
                    <a:pt x="8850" y="14164"/>
                    <a:pt x="8651" y="14431"/>
                    <a:pt x="8416" y="14438"/>
                  </a:cubicBezTo>
                  <a:cubicBezTo>
                    <a:pt x="8321" y="14441"/>
                    <a:pt x="8226" y="14441"/>
                    <a:pt x="8131" y="14441"/>
                  </a:cubicBezTo>
                  <a:cubicBezTo>
                    <a:pt x="7988" y="14441"/>
                    <a:pt x="7845" y="14440"/>
                    <a:pt x="7697" y="14440"/>
                  </a:cubicBezTo>
                  <a:lnTo>
                    <a:pt x="7697" y="12659"/>
                  </a:lnTo>
                  <a:cubicBezTo>
                    <a:pt x="7697" y="12511"/>
                    <a:pt x="7604" y="12408"/>
                    <a:pt x="7476" y="12408"/>
                  </a:cubicBezTo>
                  <a:cubicBezTo>
                    <a:pt x="7471" y="12408"/>
                    <a:pt x="7466" y="12408"/>
                    <a:pt x="7461" y="12408"/>
                  </a:cubicBezTo>
                  <a:cubicBezTo>
                    <a:pt x="7326" y="12417"/>
                    <a:pt x="7237" y="12510"/>
                    <a:pt x="7237" y="12649"/>
                  </a:cubicBezTo>
                  <a:lnTo>
                    <a:pt x="7237" y="14353"/>
                  </a:lnTo>
                  <a:lnTo>
                    <a:pt x="7237" y="14454"/>
                  </a:lnTo>
                  <a:lnTo>
                    <a:pt x="5879" y="14454"/>
                  </a:lnTo>
                  <a:cubicBezTo>
                    <a:pt x="5855" y="14305"/>
                    <a:pt x="5830" y="14154"/>
                    <a:pt x="5805" y="14000"/>
                  </a:cubicBezTo>
                  <a:cubicBezTo>
                    <a:pt x="5766" y="13761"/>
                    <a:pt x="5723" y="13522"/>
                    <a:pt x="5687" y="13284"/>
                  </a:cubicBezTo>
                  <a:cubicBezTo>
                    <a:pt x="5653" y="13079"/>
                    <a:pt x="5624" y="12871"/>
                    <a:pt x="5593" y="12666"/>
                  </a:cubicBezTo>
                  <a:cubicBezTo>
                    <a:pt x="5569" y="12513"/>
                    <a:pt x="5544" y="12359"/>
                    <a:pt x="5518" y="12204"/>
                  </a:cubicBezTo>
                  <a:cubicBezTo>
                    <a:pt x="5484" y="11996"/>
                    <a:pt x="5452" y="11788"/>
                    <a:pt x="5418" y="11580"/>
                  </a:cubicBezTo>
                  <a:cubicBezTo>
                    <a:pt x="5371" y="11305"/>
                    <a:pt x="5323" y="11029"/>
                    <a:pt x="5279" y="10753"/>
                  </a:cubicBezTo>
                  <a:cubicBezTo>
                    <a:pt x="5259" y="10631"/>
                    <a:pt x="5249" y="10505"/>
                    <a:pt x="5221" y="10385"/>
                  </a:cubicBezTo>
                  <a:cubicBezTo>
                    <a:pt x="5201" y="10306"/>
                    <a:pt x="5252" y="10266"/>
                    <a:pt x="5286" y="10218"/>
                  </a:cubicBezTo>
                  <a:cubicBezTo>
                    <a:pt x="5340" y="10143"/>
                    <a:pt x="5404" y="10074"/>
                    <a:pt x="5463" y="10003"/>
                  </a:cubicBezTo>
                  <a:cubicBezTo>
                    <a:pt x="5493" y="9969"/>
                    <a:pt x="5522" y="9946"/>
                    <a:pt x="5578" y="9946"/>
                  </a:cubicBezTo>
                  <a:cubicBezTo>
                    <a:pt x="5580" y="9946"/>
                    <a:pt x="5582" y="9946"/>
                    <a:pt x="5583" y="9946"/>
                  </a:cubicBezTo>
                  <a:cubicBezTo>
                    <a:pt x="5596" y="9947"/>
                    <a:pt x="5609" y="9947"/>
                    <a:pt x="5622" y="9947"/>
                  </a:cubicBezTo>
                  <a:cubicBezTo>
                    <a:pt x="5886" y="9947"/>
                    <a:pt x="6091" y="9822"/>
                    <a:pt x="6253" y="9608"/>
                  </a:cubicBezTo>
                  <a:cubicBezTo>
                    <a:pt x="6388" y="9431"/>
                    <a:pt x="6536" y="9262"/>
                    <a:pt x="6677" y="9090"/>
                  </a:cubicBezTo>
                  <a:cubicBezTo>
                    <a:pt x="6677" y="9086"/>
                    <a:pt x="6683" y="9083"/>
                    <a:pt x="6685" y="9078"/>
                  </a:cubicBezTo>
                  <a:cubicBezTo>
                    <a:pt x="6758" y="8993"/>
                    <a:pt x="6788" y="8957"/>
                    <a:pt x="6834" y="8957"/>
                  </a:cubicBezTo>
                  <a:close/>
                  <a:moveTo>
                    <a:pt x="5170" y="0"/>
                  </a:moveTo>
                  <a:cubicBezTo>
                    <a:pt x="5078" y="30"/>
                    <a:pt x="4982" y="51"/>
                    <a:pt x="4896" y="91"/>
                  </a:cubicBezTo>
                  <a:cubicBezTo>
                    <a:pt x="4570" y="238"/>
                    <a:pt x="4355" y="489"/>
                    <a:pt x="4290" y="839"/>
                  </a:cubicBezTo>
                  <a:cubicBezTo>
                    <a:pt x="4255" y="1032"/>
                    <a:pt x="4273" y="1231"/>
                    <a:pt x="4268" y="1427"/>
                  </a:cubicBezTo>
                  <a:cubicBezTo>
                    <a:pt x="4266" y="1518"/>
                    <a:pt x="4268" y="1609"/>
                    <a:pt x="4268" y="1714"/>
                  </a:cubicBezTo>
                  <a:lnTo>
                    <a:pt x="4164" y="1714"/>
                  </a:lnTo>
                  <a:cubicBezTo>
                    <a:pt x="3771" y="1714"/>
                    <a:pt x="3377" y="1716"/>
                    <a:pt x="2984" y="1716"/>
                  </a:cubicBezTo>
                  <a:cubicBezTo>
                    <a:pt x="2738" y="1716"/>
                    <a:pt x="2493" y="1715"/>
                    <a:pt x="2247" y="1712"/>
                  </a:cubicBezTo>
                  <a:cubicBezTo>
                    <a:pt x="2246" y="1712"/>
                    <a:pt x="2244" y="1712"/>
                    <a:pt x="2242" y="1712"/>
                  </a:cubicBezTo>
                  <a:cubicBezTo>
                    <a:pt x="2014" y="1712"/>
                    <a:pt x="1841" y="1912"/>
                    <a:pt x="1868" y="2134"/>
                  </a:cubicBezTo>
                  <a:cubicBezTo>
                    <a:pt x="1888" y="2302"/>
                    <a:pt x="1929" y="2469"/>
                    <a:pt x="1973" y="2632"/>
                  </a:cubicBezTo>
                  <a:cubicBezTo>
                    <a:pt x="1995" y="2717"/>
                    <a:pt x="2046" y="2795"/>
                    <a:pt x="2080" y="2875"/>
                  </a:cubicBezTo>
                  <a:cubicBezTo>
                    <a:pt x="2089" y="2895"/>
                    <a:pt x="2089" y="2929"/>
                    <a:pt x="2078" y="2943"/>
                  </a:cubicBezTo>
                  <a:cubicBezTo>
                    <a:pt x="1898" y="3167"/>
                    <a:pt x="1853" y="3426"/>
                    <a:pt x="1862" y="3703"/>
                  </a:cubicBezTo>
                  <a:cubicBezTo>
                    <a:pt x="1867" y="3809"/>
                    <a:pt x="1862" y="3915"/>
                    <a:pt x="1862" y="4021"/>
                  </a:cubicBezTo>
                  <a:cubicBezTo>
                    <a:pt x="1862" y="4198"/>
                    <a:pt x="1874" y="4369"/>
                    <a:pt x="1768" y="4535"/>
                  </a:cubicBezTo>
                  <a:cubicBezTo>
                    <a:pt x="1714" y="4617"/>
                    <a:pt x="1712" y="4740"/>
                    <a:pt x="1705" y="4843"/>
                  </a:cubicBezTo>
                  <a:cubicBezTo>
                    <a:pt x="1697" y="4995"/>
                    <a:pt x="1703" y="5145"/>
                    <a:pt x="1704" y="5295"/>
                  </a:cubicBezTo>
                  <a:cubicBezTo>
                    <a:pt x="1705" y="5491"/>
                    <a:pt x="1742" y="5677"/>
                    <a:pt x="1884" y="5822"/>
                  </a:cubicBezTo>
                  <a:cubicBezTo>
                    <a:pt x="2007" y="5948"/>
                    <a:pt x="2162" y="6019"/>
                    <a:pt x="2339" y="6027"/>
                  </a:cubicBezTo>
                  <a:cubicBezTo>
                    <a:pt x="2360" y="6028"/>
                    <a:pt x="2380" y="6029"/>
                    <a:pt x="2400" y="6029"/>
                  </a:cubicBezTo>
                  <a:cubicBezTo>
                    <a:pt x="2441" y="6029"/>
                    <a:pt x="2483" y="6027"/>
                    <a:pt x="2523" y="6027"/>
                  </a:cubicBezTo>
                  <a:cubicBezTo>
                    <a:pt x="2563" y="6179"/>
                    <a:pt x="2595" y="6327"/>
                    <a:pt x="2641" y="6472"/>
                  </a:cubicBezTo>
                  <a:cubicBezTo>
                    <a:pt x="2728" y="6742"/>
                    <a:pt x="2866" y="6984"/>
                    <a:pt x="3068" y="7186"/>
                  </a:cubicBezTo>
                  <a:cubicBezTo>
                    <a:pt x="3167" y="7285"/>
                    <a:pt x="3280" y="7373"/>
                    <a:pt x="3381" y="7469"/>
                  </a:cubicBezTo>
                  <a:cubicBezTo>
                    <a:pt x="3407" y="7493"/>
                    <a:pt x="3430" y="7536"/>
                    <a:pt x="3431" y="7571"/>
                  </a:cubicBezTo>
                  <a:cubicBezTo>
                    <a:pt x="3437" y="7712"/>
                    <a:pt x="3436" y="7854"/>
                    <a:pt x="3433" y="7995"/>
                  </a:cubicBezTo>
                  <a:cubicBezTo>
                    <a:pt x="3433" y="8093"/>
                    <a:pt x="3412" y="8103"/>
                    <a:pt x="3315" y="8114"/>
                  </a:cubicBezTo>
                  <a:cubicBezTo>
                    <a:pt x="3239" y="8121"/>
                    <a:pt x="3161" y="8138"/>
                    <a:pt x="3090" y="8171"/>
                  </a:cubicBezTo>
                  <a:cubicBezTo>
                    <a:pt x="2696" y="8343"/>
                    <a:pt x="2300" y="8515"/>
                    <a:pt x="1911" y="8699"/>
                  </a:cubicBezTo>
                  <a:cubicBezTo>
                    <a:pt x="1742" y="8779"/>
                    <a:pt x="1585" y="8885"/>
                    <a:pt x="1427" y="8984"/>
                  </a:cubicBezTo>
                  <a:cubicBezTo>
                    <a:pt x="1335" y="9042"/>
                    <a:pt x="1297" y="9133"/>
                    <a:pt x="1315" y="9240"/>
                  </a:cubicBezTo>
                  <a:cubicBezTo>
                    <a:pt x="1330" y="9334"/>
                    <a:pt x="1413" y="9412"/>
                    <a:pt x="1526" y="9416"/>
                  </a:cubicBezTo>
                  <a:cubicBezTo>
                    <a:pt x="1527" y="9416"/>
                    <a:pt x="1528" y="9416"/>
                    <a:pt x="1529" y="9416"/>
                  </a:cubicBezTo>
                  <a:cubicBezTo>
                    <a:pt x="1588" y="9416"/>
                    <a:pt x="1651" y="9380"/>
                    <a:pt x="1710" y="9349"/>
                  </a:cubicBezTo>
                  <a:cubicBezTo>
                    <a:pt x="1960" y="9221"/>
                    <a:pt x="2208" y="9086"/>
                    <a:pt x="2459" y="8957"/>
                  </a:cubicBezTo>
                  <a:cubicBezTo>
                    <a:pt x="2467" y="8953"/>
                    <a:pt x="2479" y="8951"/>
                    <a:pt x="2491" y="8951"/>
                  </a:cubicBezTo>
                  <a:cubicBezTo>
                    <a:pt x="2512" y="8951"/>
                    <a:pt x="2534" y="8957"/>
                    <a:pt x="2542" y="8969"/>
                  </a:cubicBezTo>
                  <a:cubicBezTo>
                    <a:pt x="2718" y="9185"/>
                    <a:pt x="2891" y="9409"/>
                    <a:pt x="3068" y="9627"/>
                  </a:cubicBezTo>
                  <a:cubicBezTo>
                    <a:pt x="3231" y="9826"/>
                    <a:pt x="3434" y="9951"/>
                    <a:pt x="3695" y="9951"/>
                  </a:cubicBezTo>
                  <a:cubicBezTo>
                    <a:pt x="3706" y="9951"/>
                    <a:pt x="3717" y="9951"/>
                    <a:pt x="3729" y="9951"/>
                  </a:cubicBezTo>
                  <a:cubicBezTo>
                    <a:pt x="3757" y="9949"/>
                    <a:pt x="3785" y="9942"/>
                    <a:pt x="3815" y="9936"/>
                  </a:cubicBezTo>
                  <a:cubicBezTo>
                    <a:pt x="3896" y="10041"/>
                    <a:pt x="3982" y="10142"/>
                    <a:pt x="4055" y="10252"/>
                  </a:cubicBezTo>
                  <a:cubicBezTo>
                    <a:pt x="4081" y="10289"/>
                    <a:pt x="4091" y="10350"/>
                    <a:pt x="4084" y="10395"/>
                  </a:cubicBezTo>
                  <a:cubicBezTo>
                    <a:pt x="4030" y="10743"/>
                    <a:pt x="3968" y="11088"/>
                    <a:pt x="3911" y="11436"/>
                  </a:cubicBezTo>
                  <a:cubicBezTo>
                    <a:pt x="3867" y="11713"/>
                    <a:pt x="3829" y="11991"/>
                    <a:pt x="3785" y="12268"/>
                  </a:cubicBezTo>
                  <a:cubicBezTo>
                    <a:pt x="3748" y="12504"/>
                    <a:pt x="3702" y="12741"/>
                    <a:pt x="3663" y="12975"/>
                  </a:cubicBezTo>
                  <a:cubicBezTo>
                    <a:pt x="3620" y="13250"/>
                    <a:pt x="3580" y="13523"/>
                    <a:pt x="3538" y="13797"/>
                  </a:cubicBezTo>
                  <a:cubicBezTo>
                    <a:pt x="3502" y="14017"/>
                    <a:pt x="3465" y="14235"/>
                    <a:pt x="3429" y="14455"/>
                  </a:cubicBezTo>
                  <a:lnTo>
                    <a:pt x="2070" y="14455"/>
                  </a:lnTo>
                  <a:lnTo>
                    <a:pt x="2070" y="14361"/>
                  </a:lnTo>
                  <a:cubicBezTo>
                    <a:pt x="2070" y="13792"/>
                    <a:pt x="2066" y="13223"/>
                    <a:pt x="2072" y="12656"/>
                  </a:cubicBezTo>
                  <a:cubicBezTo>
                    <a:pt x="2073" y="12518"/>
                    <a:pt x="1956" y="12409"/>
                    <a:pt x="1861" y="12409"/>
                  </a:cubicBezTo>
                  <a:cubicBezTo>
                    <a:pt x="1859" y="12409"/>
                    <a:pt x="1856" y="12409"/>
                    <a:pt x="1854" y="12410"/>
                  </a:cubicBezTo>
                  <a:cubicBezTo>
                    <a:pt x="1712" y="12417"/>
                    <a:pt x="1612" y="12486"/>
                    <a:pt x="1612" y="12656"/>
                  </a:cubicBezTo>
                  <a:cubicBezTo>
                    <a:pt x="1611" y="13222"/>
                    <a:pt x="1612" y="13788"/>
                    <a:pt x="1612" y="14351"/>
                  </a:cubicBezTo>
                  <a:lnTo>
                    <a:pt x="1612" y="14460"/>
                  </a:lnTo>
                  <a:cubicBezTo>
                    <a:pt x="1526" y="14460"/>
                    <a:pt x="1442" y="14460"/>
                    <a:pt x="1357" y="14460"/>
                  </a:cubicBezTo>
                  <a:cubicBezTo>
                    <a:pt x="1315" y="14460"/>
                    <a:pt x="1273" y="14460"/>
                    <a:pt x="1231" y="14460"/>
                  </a:cubicBezTo>
                  <a:cubicBezTo>
                    <a:pt x="1111" y="14455"/>
                    <a:pt x="991" y="14455"/>
                    <a:pt x="872" y="14440"/>
                  </a:cubicBezTo>
                  <a:cubicBezTo>
                    <a:pt x="646" y="14410"/>
                    <a:pt x="462" y="14194"/>
                    <a:pt x="462" y="13964"/>
                  </a:cubicBezTo>
                  <a:cubicBezTo>
                    <a:pt x="462" y="13123"/>
                    <a:pt x="453" y="12279"/>
                    <a:pt x="466" y="11438"/>
                  </a:cubicBezTo>
                  <a:cubicBezTo>
                    <a:pt x="472" y="11015"/>
                    <a:pt x="600" y="10618"/>
                    <a:pt x="821" y="10256"/>
                  </a:cubicBezTo>
                  <a:cubicBezTo>
                    <a:pt x="865" y="10181"/>
                    <a:pt x="919" y="10112"/>
                    <a:pt x="964" y="10040"/>
                  </a:cubicBezTo>
                  <a:cubicBezTo>
                    <a:pt x="1026" y="9945"/>
                    <a:pt x="1025" y="9818"/>
                    <a:pt x="974" y="9744"/>
                  </a:cubicBezTo>
                  <a:cubicBezTo>
                    <a:pt x="937" y="9692"/>
                    <a:pt x="868" y="9665"/>
                    <a:pt x="796" y="9665"/>
                  </a:cubicBezTo>
                  <a:cubicBezTo>
                    <a:pt x="716" y="9665"/>
                    <a:pt x="634" y="9697"/>
                    <a:pt x="586" y="9764"/>
                  </a:cubicBezTo>
                  <a:cubicBezTo>
                    <a:pt x="361" y="10084"/>
                    <a:pt x="192" y="10427"/>
                    <a:pt x="98" y="10805"/>
                  </a:cubicBezTo>
                  <a:cubicBezTo>
                    <a:pt x="56" y="10975"/>
                    <a:pt x="44" y="11155"/>
                    <a:pt x="19" y="11327"/>
                  </a:cubicBezTo>
                  <a:cubicBezTo>
                    <a:pt x="15" y="11346"/>
                    <a:pt x="8" y="11363"/>
                    <a:pt x="1" y="11381"/>
                  </a:cubicBezTo>
                  <a:lnTo>
                    <a:pt x="1" y="14085"/>
                  </a:lnTo>
                  <a:cubicBezTo>
                    <a:pt x="52" y="14215"/>
                    <a:pt x="85" y="14361"/>
                    <a:pt x="162" y="14477"/>
                  </a:cubicBezTo>
                  <a:cubicBezTo>
                    <a:pt x="298" y="14689"/>
                    <a:pt x="496" y="14834"/>
                    <a:pt x="752" y="14881"/>
                  </a:cubicBezTo>
                  <a:cubicBezTo>
                    <a:pt x="762" y="14884"/>
                    <a:pt x="770" y="14892"/>
                    <a:pt x="779" y="14898"/>
                  </a:cubicBezTo>
                  <a:lnTo>
                    <a:pt x="8522" y="14898"/>
                  </a:lnTo>
                  <a:cubicBezTo>
                    <a:pt x="8651" y="14839"/>
                    <a:pt x="8788" y="14795"/>
                    <a:pt x="8905" y="14717"/>
                  </a:cubicBezTo>
                  <a:cubicBezTo>
                    <a:pt x="9110" y="14580"/>
                    <a:pt x="9239" y="14379"/>
                    <a:pt x="9280" y="14134"/>
                  </a:cubicBezTo>
                  <a:cubicBezTo>
                    <a:pt x="9301" y="14004"/>
                    <a:pt x="9300" y="13872"/>
                    <a:pt x="9310" y="13731"/>
                  </a:cubicBezTo>
                  <a:lnTo>
                    <a:pt x="9409" y="13731"/>
                  </a:lnTo>
                  <a:cubicBezTo>
                    <a:pt x="10014" y="13731"/>
                    <a:pt x="10620" y="13731"/>
                    <a:pt x="11226" y="13731"/>
                  </a:cubicBezTo>
                  <a:cubicBezTo>
                    <a:pt x="12134" y="13731"/>
                    <a:pt x="13042" y="13731"/>
                    <a:pt x="13950" y="13728"/>
                  </a:cubicBezTo>
                  <a:cubicBezTo>
                    <a:pt x="14256" y="13727"/>
                    <a:pt x="14499" y="13578"/>
                    <a:pt x="14690" y="13346"/>
                  </a:cubicBezTo>
                  <a:cubicBezTo>
                    <a:pt x="14805" y="13207"/>
                    <a:pt x="14860" y="13038"/>
                    <a:pt x="14904" y="12865"/>
                  </a:cubicBezTo>
                  <a:lnTo>
                    <a:pt x="14904" y="5371"/>
                  </a:lnTo>
                  <a:cubicBezTo>
                    <a:pt x="14856" y="5277"/>
                    <a:pt x="14788" y="5211"/>
                    <a:pt x="14678" y="5211"/>
                  </a:cubicBezTo>
                  <a:cubicBezTo>
                    <a:pt x="14675" y="5211"/>
                    <a:pt x="14673" y="5211"/>
                    <a:pt x="14671" y="5211"/>
                  </a:cubicBezTo>
                  <a:cubicBezTo>
                    <a:pt x="14528" y="5217"/>
                    <a:pt x="14446" y="5321"/>
                    <a:pt x="14446" y="5493"/>
                  </a:cubicBezTo>
                  <a:cubicBezTo>
                    <a:pt x="14446" y="7905"/>
                    <a:pt x="14446" y="10317"/>
                    <a:pt x="14444" y="12731"/>
                  </a:cubicBezTo>
                  <a:cubicBezTo>
                    <a:pt x="14444" y="12799"/>
                    <a:pt x="14429" y="12871"/>
                    <a:pt x="14402" y="12933"/>
                  </a:cubicBezTo>
                  <a:cubicBezTo>
                    <a:pt x="14291" y="13182"/>
                    <a:pt x="14083" y="13288"/>
                    <a:pt x="13823" y="13288"/>
                  </a:cubicBezTo>
                  <a:cubicBezTo>
                    <a:pt x="13191" y="13290"/>
                    <a:pt x="12559" y="13290"/>
                    <a:pt x="11926" y="13290"/>
                  </a:cubicBezTo>
                  <a:cubicBezTo>
                    <a:pt x="11083" y="13290"/>
                    <a:pt x="10239" y="13290"/>
                    <a:pt x="9396" y="13290"/>
                  </a:cubicBezTo>
                  <a:lnTo>
                    <a:pt x="9303" y="13290"/>
                  </a:lnTo>
                  <a:lnTo>
                    <a:pt x="9303" y="13223"/>
                  </a:lnTo>
                  <a:cubicBezTo>
                    <a:pt x="9303" y="12736"/>
                    <a:pt x="9309" y="12250"/>
                    <a:pt x="9301" y="11766"/>
                  </a:cubicBezTo>
                  <a:cubicBezTo>
                    <a:pt x="9297" y="11521"/>
                    <a:pt x="9273" y="11278"/>
                    <a:pt x="9251" y="11033"/>
                  </a:cubicBezTo>
                  <a:cubicBezTo>
                    <a:pt x="9219" y="10736"/>
                    <a:pt x="9113" y="10463"/>
                    <a:pt x="8983" y="10198"/>
                  </a:cubicBezTo>
                  <a:cubicBezTo>
                    <a:pt x="8794" y="9816"/>
                    <a:pt x="8523" y="9496"/>
                    <a:pt x="8196" y="9221"/>
                  </a:cubicBezTo>
                  <a:cubicBezTo>
                    <a:pt x="7964" y="9027"/>
                    <a:pt x="7717" y="8854"/>
                    <a:pt x="7447" y="8725"/>
                  </a:cubicBezTo>
                  <a:cubicBezTo>
                    <a:pt x="7043" y="8532"/>
                    <a:pt x="6630" y="8352"/>
                    <a:pt x="6219" y="8172"/>
                  </a:cubicBezTo>
                  <a:cubicBezTo>
                    <a:pt x="6149" y="8143"/>
                    <a:pt x="6070" y="8123"/>
                    <a:pt x="5994" y="8116"/>
                  </a:cubicBezTo>
                  <a:cubicBezTo>
                    <a:pt x="5895" y="8104"/>
                    <a:pt x="5876" y="8094"/>
                    <a:pt x="5873" y="7990"/>
                  </a:cubicBezTo>
                  <a:cubicBezTo>
                    <a:pt x="5872" y="7848"/>
                    <a:pt x="5871" y="7707"/>
                    <a:pt x="5876" y="7565"/>
                  </a:cubicBezTo>
                  <a:cubicBezTo>
                    <a:pt x="5876" y="7537"/>
                    <a:pt x="5893" y="7503"/>
                    <a:pt x="5914" y="7485"/>
                  </a:cubicBezTo>
                  <a:cubicBezTo>
                    <a:pt x="6029" y="7376"/>
                    <a:pt x="6155" y="7275"/>
                    <a:pt x="6265" y="7162"/>
                  </a:cubicBezTo>
                  <a:cubicBezTo>
                    <a:pt x="6444" y="6980"/>
                    <a:pt x="6569" y="6763"/>
                    <a:pt x="6650" y="6523"/>
                  </a:cubicBezTo>
                  <a:cubicBezTo>
                    <a:pt x="6704" y="6363"/>
                    <a:pt x="6743" y="6197"/>
                    <a:pt x="6789" y="6039"/>
                  </a:cubicBezTo>
                  <a:cubicBezTo>
                    <a:pt x="6899" y="6027"/>
                    <a:pt x="7019" y="6029"/>
                    <a:pt x="7130" y="5996"/>
                  </a:cubicBezTo>
                  <a:cubicBezTo>
                    <a:pt x="7451" y="5901"/>
                    <a:pt x="7588" y="5674"/>
                    <a:pt x="7605" y="5350"/>
                  </a:cubicBezTo>
                  <a:cubicBezTo>
                    <a:pt x="7614" y="5188"/>
                    <a:pt x="7605" y="5026"/>
                    <a:pt x="7607" y="4863"/>
                  </a:cubicBezTo>
                  <a:cubicBezTo>
                    <a:pt x="7609" y="4693"/>
                    <a:pt x="7561" y="4539"/>
                    <a:pt x="7482" y="4390"/>
                  </a:cubicBezTo>
                  <a:cubicBezTo>
                    <a:pt x="7464" y="4358"/>
                    <a:pt x="7449" y="4317"/>
                    <a:pt x="7449" y="4280"/>
                  </a:cubicBezTo>
                  <a:cubicBezTo>
                    <a:pt x="7448" y="3979"/>
                    <a:pt x="7454" y="3679"/>
                    <a:pt x="7447" y="3378"/>
                  </a:cubicBezTo>
                  <a:cubicBezTo>
                    <a:pt x="7442" y="3257"/>
                    <a:pt x="7425" y="3136"/>
                    <a:pt x="7399" y="3017"/>
                  </a:cubicBezTo>
                  <a:cubicBezTo>
                    <a:pt x="7316" y="2653"/>
                    <a:pt x="7133" y="2352"/>
                    <a:pt x="6845" y="2108"/>
                  </a:cubicBezTo>
                  <a:cubicBezTo>
                    <a:pt x="6551" y="1858"/>
                    <a:pt x="6216" y="1722"/>
                    <a:pt x="5834" y="1715"/>
                  </a:cubicBezTo>
                  <a:cubicBezTo>
                    <a:pt x="5702" y="1712"/>
                    <a:pt x="5571" y="1712"/>
                    <a:pt x="5439" y="1712"/>
                  </a:cubicBezTo>
                  <a:cubicBezTo>
                    <a:pt x="5229" y="1712"/>
                    <a:pt x="5019" y="1714"/>
                    <a:pt x="4808" y="1714"/>
                  </a:cubicBezTo>
                  <a:lnTo>
                    <a:pt x="4709" y="1714"/>
                  </a:lnTo>
                  <a:cubicBezTo>
                    <a:pt x="4709" y="1489"/>
                    <a:pt x="4699" y="1274"/>
                    <a:pt x="4712" y="1059"/>
                  </a:cubicBezTo>
                  <a:cubicBezTo>
                    <a:pt x="4719" y="960"/>
                    <a:pt x="4754" y="856"/>
                    <a:pt x="4802" y="766"/>
                  </a:cubicBezTo>
                  <a:cubicBezTo>
                    <a:pt x="4930" y="531"/>
                    <a:pt x="5149" y="442"/>
                    <a:pt x="5404" y="440"/>
                  </a:cubicBezTo>
                  <a:cubicBezTo>
                    <a:pt x="7496" y="439"/>
                    <a:pt x="9586" y="439"/>
                    <a:pt x="11678" y="439"/>
                  </a:cubicBezTo>
                  <a:lnTo>
                    <a:pt x="11779" y="439"/>
                  </a:lnTo>
                  <a:lnTo>
                    <a:pt x="11779" y="545"/>
                  </a:lnTo>
                  <a:lnTo>
                    <a:pt x="11779" y="2099"/>
                  </a:lnTo>
                  <a:cubicBezTo>
                    <a:pt x="11779" y="2148"/>
                    <a:pt x="11787" y="2196"/>
                    <a:pt x="11794" y="2246"/>
                  </a:cubicBezTo>
                  <a:cubicBezTo>
                    <a:pt x="11867" y="2740"/>
                    <a:pt x="12335" y="3127"/>
                    <a:pt x="12842" y="3127"/>
                  </a:cubicBezTo>
                  <a:cubicBezTo>
                    <a:pt x="12847" y="3127"/>
                    <a:pt x="12853" y="3127"/>
                    <a:pt x="12858" y="3127"/>
                  </a:cubicBezTo>
                  <a:cubicBezTo>
                    <a:pt x="13063" y="3123"/>
                    <a:pt x="13267" y="3122"/>
                    <a:pt x="13472" y="3122"/>
                  </a:cubicBezTo>
                  <a:cubicBezTo>
                    <a:pt x="13765" y="3122"/>
                    <a:pt x="14058" y="3124"/>
                    <a:pt x="14351" y="3124"/>
                  </a:cubicBezTo>
                  <a:lnTo>
                    <a:pt x="14447" y="3124"/>
                  </a:lnTo>
                  <a:lnTo>
                    <a:pt x="14447" y="3235"/>
                  </a:lnTo>
                  <a:cubicBezTo>
                    <a:pt x="14447" y="3610"/>
                    <a:pt x="14446" y="3983"/>
                    <a:pt x="14447" y="4358"/>
                  </a:cubicBezTo>
                  <a:cubicBezTo>
                    <a:pt x="14450" y="4518"/>
                    <a:pt x="14519" y="4630"/>
                    <a:pt x="14677" y="4630"/>
                  </a:cubicBezTo>
                  <a:cubicBezTo>
                    <a:pt x="14689" y="4630"/>
                    <a:pt x="14702" y="4630"/>
                    <a:pt x="14716" y="4628"/>
                  </a:cubicBezTo>
                  <a:cubicBezTo>
                    <a:pt x="14812" y="4620"/>
                    <a:pt x="14863" y="4559"/>
                    <a:pt x="14905" y="4485"/>
                  </a:cubicBezTo>
                  <a:lnTo>
                    <a:pt x="14905" y="2981"/>
                  </a:lnTo>
                  <a:cubicBezTo>
                    <a:pt x="14853" y="2744"/>
                    <a:pt x="14686" y="2577"/>
                    <a:pt x="14516" y="2407"/>
                  </a:cubicBezTo>
                  <a:cubicBezTo>
                    <a:pt x="13836" y="1732"/>
                    <a:pt x="13157" y="1052"/>
                    <a:pt x="12480" y="371"/>
                  </a:cubicBezTo>
                  <a:cubicBezTo>
                    <a:pt x="12318" y="208"/>
                    <a:pt x="12158" y="47"/>
                    <a:pt x="119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71"/>
          <p:cNvGrpSpPr/>
          <p:nvPr/>
        </p:nvGrpSpPr>
        <p:grpSpPr>
          <a:xfrm>
            <a:off x="4641006" y="3985833"/>
            <a:ext cx="614700" cy="614700"/>
            <a:chOff x="4641006" y="3985833"/>
            <a:chExt cx="614700" cy="614700"/>
          </a:xfrm>
        </p:grpSpPr>
        <p:sp>
          <p:nvSpPr>
            <p:cNvPr id="1551" name="Google Shape;1551;p71"/>
            <p:cNvSpPr/>
            <p:nvPr/>
          </p:nvSpPr>
          <p:spPr>
            <a:xfrm>
              <a:off x="4641006"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71"/>
            <p:cNvSpPr/>
            <p:nvPr/>
          </p:nvSpPr>
          <p:spPr>
            <a:xfrm>
              <a:off x="4715115" y="4059904"/>
              <a:ext cx="466619" cy="466556"/>
            </a:xfrm>
            <a:custGeom>
              <a:rect b="b" l="l" r="r" t="t"/>
              <a:pathLst>
                <a:path extrusionOk="0" h="14900" w="14902">
                  <a:moveTo>
                    <a:pt x="3269" y="1589"/>
                  </a:moveTo>
                  <a:cubicBezTo>
                    <a:pt x="3264" y="1589"/>
                    <a:pt x="3259" y="1590"/>
                    <a:pt x="3255" y="1591"/>
                  </a:cubicBezTo>
                  <a:cubicBezTo>
                    <a:pt x="3137" y="1601"/>
                    <a:pt x="3024" y="1732"/>
                    <a:pt x="3044" y="1831"/>
                  </a:cubicBezTo>
                  <a:cubicBezTo>
                    <a:pt x="3077" y="1988"/>
                    <a:pt x="3151" y="2050"/>
                    <a:pt x="3314" y="2050"/>
                  </a:cubicBezTo>
                  <a:lnTo>
                    <a:pt x="8245" y="2050"/>
                  </a:lnTo>
                  <a:cubicBezTo>
                    <a:pt x="8318" y="2050"/>
                    <a:pt x="8391" y="2052"/>
                    <a:pt x="8463" y="2052"/>
                  </a:cubicBezTo>
                  <a:cubicBezTo>
                    <a:pt x="8500" y="2052"/>
                    <a:pt x="8536" y="2051"/>
                    <a:pt x="8573" y="2050"/>
                  </a:cubicBezTo>
                  <a:cubicBezTo>
                    <a:pt x="8761" y="2043"/>
                    <a:pt x="8842" y="1871"/>
                    <a:pt x="8782" y="1734"/>
                  </a:cubicBezTo>
                  <a:cubicBezTo>
                    <a:pt x="8739" y="1627"/>
                    <a:pt x="8651" y="1591"/>
                    <a:pt x="8539" y="1591"/>
                  </a:cubicBezTo>
                  <a:lnTo>
                    <a:pt x="3299" y="1591"/>
                  </a:lnTo>
                  <a:cubicBezTo>
                    <a:pt x="3289" y="1591"/>
                    <a:pt x="3279" y="1589"/>
                    <a:pt x="3269" y="1589"/>
                  </a:cubicBezTo>
                  <a:close/>
                  <a:moveTo>
                    <a:pt x="8523" y="2670"/>
                  </a:moveTo>
                  <a:cubicBezTo>
                    <a:pt x="8521" y="2670"/>
                    <a:pt x="8520" y="2670"/>
                    <a:pt x="8518" y="2670"/>
                  </a:cubicBezTo>
                  <a:lnTo>
                    <a:pt x="3307" y="2670"/>
                  </a:lnTo>
                  <a:cubicBezTo>
                    <a:pt x="3159" y="2676"/>
                    <a:pt x="3034" y="2782"/>
                    <a:pt x="3044" y="2902"/>
                  </a:cubicBezTo>
                  <a:cubicBezTo>
                    <a:pt x="3058" y="3044"/>
                    <a:pt x="3126" y="3130"/>
                    <a:pt x="3311" y="3130"/>
                  </a:cubicBezTo>
                  <a:cubicBezTo>
                    <a:pt x="3745" y="3128"/>
                    <a:pt x="4179" y="3128"/>
                    <a:pt x="4613" y="3128"/>
                  </a:cubicBezTo>
                  <a:cubicBezTo>
                    <a:pt x="5047" y="3128"/>
                    <a:pt x="5482" y="3128"/>
                    <a:pt x="5916" y="3128"/>
                  </a:cubicBezTo>
                  <a:lnTo>
                    <a:pt x="8574" y="3128"/>
                  </a:lnTo>
                  <a:cubicBezTo>
                    <a:pt x="8736" y="3127"/>
                    <a:pt x="8839" y="2979"/>
                    <a:pt x="8787" y="2829"/>
                  </a:cubicBezTo>
                  <a:cubicBezTo>
                    <a:pt x="8750" y="2725"/>
                    <a:pt x="8662" y="2670"/>
                    <a:pt x="8523" y="2670"/>
                  </a:cubicBezTo>
                  <a:close/>
                  <a:moveTo>
                    <a:pt x="10977" y="796"/>
                  </a:moveTo>
                  <a:lnTo>
                    <a:pt x="13359" y="3178"/>
                  </a:lnTo>
                  <a:cubicBezTo>
                    <a:pt x="13345" y="3178"/>
                    <a:pt x="13321" y="3182"/>
                    <a:pt x="13296" y="3182"/>
                  </a:cubicBezTo>
                  <a:cubicBezTo>
                    <a:pt x="12945" y="3182"/>
                    <a:pt x="12593" y="3183"/>
                    <a:pt x="12242" y="3183"/>
                  </a:cubicBezTo>
                  <a:cubicBezTo>
                    <a:pt x="12066" y="3183"/>
                    <a:pt x="11891" y="3183"/>
                    <a:pt x="11715" y="3182"/>
                  </a:cubicBezTo>
                  <a:cubicBezTo>
                    <a:pt x="11383" y="3179"/>
                    <a:pt x="11053" y="2889"/>
                    <a:pt x="10995" y="2560"/>
                  </a:cubicBezTo>
                  <a:cubicBezTo>
                    <a:pt x="10981" y="2479"/>
                    <a:pt x="10977" y="2397"/>
                    <a:pt x="10977" y="2315"/>
                  </a:cubicBezTo>
                  <a:cubicBezTo>
                    <a:pt x="10975" y="1835"/>
                    <a:pt x="10977" y="1354"/>
                    <a:pt x="10977" y="876"/>
                  </a:cubicBezTo>
                  <a:lnTo>
                    <a:pt x="10977" y="796"/>
                  </a:lnTo>
                  <a:close/>
                  <a:moveTo>
                    <a:pt x="3682" y="9221"/>
                  </a:moveTo>
                  <a:cubicBezTo>
                    <a:pt x="3713" y="9221"/>
                    <a:pt x="3745" y="9223"/>
                    <a:pt x="3777" y="9228"/>
                  </a:cubicBezTo>
                  <a:cubicBezTo>
                    <a:pt x="4002" y="9257"/>
                    <a:pt x="4213" y="9444"/>
                    <a:pt x="4275" y="9668"/>
                  </a:cubicBezTo>
                  <a:cubicBezTo>
                    <a:pt x="4346" y="9929"/>
                    <a:pt x="4232" y="10208"/>
                    <a:pt x="4003" y="10352"/>
                  </a:cubicBezTo>
                  <a:cubicBezTo>
                    <a:pt x="3982" y="10367"/>
                    <a:pt x="3957" y="10385"/>
                    <a:pt x="3934" y="10386"/>
                  </a:cubicBezTo>
                  <a:cubicBezTo>
                    <a:pt x="3893" y="10388"/>
                    <a:pt x="3852" y="10388"/>
                    <a:pt x="3811" y="10388"/>
                  </a:cubicBezTo>
                  <a:cubicBezTo>
                    <a:pt x="3770" y="10388"/>
                    <a:pt x="3729" y="10388"/>
                    <a:pt x="3688" y="10388"/>
                  </a:cubicBezTo>
                  <a:lnTo>
                    <a:pt x="3688" y="10392"/>
                  </a:lnTo>
                  <a:cubicBezTo>
                    <a:pt x="3673" y="10392"/>
                    <a:pt x="3656" y="10391"/>
                    <a:pt x="3640" y="10391"/>
                  </a:cubicBezTo>
                  <a:cubicBezTo>
                    <a:pt x="3632" y="10391"/>
                    <a:pt x="3625" y="10391"/>
                    <a:pt x="3617" y="10392"/>
                  </a:cubicBezTo>
                  <a:cubicBezTo>
                    <a:pt x="3596" y="10394"/>
                    <a:pt x="3576" y="10395"/>
                    <a:pt x="3556" y="10395"/>
                  </a:cubicBezTo>
                  <a:cubicBezTo>
                    <a:pt x="3340" y="10395"/>
                    <a:pt x="3217" y="10255"/>
                    <a:pt x="3129" y="10067"/>
                  </a:cubicBezTo>
                  <a:cubicBezTo>
                    <a:pt x="3030" y="9853"/>
                    <a:pt x="3058" y="9644"/>
                    <a:pt x="3207" y="9460"/>
                  </a:cubicBezTo>
                  <a:cubicBezTo>
                    <a:pt x="3332" y="9303"/>
                    <a:pt x="3493" y="9221"/>
                    <a:pt x="3682" y="9221"/>
                  </a:cubicBezTo>
                  <a:close/>
                  <a:moveTo>
                    <a:pt x="3685" y="8300"/>
                  </a:moveTo>
                  <a:cubicBezTo>
                    <a:pt x="4138" y="8300"/>
                    <a:pt x="4591" y="8468"/>
                    <a:pt x="4953" y="8800"/>
                  </a:cubicBezTo>
                  <a:cubicBezTo>
                    <a:pt x="5735" y="9521"/>
                    <a:pt x="5695" y="10575"/>
                    <a:pt x="5257" y="11187"/>
                  </a:cubicBezTo>
                  <a:cubicBezTo>
                    <a:pt x="5117" y="10853"/>
                    <a:pt x="4878" y="10624"/>
                    <a:pt x="4541" y="10483"/>
                  </a:cubicBezTo>
                  <a:cubicBezTo>
                    <a:pt x="4740" y="10185"/>
                    <a:pt x="4810" y="9870"/>
                    <a:pt x="4713" y="9529"/>
                  </a:cubicBezTo>
                  <a:cubicBezTo>
                    <a:pt x="4651" y="9305"/>
                    <a:pt x="4522" y="9120"/>
                    <a:pt x="4340" y="8984"/>
                  </a:cubicBezTo>
                  <a:cubicBezTo>
                    <a:pt x="4130" y="8829"/>
                    <a:pt x="3903" y="8760"/>
                    <a:pt x="3684" y="8760"/>
                  </a:cubicBezTo>
                  <a:cubicBezTo>
                    <a:pt x="3436" y="8760"/>
                    <a:pt x="3198" y="8850"/>
                    <a:pt x="3007" y="9007"/>
                  </a:cubicBezTo>
                  <a:cubicBezTo>
                    <a:pt x="2605" y="9338"/>
                    <a:pt x="2464" y="9932"/>
                    <a:pt x="2832" y="10480"/>
                  </a:cubicBezTo>
                  <a:cubicBezTo>
                    <a:pt x="2504" y="10620"/>
                    <a:pt x="2257" y="10845"/>
                    <a:pt x="2122" y="11179"/>
                  </a:cubicBezTo>
                  <a:cubicBezTo>
                    <a:pt x="2034" y="11114"/>
                    <a:pt x="1871" y="10719"/>
                    <a:pt x="1839" y="10534"/>
                  </a:cubicBezTo>
                  <a:cubicBezTo>
                    <a:pt x="1738" y="9975"/>
                    <a:pt x="1861" y="9465"/>
                    <a:pt x="2213" y="9025"/>
                  </a:cubicBezTo>
                  <a:cubicBezTo>
                    <a:pt x="2602" y="8539"/>
                    <a:pt x="3144" y="8300"/>
                    <a:pt x="3685" y="8300"/>
                  </a:cubicBezTo>
                  <a:close/>
                  <a:moveTo>
                    <a:pt x="3757" y="10818"/>
                  </a:moveTo>
                  <a:cubicBezTo>
                    <a:pt x="3896" y="10833"/>
                    <a:pt x="4111" y="10833"/>
                    <a:pt x="4309" y="10889"/>
                  </a:cubicBezTo>
                  <a:cubicBezTo>
                    <a:pt x="4633" y="10978"/>
                    <a:pt x="4814" y="11221"/>
                    <a:pt x="4889" y="11541"/>
                  </a:cubicBezTo>
                  <a:cubicBezTo>
                    <a:pt x="4899" y="11582"/>
                    <a:pt x="4859" y="11644"/>
                    <a:pt x="4821" y="11672"/>
                  </a:cubicBezTo>
                  <a:cubicBezTo>
                    <a:pt x="4644" y="11810"/>
                    <a:pt x="4450" y="11916"/>
                    <a:pt x="4234" y="11977"/>
                  </a:cubicBezTo>
                  <a:cubicBezTo>
                    <a:pt x="4042" y="12031"/>
                    <a:pt x="3854" y="12059"/>
                    <a:pt x="3668" y="12059"/>
                  </a:cubicBezTo>
                  <a:cubicBezTo>
                    <a:pt x="3347" y="12059"/>
                    <a:pt x="3035" y="11974"/>
                    <a:pt x="2736" y="11794"/>
                  </a:cubicBezTo>
                  <a:cubicBezTo>
                    <a:pt x="2661" y="11749"/>
                    <a:pt x="2584" y="11699"/>
                    <a:pt x="2516" y="11640"/>
                  </a:cubicBezTo>
                  <a:cubicBezTo>
                    <a:pt x="2491" y="11617"/>
                    <a:pt x="2472" y="11561"/>
                    <a:pt x="2481" y="11527"/>
                  </a:cubicBezTo>
                  <a:cubicBezTo>
                    <a:pt x="2569" y="11169"/>
                    <a:pt x="2795" y="10937"/>
                    <a:pt x="3153" y="10859"/>
                  </a:cubicBezTo>
                  <a:cubicBezTo>
                    <a:pt x="3326" y="10822"/>
                    <a:pt x="3509" y="10832"/>
                    <a:pt x="3757" y="10818"/>
                  </a:cubicBezTo>
                  <a:close/>
                  <a:moveTo>
                    <a:pt x="3695" y="7847"/>
                  </a:moveTo>
                  <a:cubicBezTo>
                    <a:pt x="3070" y="7847"/>
                    <a:pt x="2519" y="8063"/>
                    <a:pt x="2065" y="8500"/>
                  </a:cubicBezTo>
                  <a:cubicBezTo>
                    <a:pt x="1592" y="8957"/>
                    <a:pt x="1353" y="9526"/>
                    <a:pt x="1352" y="10180"/>
                  </a:cubicBezTo>
                  <a:cubicBezTo>
                    <a:pt x="1350" y="10790"/>
                    <a:pt x="1560" y="11330"/>
                    <a:pt x="1981" y="11776"/>
                  </a:cubicBezTo>
                  <a:cubicBezTo>
                    <a:pt x="2407" y="12230"/>
                    <a:pt x="2936" y="12479"/>
                    <a:pt x="3560" y="12514"/>
                  </a:cubicBezTo>
                  <a:cubicBezTo>
                    <a:pt x="3605" y="12517"/>
                    <a:pt x="3649" y="12518"/>
                    <a:pt x="3693" y="12518"/>
                  </a:cubicBezTo>
                  <a:cubicBezTo>
                    <a:pt x="5024" y="12518"/>
                    <a:pt x="6055" y="11392"/>
                    <a:pt x="6009" y="10180"/>
                  </a:cubicBezTo>
                  <a:cubicBezTo>
                    <a:pt x="6032" y="8884"/>
                    <a:pt x="4964" y="7882"/>
                    <a:pt x="3767" y="7848"/>
                  </a:cubicBezTo>
                  <a:cubicBezTo>
                    <a:pt x="3743" y="7848"/>
                    <a:pt x="3719" y="7847"/>
                    <a:pt x="3695" y="7847"/>
                  </a:cubicBezTo>
                  <a:close/>
                  <a:moveTo>
                    <a:pt x="3839" y="6947"/>
                  </a:moveTo>
                  <a:cubicBezTo>
                    <a:pt x="4005" y="6947"/>
                    <a:pt x="4105" y="7014"/>
                    <a:pt x="4150" y="7169"/>
                  </a:cubicBezTo>
                  <a:cubicBezTo>
                    <a:pt x="4198" y="7336"/>
                    <a:pt x="4316" y="7408"/>
                    <a:pt x="4471" y="7463"/>
                  </a:cubicBezTo>
                  <a:cubicBezTo>
                    <a:pt x="4674" y="7534"/>
                    <a:pt x="4873" y="7620"/>
                    <a:pt x="5067" y="7714"/>
                  </a:cubicBezTo>
                  <a:cubicBezTo>
                    <a:pt x="5145" y="7752"/>
                    <a:pt x="5221" y="7778"/>
                    <a:pt x="5296" y="7778"/>
                  </a:cubicBezTo>
                  <a:cubicBezTo>
                    <a:pt x="5352" y="7778"/>
                    <a:pt x="5406" y="7764"/>
                    <a:pt x="5462" y="7732"/>
                  </a:cubicBezTo>
                  <a:cubicBezTo>
                    <a:pt x="5527" y="7694"/>
                    <a:pt x="5585" y="7677"/>
                    <a:pt x="5639" y="7677"/>
                  </a:cubicBezTo>
                  <a:cubicBezTo>
                    <a:pt x="5731" y="7677"/>
                    <a:pt x="5809" y="7727"/>
                    <a:pt x="5886" y="7806"/>
                  </a:cubicBezTo>
                  <a:cubicBezTo>
                    <a:pt x="5971" y="7895"/>
                    <a:pt x="6059" y="7981"/>
                    <a:pt x="6135" y="8077"/>
                  </a:cubicBezTo>
                  <a:cubicBezTo>
                    <a:pt x="6169" y="8120"/>
                    <a:pt x="6179" y="8179"/>
                    <a:pt x="6199" y="8233"/>
                  </a:cubicBezTo>
                  <a:cubicBezTo>
                    <a:pt x="6179" y="8291"/>
                    <a:pt x="6168" y="8342"/>
                    <a:pt x="6144" y="8386"/>
                  </a:cubicBezTo>
                  <a:cubicBezTo>
                    <a:pt x="6077" y="8517"/>
                    <a:pt x="6084" y="8643"/>
                    <a:pt x="6144" y="8778"/>
                  </a:cubicBezTo>
                  <a:cubicBezTo>
                    <a:pt x="6247" y="9001"/>
                    <a:pt x="6339" y="9232"/>
                    <a:pt x="6425" y="9464"/>
                  </a:cubicBezTo>
                  <a:cubicBezTo>
                    <a:pt x="6472" y="9588"/>
                    <a:pt x="6553" y="9669"/>
                    <a:pt x="6674" y="9702"/>
                  </a:cubicBezTo>
                  <a:cubicBezTo>
                    <a:pt x="6858" y="9754"/>
                    <a:pt x="6928" y="9904"/>
                    <a:pt x="6926" y="10054"/>
                  </a:cubicBezTo>
                  <a:cubicBezTo>
                    <a:pt x="6925" y="10180"/>
                    <a:pt x="6921" y="10306"/>
                    <a:pt x="6906" y="10429"/>
                  </a:cubicBezTo>
                  <a:cubicBezTo>
                    <a:pt x="6892" y="10550"/>
                    <a:pt x="6804" y="10625"/>
                    <a:pt x="6694" y="10654"/>
                  </a:cubicBezTo>
                  <a:cubicBezTo>
                    <a:pt x="6546" y="10691"/>
                    <a:pt x="6458" y="10788"/>
                    <a:pt x="6420" y="10917"/>
                  </a:cubicBezTo>
                  <a:cubicBezTo>
                    <a:pt x="6352" y="11150"/>
                    <a:pt x="6264" y="11375"/>
                    <a:pt x="6147" y="11586"/>
                  </a:cubicBezTo>
                  <a:cubicBezTo>
                    <a:pt x="6076" y="11713"/>
                    <a:pt x="6079" y="11838"/>
                    <a:pt x="6142" y="11968"/>
                  </a:cubicBezTo>
                  <a:cubicBezTo>
                    <a:pt x="6220" y="12127"/>
                    <a:pt x="6199" y="12241"/>
                    <a:pt x="6073" y="12367"/>
                  </a:cubicBezTo>
                  <a:cubicBezTo>
                    <a:pt x="5995" y="12445"/>
                    <a:pt x="5919" y="12523"/>
                    <a:pt x="5841" y="12599"/>
                  </a:cubicBezTo>
                  <a:cubicBezTo>
                    <a:pt x="5781" y="12659"/>
                    <a:pt x="5708" y="12689"/>
                    <a:pt x="5633" y="12689"/>
                  </a:cubicBezTo>
                  <a:cubicBezTo>
                    <a:pt x="5581" y="12689"/>
                    <a:pt x="5527" y="12674"/>
                    <a:pt x="5476" y="12643"/>
                  </a:cubicBezTo>
                  <a:cubicBezTo>
                    <a:pt x="5414" y="12606"/>
                    <a:pt x="5350" y="12587"/>
                    <a:pt x="5286" y="12587"/>
                  </a:cubicBezTo>
                  <a:cubicBezTo>
                    <a:pt x="5234" y="12587"/>
                    <a:pt x="5182" y="12599"/>
                    <a:pt x="5131" y="12626"/>
                  </a:cubicBezTo>
                  <a:cubicBezTo>
                    <a:pt x="4896" y="12743"/>
                    <a:pt x="4660" y="12857"/>
                    <a:pt x="4405" y="12926"/>
                  </a:cubicBezTo>
                  <a:cubicBezTo>
                    <a:pt x="4271" y="12961"/>
                    <a:pt x="4191" y="13060"/>
                    <a:pt x="4155" y="13189"/>
                  </a:cubicBezTo>
                  <a:cubicBezTo>
                    <a:pt x="4128" y="13281"/>
                    <a:pt x="4077" y="13349"/>
                    <a:pt x="3992" y="13387"/>
                  </a:cubicBezTo>
                  <a:cubicBezTo>
                    <a:pt x="3958" y="13404"/>
                    <a:pt x="3920" y="13413"/>
                    <a:pt x="3884" y="13413"/>
                  </a:cubicBezTo>
                  <a:cubicBezTo>
                    <a:pt x="3819" y="13414"/>
                    <a:pt x="3754" y="13414"/>
                    <a:pt x="3689" y="13414"/>
                  </a:cubicBezTo>
                  <a:cubicBezTo>
                    <a:pt x="3624" y="13414"/>
                    <a:pt x="3560" y="13414"/>
                    <a:pt x="3495" y="13414"/>
                  </a:cubicBezTo>
                  <a:cubicBezTo>
                    <a:pt x="3358" y="13414"/>
                    <a:pt x="3255" y="13323"/>
                    <a:pt x="3214" y="13192"/>
                  </a:cubicBezTo>
                  <a:cubicBezTo>
                    <a:pt x="3171" y="13052"/>
                    <a:pt x="3079" y="12966"/>
                    <a:pt x="2932" y="12913"/>
                  </a:cubicBezTo>
                  <a:cubicBezTo>
                    <a:pt x="2697" y="12833"/>
                    <a:pt x="2470" y="12722"/>
                    <a:pt x="2239" y="12626"/>
                  </a:cubicBezTo>
                  <a:cubicBezTo>
                    <a:pt x="2184" y="12602"/>
                    <a:pt x="2129" y="12589"/>
                    <a:pt x="2075" y="12589"/>
                  </a:cubicBezTo>
                  <a:cubicBezTo>
                    <a:pt x="2013" y="12589"/>
                    <a:pt x="1953" y="12606"/>
                    <a:pt x="1894" y="12643"/>
                  </a:cubicBezTo>
                  <a:cubicBezTo>
                    <a:pt x="1840" y="12677"/>
                    <a:pt x="1785" y="12693"/>
                    <a:pt x="1732" y="12693"/>
                  </a:cubicBezTo>
                  <a:cubicBezTo>
                    <a:pt x="1671" y="12693"/>
                    <a:pt x="1613" y="12671"/>
                    <a:pt x="1561" y="12629"/>
                  </a:cubicBezTo>
                  <a:cubicBezTo>
                    <a:pt x="1438" y="12527"/>
                    <a:pt x="1331" y="12404"/>
                    <a:pt x="1227" y="12282"/>
                  </a:cubicBezTo>
                  <a:cubicBezTo>
                    <a:pt x="1158" y="12202"/>
                    <a:pt x="1158" y="12097"/>
                    <a:pt x="1210" y="12003"/>
                  </a:cubicBezTo>
                  <a:cubicBezTo>
                    <a:pt x="1307" y="11828"/>
                    <a:pt x="1271" y="11674"/>
                    <a:pt x="1179" y="11504"/>
                  </a:cubicBezTo>
                  <a:cubicBezTo>
                    <a:pt x="1084" y="11329"/>
                    <a:pt x="1022" y="11135"/>
                    <a:pt x="956" y="10945"/>
                  </a:cubicBezTo>
                  <a:cubicBezTo>
                    <a:pt x="903" y="10801"/>
                    <a:pt x="828" y="10691"/>
                    <a:pt x="667" y="10654"/>
                  </a:cubicBezTo>
                  <a:cubicBezTo>
                    <a:pt x="528" y="10624"/>
                    <a:pt x="453" y="10519"/>
                    <a:pt x="446" y="10386"/>
                  </a:cubicBezTo>
                  <a:cubicBezTo>
                    <a:pt x="437" y="10232"/>
                    <a:pt x="448" y="10077"/>
                    <a:pt x="462" y="9924"/>
                  </a:cubicBezTo>
                  <a:cubicBezTo>
                    <a:pt x="470" y="9818"/>
                    <a:pt x="545" y="9750"/>
                    <a:pt x="640" y="9723"/>
                  </a:cubicBezTo>
                  <a:cubicBezTo>
                    <a:pt x="817" y="9672"/>
                    <a:pt x="915" y="9567"/>
                    <a:pt x="970" y="9385"/>
                  </a:cubicBezTo>
                  <a:cubicBezTo>
                    <a:pt x="1035" y="9171"/>
                    <a:pt x="1140" y="8970"/>
                    <a:pt x="1232" y="8765"/>
                  </a:cubicBezTo>
                  <a:cubicBezTo>
                    <a:pt x="1288" y="8641"/>
                    <a:pt x="1297" y="8517"/>
                    <a:pt x="1229" y="8397"/>
                  </a:cubicBezTo>
                  <a:cubicBezTo>
                    <a:pt x="1157" y="8264"/>
                    <a:pt x="1162" y="8138"/>
                    <a:pt x="1263" y="8029"/>
                  </a:cubicBezTo>
                  <a:cubicBezTo>
                    <a:pt x="1360" y="7923"/>
                    <a:pt x="1468" y="7824"/>
                    <a:pt x="1580" y="7728"/>
                  </a:cubicBezTo>
                  <a:cubicBezTo>
                    <a:pt x="1624" y="7690"/>
                    <a:pt x="1674" y="7669"/>
                    <a:pt x="1726" y="7669"/>
                  </a:cubicBezTo>
                  <a:cubicBezTo>
                    <a:pt x="1765" y="7669"/>
                    <a:pt x="1805" y="7680"/>
                    <a:pt x="1844" y="7704"/>
                  </a:cubicBezTo>
                  <a:cubicBezTo>
                    <a:pt x="1922" y="7749"/>
                    <a:pt x="1998" y="7770"/>
                    <a:pt x="2073" y="7770"/>
                  </a:cubicBezTo>
                  <a:cubicBezTo>
                    <a:pt x="2163" y="7770"/>
                    <a:pt x="2253" y="7740"/>
                    <a:pt x="2349" y="7688"/>
                  </a:cubicBezTo>
                  <a:cubicBezTo>
                    <a:pt x="2529" y="7589"/>
                    <a:pt x="2728" y="7527"/>
                    <a:pt x="2924" y="7456"/>
                  </a:cubicBezTo>
                  <a:cubicBezTo>
                    <a:pt x="3065" y="7405"/>
                    <a:pt x="3167" y="7325"/>
                    <a:pt x="3215" y="7176"/>
                  </a:cubicBezTo>
                  <a:cubicBezTo>
                    <a:pt x="3266" y="7012"/>
                    <a:pt x="3361" y="6947"/>
                    <a:pt x="3531" y="6947"/>
                  </a:cubicBezTo>
                  <a:close/>
                  <a:moveTo>
                    <a:pt x="2634" y="0"/>
                  </a:moveTo>
                  <a:cubicBezTo>
                    <a:pt x="2625" y="6"/>
                    <a:pt x="2617" y="16"/>
                    <a:pt x="2607" y="16"/>
                  </a:cubicBezTo>
                  <a:cubicBezTo>
                    <a:pt x="2339" y="49"/>
                    <a:pt x="2117" y="173"/>
                    <a:pt x="1933" y="361"/>
                  </a:cubicBezTo>
                  <a:cubicBezTo>
                    <a:pt x="1703" y="595"/>
                    <a:pt x="1585" y="886"/>
                    <a:pt x="1575" y="1211"/>
                  </a:cubicBezTo>
                  <a:cubicBezTo>
                    <a:pt x="1566" y="1601"/>
                    <a:pt x="1571" y="1990"/>
                    <a:pt x="1575" y="2379"/>
                  </a:cubicBezTo>
                  <a:cubicBezTo>
                    <a:pt x="1578" y="2514"/>
                    <a:pt x="1682" y="2633"/>
                    <a:pt x="1791" y="2633"/>
                  </a:cubicBezTo>
                  <a:cubicBezTo>
                    <a:pt x="1797" y="2633"/>
                    <a:pt x="1803" y="2633"/>
                    <a:pt x="1809" y="2632"/>
                  </a:cubicBezTo>
                  <a:cubicBezTo>
                    <a:pt x="1938" y="2618"/>
                    <a:pt x="2038" y="2556"/>
                    <a:pt x="2035" y="2369"/>
                  </a:cubicBezTo>
                  <a:cubicBezTo>
                    <a:pt x="2032" y="1983"/>
                    <a:pt x="2031" y="1598"/>
                    <a:pt x="2035" y="1210"/>
                  </a:cubicBezTo>
                  <a:cubicBezTo>
                    <a:pt x="2039" y="992"/>
                    <a:pt x="2133" y="805"/>
                    <a:pt x="2288" y="657"/>
                  </a:cubicBezTo>
                  <a:cubicBezTo>
                    <a:pt x="2451" y="501"/>
                    <a:pt x="2656" y="442"/>
                    <a:pt x="2876" y="440"/>
                  </a:cubicBezTo>
                  <a:cubicBezTo>
                    <a:pt x="4132" y="440"/>
                    <a:pt x="5388" y="440"/>
                    <a:pt x="6644" y="440"/>
                  </a:cubicBezTo>
                  <a:cubicBezTo>
                    <a:pt x="7900" y="440"/>
                    <a:pt x="9157" y="440"/>
                    <a:pt x="10414" y="439"/>
                  </a:cubicBezTo>
                  <a:cubicBezTo>
                    <a:pt x="10494" y="439"/>
                    <a:pt x="10520" y="460"/>
                    <a:pt x="10520" y="544"/>
                  </a:cubicBezTo>
                  <a:cubicBezTo>
                    <a:pt x="10515" y="1163"/>
                    <a:pt x="10515" y="1786"/>
                    <a:pt x="10520" y="2407"/>
                  </a:cubicBezTo>
                  <a:cubicBezTo>
                    <a:pt x="10520" y="2510"/>
                    <a:pt x="10534" y="2618"/>
                    <a:pt x="10559" y="2717"/>
                  </a:cubicBezTo>
                  <a:cubicBezTo>
                    <a:pt x="10712" y="3269"/>
                    <a:pt x="11197" y="3642"/>
                    <a:pt x="11774" y="3642"/>
                  </a:cubicBezTo>
                  <a:cubicBezTo>
                    <a:pt x="11776" y="3642"/>
                    <a:pt x="11778" y="3642"/>
                    <a:pt x="11780" y="3642"/>
                  </a:cubicBezTo>
                  <a:cubicBezTo>
                    <a:pt x="11984" y="3641"/>
                    <a:pt x="12188" y="3640"/>
                    <a:pt x="12392" y="3640"/>
                  </a:cubicBezTo>
                  <a:cubicBezTo>
                    <a:pt x="12801" y="3640"/>
                    <a:pt x="13210" y="3642"/>
                    <a:pt x="13618" y="3642"/>
                  </a:cubicBezTo>
                  <a:lnTo>
                    <a:pt x="13710" y="3642"/>
                  </a:lnTo>
                  <a:lnTo>
                    <a:pt x="13710" y="6275"/>
                  </a:lnTo>
                  <a:lnTo>
                    <a:pt x="6630" y="6275"/>
                  </a:lnTo>
                  <a:cubicBezTo>
                    <a:pt x="6505" y="6275"/>
                    <a:pt x="6397" y="6231"/>
                    <a:pt x="6325" y="6126"/>
                  </a:cubicBezTo>
                  <a:cubicBezTo>
                    <a:pt x="6141" y="5853"/>
                    <a:pt x="5964" y="5576"/>
                    <a:pt x="5779" y="5306"/>
                  </a:cubicBezTo>
                  <a:cubicBezTo>
                    <a:pt x="5612" y="5064"/>
                    <a:pt x="5377" y="4934"/>
                    <a:pt x="5081" y="4934"/>
                  </a:cubicBezTo>
                  <a:cubicBezTo>
                    <a:pt x="4590" y="4932"/>
                    <a:pt x="4100" y="4932"/>
                    <a:pt x="3610" y="4932"/>
                  </a:cubicBezTo>
                  <a:cubicBezTo>
                    <a:pt x="3120" y="4932"/>
                    <a:pt x="2629" y="4932"/>
                    <a:pt x="2139" y="4932"/>
                  </a:cubicBezTo>
                  <a:lnTo>
                    <a:pt x="2031" y="4932"/>
                  </a:lnTo>
                  <a:lnTo>
                    <a:pt x="2031" y="4825"/>
                  </a:lnTo>
                  <a:cubicBezTo>
                    <a:pt x="2031" y="4354"/>
                    <a:pt x="2030" y="3881"/>
                    <a:pt x="2032" y="3411"/>
                  </a:cubicBezTo>
                  <a:cubicBezTo>
                    <a:pt x="2032" y="3298"/>
                    <a:pt x="1940" y="3212"/>
                    <a:pt x="1874" y="3201"/>
                  </a:cubicBezTo>
                  <a:cubicBezTo>
                    <a:pt x="1852" y="3198"/>
                    <a:pt x="1831" y="3196"/>
                    <a:pt x="1812" y="3196"/>
                  </a:cubicBezTo>
                  <a:cubicBezTo>
                    <a:pt x="1641" y="3196"/>
                    <a:pt x="1573" y="3315"/>
                    <a:pt x="1573" y="3467"/>
                  </a:cubicBezTo>
                  <a:lnTo>
                    <a:pt x="1573" y="4853"/>
                  </a:lnTo>
                  <a:lnTo>
                    <a:pt x="1573" y="4937"/>
                  </a:lnTo>
                  <a:cubicBezTo>
                    <a:pt x="1510" y="4955"/>
                    <a:pt x="1461" y="4969"/>
                    <a:pt x="1411" y="4983"/>
                  </a:cubicBezTo>
                  <a:cubicBezTo>
                    <a:pt x="1111" y="5079"/>
                    <a:pt x="841" y="5426"/>
                    <a:pt x="845" y="5761"/>
                  </a:cubicBezTo>
                  <a:cubicBezTo>
                    <a:pt x="855" y="6422"/>
                    <a:pt x="850" y="7081"/>
                    <a:pt x="848" y="7741"/>
                  </a:cubicBezTo>
                  <a:cubicBezTo>
                    <a:pt x="848" y="7779"/>
                    <a:pt x="843" y="7826"/>
                    <a:pt x="824" y="7858"/>
                  </a:cubicBezTo>
                  <a:cubicBezTo>
                    <a:pt x="697" y="8080"/>
                    <a:pt x="693" y="8307"/>
                    <a:pt x="789" y="8540"/>
                  </a:cubicBezTo>
                  <a:cubicBezTo>
                    <a:pt x="799" y="8561"/>
                    <a:pt x="803" y="8590"/>
                    <a:pt x="794" y="8609"/>
                  </a:cubicBezTo>
                  <a:cubicBezTo>
                    <a:pt x="708" y="8816"/>
                    <a:pt x="622" y="9021"/>
                    <a:pt x="531" y="9226"/>
                  </a:cubicBezTo>
                  <a:cubicBezTo>
                    <a:pt x="519" y="9255"/>
                    <a:pt x="490" y="9277"/>
                    <a:pt x="463" y="9296"/>
                  </a:cubicBezTo>
                  <a:cubicBezTo>
                    <a:pt x="397" y="9339"/>
                    <a:pt x="322" y="9373"/>
                    <a:pt x="257" y="9420"/>
                  </a:cubicBezTo>
                  <a:cubicBezTo>
                    <a:pt x="120" y="9522"/>
                    <a:pt x="52" y="9668"/>
                    <a:pt x="1" y="9826"/>
                  </a:cubicBezTo>
                  <a:lnTo>
                    <a:pt x="1" y="10534"/>
                  </a:lnTo>
                  <a:cubicBezTo>
                    <a:pt x="52" y="10634"/>
                    <a:pt x="98" y="10739"/>
                    <a:pt x="155" y="10835"/>
                  </a:cubicBezTo>
                  <a:cubicBezTo>
                    <a:pt x="221" y="10951"/>
                    <a:pt x="336" y="11007"/>
                    <a:pt x="452" y="11065"/>
                  </a:cubicBezTo>
                  <a:cubicBezTo>
                    <a:pt x="487" y="11082"/>
                    <a:pt x="524" y="11118"/>
                    <a:pt x="540" y="11156"/>
                  </a:cubicBezTo>
                  <a:cubicBezTo>
                    <a:pt x="623" y="11344"/>
                    <a:pt x="701" y="11538"/>
                    <a:pt x="775" y="11730"/>
                  </a:cubicBezTo>
                  <a:cubicBezTo>
                    <a:pt x="787" y="11764"/>
                    <a:pt x="789" y="11810"/>
                    <a:pt x="775" y="11844"/>
                  </a:cubicBezTo>
                  <a:cubicBezTo>
                    <a:pt x="690" y="12069"/>
                    <a:pt x="710" y="12285"/>
                    <a:pt x="813" y="12500"/>
                  </a:cubicBezTo>
                  <a:cubicBezTo>
                    <a:pt x="830" y="12537"/>
                    <a:pt x="845" y="12579"/>
                    <a:pt x="845" y="12620"/>
                  </a:cubicBezTo>
                  <a:cubicBezTo>
                    <a:pt x="848" y="13103"/>
                    <a:pt x="851" y="13585"/>
                    <a:pt x="845" y="14068"/>
                  </a:cubicBezTo>
                  <a:cubicBezTo>
                    <a:pt x="843" y="14448"/>
                    <a:pt x="1127" y="14796"/>
                    <a:pt x="1500" y="14881"/>
                  </a:cubicBezTo>
                  <a:cubicBezTo>
                    <a:pt x="1513" y="14885"/>
                    <a:pt x="1523" y="14892"/>
                    <a:pt x="1536" y="14900"/>
                  </a:cubicBezTo>
                  <a:lnTo>
                    <a:pt x="14208" y="14900"/>
                  </a:lnTo>
                  <a:cubicBezTo>
                    <a:pt x="14350" y="14846"/>
                    <a:pt x="14491" y="14801"/>
                    <a:pt x="14608" y="14693"/>
                  </a:cubicBezTo>
                  <a:cubicBezTo>
                    <a:pt x="14746" y="14566"/>
                    <a:pt x="14841" y="14419"/>
                    <a:pt x="14880" y="14236"/>
                  </a:cubicBezTo>
                  <a:cubicBezTo>
                    <a:pt x="14884" y="14220"/>
                    <a:pt x="14891" y="14206"/>
                    <a:pt x="14899" y="14192"/>
                  </a:cubicBezTo>
                  <a:lnTo>
                    <a:pt x="14899" y="13183"/>
                  </a:lnTo>
                  <a:cubicBezTo>
                    <a:pt x="14884" y="13166"/>
                    <a:pt x="14870" y="13151"/>
                    <a:pt x="14856" y="13132"/>
                  </a:cubicBezTo>
                  <a:cubicBezTo>
                    <a:pt x="14810" y="13072"/>
                    <a:pt x="14742" y="13038"/>
                    <a:pt x="14674" y="13038"/>
                  </a:cubicBezTo>
                  <a:cubicBezTo>
                    <a:pt x="14650" y="13038"/>
                    <a:pt x="14626" y="13042"/>
                    <a:pt x="14603" y="13050"/>
                  </a:cubicBezTo>
                  <a:cubicBezTo>
                    <a:pt x="14517" y="13082"/>
                    <a:pt x="14451" y="13158"/>
                    <a:pt x="14454" y="13260"/>
                  </a:cubicBezTo>
                  <a:cubicBezTo>
                    <a:pt x="14461" y="13496"/>
                    <a:pt x="14460" y="13731"/>
                    <a:pt x="14456" y="13967"/>
                  </a:cubicBezTo>
                  <a:cubicBezTo>
                    <a:pt x="14454" y="14032"/>
                    <a:pt x="14446" y="14102"/>
                    <a:pt x="14425" y="14164"/>
                  </a:cubicBezTo>
                  <a:cubicBezTo>
                    <a:pt x="14361" y="14356"/>
                    <a:pt x="14228" y="14460"/>
                    <a:pt x="13968" y="14460"/>
                  </a:cubicBezTo>
                  <a:cubicBezTo>
                    <a:pt x="9906" y="14461"/>
                    <a:pt x="5844" y="14461"/>
                    <a:pt x="1782" y="14461"/>
                  </a:cubicBezTo>
                  <a:cubicBezTo>
                    <a:pt x="1466" y="14461"/>
                    <a:pt x="1288" y="14278"/>
                    <a:pt x="1290" y="13973"/>
                  </a:cubicBezTo>
                  <a:cubicBezTo>
                    <a:pt x="1291" y="13802"/>
                    <a:pt x="1290" y="13632"/>
                    <a:pt x="1290" y="13461"/>
                  </a:cubicBezTo>
                  <a:lnTo>
                    <a:pt x="1290" y="13016"/>
                  </a:lnTo>
                  <a:cubicBezTo>
                    <a:pt x="1312" y="13025"/>
                    <a:pt x="1329" y="13028"/>
                    <a:pt x="1339" y="13036"/>
                  </a:cubicBezTo>
                  <a:cubicBezTo>
                    <a:pt x="1469" y="13112"/>
                    <a:pt x="1600" y="13150"/>
                    <a:pt x="1734" y="13150"/>
                  </a:cubicBezTo>
                  <a:cubicBezTo>
                    <a:pt x="1842" y="13150"/>
                    <a:pt x="1950" y="13126"/>
                    <a:pt x="2061" y="13077"/>
                  </a:cubicBezTo>
                  <a:cubicBezTo>
                    <a:pt x="2065" y="13075"/>
                    <a:pt x="2071" y="13074"/>
                    <a:pt x="2076" y="13074"/>
                  </a:cubicBezTo>
                  <a:cubicBezTo>
                    <a:pt x="2096" y="13074"/>
                    <a:pt x="2120" y="13084"/>
                    <a:pt x="2139" y="13090"/>
                  </a:cubicBezTo>
                  <a:cubicBezTo>
                    <a:pt x="2337" y="13169"/>
                    <a:pt x="2533" y="13247"/>
                    <a:pt x="2730" y="13335"/>
                  </a:cubicBezTo>
                  <a:cubicBezTo>
                    <a:pt x="2762" y="13349"/>
                    <a:pt x="2794" y="13391"/>
                    <a:pt x="2809" y="13427"/>
                  </a:cubicBezTo>
                  <a:cubicBezTo>
                    <a:pt x="2917" y="13659"/>
                    <a:pt x="3088" y="13816"/>
                    <a:pt x="3341" y="13854"/>
                  </a:cubicBezTo>
                  <a:cubicBezTo>
                    <a:pt x="3512" y="13881"/>
                    <a:pt x="3692" y="13868"/>
                    <a:pt x="3866" y="13875"/>
                  </a:cubicBezTo>
                  <a:cubicBezTo>
                    <a:pt x="3875" y="13876"/>
                    <a:pt x="3884" y="13876"/>
                    <a:pt x="3894" y="13876"/>
                  </a:cubicBezTo>
                  <a:cubicBezTo>
                    <a:pt x="4185" y="13876"/>
                    <a:pt x="4484" y="13662"/>
                    <a:pt x="4573" y="13393"/>
                  </a:cubicBezTo>
                  <a:cubicBezTo>
                    <a:pt x="4580" y="13372"/>
                    <a:pt x="4606" y="13349"/>
                    <a:pt x="4627" y="13339"/>
                  </a:cubicBezTo>
                  <a:cubicBezTo>
                    <a:pt x="4831" y="13253"/>
                    <a:pt x="5036" y="13166"/>
                    <a:pt x="5241" y="13084"/>
                  </a:cubicBezTo>
                  <a:cubicBezTo>
                    <a:pt x="5253" y="13080"/>
                    <a:pt x="5267" y="13078"/>
                    <a:pt x="5282" y="13078"/>
                  </a:cubicBezTo>
                  <a:cubicBezTo>
                    <a:pt x="5300" y="13078"/>
                    <a:pt x="5319" y="13081"/>
                    <a:pt x="5335" y="13087"/>
                  </a:cubicBezTo>
                  <a:cubicBezTo>
                    <a:pt x="5440" y="13128"/>
                    <a:pt x="5546" y="13152"/>
                    <a:pt x="5649" y="13152"/>
                  </a:cubicBezTo>
                  <a:cubicBezTo>
                    <a:pt x="5772" y="13152"/>
                    <a:pt x="5892" y="13118"/>
                    <a:pt x="6005" y="13041"/>
                  </a:cubicBezTo>
                  <a:cubicBezTo>
                    <a:pt x="6154" y="12940"/>
                    <a:pt x="6282" y="12811"/>
                    <a:pt x="6411" y="12684"/>
                  </a:cubicBezTo>
                  <a:cubicBezTo>
                    <a:pt x="6657" y="12445"/>
                    <a:pt x="6721" y="12098"/>
                    <a:pt x="6572" y="11797"/>
                  </a:cubicBezTo>
                  <a:cubicBezTo>
                    <a:pt x="6646" y="11620"/>
                    <a:pt x="6730" y="11460"/>
                    <a:pt x="6785" y="11286"/>
                  </a:cubicBezTo>
                  <a:cubicBezTo>
                    <a:pt x="6827" y="11150"/>
                    <a:pt x="6896" y="11071"/>
                    <a:pt x="7024" y="11002"/>
                  </a:cubicBezTo>
                  <a:cubicBezTo>
                    <a:pt x="7233" y="10887"/>
                    <a:pt x="7359" y="10693"/>
                    <a:pt x="7370" y="10444"/>
                  </a:cubicBezTo>
                  <a:cubicBezTo>
                    <a:pt x="7377" y="10289"/>
                    <a:pt x="7373" y="10132"/>
                    <a:pt x="7372" y="9976"/>
                  </a:cubicBezTo>
                  <a:cubicBezTo>
                    <a:pt x="7368" y="9663"/>
                    <a:pt x="7218" y="9441"/>
                    <a:pt x="6936" y="9313"/>
                  </a:cubicBezTo>
                  <a:cubicBezTo>
                    <a:pt x="6870" y="9283"/>
                    <a:pt x="6844" y="9240"/>
                    <a:pt x="6821" y="9177"/>
                  </a:cubicBezTo>
                  <a:cubicBezTo>
                    <a:pt x="6755" y="8996"/>
                    <a:pt x="6681" y="8817"/>
                    <a:pt x="6601" y="8642"/>
                  </a:cubicBezTo>
                  <a:cubicBezTo>
                    <a:pt x="6580" y="8597"/>
                    <a:pt x="6572" y="8570"/>
                    <a:pt x="6592" y="8520"/>
                  </a:cubicBezTo>
                  <a:cubicBezTo>
                    <a:pt x="6686" y="8284"/>
                    <a:pt x="6684" y="8043"/>
                    <a:pt x="6533" y="7834"/>
                  </a:cubicBezTo>
                  <a:cubicBezTo>
                    <a:pt x="6418" y="7677"/>
                    <a:pt x="6270" y="7543"/>
                    <a:pt x="6127" y="7408"/>
                  </a:cubicBezTo>
                  <a:cubicBezTo>
                    <a:pt x="6063" y="7347"/>
                    <a:pt x="5984" y="7295"/>
                    <a:pt x="5902" y="7267"/>
                  </a:cubicBezTo>
                  <a:cubicBezTo>
                    <a:pt x="5813" y="7236"/>
                    <a:pt x="5723" y="7219"/>
                    <a:pt x="5634" y="7219"/>
                  </a:cubicBezTo>
                  <a:cubicBezTo>
                    <a:pt x="5535" y="7219"/>
                    <a:pt x="5437" y="7239"/>
                    <a:pt x="5340" y="7279"/>
                  </a:cubicBezTo>
                  <a:cubicBezTo>
                    <a:pt x="5328" y="7284"/>
                    <a:pt x="5313" y="7286"/>
                    <a:pt x="5298" y="7286"/>
                  </a:cubicBezTo>
                  <a:cubicBezTo>
                    <a:pt x="5279" y="7286"/>
                    <a:pt x="5260" y="7283"/>
                    <a:pt x="5244" y="7277"/>
                  </a:cubicBezTo>
                  <a:cubicBezTo>
                    <a:pt x="5040" y="7196"/>
                    <a:pt x="4839" y="7113"/>
                    <a:pt x="4637" y="7026"/>
                  </a:cubicBezTo>
                  <a:cubicBezTo>
                    <a:pt x="4612" y="7015"/>
                    <a:pt x="4583" y="6987"/>
                    <a:pt x="4572" y="6963"/>
                  </a:cubicBezTo>
                  <a:cubicBezTo>
                    <a:pt x="4484" y="6757"/>
                    <a:pt x="4347" y="6609"/>
                    <a:pt x="4131" y="6538"/>
                  </a:cubicBezTo>
                  <a:cubicBezTo>
                    <a:pt x="3999" y="6494"/>
                    <a:pt x="3865" y="6479"/>
                    <a:pt x="3731" y="6479"/>
                  </a:cubicBezTo>
                  <a:cubicBezTo>
                    <a:pt x="3613" y="6479"/>
                    <a:pt x="3495" y="6491"/>
                    <a:pt x="3376" y="6506"/>
                  </a:cubicBezTo>
                  <a:cubicBezTo>
                    <a:pt x="3099" y="6540"/>
                    <a:pt x="2915" y="6701"/>
                    <a:pt x="2808" y="6956"/>
                  </a:cubicBezTo>
                  <a:cubicBezTo>
                    <a:pt x="2794" y="6987"/>
                    <a:pt x="2761" y="7019"/>
                    <a:pt x="2730" y="7032"/>
                  </a:cubicBezTo>
                  <a:cubicBezTo>
                    <a:pt x="2533" y="7117"/>
                    <a:pt x="2337" y="7196"/>
                    <a:pt x="2139" y="7274"/>
                  </a:cubicBezTo>
                  <a:cubicBezTo>
                    <a:pt x="2121" y="7281"/>
                    <a:pt x="2100" y="7284"/>
                    <a:pt x="2079" y="7284"/>
                  </a:cubicBezTo>
                  <a:cubicBezTo>
                    <a:pt x="2058" y="7284"/>
                    <a:pt x="2037" y="7281"/>
                    <a:pt x="2020" y="7274"/>
                  </a:cubicBezTo>
                  <a:cubicBezTo>
                    <a:pt x="1933" y="7240"/>
                    <a:pt x="1845" y="7224"/>
                    <a:pt x="1756" y="7224"/>
                  </a:cubicBezTo>
                  <a:cubicBezTo>
                    <a:pt x="1693" y="7224"/>
                    <a:pt x="1629" y="7232"/>
                    <a:pt x="1566" y="7247"/>
                  </a:cubicBezTo>
                  <a:cubicBezTo>
                    <a:pt x="1474" y="7268"/>
                    <a:pt x="1386" y="7311"/>
                    <a:pt x="1291" y="7345"/>
                  </a:cubicBezTo>
                  <a:lnTo>
                    <a:pt x="1291" y="7277"/>
                  </a:lnTo>
                  <a:lnTo>
                    <a:pt x="1291" y="5933"/>
                  </a:lnTo>
                  <a:cubicBezTo>
                    <a:pt x="1291" y="5858"/>
                    <a:pt x="1298" y="5781"/>
                    <a:pt x="1309" y="5706"/>
                  </a:cubicBezTo>
                  <a:cubicBezTo>
                    <a:pt x="1333" y="5546"/>
                    <a:pt x="1513" y="5392"/>
                    <a:pt x="1676" y="5392"/>
                  </a:cubicBezTo>
                  <a:cubicBezTo>
                    <a:pt x="2246" y="5392"/>
                    <a:pt x="2816" y="5392"/>
                    <a:pt x="3386" y="5392"/>
                  </a:cubicBezTo>
                  <a:cubicBezTo>
                    <a:pt x="3955" y="5392"/>
                    <a:pt x="4525" y="5392"/>
                    <a:pt x="5095" y="5394"/>
                  </a:cubicBezTo>
                  <a:cubicBezTo>
                    <a:pt x="5209" y="5394"/>
                    <a:pt x="5309" y="5445"/>
                    <a:pt x="5376" y="5542"/>
                  </a:cubicBezTo>
                  <a:cubicBezTo>
                    <a:pt x="5547" y="5798"/>
                    <a:pt x="5717" y="6056"/>
                    <a:pt x="5886" y="6315"/>
                  </a:cubicBezTo>
                  <a:cubicBezTo>
                    <a:pt x="6070" y="6596"/>
                    <a:pt x="6328" y="6738"/>
                    <a:pt x="6664" y="6738"/>
                  </a:cubicBezTo>
                  <a:lnTo>
                    <a:pt x="14017" y="6738"/>
                  </a:lnTo>
                  <a:cubicBezTo>
                    <a:pt x="14055" y="6738"/>
                    <a:pt x="14092" y="6743"/>
                    <a:pt x="14129" y="6752"/>
                  </a:cubicBezTo>
                  <a:cubicBezTo>
                    <a:pt x="14368" y="6813"/>
                    <a:pt x="14459" y="6992"/>
                    <a:pt x="14459" y="7212"/>
                  </a:cubicBezTo>
                  <a:cubicBezTo>
                    <a:pt x="14460" y="8609"/>
                    <a:pt x="14460" y="10004"/>
                    <a:pt x="14460" y="11401"/>
                  </a:cubicBezTo>
                  <a:cubicBezTo>
                    <a:pt x="14460" y="11689"/>
                    <a:pt x="14456" y="11979"/>
                    <a:pt x="14463" y="12268"/>
                  </a:cubicBezTo>
                  <a:cubicBezTo>
                    <a:pt x="14466" y="12323"/>
                    <a:pt x="14497" y="12395"/>
                    <a:pt x="14539" y="12429"/>
                  </a:cubicBezTo>
                  <a:cubicBezTo>
                    <a:pt x="14589" y="12469"/>
                    <a:pt x="14637" y="12488"/>
                    <a:pt x="14683" y="12488"/>
                  </a:cubicBezTo>
                  <a:cubicBezTo>
                    <a:pt x="14758" y="12488"/>
                    <a:pt x="14829" y="12439"/>
                    <a:pt x="14901" y="12342"/>
                  </a:cubicBezTo>
                  <a:lnTo>
                    <a:pt x="14901" y="6987"/>
                  </a:lnTo>
                  <a:cubicBezTo>
                    <a:pt x="14848" y="6869"/>
                    <a:pt x="14801" y="6745"/>
                    <a:pt x="14732" y="6636"/>
                  </a:cubicBezTo>
                  <a:cubicBezTo>
                    <a:pt x="14601" y="6425"/>
                    <a:pt x="14398" y="6326"/>
                    <a:pt x="14157" y="6283"/>
                  </a:cubicBezTo>
                  <a:lnTo>
                    <a:pt x="14157" y="6179"/>
                  </a:lnTo>
                  <a:cubicBezTo>
                    <a:pt x="14157" y="5320"/>
                    <a:pt x="14159" y="4460"/>
                    <a:pt x="14156" y="3601"/>
                  </a:cubicBezTo>
                  <a:cubicBezTo>
                    <a:pt x="14156" y="3413"/>
                    <a:pt x="14086" y="3243"/>
                    <a:pt x="13952" y="3109"/>
                  </a:cubicBezTo>
                  <a:cubicBezTo>
                    <a:pt x="12998" y="2157"/>
                    <a:pt x="12046" y="1203"/>
                    <a:pt x="11093" y="248"/>
                  </a:cubicBezTo>
                  <a:cubicBezTo>
                    <a:pt x="10968" y="123"/>
                    <a:pt x="10825" y="37"/>
                    <a:pt x="10650" y="13"/>
                  </a:cubicBezTo>
                  <a:cubicBezTo>
                    <a:pt x="10647" y="13"/>
                    <a:pt x="10643" y="3"/>
                    <a:pt x="106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71"/>
          <p:cNvGrpSpPr/>
          <p:nvPr/>
        </p:nvGrpSpPr>
        <p:grpSpPr>
          <a:xfrm>
            <a:off x="1630155" y="3985833"/>
            <a:ext cx="614700" cy="614700"/>
            <a:chOff x="1630155" y="3985833"/>
            <a:chExt cx="614700" cy="614700"/>
          </a:xfrm>
        </p:grpSpPr>
        <p:sp>
          <p:nvSpPr>
            <p:cNvPr id="1554" name="Google Shape;1554;p71"/>
            <p:cNvSpPr/>
            <p:nvPr/>
          </p:nvSpPr>
          <p:spPr>
            <a:xfrm>
              <a:off x="1630155"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71"/>
            <p:cNvSpPr/>
            <p:nvPr/>
          </p:nvSpPr>
          <p:spPr>
            <a:xfrm>
              <a:off x="1735627" y="4059826"/>
              <a:ext cx="403587" cy="466713"/>
            </a:xfrm>
            <a:custGeom>
              <a:rect b="b" l="l" r="r" t="t"/>
              <a:pathLst>
                <a:path extrusionOk="0" h="14905" w="12889">
                  <a:moveTo>
                    <a:pt x="2704" y="3156"/>
                  </a:moveTo>
                  <a:cubicBezTo>
                    <a:pt x="2797" y="3962"/>
                    <a:pt x="3035" y="4723"/>
                    <a:pt x="3410" y="5441"/>
                  </a:cubicBezTo>
                  <a:cubicBezTo>
                    <a:pt x="3405" y="5441"/>
                    <a:pt x="3401" y="5441"/>
                    <a:pt x="3396" y="5441"/>
                  </a:cubicBezTo>
                  <a:cubicBezTo>
                    <a:pt x="2496" y="5441"/>
                    <a:pt x="1402" y="4587"/>
                    <a:pt x="1569" y="3156"/>
                  </a:cubicBezTo>
                  <a:close/>
                  <a:moveTo>
                    <a:pt x="11420" y="3156"/>
                  </a:moveTo>
                  <a:cubicBezTo>
                    <a:pt x="11454" y="3747"/>
                    <a:pt x="11355" y="4295"/>
                    <a:pt x="10961" y="4759"/>
                  </a:cubicBezTo>
                  <a:cubicBezTo>
                    <a:pt x="10571" y="5214"/>
                    <a:pt x="10075" y="5446"/>
                    <a:pt x="9481" y="5459"/>
                  </a:cubicBezTo>
                  <a:cubicBezTo>
                    <a:pt x="9863" y="4737"/>
                    <a:pt x="10096" y="3954"/>
                    <a:pt x="10197" y="3156"/>
                  </a:cubicBezTo>
                  <a:close/>
                  <a:moveTo>
                    <a:pt x="1849" y="2318"/>
                  </a:moveTo>
                  <a:cubicBezTo>
                    <a:pt x="2086" y="2318"/>
                    <a:pt x="2323" y="2320"/>
                    <a:pt x="2559" y="2320"/>
                  </a:cubicBezTo>
                  <a:lnTo>
                    <a:pt x="2650" y="2320"/>
                  </a:lnTo>
                  <a:cubicBezTo>
                    <a:pt x="2659" y="2448"/>
                    <a:pt x="2666" y="2563"/>
                    <a:pt x="2671" y="2690"/>
                  </a:cubicBezTo>
                  <a:lnTo>
                    <a:pt x="1402" y="2690"/>
                  </a:lnTo>
                  <a:cubicBezTo>
                    <a:pt x="1231" y="2690"/>
                    <a:pt x="1105" y="2811"/>
                    <a:pt x="1104" y="2985"/>
                  </a:cubicBezTo>
                  <a:cubicBezTo>
                    <a:pt x="1101" y="3209"/>
                    <a:pt x="1091" y="3433"/>
                    <a:pt x="1105" y="3657"/>
                  </a:cubicBezTo>
                  <a:cubicBezTo>
                    <a:pt x="1129" y="4051"/>
                    <a:pt x="1239" y="4422"/>
                    <a:pt x="1447" y="4760"/>
                  </a:cubicBezTo>
                  <a:cubicBezTo>
                    <a:pt x="1702" y="5169"/>
                    <a:pt x="2044" y="5484"/>
                    <a:pt x="2480" y="5688"/>
                  </a:cubicBezTo>
                  <a:cubicBezTo>
                    <a:pt x="2711" y="5796"/>
                    <a:pt x="2951" y="5874"/>
                    <a:pt x="3209" y="5891"/>
                  </a:cubicBezTo>
                  <a:cubicBezTo>
                    <a:pt x="3346" y="5899"/>
                    <a:pt x="3483" y="5899"/>
                    <a:pt x="3619" y="5909"/>
                  </a:cubicBezTo>
                  <a:cubicBezTo>
                    <a:pt x="3653" y="5913"/>
                    <a:pt x="3696" y="5933"/>
                    <a:pt x="3715" y="5958"/>
                  </a:cubicBezTo>
                  <a:cubicBezTo>
                    <a:pt x="3792" y="6057"/>
                    <a:pt x="3863" y="6164"/>
                    <a:pt x="3929" y="6263"/>
                  </a:cubicBezTo>
                  <a:cubicBezTo>
                    <a:pt x="3778" y="6263"/>
                    <a:pt x="3625" y="6267"/>
                    <a:pt x="3473" y="6267"/>
                  </a:cubicBezTo>
                  <a:cubicBezTo>
                    <a:pt x="3387" y="6267"/>
                    <a:pt x="3301" y="6266"/>
                    <a:pt x="3215" y="6261"/>
                  </a:cubicBezTo>
                  <a:cubicBezTo>
                    <a:pt x="2850" y="6244"/>
                    <a:pt x="2511" y="6120"/>
                    <a:pt x="2189" y="5949"/>
                  </a:cubicBezTo>
                  <a:cubicBezTo>
                    <a:pt x="1977" y="5835"/>
                    <a:pt x="1784" y="5692"/>
                    <a:pt x="1609" y="5525"/>
                  </a:cubicBezTo>
                  <a:cubicBezTo>
                    <a:pt x="1350" y="5279"/>
                    <a:pt x="1140" y="5001"/>
                    <a:pt x="992" y="4677"/>
                  </a:cubicBezTo>
                  <a:cubicBezTo>
                    <a:pt x="859" y="4392"/>
                    <a:pt x="767" y="4095"/>
                    <a:pt x="751" y="3780"/>
                  </a:cubicBezTo>
                  <a:cubicBezTo>
                    <a:pt x="737" y="3502"/>
                    <a:pt x="723" y="3221"/>
                    <a:pt x="736" y="2944"/>
                  </a:cubicBezTo>
                  <a:cubicBezTo>
                    <a:pt x="751" y="2601"/>
                    <a:pt x="1046" y="2327"/>
                    <a:pt x="1375" y="2321"/>
                  </a:cubicBezTo>
                  <a:cubicBezTo>
                    <a:pt x="1533" y="2319"/>
                    <a:pt x="1691" y="2318"/>
                    <a:pt x="1849" y="2318"/>
                  </a:cubicBezTo>
                  <a:close/>
                  <a:moveTo>
                    <a:pt x="11578" y="2320"/>
                  </a:moveTo>
                  <a:cubicBezTo>
                    <a:pt x="11925" y="2320"/>
                    <a:pt x="12248" y="2642"/>
                    <a:pt x="12238" y="2989"/>
                  </a:cubicBezTo>
                  <a:cubicBezTo>
                    <a:pt x="12232" y="3195"/>
                    <a:pt x="12238" y="3402"/>
                    <a:pt x="12237" y="3608"/>
                  </a:cubicBezTo>
                  <a:cubicBezTo>
                    <a:pt x="12232" y="3944"/>
                    <a:pt x="12155" y="4266"/>
                    <a:pt x="12027" y="4576"/>
                  </a:cubicBezTo>
                  <a:cubicBezTo>
                    <a:pt x="11877" y="4937"/>
                    <a:pt x="11661" y="5252"/>
                    <a:pt x="11378" y="5520"/>
                  </a:cubicBezTo>
                  <a:cubicBezTo>
                    <a:pt x="11108" y="5774"/>
                    <a:pt x="10798" y="5973"/>
                    <a:pt x="10447" y="6104"/>
                  </a:cubicBezTo>
                  <a:cubicBezTo>
                    <a:pt x="10128" y="6222"/>
                    <a:pt x="9800" y="6282"/>
                    <a:pt x="9461" y="6282"/>
                  </a:cubicBezTo>
                  <a:cubicBezTo>
                    <a:pt x="9435" y="6282"/>
                    <a:pt x="9409" y="6282"/>
                    <a:pt x="9383" y="6281"/>
                  </a:cubicBezTo>
                  <a:cubicBezTo>
                    <a:pt x="9337" y="6280"/>
                    <a:pt x="9291" y="6279"/>
                    <a:pt x="9245" y="6279"/>
                  </a:cubicBezTo>
                  <a:cubicBezTo>
                    <a:pt x="9152" y="6279"/>
                    <a:pt x="9057" y="6281"/>
                    <a:pt x="8957" y="6281"/>
                  </a:cubicBezTo>
                  <a:cubicBezTo>
                    <a:pt x="9041" y="6158"/>
                    <a:pt x="9111" y="6048"/>
                    <a:pt x="9189" y="5939"/>
                  </a:cubicBezTo>
                  <a:cubicBezTo>
                    <a:pt x="9202" y="5922"/>
                    <a:pt x="9232" y="5910"/>
                    <a:pt x="9254" y="5910"/>
                  </a:cubicBezTo>
                  <a:cubicBezTo>
                    <a:pt x="9297" y="5909"/>
                    <a:pt x="9339" y="5909"/>
                    <a:pt x="9382" y="5909"/>
                  </a:cubicBezTo>
                  <a:cubicBezTo>
                    <a:pt x="9424" y="5909"/>
                    <a:pt x="9467" y="5909"/>
                    <a:pt x="9510" y="5909"/>
                  </a:cubicBezTo>
                  <a:cubicBezTo>
                    <a:pt x="9987" y="5909"/>
                    <a:pt x="10420" y="5769"/>
                    <a:pt x="10815" y="5506"/>
                  </a:cubicBezTo>
                  <a:cubicBezTo>
                    <a:pt x="11328" y="5160"/>
                    <a:pt x="11654" y="4678"/>
                    <a:pt x="11807" y="4082"/>
                  </a:cubicBezTo>
                  <a:cubicBezTo>
                    <a:pt x="11848" y="3927"/>
                    <a:pt x="11858" y="3763"/>
                    <a:pt x="11865" y="3600"/>
                  </a:cubicBezTo>
                  <a:cubicBezTo>
                    <a:pt x="11873" y="3396"/>
                    <a:pt x="11866" y="3193"/>
                    <a:pt x="11866" y="2989"/>
                  </a:cubicBezTo>
                  <a:cubicBezTo>
                    <a:pt x="11866" y="2809"/>
                    <a:pt x="11749" y="2692"/>
                    <a:pt x="11566" y="2692"/>
                  </a:cubicBezTo>
                  <a:lnTo>
                    <a:pt x="10222" y="2692"/>
                  </a:lnTo>
                  <a:cubicBezTo>
                    <a:pt x="10230" y="2567"/>
                    <a:pt x="10239" y="2450"/>
                    <a:pt x="10249" y="2321"/>
                  </a:cubicBezTo>
                  <a:lnTo>
                    <a:pt x="10344" y="2321"/>
                  </a:lnTo>
                  <a:cubicBezTo>
                    <a:pt x="10595" y="2321"/>
                    <a:pt x="10847" y="2323"/>
                    <a:pt x="11098" y="2323"/>
                  </a:cubicBezTo>
                  <a:cubicBezTo>
                    <a:pt x="11255" y="2323"/>
                    <a:pt x="11412" y="2322"/>
                    <a:pt x="11569" y="2320"/>
                  </a:cubicBezTo>
                  <a:cubicBezTo>
                    <a:pt x="11572" y="2320"/>
                    <a:pt x="11575" y="2320"/>
                    <a:pt x="11578" y="2320"/>
                  </a:cubicBezTo>
                  <a:close/>
                  <a:moveTo>
                    <a:pt x="10131" y="448"/>
                  </a:moveTo>
                  <a:cubicBezTo>
                    <a:pt x="10238" y="448"/>
                    <a:pt x="10337" y="465"/>
                    <a:pt x="10414" y="553"/>
                  </a:cubicBezTo>
                  <a:cubicBezTo>
                    <a:pt x="10482" y="630"/>
                    <a:pt x="10491" y="715"/>
                    <a:pt x="10463" y="804"/>
                  </a:cubicBezTo>
                  <a:cubicBezTo>
                    <a:pt x="10429" y="905"/>
                    <a:pt x="10356" y="968"/>
                    <a:pt x="10245" y="978"/>
                  </a:cubicBezTo>
                  <a:cubicBezTo>
                    <a:pt x="10238" y="979"/>
                    <a:pt x="10231" y="980"/>
                    <a:pt x="10224" y="980"/>
                  </a:cubicBezTo>
                  <a:cubicBezTo>
                    <a:pt x="10210" y="980"/>
                    <a:pt x="10197" y="978"/>
                    <a:pt x="10182" y="978"/>
                  </a:cubicBezTo>
                  <a:lnTo>
                    <a:pt x="4694" y="978"/>
                  </a:lnTo>
                  <a:cubicBezTo>
                    <a:pt x="4588" y="978"/>
                    <a:pt x="4510" y="1024"/>
                    <a:pt x="4472" y="1116"/>
                  </a:cubicBezTo>
                  <a:cubicBezTo>
                    <a:pt x="4438" y="1196"/>
                    <a:pt x="4440" y="1283"/>
                    <a:pt x="4503" y="1359"/>
                  </a:cubicBezTo>
                  <a:cubicBezTo>
                    <a:pt x="4557" y="1423"/>
                    <a:pt x="4624" y="1438"/>
                    <a:pt x="4701" y="1438"/>
                  </a:cubicBezTo>
                  <a:lnTo>
                    <a:pt x="9785" y="1438"/>
                  </a:lnTo>
                  <a:cubicBezTo>
                    <a:pt x="9785" y="1846"/>
                    <a:pt x="9798" y="2242"/>
                    <a:pt x="9781" y="2634"/>
                  </a:cubicBezTo>
                  <a:cubicBezTo>
                    <a:pt x="9762" y="3157"/>
                    <a:pt x="9674" y="3674"/>
                    <a:pt x="9517" y="4176"/>
                  </a:cubicBezTo>
                  <a:cubicBezTo>
                    <a:pt x="9335" y="4754"/>
                    <a:pt x="9072" y="5296"/>
                    <a:pt x="8722" y="5789"/>
                  </a:cubicBezTo>
                  <a:cubicBezTo>
                    <a:pt x="8543" y="6042"/>
                    <a:pt x="8333" y="6273"/>
                    <a:pt x="8135" y="6510"/>
                  </a:cubicBezTo>
                  <a:cubicBezTo>
                    <a:pt x="7881" y="6813"/>
                    <a:pt x="7575" y="7059"/>
                    <a:pt x="7261" y="7295"/>
                  </a:cubicBezTo>
                  <a:cubicBezTo>
                    <a:pt x="7231" y="7319"/>
                    <a:pt x="7182" y="7319"/>
                    <a:pt x="7139" y="7324"/>
                  </a:cubicBezTo>
                  <a:cubicBezTo>
                    <a:pt x="7130" y="7325"/>
                    <a:pt x="7121" y="7326"/>
                    <a:pt x="7112" y="7326"/>
                  </a:cubicBezTo>
                  <a:cubicBezTo>
                    <a:pt x="7095" y="7326"/>
                    <a:pt x="7077" y="7324"/>
                    <a:pt x="7060" y="7324"/>
                  </a:cubicBezTo>
                  <a:cubicBezTo>
                    <a:pt x="6841" y="7324"/>
                    <a:pt x="6623" y="7319"/>
                    <a:pt x="6405" y="7319"/>
                  </a:cubicBezTo>
                  <a:cubicBezTo>
                    <a:pt x="6253" y="7319"/>
                    <a:pt x="6101" y="7321"/>
                    <a:pt x="5949" y="7329"/>
                  </a:cubicBezTo>
                  <a:cubicBezTo>
                    <a:pt x="5933" y="7330"/>
                    <a:pt x="5916" y="7331"/>
                    <a:pt x="5900" y="7331"/>
                  </a:cubicBezTo>
                  <a:cubicBezTo>
                    <a:pt x="5713" y="7331"/>
                    <a:pt x="5566" y="7270"/>
                    <a:pt x="5433" y="7144"/>
                  </a:cubicBezTo>
                  <a:cubicBezTo>
                    <a:pt x="5177" y="6902"/>
                    <a:pt x="4904" y="6677"/>
                    <a:pt x="4665" y="6421"/>
                  </a:cubicBezTo>
                  <a:cubicBezTo>
                    <a:pt x="4356" y="6091"/>
                    <a:pt x="4096" y="5722"/>
                    <a:pt x="3872" y="5327"/>
                  </a:cubicBezTo>
                  <a:cubicBezTo>
                    <a:pt x="3606" y="4855"/>
                    <a:pt x="3406" y="4357"/>
                    <a:pt x="3281" y="3829"/>
                  </a:cubicBezTo>
                  <a:cubicBezTo>
                    <a:pt x="3217" y="3560"/>
                    <a:pt x="3186" y="3283"/>
                    <a:pt x="3149" y="3009"/>
                  </a:cubicBezTo>
                  <a:cubicBezTo>
                    <a:pt x="3083" y="2495"/>
                    <a:pt x="3123" y="1976"/>
                    <a:pt x="3114" y="1462"/>
                  </a:cubicBezTo>
                  <a:cubicBezTo>
                    <a:pt x="3114" y="1457"/>
                    <a:pt x="3118" y="1451"/>
                    <a:pt x="3125" y="1437"/>
                  </a:cubicBezTo>
                  <a:lnTo>
                    <a:pt x="3630" y="1437"/>
                  </a:lnTo>
                  <a:cubicBezTo>
                    <a:pt x="3785" y="1437"/>
                    <a:pt x="3896" y="1343"/>
                    <a:pt x="3888" y="1208"/>
                  </a:cubicBezTo>
                  <a:cubicBezTo>
                    <a:pt x="3881" y="1083"/>
                    <a:pt x="3807" y="977"/>
                    <a:pt x="3630" y="977"/>
                  </a:cubicBezTo>
                  <a:cubicBezTo>
                    <a:pt x="3563" y="977"/>
                    <a:pt x="3496" y="977"/>
                    <a:pt x="3429" y="977"/>
                  </a:cubicBezTo>
                  <a:cubicBezTo>
                    <a:pt x="3309" y="977"/>
                    <a:pt x="3188" y="977"/>
                    <a:pt x="3068" y="977"/>
                  </a:cubicBezTo>
                  <a:cubicBezTo>
                    <a:pt x="2959" y="977"/>
                    <a:pt x="2849" y="977"/>
                    <a:pt x="2739" y="978"/>
                  </a:cubicBezTo>
                  <a:cubicBezTo>
                    <a:pt x="2737" y="978"/>
                    <a:pt x="2735" y="978"/>
                    <a:pt x="2733" y="978"/>
                  </a:cubicBezTo>
                  <a:cubicBezTo>
                    <a:pt x="2560" y="978"/>
                    <a:pt x="2486" y="864"/>
                    <a:pt x="2463" y="745"/>
                  </a:cubicBezTo>
                  <a:cubicBezTo>
                    <a:pt x="2443" y="643"/>
                    <a:pt x="2531" y="487"/>
                    <a:pt x="2681" y="465"/>
                  </a:cubicBezTo>
                  <a:cubicBezTo>
                    <a:pt x="2724" y="459"/>
                    <a:pt x="2766" y="448"/>
                    <a:pt x="2808" y="448"/>
                  </a:cubicBezTo>
                  <a:close/>
                  <a:moveTo>
                    <a:pt x="7047" y="7782"/>
                  </a:moveTo>
                  <a:cubicBezTo>
                    <a:pt x="7169" y="7783"/>
                    <a:pt x="7278" y="7880"/>
                    <a:pt x="7279" y="7986"/>
                  </a:cubicBezTo>
                  <a:cubicBezTo>
                    <a:pt x="7281" y="8091"/>
                    <a:pt x="7172" y="8190"/>
                    <a:pt x="7051" y="8190"/>
                  </a:cubicBezTo>
                  <a:cubicBezTo>
                    <a:pt x="6823" y="8190"/>
                    <a:pt x="6594" y="8189"/>
                    <a:pt x="6366" y="8189"/>
                  </a:cubicBezTo>
                  <a:cubicBezTo>
                    <a:pt x="6194" y="8189"/>
                    <a:pt x="6022" y="8189"/>
                    <a:pt x="5850" y="8191"/>
                  </a:cubicBezTo>
                  <a:cubicBezTo>
                    <a:pt x="5849" y="8191"/>
                    <a:pt x="5849" y="8191"/>
                    <a:pt x="5848" y="8191"/>
                  </a:cubicBezTo>
                  <a:cubicBezTo>
                    <a:pt x="5723" y="8191"/>
                    <a:pt x="5621" y="8083"/>
                    <a:pt x="5620" y="7987"/>
                  </a:cubicBezTo>
                  <a:cubicBezTo>
                    <a:pt x="5618" y="7881"/>
                    <a:pt x="5730" y="7782"/>
                    <a:pt x="5849" y="7782"/>
                  </a:cubicBezTo>
                  <a:close/>
                  <a:moveTo>
                    <a:pt x="3168" y="7637"/>
                  </a:moveTo>
                  <a:cubicBezTo>
                    <a:pt x="3325" y="7637"/>
                    <a:pt x="3482" y="7640"/>
                    <a:pt x="3639" y="7646"/>
                  </a:cubicBezTo>
                  <a:cubicBezTo>
                    <a:pt x="4003" y="7660"/>
                    <a:pt x="4294" y="7996"/>
                    <a:pt x="4281" y="8340"/>
                  </a:cubicBezTo>
                  <a:cubicBezTo>
                    <a:pt x="4274" y="8553"/>
                    <a:pt x="4280" y="8768"/>
                    <a:pt x="4280" y="8993"/>
                  </a:cubicBezTo>
                  <a:cubicBezTo>
                    <a:pt x="4195" y="8958"/>
                    <a:pt x="4161" y="8901"/>
                    <a:pt x="4155" y="8816"/>
                  </a:cubicBezTo>
                  <a:cubicBezTo>
                    <a:pt x="4137" y="8493"/>
                    <a:pt x="3905" y="8279"/>
                    <a:pt x="3597" y="8279"/>
                  </a:cubicBezTo>
                  <a:cubicBezTo>
                    <a:pt x="3592" y="8279"/>
                    <a:pt x="3587" y="8279"/>
                    <a:pt x="3582" y="8279"/>
                  </a:cubicBezTo>
                  <a:cubicBezTo>
                    <a:pt x="3458" y="8283"/>
                    <a:pt x="3340" y="8330"/>
                    <a:pt x="3247" y="8419"/>
                  </a:cubicBezTo>
                  <a:cubicBezTo>
                    <a:pt x="3008" y="8648"/>
                    <a:pt x="2739" y="8830"/>
                    <a:pt x="2426" y="8937"/>
                  </a:cubicBezTo>
                  <a:cubicBezTo>
                    <a:pt x="2239" y="9000"/>
                    <a:pt x="2046" y="9020"/>
                    <a:pt x="1844" y="9020"/>
                  </a:cubicBezTo>
                  <a:cubicBezTo>
                    <a:pt x="1785" y="9020"/>
                    <a:pt x="1726" y="9019"/>
                    <a:pt x="1665" y="9016"/>
                  </a:cubicBezTo>
                  <a:cubicBezTo>
                    <a:pt x="1678" y="8744"/>
                    <a:pt x="1634" y="8477"/>
                    <a:pt x="1739" y="8222"/>
                  </a:cubicBezTo>
                  <a:cubicBezTo>
                    <a:pt x="1866" y="7909"/>
                    <a:pt x="2090" y="7694"/>
                    <a:pt x="2428" y="7666"/>
                  </a:cubicBezTo>
                  <a:cubicBezTo>
                    <a:pt x="2673" y="7645"/>
                    <a:pt x="2921" y="7637"/>
                    <a:pt x="3168" y="7637"/>
                  </a:cubicBezTo>
                  <a:close/>
                  <a:moveTo>
                    <a:pt x="9799" y="7712"/>
                  </a:moveTo>
                  <a:cubicBezTo>
                    <a:pt x="10056" y="7712"/>
                    <a:pt x="10313" y="7713"/>
                    <a:pt x="10570" y="7713"/>
                  </a:cubicBezTo>
                  <a:cubicBezTo>
                    <a:pt x="10661" y="7713"/>
                    <a:pt x="10712" y="7758"/>
                    <a:pt x="10720" y="7846"/>
                  </a:cubicBezTo>
                  <a:cubicBezTo>
                    <a:pt x="10744" y="8064"/>
                    <a:pt x="10853" y="8173"/>
                    <a:pt x="11067" y="8191"/>
                  </a:cubicBezTo>
                  <a:cubicBezTo>
                    <a:pt x="11171" y="8199"/>
                    <a:pt x="11229" y="8257"/>
                    <a:pt x="11232" y="8366"/>
                  </a:cubicBezTo>
                  <a:cubicBezTo>
                    <a:pt x="11234" y="8566"/>
                    <a:pt x="11235" y="8767"/>
                    <a:pt x="11229" y="8968"/>
                  </a:cubicBezTo>
                  <a:cubicBezTo>
                    <a:pt x="11229" y="8999"/>
                    <a:pt x="11193" y="9029"/>
                    <a:pt x="11163" y="9071"/>
                  </a:cubicBezTo>
                  <a:cubicBezTo>
                    <a:pt x="11143" y="8880"/>
                    <a:pt x="11143" y="8717"/>
                    <a:pt x="11106" y="8564"/>
                  </a:cubicBezTo>
                  <a:cubicBezTo>
                    <a:pt x="11051" y="8330"/>
                    <a:pt x="10805" y="8156"/>
                    <a:pt x="10584" y="8156"/>
                  </a:cubicBezTo>
                  <a:cubicBezTo>
                    <a:pt x="10574" y="8156"/>
                    <a:pt x="10565" y="8156"/>
                    <a:pt x="10556" y="8157"/>
                  </a:cubicBezTo>
                  <a:cubicBezTo>
                    <a:pt x="10448" y="8164"/>
                    <a:pt x="10338" y="8184"/>
                    <a:pt x="10232" y="8207"/>
                  </a:cubicBezTo>
                  <a:cubicBezTo>
                    <a:pt x="10149" y="8224"/>
                    <a:pt x="10068" y="8233"/>
                    <a:pt x="9986" y="8233"/>
                  </a:cubicBezTo>
                  <a:cubicBezTo>
                    <a:pt x="9873" y="8233"/>
                    <a:pt x="9759" y="8216"/>
                    <a:pt x="9645" y="8184"/>
                  </a:cubicBezTo>
                  <a:cubicBezTo>
                    <a:pt x="9565" y="8162"/>
                    <a:pt x="9486" y="8149"/>
                    <a:pt x="9409" y="8149"/>
                  </a:cubicBezTo>
                  <a:cubicBezTo>
                    <a:pt x="9265" y="8149"/>
                    <a:pt x="9128" y="8194"/>
                    <a:pt x="9004" y="8307"/>
                  </a:cubicBezTo>
                  <a:cubicBezTo>
                    <a:pt x="8869" y="8430"/>
                    <a:pt x="8810" y="8581"/>
                    <a:pt x="8800" y="8757"/>
                  </a:cubicBezTo>
                  <a:cubicBezTo>
                    <a:pt x="8794" y="8847"/>
                    <a:pt x="8799" y="8939"/>
                    <a:pt x="8799" y="9029"/>
                  </a:cubicBezTo>
                  <a:cubicBezTo>
                    <a:pt x="8792" y="9034"/>
                    <a:pt x="8782" y="9040"/>
                    <a:pt x="8775" y="9043"/>
                  </a:cubicBezTo>
                  <a:cubicBezTo>
                    <a:pt x="8759" y="9021"/>
                    <a:pt x="8731" y="9000"/>
                    <a:pt x="8731" y="8979"/>
                  </a:cubicBezTo>
                  <a:cubicBezTo>
                    <a:pt x="8725" y="8750"/>
                    <a:pt x="8704" y="8518"/>
                    <a:pt x="8732" y="8291"/>
                  </a:cubicBezTo>
                  <a:cubicBezTo>
                    <a:pt x="8765" y="8028"/>
                    <a:pt x="8990" y="7796"/>
                    <a:pt x="9251" y="7731"/>
                  </a:cubicBezTo>
                  <a:cubicBezTo>
                    <a:pt x="9304" y="7718"/>
                    <a:pt x="9359" y="7713"/>
                    <a:pt x="9414" y="7713"/>
                  </a:cubicBezTo>
                  <a:cubicBezTo>
                    <a:pt x="9542" y="7712"/>
                    <a:pt x="9671" y="7712"/>
                    <a:pt x="9799" y="7712"/>
                  </a:cubicBezTo>
                  <a:close/>
                  <a:moveTo>
                    <a:pt x="6941" y="8648"/>
                  </a:moveTo>
                  <a:cubicBezTo>
                    <a:pt x="6994" y="8648"/>
                    <a:pt x="7046" y="8648"/>
                    <a:pt x="7098" y="8651"/>
                  </a:cubicBezTo>
                  <a:cubicBezTo>
                    <a:pt x="7124" y="8652"/>
                    <a:pt x="7160" y="8678"/>
                    <a:pt x="7172" y="8702"/>
                  </a:cubicBezTo>
                  <a:cubicBezTo>
                    <a:pt x="7285" y="8944"/>
                    <a:pt x="7387" y="9191"/>
                    <a:pt x="7507" y="9430"/>
                  </a:cubicBezTo>
                  <a:cubicBezTo>
                    <a:pt x="7598" y="9609"/>
                    <a:pt x="7711" y="9776"/>
                    <a:pt x="7815" y="9952"/>
                  </a:cubicBezTo>
                  <a:lnTo>
                    <a:pt x="5075" y="9952"/>
                  </a:lnTo>
                  <a:cubicBezTo>
                    <a:pt x="5357" y="9542"/>
                    <a:pt x="5576" y="9111"/>
                    <a:pt x="5747" y="8649"/>
                  </a:cubicBezTo>
                  <a:lnTo>
                    <a:pt x="6702" y="8649"/>
                  </a:lnTo>
                  <a:cubicBezTo>
                    <a:pt x="6782" y="8649"/>
                    <a:pt x="6862" y="8648"/>
                    <a:pt x="6941" y="8648"/>
                  </a:cubicBezTo>
                  <a:close/>
                  <a:moveTo>
                    <a:pt x="10531" y="8607"/>
                  </a:moveTo>
                  <a:cubicBezTo>
                    <a:pt x="10620" y="8607"/>
                    <a:pt x="10683" y="8666"/>
                    <a:pt x="10683" y="8760"/>
                  </a:cubicBezTo>
                  <a:cubicBezTo>
                    <a:pt x="10685" y="8898"/>
                    <a:pt x="10690" y="9037"/>
                    <a:pt x="10682" y="9176"/>
                  </a:cubicBezTo>
                  <a:cubicBezTo>
                    <a:pt x="10670" y="9386"/>
                    <a:pt x="10831" y="9551"/>
                    <a:pt x="11035" y="9551"/>
                  </a:cubicBezTo>
                  <a:cubicBezTo>
                    <a:pt x="11077" y="9551"/>
                    <a:pt x="11121" y="9544"/>
                    <a:pt x="11166" y="9529"/>
                  </a:cubicBezTo>
                  <a:cubicBezTo>
                    <a:pt x="11183" y="9524"/>
                    <a:pt x="11198" y="9518"/>
                    <a:pt x="11227" y="9508"/>
                  </a:cubicBezTo>
                  <a:lnTo>
                    <a:pt x="11227" y="9719"/>
                  </a:lnTo>
                  <a:cubicBezTo>
                    <a:pt x="11010" y="9743"/>
                    <a:pt x="10965" y="9784"/>
                    <a:pt x="10932" y="9978"/>
                  </a:cubicBezTo>
                  <a:cubicBezTo>
                    <a:pt x="10924" y="10030"/>
                    <a:pt x="10925" y="10083"/>
                    <a:pt x="10914" y="10132"/>
                  </a:cubicBezTo>
                  <a:cubicBezTo>
                    <a:pt x="10822" y="10532"/>
                    <a:pt x="10560" y="10763"/>
                    <a:pt x="10172" y="10854"/>
                  </a:cubicBezTo>
                  <a:cubicBezTo>
                    <a:pt x="10101" y="10870"/>
                    <a:pt x="10030" y="10878"/>
                    <a:pt x="9960" y="10878"/>
                  </a:cubicBezTo>
                  <a:cubicBezTo>
                    <a:pt x="9552" y="10878"/>
                    <a:pt x="9182" y="10611"/>
                    <a:pt x="9049" y="10230"/>
                  </a:cubicBezTo>
                  <a:cubicBezTo>
                    <a:pt x="9022" y="10152"/>
                    <a:pt x="9012" y="10066"/>
                    <a:pt x="9008" y="9982"/>
                  </a:cubicBezTo>
                  <a:cubicBezTo>
                    <a:pt x="9001" y="9836"/>
                    <a:pt x="8915" y="9743"/>
                    <a:pt x="8770" y="9742"/>
                  </a:cubicBezTo>
                  <a:cubicBezTo>
                    <a:pt x="8646" y="9742"/>
                    <a:pt x="8618" y="9713"/>
                    <a:pt x="8618" y="9586"/>
                  </a:cubicBezTo>
                  <a:cubicBezTo>
                    <a:pt x="8622" y="9555"/>
                    <a:pt x="8622" y="9521"/>
                    <a:pt x="8622" y="9488"/>
                  </a:cubicBezTo>
                  <a:cubicBezTo>
                    <a:pt x="8722" y="9510"/>
                    <a:pt x="8816" y="9543"/>
                    <a:pt x="8912" y="9548"/>
                  </a:cubicBezTo>
                  <a:cubicBezTo>
                    <a:pt x="8917" y="9548"/>
                    <a:pt x="8922" y="9548"/>
                    <a:pt x="8927" y="9548"/>
                  </a:cubicBezTo>
                  <a:cubicBezTo>
                    <a:pt x="9112" y="9548"/>
                    <a:pt x="9256" y="9391"/>
                    <a:pt x="9256" y="9201"/>
                  </a:cubicBezTo>
                  <a:lnTo>
                    <a:pt x="9256" y="8794"/>
                  </a:lnTo>
                  <a:cubicBezTo>
                    <a:pt x="9256" y="8673"/>
                    <a:pt x="9308" y="8607"/>
                    <a:pt x="9409" y="8607"/>
                  </a:cubicBezTo>
                  <a:cubicBezTo>
                    <a:pt x="9427" y="8607"/>
                    <a:pt x="9447" y="8610"/>
                    <a:pt x="9468" y="8614"/>
                  </a:cubicBezTo>
                  <a:cubicBezTo>
                    <a:pt x="9621" y="8645"/>
                    <a:pt x="9773" y="8688"/>
                    <a:pt x="9929" y="8688"/>
                  </a:cubicBezTo>
                  <a:cubicBezTo>
                    <a:pt x="9961" y="8688"/>
                    <a:pt x="9993" y="8686"/>
                    <a:pt x="10025" y="8682"/>
                  </a:cubicBezTo>
                  <a:cubicBezTo>
                    <a:pt x="10182" y="8662"/>
                    <a:pt x="10338" y="8637"/>
                    <a:pt x="10494" y="8610"/>
                  </a:cubicBezTo>
                  <a:cubicBezTo>
                    <a:pt x="10506" y="8608"/>
                    <a:pt x="10519" y="8607"/>
                    <a:pt x="10531" y="8607"/>
                  </a:cubicBezTo>
                  <a:close/>
                  <a:moveTo>
                    <a:pt x="3623" y="8743"/>
                  </a:moveTo>
                  <a:cubicBezTo>
                    <a:pt x="3627" y="8743"/>
                    <a:pt x="3631" y="8744"/>
                    <a:pt x="3635" y="8746"/>
                  </a:cubicBezTo>
                  <a:cubicBezTo>
                    <a:pt x="3663" y="8758"/>
                    <a:pt x="3693" y="8802"/>
                    <a:pt x="3694" y="8836"/>
                  </a:cubicBezTo>
                  <a:cubicBezTo>
                    <a:pt x="3722" y="9184"/>
                    <a:pt x="3918" y="9402"/>
                    <a:pt x="4274" y="9467"/>
                  </a:cubicBezTo>
                  <a:lnTo>
                    <a:pt x="4274" y="9722"/>
                  </a:lnTo>
                  <a:cubicBezTo>
                    <a:pt x="4174" y="9732"/>
                    <a:pt x="4068" y="9727"/>
                    <a:pt x="4020" y="9838"/>
                  </a:cubicBezTo>
                  <a:cubicBezTo>
                    <a:pt x="3998" y="9883"/>
                    <a:pt x="3981" y="9934"/>
                    <a:pt x="3981" y="9983"/>
                  </a:cubicBezTo>
                  <a:cubicBezTo>
                    <a:pt x="3981" y="10358"/>
                    <a:pt x="3698" y="10684"/>
                    <a:pt x="3384" y="10807"/>
                  </a:cubicBezTo>
                  <a:cubicBezTo>
                    <a:pt x="3255" y="10858"/>
                    <a:pt x="3128" y="10883"/>
                    <a:pt x="3005" y="10883"/>
                  </a:cubicBezTo>
                  <a:cubicBezTo>
                    <a:pt x="2799" y="10883"/>
                    <a:pt x="2603" y="10813"/>
                    <a:pt x="2419" y="10675"/>
                  </a:cubicBezTo>
                  <a:cubicBezTo>
                    <a:pt x="2199" y="10510"/>
                    <a:pt x="2066" y="10281"/>
                    <a:pt x="2057" y="9995"/>
                  </a:cubicBezTo>
                  <a:cubicBezTo>
                    <a:pt x="2052" y="9835"/>
                    <a:pt x="1967" y="9747"/>
                    <a:pt x="1811" y="9746"/>
                  </a:cubicBezTo>
                  <a:cubicBezTo>
                    <a:pt x="1698" y="9743"/>
                    <a:pt x="1668" y="9713"/>
                    <a:pt x="1668" y="9599"/>
                  </a:cubicBezTo>
                  <a:lnTo>
                    <a:pt x="1668" y="9463"/>
                  </a:lnTo>
                  <a:cubicBezTo>
                    <a:pt x="1720" y="9463"/>
                    <a:pt x="1771" y="9461"/>
                    <a:pt x="1821" y="9461"/>
                  </a:cubicBezTo>
                  <a:cubicBezTo>
                    <a:pt x="1846" y="9461"/>
                    <a:pt x="1871" y="9461"/>
                    <a:pt x="1896" y="9463"/>
                  </a:cubicBezTo>
                  <a:cubicBezTo>
                    <a:pt x="1933" y="9465"/>
                    <a:pt x="1970" y="9466"/>
                    <a:pt x="2007" y="9466"/>
                  </a:cubicBezTo>
                  <a:cubicBezTo>
                    <a:pt x="2337" y="9466"/>
                    <a:pt x="2649" y="9380"/>
                    <a:pt x="2934" y="9211"/>
                  </a:cubicBezTo>
                  <a:cubicBezTo>
                    <a:pt x="3147" y="9085"/>
                    <a:pt x="3338" y="8925"/>
                    <a:pt x="3539" y="8781"/>
                  </a:cubicBezTo>
                  <a:cubicBezTo>
                    <a:pt x="3563" y="8765"/>
                    <a:pt x="3598" y="8743"/>
                    <a:pt x="3623" y="8743"/>
                  </a:cubicBezTo>
                  <a:close/>
                  <a:moveTo>
                    <a:pt x="8531" y="10395"/>
                  </a:moveTo>
                  <a:cubicBezTo>
                    <a:pt x="8603" y="10395"/>
                    <a:pt x="8633" y="10415"/>
                    <a:pt x="8660" y="10487"/>
                  </a:cubicBezTo>
                  <a:cubicBezTo>
                    <a:pt x="8742" y="10697"/>
                    <a:pt x="8881" y="10868"/>
                    <a:pt x="9053" y="11013"/>
                  </a:cubicBezTo>
                  <a:cubicBezTo>
                    <a:pt x="9097" y="11050"/>
                    <a:pt x="9117" y="11244"/>
                    <a:pt x="9076" y="11285"/>
                  </a:cubicBezTo>
                  <a:cubicBezTo>
                    <a:pt x="9070" y="11291"/>
                    <a:pt x="9062" y="11298"/>
                    <a:pt x="9055" y="11298"/>
                  </a:cubicBezTo>
                  <a:cubicBezTo>
                    <a:pt x="8892" y="11298"/>
                    <a:pt x="8758" y="11378"/>
                    <a:pt x="8615" y="11439"/>
                  </a:cubicBezTo>
                  <a:cubicBezTo>
                    <a:pt x="8614" y="11440"/>
                    <a:pt x="8613" y="11440"/>
                    <a:pt x="8612" y="11440"/>
                  </a:cubicBezTo>
                  <a:cubicBezTo>
                    <a:pt x="8607" y="11440"/>
                    <a:pt x="8600" y="11437"/>
                    <a:pt x="8584" y="11435"/>
                  </a:cubicBezTo>
                  <a:lnTo>
                    <a:pt x="8584" y="11080"/>
                  </a:lnTo>
                  <a:cubicBezTo>
                    <a:pt x="8582" y="10860"/>
                    <a:pt x="8447" y="10733"/>
                    <a:pt x="8243" y="10733"/>
                  </a:cubicBezTo>
                  <a:cubicBezTo>
                    <a:pt x="8242" y="10733"/>
                    <a:pt x="8241" y="10733"/>
                    <a:pt x="8240" y="10733"/>
                  </a:cubicBezTo>
                  <a:cubicBezTo>
                    <a:pt x="7643" y="10734"/>
                    <a:pt x="7046" y="10734"/>
                    <a:pt x="6449" y="10734"/>
                  </a:cubicBezTo>
                  <a:cubicBezTo>
                    <a:pt x="5852" y="10734"/>
                    <a:pt x="5255" y="10734"/>
                    <a:pt x="4658" y="10733"/>
                  </a:cubicBezTo>
                  <a:cubicBezTo>
                    <a:pt x="4457" y="10733"/>
                    <a:pt x="4304" y="10876"/>
                    <a:pt x="4314" y="11081"/>
                  </a:cubicBezTo>
                  <a:cubicBezTo>
                    <a:pt x="4317" y="11193"/>
                    <a:pt x="4314" y="11305"/>
                    <a:pt x="4314" y="11424"/>
                  </a:cubicBezTo>
                  <a:cubicBezTo>
                    <a:pt x="4179" y="11381"/>
                    <a:pt x="4052" y="11336"/>
                    <a:pt x="3922" y="11303"/>
                  </a:cubicBezTo>
                  <a:cubicBezTo>
                    <a:pt x="3812" y="11275"/>
                    <a:pt x="3792" y="11258"/>
                    <a:pt x="3805" y="11151"/>
                  </a:cubicBezTo>
                  <a:cubicBezTo>
                    <a:pt x="3807" y="11122"/>
                    <a:pt x="3826" y="11088"/>
                    <a:pt x="3848" y="11073"/>
                  </a:cubicBezTo>
                  <a:cubicBezTo>
                    <a:pt x="4080" y="10914"/>
                    <a:pt x="4246" y="10704"/>
                    <a:pt x="4351" y="10443"/>
                  </a:cubicBezTo>
                  <a:cubicBezTo>
                    <a:pt x="4359" y="10425"/>
                    <a:pt x="4392" y="10412"/>
                    <a:pt x="4413" y="10399"/>
                  </a:cubicBezTo>
                  <a:cubicBezTo>
                    <a:pt x="4417" y="10397"/>
                    <a:pt x="4423" y="10396"/>
                    <a:pt x="4429" y="10396"/>
                  </a:cubicBezTo>
                  <a:cubicBezTo>
                    <a:pt x="4438" y="10396"/>
                    <a:pt x="4447" y="10398"/>
                    <a:pt x="4457" y="10398"/>
                  </a:cubicBezTo>
                  <a:cubicBezTo>
                    <a:pt x="5815" y="10398"/>
                    <a:pt x="7173" y="10398"/>
                    <a:pt x="8531" y="10395"/>
                  </a:cubicBezTo>
                  <a:close/>
                  <a:moveTo>
                    <a:pt x="8128" y="11199"/>
                  </a:moveTo>
                  <a:cubicBezTo>
                    <a:pt x="8127" y="11340"/>
                    <a:pt x="8130" y="11476"/>
                    <a:pt x="8127" y="11610"/>
                  </a:cubicBezTo>
                  <a:cubicBezTo>
                    <a:pt x="8124" y="11695"/>
                    <a:pt x="8049" y="11701"/>
                    <a:pt x="7992" y="11722"/>
                  </a:cubicBezTo>
                  <a:cubicBezTo>
                    <a:pt x="7984" y="11725"/>
                    <a:pt x="7975" y="11726"/>
                    <a:pt x="7966" y="11726"/>
                  </a:cubicBezTo>
                  <a:cubicBezTo>
                    <a:pt x="7952" y="11726"/>
                    <a:pt x="7936" y="11724"/>
                    <a:pt x="7922" y="11724"/>
                  </a:cubicBezTo>
                  <a:cubicBezTo>
                    <a:pt x="7534" y="11724"/>
                    <a:pt x="7148" y="11723"/>
                    <a:pt x="6761" y="11723"/>
                  </a:cubicBezTo>
                  <a:cubicBezTo>
                    <a:pt x="6181" y="11723"/>
                    <a:pt x="5601" y="11724"/>
                    <a:pt x="5021" y="11727"/>
                  </a:cubicBezTo>
                  <a:cubicBezTo>
                    <a:pt x="4926" y="11727"/>
                    <a:pt x="4863" y="11678"/>
                    <a:pt x="4795" y="11635"/>
                  </a:cubicBezTo>
                  <a:cubicBezTo>
                    <a:pt x="4784" y="11627"/>
                    <a:pt x="4775" y="11606"/>
                    <a:pt x="4775" y="11592"/>
                  </a:cubicBezTo>
                  <a:cubicBezTo>
                    <a:pt x="4774" y="11462"/>
                    <a:pt x="4775" y="11333"/>
                    <a:pt x="4775" y="11199"/>
                  </a:cubicBezTo>
                  <a:close/>
                  <a:moveTo>
                    <a:pt x="2602" y="11274"/>
                  </a:moveTo>
                  <a:cubicBezTo>
                    <a:pt x="2735" y="11318"/>
                    <a:pt x="2874" y="11337"/>
                    <a:pt x="3012" y="11337"/>
                  </a:cubicBezTo>
                  <a:cubicBezTo>
                    <a:pt x="3127" y="11337"/>
                    <a:pt x="3241" y="11324"/>
                    <a:pt x="3349" y="11302"/>
                  </a:cubicBezTo>
                  <a:cubicBezTo>
                    <a:pt x="3374" y="11369"/>
                    <a:pt x="3398" y="11434"/>
                    <a:pt x="3427" y="11516"/>
                  </a:cubicBezTo>
                  <a:cubicBezTo>
                    <a:pt x="3328" y="11594"/>
                    <a:pt x="3224" y="11680"/>
                    <a:pt x="3114" y="11758"/>
                  </a:cubicBezTo>
                  <a:cubicBezTo>
                    <a:pt x="3070" y="11789"/>
                    <a:pt x="3039" y="11859"/>
                    <a:pt x="2981" y="11859"/>
                  </a:cubicBezTo>
                  <a:cubicBezTo>
                    <a:pt x="2966" y="11859"/>
                    <a:pt x="2949" y="11854"/>
                    <a:pt x="2930" y="11843"/>
                  </a:cubicBezTo>
                  <a:cubicBezTo>
                    <a:pt x="2866" y="11806"/>
                    <a:pt x="2810" y="11752"/>
                    <a:pt x="2752" y="11705"/>
                  </a:cubicBezTo>
                  <a:cubicBezTo>
                    <a:pt x="2673" y="11642"/>
                    <a:pt x="2595" y="11579"/>
                    <a:pt x="2520" y="11517"/>
                  </a:cubicBezTo>
                  <a:lnTo>
                    <a:pt x="2602" y="11274"/>
                  </a:lnTo>
                  <a:close/>
                  <a:moveTo>
                    <a:pt x="9550" y="11274"/>
                  </a:moveTo>
                  <a:cubicBezTo>
                    <a:pt x="9685" y="11315"/>
                    <a:pt x="9822" y="11335"/>
                    <a:pt x="9963" y="11335"/>
                  </a:cubicBezTo>
                  <a:cubicBezTo>
                    <a:pt x="10073" y="11335"/>
                    <a:pt x="10185" y="11323"/>
                    <a:pt x="10298" y="11298"/>
                  </a:cubicBezTo>
                  <a:cubicBezTo>
                    <a:pt x="10317" y="11363"/>
                    <a:pt x="10341" y="11427"/>
                    <a:pt x="10355" y="11492"/>
                  </a:cubicBezTo>
                  <a:cubicBezTo>
                    <a:pt x="10362" y="11514"/>
                    <a:pt x="10345" y="11544"/>
                    <a:pt x="10330" y="11557"/>
                  </a:cubicBezTo>
                  <a:cubicBezTo>
                    <a:pt x="10197" y="11663"/>
                    <a:pt x="10062" y="11765"/>
                    <a:pt x="9926" y="11869"/>
                  </a:cubicBezTo>
                  <a:cubicBezTo>
                    <a:pt x="9792" y="11765"/>
                    <a:pt x="9662" y="11666"/>
                    <a:pt x="9530" y="11565"/>
                  </a:cubicBezTo>
                  <a:cubicBezTo>
                    <a:pt x="9495" y="11538"/>
                    <a:pt x="9482" y="11509"/>
                    <a:pt x="9500" y="11462"/>
                  </a:cubicBezTo>
                  <a:cubicBezTo>
                    <a:pt x="9522" y="11404"/>
                    <a:pt x="9532" y="11342"/>
                    <a:pt x="9550" y="11274"/>
                  </a:cubicBezTo>
                  <a:close/>
                  <a:moveTo>
                    <a:pt x="3884" y="11770"/>
                  </a:moveTo>
                  <a:cubicBezTo>
                    <a:pt x="3904" y="11770"/>
                    <a:pt x="3924" y="11776"/>
                    <a:pt x="3946" y="11793"/>
                  </a:cubicBezTo>
                  <a:cubicBezTo>
                    <a:pt x="3974" y="11814"/>
                    <a:pt x="4012" y="11823"/>
                    <a:pt x="4056" y="11841"/>
                  </a:cubicBezTo>
                  <a:cubicBezTo>
                    <a:pt x="3971" y="11947"/>
                    <a:pt x="3889" y="12049"/>
                    <a:pt x="3807" y="12152"/>
                  </a:cubicBezTo>
                  <a:cubicBezTo>
                    <a:pt x="3792" y="12172"/>
                    <a:pt x="3778" y="12193"/>
                    <a:pt x="3762" y="12215"/>
                  </a:cubicBezTo>
                  <a:cubicBezTo>
                    <a:pt x="3733" y="12252"/>
                    <a:pt x="3689" y="12272"/>
                    <a:pt x="3644" y="12272"/>
                  </a:cubicBezTo>
                  <a:cubicBezTo>
                    <a:pt x="3616" y="12272"/>
                    <a:pt x="3587" y="12264"/>
                    <a:pt x="3560" y="12247"/>
                  </a:cubicBezTo>
                  <a:cubicBezTo>
                    <a:pt x="3530" y="12230"/>
                    <a:pt x="3502" y="12212"/>
                    <a:pt x="3472" y="12195"/>
                  </a:cubicBezTo>
                  <a:cubicBezTo>
                    <a:pt x="3444" y="12176"/>
                    <a:pt x="3415" y="12158"/>
                    <a:pt x="3384" y="12137"/>
                  </a:cubicBezTo>
                  <a:cubicBezTo>
                    <a:pt x="3523" y="12026"/>
                    <a:pt x="3663" y="11918"/>
                    <a:pt x="3802" y="11806"/>
                  </a:cubicBezTo>
                  <a:cubicBezTo>
                    <a:pt x="3830" y="11785"/>
                    <a:pt x="3856" y="11770"/>
                    <a:pt x="3884" y="11770"/>
                  </a:cubicBezTo>
                  <a:close/>
                  <a:moveTo>
                    <a:pt x="2070" y="11771"/>
                  </a:moveTo>
                  <a:cubicBezTo>
                    <a:pt x="2082" y="11771"/>
                    <a:pt x="2094" y="11773"/>
                    <a:pt x="2103" y="11779"/>
                  </a:cubicBezTo>
                  <a:cubicBezTo>
                    <a:pt x="2258" y="11898"/>
                    <a:pt x="2412" y="12018"/>
                    <a:pt x="2568" y="12138"/>
                  </a:cubicBezTo>
                  <a:cubicBezTo>
                    <a:pt x="2500" y="12175"/>
                    <a:pt x="2435" y="12208"/>
                    <a:pt x="2377" y="12246"/>
                  </a:cubicBezTo>
                  <a:cubicBezTo>
                    <a:pt x="2349" y="12265"/>
                    <a:pt x="2323" y="12274"/>
                    <a:pt x="2298" y="12274"/>
                  </a:cubicBezTo>
                  <a:cubicBezTo>
                    <a:pt x="2260" y="12274"/>
                    <a:pt x="2226" y="12253"/>
                    <a:pt x="2192" y="12222"/>
                  </a:cubicBezTo>
                  <a:cubicBezTo>
                    <a:pt x="2185" y="12216"/>
                    <a:pt x="2179" y="12209"/>
                    <a:pt x="2173" y="12202"/>
                  </a:cubicBezTo>
                  <a:cubicBezTo>
                    <a:pt x="2081" y="12084"/>
                    <a:pt x="1989" y="11967"/>
                    <a:pt x="1890" y="11841"/>
                  </a:cubicBezTo>
                  <a:cubicBezTo>
                    <a:pt x="1948" y="11816"/>
                    <a:pt x="1998" y="11792"/>
                    <a:pt x="2052" y="11773"/>
                  </a:cubicBezTo>
                  <a:cubicBezTo>
                    <a:pt x="2057" y="11772"/>
                    <a:pt x="2063" y="11771"/>
                    <a:pt x="2070" y="11771"/>
                  </a:cubicBezTo>
                  <a:close/>
                  <a:moveTo>
                    <a:pt x="9020" y="11771"/>
                  </a:moveTo>
                  <a:cubicBezTo>
                    <a:pt x="9046" y="11771"/>
                    <a:pt x="9080" y="11796"/>
                    <a:pt x="9106" y="11814"/>
                  </a:cubicBezTo>
                  <a:cubicBezTo>
                    <a:pt x="9242" y="11920"/>
                    <a:pt x="9376" y="12028"/>
                    <a:pt x="9517" y="12140"/>
                  </a:cubicBezTo>
                  <a:cubicBezTo>
                    <a:pt x="9451" y="12179"/>
                    <a:pt x="9386" y="12215"/>
                    <a:pt x="9322" y="12253"/>
                  </a:cubicBezTo>
                  <a:cubicBezTo>
                    <a:pt x="9296" y="12268"/>
                    <a:pt x="9271" y="12276"/>
                    <a:pt x="9247" y="12276"/>
                  </a:cubicBezTo>
                  <a:cubicBezTo>
                    <a:pt x="9211" y="12276"/>
                    <a:pt x="9178" y="12258"/>
                    <a:pt x="9150" y="12226"/>
                  </a:cubicBezTo>
                  <a:cubicBezTo>
                    <a:pt x="9048" y="12103"/>
                    <a:pt x="8949" y="11976"/>
                    <a:pt x="8843" y="11843"/>
                  </a:cubicBezTo>
                  <a:cubicBezTo>
                    <a:pt x="8902" y="11816"/>
                    <a:pt x="8956" y="11783"/>
                    <a:pt x="9012" y="11772"/>
                  </a:cubicBezTo>
                  <a:cubicBezTo>
                    <a:pt x="9015" y="11771"/>
                    <a:pt x="9017" y="11771"/>
                    <a:pt x="9020" y="11771"/>
                  </a:cubicBezTo>
                  <a:close/>
                  <a:moveTo>
                    <a:pt x="10837" y="11772"/>
                  </a:moveTo>
                  <a:cubicBezTo>
                    <a:pt x="10858" y="11772"/>
                    <a:pt x="10879" y="11779"/>
                    <a:pt x="10903" y="11794"/>
                  </a:cubicBezTo>
                  <a:cubicBezTo>
                    <a:pt x="10932" y="11814"/>
                    <a:pt x="10970" y="11826"/>
                    <a:pt x="11010" y="11843"/>
                  </a:cubicBezTo>
                  <a:cubicBezTo>
                    <a:pt x="10904" y="11977"/>
                    <a:pt x="10805" y="12109"/>
                    <a:pt x="10699" y="12232"/>
                  </a:cubicBezTo>
                  <a:cubicBezTo>
                    <a:pt x="10672" y="12263"/>
                    <a:pt x="10639" y="12277"/>
                    <a:pt x="10604" y="12277"/>
                  </a:cubicBezTo>
                  <a:cubicBezTo>
                    <a:pt x="10574" y="12277"/>
                    <a:pt x="10542" y="12266"/>
                    <a:pt x="10511" y="12247"/>
                  </a:cubicBezTo>
                  <a:cubicBezTo>
                    <a:pt x="10454" y="12215"/>
                    <a:pt x="10399" y="12176"/>
                    <a:pt x="10338" y="12140"/>
                  </a:cubicBezTo>
                  <a:cubicBezTo>
                    <a:pt x="10475" y="12028"/>
                    <a:pt x="10611" y="11925"/>
                    <a:pt x="10745" y="11814"/>
                  </a:cubicBezTo>
                  <a:cubicBezTo>
                    <a:pt x="10776" y="11788"/>
                    <a:pt x="10806" y="11772"/>
                    <a:pt x="10837" y="11772"/>
                  </a:cubicBezTo>
                  <a:close/>
                  <a:moveTo>
                    <a:pt x="7457" y="12172"/>
                  </a:moveTo>
                  <a:cubicBezTo>
                    <a:pt x="7405" y="12243"/>
                    <a:pt x="7349" y="12304"/>
                    <a:pt x="7313" y="12377"/>
                  </a:cubicBezTo>
                  <a:cubicBezTo>
                    <a:pt x="7262" y="12478"/>
                    <a:pt x="7194" y="12506"/>
                    <a:pt x="7085" y="12506"/>
                  </a:cubicBezTo>
                  <a:cubicBezTo>
                    <a:pt x="7082" y="12506"/>
                    <a:pt x="7080" y="12506"/>
                    <a:pt x="7077" y="12506"/>
                  </a:cubicBezTo>
                  <a:cubicBezTo>
                    <a:pt x="6872" y="12503"/>
                    <a:pt x="6667" y="12502"/>
                    <a:pt x="6462" y="12502"/>
                  </a:cubicBezTo>
                  <a:cubicBezTo>
                    <a:pt x="6226" y="12502"/>
                    <a:pt x="5990" y="12503"/>
                    <a:pt x="5754" y="12505"/>
                  </a:cubicBezTo>
                  <a:cubicBezTo>
                    <a:pt x="5707" y="12505"/>
                    <a:pt x="5681" y="12493"/>
                    <a:pt x="5654" y="12448"/>
                  </a:cubicBezTo>
                  <a:cubicBezTo>
                    <a:pt x="5601" y="12353"/>
                    <a:pt x="5533" y="12267"/>
                    <a:pt x="5468" y="12172"/>
                  </a:cubicBezTo>
                  <a:close/>
                  <a:moveTo>
                    <a:pt x="9926" y="12434"/>
                  </a:moveTo>
                  <a:cubicBezTo>
                    <a:pt x="9996" y="12474"/>
                    <a:pt x="10065" y="12515"/>
                    <a:pt x="10144" y="12561"/>
                  </a:cubicBezTo>
                  <a:cubicBezTo>
                    <a:pt x="10073" y="12626"/>
                    <a:pt x="10086" y="12745"/>
                    <a:pt x="9967" y="12768"/>
                  </a:cubicBezTo>
                  <a:cubicBezTo>
                    <a:pt x="9951" y="12771"/>
                    <a:pt x="9936" y="12772"/>
                    <a:pt x="9923" y="12772"/>
                  </a:cubicBezTo>
                  <a:cubicBezTo>
                    <a:pt x="9791" y="12772"/>
                    <a:pt x="9786" y="12633"/>
                    <a:pt x="9713" y="12558"/>
                  </a:cubicBezTo>
                  <a:cubicBezTo>
                    <a:pt x="9789" y="12515"/>
                    <a:pt x="9857" y="12474"/>
                    <a:pt x="9926" y="12434"/>
                  </a:cubicBezTo>
                  <a:close/>
                  <a:moveTo>
                    <a:pt x="2968" y="12457"/>
                  </a:moveTo>
                  <a:cubicBezTo>
                    <a:pt x="3023" y="12457"/>
                    <a:pt x="3080" y="12495"/>
                    <a:pt x="3198" y="12571"/>
                  </a:cubicBezTo>
                  <a:cubicBezTo>
                    <a:pt x="3137" y="12639"/>
                    <a:pt x="3091" y="12734"/>
                    <a:pt x="3021" y="12761"/>
                  </a:cubicBezTo>
                  <a:cubicBezTo>
                    <a:pt x="2993" y="12771"/>
                    <a:pt x="2972" y="12778"/>
                    <a:pt x="2954" y="12778"/>
                  </a:cubicBezTo>
                  <a:cubicBezTo>
                    <a:pt x="2901" y="12778"/>
                    <a:pt x="2871" y="12724"/>
                    <a:pt x="2769" y="12561"/>
                  </a:cubicBezTo>
                  <a:cubicBezTo>
                    <a:pt x="2866" y="12492"/>
                    <a:pt x="2916" y="12457"/>
                    <a:pt x="2968" y="12457"/>
                  </a:cubicBezTo>
                  <a:close/>
                  <a:moveTo>
                    <a:pt x="2978" y="13219"/>
                  </a:moveTo>
                  <a:lnTo>
                    <a:pt x="3005" y="13229"/>
                  </a:lnTo>
                  <a:cubicBezTo>
                    <a:pt x="3080" y="13639"/>
                    <a:pt x="3158" y="14048"/>
                    <a:pt x="3236" y="14461"/>
                  </a:cubicBezTo>
                  <a:lnTo>
                    <a:pt x="2711" y="14461"/>
                  </a:lnTo>
                  <a:cubicBezTo>
                    <a:pt x="2765" y="14177"/>
                    <a:pt x="2817" y="13901"/>
                    <a:pt x="2868" y="13624"/>
                  </a:cubicBezTo>
                  <a:cubicBezTo>
                    <a:pt x="2888" y="13516"/>
                    <a:pt x="2902" y="13406"/>
                    <a:pt x="2924" y="13300"/>
                  </a:cubicBezTo>
                  <a:cubicBezTo>
                    <a:pt x="2932" y="13270"/>
                    <a:pt x="2958" y="13245"/>
                    <a:pt x="2978" y="13219"/>
                  </a:cubicBezTo>
                  <a:close/>
                  <a:moveTo>
                    <a:pt x="9929" y="13228"/>
                  </a:moveTo>
                  <a:cubicBezTo>
                    <a:pt x="9940" y="13243"/>
                    <a:pt x="9957" y="13259"/>
                    <a:pt x="9962" y="13277"/>
                  </a:cubicBezTo>
                  <a:cubicBezTo>
                    <a:pt x="10004" y="13485"/>
                    <a:pt x="10045" y="13694"/>
                    <a:pt x="10086" y="13902"/>
                  </a:cubicBezTo>
                  <a:cubicBezTo>
                    <a:pt x="10122" y="14086"/>
                    <a:pt x="10153" y="14270"/>
                    <a:pt x="10187" y="14461"/>
                  </a:cubicBezTo>
                  <a:lnTo>
                    <a:pt x="9665" y="14461"/>
                  </a:lnTo>
                  <a:cubicBezTo>
                    <a:pt x="9707" y="14232"/>
                    <a:pt x="9749" y="14006"/>
                    <a:pt x="9792" y="13778"/>
                  </a:cubicBezTo>
                  <a:cubicBezTo>
                    <a:pt x="9824" y="13611"/>
                    <a:pt x="9856" y="13445"/>
                    <a:pt x="9891" y="13279"/>
                  </a:cubicBezTo>
                  <a:cubicBezTo>
                    <a:pt x="9894" y="13259"/>
                    <a:pt x="9916" y="13245"/>
                    <a:pt x="9929" y="13228"/>
                  </a:cubicBezTo>
                  <a:close/>
                  <a:moveTo>
                    <a:pt x="1429" y="12009"/>
                  </a:moveTo>
                  <a:cubicBezTo>
                    <a:pt x="1583" y="12198"/>
                    <a:pt x="1722" y="12384"/>
                    <a:pt x="1876" y="12556"/>
                  </a:cubicBezTo>
                  <a:cubicBezTo>
                    <a:pt x="1979" y="12670"/>
                    <a:pt x="2124" y="12720"/>
                    <a:pt x="2279" y="12732"/>
                  </a:cubicBezTo>
                  <a:cubicBezTo>
                    <a:pt x="2309" y="12734"/>
                    <a:pt x="2344" y="12761"/>
                    <a:pt x="2364" y="12785"/>
                  </a:cubicBezTo>
                  <a:cubicBezTo>
                    <a:pt x="2407" y="12844"/>
                    <a:pt x="2439" y="12909"/>
                    <a:pt x="2477" y="12969"/>
                  </a:cubicBezTo>
                  <a:cubicBezTo>
                    <a:pt x="2540" y="13066"/>
                    <a:pt x="2489" y="13163"/>
                    <a:pt x="2475" y="13252"/>
                  </a:cubicBezTo>
                  <a:cubicBezTo>
                    <a:pt x="2422" y="13553"/>
                    <a:pt x="2361" y="13852"/>
                    <a:pt x="2305" y="14153"/>
                  </a:cubicBezTo>
                  <a:cubicBezTo>
                    <a:pt x="2285" y="14253"/>
                    <a:pt x="2265" y="14355"/>
                    <a:pt x="2245" y="14460"/>
                  </a:cubicBezTo>
                  <a:lnTo>
                    <a:pt x="1508" y="14460"/>
                  </a:lnTo>
                  <a:cubicBezTo>
                    <a:pt x="1508" y="14313"/>
                    <a:pt x="1507" y="14168"/>
                    <a:pt x="1508" y="14021"/>
                  </a:cubicBezTo>
                  <a:cubicBezTo>
                    <a:pt x="1510" y="13927"/>
                    <a:pt x="1480" y="13850"/>
                    <a:pt x="1388" y="13810"/>
                  </a:cubicBezTo>
                  <a:cubicBezTo>
                    <a:pt x="1352" y="13795"/>
                    <a:pt x="1316" y="13787"/>
                    <a:pt x="1281" y="13787"/>
                  </a:cubicBezTo>
                  <a:cubicBezTo>
                    <a:pt x="1228" y="13787"/>
                    <a:pt x="1179" y="13805"/>
                    <a:pt x="1135" y="13843"/>
                  </a:cubicBezTo>
                  <a:cubicBezTo>
                    <a:pt x="1099" y="13874"/>
                    <a:pt x="1071" y="13935"/>
                    <a:pt x="1070" y="13985"/>
                  </a:cubicBezTo>
                  <a:cubicBezTo>
                    <a:pt x="1061" y="14140"/>
                    <a:pt x="1067" y="14296"/>
                    <a:pt x="1067" y="14461"/>
                  </a:cubicBezTo>
                  <a:cubicBezTo>
                    <a:pt x="972" y="14461"/>
                    <a:pt x="879" y="14463"/>
                    <a:pt x="787" y="14463"/>
                  </a:cubicBezTo>
                  <a:cubicBezTo>
                    <a:pt x="730" y="14463"/>
                    <a:pt x="673" y="14463"/>
                    <a:pt x="616" y="14460"/>
                  </a:cubicBezTo>
                  <a:cubicBezTo>
                    <a:pt x="525" y="14454"/>
                    <a:pt x="484" y="14398"/>
                    <a:pt x="484" y="14306"/>
                  </a:cubicBezTo>
                  <a:cubicBezTo>
                    <a:pt x="484" y="13986"/>
                    <a:pt x="473" y="13665"/>
                    <a:pt x="488" y="13344"/>
                  </a:cubicBezTo>
                  <a:cubicBezTo>
                    <a:pt x="502" y="13035"/>
                    <a:pt x="614" y="12755"/>
                    <a:pt x="805" y="12507"/>
                  </a:cubicBezTo>
                  <a:cubicBezTo>
                    <a:pt x="972" y="12290"/>
                    <a:pt x="1187" y="12133"/>
                    <a:pt x="1429" y="12009"/>
                  </a:cubicBezTo>
                  <a:close/>
                  <a:moveTo>
                    <a:pt x="4526" y="12028"/>
                  </a:moveTo>
                  <a:cubicBezTo>
                    <a:pt x="4540" y="12028"/>
                    <a:pt x="4554" y="12030"/>
                    <a:pt x="4563" y="12035"/>
                  </a:cubicBezTo>
                  <a:cubicBezTo>
                    <a:pt x="4761" y="12145"/>
                    <a:pt x="4942" y="12273"/>
                    <a:pt x="5089" y="12451"/>
                  </a:cubicBezTo>
                  <a:cubicBezTo>
                    <a:pt x="5216" y="12605"/>
                    <a:pt x="5328" y="12766"/>
                    <a:pt x="5378" y="12959"/>
                  </a:cubicBezTo>
                  <a:cubicBezTo>
                    <a:pt x="5422" y="13129"/>
                    <a:pt x="5450" y="13304"/>
                    <a:pt x="5460" y="13478"/>
                  </a:cubicBezTo>
                  <a:cubicBezTo>
                    <a:pt x="5471" y="13745"/>
                    <a:pt x="5463" y="14014"/>
                    <a:pt x="5461" y="14282"/>
                  </a:cubicBezTo>
                  <a:cubicBezTo>
                    <a:pt x="5461" y="14402"/>
                    <a:pt x="5399" y="14464"/>
                    <a:pt x="5279" y="14464"/>
                  </a:cubicBezTo>
                  <a:lnTo>
                    <a:pt x="4880" y="14464"/>
                  </a:lnTo>
                  <a:lnTo>
                    <a:pt x="4880" y="14013"/>
                  </a:lnTo>
                  <a:cubicBezTo>
                    <a:pt x="4880" y="13873"/>
                    <a:pt x="4798" y="13792"/>
                    <a:pt x="4658" y="13792"/>
                  </a:cubicBezTo>
                  <a:cubicBezTo>
                    <a:pt x="4519" y="13792"/>
                    <a:pt x="4438" y="13873"/>
                    <a:pt x="4438" y="14014"/>
                  </a:cubicBezTo>
                  <a:lnTo>
                    <a:pt x="4438" y="14458"/>
                  </a:lnTo>
                  <a:lnTo>
                    <a:pt x="3700" y="14458"/>
                  </a:lnTo>
                  <a:cubicBezTo>
                    <a:pt x="3670" y="14308"/>
                    <a:pt x="3638" y="14154"/>
                    <a:pt x="3609" y="14000"/>
                  </a:cubicBezTo>
                  <a:cubicBezTo>
                    <a:pt x="3575" y="13825"/>
                    <a:pt x="3544" y="13648"/>
                    <a:pt x="3512" y="13474"/>
                  </a:cubicBezTo>
                  <a:cubicBezTo>
                    <a:pt x="3488" y="13337"/>
                    <a:pt x="3459" y="13202"/>
                    <a:pt x="3437" y="13066"/>
                  </a:cubicBezTo>
                  <a:cubicBezTo>
                    <a:pt x="3432" y="13045"/>
                    <a:pt x="3448" y="13017"/>
                    <a:pt x="3461" y="12996"/>
                  </a:cubicBezTo>
                  <a:cubicBezTo>
                    <a:pt x="3507" y="12916"/>
                    <a:pt x="3557" y="12839"/>
                    <a:pt x="3605" y="12761"/>
                  </a:cubicBezTo>
                  <a:cubicBezTo>
                    <a:pt x="3615" y="12747"/>
                    <a:pt x="3636" y="12734"/>
                    <a:pt x="3652" y="12732"/>
                  </a:cubicBezTo>
                  <a:cubicBezTo>
                    <a:pt x="3884" y="12724"/>
                    <a:pt x="4049" y="12608"/>
                    <a:pt x="4181" y="12421"/>
                  </a:cubicBezTo>
                  <a:cubicBezTo>
                    <a:pt x="4274" y="12287"/>
                    <a:pt x="4386" y="12162"/>
                    <a:pt x="4492" y="12038"/>
                  </a:cubicBezTo>
                  <a:cubicBezTo>
                    <a:pt x="4497" y="12031"/>
                    <a:pt x="4511" y="12028"/>
                    <a:pt x="4526" y="12028"/>
                  </a:cubicBezTo>
                  <a:close/>
                  <a:moveTo>
                    <a:pt x="8404" y="12032"/>
                  </a:moveTo>
                  <a:cubicBezTo>
                    <a:pt x="8541" y="12203"/>
                    <a:pt x="8676" y="12380"/>
                    <a:pt x="8821" y="12549"/>
                  </a:cubicBezTo>
                  <a:cubicBezTo>
                    <a:pt x="8923" y="12667"/>
                    <a:pt x="9065" y="12721"/>
                    <a:pt x="9219" y="12732"/>
                  </a:cubicBezTo>
                  <a:cubicBezTo>
                    <a:pt x="9277" y="12735"/>
                    <a:pt x="9311" y="12749"/>
                    <a:pt x="9331" y="12805"/>
                  </a:cubicBezTo>
                  <a:cubicBezTo>
                    <a:pt x="9338" y="12826"/>
                    <a:pt x="9350" y="12847"/>
                    <a:pt x="9366" y="12863"/>
                  </a:cubicBezTo>
                  <a:cubicBezTo>
                    <a:pt x="9515" y="13011"/>
                    <a:pt x="9438" y="13188"/>
                    <a:pt x="9410" y="13355"/>
                  </a:cubicBezTo>
                  <a:cubicBezTo>
                    <a:pt x="9359" y="13655"/>
                    <a:pt x="9295" y="13955"/>
                    <a:pt x="9239" y="14255"/>
                  </a:cubicBezTo>
                  <a:cubicBezTo>
                    <a:pt x="9226" y="14323"/>
                    <a:pt x="9212" y="14389"/>
                    <a:pt x="9198" y="14464"/>
                  </a:cubicBezTo>
                  <a:lnTo>
                    <a:pt x="8533" y="14464"/>
                  </a:lnTo>
                  <a:cubicBezTo>
                    <a:pt x="8533" y="14317"/>
                    <a:pt x="8534" y="14174"/>
                    <a:pt x="8533" y="14030"/>
                  </a:cubicBezTo>
                  <a:cubicBezTo>
                    <a:pt x="8531" y="13913"/>
                    <a:pt x="8458" y="13789"/>
                    <a:pt x="8306" y="13789"/>
                  </a:cubicBezTo>
                  <a:cubicBezTo>
                    <a:pt x="8302" y="13789"/>
                    <a:pt x="8298" y="13789"/>
                    <a:pt x="8294" y="13789"/>
                  </a:cubicBezTo>
                  <a:cubicBezTo>
                    <a:pt x="8171" y="13795"/>
                    <a:pt x="8077" y="13884"/>
                    <a:pt x="8074" y="14011"/>
                  </a:cubicBezTo>
                  <a:cubicBezTo>
                    <a:pt x="8073" y="14157"/>
                    <a:pt x="8074" y="14304"/>
                    <a:pt x="8074" y="14464"/>
                  </a:cubicBezTo>
                  <a:cubicBezTo>
                    <a:pt x="7989" y="14464"/>
                    <a:pt x="7905" y="14465"/>
                    <a:pt x="7821" y="14465"/>
                  </a:cubicBezTo>
                  <a:cubicBezTo>
                    <a:pt x="7737" y="14465"/>
                    <a:pt x="7654" y="14464"/>
                    <a:pt x="7571" y="14461"/>
                  </a:cubicBezTo>
                  <a:cubicBezTo>
                    <a:pt x="7491" y="14458"/>
                    <a:pt x="7441" y="14389"/>
                    <a:pt x="7441" y="14308"/>
                  </a:cubicBezTo>
                  <a:cubicBezTo>
                    <a:pt x="7441" y="13999"/>
                    <a:pt x="7429" y="13689"/>
                    <a:pt x="7443" y="13382"/>
                  </a:cubicBezTo>
                  <a:cubicBezTo>
                    <a:pt x="7456" y="13085"/>
                    <a:pt x="7557" y="12812"/>
                    <a:pt x="7735" y="12573"/>
                  </a:cubicBezTo>
                  <a:cubicBezTo>
                    <a:pt x="7910" y="12338"/>
                    <a:pt x="8141" y="12168"/>
                    <a:pt x="8404" y="12032"/>
                  </a:cubicBezTo>
                  <a:close/>
                  <a:moveTo>
                    <a:pt x="2588" y="1"/>
                  </a:moveTo>
                  <a:cubicBezTo>
                    <a:pt x="2455" y="52"/>
                    <a:pt x="2316" y="96"/>
                    <a:pt x="2216" y="206"/>
                  </a:cubicBezTo>
                  <a:cubicBezTo>
                    <a:pt x="2018" y="420"/>
                    <a:pt x="1955" y="673"/>
                    <a:pt x="2047" y="943"/>
                  </a:cubicBezTo>
                  <a:cubicBezTo>
                    <a:pt x="2135" y="1198"/>
                    <a:pt x="2315" y="1367"/>
                    <a:pt x="2592" y="1417"/>
                  </a:cubicBezTo>
                  <a:cubicBezTo>
                    <a:pt x="2617" y="1423"/>
                    <a:pt x="2654" y="1457"/>
                    <a:pt x="2656" y="1478"/>
                  </a:cubicBezTo>
                  <a:cubicBezTo>
                    <a:pt x="2661" y="1599"/>
                    <a:pt x="2660" y="1723"/>
                    <a:pt x="2660" y="1856"/>
                  </a:cubicBezTo>
                  <a:lnTo>
                    <a:pt x="2541" y="1856"/>
                  </a:lnTo>
                  <a:cubicBezTo>
                    <a:pt x="2290" y="1856"/>
                    <a:pt x="2039" y="1854"/>
                    <a:pt x="1788" y="1854"/>
                  </a:cubicBezTo>
                  <a:cubicBezTo>
                    <a:pt x="1662" y="1854"/>
                    <a:pt x="1537" y="1855"/>
                    <a:pt x="1411" y="1856"/>
                  </a:cubicBezTo>
                  <a:cubicBezTo>
                    <a:pt x="859" y="1861"/>
                    <a:pt x="395" y="2223"/>
                    <a:pt x="304" y="2777"/>
                  </a:cubicBezTo>
                  <a:cubicBezTo>
                    <a:pt x="256" y="3076"/>
                    <a:pt x="293" y="3389"/>
                    <a:pt x="293" y="3696"/>
                  </a:cubicBezTo>
                  <a:cubicBezTo>
                    <a:pt x="293" y="3927"/>
                    <a:pt x="340" y="4152"/>
                    <a:pt x="399" y="4372"/>
                  </a:cubicBezTo>
                  <a:cubicBezTo>
                    <a:pt x="509" y="4769"/>
                    <a:pt x="686" y="5132"/>
                    <a:pt x="937" y="5458"/>
                  </a:cubicBezTo>
                  <a:cubicBezTo>
                    <a:pt x="1276" y="5900"/>
                    <a:pt x="1699" y="6236"/>
                    <a:pt x="2209" y="6462"/>
                  </a:cubicBezTo>
                  <a:cubicBezTo>
                    <a:pt x="2477" y="6581"/>
                    <a:pt x="2759" y="6659"/>
                    <a:pt x="3052" y="6700"/>
                  </a:cubicBezTo>
                  <a:cubicBezTo>
                    <a:pt x="3248" y="6727"/>
                    <a:pt x="3444" y="6733"/>
                    <a:pt x="3640" y="6733"/>
                  </a:cubicBezTo>
                  <a:cubicBezTo>
                    <a:pt x="3791" y="6733"/>
                    <a:pt x="3943" y="6730"/>
                    <a:pt x="4095" y="6730"/>
                  </a:cubicBezTo>
                  <a:cubicBezTo>
                    <a:pt x="4140" y="6730"/>
                    <a:pt x="4184" y="6730"/>
                    <a:pt x="4229" y="6731"/>
                  </a:cubicBezTo>
                  <a:cubicBezTo>
                    <a:pt x="4303" y="6734"/>
                    <a:pt x="4352" y="6755"/>
                    <a:pt x="4403" y="6806"/>
                  </a:cubicBezTo>
                  <a:cubicBezTo>
                    <a:pt x="4577" y="6981"/>
                    <a:pt x="4754" y="7152"/>
                    <a:pt x="4934" y="7321"/>
                  </a:cubicBezTo>
                  <a:cubicBezTo>
                    <a:pt x="5031" y="7410"/>
                    <a:pt x="5141" y="7486"/>
                    <a:pt x="5248" y="7568"/>
                  </a:cubicBezTo>
                  <a:cubicBezTo>
                    <a:pt x="5280" y="7592"/>
                    <a:pt x="5290" y="7615"/>
                    <a:pt x="5263" y="7653"/>
                  </a:cubicBezTo>
                  <a:cubicBezTo>
                    <a:pt x="5134" y="7832"/>
                    <a:pt x="5151" y="8209"/>
                    <a:pt x="5308" y="8392"/>
                  </a:cubicBezTo>
                  <a:cubicBezTo>
                    <a:pt x="5323" y="8407"/>
                    <a:pt x="5332" y="8443"/>
                    <a:pt x="5325" y="8463"/>
                  </a:cubicBezTo>
                  <a:cubicBezTo>
                    <a:pt x="5191" y="8853"/>
                    <a:pt x="5004" y="9221"/>
                    <a:pt x="4781" y="9568"/>
                  </a:cubicBezTo>
                  <a:cubicBezTo>
                    <a:pt x="4774" y="9579"/>
                    <a:pt x="4762" y="9587"/>
                    <a:pt x="4743" y="9609"/>
                  </a:cubicBezTo>
                  <a:lnTo>
                    <a:pt x="4743" y="9504"/>
                  </a:lnTo>
                  <a:cubicBezTo>
                    <a:pt x="4743" y="9112"/>
                    <a:pt x="4740" y="8719"/>
                    <a:pt x="4745" y="8328"/>
                  </a:cubicBezTo>
                  <a:cubicBezTo>
                    <a:pt x="4752" y="7799"/>
                    <a:pt x="4346" y="7293"/>
                    <a:pt x="3827" y="7211"/>
                  </a:cubicBezTo>
                  <a:cubicBezTo>
                    <a:pt x="3728" y="7195"/>
                    <a:pt x="3625" y="7179"/>
                    <a:pt x="3526" y="7177"/>
                  </a:cubicBezTo>
                  <a:cubicBezTo>
                    <a:pt x="3358" y="7175"/>
                    <a:pt x="3190" y="7174"/>
                    <a:pt x="3023" y="7174"/>
                  </a:cubicBezTo>
                  <a:cubicBezTo>
                    <a:pt x="2885" y="7174"/>
                    <a:pt x="2747" y="7175"/>
                    <a:pt x="2609" y="7177"/>
                  </a:cubicBezTo>
                  <a:cubicBezTo>
                    <a:pt x="2316" y="7181"/>
                    <a:pt x="2044" y="7250"/>
                    <a:pt x="1803" y="7423"/>
                  </a:cubicBezTo>
                  <a:cubicBezTo>
                    <a:pt x="1503" y="7635"/>
                    <a:pt x="1300" y="7922"/>
                    <a:pt x="1258" y="8284"/>
                  </a:cubicBezTo>
                  <a:cubicBezTo>
                    <a:pt x="1224" y="8569"/>
                    <a:pt x="1251" y="8860"/>
                    <a:pt x="1248" y="9150"/>
                  </a:cubicBezTo>
                  <a:cubicBezTo>
                    <a:pt x="1248" y="9178"/>
                    <a:pt x="1232" y="9207"/>
                    <a:pt x="1232" y="9235"/>
                  </a:cubicBezTo>
                  <a:cubicBezTo>
                    <a:pt x="1223" y="9476"/>
                    <a:pt x="1156" y="9723"/>
                    <a:pt x="1305" y="9948"/>
                  </a:cubicBezTo>
                  <a:cubicBezTo>
                    <a:pt x="1374" y="10053"/>
                    <a:pt x="1466" y="10129"/>
                    <a:pt x="1588" y="10167"/>
                  </a:cubicBezTo>
                  <a:cubicBezTo>
                    <a:pt x="1607" y="10174"/>
                    <a:pt x="1629" y="10204"/>
                    <a:pt x="1634" y="10228"/>
                  </a:cubicBezTo>
                  <a:cubicBezTo>
                    <a:pt x="1704" y="10554"/>
                    <a:pt x="1868" y="10815"/>
                    <a:pt x="2124" y="11025"/>
                  </a:cubicBezTo>
                  <a:cubicBezTo>
                    <a:pt x="2161" y="11056"/>
                    <a:pt x="2145" y="11156"/>
                    <a:pt x="2144" y="11223"/>
                  </a:cubicBezTo>
                  <a:cubicBezTo>
                    <a:pt x="2142" y="11301"/>
                    <a:pt x="2073" y="11305"/>
                    <a:pt x="2018" y="11313"/>
                  </a:cubicBezTo>
                  <a:cubicBezTo>
                    <a:pt x="1668" y="11370"/>
                    <a:pt x="1354" y="11519"/>
                    <a:pt x="1054" y="11697"/>
                  </a:cubicBezTo>
                  <a:cubicBezTo>
                    <a:pt x="859" y="11813"/>
                    <a:pt x="689" y="11957"/>
                    <a:pt x="539" y="12125"/>
                  </a:cubicBezTo>
                  <a:cubicBezTo>
                    <a:pt x="286" y="12403"/>
                    <a:pt x="126" y="12727"/>
                    <a:pt x="67" y="13100"/>
                  </a:cubicBezTo>
                  <a:cubicBezTo>
                    <a:pt x="0" y="13520"/>
                    <a:pt x="34" y="13943"/>
                    <a:pt x="37" y="14367"/>
                  </a:cubicBezTo>
                  <a:cubicBezTo>
                    <a:pt x="38" y="14616"/>
                    <a:pt x="214" y="14835"/>
                    <a:pt x="481" y="14891"/>
                  </a:cubicBezTo>
                  <a:cubicBezTo>
                    <a:pt x="484" y="14891"/>
                    <a:pt x="488" y="14900"/>
                    <a:pt x="490" y="14904"/>
                  </a:cubicBezTo>
                  <a:lnTo>
                    <a:pt x="5467" y="14904"/>
                  </a:lnTo>
                  <a:cubicBezTo>
                    <a:pt x="5617" y="14850"/>
                    <a:pt x="5757" y="14780"/>
                    <a:pt x="5829" y="14632"/>
                  </a:cubicBezTo>
                  <a:cubicBezTo>
                    <a:pt x="5877" y="14536"/>
                    <a:pt x="5915" y="14423"/>
                    <a:pt x="5921" y="14314"/>
                  </a:cubicBezTo>
                  <a:cubicBezTo>
                    <a:pt x="5934" y="14017"/>
                    <a:pt x="5930" y="13720"/>
                    <a:pt x="5922" y="13423"/>
                  </a:cubicBezTo>
                  <a:cubicBezTo>
                    <a:pt x="5920" y="13294"/>
                    <a:pt x="5891" y="13165"/>
                    <a:pt x="5874" y="13037"/>
                  </a:cubicBezTo>
                  <a:cubicBezTo>
                    <a:pt x="5872" y="13013"/>
                    <a:pt x="5874" y="12990"/>
                    <a:pt x="5874" y="12963"/>
                  </a:cubicBezTo>
                  <a:lnTo>
                    <a:pt x="7046" y="12963"/>
                  </a:lnTo>
                  <a:cubicBezTo>
                    <a:pt x="6947" y="13423"/>
                    <a:pt x="6988" y="13888"/>
                    <a:pt x="6985" y="14350"/>
                  </a:cubicBezTo>
                  <a:cubicBezTo>
                    <a:pt x="6984" y="14607"/>
                    <a:pt x="7186" y="14836"/>
                    <a:pt x="7424" y="14887"/>
                  </a:cubicBezTo>
                  <a:cubicBezTo>
                    <a:pt x="7431" y="14890"/>
                    <a:pt x="7436" y="14898"/>
                    <a:pt x="7442" y="14904"/>
                  </a:cubicBezTo>
                  <a:lnTo>
                    <a:pt x="12418" y="14904"/>
                  </a:lnTo>
                  <a:cubicBezTo>
                    <a:pt x="12569" y="14850"/>
                    <a:pt x="12696" y="14771"/>
                    <a:pt x="12786" y="14635"/>
                  </a:cubicBezTo>
                  <a:cubicBezTo>
                    <a:pt x="12852" y="14536"/>
                    <a:pt x="12873" y="14426"/>
                    <a:pt x="12875" y="14314"/>
                  </a:cubicBezTo>
                  <a:cubicBezTo>
                    <a:pt x="12880" y="14023"/>
                    <a:pt x="12889" y="13731"/>
                    <a:pt x="12873" y="13441"/>
                  </a:cubicBezTo>
                  <a:cubicBezTo>
                    <a:pt x="12856" y="13242"/>
                    <a:pt x="12811" y="13044"/>
                    <a:pt x="12769" y="12847"/>
                  </a:cubicBezTo>
                  <a:cubicBezTo>
                    <a:pt x="12744" y="12735"/>
                    <a:pt x="12642" y="12660"/>
                    <a:pt x="12551" y="12660"/>
                  </a:cubicBezTo>
                  <a:cubicBezTo>
                    <a:pt x="12538" y="12660"/>
                    <a:pt x="12526" y="12662"/>
                    <a:pt x="12514" y="12665"/>
                  </a:cubicBezTo>
                  <a:cubicBezTo>
                    <a:pt x="12368" y="12703"/>
                    <a:pt x="12283" y="12817"/>
                    <a:pt x="12331" y="12960"/>
                  </a:cubicBezTo>
                  <a:cubicBezTo>
                    <a:pt x="12432" y="13259"/>
                    <a:pt x="12412" y="13564"/>
                    <a:pt x="12415" y="13869"/>
                  </a:cubicBezTo>
                  <a:lnTo>
                    <a:pt x="12415" y="14303"/>
                  </a:lnTo>
                  <a:cubicBezTo>
                    <a:pt x="12415" y="14395"/>
                    <a:pt x="12353" y="14460"/>
                    <a:pt x="12261" y="14461"/>
                  </a:cubicBezTo>
                  <a:cubicBezTo>
                    <a:pt x="12223" y="14463"/>
                    <a:pt x="12184" y="14463"/>
                    <a:pt x="12146" y="14463"/>
                  </a:cubicBezTo>
                  <a:cubicBezTo>
                    <a:pt x="12068" y="14463"/>
                    <a:pt x="11989" y="14461"/>
                    <a:pt x="11904" y="14461"/>
                  </a:cubicBezTo>
                  <a:cubicBezTo>
                    <a:pt x="11904" y="14318"/>
                    <a:pt x="11908" y="14178"/>
                    <a:pt x="11900" y="14038"/>
                  </a:cubicBezTo>
                  <a:cubicBezTo>
                    <a:pt x="11897" y="13979"/>
                    <a:pt x="11873" y="13914"/>
                    <a:pt x="11841" y="13864"/>
                  </a:cubicBezTo>
                  <a:cubicBezTo>
                    <a:pt x="11803" y="13810"/>
                    <a:pt x="11734" y="13783"/>
                    <a:pt x="11667" y="13783"/>
                  </a:cubicBezTo>
                  <a:cubicBezTo>
                    <a:pt x="11639" y="13783"/>
                    <a:pt x="11612" y="13787"/>
                    <a:pt x="11587" y="13796"/>
                  </a:cubicBezTo>
                  <a:cubicBezTo>
                    <a:pt x="11511" y="13825"/>
                    <a:pt x="11444" y="13921"/>
                    <a:pt x="11444" y="14007"/>
                  </a:cubicBezTo>
                  <a:cubicBezTo>
                    <a:pt x="11442" y="14154"/>
                    <a:pt x="11444" y="14301"/>
                    <a:pt x="11444" y="14454"/>
                  </a:cubicBezTo>
                  <a:lnTo>
                    <a:pt x="10652" y="14454"/>
                  </a:lnTo>
                  <a:cubicBezTo>
                    <a:pt x="10621" y="14297"/>
                    <a:pt x="10591" y="14136"/>
                    <a:pt x="10562" y="13975"/>
                  </a:cubicBezTo>
                  <a:cubicBezTo>
                    <a:pt x="10506" y="13678"/>
                    <a:pt x="10450" y="13380"/>
                    <a:pt x="10395" y="13082"/>
                  </a:cubicBezTo>
                  <a:cubicBezTo>
                    <a:pt x="10392" y="13059"/>
                    <a:pt x="10393" y="13031"/>
                    <a:pt x="10405" y="13011"/>
                  </a:cubicBezTo>
                  <a:cubicBezTo>
                    <a:pt x="10440" y="12946"/>
                    <a:pt x="10479" y="12882"/>
                    <a:pt x="10518" y="12817"/>
                  </a:cubicBezTo>
                  <a:cubicBezTo>
                    <a:pt x="10550" y="12758"/>
                    <a:pt x="10593" y="12734"/>
                    <a:pt x="10668" y="12723"/>
                  </a:cubicBezTo>
                  <a:cubicBezTo>
                    <a:pt x="10826" y="12701"/>
                    <a:pt x="10966" y="12633"/>
                    <a:pt x="11068" y="12496"/>
                  </a:cubicBezTo>
                  <a:cubicBezTo>
                    <a:pt x="11190" y="12338"/>
                    <a:pt x="11321" y="12188"/>
                    <a:pt x="11456" y="12022"/>
                  </a:cubicBezTo>
                  <a:cubicBezTo>
                    <a:pt x="11567" y="12096"/>
                    <a:pt x="11686" y="12171"/>
                    <a:pt x="11801" y="12247"/>
                  </a:cubicBezTo>
                  <a:cubicBezTo>
                    <a:pt x="11842" y="12275"/>
                    <a:pt x="11889" y="12288"/>
                    <a:pt x="11936" y="12288"/>
                  </a:cubicBezTo>
                  <a:cubicBezTo>
                    <a:pt x="12007" y="12288"/>
                    <a:pt x="12077" y="12257"/>
                    <a:pt x="12119" y="12199"/>
                  </a:cubicBezTo>
                  <a:cubicBezTo>
                    <a:pt x="12197" y="12093"/>
                    <a:pt x="12173" y="11959"/>
                    <a:pt x="12067" y="11872"/>
                  </a:cubicBezTo>
                  <a:cubicBezTo>
                    <a:pt x="11808" y="11666"/>
                    <a:pt x="11509" y="11538"/>
                    <a:pt x="11205" y="11421"/>
                  </a:cubicBezTo>
                  <a:cubicBezTo>
                    <a:pt x="11072" y="11370"/>
                    <a:pt x="10931" y="11339"/>
                    <a:pt x="10796" y="11292"/>
                  </a:cubicBezTo>
                  <a:cubicBezTo>
                    <a:pt x="10777" y="11285"/>
                    <a:pt x="10758" y="11248"/>
                    <a:pt x="10758" y="11226"/>
                  </a:cubicBezTo>
                  <a:cubicBezTo>
                    <a:pt x="10755" y="11170"/>
                    <a:pt x="10745" y="11115"/>
                    <a:pt x="10801" y="11066"/>
                  </a:cubicBezTo>
                  <a:cubicBezTo>
                    <a:pt x="10932" y="10946"/>
                    <a:pt x="11077" y="10827"/>
                    <a:pt x="11173" y="10682"/>
                  </a:cubicBezTo>
                  <a:cubicBezTo>
                    <a:pt x="11268" y="10542"/>
                    <a:pt x="11307" y="10367"/>
                    <a:pt x="11375" y="10208"/>
                  </a:cubicBezTo>
                  <a:cubicBezTo>
                    <a:pt x="11385" y="10183"/>
                    <a:pt x="11406" y="10159"/>
                    <a:pt x="11432" y="10148"/>
                  </a:cubicBezTo>
                  <a:cubicBezTo>
                    <a:pt x="11580" y="10083"/>
                    <a:pt x="11692" y="9921"/>
                    <a:pt x="11692" y="9757"/>
                  </a:cubicBezTo>
                  <a:cubicBezTo>
                    <a:pt x="11693" y="9586"/>
                    <a:pt x="11693" y="9416"/>
                    <a:pt x="11692" y="9245"/>
                  </a:cubicBezTo>
                  <a:cubicBezTo>
                    <a:pt x="11686" y="8920"/>
                    <a:pt x="11685" y="8591"/>
                    <a:pt x="11672" y="8266"/>
                  </a:cubicBezTo>
                  <a:cubicBezTo>
                    <a:pt x="11664" y="8030"/>
                    <a:pt x="11487" y="7796"/>
                    <a:pt x="11191" y="7741"/>
                  </a:cubicBezTo>
                  <a:cubicBezTo>
                    <a:pt x="11183" y="7740"/>
                    <a:pt x="11176" y="7735"/>
                    <a:pt x="11169" y="7734"/>
                  </a:cubicBezTo>
                  <a:cubicBezTo>
                    <a:pt x="11137" y="7476"/>
                    <a:pt x="10886" y="7247"/>
                    <a:pt x="10627" y="7247"/>
                  </a:cubicBezTo>
                  <a:cubicBezTo>
                    <a:pt x="10391" y="7247"/>
                    <a:pt x="10155" y="7244"/>
                    <a:pt x="9919" y="7244"/>
                  </a:cubicBezTo>
                  <a:cubicBezTo>
                    <a:pt x="9732" y="7244"/>
                    <a:pt x="9544" y="7246"/>
                    <a:pt x="9358" y="7250"/>
                  </a:cubicBezTo>
                  <a:cubicBezTo>
                    <a:pt x="9090" y="7254"/>
                    <a:pt x="8855" y="7360"/>
                    <a:pt x="8653" y="7542"/>
                  </a:cubicBezTo>
                  <a:cubicBezTo>
                    <a:pt x="8438" y="7733"/>
                    <a:pt x="8325" y="7976"/>
                    <a:pt x="8271" y="8255"/>
                  </a:cubicBezTo>
                  <a:cubicBezTo>
                    <a:pt x="8268" y="8277"/>
                    <a:pt x="8270" y="8301"/>
                    <a:pt x="8270" y="8325"/>
                  </a:cubicBezTo>
                  <a:lnTo>
                    <a:pt x="8270" y="8811"/>
                  </a:lnTo>
                  <a:cubicBezTo>
                    <a:pt x="8270" y="8927"/>
                    <a:pt x="8258" y="9034"/>
                    <a:pt x="8213" y="9147"/>
                  </a:cubicBezTo>
                  <a:cubicBezTo>
                    <a:pt x="8158" y="9282"/>
                    <a:pt x="8165" y="9443"/>
                    <a:pt x="8145" y="9596"/>
                  </a:cubicBezTo>
                  <a:cubicBezTo>
                    <a:pt x="8091" y="9511"/>
                    <a:pt x="8023" y="9423"/>
                    <a:pt x="7975" y="9326"/>
                  </a:cubicBezTo>
                  <a:cubicBezTo>
                    <a:pt x="7839" y="9048"/>
                    <a:pt x="7712" y="8768"/>
                    <a:pt x="7585" y="8488"/>
                  </a:cubicBezTo>
                  <a:cubicBezTo>
                    <a:pt x="7572" y="8461"/>
                    <a:pt x="7579" y="8413"/>
                    <a:pt x="7598" y="8390"/>
                  </a:cubicBezTo>
                  <a:cubicBezTo>
                    <a:pt x="7748" y="8177"/>
                    <a:pt x="7784" y="7867"/>
                    <a:pt x="7619" y="7607"/>
                  </a:cubicBezTo>
                  <a:cubicBezTo>
                    <a:pt x="7712" y="7530"/>
                    <a:pt x="7810" y="7460"/>
                    <a:pt x="7897" y="7379"/>
                  </a:cubicBezTo>
                  <a:cubicBezTo>
                    <a:pt x="8103" y="7191"/>
                    <a:pt x="8305" y="7000"/>
                    <a:pt x="8504" y="6806"/>
                  </a:cubicBezTo>
                  <a:cubicBezTo>
                    <a:pt x="8557" y="6756"/>
                    <a:pt x="8605" y="6734"/>
                    <a:pt x="8674" y="6734"/>
                  </a:cubicBezTo>
                  <a:cubicBezTo>
                    <a:pt x="8676" y="6734"/>
                    <a:pt x="8678" y="6734"/>
                    <a:pt x="8680" y="6734"/>
                  </a:cubicBezTo>
                  <a:cubicBezTo>
                    <a:pt x="8814" y="6735"/>
                    <a:pt x="8948" y="6735"/>
                    <a:pt x="9082" y="6735"/>
                  </a:cubicBezTo>
                  <a:cubicBezTo>
                    <a:pt x="9215" y="6735"/>
                    <a:pt x="9349" y="6735"/>
                    <a:pt x="9482" y="6735"/>
                  </a:cubicBezTo>
                  <a:cubicBezTo>
                    <a:pt x="9931" y="6734"/>
                    <a:pt x="10359" y="6645"/>
                    <a:pt x="10770" y="6465"/>
                  </a:cubicBezTo>
                  <a:cubicBezTo>
                    <a:pt x="11091" y="6325"/>
                    <a:pt x="11376" y="6134"/>
                    <a:pt x="11637" y="5900"/>
                  </a:cubicBezTo>
                  <a:cubicBezTo>
                    <a:pt x="11955" y="5616"/>
                    <a:pt x="12201" y="5282"/>
                    <a:pt x="12387" y="4899"/>
                  </a:cubicBezTo>
                  <a:cubicBezTo>
                    <a:pt x="12530" y="4602"/>
                    <a:pt x="12620" y="4289"/>
                    <a:pt x="12665" y="3961"/>
                  </a:cubicBezTo>
                  <a:cubicBezTo>
                    <a:pt x="12718" y="3607"/>
                    <a:pt x="12712" y="3251"/>
                    <a:pt x="12692" y="2897"/>
                  </a:cubicBezTo>
                  <a:cubicBezTo>
                    <a:pt x="12663" y="2371"/>
                    <a:pt x="12266" y="1932"/>
                    <a:pt x="11746" y="1878"/>
                  </a:cubicBezTo>
                  <a:cubicBezTo>
                    <a:pt x="11562" y="1859"/>
                    <a:pt x="11378" y="1856"/>
                    <a:pt x="11193" y="1856"/>
                  </a:cubicBezTo>
                  <a:cubicBezTo>
                    <a:pt x="11089" y="1856"/>
                    <a:pt x="10985" y="1857"/>
                    <a:pt x="10882" y="1857"/>
                  </a:cubicBezTo>
                  <a:cubicBezTo>
                    <a:pt x="10827" y="1857"/>
                    <a:pt x="10773" y="1856"/>
                    <a:pt x="10719" y="1856"/>
                  </a:cubicBezTo>
                  <a:cubicBezTo>
                    <a:pt x="10667" y="1855"/>
                    <a:pt x="10615" y="1855"/>
                    <a:pt x="10563" y="1855"/>
                  </a:cubicBezTo>
                  <a:cubicBezTo>
                    <a:pt x="10460" y="1855"/>
                    <a:pt x="10356" y="1856"/>
                    <a:pt x="10250" y="1856"/>
                  </a:cubicBezTo>
                  <a:lnTo>
                    <a:pt x="10250" y="1458"/>
                  </a:lnTo>
                  <a:cubicBezTo>
                    <a:pt x="10379" y="1407"/>
                    <a:pt x="10512" y="1373"/>
                    <a:pt x="10624" y="1304"/>
                  </a:cubicBezTo>
                  <a:cubicBezTo>
                    <a:pt x="10883" y="1142"/>
                    <a:pt x="10996" y="800"/>
                    <a:pt x="10907" y="510"/>
                  </a:cubicBezTo>
                  <a:cubicBezTo>
                    <a:pt x="10823" y="244"/>
                    <a:pt x="10649" y="79"/>
                    <a:pt x="10379" y="13"/>
                  </a:cubicBezTo>
                  <a:cubicBezTo>
                    <a:pt x="10376" y="11"/>
                    <a:pt x="10372" y="4"/>
                    <a:pt x="103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71"/>
          <p:cNvGrpSpPr/>
          <p:nvPr/>
        </p:nvGrpSpPr>
        <p:grpSpPr>
          <a:xfrm>
            <a:off x="3888294" y="3985833"/>
            <a:ext cx="614700" cy="614700"/>
            <a:chOff x="3888294" y="3985833"/>
            <a:chExt cx="614700" cy="614700"/>
          </a:xfrm>
        </p:grpSpPr>
        <p:sp>
          <p:nvSpPr>
            <p:cNvPr id="1557" name="Google Shape;1557;p71"/>
            <p:cNvSpPr/>
            <p:nvPr/>
          </p:nvSpPr>
          <p:spPr>
            <a:xfrm>
              <a:off x="3888294" y="3985833"/>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71"/>
            <p:cNvSpPr/>
            <p:nvPr/>
          </p:nvSpPr>
          <p:spPr>
            <a:xfrm>
              <a:off x="3962439" y="4059795"/>
              <a:ext cx="466650" cy="466775"/>
            </a:xfrm>
            <a:custGeom>
              <a:rect b="b" l="l" r="r" t="t"/>
              <a:pathLst>
                <a:path extrusionOk="0" h="14907" w="14903">
                  <a:moveTo>
                    <a:pt x="12560" y="766"/>
                  </a:moveTo>
                  <a:cubicBezTo>
                    <a:pt x="13083" y="1296"/>
                    <a:pt x="13598" y="1814"/>
                    <a:pt x="14128" y="2349"/>
                  </a:cubicBezTo>
                  <a:cubicBezTo>
                    <a:pt x="13851" y="2350"/>
                    <a:pt x="13581" y="2351"/>
                    <a:pt x="13314" y="2351"/>
                  </a:cubicBezTo>
                  <a:cubicBezTo>
                    <a:pt x="13118" y="2351"/>
                    <a:pt x="12924" y="2350"/>
                    <a:pt x="12730" y="2349"/>
                  </a:cubicBezTo>
                  <a:cubicBezTo>
                    <a:pt x="12631" y="2349"/>
                    <a:pt x="12550" y="2264"/>
                    <a:pt x="12550" y="2172"/>
                  </a:cubicBezTo>
                  <a:cubicBezTo>
                    <a:pt x="12547" y="1719"/>
                    <a:pt x="12550" y="1265"/>
                    <a:pt x="12550" y="812"/>
                  </a:cubicBezTo>
                  <a:cubicBezTo>
                    <a:pt x="12550" y="805"/>
                    <a:pt x="12553" y="796"/>
                    <a:pt x="12560" y="766"/>
                  </a:cubicBezTo>
                  <a:close/>
                  <a:moveTo>
                    <a:pt x="12711" y="3568"/>
                  </a:moveTo>
                  <a:cubicBezTo>
                    <a:pt x="12710" y="3568"/>
                    <a:pt x="12709" y="3568"/>
                    <a:pt x="12709" y="3568"/>
                  </a:cubicBezTo>
                  <a:cubicBezTo>
                    <a:pt x="12357" y="3571"/>
                    <a:pt x="12005" y="3572"/>
                    <a:pt x="11653" y="3572"/>
                  </a:cubicBezTo>
                  <a:cubicBezTo>
                    <a:pt x="11301" y="3572"/>
                    <a:pt x="10949" y="3571"/>
                    <a:pt x="10598" y="3571"/>
                  </a:cubicBezTo>
                  <a:lnTo>
                    <a:pt x="8468" y="3571"/>
                  </a:lnTo>
                  <a:cubicBezTo>
                    <a:pt x="8327" y="3571"/>
                    <a:pt x="8236" y="3658"/>
                    <a:pt x="8236" y="3792"/>
                  </a:cubicBezTo>
                  <a:cubicBezTo>
                    <a:pt x="8236" y="3914"/>
                    <a:pt x="8338" y="4011"/>
                    <a:pt x="8468" y="4013"/>
                  </a:cubicBezTo>
                  <a:lnTo>
                    <a:pt x="12707" y="4013"/>
                  </a:lnTo>
                  <a:cubicBezTo>
                    <a:pt x="12850" y="4013"/>
                    <a:pt x="12933" y="3928"/>
                    <a:pt x="12941" y="3792"/>
                  </a:cubicBezTo>
                  <a:cubicBezTo>
                    <a:pt x="12948" y="3674"/>
                    <a:pt x="12846" y="3568"/>
                    <a:pt x="12711" y="3568"/>
                  </a:cubicBezTo>
                  <a:close/>
                  <a:moveTo>
                    <a:pt x="4144" y="2964"/>
                  </a:moveTo>
                  <a:cubicBezTo>
                    <a:pt x="4167" y="2964"/>
                    <a:pt x="4191" y="2964"/>
                    <a:pt x="4214" y="2966"/>
                  </a:cubicBezTo>
                  <a:cubicBezTo>
                    <a:pt x="4742" y="2998"/>
                    <a:pt x="5289" y="3481"/>
                    <a:pt x="5268" y="4103"/>
                  </a:cubicBezTo>
                  <a:cubicBezTo>
                    <a:pt x="5294" y="4671"/>
                    <a:pt x="4784" y="5237"/>
                    <a:pt x="4132" y="5237"/>
                  </a:cubicBezTo>
                  <a:cubicBezTo>
                    <a:pt x="4111" y="5237"/>
                    <a:pt x="4090" y="5236"/>
                    <a:pt x="4068" y="5235"/>
                  </a:cubicBezTo>
                  <a:cubicBezTo>
                    <a:pt x="3546" y="5207"/>
                    <a:pt x="2961" y="4724"/>
                    <a:pt x="3002" y="4027"/>
                  </a:cubicBezTo>
                  <a:cubicBezTo>
                    <a:pt x="3030" y="3529"/>
                    <a:pt x="3476" y="2964"/>
                    <a:pt x="4144" y="2964"/>
                  </a:cubicBezTo>
                  <a:close/>
                  <a:moveTo>
                    <a:pt x="8449" y="4825"/>
                  </a:moveTo>
                  <a:cubicBezTo>
                    <a:pt x="8321" y="4825"/>
                    <a:pt x="8236" y="4917"/>
                    <a:pt x="8236" y="5047"/>
                  </a:cubicBezTo>
                  <a:cubicBezTo>
                    <a:pt x="8236" y="5164"/>
                    <a:pt x="8335" y="5266"/>
                    <a:pt x="8449" y="5266"/>
                  </a:cubicBezTo>
                  <a:lnTo>
                    <a:pt x="12724" y="5266"/>
                  </a:lnTo>
                  <a:cubicBezTo>
                    <a:pt x="12850" y="5266"/>
                    <a:pt x="12936" y="5174"/>
                    <a:pt x="12936" y="5044"/>
                  </a:cubicBezTo>
                  <a:cubicBezTo>
                    <a:pt x="12936" y="4905"/>
                    <a:pt x="12857" y="4825"/>
                    <a:pt x="12724" y="4825"/>
                  </a:cubicBezTo>
                  <a:close/>
                  <a:moveTo>
                    <a:pt x="4147" y="2506"/>
                  </a:moveTo>
                  <a:cubicBezTo>
                    <a:pt x="3213" y="2506"/>
                    <a:pt x="2575" y="3251"/>
                    <a:pt x="2543" y="4028"/>
                  </a:cubicBezTo>
                  <a:cubicBezTo>
                    <a:pt x="2506" y="4971"/>
                    <a:pt x="3263" y="5691"/>
                    <a:pt x="4105" y="5691"/>
                  </a:cubicBezTo>
                  <a:cubicBezTo>
                    <a:pt x="4116" y="5691"/>
                    <a:pt x="4128" y="5691"/>
                    <a:pt x="4139" y="5691"/>
                  </a:cubicBezTo>
                  <a:cubicBezTo>
                    <a:pt x="4145" y="5691"/>
                    <a:pt x="4151" y="5691"/>
                    <a:pt x="4157" y="5691"/>
                  </a:cubicBezTo>
                  <a:cubicBezTo>
                    <a:pt x="5032" y="5691"/>
                    <a:pt x="5690" y="4975"/>
                    <a:pt x="5727" y="4191"/>
                  </a:cubicBezTo>
                  <a:cubicBezTo>
                    <a:pt x="5773" y="3203"/>
                    <a:pt x="4995" y="2536"/>
                    <a:pt x="4207" y="2507"/>
                  </a:cubicBezTo>
                  <a:cubicBezTo>
                    <a:pt x="4187" y="2507"/>
                    <a:pt x="4167" y="2506"/>
                    <a:pt x="4147" y="2506"/>
                  </a:cubicBezTo>
                  <a:close/>
                  <a:moveTo>
                    <a:pt x="9532" y="6063"/>
                  </a:moveTo>
                  <a:cubicBezTo>
                    <a:pt x="9209" y="6063"/>
                    <a:pt x="8886" y="6063"/>
                    <a:pt x="8565" y="6064"/>
                  </a:cubicBezTo>
                  <a:cubicBezTo>
                    <a:pt x="8511" y="6064"/>
                    <a:pt x="8456" y="6070"/>
                    <a:pt x="8402" y="6083"/>
                  </a:cubicBezTo>
                  <a:cubicBezTo>
                    <a:pt x="8294" y="6105"/>
                    <a:pt x="8221" y="6217"/>
                    <a:pt x="8235" y="6332"/>
                  </a:cubicBezTo>
                  <a:cubicBezTo>
                    <a:pt x="8246" y="6411"/>
                    <a:pt x="8339" y="6528"/>
                    <a:pt x="8453" y="6528"/>
                  </a:cubicBezTo>
                  <a:cubicBezTo>
                    <a:pt x="8454" y="6528"/>
                    <a:pt x="8456" y="6528"/>
                    <a:pt x="8457" y="6528"/>
                  </a:cubicBezTo>
                  <a:cubicBezTo>
                    <a:pt x="8622" y="6524"/>
                    <a:pt x="8787" y="6522"/>
                    <a:pt x="8952" y="6522"/>
                  </a:cubicBezTo>
                  <a:cubicBezTo>
                    <a:pt x="9140" y="6522"/>
                    <a:pt x="9328" y="6524"/>
                    <a:pt x="9517" y="6524"/>
                  </a:cubicBezTo>
                  <a:lnTo>
                    <a:pt x="10576" y="6524"/>
                  </a:lnTo>
                  <a:cubicBezTo>
                    <a:pt x="10705" y="6524"/>
                    <a:pt x="10789" y="6453"/>
                    <a:pt x="10807" y="6326"/>
                  </a:cubicBezTo>
                  <a:cubicBezTo>
                    <a:pt x="10824" y="6213"/>
                    <a:pt x="10748" y="6108"/>
                    <a:pt x="10626" y="6083"/>
                  </a:cubicBezTo>
                  <a:cubicBezTo>
                    <a:pt x="10585" y="6071"/>
                    <a:pt x="10541" y="6064"/>
                    <a:pt x="10499" y="6064"/>
                  </a:cubicBezTo>
                  <a:cubicBezTo>
                    <a:pt x="10177" y="6063"/>
                    <a:pt x="9854" y="6063"/>
                    <a:pt x="9532" y="6063"/>
                  </a:cubicBezTo>
                  <a:close/>
                  <a:moveTo>
                    <a:pt x="4289" y="1485"/>
                  </a:moveTo>
                  <a:cubicBezTo>
                    <a:pt x="4404" y="1485"/>
                    <a:pt x="4486" y="1557"/>
                    <a:pt x="4489" y="1668"/>
                  </a:cubicBezTo>
                  <a:cubicBezTo>
                    <a:pt x="4496" y="1865"/>
                    <a:pt x="4592" y="1997"/>
                    <a:pt x="4776" y="2069"/>
                  </a:cubicBezTo>
                  <a:cubicBezTo>
                    <a:pt x="4896" y="2117"/>
                    <a:pt x="5012" y="2172"/>
                    <a:pt x="5132" y="2222"/>
                  </a:cubicBezTo>
                  <a:cubicBezTo>
                    <a:pt x="5194" y="2247"/>
                    <a:pt x="5254" y="2259"/>
                    <a:pt x="5312" y="2259"/>
                  </a:cubicBezTo>
                  <a:cubicBezTo>
                    <a:pt x="5419" y="2259"/>
                    <a:pt x="5520" y="2217"/>
                    <a:pt x="5615" y="2138"/>
                  </a:cubicBezTo>
                  <a:cubicBezTo>
                    <a:pt x="5661" y="2099"/>
                    <a:pt x="5705" y="2080"/>
                    <a:pt x="5748" y="2080"/>
                  </a:cubicBezTo>
                  <a:cubicBezTo>
                    <a:pt x="5796" y="2080"/>
                    <a:pt x="5843" y="2104"/>
                    <a:pt x="5891" y="2152"/>
                  </a:cubicBezTo>
                  <a:cubicBezTo>
                    <a:pt x="5959" y="2220"/>
                    <a:pt x="6028" y="2284"/>
                    <a:pt x="6089" y="2355"/>
                  </a:cubicBezTo>
                  <a:cubicBezTo>
                    <a:pt x="6123" y="2393"/>
                    <a:pt x="6142" y="2444"/>
                    <a:pt x="6172" y="2498"/>
                  </a:cubicBezTo>
                  <a:cubicBezTo>
                    <a:pt x="6142" y="2556"/>
                    <a:pt x="6127" y="2611"/>
                    <a:pt x="6093" y="2647"/>
                  </a:cubicBezTo>
                  <a:cubicBezTo>
                    <a:pt x="5961" y="2788"/>
                    <a:pt x="5957" y="2945"/>
                    <a:pt x="6021" y="3113"/>
                  </a:cubicBezTo>
                  <a:cubicBezTo>
                    <a:pt x="6073" y="3249"/>
                    <a:pt x="6127" y="3387"/>
                    <a:pt x="6191" y="3518"/>
                  </a:cubicBezTo>
                  <a:cubicBezTo>
                    <a:pt x="6257" y="3658"/>
                    <a:pt x="6374" y="3738"/>
                    <a:pt x="6532" y="3748"/>
                  </a:cubicBezTo>
                  <a:cubicBezTo>
                    <a:pt x="6681" y="3757"/>
                    <a:pt x="6752" y="3827"/>
                    <a:pt x="6752" y="3976"/>
                  </a:cubicBezTo>
                  <a:lnTo>
                    <a:pt x="6752" y="4259"/>
                  </a:lnTo>
                  <a:cubicBezTo>
                    <a:pt x="6752" y="4371"/>
                    <a:pt x="6676" y="4447"/>
                    <a:pt x="6565" y="4456"/>
                  </a:cubicBezTo>
                  <a:cubicBezTo>
                    <a:pt x="6349" y="4470"/>
                    <a:pt x="6241" y="4556"/>
                    <a:pt x="6167" y="4763"/>
                  </a:cubicBezTo>
                  <a:cubicBezTo>
                    <a:pt x="6130" y="4866"/>
                    <a:pt x="6077" y="4962"/>
                    <a:pt x="6035" y="5064"/>
                  </a:cubicBezTo>
                  <a:cubicBezTo>
                    <a:pt x="5961" y="5234"/>
                    <a:pt x="5951" y="5394"/>
                    <a:pt x="6084" y="5546"/>
                  </a:cubicBezTo>
                  <a:cubicBezTo>
                    <a:pt x="6186" y="5665"/>
                    <a:pt x="6183" y="5783"/>
                    <a:pt x="6066" y="5880"/>
                  </a:cubicBezTo>
                  <a:cubicBezTo>
                    <a:pt x="6004" y="5930"/>
                    <a:pt x="5951" y="5989"/>
                    <a:pt x="5896" y="6049"/>
                  </a:cubicBezTo>
                  <a:cubicBezTo>
                    <a:pt x="5852" y="6096"/>
                    <a:pt x="5803" y="6125"/>
                    <a:pt x="5748" y="6125"/>
                  </a:cubicBezTo>
                  <a:cubicBezTo>
                    <a:pt x="5710" y="6125"/>
                    <a:pt x="5669" y="6110"/>
                    <a:pt x="5625" y="6077"/>
                  </a:cubicBezTo>
                  <a:cubicBezTo>
                    <a:pt x="5549" y="6020"/>
                    <a:pt x="5473" y="5952"/>
                    <a:pt x="5368" y="5952"/>
                  </a:cubicBezTo>
                  <a:cubicBezTo>
                    <a:pt x="5367" y="5952"/>
                    <a:pt x="5365" y="5952"/>
                    <a:pt x="5364" y="5952"/>
                  </a:cubicBezTo>
                  <a:cubicBezTo>
                    <a:pt x="5358" y="5953"/>
                    <a:pt x="5352" y="5953"/>
                    <a:pt x="5346" y="5953"/>
                  </a:cubicBezTo>
                  <a:cubicBezTo>
                    <a:pt x="5323" y="5953"/>
                    <a:pt x="5299" y="5951"/>
                    <a:pt x="5275" y="5951"/>
                  </a:cubicBezTo>
                  <a:cubicBezTo>
                    <a:pt x="5250" y="5951"/>
                    <a:pt x="5225" y="5953"/>
                    <a:pt x="5203" y="5962"/>
                  </a:cubicBezTo>
                  <a:cubicBezTo>
                    <a:pt x="5026" y="6030"/>
                    <a:pt x="4851" y="6101"/>
                    <a:pt x="4681" y="6186"/>
                  </a:cubicBezTo>
                  <a:cubicBezTo>
                    <a:pt x="4552" y="6250"/>
                    <a:pt x="4497" y="6373"/>
                    <a:pt x="4493" y="6516"/>
                  </a:cubicBezTo>
                  <a:cubicBezTo>
                    <a:pt x="4487" y="6646"/>
                    <a:pt x="4412" y="6719"/>
                    <a:pt x="4285" y="6721"/>
                  </a:cubicBezTo>
                  <a:lnTo>
                    <a:pt x="3985" y="6721"/>
                  </a:lnTo>
                  <a:cubicBezTo>
                    <a:pt x="3875" y="6721"/>
                    <a:pt x="3792" y="6643"/>
                    <a:pt x="3785" y="6532"/>
                  </a:cubicBezTo>
                  <a:cubicBezTo>
                    <a:pt x="3771" y="6316"/>
                    <a:pt x="3684" y="6207"/>
                    <a:pt x="3478" y="6134"/>
                  </a:cubicBezTo>
                  <a:cubicBezTo>
                    <a:pt x="3378" y="6098"/>
                    <a:pt x="3283" y="6050"/>
                    <a:pt x="3187" y="6003"/>
                  </a:cubicBezTo>
                  <a:cubicBezTo>
                    <a:pt x="3110" y="5967"/>
                    <a:pt x="3035" y="5947"/>
                    <a:pt x="2962" y="5947"/>
                  </a:cubicBezTo>
                  <a:cubicBezTo>
                    <a:pt x="2865" y="5947"/>
                    <a:pt x="2772" y="5983"/>
                    <a:pt x="2683" y="6063"/>
                  </a:cubicBezTo>
                  <a:cubicBezTo>
                    <a:pt x="2641" y="6101"/>
                    <a:pt x="2587" y="6121"/>
                    <a:pt x="2533" y="6121"/>
                  </a:cubicBezTo>
                  <a:cubicBezTo>
                    <a:pt x="2476" y="6121"/>
                    <a:pt x="2419" y="6098"/>
                    <a:pt x="2379" y="6049"/>
                  </a:cubicBezTo>
                  <a:cubicBezTo>
                    <a:pt x="2323" y="5978"/>
                    <a:pt x="2252" y="5918"/>
                    <a:pt x="2187" y="5853"/>
                  </a:cubicBezTo>
                  <a:cubicBezTo>
                    <a:pt x="2102" y="5767"/>
                    <a:pt x="2095" y="5677"/>
                    <a:pt x="2174" y="5583"/>
                  </a:cubicBezTo>
                  <a:cubicBezTo>
                    <a:pt x="2317" y="5413"/>
                    <a:pt x="2331" y="5237"/>
                    <a:pt x="2232" y="5038"/>
                  </a:cubicBezTo>
                  <a:cubicBezTo>
                    <a:pt x="2167" y="4911"/>
                    <a:pt x="2123" y="4772"/>
                    <a:pt x="2057" y="4645"/>
                  </a:cubicBezTo>
                  <a:cubicBezTo>
                    <a:pt x="1990" y="4516"/>
                    <a:pt x="1870" y="4463"/>
                    <a:pt x="1728" y="4457"/>
                  </a:cubicBezTo>
                  <a:cubicBezTo>
                    <a:pt x="1597" y="4451"/>
                    <a:pt x="1525" y="4376"/>
                    <a:pt x="1525" y="4250"/>
                  </a:cubicBezTo>
                  <a:lnTo>
                    <a:pt x="1525" y="3949"/>
                  </a:lnTo>
                  <a:cubicBezTo>
                    <a:pt x="1525" y="3836"/>
                    <a:pt x="1597" y="3752"/>
                    <a:pt x="1710" y="3751"/>
                  </a:cubicBezTo>
                  <a:cubicBezTo>
                    <a:pt x="1904" y="3745"/>
                    <a:pt x="2031" y="3645"/>
                    <a:pt x="2102" y="3468"/>
                  </a:cubicBezTo>
                  <a:cubicBezTo>
                    <a:pt x="2163" y="3314"/>
                    <a:pt x="2223" y="3158"/>
                    <a:pt x="2280" y="3001"/>
                  </a:cubicBezTo>
                  <a:cubicBezTo>
                    <a:pt x="2325" y="2874"/>
                    <a:pt x="2276" y="2762"/>
                    <a:pt x="2197" y="2667"/>
                  </a:cubicBezTo>
                  <a:cubicBezTo>
                    <a:pt x="2089" y="2540"/>
                    <a:pt x="2089" y="2444"/>
                    <a:pt x="2208" y="2326"/>
                  </a:cubicBezTo>
                  <a:cubicBezTo>
                    <a:pt x="2266" y="2267"/>
                    <a:pt x="2330" y="2213"/>
                    <a:pt x="2381" y="2149"/>
                  </a:cubicBezTo>
                  <a:cubicBezTo>
                    <a:pt x="2417" y="2104"/>
                    <a:pt x="2472" y="2081"/>
                    <a:pt x="2529" y="2081"/>
                  </a:cubicBezTo>
                  <a:cubicBezTo>
                    <a:pt x="2582" y="2081"/>
                    <a:pt x="2636" y="2101"/>
                    <a:pt x="2678" y="2140"/>
                  </a:cubicBezTo>
                  <a:cubicBezTo>
                    <a:pt x="2763" y="2220"/>
                    <a:pt x="2853" y="2260"/>
                    <a:pt x="2950" y="2260"/>
                  </a:cubicBezTo>
                  <a:cubicBezTo>
                    <a:pt x="3004" y="2260"/>
                    <a:pt x="3059" y="2248"/>
                    <a:pt x="3116" y="2224"/>
                  </a:cubicBezTo>
                  <a:cubicBezTo>
                    <a:pt x="3280" y="2159"/>
                    <a:pt x="3449" y="2094"/>
                    <a:pt x="3604" y="2011"/>
                  </a:cubicBezTo>
                  <a:cubicBezTo>
                    <a:pt x="3725" y="1947"/>
                    <a:pt x="3778" y="1828"/>
                    <a:pt x="3783" y="1692"/>
                  </a:cubicBezTo>
                  <a:cubicBezTo>
                    <a:pt x="3788" y="1562"/>
                    <a:pt x="3866" y="1485"/>
                    <a:pt x="3998" y="1485"/>
                  </a:cubicBezTo>
                  <a:close/>
                  <a:moveTo>
                    <a:pt x="3953" y="1027"/>
                  </a:moveTo>
                  <a:cubicBezTo>
                    <a:pt x="3647" y="1027"/>
                    <a:pt x="3367" y="1275"/>
                    <a:pt x="3336" y="1576"/>
                  </a:cubicBezTo>
                  <a:cubicBezTo>
                    <a:pt x="3333" y="1608"/>
                    <a:pt x="3292" y="1644"/>
                    <a:pt x="3259" y="1663"/>
                  </a:cubicBezTo>
                  <a:cubicBezTo>
                    <a:pt x="3184" y="1704"/>
                    <a:pt x="3103" y="1736"/>
                    <a:pt x="3023" y="1765"/>
                  </a:cubicBezTo>
                  <a:cubicBezTo>
                    <a:pt x="3012" y="1768"/>
                    <a:pt x="3000" y="1770"/>
                    <a:pt x="2987" y="1770"/>
                  </a:cubicBezTo>
                  <a:cubicBezTo>
                    <a:pt x="2967" y="1770"/>
                    <a:pt x="2946" y="1766"/>
                    <a:pt x="2932" y="1756"/>
                  </a:cubicBezTo>
                  <a:cubicBezTo>
                    <a:pt x="2803" y="1668"/>
                    <a:pt x="2666" y="1616"/>
                    <a:pt x="2528" y="1616"/>
                  </a:cubicBezTo>
                  <a:cubicBezTo>
                    <a:pt x="2433" y="1616"/>
                    <a:pt x="2339" y="1640"/>
                    <a:pt x="2246" y="1694"/>
                  </a:cubicBezTo>
                  <a:cubicBezTo>
                    <a:pt x="2085" y="1786"/>
                    <a:pt x="1946" y="1926"/>
                    <a:pt x="1820" y="2066"/>
                  </a:cubicBezTo>
                  <a:cubicBezTo>
                    <a:pt x="1643" y="2263"/>
                    <a:pt x="1609" y="2498"/>
                    <a:pt x="1708" y="2745"/>
                  </a:cubicBezTo>
                  <a:cubicBezTo>
                    <a:pt x="1738" y="2817"/>
                    <a:pt x="1809" y="2887"/>
                    <a:pt x="1809" y="2956"/>
                  </a:cubicBezTo>
                  <a:cubicBezTo>
                    <a:pt x="1809" y="3031"/>
                    <a:pt x="1748" y="3107"/>
                    <a:pt x="1714" y="3184"/>
                  </a:cubicBezTo>
                  <a:cubicBezTo>
                    <a:pt x="1713" y="3189"/>
                    <a:pt x="1714" y="3196"/>
                    <a:pt x="1713" y="3201"/>
                  </a:cubicBezTo>
                  <a:cubicBezTo>
                    <a:pt x="1687" y="3263"/>
                    <a:pt x="1653" y="3298"/>
                    <a:pt x="1576" y="3310"/>
                  </a:cubicBezTo>
                  <a:cubicBezTo>
                    <a:pt x="1334" y="3342"/>
                    <a:pt x="1111" y="3546"/>
                    <a:pt x="1080" y="3779"/>
                  </a:cubicBezTo>
                  <a:cubicBezTo>
                    <a:pt x="1059" y="3948"/>
                    <a:pt x="1063" y="4117"/>
                    <a:pt x="1062" y="4287"/>
                  </a:cubicBezTo>
                  <a:cubicBezTo>
                    <a:pt x="1059" y="4587"/>
                    <a:pt x="1288" y="4852"/>
                    <a:pt x="1587" y="4896"/>
                  </a:cubicBezTo>
                  <a:cubicBezTo>
                    <a:pt x="1646" y="4904"/>
                    <a:pt x="1686" y="4930"/>
                    <a:pt x="1707" y="4986"/>
                  </a:cubicBezTo>
                  <a:cubicBezTo>
                    <a:pt x="1735" y="5058"/>
                    <a:pt x="1767" y="5129"/>
                    <a:pt x="1795" y="5201"/>
                  </a:cubicBezTo>
                  <a:cubicBezTo>
                    <a:pt x="1809" y="5241"/>
                    <a:pt x="1816" y="5270"/>
                    <a:pt x="1785" y="5316"/>
                  </a:cubicBezTo>
                  <a:cubicBezTo>
                    <a:pt x="1639" y="5527"/>
                    <a:pt x="1615" y="5753"/>
                    <a:pt x="1721" y="5991"/>
                  </a:cubicBezTo>
                  <a:cubicBezTo>
                    <a:pt x="1796" y="6160"/>
                    <a:pt x="1948" y="6264"/>
                    <a:pt x="2069" y="6391"/>
                  </a:cubicBezTo>
                  <a:cubicBezTo>
                    <a:pt x="2188" y="6513"/>
                    <a:pt x="2368" y="6588"/>
                    <a:pt x="2540" y="6588"/>
                  </a:cubicBezTo>
                  <a:cubicBezTo>
                    <a:pt x="2635" y="6588"/>
                    <a:pt x="2727" y="6566"/>
                    <a:pt x="2805" y="6516"/>
                  </a:cubicBezTo>
                  <a:cubicBezTo>
                    <a:pt x="2875" y="6470"/>
                    <a:pt x="2936" y="6452"/>
                    <a:pt x="2995" y="6452"/>
                  </a:cubicBezTo>
                  <a:cubicBezTo>
                    <a:pt x="3066" y="6452"/>
                    <a:pt x="3134" y="6479"/>
                    <a:pt x="3207" y="6518"/>
                  </a:cubicBezTo>
                  <a:cubicBezTo>
                    <a:pt x="3225" y="6530"/>
                    <a:pt x="3256" y="6528"/>
                    <a:pt x="3270" y="6542"/>
                  </a:cubicBezTo>
                  <a:cubicBezTo>
                    <a:pt x="3296" y="6566"/>
                    <a:pt x="3330" y="6599"/>
                    <a:pt x="3336" y="6632"/>
                  </a:cubicBezTo>
                  <a:cubicBezTo>
                    <a:pt x="3377" y="6883"/>
                    <a:pt x="3519" y="7052"/>
                    <a:pt x="3754" y="7139"/>
                  </a:cubicBezTo>
                  <a:cubicBezTo>
                    <a:pt x="3838" y="7172"/>
                    <a:pt x="3924" y="7179"/>
                    <a:pt x="4010" y="7179"/>
                  </a:cubicBezTo>
                  <a:cubicBezTo>
                    <a:pt x="4086" y="7179"/>
                    <a:pt x="4162" y="7174"/>
                    <a:pt x="4238" y="7174"/>
                  </a:cubicBezTo>
                  <a:cubicBezTo>
                    <a:pt x="4256" y="7174"/>
                    <a:pt x="4275" y="7174"/>
                    <a:pt x="4293" y="7175"/>
                  </a:cubicBezTo>
                  <a:cubicBezTo>
                    <a:pt x="4302" y="7175"/>
                    <a:pt x="4311" y="7175"/>
                    <a:pt x="4319" y="7175"/>
                  </a:cubicBezTo>
                  <a:cubicBezTo>
                    <a:pt x="4611" y="7175"/>
                    <a:pt x="4889" y="6944"/>
                    <a:pt x="4930" y="6639"/>
                  </a:cubicBezTo>
                  <a:cubicBezTo>
                    <a:pt x="4937" y="6589"/>
                    <a:pt x="4955" y="6554"/>
                    <a:pt x="5015" y="6537"/>
                  </a:cubicBezTo>
                  <a:cubicBezTo>
                    <a:pt x="5115" y="6507"/>
                    <a:pt x="5206" y="6459"/>
                    <a:pt x="5302" y="6418"/>
                  </a:cubicBezTo>
                  <a:cubicBezTo>
                    <a:pt x="5432" y="6529"/>
                    <a:pt x="5588" y="6582"/>
                    <a:pt x="5739" y="6582"/>
                  </a:cubicBezTo>
                  <a:cubicBezTo>
                    <a:pt x="5860" y="6582"/>
                    <a:pt x="5977" y="6548"/>
                    <a:pt x="6076" y="6483"/>
                  </a:cubicBezTo>
                  <a:cubicBezTo>
                    <a:pt x="6202" y="6401"/>
                    <a:pt x="6302" y="6282"/>
                    <a:pt x="6414" y="6177"/>
                  </a:cubicBezTo>
                  <a:cubicBezTo>
                    <a:pt x="6656" y="5952"/>
                    <a:pt x="6686" y="5527"/>
                    <a:pt x="6448" y="5269"/>
                  </a:cubicBezTo>
                  <a:cubicBezTo>
                    <a:pt x="6490" y="5174"/>
                    <a:pt x="6536" y="5088"/>
                    <a:pt x="6567" y="4995"/>
                  </a:cubicBezTo>
                  <a:cubicBezTo>
                    <a:pt x="6588" y="4927"/>
                    <a:pt x="6623" y="4904"/>
                    <a:pt x="6687" y="4896"/>
                  </a:cubicBezTo>
                  <a:cubicBezTo>
                    <a:pt x="6928" y="4862"/>
                    <a:pt x="7150" y="4662"/>
                    <a:pt x="7189" y="4420"/>
                  </a:cubicBezTo>
                  <a:cubicBezTo>
                    <a:pt x="7215" y="4250"/>
                    <a:pt x="7212" y="4075"/>
                    <a:pt x="7208" y="3904"/>
                  </a:cubicBezTo>
                  <a:cubicBezTo>
                    <a:pt x="7204" y="3600"/>
                    <a:pt x="6959" y="3342"/>
                    <a:pt x="6672" y="3304"/>
                  </a:cubicBezTo>
                  <a:cubicBezTo>
                    <a:pt x="6636" y="3298"/>
                    <a:pt x="6594" y="3267"/>
                    <a:pt x="6577" y="3235"/>
                  </a:cubicBezTo>
                  <a:cubicBezTo>
                    <a:pt x="6533" y="3151"/>
                    <a:pt x="6498" y="3063"/>
                    <a:pt x="6464" y="2973"/>
                  </a:cubicBezTo>
                  <a:cubicBezTo>
                    <a:pt x="6457" y="2953"/>
                    <a:pt x="6466" y="2918"/>
                    <a:pt x="6479" y="2899"/>
                  </a:cubicBezTo>
                  <a:cubicBezTo>
                    <a:pt x="6638" y="2681"/>
                    <a:pt x="6666" y="2444"/>
                    <a:pt x="6541" y="2213"/>
                  </a:cubicBezTo>
                  <a:cubicBezTo>
                    <a:pt x="6468" y="2074"/>
                    <a:pt x="6343" y="1961"/>
                    <a:pt x="6234" y="1847"/>
                  </a:cubicBezTo>
                  <a:cubicBezTo>
                    <a:pt x="6094" y="1699"/>
                    <a:pt x="5930" y="1614"/>
                    <a:pt x="5758" y="1614"/>
                  </a:cubicBezTo>
                  <a:cubicBezTo>
                    <a:pt x="5666" y="1614"/>
                    <a:pt x="5572" y="1638"/>
                    <a:pt x="5479" y="1690"/>
                  </a:cubicBezTo>
                  <a:cubicBezTo>
                    <a:pt x="5406" y="1729"/>
                    <a:pt x="5342" y="1745"/>
                    <a:pt x="5282" y="1745"/>
                  </a:cubicBezTo>
                  <a:cubicBezTo>
                    <a:pt x="5197" y="1745"/>
                    <a:pt x="5120" y="1714"/>
                    <a:pt x="5033" y="1678"/>
                  </a:cubicBezTo>
                  <a:cubicBezTo>
                    <a:pt x="5028" y="1677"/>
                    <a:pt x="5023" y="1673"/>
                    <a:pt x="5018" y="1671"/>
                  </a:cubicBezTo>
                  <a:cubicBezTo>
                    <a:pt x="4963" y="1654"/>
                    <a:pt x="4940" y="1613"/>
                    <a:pt x="4929" y="1558"/>
                  </a:cubicBezTo>
                  <a:cubicBezTo>
                    <a:pt x="4883" y="1309"/>
                    <a:pt x="4745" y="1127"/>
                    <a:pt x="4500" y="1067"/>
                  </a:cubicBezTo>
                  <a:cubicBezTo>
                    <a:pt x="4330" y="1025"/>
                    <a:pt x="4148" y="1033"/>
                    <a:pt x="3971" y="1028"/>
                  </a:cubicBezTo>
                  <a:cubicBezTo>
                    <a:pt x="3965" y="1027"/>
                    <a:pt x="3959" y="1027"/>
                    <a:pt x="3953" y="1027"/>
                  </a:cubicBezTo>
                  <a:close/>
                  <a:moveTo>
                    <a:pt x="10885" y="8239"/>
                  </a:moveTo>
                  <a:cubicBezTo>
                    <a:pt x="10966" y="8239"/>
                    <a:pt x="11047" y="8311"/>
                    <a:pt x="11066" y="8404"/>
                  </a:cubicBezTo>
                  <a:cubicBezTo>
                    <a:pt x="11076" y="8452"/>
                    <a:pt x="11083" y="8502"/>
                    <a:pt x="11083" y="8549"/>
                  </a:cubicBezTo>
                  <a:cubicBezTo>
                    <a:pt x="11086" y="9047"/>
                    <a:pt x="11089" y="9545"/>
                    <a:pt x="11081" y="10041"/>
                  </a:cubicBezTo>
                  <a:cubicBezTo>
                    <a:pt x="11080" y="10164"/>
                    <a:pt x="11182" y="10260"/>
                    <a:pt x="11288" y="10268"/>
                  </a:cubicBezTo>
                  <a:cubicBezTo>
                    <a:pt x="11295" y="10268"/>
                    <a:pt x="11302" y="10268"/>
                    <a:pt x="11309" y="10268"/>
                  </a:cubicBezTo>
                  <a:cubicBezTo>
                    <a:pt x="11437" y="10268"/>
                    <a:pt x="11527" y="10169"/>
                    <a:pt x="11527" y="10038"/>
                  </a:cubicBezTo>
                  <a:lnTo>
                    <a:pt x="11527" y="8483"/>
                  </a:lnTo>
                  <a:cubicBezTo>
                    <a:pt x="11527" y="8358"/>
                    <a:pt x="11618" y="8267"/>
                    <a:pt x="11727" y="8267"/>
                  </a:cubicBezTo>
                  <a:cubicBezTo>
                    <a:pt x="11743" y="8267"/>
                    <a:pt x="11759" y="8269"/>
                    <a:pt x="11775" y="8273"/>
                  </a:cubicBezTo>
                  <a:cubicBezTo>
                    <a:pt x="11853" y="8292"/>
                    <a:pt x="11915" y="8382"/>
                    <a:pt x="11915" y="8471"/>
                  </a:cubicBezTo>
                  <a:lnTo>
                    <a:pt x="11915" y="10017"/>
                  </a:lnTo>
                  <a:cubicBezTo>
                    <a:pt x="11915" y="10152"/>
                    <a:pt x="11970" y="10224"/>
                    <a:pt x="12085" y="10253"/>
                  </a:cubicBezTo>
                  <a:cubicBezTo>
                    <a:pt x="12105" y="10258"/>
                    <a:pt x="12124" y="10261"/>
                    <a:pt x="12144" y="10261"/>
                  </a:cubicBezTo>
                  <a:cubicBezTo>
                    <a:pt x="12275" y="10261"/>
                    <a:pt x="12376" y="10149"/>
                    <a:pt x="12376" y="10027"/>
                  </a:cubicBezTo>
                  <a:cubicBezTo>
                    <a:pt x="12373" y="9584"/>
                    <a:pt x="12375" y="9139"/>
                    <a:pt x="12375" y="8694"/>
                  </a:cubicBezTo>
                  <a:cubicBezTo>
                    <a:pt x="12375" y="8551"/>
                    <a:pt x="12445" y="8469"/>
                    <a:pt x="12568" y="8469"/>
                  </a:cubicBezTo>
                  <a:cubicBezTo>
                    <a:pt x="12687" y="8469"/>
                    <a:pt x="12762" y="8556"/>
                    <a:pt x="12764" y="8697"/>
                  </a:cubicBezTo>
                  <a:cubicBezTo>
                    <a:pt x="12764" y="9146"/>
                    <a:pt x="12769" y="9593"/>
                    <a:pt x="12762" y="10040"/>
                  </a:cubicBezTo>
                  <a:cubicBezTo>
                    <a:pt x="12759" y="10167"/>
                    <a:pt x="12856" y="10266"/>
                    <a:pt x="12984" y="10266"/>
                  </a:cubicBezTo>
                  <a:cubicBezTo>
                    <a:pt x="13112" y="10266"/>
                    <a:pt x="13211" y="10168"/>
                    <a:pt x="13209" y="10041"/>
                  </a:cubicBezTo>
                  <a:cubicBezTo>
                    <a:pt x="13202" y="9652"/>
                    <a:pt x="13208" y="9263"/>
                    <a:pt x="13205" y="8877"/>
                  </a:cubicBezTo>
                  <a:cubicBezTo>
                    <a:pt x="13205" y="8741"/>
                    <a:pt x="13288" y="8644"/>
                    <a:pt x="13405" y="8644"/>
                  </a:cubicBezTo>
                  <a:cubicBezTo>
                    <a:pt x="13415" y="8644"/>
                    <a:pt x="13424" y="8645"/>
                    <a:pt x="13434" y="8646"/>
                  </a:cubicBezTo>
                  <a:cubicBezTo>
                    <a:pt x="13505" y="8655"/>
                    <a:pt x="13593" y="8737"/>
                    <a:pt x="13593" y="8809"/>
                  </a:cubicBezTo>
                  <a:cubicBezTo>
                    <a:pt x="13593" y="9205"/>
                    <a:pt x="13611" y="9607"/>
                    <a:pt x="13584" y="10006"/>
                  </a:cubicBezTo>
                  <a:cubicBezTo>
                    <a:pt x="13570" y="10208"/>
                    <a:pt x="13481" y="10406"/>
                    <a:pt x="13414" y="10600"/>
                  </a:cubicBezTo>
                  <a:cubicBezTo>
                    <a:pt x="13337" y="10826"/>
                    <a:pt x="13246" y="11046"/>
                    <a:pt x="13163" y="11271"/>
                  </a:cubicBezTo>
                  <a:cubicBezTo>
                    <a:pt x="13151" y="11303"/>
                    <a:pt x="13149" y="11339"/>
                    <a:pt x="13141" y="11382"/>
                  </a:cubicBezTo>
                  <a:lnTo>
                    <a:pt x="12734" y="11382"/>
                  </a:lnTo>
                  <a:cubicBezTo>
                    <a:pt x="12452" y="11382"/>
                    <a:pt x="12171" y="11382"/>
                    <a:pt x="11890" y="11382"/>
                  </a:cubicBezTo>
                  <a:cubicBezTo>
                    <a:pt x="11608" y="11382"/>
                    <a:pt x="11327" y="11382"/>
                    <a:pt x="11046" y="11384"/>
                  </a:cubicBezTo>
                  <a:cubicBezTo>
                    <a:pt x="10975" y="11384"/>
                    <a:pt x="10934" y="11371"/>
                    <a:pt x="10898" y="11300"/>
                  </a:cubicBezTo>
                  <a:cubicBezTo>
                    <a:pt x="10807" y="11131"/>
                    <a:pt x="10654" y="11016"/>
                    <a:pt x="10500" y="10907"/>
                  </a:cubicBezTo>
                  <a:cubicBezTo>
                    <a:pt x="10302" y="10763"/>
                    <a:pt x="10146" y="10590"/>
                    <a:pt x="10085" y="10345"/>
                  </a:cubicBezTo>
                  <a:lnTo>
                    <a:pt x="10085" y="10345"/>
                  </a:lnTo>
                  <a:cubicBezTo>
                    <a:pt x="10092" y="10346"/>
                    <a:pt x="10098" y="10346"/>
                    <a:pt x="10104" y="10346"/>
                  </a:cubicBezTo>
                  <a:cubicBezTo>
                    <a:pt x="10365" y="10346"/>
                    <a:pt x="10613" y="10144"/>
                    <a:pt x="10666" y="9903"/>
                  </a:cubicBezTo>
                  <a:cubicBezTo>
                    <a:pt x="10683" y="9832"/>
                    <a:pt x="10694" y="9758"/>
                    <a:pt x="10694" y="9687"/>
                  </a:cubicBezTo>
                  <a:cubicBezTo>
                    <a:pt x="10697" y="9273"/>
                    <a:pt x="10697" y="8857"/>
                    <a:pt x="10697" y="8442"/>
                  </a:cubicBezTo>
                  <a:cubicBezTo>
                    <a:pt x="10697" y="8335"/>
                    <a:pt x="10770" y="8249"/>
                    <a:pt x="10869" y="8240"/>
                  </a:cubicBezTo>
                  <a:cubicBezTo>
                    <a:pt x="10874" y="8240"/>
                    <a:pt x="10880" y="8239"/>
                    <a:pt x="10885" y="8239"/>
                  </a:cubicBezTo>
                  <a:close/>
                  <a:moveTo>
                    <a:pt x="6451" y="8238"/>
                  </a:moveTo>
                  <a:cubicBezTo>
                    <a:pt x="6554" y="8238"/>
                    <a:pt x="6648" y="8340"/>
                    <a:pt x="6648" y="8427"/>
                  </a:cubicBezTo>
                  <a:cubicBezTo>
                    <a:pt x="6643" y="8950"/>
                    <a:pt x="6646" y="9475"/>
                    <a:pt x="6646" y="9999"/>
                  </a:cubicBezTo>
                  <a:cubicBezTo>
                    <a:pt x="6646" y="10116"/>
                    <a:pt x="6707" y="10211"/>
                    <a:pt x="6800" y="10246"/>
                  </a:cubicBezTo>
                  <a:cubicBezTo>
                    <a:pt x="6825" y="10256"/>
                    <a:pt x="6850" y="10260"/>
                    <a:pt x="6875" y="10260"/>
                  </a:cubicBezTo>
                  <a:cubicBezTo>
                    <a:pt x="6992" y="10260"/>
                    <a:pt x="7107" y="10165"/>
                    <a:pt x="7106" y="10033"/>
                  </a:cubicBezTo>
                  <a:cubicBezTo>
                    <a:pt x="7100" y="9515"/>
                    <a:pt x="7105" y="8997"/>
                    <a:pt x="7106" y="8478"/>
                  </a:cubicBezTo>
                  <a:cubicBezTo>
                    <a:pt x="7106" y="8434"/>
                    <a:pt x="7119" y="8383"/>
                    <a:pt x="7143" y="8349"/>
                  </a:cubicBezTo>
                  <a:cubicBezTo>
                    <a:pt x="7181" y="8299"/>
                    <a:pt x="7228" y="8257"/>
                    <a:pt x="7291" y="8257"/>
                  </a:cubicBezTo>
                  <a:cubicBezTo>
                    <a:pt x="7309" y="8257"/>
                    <a:pt x="7329" y="8260"/>
                    <a:pt x="7351" y="8268"/>
                  </a:cubicBezTo>
                  <a:cubicBezTo>
                    <a:pt x="7438" y="8301"/>
                    <a:pt x="7494" y="8375"/>
                    <a:pt x="7494" y="8475"/>
                  </a:cubicBezTo>
                  <a:cubicBezTo>
                    <a:pt x="7494" y="8984"/>
                    <a:pt x="7496" y="9494"/>
                    <a:pt x="7492" y="10003"/>
                  </a:cubicBezTo>
                  <a:cubicBezTo>
                    <a:pt x="7489" y="10185"/>
                    <a:pt x="7591" y="10251"/>
                    <a:pt x="7711" y="10263"/>
                  </a:cubicBezTo>
                  <a:cubicBezTo>
                    <a:pt x="7717" y="10264"/>
                    <a:pt x="7722" y="10264"/>
                    <a:pt x="7727" y="10264"/>
                  </a:cubicBezTo>
                  <a:cubicBezTo>
                    <a:pt x="7848" y="10264"/>
                    <a:pt x="7952" y="10140"/>
                    <a:pt x="7952" y="9997"/>
                  </a:cubicBezTo>
                  <a:lnTo>
                    <a:pt x="7952" y="8655"/>
                  </a:lnTo>
                  <a:cubicBezTo>
                    <a:pt x="7952" y="8534"/>
                    <a:pt x="8020" y="8462"/>
                    <a:pt x="8133" y="8462"/>
                  </a:cubicBezTo>
                  <a:cubicBezTo>
                    <a:pt x="8253" y="8462"/>
                    <a:pt x="8323" y="8532"/>
                    <a:pt x="8323" y="8657"/>
                  </a:cubicBezTo>
                  <a:lnTo>
                    <a:pt x="8323" y="9973"/>
                  </a:lnTo>
                  <a:cubicBezTo>
                    <a:pt x="8323" y="10112"/>
                    <a:pt x="8379" y="10211"/>
                    <a:pt x="8483" y="10245"/>
                  </a:cubicBezTo>
                  <a:cubicBezTo>
                    <a:pt x="8508" y="10254"/>
                    <a:pt x="8535" y="10258"/>
                    <a:pt x="8560" y="10258"/>
                  </a:cubicBezTo>
                  <a:cubicBezTo>
                    <a:pt x="8678" y="10258"/>
                    <a:pt x="8782" y="10171"/>
                    <a:pt x="8782" y="10034"/>
                  </a:cubicBezTo>
                  <a:cubicBezTo>
                    <a:pt x="8781" y="9641"/>
                    <a:pt x="8782" y="9246"/>
                    <a:pt x="8782" y="8850"/>
                  </a:cubicBezTo>
                  <a:cubicBezTo>
                    <a:pt x="8782" y="8720"/>
                    <a:pt x="8863" y="8636"/>
                    <a:pt x="8983" y="8636"/>
                  </a:cubicBezTo>
                  <a:cubicBezTo>
                    <a:pt x="8986" y="8636"/>
                    <a:pt x="8989" y="8636"/>
                    <a:pt x="8992" y="8636"/>
                  </a:cubicBezTo>
                  <a:cubicBezTo>
                    <a:pt x="9081" y="8639"/>
                    <a:pt x="9169" y="8710"/>
                    <a:pt x="9169" y="8806"/>
                  </a:cubicBezTo>
                  <a:cubicBezTo>
                    <a:pt x="9176" y="9209"/>
                    <a:pt x="9191" y="9603"/>
                    <a:pt x="9164" y="9997"/>
                  </a:cubicBezTo>
                  <a:cubicBezTo>
                    <a:pt x="9150" y="10200"/>
                    <a:pt x="9063" y="10398"/>
                    <a:pt x="8993" y="10592"/>
                  </a:cubicBezTo>
                  <a:cubicBezTo>
                    <a:pt x="8915" y="10816"/>
                    <a:pt x="8809" y="11034"/>
                    <a:pt x="8746" y="11262"/>
                  </a:cubicBezTo>
                  <a:cubicBezTo>
                    <a:pt x="8714" y="11367"/>
                    <a:pt x="8674" y="11384"/>
                    <a:pt x="8587" y="11384"/>
                  </a:cubicBezTo>
                  <a:cubicBezTo>
                    <a:pt x="8584" y="11384"/>
                    <a:pt x="8580" y="11384"/>
                    <a:pt x="8576" y="11384"/>
                  </a:cubicBezTo>
                  <a:cubicBezTo>
                    <a:pt x="7912" y="11381"/>
                    <a:pt x="7252" y="11382"/>
                    <a:pt x="6588" y="11381"/>
                  </a:cubicBezTo>
                  <a:cubicBezTo>
                    <a:pt x="6556" y="11381"/>
                    <a:pt x="6506" y="11364"/>
                    <a:pt x="6496" y="11343"/>
                  </a:cubicBezTo>
                  <a:cubicBezTo>
                    <a:pt x="6413" y="11156"/>
                    <a:pt x="6257" y="11039"/>
                    <a:pt x="6100" y="10924"/>
                  </a:cubicBezTo>
                  <a:cubicBezTo>
                    <a:pt x="5896" y="10774"/>
                    <a:pt x="5724" y="10606"/>
                    <a:pt x="5663" y="10343"/>
                  </a:cubicBezTo>
                  <a:cubicBezTo>
                    <a:pt x="5959" y="10343"/>
                    <a:pt x="6179" y="10143"/>
                    <a:pt x="6250" y="9871"/>
                  </a:cubicBezTo>
                  <a:cubicBezTo>
                    <a:pt x="6257" y="9843"/>
                    <a:pt x="6256" y="9813"/>
                    <a:pt x="6256" y="9784"/>
                  </a:cubicBezTo>
                  <a:lnTo>
                    <a:pt x="6256" y="8485"/>
                  </a:lnTo>
                  <a:cubicBezTo>
                    <a:pt x="6256" y="8389"/>
                    <a:pt x="6290" y="8305"/>
                    <a:pt x="6376" y="8257"/>
                  </a:cubicBezTo>
                  <a:cubicBezTo>
                    <a:pt x="6401" y="8244"/>
                    <a:pt x="6426" y="8238"/>
                    <a:pt x="6451" y="8238"/>
                  </a:cubicBezTo>
                  <a:close/>
                  <a:moveTo>
                    <a:pt x="2044" y="8240"/>
                  </a:moveTo>
                  <a:cubicBezTo>
                    <a:pt x="2126" y="8240"/>
                    <a:pt x="2206" y="8310"/>
                    <a:pt x="2226" y="8406"/>
                  </a:cubicBezTo>
                  <a:cubicBezTo>
                    <a:pt x="2238" y="8454"/>
                    <a:pt x="2245" y="8503"/>
                    <a:pt x="2245" y="8550"/>
                  </a:cubicBezTo>
                  <a:cubicBezTo>
                    <a:pt x="2246" y="9048"/>
                    <a:pt x="2250" y="9546"/>
                    <a:pt x="2243" y="10043"/>
                  </a:cubicBezTo>
                  <a:cubicBezTo>
                    <a:pt x="2240" y="10163"/>
                    <a:pt x="2347" y="10262"/>
                    <a:pt x="2451" y="10268"/>
                  </a:cubicBezTo>
                  <a:cubicBezTo>
                    <a:pt x="2456" y="10268"/>
                    <a:pt x="2461" y="10268"/>
                    <a:pt x="2465" y="10268"/>
                  </a:cubicBezTo>
                  <a:cubicBezTo>
                    <a:pt x="2596" y="10268"/>
                    <a:pt x="2686" y="10171"/>
                    <a:pt x="2686" y="10045"/>
                  </a:cubicBezTo>
                  <a:lnTo>
                    <a:pt x="2686" y="8491"/>
                  </a:lnTo>
                  <a:cubicBezTo>
                    <a:pt x="2686" y="8392"/>
                    <a:pt x="2741" y="8308"/>
                    <a:pt x="2823" y="8277"/>
                  </a:cubicBezTo>
                  <a:cubicBezTo>
                    <a:pt x="2845" y="8268"/>
                    <a:pt x="2867" y="8265"/>
                    <a:pt x="2888" y="8265"/>
                  </a:cubicBezTo>
                  <a:cubicBezTo>
                    <a:pt x="2988" y="8265"/>
                    <a:pt x="3075" y="8352"/>
                    <a:pt x="3075" y="8471"/>
                  </a:cubicBezTo>
                  <a:lnTo>
                    <a:pt x="3075" y="10017"/>
                  </a:lnTo>
                  <a:cubicBezTo>
                    <a:pt x="3075" y="10147"/>
                    <a:pt x="3130" y="10226"/>
                    <a:pt x="3235" y="10253"/>
                  </a:cubicBezTo>
                  <a:cubicBezTo>
                    <a:pt x="3259" y="10259"/>
                    <a:pt x="3282" y="10262"/>
                    <a:pt x="3304" y="10262"/>
                  </a:cubicBezTo>
                  <a:cubicBezTo>
                    <a:pt x="3441" y="10262"/>
                    <a:pt x="3535" y="10158"/>
                    <a:pt x="3535" y="10020"/>
                  </a:cubicBezTo>
                  <a:cubicBezTo>
                    <a:pt x="3532" y="9579"/>
                    <a:pt x="3534" y="9136"/>
                    <a:pt x="3534" y="8694"/>
                  </a:cubicBezTo>
                  <a:cubicBezTo>
                    <a:pt x="3534" y="8550"/>
                    <a:pt x="3604" y="8468"/>
                    <a:pt x="3726" y="8468"/>
                  </a:cubicBezTo>
                  <a:cubicBezTo>
                    <a:pt x="3845" y="8468"/>
                    <a:pt x="3921" y="8554"/>
                    <a:pt x="3921" y="8696"/>
                  </a:cubicBezTo>
                  <a:cubicBezTo>
                    <a:pt x="3921" y="9143"/>
                    <a:pt x="3927" y="9590"/>
                    <a:pt x="3918" y="10038"/>
                  </a:cubicBezTo>
                  <a:cubicBezTo>
                    <a:pt x="3917" y="10166"/>
                    <a:pt x="4009" y="10265"/>
                    <a:pt x="4142" y="10266"/>
                  </a:cubicBezTo>
                  <a:cubicBezTo>
                    <a:pt x="4143" y="10266"/>
                    <a:pt x="4144" y="10266"/>
                    <a:pt x="4145" y="10266"/>
                  </a:cubicBezTo>
                  <a:cubicBezTo>
                    <a:pt x="4271" y="10266"/>
                    <a:pt x="4370" y="10168"/>
                    <a:pt x="4367" y="10041"/>
                  </a:cubicBezTo>
                  <a:cubicBezTo>
                    <a:pt x="4360" y="9652"/>
                    <a:pt x="4364" y="9263"/>
                    <a:pt x="4363" y="8874"/>
                  </a:cubicBezTo>
                  <a:cubicBezTo>
                    <a:pt x="4363" y="8741"/>
                    <a:pt x="4446" y="8641"/>
                    <a:pt x="4560" y="8641"/>
                  </a:cubicBezTo>
                  <a:cubicBezTo>
                    <a:pt x="4567" y="8641"/>
                    <a:pt x="4574" y="8641"/>
                    <a:pt x="4582" y="8642"/>
                  </a:cubicBezTo>
                  <a:cubicBezTo>
                    <a:pt x="4665" y="8653"/>
                    <a:pt x="4750" y="8731"/>
                    <a:pt x="4752" y="8815"/>
                  </a:cubicBezTo>
                  <a:cubicBezTo>
                    <a:pt x="4755" y="9202"/>
                    <a:pt x="4773" y="9593"/>
                    <a:pt x="4745" y="9980"/>
                  </a:cubicBezTo>
                  <a:cubicBezTo>
                    <a:pt x="4730" y="10190"/>
                    <a:pt x="4643" y="10398"/>
                    <a:pt x="4575" y="10603"/>
                  </a:cubicBezTo>
                  <a:cubicBezTo>
                    <a:pt x="4498" y="10833"/>
                    <a:pt x="4408" y="11060"/>
                    <a:pt x="4324" y="11290"/>
                  </a:cubicBezTo>
                  <a:cubicBezTo>
                    <a:pt x="4313" y="11317"/>
                    <a:pt x="4312" y="11347"/>
                    <a:pt x="4303" y="11384"/>
                  </a:cubicBezTo>
                  <a:lnTo>
                    <a:pt x="3858" y="11384"/>
                  </a:lnTo>
                  <a:cubicBezTo>
                    <a:pt x="3299" y="11384"/>
                    <a:pt x="2738" y="11384"/>
                    <a:pt x="2180" y="11385"/>
                  </a:cubicBezTo>
                  <a:cubicBezTo>
                    <a:pt x="2126" y="11385"/>
                    <a:pt x="2092" y="11374"/>
                    <a:pt x="2068" y="11324"/>
                  </a:cubicBezTo>
                  <a:cubicBezTo>
                    <a:pt x="1977" y="11140"/>
                    <a:pt x="1816" y="11023"/>
                    <a:pt x="1658" y="10907"/>
                  </a:cubicBezTo>
                  <a:cubicBezTo>
                    <a:pt x="1461" y="10763"/>
                    <a:pt x="1304" y="10590"/>
                    <a:pt x="1246" y="10345"/>
                  </a:cubicBezTo>
                  <a:lnTo>
                    <a:pt x="1246" y="10345"/>
                  </a:lnTo>
                  <a:cubicBezTo>
                    <a:pt x="1249" y="10345"/>
                    <a:pt x="1252" y="10345"/>
                    <a:pt x="1255" y="10345"/>
                  </a:cubicBezTo>
                  <a:cubicBezTo>
                    <a:pt x="1530" y="10345"/>
                    <a:pt x="1770" y="10149"/>
                    <a:pt x="1827" y="9903"/>
                  </a:cubicBezTo>
                  <a:cubicBezTo>
                    <a:pt x="1843" y="9832"/>
                    <a:pt x="1854" y="9758"/>
                    <a:pt x="1856" y="9687"/>
                  </a:cubicBezTo>
                  <a:cubicBezTo>
                    <a:pt x="1857" y="9273"/>
                    <a:pt x="1857" y="8857"/>
                    <a:pt x="1857" y="8441"/>
                  </a:cubicBezTo>
                  <a:cubicBezTo>
                    <a:pt x="1857" y="8335"/>
                    <a:pt x="1933" y="8247"/>
                    <a:pt x="2032" y="8240"/>
                  </a:cubicBezTo>
                  <a:cubicBezTo>
                    <a:pt x="2036" y="8240"/>
                    <a:pt x="2040" y="8240"/>
                    <a:pt x="2044" y="8240"/>
                  </a:cubicBezTo>
                  <a:close/>
                  <a:moveTo>
                    <a:pt x="4490" y="11839"/>
                  </a:moveTo>
                  <a:cubicBezTo>
                    <a:pt x="4617" y="11839"/>
                    <a:pt x="4630" y="11852"/>
                    <a:pt x="4630" y="11979"/>
                  </a:cubicBezTo>
                  <a:cubicBezTo>
                    <a:pt x="4630" y="12107"/>
                    <a:pt x="4629" y="12233"/>
                    <a:pt x="4630" y="12360"/>
                  </a:cubicBezTo>
                  <a:cubicBezTo>
                    <a:pt x="4631" y="12442"/>
                    <a:pt x="4599" y="12479"/>
                    <a:pt x="4517" y="12479"/>
                  </a:cubicBezTo>
                  <a:cubicBezTo>
                    <a:pt x="3672" y="12479"/>
                    <a:pt x="2828" y="12479"/>
                    <a:pt x="1983" y="12476"/>
                  </a:cubicBezTo>
                  <a:cubicBezTo>
                    <a:pt x="1892" y="12476"/>
                    <a:pt x="1857" y="12438"/>
                    <a:pt x="1856" y="12350"/>
                  </a:cubicBezTo>
                  <a:lnTo>
                    <a:pt x="1856" y="11970"/>
                  </a:lnTo>
                  <a:cubicBezTo>
                    <a:pt x="1856" y="11865"/>
                    <a:pt x="1878" y="11839"/>
                    <a:pt x="1983" y="11839"/>
                  </a:cubicBezTo>
                  <a:close/>
                  <a:moveTo>
                    <a:pt x="8906" y="11844"/>
                  </a:moveTo>
                  <a:cubicBezTo>
                    <a:pt x="9024" y="11844"/>
                    <a:pt x="9044" y="11865"/>
                    <a:pt x="9044" y="11979"/>
                  </a:cubicBezTo>
                  <a:lnTo>
                    <a:pt x="9044" y="12343"/>
                  </a:lnTo>
                  <a:cubicBezTo>
                    <a:pt x="9050" y="12445"/>
                    <a:pt x="9016" y="12477"/>
                    <a:pt x="8907" y="12479"/>
                  </a:cubicBezTo>
                  <a:lnTo>
                    <a:pt x="6414" y="12479"/>
                  </a:lnTo>
                  <a:cubicBezTo>
                    <a:pt x="6291" y="12479"/>
                    <a:pt x="6271" y="12460"/>
                    <a:pt x="6271" y="12339"/>
                  </a:cubicBezTo>
                  <a:lnTo>
                    <a:pt x="6271" y="11958"/>
                  </a:lnTo>
                  <a:cubicBezTo>
                    <a:pt x="6271" y="11862"/>
                    <a:pt x="6290" y="11844"/>
                    <a:pt x="6390" y="11844"/>
                  </a:cubicBezTo>
                  <a:close/>
                  <a:moveTo>
                    <a:pt x="8808" y="12926"/>
                  </a:moveTo>
                  <a:lnTo>
                    <a:pt x="8808" y="14452"/>
                  </a:lnTo>
                  <a:lnTo>
                    <a:pt x="6506" y="14452"/>
                  </a:lnTo>
                  <a:lnTo>
                    <a:pt x="6506" y="12926"/>
                  </a:lnTo>
                  <a:close/>
                  <a:moveTo>
                    <a:pt x="4395" y="12927"/>
                  </a:moveTo>
                  <a:lnTo>
                    <a:pt x="4395" y="14454"/>
                  </a:lnTo>
                  <a:lnTo>
                    <a:pt x="2109" y="14454"/>
                  </a:lnTo>
                  <a:lnTo>
                    <a:pt x="2109" y="12927"/>
                  </a:lnTo>
                  <a:close/>
                  <a:moveTo>
                    <a:pt x="13358" y="11842"/>
                  </a:moveTo>
                  <a:cubicBezTo>
                    <a:pt x="13434" y="11842"/>
                    <a:pt x="13473" y="11870"/>
                    <a:pt x="13470" y="11957"/>
                  </a:cubicBezTo>
                  <a:cubicBezTo>
                    <a:pt x="13464" y="12090"/>
                    <a:pt x="13467" y="12223"/>
                    <a:pt x="13467" y="12354"/>
                  </a:cubicBezTo>
                  <a:cubicBezTo>
                    <a:pt x="13467" y="12453"/>
                    <a:pt x="13443" y="12479"/>
                    <a:pt x="13344" y="12479"/>
                  </a:cubicBezTo>
                  <a:lnTo>
                    <a:pt x="12249" y="12479"/>
                  </a:lnTo>
                  <a:cubicBezTo>
                    <a:pt x="12102" y="12479"/>
                    <a:pt x="12024" y="12559"/>
                    <a:pt x="12017" y="12700"/>
                  </a:cubicBezTo>
                  <a:cubicBezTo>
                    <a:pt x="12012" y="12817"/>
                    <a:pt x="12110" y="12923"/>
                    <a:pt x="12245" y="12923"/>
                  </a:cubicBezTo>
                  <a:cubicBezTo>
                    <a:pt x="12247" y="12923"/>
                    <a:pt x="12248" y="12923"/>
                    <a:pt x="12250" y="12923"/>
                  </a:cubicBezTo>
                  <a:cubicBezTo>
                    <a:pt x="12384" y="12920"/>
                    <a:pt x="12518" y="12919"/>
                    <a:pt x="12652" y="12919"/>
                  </a:cubicBezTo>
                  <a:cubicBezTo>
                    <a:pt x="12813" y="12919"/>
                    <a:pt x="12973" y="12920"/>
                    <a:pt x="13133" y="12920"/>
                  </a:cubicBezTo>
                  <a:lnTo>
                    <a:pt x="13233" y="12920"/>
                  </a:lnTo>
                  <a:lnTo>
                    <a:pt x="13233" y="14454"/>
                  </a:lnTo>
                  <a:lnTo>
                    <a:pt x="10939" y="14454"/>
                  </a:lnTo>
                  <a:lnTo>
                    <a:pt x="10939" y="12920"/>
                  </a:lnTo>
                  <a:cubicBezTo>
                    <a:pt x="10991" y="12920"/>
                    <a:pt x="11049" y="12917"/>
                    <a:pt x="11109" y="12917"/>
                  </a:cubicBezTo>
                  <a:cubicBezTo>
                    <a:pt x="11149" y="12917"/>
                    <a:pt x="11190" y="12919"/>
                    <a:pt x="11230" y="12923"/>
                  </a:cubicBezTo>
                  <a:cubicBezTo>
                    <a:pt x="11235" y="12924"/>
                    <a:pt x="11240" y="12924"/>
                    <a:pt x="11246" y="12924"/>
                  </a:cubicBezTo>
                  <a:cubicBezTo>
                    <a:pt x="11347" y="12924"/>
                    <a:pt x="11445" y="12821"/>
                    <a:pt x="11452" y="12701"/>
                  </a:cubicBezTo>
                  <a:cubicBezTo>
                    <a:pt x="11459" y="12584"/>
                    <a:pt x="11353" y="12479"/>
                    <a:pt x="11236" y="12479"/>
                  </a:cubicBezTo>
                  <a:lnTo>
                    <a:pt x="10828" y="12479"/>
                  </a:lnTo>
                  <a:cubicBezTo>
                    <a:pt x="10728" y="12479"/>
                    <a:pt x="10694" y="12443"/>
                    <a:pt x="10694" y="12343"/>
                  </a:cubicBezTo>
                  <a:lnTo>
                    <a:pt x="10694" y="11954"/>
                  </a:lnTo>
                  <a:cubicBezTo>
                    <a:pt x="10694" y="11878"/>
                    <a:pt x="10729" y="11842"/>
                    <a:pt x="10806" y="11842"/>
                  </a:cubicBezTo>
                  <a:close/>
                  <a:moveTo>
                    <a:pt x="867" y="0"/>
                  </a:moveTo>
                  <a:cubicBezTo>
                    <a:pt x="727" y="60"/>
                    <a:pt x="578" y="107"/>
                    <a:pt x="449" y="184"/>
                  </a:cubicBezTo>
                  <a:cubicBezTo>
                    <a:pt x="209" y="326"/>
                    <a:pt x="76" y="552"/>
                    <a:pt x="18" y="822"/>
                  </a:cubicBezTo>
                  <a:cubicBezTo>
                    <a:pt x="16" y="831"/>
                    <a:pt x="8" y="841"/>
                    <a:pt x="2" y="849"/>
                  </a:cubicBezTo>
                  <a:lnTo>
                    <a:pt x="2" y="7388"/>
                  </a:lnTo>
                  <a:cubicBezTo>
                    <a:pt x="23" y="7417"/>
                    <a:pt x="40" y="7452"/>
                    <a:pt x="69" y="7476"/>
                  </a:cubicBezTo>
                  <a:cubicBezTo>
                    <a:pt x="116" y="7513"/>
                    <a:pt x="171" y="7535"/>
                    <a:pt x="226" y="7535"/>
                  </a:cubicBezTo>
                  <a:cubicBezTo>
                    <a:pt x="260" y="7535"/>
                    <a:pt x="295" y="7526"/>
                    <a:pt x="328" y="7507"/>
                  </a:cubicBezTo>
                  <a:cubicBezTo>
                    <a:pt x="405" y="7463"/>
                    <a:pt x="447" y="7393"/>
                    <a:pt x="447" y="7289"/>
                  </a:cubicBezTo>
                  <a:cubicBezTo>
                    <a:pt x="442" y="5215"/>
                    <a:pt x="442" y="3143"/>
                    <a:pt x="444" y="1069"/>
                  </a:cubicBezTo>
                  <a:cubicBezTo>
                    <a:pt x="444" y="859"/>
                    <a:pt x="527" y="688"/>
                    <a:pt x="703" y="565"/>
                  </a:cubicBezTo>
                  <a:cubicBezTo>
                    <a:pt x="831" y="473"/>
                    <a:pt x="978" y="446"/>
                    <a:pt x="1128" y="446"/>
                  </a:cubicBezTo>
                  <a:cubicBezTo>
                    <a:pt x="2925" y="445"/>
                    <a:pt x="4720" y="445"/>
                    <a:pt x="6515" y="445"/>
                  </a:cubicBezTo>
                  <a:cubicBezTo>
                    <a:pt x="8311" y="445"/>
                    <a:pt x="10106" y="445"/>
                    <a:pt x="11902" y="446"/>
                  </a:cubicBezTo>
                  <a:cubicBezTo>
                    <a:pt x="11971" y="446"/>
                    <a:pt x="12038" y="456"/>
                    <a:pt x="12111" y="463"/>
                  </a:cubicBezTo>
                  <a:lnTo>
                    <a:pt x="12111" y="572"/>
                  </a:lnTo>
                  <a:cubicBezTo>
                    <a:pt x="12111" y="1119"/>
                    <a:pt x="12120" y="1668"/>
                    <a:pt x="12107" y="2215"/>
                  </a:cubicBezTo>
                  <a:cubicBezTo>
                    <a:pt x="12102" y="2509"/>
                    <a:pt x="12390" y="2798"/>
                    <a:pt x="12680" y="2798"/>
                  </a:cubicBezTo>
                  <a:cubicBezTo>
                    <a:pt x="12683" y="2798"/>
                    <a:pt x="12686" y="2797"/>
                    <a:pt x="12689" y="2797"/>
                  </a:cubicBezTo>
                  <a:cubicBezTo>
                    <a:pt x="12915" y="2793"/>
                    <a:pt x="13142" y="2792"/>
                    <a:pt x="13369" y="2792"/>
                  </a:cubicBezTo>
                  <a:cubicBezTo>
                    <a:pt x="13693" y="2792"/>
                    <a:pt x="14017" y="2795"/>
                    <a:pt x="14341" y="2795"/>
                  </a:cubicBezTo>
                  <a:lnTo>
                    <a:pt x="14443" y="2795"/>
                  </a:lnTo>
                  <a:lnTo>
                    <a:pt x="14443" y="2916"/>
                  </a:lnTo>
                  <a:cubicBezTo>
                    <a:pt x="14443" y="5037"/>
                    <a:pt x="14443" y="7159"/>
                    <a:pt x="14446" y="9280"/>
                  </a:cubicBezTo>
                  <a:cubicBezTo>
                    <a:pt x="14446" y="9400"/>
                    <a:pt x="14419" y="9508"/>
                    <a:pt x="14357" y="9610"/>
                  </a:cubicBezTo>
                  <a:cubicBezTo>
                    <a:pt x="14287" y="9726"/>
                    <a:pt x="14191" y="9803"/>
                    <a:pt x="14054" y="9857"/>
                  </a:cubicBezTo>
                  <a:lnTo>
                    <a:pt x="14054" y="9750"/>
                  </a:lnTo>
                  <a:lnTo>
                    <a:pt x="14054" y="8822"/>
                  </a:lnTo>
                  <a:cubicBezTo>
                    <a:pt x="14054" y="8482"/>
                    <a:pt x="13768" y="8191"/>
                    <a:pt x="13433" y="8191"/>
                  </a:cubicBezTo>
                  <a:cubicBezTo>
                    <a:pt x="13429" y="8191"/>
                    <a:pt x="13426" y="8191"/>
                    <a:pt x="13423" y="8191"/>
                  </a:cubicBezTo>
                  <a:cubicBezTo>
                    <a:pt x="13308" y="8192"/>
                    <a:pt x="13191" y="8226"/>
                    <a:pt x="13069" y="8244"/>
                  </a:cubicBezTo>
                  <a:cubicBezTo>
                    <a:pt x="12962" y="8097"/>
                    <a:pt x="12753" y="8003"/>
                    <a:pt x="12556" y="8003"/>
                  </a:cubicBezTo>
                  <a:cubicBezTo>
                    <a:pt x="12483" y="8003"/>
                    <a:pt x="12411" y="8016"/>
                    <a:pt x="12346" y="8045"/>
                  </a:cubicBezTo>
                  <a:cubicBezTo>
                    <a:pt x="12320" y="8056"/>
                    <a:pt x="12296" y="8063"/>
                    <a:pt x="12275" y="8063"/>
                  </a:cubicBezTo>
                  <a:cubicBezTo>
                    <a:pt x="12244" y="8063"/>
                    <a:pt x="12217" y="8049"/>
                    <a:pt x="12191" y="8014"/>
                  </a:cubicBezTo>
                  <a:cubicBezTo>
                    <a:pt x="12086" y="7879"/>
                    <a:pt x="11906" y="7810"/>
                    <a:pt x="11724" y="7810"/>
                  </a:cubicBezTo>
                  <a:cubicBezTo>
                    <a:pt x="11597" y="7810"/>
                    <a:pt x="11469" y="7844"/>
                    <a:pt x="11364" y="7910"/>
                  </a:cubicBezTo>
                  <a:cubicBezTo>
                    <a:pt x="11352" y="7919"/>
                    <a:pt x="11331" y="7923"/>
                    <a:pt x="11311" y="7923"/>
                  </a:cubicBezTo>
                  <a:cubicBezTo>
                    <a:pt x="11293" y="7923"/>
                    <a:pt x="11277" y="7920"/>
                    <a:pt x="11267" y="7912"/>
                  </a:cubicBezTo>
                  <a:cubicBezTo>
                    <a:pt x="11142" y="7819"/>
                    <a:pt x="11002" y="7797"/>
                    <a:pt x="10849" y="7794"/>
                  </a:cubicBezTo>
                  <a:cubicBezTo>
                    <a:pt x="10846" y="7794"/>
                    <a:pt x="10843" y="7794"/>
                    <a:pt x="10840" y="7794"/>
                  </a:cubicBezTo>
                  <a:cubicBezTo>
                    <a:pt x="10517" y="7794"/>
                    <a:pt x="10233" y="8082"/>
                    <a:pt x="10234" y="8417"/>
                  </a:cubicBezTo>
                  <a:cubicBezTo>
                    <a:pt x="10237" y="8846"/>
                    <a:pt x="10234" y="9276"/>
                    <a:pt x="10234" y="9707"/>
                  </a:cubicBezTo>
                  <a:cubicBezTo>
                    <a:pt x="10234" y="9806"/>
                    <a:pt x="10180" y="9891"/>
                    <a:pt x="10093" y="9897"/>
                  </a:cubicBezTo>
                  <a:cubicBezTo>
                    <a:pt x="10036" y="9900"/>
                    <a:pt x="9979" y="9901"/>
                    <a:pt x="9922" y="9901"/>
                  </a:cubicBezTo>
                  <a:cubicBezTo>
                    <a:pt x="9827" y="9901"/>
                    <a:pt x="9731" y="9898"/>
                    <a:pt x="9636" y="9898"/>
                  </a:cubicBezTo>
                  <a:cubicBezTo>
                    <a:pt x="9636" y="9536"/>
                    <a:pt x="9640" y="9185"/>
                    <a:pt x="9633" y="8836"/>
                  </a:cubicBezTo>
                  <a:cubicBezTo>
                    <a:pt x="9629" y="8621"/>
                    <a:pt x="9551" y="8435"/>
                    <a:pt x="9364" y="8307"/>
                  </a:cubicBezTo>
                  <a:cubicBezTo>
                    <a:pt x="9242" y="8222"/>
                    <a:pt x="9117" y="8183"/>
                    <a:pt x="8987" y="8183"/>
                  </a:cubicBezTo>
                  <a:cubicBezTo>
                    <a:pt x="8895" y="8183"/>
                    <a:pt x="8801" y="8203"/>
                    <a:pt x="8705" y="8240"/>
                  </a:cubicBezTo>
                  <a:cubicBezTo>
                    <a:pt x="8701" y="8241"/>
                    <a:pt x="8696" y="8242"/>
                    <a:pt x="8692" y="8242"/>
                  </a:cubicBezTo>
                  <a:cubicBezTo>
                    <a:pt x="8672" y="8242"/>
                    <a:pt x="8648" y="8231"/>
                    <a:pt x="8628" y="8220"/>
                  </a:cubicBezTo>
                  <a:cubicBezTo>
                    <a:pt x="8613" y="8212"/>
                    <a:pt x="8604" y="8188"/>
                    <a:pt x="8590" y="8174"/>
                  </a:cubicBezTo>
                  <a:cubicBezTo>
                    <a:pt x="8451" y="8058"/>
                    <a:pt x="8304" y="8003"/>
                    <a:pt x="8149" y="8003"/>
                  </a:cubicBezTo>
                  <a:cubicBezTo>
                    <a:pt x="8047" y="8003"/>
                    <a:pt x="7942" y="8027"/>
                    <a:pt x="7832" y="8073"/>
                  </a:cubicBezTo>
                  <a:cubicBezTo>
                    <a:pt x="7812" y="8052"/>
                    <a:pt x="7792" y="8029"/>
                    <a:pt x="7772" y="8008"/>
                  </a:cubicBezTo>
                  <a:cubicBezTo>
                    <a:pt x="7646" y="7875"/>
                    <a:pt x="7494" y="7810"/>
                    <a:pt x="7313" y="7810"/>
                  </a:cubicBezTo>
                  <a:cubicBezTo>
                    <a:pt x="7309" y="7810"/>
                    <a:pt x="7305" y="7810"/>
                    <a:pt x="7301" y="7810"/>
                  </a:cubicBezTo>
                  <a:cubicBezTo>
                    <a:pt x="7178" y="7810"/>
                    <a:pt x="7069" y="7840"/>
                    <a:pt x="6963" y="7901"/>
                  </a:cubicBezTo>
                  <a:cubicBezTo>
                    <a:pt x="6940" y="7913"/>
                    <a:pt x="6902" y="7927"/>
                    <a:pt x="6880" y="7927"/>
                  </a:cubicBezTo>
                  <a:cubicBezTo>
                    <a:pt x="6873" y="7927"/>
                    <a:pt x="6867" y="7926"/>
                    <a:pt x="6864" y="7923"/>
                  </a:cubicBezTo>
                  <a:cubicBezTo>
                    <a:pt x="6731" y="7816"/>
                    <a:pt x="6580" y="7796"/>
                    <a:pt x="6414" y="7792"/>
                  </a:cubicBezTo>
                  <a:cubicBezTo>
                    <a:pt x="6411" y="7792"/>
                    <a:pt x="6407" y="7792"/>
                    <a:pt x="6404" y="7792"/>
                  </a:cubicBezTo>
                  <a:cubicBezTo>
                    <a:pt x="6102" y="7792"/>
                    <a:pt x="5817" y="8092"/>
                    <a:pt x="5818" y="8389"/>
                  </a:cubicBezTo>
                  <a:cubicBezTo>
                    <a:pt x="5820" y="8822"/>
                    <a:pt x="5820" y="9255"/>
                    <a:pt x="5818" y="9687"/>
                  </a:cubicBezTo>
                  <a:cubicBezTo>
                    <a:pt x="5818" y="9799"/>
                    <a:pt x="5760" y="9888"/>
                    <a:pt x="5661" y="9895"/>
                  </a:cubicBezTo>
                  <a:cubicBezTo>
                    <a:pt x="5601" y="9900"/>
                    <a:pt x="5541" y="9901"/>
                    <a:pt x="5482" y="9901"/>
                  </a:cubicBezTo>
                  <a:cubicBezTo>
                    <a:pt x="5396" y="9901"/>
                    <a:pt x="5311" y="9898"/>
                    <a:pt x="5226" y="9898"/>
                  </a:cubicBezTo>
                  <a:cubicBezTo>
                    <a:pt x="5223" y="9884"/>
                    <a:pt x="5219" y="9878"/>
                    <a:pt x="5219" y="9871"/>
                  </a:cubicBezTo>
                  <a:cubicBezTo>
                    <a:pt x="5219" y="9518"/>
                    <a:pt x="5219" y="9164"/>
                    <a:pt x="5217" y="8810"/>
                  </a:cubicBezTo>
                  <a:cubicBezTo>
                    <a:pt x="5217" y="8484"/>
                    <a:pt x="4927" y="8186"/>
                    <a:pt x="4599" y="8186"/>
                  </a:cubicBezTo>
                  <a:cubicBezTo>
                    <a:pt x="4595" y="8186"/>
                    <a:pt x="4591" y="8186"/>
                    <a:pt x="4588" y="8186"/>
                  </a:cubicBezTo>
                  <a:cubicBezTo>
                    <a:pt x="4472" y="8188"/>
                    <a:pt x="4356" y="8222"/>
                    <a:pt x="4234" y="8242"/>
                  </a:cubicBezTo>
                  <a:cubicBezTo>
                    <a:pt x="4125" y="8093"/>
                    <a:pt x="3920" y="8000"/>
                    <a:pt x="3724" y="8000"/>
                  </a:cubicBezTo>
                  <a:cubicBezTo>
                    <a:pt x="3650" y="8000"/>
                    <a:pt x="3577" y="8013"/>
                    <a:pt x="3511" y="8042"/>
                  </a:cubicBezTo>
                  <a:cubicBezTo>
                    <a:pt x="3485" y="8054"/>
                    <a:pt x="3461" y="8061"/>
                    <a:pt x="3440" y="8061"/>
                  </a:cubicBezTo>
                  <a:cubicBezTo>
                    <a:pt x="3409" y="8061"/>
                    <a:pt x="3382" y="8047"/>
                    <a:pt x="3355" y="8011"/>
                  </a:cubicBezTo>
                  <a:cubicBezTo>
                    <a:pt x="3250" y="7877"/>
                    <a:pt x="3071" y="7809"/>
                    <a:pt x="2890" y="7809"/>
                  </a:cubicBezTo>
                  <a:cubicBezTo>
                    <a:pt x="2763" y="7809"/>
                    <a:pt x="2634" y="7842"/>
                    <a:pt x="2529" y="7909"/>
                  </a:cubicBezTo>
                  <a:cubicBezTo>
                    <a:pt x="2517" y="7917"/>
                    <a:pt x="2496" y="7921"/>
                    <a:pt x="2477" y="7921"/>
                  </a:cubicBezTo>
                  <a:cubicBezTo>
                    <a:pt x="2459" y="7921"/>
                    <a:pt x="2442" y="7918"/>
                    <a:pt x="2431" y="7910"/>
                  </a:cubicBezTo>
                  <a:cubicBezTo>
                    <a:pt x="2307" y="7817"/>
                    <a:pt x="2167" y="7794"/>
                    <a:pt x="2014" y="7792"/>
                  </a:cubicBezTo>
                  <a:cubicBezTo>
                    <a:pt x="2012" y="7792"/>
                    <a:pt x="2011" y="7792"/>
                    <a:pt x="2009" y="7792"/>
                  </a:cubicBezTo>
                  <a:cubicBezTo>
                    <a:pt x="1690" y="7792"/>
                    <a:pt x="1397" y="8072"/>
                    <a:pt x="1397" y="8414"/>
                  </a:cubicBezTo>
                  <a:cubicBezTo>
                    <a:pt x="1399" y="8844"/>
                    <a:pt x="1397" y="9274"/>
                    <a:pt x="1397" y="9706"/>
                  </a:cubicBezTo>
                  <a:cubicBezTo>
                    <a:pt x="1397" y="9805"/>
                    <a:pt x="1342" y="9888"/>
                    <a:pt x="1254" y="9895"/>
                  </a:cubicBezTo>
                  <a:cubicBezTo>
                    <a:pt x="1210" y="9899"/>
                    <a:pt x="1166" y="9902"/>
                    <a:pt x="1121" y="9902"/>
                  </a:cubicBezTo>
                  <a:cubicBezTo>
                    <a:pt x="1011" y="9902"/>
                    <a:pt x="902" y="9886"/>
                    <a:pt x="800" y="9839"/>
                  </a:cubicBezTo>
                  <a:cubicBezTo>
                    <a:pt x="563" y="9726"/>
                    <a:pt x="447" y="9529"/>
                    <a:pt x="442" y="9269"/>
                  </a:cubicBezTo>
                  <a:cubicBezTo>
                    <a:pt x="439" y="8955"/>
                    <a:pt x="441" y="8639"/>
                    <a:pt x="441" y="8322"/>
                  </a:cubicBezTo>
                  <a:cubicBezTo>
                    <a:pt x="441" y="8179"/>
                    <a:pt x="356" y="8099"/>
                    <a:pt x="216" y="8094"/>
                  </a:cubicBezTo>
                  <a:cubicBezTo>
                    <a:pt x="213" y="8094"/>
                    <a:pt x="211" y="8094"/>
                    <a:pt x="209" y="8094"/>
                  </a:cubicBezTo>
                  <a:cubicBezTo>
                    <a:pt x="106" y="8094"/>
                    <a:pt x="45" y="8154"/>
                    <a:pt x="1" y="8237"/>
                  </a:cubicBezTo>
                  <a:lnTo>
                    <a:pt x="1" y="9494"/>
                  </a:lnTo>
                  <a:cubicBezTo>
                    <a:pt x="59" y="9629"/>
                    <a:pt x="103" y="9772"/>
                    <a:pt x="181" y="9897"/>
                  </a:cubicBezTo>
                  <a:cubicBezTo>
                    <a:pt x="315" y="10115"/>
                    <a:pt x="521" y="10245"/>
                    <a:pt x="773" y="10314"/>
                  </a:cubicBezTo>
                  <a:cubicBezTo>
                    <a:pt x="821" y="10633"/>
                    <a:pt x="963" y="10910"/>
                    <a:pt x="1205" y="11129"/>
                  </a:cubicBezTo>
                  <a:cubicBezTo>
                    <a:pt x="1297" y="11213"/>
                    <a:pt x="1399" y="11286"/>
                    <a:pt x="1495" y="11364"/>
                  </a:cubicBezTo>
                  <a:cubicBezTo>
                    <a:pt x="1539" y="11402"/>
                    <a:pt x="1583" y="11439"/>
                    <a:pt x="1615" y="11467"/>
                  </a:cubicBezTo>
                  <a:cubicBezTo>
                    <a:pt x="1551" y="11559"/>
                    <a:pt x="1486" y="11643"/>
                    <a:pt x="1438" y="11732"/>
                  </a:cubicBezTo>
                  <a:cubicBezTo>
                    <a:pt x="1410" y="11784"/>
                    <a:pt x="1401" y="11849"/>
                    <a:pt x="1399" y="11907"/>
                  </a:cubicBezTo>
                  <a:cubicBezTo>
                    <a:pt x="1394" y="12078"/>
                    <a:pt x="1390" y="12248"/>
                    <a:pt x="1399" y="12421"/>
                  </a:cubicBezTo>
                  <a:cubicBezTo>
                    <a:pt x="1406" y="12576"/>
                    <a:pt x="1469" y="12714"/>
                    <a:pt x="1597" y="12811"/>
                  </a:cubicBezTo>
                  <a:cubicBezTo>
                    <a:pt x="1639" y="12842"/>
                    <a:pt x="1645" y="12875"/>
                    <a:pt x="1645" y="12920"/>
                  </a:cubicBezTo>
                  <a:cubicBezTo>
                    <a:pt x="1645" y="13420"/>
                    <a:pt x="1652" y="13916"/>
                    <a:pt x="1642" y="14413"/>
                  </a:cubicBezTo>
                  <a:cubicBezTo>
                    <a:pt x="1636" y="14653"/>
                    <a:pt x="1727" y="14813"/>
                    <a:pt x="1946" y="14904"/>
                  </a:cubicBezTo>
                  <a:lnTo>
                    <a:pt x="4544" y="14904"/>
                  </a:lnTo>
                  <a:cubicBezTo>
                    <a:pt x="4680" y="14844"/>
                    <a:pt x="4797" y="14767"/>
                    <a:pt x="4830" y="14610"/>
                  </a:cubicBezTo>
                  <a:cubicBezTo>
                    <a:pt x="4837" y="14576"/>
                    <a:pt x="4844" y="14543"/>
                    <a:pt x="4844" y="14508"/>
                  </a:cubicBezTo>
                  <a:cubicBezTo>
                    <a:pt x="4847" y="13986"/>
                    <a:pt x="4847" y="13465"/>
                    <a:pt x="4844" y="12944"/>
                  </a:cubicBezTo>
                  <a:cubicBezTo>
                    <a:pt x="4844" y="12888"/>
                    <a:pt x="4855" y="12842"/>
                    <a:pt x="4900" y="12806"/>
                  </a:cubicBezTo>
                  <a:cubicBezTo>
                    <a:pt x="5045" y="12685"/>
                    <a:pt x="5105" y="12531"/>
                    <a:pt x="5096" y="12344"/>
                  </a:cubicBezTo>
                  <a:cubicBezTo>
                    <a:pt x="5087" y="12203"/>
                    <a:pt x="5091" y="12061"/>
                    <a:pt x="5094" y="11920"/>
                  </a:cubicBezTo>
                  <a:cubicBezTo>
                    <a:pt x="5097" y="11706"/>
                    <a:pt x="4963" y="11511"/>
                    <a:pt x="4756" y="11425"/>
                  </a:cubicBezTo>
                  <a:cubicBezTo>
                    <a:pt x="4893" y="11063"/>
                    <a:pt x="5029" y="10699"/>
                    <a:pt x="5175" y="10320"/>
                  </a:cubicBezTo>
                  <a:cubicBezTo>
                    <a:pt x="5221" y="10456"/>
                    <a:pt x="5253" y="10569"/>
                    <a:pt x="5296" y="10676"/>
                  </a:cubicBezTo>
                  <a:cubicBezTo>
                    <a:pt x="5408" y="10954"/>
                    <a:pt x="5620" y="11148"/>
                    <a:pt x="5855" y="11317"/>
                  </a:cubicBezTo>
                  <a:cubicBezTo>
                    <a:pt x="5923" y="11367"/>
                    <a:pt x="5984" y="11425"/>
                    <a:pt x="6050" y="11480"/>
                  </a:cubicBezTo>
                  <a:cubicBezTo>
                    <a:pt x="5891" y="11602"/>
                    <a:pt x="5813" y="11753"/>
                    <a:pt x="5818" y="11947"/>
                  </a:cubicBezTo>
                  <a:cubicBezTo>
                    <a:pt x="5821" y="12093"/>
                    <a:pt x="5820" y="12240"/>
                    <a:pt x="5818" y="12388"/>
                  </a:cubicBezTo>
                  <a:cubicBezTo>
                    <a:pt x="5817" y="12541"/>
                    <a:pt x="5861" y="12675"/>
                    <a:pt x="5981" y="12776"/>
                  </a:cubicBezTo>
                  <a:cubicBezTo>
                    <a:pt x="6046" y="12831"/>
                    <a:pt x="6069" y="12895"/>
                    <a:pt x="6069" y="12981"/>
                  </a:cubicBezTo>
                  <a:cubicBezTo>
                    <a:pt x="6066" y="13485"/>
                    <a:pt x="6067" y="13987"/>
                    <a:pt x="6067" y="14491"/>
                  </a:cubicBezTo>
                  <a:cubicBezTo>
                    <a:pt x="6067" y="14692"/>
                    <a:pt x="6159" y="14820"/>
                    <a:pt x="6350" y="14890"/>
                  </a:cubicBezTo>
                  <a:cubicBezTo>
                    <a:pt x="6358" y="14891"/>
                    <a:pt x="6363" y="14900"/>
                    <a:pt x="6369" y="14905"/>
                  </a:cubicBezTo>
                  <a:lnTo>
                    <a:pt x="8966" y="14905"/>
                  </a:lnTo>
                  <a:cubicBezTo>
                    <a:pt x="9019" y="14873"/>
                    <a:pt x="9075" y="14844"/>
                    <a:pt x="9123" y="14808"/>
                  </a:cubicBezTo>
                  <a:cubicBezTo>
                    <a:pt x="9235" y="14723"/>
                    <a:pt x="9266" y="14604"/>
                    <a:pt x="9266" y="14468"/>
                  </a:cubicBezTo>
                  <a:cubicBezTo>
                    <a:pt x="9265" y="13953"/>
                    <a:pt x="9266" y="13437"/>
                    <a:pt x="9265" y="12923"/>
                  </a:cubicBezTo>
                  <a:cubicBezTo>
                    <a:pt x="9265" y="12878"/>
                    <a:pt x="9271" y="12847"/>
                    <a:pt x="9313" y="12813"/>
                  </a:cubicBezTo>
                  <a:cubicBezTo>
                    <a:pt x="9453" y="12701"/>
                    <a:pt x="9517" y="12550"/>
                    <a:pt x="9512" y="12371"/>
                  </a:cubicBezTo>
                  <a:cubicBezTo>
                    <a:pt x="9511" y="12247"/>
                    <a:pt x="9507" y="12124"/>
                    <a:pt x="9512" y="11999"/>
                  </a:cubicBezTo>
                  <a:cubicBezTo>
                    <a:pt x="9527" y="11736"/>
                    <a:pt x="9412" y="11548"/>
                    <a:pt x="9167" y="11426"/>
                  </a:cubicBezTo>
                  <a:cubicBezTo>
                    <a:pt x="9306" y="11065"/>
                    <a:pt x="9443" y="10703"/>
                    <a:pt x="9582" y="10341"/>
                  </a:cubicBezTo>
                  <a:cubicBezTo>
                    <a:pt x="9595" y="10338"/>
                    <a:pt x="9604" y="10337"/>
                    <a:pt x="9617" y="10335"/>
                  </a:cubicBezTo>
                  <a:cubicBezTo>
                    <a:pt x="9682" y="10882"/>
                    <a:pt x="10076" y="11183"/>
                    <a:pt x="10459" y="11463"/>
                  </a:cubicBezTo>
                  <a:cubicBezTo>
                    <a:pt x="10391" y="11562"/>
                    <a:pt x="10326" y="11644"/>
                    <a:pt x="10276" y="11736"/>
                  </a:cubicBezTo>
                  <a:cubicBezTo>
                    <a:pt x="10248" y="11787"/>
                    <a:pt x="10240" y="11852"/>
                    <a:pt x="10238" y="11912"/>
                  </a:cubicBezTo>
                  <a:cubicBezTo>
                    <a:pt x="10233" y="12083"/>
                    <a:pt x="10228" y="12252"/>
                    <a:pt x="10238" y="12424"/>
                  </a:cubicBezTo>
                  <a:cubicBezTo>
                    <a:pt x="10245" y="12579"/>
                    <a:pt x="10309" y="12718"/>
                    <a:pt x="10436" y="12814"/>
                  </a:cubicBezTo>
                  <a:cubicBezTo>
                    <a:pt x="10479" y="12847"/>
                    <a:pt x="10483" y="12878"/>
                    <a:pt x="10483" y="12924"/>
                  </a:cubicBezTo>
                  <a:cubicBezTo>
                    <a:pt x="10483" y="13421"/>
                    <a:pt x="10490" y="13921"/>
                    <a:pt x="10480" y="14417"/>
                  </a:cubicBezTo>
                  <a:cubicBezTo>
                    <a:pt x="10475" y="14656"/>
                    <a:pt x="10565" y="14816"/>
                    <a:pt x="10784" y="14907"/>
                  </a:cubicBezTo>
                  <a:lnTo>
                    <a:pt x="13382" y="14907"/>
                  </a:lnTo>
                  <a:cubicBezTo>
                    <a:pt x="13518" y="14849"/>
                    <a:pt x="13635" y="14771"/>
                    <a:pt x="13669" y="14614"/>
                  </a:cubicBezTo>
                  <a:cubicBezTo>
                    <a:pt x="13676" y="14580"/>
                    <a:pt x="13683" y="14546"/>
                    <a:pt x="13683" y="14510"/>
                  </a:cubicBezTo>
                  <a:cubicBezTo>
                    <a:pt x="13685" y="13988"/>
                    <a:pt x="13685" y="13469"/>
                    <a:pt x="13683" y="12947"/>
                  </a:cubicBezTo>
                  <a:cubicBezTo>
                    <a:pt x="13683" y="12891"/>
                    <a:pt x="13692" y="12847"/>
                    <a:pt x="13737" y="12810"/>
                  </a:cubicBezTo>
                  <a:cubicBezTo>
                    <a:pt x="13884" y="12691"/>
                    <a:pt x="13941" y="12533"/>
                    <a:pt x="13932" y="12347"/>
                  </a:cubicBezTo>
                  <a:cubicBezTo>
                    <a:pt x="13927" y="12221"/>
                    <a:pt x="13928" y="12094"/>
                    <a:pt x="13932" y="11967"/>
                  </a:cubicBezTo>
                  <a:cubicBezTo>
                    <a:pt x="13939" y="11718"/>
                    <a:pt x="13835" y="11539"/>
                    <a:pt x="13587" y="11428"/>
                  </a:cubicBezTo>
                  <a:cubicBezTo>
                    <a:pt x="13648" y="11278"/>
                    <a:pt x="13713" y="11125"/>
                    <a:pt x="13770" y="10972"/>
                  </a:cubicBezTo>
                  <a:cubicBezTo>
                    <a:pt x="13839" y="10783"/>
                    <a:pt x="13900" y="10592"/>
                    <a:pt x="13969" y="10402"/>
                  </a:cubicBezTo>
                  <a:cubicBezTo>
                    <a:pt x="13980" y="10372"/>
                    <a:pt x="14020" y="10337"/>
                    <a:pt x="14053" y="10331"/>
                  </a:cubicBezTo>
                  <a:cubicBezTo>
                    <a:pt x="14394" y="10275"/>
                    <a:pt x="14628" y="10071"/>
                    <a:pt x="14794" y="9781"/>
                  </a:cubicBezTo>
                  <a:cubicBezTo>
                    <a:pt x="14848" y="9685"/>
                    <a:pt x="14867" y="9567"/>
                    <a:pt x="14903" y="9461"/>
                  </a:cubicBezTo>
                  <a:lnTo>
                    <a:pt x="14903" y="2710"/>
                  </a:lnTo>
                  <a:cubicBezTo>
                    <a:pt x="14859" y="2548"/>
                    <a:pt x="14801" y="2394"/>
                    <a:pt x="14691" y="2265"/>
                  </a:cubicBezTo>
                  <a:cubicBezTo>
                    <a:pt x="14668" y="2237"/>
                    <a:pt x="14648" y="2215"/>
                    <a:pt x="14630" y="2195"/>
                  </a:cubicBezTo>
                  <a:lnTo>
                    <a:pt x="12724" y="290"/>
                  </a:lnTo>
                  <a:cubicBezTo>
                    <a:pt x="12580" y="148"/>
                    <a:pt x="12411" y="43"/>
                    <a:pt x="12206" y="13"/>
                  </a:cubicBezTo>
                  <a:cubicBezTo>
                    <a:pt x="12203" y="13"/>
                    <a:pt x="12199" y="3"/>
                    <a:pt x="121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2" name="Shape 1562"/>
        <p:cNvGrpSpPr/>
        <p:nvPr/>
      </p:nvGrpSpPr>
      <p:grpSpPr>
        <a:xfrm>
          <a:off x="0" y="0"/>
          <a:ext cx="0" cy="0"/>
          <a:chOff x="0" y="0"/>
          <a:chExt cx="0" cy="0"/>
        </a:xfrm>
      </p:grpSpPr>
      <p:sp>
        <p:nvSpPr>
          <p:cNvPr id="1563" name="Google Shape;1563;p72"/>
          <p:cNvSpPr txBox="1"/>
          <p:nvPr>
            <p:ph idx="4294967295" type="body"/>
          </p:nvPr>
        </p:nvSpPr>
        <p:spPr>
          <a:xfrm>
            <a:off x="720000" y="1315575"/>
            <a:ext cx="7704000" cy="11274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t>Here’s an assortment of alternative resources whose style fits that of this template:</a:t>
            </a:r>
            <a:endParaRPr/>
          </a:p>
          <a:p>
            <a:pPr indent="0" lvl="0" marL="0" marR="0" rtl="0" algn="l">
              <a:lnSpc>
                <a:spcPct val="100000"/>
              </a:lnSpc>
              <a:spcBef>
                <a:spcPts val="1000"/>
              </a:spcBef>
              <a:spcAft>
                <a:spcPts val="0"/>
              </a:spcAft>
              <a:buNone/>
            </a:pPr>
            <a:r>
              <a:rPr b="1" lang="en" sz="2400">
                <a:latin typeface="Carlito"/>
                <a:ea typeface="Carlito"/>
                <a:cs typeface="Carlito"/>
                <a:sym typeface="Carlito"/>
              </a:rPr>
              <a:t>Vectors</a:t>
            </a:r>
            <a:endParaRPr b="1" sz="2400">
              <a:latin typeface="Carlito"/>
              <a:ea typeface="Carlito"/>
              <a:cs typeface="Carlito"/>
              <a:sym typeface="Carlito"/>
            </a:endParaRPr>
          </a:p>
          <a:p>
            <a:pPr indent="-215900" lvl="0" marL="241300" rtl="0" algn="l">
              <a:spcBef>
                <a:spcPts val="1000"/>
              </a:spcBef>
              <a:spcAft>
                <a:spcPts val="1000"/>
              </a:spcAft>
              <a:buSzPts val="1400"/>
              <a:buFont typeface="Mukta Mahee Light"/>
              <a:buChar char="●"/>
            </a:pPr>
            <a:r>
              <a:rPr lang="en" u="sng">
                <a:solidFill>
                  <a:schemeClr val="hlink"/>
                </a:solidFill>
                <a:hlinkClick r:id="rId3"/>
              </a:rPr>
              <a:t>Hand drawn community spirit illustration</a:t>
            </a:r>
            <a:endParaRPr u="sng"/>
          </a:p>
        </p:txBody>
      </p:sp>
      <p:sp>
        <p:nvSpPr>
          <p:cNvPr id="1564" name="Google Shape;1564;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ALTERNATIVE </a:t>
            </a:r>
            <a:r>
              <a:rPr lang="en"/>
              <a:t>RESOURCES</a:t>
            </a:r>
            <a:endParaRPr/>
          </a:p>
        </p:txBody>
      </p:sp>
      <p:grpSp>
        <p:nvGrpSpPr>
          <p:cNvPr id="1565" name="Google Shape;1565;p72"/>
          <p:cNvGrpSpPr/>
          <p:nvPr/>
        </p:nvGrpSpPr>
        <p:grpSpPr>
          <a:xfrm>
            <a:off x="1756699" y="2964750"/>
            <a:ext cx="1087624" cy="989240"/>
            <a:chOff x="3749999" y="3040950"/>
            <a:chExt cx="1087624" cy="989240"/>
          </a:xfrm>
        </p:grpSpPr>
        <p:sp>
          <p:nvSpPr>
            <p:cNvPr id="1566" name="Google Shape;1566;p72"/>
            <p:cNvSpPr/>
            <p:nvPr/>
          </p:nvSpPr>
          <p:spPr>
            <a:xfrm>
              <a:off x="3937479" y="3161248"/>
              <a:ext cx="735518" cy="734366"/>
            </a:xfrm>
            <a:custGeom>
              <a:rect b="b" l="l" r="r" t="t"/>
              <a:pathLst>
                <a:path extrusionOk="0" h="21042" w="21075">
                  <a:moveTo>
                    <a:pt x="10539" y="5824"/>
                  </a:moveTo>
                  <a:cubicBezTo>
                    <a:pt x="10549" y="5824"/>
                    <a:pt x="10559" y="5824"/>
                    <a:pt x="10569" y="5824"/>
                  </a:cubicBezTo>
                  <a:cubicBezTo>
                    <a:pt x="13141" y="5841"/>
                    <a:pt x="15238" y="7955"/>
                    <a:pt x="15219" y="10509"/>
                  </a:cubicBezTo>
                  <a:cubicBezTo>
                    <a:pt x="15204" y="13132"/>
                    <a:pt x="13118" y="15202"/>
                    <a:pt x="10501" y="15202"/>
                  </a:cubicBezTo>
                  <a:cubicBezTo>
                    <a:pt x="10490" y="15202"/>
                    <a:pt x="10478" y="15202"/>
                    <a:pt x="10466" y="15202"/>
                  </a:cubicBezTo>
                  <a:cubicBezTo>
                    <a:pt x="7895" y="15183"/>
                    <a:pt x="5826" y="13054"/>
                    <a:pt x="5844" y="10451"/>
                  </a:cubicBezTo>
                  <a:cubicBezTo>
                    <a:pt x="5863" y="7892"/>
                    <a:pt x="7966" y="5824"/>
                    <a:pt x="10539" y="5824"/>
                  </a:cubicBezTo>
                  <a:close/>
                  <a:moveTo>
                    <a:pt x="7881" y="1"/>
                  </a:moveTo>
                  <a:lnTo>
                    <a:pt x="7881" y="1"/>
                  </a:lnTo>
                  <a:cubicBezTo>
                    <a:pt x="7891" y="413"/>
                    <a:pt x="7884" y="827"/>
                    <a:pt x="7891" y="1240"/>
                  </a:cubicBezTo>
                  <a:cubicBezTo>
                    <a:pt x="7895" y="1378"/>
                    <a:pt x="7855" y="1445"/>
                    <a:pt x="7714" y="1499"/>
                  </a:cubicBezTo>
                  <a:cubicBezTo>
                    <a:pt x="7178" y="1705"/>
                    <a:pt x="6650" y="1930"/>
                    <a:pt x="6125" y="2158"/>
                  </a:cubicBezTo>
                  <a:cubicBezTo>
                    <a:pt x="6081" y="2177"/>
                    <a:pt x="6044" y="2189"/>
                    <a:pt x="6010" y="2189"/>
                  </a:cubicBezTo>
                  <a:cubicBezTo>
                    <a:pt x="5968" y="2189"/>
                    <a:pt x="5931" y="2171"/>
                    <a:pt x="5888" y="2127"/>
                  </a:cubicBezTo>
                  <a:cubicBezTo>
                    <a:pt x="5663" y="1895"/>
                    <a:pt x="5432" y="1668"/>
                    <a:pt x="5204" y="1439"/>
                  </a:cubicBezTo>
                  <a:cubicBezTo>
                    <a:pt x="5082" y="1317"/>
                    <a:pt x="4959" y="1200"/>
                    <a:pt x="4843" y="1088"/>
                  </a:cubicBezTo>
                  <a:lnTo>
                    <a:pt x="1100" y="4830"/>
                  </a:lnTo>
                  <a:cubicBezTo>
                    <a:pt x="1446" y="5171"/>
                    <a:pt x="1789" y="5515"/>
                    <a:pt x="2134" y="5853"/>
                  </a:cubicBezTo>
                  <a:cubicBezTo>
                    <a:pt x="2206" y="5923"/>
                    <a:pt x="2235" y="5979"/>
                    <a:pt x="2187" y="6085"/>
                  </a:cubicBezTo>
                  <a:cubicBezTo>
                    <a:pt x="1959" y="6612"/>
                    <a:pt x="1734" y="7142"/>
                    <a:pt x="1525" y="7675"/>
                  </a:cubicBezTo>
                  <a:cubicBezTo>
                    <a:pt x="1469" y="7817"/>
                    <a:pt x="1402" y="7871"/>
                    <a:pt x="1258" y="7871"/>
                  </a:cubicBezTo>
                  <a:cubicBezTo>
                    <a:pt x="1252" y="7871"/>
                    <a:pt x="1246" y="7871"/>
                    <a:pt x="1240" y="7871"/>
                  </a:cubicBezTo>
                  <a:cubicBezTo>
                    <a:pt x="1091" y="7867"/>
                    <a:pt x="941" y="7866"/>
                    <a:pt x="791" y="7866"/>
                  </a:cubicBezTo>
                  <a:cubicBezTo>
                    <a:pt x="609" y="7866"/>
                    <a:pt x="427" y="7867"/>
                    <a:pt x="244" y="7867"/>
                  </a:cubicBezTo>
                  <a:cubicBezTo>
                    <a:pt x="163" y="7867"/>
                    <a:pt x="82" y="7867"/>
                    <a:pt x="1" y="7866"/>
                  </a:cubicBezTo>
                  <a:lnTo>
                    <a:pt x="1" y="13150"/>
                  </a:lnTo>
                  <a:cubicBezTo>
                    <a:pt x="123" y="13148"/>
                    <a:pt x="246" y="13147"/>
                    <a:pt x="369" y="13147"/>
                  </a:cubicBezTo>
                  <a:cubicBezTo>
                    <a:pt x="499" y="13147"/>
                    <a:pt x="629" y="13148"/>
                    <a:pt x="759" y="13148"/>
                  </a:cubicBezTo>
                  <a:cubicBezTo>
                    <a:pt x="919" y="13148"/>
                    <a:pt x="1080" y="13147"/>
                    <a:pt x="1240" y="13144"/>
                  </a:cubicBezTo>
                  <a:cubicBezTo>
                    <a:pt x="1246" y="13144"/>
                    <a:pt x="1252" y="13144"/>
                    <a:pt x="1258" y="13144"/>
                  </a:cubicBezTo>
                  <a:cubicBezTo>
                    <a:pt x="1401" y="13144"/>
                    <a:pt x="1468" y="13196"/>
                    <a:pt x="1523" y="13341"/>
                  </a:cubicBezTo>
                  <a:cubicBezTo>
                    <a:pt x="1727" y="13871"/>
                    <a:pt x="1944" y="14395"/>
                    <a:pt x="2172" y="14916"/>
                  </a:cubicBezTo>
                  <a:cubicBezTo>
                    <a:pt x="2226" y="15034"/>
                    <a:pt x="2213" y="15096"/>
                    <a:pt x="2129" y="15179"/>
                  </a:cubicBezTo>
                  <a:cubicBezTo>
                    <a:pt x="1817" y="15484"/>
                    <a:pt x="1510" y="15796"/>
                    <a:pt x="1201" y="16106"/>
                  </a:cubicBezTo>
                  <a:lnTo>
                    <a:pt x="4950" y="19836"/>
                  </a:lnTo>
                  <a:cubicBezTo>
                    <a:pt x="5246" y="19532"/>
                    <a:pt x="5556" y="19240"/>
                    <a:pt x="5849" y="18931"/>
                  </a:cubicBezTo>
                  <a:cubicBezTo>
                    <a:pt x="5907" y="18869"/>
                    <a:pt x="5957" y="18845"/>
                    <a:pt x="6013" y="18845"/>
                  </a:cubicBezTo>
                  <a:cubicBezTo>
                    <a:pt x="6056" y="18845"/>
                    <a:pt x="6102" y="18860"/>
                    <a:pt x="6158" y="18884"/>
                  </a:cubicBezTo>
                  <a:cubicBezTo>
                    <a:pt x="6673" y="19109"/>
                    <a:pt x="7193" y="19326"/>
                    <a:pt x="7717" y="19526"/>
                  </a:cubicBezTo>
                  <a:cubicBezTo>
                    <a:pt x="7840" y="19574"/>
                    <a:pt x="7888" y="19625"/>
                    <a:pt x="7887" y="19754"/>
                  </a:cubicBezTo>
                  <a:cubicBezTo>
                    <a:pt x="7882" y="20178"/>
                    <a:pt x="7895" y="20604"/>
                    <a:pt x="7884" y="21028"/>
                  </a:cubicBezTo>
                  <a:lnTo>
                    <a:pt x="13180" y="21041"/>
                  </a:lnTo>
                  <a:cubicBezTo>
                    <a:pt x="13171" y="20604"/>
                    <a:pt x="13180" y="20167"/>
                    <a:pt x="13174" y="19729"/>
                  </a:cubicBezTo>
                  <a:cubicBezTo>
                    <a:pt x="13173" y="19623"/>
                    <a:pt x="13212" y="19575"/>
                    <a:pt x="13312" y="19536"/>
                  </a:cubicBezTo>
                  <a:cubicBezTo>
                    <a:pt x="13856" y="19320"/>
                    <a:pt x="14399" y="19096"/>
                    <a:pt x="14938" y="18868"/>
                  </a:cubicBezTo>
                  <a:cubicBezTo>
                    <a:pt x="14982" y="18850"/>
                    <a:pt x="15019" y="18840"/>
                    <a:pt x="15054" y="18840"/>
                  </a:cubicBezTo>
                  <a:cubicBezTo>
                    <a:pt x="15102" y="18840"/>
                    <a:pt x="15145" y="18861"/>
                    <a:pt x="15192" y="18909"/>
                  </a:cubicBezTo>
                  <a:cubicBezTo>
                    <a:pt x="15382" y="19109"/>
                    <a:pt x="15582" y="19298"/>
                    <a:pt x="15772" y="19497"/>
                  </a:cubicBezTo>
                  <a:cubicBezTo>
                    <a:pt x="15916" y="19648"/>
                    <a:pt x="16048" y="19809"/>
                    <a:pt x="16192" y="19971"/>
                  </a:cubicBezTo>
                  <a:lnTo>
                    <a:pt x="19863" y="16093"/>
                  </a:lnTo>
                  <a:cubicBezTo>
                    <a:pt x="19552" y="15793"/>
                    <a:pt x="19256" y="15481"/>
                    <a:pt x="18944" y="15183"/>
                  </a:cubicBezTo>
                  <a:cubicBezTo>
                    <a:pt x="18841" y="15084"/>
                    <a:pt x="18848" y="15010"/>
                    <a:pt x="18900" y="14888"/>
                  </a:cubicBezTo>
                  <a:cubicBezTo>
                    <a:pt x="19124" y="14379"/>
                    <a:pt x="19343" y="13869"/>
                    <a:pt x="19539" y="13348"/>
                  </a:cubicBezTo>
                  <a:cubicBezTo>
                    <a:pt x="19599" y="13194"/>
                    <a:pt x="19668" y="13143"/>
                    <a:pt x="19816" y="13143"/>
                  </a:cubicBezTo>
                  <a:cubicBezTo>
                    <a:pt x="19822" y="13143"/>
                    <a:pt x="19829" y="13144"/>
                    <a:pt x="19835" y="13144"/>
                  </a:cubicBezTo>
                  <a:cubicBezTo>
                    <a:pt x="19987" y="13147"/>
                    <a:pt x="20140" y="13148"/>
                    <a:pt x="20292" y="13148"/>
                  </a:cubicBezTo>
                  <a:cubicBezTo>
                    <a:pt x="20459" y="13148"/>
                    <a:pt x="20626" y="13147"/>
                    <a:pt x="20793" y="13147"/>
                  </a:cubicBezTo>
                  <a:cubicBezTo>
                    <a:pt x="20887" y="13147"/>
                    <a:pt x="20981" y="13147"/>
                    <a:pt x="21075" y="13148"/>
                  </a:cubicBezTo>
                  <a:lnTo>
                    <a:pt x="21060" y="7866"/>
                  </a:lnTo>
                  <a:cubicBezTo>
                    <a:pt x="20941" y="7869"/>
                    <a:pt x="20822" y="7869"/>
                    <a:pt x="20702" y="7869"/>
                  </a:cubicBezTo>
                  <a:cubicBezTo>
                    <a:pt x="20554" y="7869"/>
                    <a:pt x="20405" y="7868"/>
                    <a:pt x="20257" y="7868"/>
                  </a:cubicBezTo>
                  <a:cubicBezTo>
                    <a:pt x="20112" y="7868"/>
                    <a:pt x="19966" y="7869"/>
                    <a:pt x="19821" y="7873"/>
                  </a:cubicBezTo>
                  <a:cubicBezTo>
                    <a:pt x="19816" y="7874"/>
                    <a:pt x="19812" y="7874"/>
                    <a:pt x="19808" y="7874"/>
                  </a:cubicBezTo>
                  <a:cubicBezTo>
                    <a:pt x="19659" y="7874"/>
                    <a:pt x="19595" y="7822"/>
                    <a:pt x="19539" y="7675"/>
                  </a:cubicBezTo>
                  <a:cubicBezTo>
                    <a:pt x="19336" y="7145"/>
                    <a:pt x="19115" y="6622"/>
                    <a:pt x="18886" y="6103"/>
                  </a:cubicBezTo>
                  <a:cubicBezTo>
                    <a:pt x="18836" y="5991"/>
                    <a:pt x="18854" y="5930"/>
                    <a:pt x="18931" y="5853"/>
                  </a:cubicBezTo>
                  <a:cubicBezTo>
                    <a:pt x="19159" y="5632"/>
                    <a:pt x="19378" y="5403"/>
                    <a:pt x="19606" y="5182"/>
                  </a:cubicBezTo>
                  <a:cubicBezTo>
                    <a:pt x="19729" y="5062"/>
                    <a:pt x="19864" y="4953"/>
                    <a:pt x="19993" y="4841"/>
                  </a:cubicBezTo>
                  <a:lnTo>
                    <a:pt x="16125" y="1179"/>
                  </a:lnTo>
                  <a:cubicBezTo>
                    <a:pt x="15817" y="1491"/>
                    <a:pt x="15504" y="1796"/>
                    <a:pt x="15199" y="2111"/>
                  </a:cubicBezTo>
                  <a:cubicBezTo>
                    <a:pt x="15149" y="2163"/>
                    <a:pt x="15105" y="2187"/>
                    <a:pt x="15054" y="2187"/>
                  </a:cubicBezTo>
                  <a:cubicBezTo>
                    <a:pt x="15019" y="2187"/>
                    <a:pt x="14981" y="2176"/>
                    <a:pt x="14935" y="2156"/>
                  </a:cubicBezTo>
                  <a:cubicBezTo>
                    <a:pt x="14408" y="1927"/>
                    <a:pt x="13878" y="1706"/>
                    <a:pt x="13346" y="1497"/>
                  </a:cubicBezTo>
                  <a:cubicBezTo>
                    <a:pt x="13224" y="1448"/>
                    <a:pt x="13174" y="1397"/>
                    <a:pt x="13176" y="1269"/>
                  </a:cubicBezTo>
                  <a:cubicBezTo>
                    <a:pt x="13184" y="850"/>
                    <a:pt x="13174" y="430"/>
                    <a:pt x="13186" y="11"/>
                  </a:cubicBezTo>
                  <a:lnTo>
                    <a:pt x="788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72"/>
            <p:cNvSpPr/>
            <p:nvPr/>
          </p:nvSpPr>
          <p:spPr>
            <a:xfrm>
              <a:off x="3933849" y="3157444"/>
              <a:ext cx="742812" cy="704457"/>
            </a:xfrm>
            <a:custGeom>
              <a:rect b="b" l="l" r="r" t="t"/>
              <a:pathLst>
                <a:path extrusionOk="0" h="20185" w="21284">
                  <a:moveTo>
                    <a:pt x="7986" y="1"/>
                  </a:moveTo>
                  <a:cubicBezTo>
                    <a:pt x="7959" y="1"/>
                    <a:pt x="7931" y="11"/>
                    <a:pt x="7912" y="31"/>
                  </a:cubicBezTo>
                  <a:cubicBezTo>
                    <a:pt x="7893" y="52"/>
                    <a:pt x="7883" y="78"/>
                    <a:pt x="7883" y="107"/>
                  </a:cubicBezTo>
                  <a:cubicBezTo>
                    <a:pt x="7890" y="330"/>
                    <a:pt x="7890" y="555"/>
                    <a:pt x="7890" y="779"/>
                  </a:cubicBezTo>
                  <a:cubicBezTo>
                    <a:pt x="7890" y="969"/>
                    <a:pt x="7890" y="1158"/>
                    <a:pt x="7893" y="1346"/>
                  </a:cubicBezTo>
                  <a:cubicBezTo>
                    <a:pt x="7895" y="1404"/>
                    <a:pt x="7943" y="1449"/>
                    <a:pt x="7999" y="1449"/>
                  </a:cubicBezTo>
                  <a:lnTo>
                    <a:pt x="8001" y="1449"/>
                  </a:lnTo>
                  <a:cubicBezTo>
                    <a:pt x="8057" y="1448"/>
                    <a:pt x="8104" y="1402"/>
                    <a:pt x="8102" y="1343"/>
                  </a:cubicBezTo>
                  <a:cubicBezTo>
                    <a:pt x="8098" y="1155"/>
                    <a:pt x="8098" y="968"/>
                    <a:pt x="8098" y="779"/>
                  </a:cubicBezTo>
                  <a:cubicBezTo>
                    <a:pt x="8098" y="589"/>
                    <a:pt x="8098" y="400"/>
                    <a:pt x="8095" y="210"/>
                  </a:cubicBezTo>
                  <a:lnTo>
                    <a:pt x="8095" y="210"/>
                  </a:lnTo>
                  <a:lnTo>
                    <a:pt x="13185" y="220"/>
                  </a:lnTo>
                  <a:cubicBezTo>
                    <a:pt x="13182" y="416"/>
                    <a:pt x="13182" y="613"/>
                    <a:pt x="13182" y="809"/>
                  </a:cubicBezTo>
                  <a:cubicBezTo>
                    <a:pt x="13182" y="997"/>
                    <a:pt x="13182" y="1185"/>
                    <a:pt x="13180" y="1373"/>
                  </a:cubicBezTo>
                  <a:cubicBezTo>
                    <a:pt x="13175" y="1577"/>
                    <a:pt x="13290" y="1650"/>
                    <a:pt x="13413" y="1699"/>
                  </a:cubicBezTo>
                  <a:cubicBezTo>
                    <a:pt x="13917" y="1897"/>
                    <a:pt x="14437" y="2113"/>
                    <a:pt x="14998" y="2357"/>
                  </a:cubicBezTo>
                  <a:cubicBezTo>
                    <a:pt x="15059" y="2384"/>
                    <a:pt x="15111" y="2397"/>
                    <a:pt x="15161" y="2397"/>
                  </a:cubicBezTo>
                  <a:cubicBezTo>
                    <a:pt x="15241" y="2397"/>
                    <a:pt x="15309" y="2362"/>
                    <a:pt x="15380" y="2288"/>
                  </a:cubicBezTo>
                  <a:cubicBezTo>
                    <a:pt x="15543" y="2120"/>
                    <a:pt x="15709" y="1955"/>
                    <a:pt x="15876" y="1788"/>
                  </a:cubicBezTo>
                  <a:cubicBezTo>
                    <a:pt x="16020" y="1645"/>
                    <a:pt x="16161" y="1503"/>
                    <a:pt x="16303" y="1359"/>
                  </a:cubicBezTo>
                  <a:cubicBezTo>
                    <a:pt x="16342" y="1317"/>
                    <a:pt x="16342" y="1251"/>
                    <a:pt x="16302" y="1210"/>
                  </a:cubicBezTo>
                  <a:cubicBezTo>
                    <a:pt x="16281" y="1191"/>
                    <a:pt x="16254" y="1181"/>
                    <a:pt x="16228" y="1181"/>
                  </a:cubicBezTo>
                  <a:cubicBezTo>
                    <a:pt x="16200" y="1181"/>
                    <a:pt x="16173" y="1191"/>
                    <a:pt x="16152" y="1213"/>
                  </a:cubicBezTo>
                  <a:cubicBezTo>
                    <a:pt x="16013" y="1355"/>
                    <a:pt x="15869" y="1497"/>
                    <a:pt x="15728" y="1638"/>
                  </a:cubicBezTo>
                  <a:cubicBezTo>
                    <a:pt x="15559" y="1805"/>
                    <a:pt x="15392" y="1975"/>
                    <a:pt x="15228" y="2143"/>
                  </a:cubicBezTo>
                  <a:cubicBezTo>
                    <a:pt x="15199" y="2173"/>
                    <a:pt x="15181" y="2188"/>
                    <a:pt x="15155" y="2188"/>
                  </a:cubicBezTo>
                  <a:cubicBezTo>
                    <a:pt x="15137" y="2188"/>
                    <a:pt x="15114" y="2180"/>
                    <a:pt x="15080" y="2165"/>
                  </a:cubicBezTo>
                  <a:cubicBezTo>
                    <a:pt x="14516" y="1920"/>
                    <a:pt x="13995" y="1702"/>
                    <a:pt x="13487" y="1505"/>
                  </a:cubicBezTo>
                  <a:cubicBezTo>
                    <a:pt x="13393" y="1468"/>
                    <a:pt x="13384" y="1448"/>
                    <a:pt x="13386" y="1375"/>
                  </a:cubicBezTo>
                  <a:cubicBezTo>
                    <a:pt x="13389" y="1187"/>
                    <a:pt x="13389" y="998"/>
                    <a:pt x="13389" y="809"/>
                  </a:cubicBezTo>
                  <a:cubicBezTo>
                    <a:pt x="13389" y="579"/>
                    <a:pt x="13389" y="349"/>
                    <a:pt x="13394" y="118"/>
                  </a:cubicBezTo>
                  <a:cubicBezTo>
                    <a:pt x="13396" y="89"/>
                    <a:pt x="13386" y="62"/>
                    <a:pt x="13365" y="42"/>
                  </a:cubicBezTo>
                  <a:cubicBezTo>
                    <a:pt x="13345" y="23"/>
                    <a:pt x="13319" y="11"/>
                    <a:pt x="13291" y="11"/>
                  </a:cubicBezTo>
                  <a:lnTo>
                    <a:pt x="7986" y="1"/>
                  </a:lnTo>
                  <a:close/>
                  <a:moveTo>
                    <a:pt x="1205" y="4833"/>
                  </a:moveTo>
                  <a:cubicBezTo>
                    <a:pt x="1179" y="4833"/>
                    <a:pt x="1152" y="4844"/>
                    <a:pt x="1132" y="4865"/>
                  </a:cubicBezTo>
                  <a:cubicBezTo>
                    <a:pt x="1090" y="4907"/>
                    <a:pt x="1090" y="4974"/>
                    <a:pt x="1132" y="5014"/>
                  </a:cubicBezTo>
                  <a:lnTo>
                    <a:pt x="1426" y="5306"/>
                  </a:lnTo>
                  <a:cubicBezTo>
                    <a:pt x="1672" y="5548"/>
                    <a:pt x="1919" y="5794"/>
                    <a:pt x="2166" y="6038"/>
                  </a:cubicBezTo>
                  <a:cubicBezTo>
                    <a:pt x="2217" y="6085"/>
                    <a:pt x="2218" y="6098"/>
                    <a:pt x="2195" y="6154"/>
                  </a:cubicBezTo>
                  <a:cubicBezTo>
                    <a:pt x="1925" y="6778"/>
                    <a:pt x="1714" y="7283"/>
                    <a:pt x="1533" y="7746"/>
                  </a:cubicBezTo>
                  <a:cubicBezTo>
                    <a:pt x="1493" y="7851"/>
                    <a:pt x="1460" y="7877"/>
                    <a:pt x="1373" y="7877"/>
                  </a:cubicBezTo>
                  <a:cubicBezTo>
                    <a:pt x="1366" y="7877"/>
                    <a:pt x="1358" y="7877"/>
                    <a:pt x="1350" y="7877"/>
                  </a:cubicBezTo>
                  <a:cubicBezTo>
                    <a:pt x="1181" y="7871"/>
                    <a:pt x="1011" y="7871"/>
                    <a:pt x="843" y="7871"/>
                  </a:cubicBezTo>
                  <a:cubicBezTo>
                    <a:pt x="776" y="7871"/>
                    <a:pt x="709" y="7871"/>
                    <a:pt x="642" y="7871"/>
                  </a:cubicBezTo>
                  <a:cubicBezTo>
                    <a:pt x="462" y="7871"/>
                    <a:pt x="285" y="7871"/>
                    <a:pt x="106" y="7869"/>
                  </a:cubicBezTo>
                  <a:cubicBezTo>
                    <a:pt x="54" y="7877"/>
                    <a:pt x="0" y="7914"/>
                    <a:pt x="0" y="7972"/>
                  </a:cubicBezTo>
                  <a:cubicBezTo>
                    <a:pt x="0" y="8029"/>
                    <a:pt x="45" y="8078"/>
                    <a:pt x="103" y="8078"/>
                  </a:cubicBezTo>
                  <a:cubicBezTo>
                    <a:pt x="193" y="8080"/>
                    <a:pt x="283" y="8080"/>
                    <a:pt x="373" y="8080"/>
                  </a:cubicBezTo>
                  <a:cubicBezTo>
                    <a:pt x="462" y="8080"/>
                    <a:pt x="552" y="8080"/>
                    <a:pt x="642" y="8080"/>
                  </a:cubicBezTo>
                  <a:cubicBezTo>
                    <a:pt x="709" y="8080"/>
                    <a:pt x="775" y="8080"/>
                    <a:pt x="842" y="8080"/>
                  </a:cubicBezTo>
                  <a:cubicBezTo>
                    <a:pt x="1010" y="8080"/>
                    <a:pt x="1177" y="8080"/>
                    <a:pt x="1343" y="8086"/>
                  </a:cubicBezTo>
                  <a:lnTo>
                    <a:pt x="1362" y="8086"/>
                  </a:lnTo>
                  <a:cubicBezTo>
                    <a:pt x="1548" y="8086"/>
                    <a:pt x="1655" y="8007"/>
                    <a:pt x="1729" y="7823"/>
                  </a:cubicBezTo>
                  <a:cubicBezTo>
                    <a:pt x="1909" y="7361"/>
                    <a:pt x="2119" y="6858"/>
                    <a:pt x="2389" y="6236"/>
                  </a:cubicBezTo>
                  <a:cubicBezTo>
                    <a:pt x="2463" y="6068"/>
                    <a:pt x="2392" y="5965"/>
                    <a:pt x="2315" y="5888"/>
                  </a:cubicBezTo>
                  <a:cubicBezTo>
                    <a:pt x="2069" y="5646"/>
                    <a:pt x="1823" y="5402"/>
                    <a:pt x="1577" y="5156"/>
                  </a:cubicBezTo>
                  <a:lnTo>
                    <a:pt x="1280" y="4865"/>
                  </a:lnTo>
                  <a:cubicBezTo>
                    <a:pt x="1259" y="4844"/>
                    <a:pt x="1232" y="4833"/>
                    <a:pt x="1205" y="4833"/>
                  </a:cubicBezTo>
                  <a:close/>
                  <a:moveTo>
                    <a:pt x="10644" y="5829"/>
                  </a:moveTo>
                  <a:cubicBezTo>
                    <a:pt x="8015" y="5829"/>
                    <a:pt x="5866" y="7943"/>
                    <a:pt x="5845" y="10559"/>
                  </a:cubicBezTo>
                  <a:cubicBezTo>
                    <a:pt x="5835" y="11845"/>
                    <a:pt x="6321" y="13058"/>
                    <a:pt x="7214" y="13977"/>
                  </a:cubicBezTo>
                  <a:cubicBezTo>
                    <a:pt x="8107" y="14894"/>
                    <a:pt x="9298" y="15407"/>
                    <a:pt x="10570" y="15415"/>
                  </a:cubicBezTo>
                  <a:cubicBezTo>
                    <a:pt x="10628" y="15415"/>
                    <a:pt x="10676" y="15368"/>
                    <a:pt x="10673" y="15309"/>
                  </a:cubicBezTo>
                  <a:cubicBezTo>
                    <a:pt x="10673" y="15251"/>
                    <a:pt x="10628" y="15205"/>
                    <a:pt x="10570" y="15205"/>
                  </a:cubicBezTo>
                  <a:cubicBezTo>
                    <a:pt x="9354" y="15196"/>
                    <a:pt x="8214" y="14707"/>
                    <a:pt x="7362" y="13829"/>
                  </a:cubicBezTo>
                  <a:cubicBezTo>
                    <a:pt x="6507" y="12951"/>
                    <a:pt x="6043" y="11790"/>
                    <a:pt x="6051" y="10559"/>
                  </a:cubicBezTo>
                  <a:cubicBezTo>
                    <a:pt x="6072" y="8059"/>
                    <a:pt x="8127" y="6038"/>
                    <a:pt x="10642" y="6038"/>
                  </a:cubicBezTo>
                  <a:lnTo>
                    <a:pt x="10673" y="6038"/>
                  </a:lnTo>
                  <a:cubicBezTo>
                    <a:pt x="10731" y="6038"/>
                    <a:pt x="10779" y="5991"/>
                    <a:pt x="10779" y="5933"/>
                  </a:cubicBezTo>
                  <a:cubicBezTo>
                    <a:pt x="10779" y="5875"/>
                    <a:pt x="10732" y="5829"/>
                    <a:pt x="10676" y="5829"/>
                  </a:cubicBezTo>
                  <a:close/>
                  <a:moveTo>
                    <a:pt x="2233" y="15184"/>
                  </a:moveTo>
                  <a:cubicBezTo>
                    <a:pt x="2206" y="15184"/>
                    <a:pt x="2179" y="15194"/>
                    <a:pt x="2159" y="15214"/>
                  </a:cubicBezTo>
                  <a:cubicBezTo>
                    <a:pt x="1896" y="15472"/>
                    <a:pt x="1636" y="15735"/>
                    <a:pt x="1376" y="15996"/>
                  </a:cubicBezTo>
                  <a:lnTo>
                    <a:pt x="1231" y="16143"/>
                  </a:lnTo>
                  <a:cubicBezTo>
                    <a:pt x="1190" y="16183"/>
                    <a:pt x="1190" y="16250"/>
                    <a:pt x="1231" y="16289"/>
                  </a:cubicBezTo>
                  <a:lnTo>
                    <a:pt x="4980" y="20019"/>
                  </a:lnTo>
                  <a:cubicBezTo>
                    <a:pt x="5001" y="20040"/>
                    <a:pt x="5027" y="20051"/>
                    <a:pt x="5054" y="20051"/>
                  </a:cubicBezTo>
                  <a:cubicBezTo>
                    <a:pt x="5055" y="20051"/>
                    <a:pt x="5056" y="20052"/>
                    <a:pt x="5057" y="20052"/>
                  </a:cubicBezTo>
                  <a:cubicBezTo>
                    <a:pt x="5074" y="20052"/>
                    <a:pt x="5112" y="20039"/>
                    <a:pt x="5133" y="20022"/>
                  </a:cubicBezTo>
                  <a:cubicBezTo>
                    <a:pt x="5266" y="19882"/>
                    <a:pt x="5403" y="19748"/>
                    <a:pt x="5541" y="19612"/>
                  </a:cubicBezTo>
                  <a:cubicBezTo>
                    <a:pt x="5706" y="19446"/>
                    <a:pt x="5873" y="19284"/>
                    <a:pt x="6033" y="19115"/>
                  </a:cubicBezTo>
                  <a:cubicBezTo>
                    <a:pt x="6069" y="19078"/>
                    <a:pt x="6092" y="19061"/>
                    <a:pt x="6124" y="19061"/>
                  </a:cubicBezTo>
                  <a:cubicBezTo>
                    <a:pt x="6149" y="19061"/>
                    <a:pt x="6179" y="19071"/>
                    <a:pt x="6224" y="19091"/>
                  </a:cubicBezTo>
                  <a:cubicBezTo>
                    <a:pt x="6776" y="19333"/>
                    <a:pt x="7288" y="19543"/>
                    <a:pt x="7789" y="19735"/>
                  </a:cubicBezTo>
                  <a:cubicBezTo>
                    <a:pt x="7801" y="19740"/>
                    <a:pt x="7814" y="19742"/>
                    <a:pt x="7826" y="19742"/>
                  </a:cubicBezTo>
                  <a:cubicBezTo>
                    <a:pt x="7867" y="19742"/>
                    <a:pt x="7906" y="19717"/>
                    <a:pt x="7922" y="19675"/>
                  </a:cubicBezTo>
                  <a:cubicBezTo>
                    <a:pt x="7944" y="19620"/>
                    <a:pt x="7918" y="19559"/>
                    <a:pt x="7863" y="19539"/>
                  </a:cubicBezTo>
                  <a:cubicBezTo>
                    <a:pt x="7366" y="19347"/>
                    <a:pt x="6856" y="19137"/>
                    <a:pt x="6308" y="18899"/>
                  </a:cubicBezTo>
                  <a:cubicBezTo>
                    <a:pt x="6242" y="18870"/>
                    <a:pt x="6180" y="18851"/>
                    <a:pt x="6119" y="18851"/>
                  </a:cubicBezTo>
                  <a:cubicBezTo>
                    <a:pt x="6039" y="18851"/>
                    <a:pt x="5962" y="18884"/>
                    <a:pt x="5880" y="18970"/>
                  </a:cubicBezTo>
                  <a:cubicBezTo>
                    <a:pt x="5721" y="19137"/>
                    <a:pt x="5555" y="19300"/>
                    <a:pt x="5392" y="19461"/>
                  </a:cubicBezTo>
                  <a:cubicBezTo>
                    <a:pt x="5278" y="19572"/>
                    <a:pt x="5165" y="19684"/>
                    <a:pt x="5054" y="19797"/>
                  </a:cubicBezTo>
                  <a:lnTo>
                    <a:pt x="1453" y="16217"/>
                  </a:lnTo>
                  <a:lnTo>
                    <a:pt x="1526" y="16144"/>
                  </a:lnTo>
                  <a:cubicBezTo>
                    <a:pt x="1786" y="15883"/>
                    <a:pt x="2042" y="15622"/>
                    <a:pt x="2305" y="15365"/>
                  </a:cubicBezTo>
                  <a:cubicBezTo>
                    <a:pt x="2347" y="15323"/>
                    <a:pt x="2347" y="15257"/>
                    <a:pt x="2308" y="15215"/>
                  </a:cubicBezTo>
                  <a:cubicBezTo>
                    <a:pt x="2287" y="15195"/>
                    <a:pt x="2260" y="15184"/>
                    <a:pt x="2233" y="15184"/>
                  </a:cubicBezTo>
                  <a:close/>
                  <a:moveTo>
                    <a:pt x="19646" y="7674"/>
                  </a:moveTo>
                  <a:cubicBezTo>
                    <a:pt x="19634" y="7674"/>
                    <a:pt x="19622" y="7676"/>
                    <a:pt x="19610" y="7681"/>
                  </a:cubicBezTo>
                  <a:cubicBezTo>
                    <a:pt x="19554" y="7702"/>
                    <a:pt x="19527" y="7762"/>
                    <a:pt x="19549" y="7817"/>
                  </a:cubicBezTo>
                  <a:cubicBezTo>
                    <a:pt x="19621" y="8004"/>
                    <a:pt x="19721" y="8082"/>
                    <a:pt x="19905" y="8082"/>
                  </a:cubicBezTo>
                  <a:cubicBezTo>
                    <a:pt x="19913" y="8082"/>
                    <a:pt x="19922" y="8082"/>
                    <a:pt x="19930" y="8081"/>
                  </a:cubicBezTo>
                  <a:cubicBezTo>
                    <a:pt x="20060" y="8079"/>
                    <a:pt x="20190" y="8078"/>
                    <a:pt x="20320" y="8078"/>
                  </a:cubicBezTo>
                  <a:cubicBezTo>
                    <a:pt x="20407" y="8078"/>
                    <a:pt x="20493" y="8078"/>
                    <a:pt x="20579" y="8078"/>
                  </a:cubicBezTo>
                  <a:cubicBezTo>
                    <a:pt x="20659" y="8079"/>
                    <a:pt x="20740" y="8079"/>
                    <a:pt x="20820" y="8079"/>
                  </a:cubicBezTo>
                  <a:cubicBezTo>
                    <a:pt x="20901" y="8079"/>
                    <a:pt x="20982" y="8079"/>
                    <a:pt x="21062" y="8078"/>
                  </a:cubicBezTo>
                  <a:lnTo>
                    <a:pt x="21077" y="13151"/>
                  </a:lnTo>
                  <a:cubicBezTo>
                    <a:pt x="21026" y="13151"/>
                    <a:pt x="20974" y="13151"/>
                    <a:pt x="20923" y="13151"/>
                  </a:cubicBezTo>
                  <a:cubicBezTo>
                    <a:pt x="20820" y="13151"/>
                    <a:pt x="20717" y="13151"/>
                    <a:pt x="20614" y="13151"/>
                  </a:cubicBezTo>
                  <a:cubicBezTo>
                    <a:pt x="20539" y="13151"/>
                    <a:pt x="20465" y="13151"/>
                    <a:pt x="20391" y="13151"/>
                  </a:cubicBezTo>
                  <a:cubicBezTo>
                    <a:pt x="20242" y="13151"/>
                    <a:pt x="20094" y="13151"/>
                    <a:pt x="19945" y="13147"/>
                  </a:cubicBezTo>
                  <a:cubicBezTo>
                    <a:pt x="19941" y="13147"/>
                    <a:pt x="19937" y="13147"/>
                    <a:pt x="19934" y="13147"/>
                  </a:cubicBezTo>
                  <a:cubicBezTo>
                    <a:pt x="19737" y="13147"/>
                    <a:pt x="19624" y="13223"/>
                    <a:pt x="19549" y="13421"/>
                  </a:cubicBezTo>
                  <a:cubicBezTo>
                    <a:pt x="19353" y="13942"/>
                    <a:pt x="19126" y="14465"/>
                    <a:pt x="18913" y="14957"/>
                  </a:cubicBezTo>
                  <a:cubicBezTo>
                    <a:pt x="18848" y="15103"/>
                    <a:pt x="18834" y="15228"/>
                    <a:pt x="18980" y="15368"/>
                  </a:cubicBezTo>
                  <a:cubicBezTo>
                    <a:pt x="19149" y="15532"/>
                    <a:pt x="19316" y="15698"/>
                    <a:pt x="19483" y="15867"/>
                  </a:cubicBezTo>
                  <a:cubicBezTo>
                    <a:pt x="19597" y="15980"/>
                    <a:pt x="19707" y="16092"/>
                    <a:pt x="19821" y="16205"/>
                  </a:cubicBezTo>
                  <a:lnTo>
                    <a:pt x="16302" y="19924"/>
                  </a:lnTo>
                  <a:lnTo>
                    <a:pt x="16247" y="19863"/>
                  </a:lnTo>
                  <a:cubicBezTo>
                    <a:pt x="16149" y="19750"/>
                    <a:pt x="16053" y="19639"/>
                    <a:pt x="15953" y="19533"/>
                  </a:cubicBezTo>
                  <a:cubicBezTo>
                    <a:pt x="15855" y="19430"/>
                    <a:pt x="15756" y="19330"/>
                    <a:pt x="15656" y="19231"/>
                  </a:cubicBezTo>
                  <a:cubicBezTo>
                    <a:pt x="15560" y="19137"/>
                    <a:pt x="15466" y="19043"/>
                    <a:pt x="15373" y="18944"/>
                  </a:cubicBezTo>
                  <a:cubicBezTo>
                    <a:pt x="15300" y="18867"/>
                    <a:pt x="15227" y="18842"/>
                    <a:pt x="15158" y="18842"/>
                  </a:cubicBezTo>
                  <a:cubicBezTo>
                    <a:pt x="15102" y="18842"/>
                    <a:pt x="15049" y="18859"/>
                    <a:pt x="15003" y="18879"/>
                  </a:cubicBezTo>
                  <a:cubicBezTo>
                    <a:pt x="14950" y="18902"/>
                    <a:pt x="14926" y="18963"/>
                    <a:pt x="14947" y="19017"/>
                  </a:cubicBezTo>
                  <a:cubicBezTo>
                    <a:pt x="14964" y="19058"/>
                    <a:pt x="15003" y="19082"/>
                    <a:pt x="15043" y="19082"/>
                  </a:cubicBezTo>
                  <a:cubicBezTo>
                    <a:pt x="15057" y="19082"/>
                    <a:pt x="15071" y="19079"/>
                    <a:pt x="15084" y="19073"/>
                  </a:cubicBezTo>
                  <a:cubicBezTo>
                    <a:pt x="15117" y="19059"/>
                    <a:pt x="15139" y="19052"/>
                    <a:pt x="15157" y="19052"/>
                  </a:cubicBezTo>
                  <a:cubicBezTo>
                    <a:pt x="15181" y="19052"/>
                    <a:pt x="15197" y="19064"/>
                    <a:pt x="15220" y="19089"/>
                  </a:cubicBezTo>
                  <a:cubicBezTo>
                    <a:pt x="15315" y="19188"/>
                    <a:pt x="15410" y="19284"/>
                    <a:pt x="15506" y="19379"/>
                  </a:cubicBezTo>
                  <a:cubicBezTo>
                    <a:pt x="15606" y="19478"/>
                    <a:pt x="15705" y="19575"/>
                    <a:pt x="15801" y="19677"/>
                  </a:cubicBezTo>
                  <a:cubicBezTo>
                    <a:pt x="15898" y="19780"/>
                    <a:pt x="15993" y="19889"/>
                    <a:pt x="16087" y="19998"/>
                  </a:cubicBezTo>
                  <a:lnTo>
                    <a:pt x="16218" y="20149"/>
                  </a:lnTo>
                  <a:cubicBezTo>
                    <a:pt x="16236" y="20172"/>
                    <a:pt x="16265" y="20185"/>
                    <a:pt x="16294" y="20185"/>
                  </a:cubicBezTo>
                  <a:lnTo>
                    <a:pt x="16296" y="20185"/>
                  </a:lnTo>
                  <a:cubicBezTo>
                    <a:pt x="16325" y="20185"/>
                    <a:pt x="16352" y="20175"/>
                    <a:pt x="16376" y="20150"/>
                  </a:cubicBezTo>
                  <a:lnTo>
                    <a:pt x="20046" y="16273"/>
                  </a:lnTo>
                  <a:cubicBezTo>
                    <a:pt x="20084" y="16231"/>
                    <a:pt x="20084" y="16166"/>
                    <a:pt x="20042" y="16127"/>
                  </a:cubicBezTo>
                  <a:cubicBezTo>
                    <a:pt x="19903" y="15995"/>
                    <a:pt x="19769" y="15857"/>
                    <a:pt x="19633" y="15720"/>
                  </a:cubicBezTo>
                  <a:cubicBezTo>
                    <a:pt x="19464" y="15549"/>
                    <a:pt x="19295" y="15381"/>
                    <a:pt x="19123" y="15215"/>
                  </a:cubicBezTo>
                  <a:cubicBezTo>
                    <a:pt x="19062" y="15157"/>
                    <a:pt x="19061" y="15134"/>
                    <a:pt x="19103" y="15038"/>
                  </a:cubicBezTo>
                  <a:cubicBezTo>
                    <a:pt x="19316" y="14545"/>
                    <a:pt x="19546" y="14018"/>
                    <a:pt x="19743" y="13492"/>
                  </a:cubicBezTo>
                  <a:cubicBezTo>
                    <a:pt x="19786" y="13374"/>
                    <a:pt x="19820" y="13354"/>
                    <a:pt x="19925" y="13354"/>
                  </a:cubicBezTo>
                  <a:cubicBezTo>
                    <a:pt x="19929" y="13354"/>
                    <a:pt x="19933" y="13354"/>
                    <a:pt x="19938" y="13354"/>
                  </a:cubicBezTo>
                  <a:cubicBezTo>
                    <a:pt x="20050" y="13357"/>
                    <a:pt x="20163" y="13358"/>
                    <a:pt x="20275" y="13358"/>
                  </a:cubicBezTo>
                  <a:cubicBezTo>
                    <a:pt x="20388" y="13358"/>
                    <a:pt x="20500" y="13357"/>
                    <a:pt x="20613" y="13357"/>
                  </a:cubicBezTo>
                  <a:cubicBezTo>
                    <a:pt x="20688" y="13357"/>
                    <a:pt x="20763" y="13357"/>
                    <a:pt x="20839" y="13357"/>
                  </a:cubicBezTo>
                  <a:cubicBezTo>
                    <a:pt x="20952" y="13357"/>
                    <a:pt x="21065" y="13358"/>
                    <a:pt x="21179" y="13360"/>
                  </a:cubicBezTo>
                  <a:cubicBezTo>
                    <a:pt x="21203" y="13360"/>
                    <a:pt x="21232" y="13349"/>
                    <a:pt x="21253" y="13328"/>
                  </a:cubicBezTo>
                  <a:cubicBezTo>
                    <a:pt x="21273" y="13309"/>
                    <a:pt x="21283" y="13282"/>
                    <a:pt x="21283" y="13254"/>
                  </a:cubicBezTo>
                  <a:lnTo>
                    <a:pt x="21269" y="7969"/>
                  </a:lnTo>
                  <a:cubicBezTo>
                    <a:pt x="21269" y="7942"/>
                    <a:pt x="21258" y="7914"/>
                    <a:pt x="21238" y="7895"/>
                  </a:cubicBezTo>
                  <a:cubicBezTo>
                    <a:pt x="21218" y="7877"/>
                    <a:pt x="21192" y="7868"/>
                    <a:pt x="21164" y="7866"/>
                  </a:cubicBezTo>
                  <a:cubicBezTo>
                    <a:pt x="21050" y="7868"/>
                    <a:pt x="20936" y="7869"/>
                    <a:pt x="20821" y="7869"/>
                  </a:cubicBezTo>
                  <a:cubicBezTo>
                    <a:pt x="20741" y="7869"/>
                    <a:pt x="20660" y="7868"/>
                    <a:pt x="20579" y="7868"/>
                  </a:cubicBezTo>
                  <a:cubicBezTo>
                    <a:pt x="20499" y="7867"/>
                    <a:pt x="20420" y="7867"/>
                    <a:pt x="20340" y="7867"/>
                  </a:cubicBezTo>
                  <a:cubicBezTo>
                    <a:pt x="20201" y="7867"/>
                    <a:pt x="20063" y="7868"/>
                    <a:pt x="19925" y="7871"/>
                  </a:cubicBezTo>
                  <a:cubicBezTo>
                    <a:pt x="19916" y="7871"/>
                    <a:pt x="19908" y="7871"/>
                    <a:pt x="19901" y="7871"/>
                  </a:cubicBezTo>
                  <a:cubicBezTo>
                    <a:pt x="19811" y="7871"/>
                    <a:pt x="19783" y="7845"/>
                    <a:pt x="19743" y="7740"/>
                  </a:cubicBezTo>
                  <a:cubicBezTo>
                    <a:pt x="19727" y="7699"/>
                    <a:pt x="19688" y="7674"/>
                    <a:pt x="19646" y="767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72"/>
            <p:cNvSpPr/>
            <p:nvPr/>
          </p:nvSpPr>
          <p:spPr>
            <a:xfrm>
              <a:off x="3749999" y="3040950"/>
              <a:ext cx="1087624" cy="989240"/>
            </a:xfrm>
            <a:custGeom>
              <a:rect b="b" l="l" r="r" t="t"/>
              <a:pathLst>
                <a:path extrusionOk="0" h="28345" w="31164">
                  <a:moveTo>
                    <a:pt x="28749" y="211"/>
                  </a:moveTo>
                  <a:cubicBezTo>
                    <a:pt x="29965" y="211"/>
                    <a:pt x="30953" y="1199"/>
                    <a:pt x="30953" y="2416"/>
                  </a:cubicBezTo>
                  <a:lnTo>
                    <a:pt x="30953" y="25931"/>
                  </a:lnTo>
                  <a:lnTo>
                    <a:pt x="30955" y="25931"/>
                  </a:lnTo>
                  <a:cubicBezTo>
                    <a:pt x="30955" y="27146"/>
                    <a:pt x="29966" y="28136"/>
                    <a:pt x="28750" y="28136"/>
                  </a:cubicBezTo>
                  <a:lnTo>
                    <a:pt x="2415" y="28136"/>
                  </a:lnTo>
                  <a:cubicBezTo>
                    <a:pt x="1200" y="28136"/>
                    <a:pt x="211" y="27146"/>
                    <a:pt x="211" y="25931"/>
                  </a:cubicBezTo>
                  <a:lnTo>
                    <a:pt x="211" y="2416"/>
                  </a:lnTo>
                  <a:cubicBezTo>
                    <a:pt x="211" y="1199"/>
                    <a:pt x="1200" y="211"/>
                    <a:pt x="2415" y="211"/>
                  </a:cubicBezTo>
                  <a:close/>
                  <a:moveTo>
                    <a:pt x="2415" y="1"/>
                  </a:moveTo>
                  <a:cubicBezTo>
                    <a:pt x="1084" y="1"/>
                    <a:pt x="1" y="1083"/>
                    <a:pt x="1" y="2416"/>
                  </a:cubicBezTo>
                  <a:lnTo>
                    <a:pt x="1" y="25931"/>
                  </a:lnTo>
                  <a:cubicBezTo>
                    <a:pt x="1" y="27262"/>
                    <a:pt x="1084" y="28345"/>
                    <a:pt x="2415" y="28345"/>
                  </a:cubicBezTo>
                  <a:lnTo>
                    <a:pt x="28749" y="28345"/>
                  </a:lnTo>
                  <a:cubicBezTo>
                    <a:pt x="30081" y="28345"/>
                    <a:pt x="31164" y="27262"/>
                    <a:pt x="31164" y="25931"/>
                  </a:cubicBezTo>
                  <a:lnTo>
                    <a:pt x="31164" y="2416"/>
                  </a:lnTo>
                  <a:cubicBezTo>
                    <a:pt x="31164" y="1083"/>
                    <a:pt x="30081" y="1"/>
                    <a:pt x="287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9" name="Google Shape;1569;p72"/>
          <p:cNvGrpSpPr/>
          <p:nvPr/>
        </p:nvGrpSpPr>
        <p:grpSpPr>
          <a:xfrm>
            <a:off x="713219" y="3046094"/>
            <a:ext cx="929352" cy="826572"/>
            <a:chOff x="2706519" y="3203619"/>
            <a:chExt cx="929352" cy="826572"/>
          </a:xfrm>
        </p:grpSpPr>
        <p:sp>
          <p:nvSpPr>
            <p:cNvPr id="1570" name="Google Shape;1570;p72"/>
            <p:cNvSpPr/>
            <p:nvPr/>
          </p:nvSpPr>
          <p:spPr>
            <a:xfrm>
              <a:off x="2860496" y="3253526"/>
              <a:ext cx="611518" cy="550059"/>
            </a:xfrm>
            <a:custGeom>
              <a:rect b="b" l="l" r="r" t="t"/>
              <a:pathLst>
                <a:path extrusionOk="0" h="15761" w="17522">
                  <a:moveTo>
                    <a:pt x="8763" y="0"/>
                  </a:moveTo>
                  <a:cubicBezTo>
                    <a:pt x="8060" y="0"/>
                    <a:pt x="7346" y="95"/>
                    <a:pt x="6637" y="293"/>
                  </a:cubicBezTo>
                  <a:cubicBezTo>
                    <a:pt x="2446" y="1466"/>
                    <a:pt x="1" y="5815"/>
                    <a:pt x="1175" y="10004"/>
                  </a:cubicBezTo>
                  <a:cubicBezTo>
                    <a:pt x="2148" y="13482"/>
                    <a:pt x="5312" y="15761"/>
                    <a:pt x="8757" y="15761"/>
                  </a:cubicBezTo>
                  <a:cubicBezTo>
                    <a:pt x="9460" y="15761"/>
                    <a:pt x="10175" y="15666"/>
                    <a:pt x="10885" y="15467"/>
                  </a:cubicBezTo>
                  <a:cubicBezTo>
                    <a:pt x="15076" y="14294"/>
                    <a:pt x="17521" y="9945"/>
                    <a:pt x="16347" y="5757"/>
                  </a:cubicBezTo>
                  <a:cubicBezTo>
                    <a:pt x="15373" y="2277"/>
                    <a:pt x="12208" y="0"/>
                    <a:pt x="876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72"/>
            <p:cNvSpPr/>
            <p:nvPr/>
          </p:nvSpPr>
          <p:spPr>
            <a:xfrm>
              <a:off x="3108037" y="3730427"/>
              <a:ext cx="299617" cy="255014"/>
            </a:xfrm>
            <a:custGeom>
              <a:rect b="b" l="l" r="r" t="t"/>
              <a:pathLst>
                <a:path extrusionOk="0" h="7307" w="8585">
                  <a:moveTo>
                    <a:pt x="7019" y="1"/>
                  </a:moveTo>
                  <a:cubicBezTo>
                    <a:pt x="7019" y="1"/>
                    <a:pt x="4946" y="2091"/>
                    <a:pt x="1652" y="2091"/>
                  </a:cubicBezTo>
                  <a:cubicBezTo>
                    <a:pt x="1131" y="2091"/>
                    <a:pt x="580" y="2039"/>
                    <a:pt x="1" y="1918"/>
                  </a:cubicBezTo>
                  <a:lnTo>
                    <a:pt x="1" y="1918"/>
                  </a:lnTo>
                  <a:cubicBezTo>
                    <a:pt x="1" y="1918"/>
                    <a:pt x="1756" y="7307"/>
                    <a:pt x="4646" y="7307"/>
                  </a:cubicBezTo>
                  <a:cubicBezTo>
                    <a:pt x="4860" y="7307"/>
                    <a:pt x="5079" y="7277"/>
                    <a:pt x="5305" y="7214"/>
                  </a:cubicBezTo>
                  <a:cubicBezTo>
                    <a:pt x="8585" y="6296"/>
                    <a:pt x="7019" y="1"/>
                    <a:pt x="70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72"/>
            <p:cNvSpPr/>
            <p:nvPr/>
          </p:nvSpPr>
          <p:spPr>
            <a:xfrm>
              <a:off x="2864614" y="3260122"/>
              <a:ext cx="591834" cy="520289"/>
            </a:xfrm>
            <a:custGeom>
              <a:rect b="b" l="l" r="r" t="t"/>
              <a:pathLst>
                <a:path extrusionOk="0" h="14908" w="16958">
                  <a:moveTo>
                    <a:pt x="12961" y="995"/>
                  </a:moveTo>
                  <a:cubicBezTo>
                    <a:pt x="12926" y="995"/>
                    <a:pt x="12893" y="1011"/>
                    <a:pt x="12873" y="1042"/>
                  </a:cubicBezTo>
                  <a:cubicBezTo>
                    <a:pt x="12843" y="1091"/>
                    <a:pt x="12854" y="1157"/>
                    <a:pt x="12904" y="1187"/>
                  </a:cubicBezTo>
                  <a:cubicBezTo>
                    <a:pt x="14476" y="2218"/>
                    <a:pt x="15622" y="3782"/>
                    <a:pt x="16127" y="5595"/>
                  </a:cubicBezTo>
                  <a:cubicBezTo>
                    <a:pt x="16740" y="7781"/>
                    <a:pt x="16367" y="10118"/>
                    <a:pt x="15109" y="12006"/>
                  </a:cubicBezTo>
                  <a:cubicBezTo>
                    <a:pt x="15075" y="12056"/>
                    <a:pt x="15090" y="12119"/>
                    <a:pt x="15138" y="12151"/>
                  </a:cubicBezTo>
                  <a:cubicBezTo>
                    <a:pt x="15155" y="12164"/>
                    <a:pt x="15175" y="12170"/>
                    <a:pt x="15196" y="12170"/>
                  </a:cubicBezTo>
                  <a:cubicBezTo>
                    <a:pt x="15230" y="12170"/>
                    <a:pt x="15262" y="12153"/>
                    <a:pt x="15283" y="12121"/>
                  </a:cubicBezTo>
                  <a:cubicBezTo>
                    <a:pt x="16576" y="10179"/>
                    <a:pt x="16958" y="7781"/>
                    <a:pt x="16329" y="5537"/>
                  </a:cubicBezTo>
                  <a:cubicBezTo>
                    <a:pt x="15808" y="3676"/>
                    <a:pt x="14632" y="2070"/>
                    <a:pt x="13018" y="1011"/>
                  </a:cubicBezTo>
                  <a:cubicBezTo>
                    <a:pt x="13000" y="1000"/>
                    <a:pt x="12980" y="995"/>
                    <a:pt x="12961" y="995"/>
                  </a:cubicBezTo>
                  <a:close/>
                  <a:moveTo>
                    <a:pt x="6518" y="0"/>
                  </a:moveTo>
                  <a:cubicBezTo>
                    <a:pt x="6509" y="0"/>
                    <a:pt x="6499" y="2"/>
                    <a:pt x="6490" y="4"/>
                  </a:cubicBezTo>
                  <a:cubicBezTo>
                    <a:pt x="4436" y="579"/>
                    <a:pt x="2730" y="1919"/>
                    <a:pt x="1684" y="3778"/>
                  </a:cubicBezTo>
                  <a:cubicBezTo>
                    <a:pt x="639" y="5636"/>
                    <a:pt x="379" y="7791"/>
                    <a:pt x="955" y="9844"/>
                  </a:cubicBezTo>
                  <a:cubicBezTo>
                    <a:pt x="1575" y="12060"/>
                    <a:pt x="3125" y="13902"/>
                    <a:pt x="5204" y="14896"/>
                  </a:cubicBezTo>
                  <a:cubicBezTo>
                    <a:pt x="5218" y="14903"/>
                    <a:pt x="5233" y="14908"/>
                    <a:pt x="5249" y="14908"/>
                  </a:cubicBezTo>
                  <a:cubicBezTo>
                    <a:pt x="5289" y="14906"/>
                    <a:pt x="5326" y="14884"/>
                    <a:pt x="5343" y="14848"/>
                  </a:cubicBezTo>
                  <a:cubicBezTo>
                    <a:pt x="5369" y="14794"/>
                    <a:pt x="5347" y="14734"/>
                    <a:pt x="5295" y="14707"/>
                  </a:cubicBezTo>
                  <a:cubicBezTo>
                    <a:pt x="3270" y="13741"/>
                    <a:pt x="1761" y="11947"/>
                    <a:pt x="1156" y="9787"/>
                  </a:cubicBezTo>
                  <a:cubicBezTo>
                    <a:pt x="0" y="5659"/>
                    <a:pt x="2418" y="1361"/>
                    <a:pt x="6546" y="206"/>
                  </a:cubicBezTo>
                  <a:cubicBezTo>
                    <a:pt x="6603" y="190"/>
                    <a:pt x="6635" y="133"/>
                    <a:pt x="6619" y="77"/>
                  </a:cubicBezTo>
                  <a:cubicBezTo>
                    <a:pt x="6606" y="30"/>
                    <a:pt x="6564" y="0"/>
                    <a:pt x="65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72"/>
            <p:cNvSpPr/>
            <p:nvPr/>
          </p:nvSpPr>
          <p:spPr>
            <a:xfrm>
              <a:off x="3028257" y="3467075"/>
              <a:ext cx="338181" cy="457190"/>
            </a:xfrm>
            <a:custGeom>
              <a:rect b="b" l="l" r="r" t="t"/>
              <a:pathLst>
                <a:path extrusionOk="0" h="13100" w="9690">
                  <a:moveTo>
                    <a:pt x="6595" y="1140"/>
                  </a:moveTo>
                  <a:cubicBezTo>
                    <a:pt x="6739" y="1315"/>
                    <a:pt x="6965" y="1970"/>
                    <a:pt x="6821" y="2911"/>
                  </a:cubicBezTo>
                  <a:cubicBezTo>
                    <a:pt x="6762" y="3302"/>
                    <a:pt x="6576" y="4067"/>
                    <a:pt x="6009" y="4644"/>
                  </a:cubicBezTo>
                  <a:lnTo>
                    <a:pt x="5965" y="4557"/>
                  </a:lnTo>
                  <a:cubicBezTo>
                    <a:pt x="5609" y="3811"/>
                    <a:pt x="5622" y="3006"/>
                    <a:pt x="6006" y="2096"/>
                  </a:cubicBezTo>
                  <a:cubicBezTo>
                    <a:pt x="6284" y="1432"/>
                    <a:pt x="6506" y="1208"/>
                    <a:pt x="6595" y="1140"/>
                  </a:cubicBezTo>
                  <a:close/>
                  <a:moveTo>
                    <a:pt x="1249" y="2983"/>
                  </a:moveTo>
                  <a:lnTo>
                    <a:pt x="1249" y="2983"/>
                  </a:lnTo>
                  <a:cubicBezTo>
                    <a:pt x="1364" y="2998"/>
                    <a:pt x="1627" y="3062"/>
                    <a:pt x="2098" y="3355"/>
                  </a:cubicBezTo>
                  <a:cubicBezTo>
                    <a:pt x="2648" y="3696"/>
                    <a:pt x="2984" y="4160"/>
                    <a:pt x="3124" y="4774"/>
                  </a:cubicBezTo>
                  <a:cubicBezTo>
                    <a:pt x="3155" y="4908"/>
                    <a:pt x="3177" y="5046"/>
                    <a:pt x="3187" y="5188"/>
                  </a:cubicBezTo>
                  <a:cubicBezTo>
                    <a:pt x="2606" y="4959"/>
                    <a:pt x="2190" y="4578"/>
                    <a:pt x="1975" y="4349"/>
                  </a:cubicBezTo>
                  <a:cubicBezTo>
                    <a:pt x="1428" y="3760"/>
                    <a:pt x="1252" y="3202"/>
                    <a:pt x="1249" y="2983"/>
                  </a:cubicBezTo>
                  <a:close/>
                  <a:moveTo>
                    <a:pt x="6602" y="0"/>
                  </a:moveTo>
                  <a:cubicBezTo>
                    <a:pt x="5989" y="0"/>
                    <a:pt x="5445" y="559"/>
                    <a:pt x="4978" y="1665"/>
                  </a:cubicBezTo>
                  <a:cubicBezTo>
                    <a:pt x="4471" y="2871"/>
                    <a:pt x="4466" y="4008"/>
                    <a:pt x="4963" y="5044"/>
                  </a:cubicBezTo>
                  <a:cubicBezTo>
                    <a:pt x="4994" y="5110"/>
                    <a:pt x="5027" y="5172"/>
                    <a:pt x="5062" y="5234"/>
                  </a:cubicBezTo>
                  <a:cubicBezTo>
                    <a:pt x="5022" y="5249"/>
                    <a:pt x="4979" y="5259"/>
                    <a:pt x="4939" y="5272"/>
                  </a:cubicBezTo>
                  <a:cubicBezTo>
                    <a:pt x="4721" y="5332"/>
                    <a:pt x="4512" y="5365"/>
                    <a:pt x="4315" y="5375"/>
                  </a:cubicBezTo>
                  <a:cubicBezTo>
                    <a:pt x="4309" y="5091"/>
                    <a:pt x="4277" y="4806"/>
                    <a:pt x="4214" y="4530"/>
                  </a:cubicBezTo>
                  <a:cubicBezTo>
                    <a:pt x="4007" y="3623"/>
                    <a:pt x="3495" y="2911"/>
                    <a:pt x="2689" y="2410"/>
                  </a:cubicBezTo>
                  <a:cubicBezTo>
                    <a:pt x="2103" y="2046"/>
                    <a:pt x="1604" y="1864"/>
                    <a:pt x="1197" y="1864"/>
                  </a:cubicBezTo>
                  <a:cubicBezTo>
                    <a:pt x="902" y="1864"/>
                    <a:pt x="656" y="1959"/>
                    <a:pt x="458" y="2150"/>
                  </a:cubicBezTo>
                  <a:cubicBezTo>
                    <a:pt x="1" y="2591"/>
                    <a:pt x="31" y="3387"/>
                    <a:pt x="544" y="4278"/>
                  </a:cubicBezTo>
                  <a:cubicBezTo>
                    <a:pt x="1056" y="5172"/>
                    <a:pt x="1978" y="6004"/>
                    <a:pt x="3116" y="6338"/>
                  </a:cubicBezTo>
                  <a:cubicBezTo>
                    <a:pt x="2844" y="7811"/>
                    <a:pt x="1997" y="9211"/>
                    <a:pt x="1899" y="9370"/>
                  </a:cubicBezTo>
                  <a:cubicBezTo>
                    <a:pt x="2278" y="9471"/>
                    <a:pt x="2667" y="9545"/>
                    <a:pt x="3061" y="9590"/>
                  </a:cubicBezTo>
                  <a:cubicBezTo>
                    <a:pt x="3393" y="8994"/>
                    <a:pt x="3987" y="7795"/>
                    <a:pt x="4217" y="6491"/>
                  </a:cubicBezTo>
                  <a:cubicBezTo>
                    <a:pt x="4547" y="6488"/>
                    <a:pt x="4887" y="6443"/>
                    <a:pt x="5236" y="6345"/>
                  </a:cubicBezTo>
                  <a:cubicBezTo>
                    <a:pt x="5413" y="6295"/>
                    <a:pt x="5582" y="6234"/>
                    <a:pt x="5741" y="6163"/>
                  </a:cubicBezTo>
                  <a:cubicBezTo>
                    <a:pt x="6683" y="7165"/>
                    <a:pt x="7972" y="7764"/>
                    <a:pt x="8707" y="8044"/>
                  </a:cubicBezTo>
                  <a:cubicBezTo>
                    <a:pt x="9046" y="7788"/>
                    <a:pt x="9366" y="7504"/>
                    <a:pt x="9655" y="7197"/>
                  </a:cubicBezTo>
                  <a:cubicBezTo>
                    <a:pt x="9631" y="7187"/>
                    <a:pt x="9608" y="7175"/>
                    <a:pt x="9582" y="7168"/>
                  </a:cubicBezTo>
                  <a:cubicBezTo>
                    <a:pt x="9560" y="7163"/>
                    <a:pt x="7832" y="6654"/>
                    <a:pt x="6691" y="5539"/>
                  </a:cubicBezTo>
                  <a:cubicBezTo>
                    <a:pt x="7643" y="4658"/>
                    <a:pt x="8036" y="3311"/>
                    <a:pt x="7977" y="2098"/>
                  </a:cubicBezTo>
                  <a:cubicBezTo>
                    <a:pt x="7922" y="934"/>
                    <a:pt x="7461" y="135"/>
                    <a:pt x="6784" y="16"/>
                  </a:cubicBezTo>
                  <a:cubicBezTo>
                    <a:pt x="6722" y="6"/>
                    <a:pt x="6662" y="0"/>
                    <a:pt x="6602" y="0"/>
                  </a:cubicBezTo>
                  <a:close/>
                  <a:moveTo>
                    <a:pt x="9657" y="9988"/>
                  </a:moveTo>
                  <a:cubicBezTo>
                    <a:pt x="7826" y="11662"/>
                    <a:pt x="5964" y="12005"/>
                    <a:pt x="4745" y="12005"/>
                  </a:cubicBezTo>
                  <a:cubicBezTo>
                    <a:pt x="3945" y="12005"/>
                    <a:pt x="3423" y="11858"/>
                    <a:pt x="3370" y="11841"/>
                  </a:cubicBezTo>
                  <a:cubicBezTo>
                    <a:pt x="3361" y="11839"/>
                    <a:pt x="3352" y="11839"/>
                    <a:pt x="3344" y="11837"/>
                  </a:cubicBezTo>
                  <a:lnTo>
                    <a:pt x="3344" y="11837"/>
                  </a:lnTo>
                  <a:cubicBezTo>
                    <a:pt x="3574" y="12252"/>
                    <a:pt x="3840" y="12679"/>
                    <a:pt x="4140" y="13074"/>
                  </a:cubicBezTo>
                  <a:cubicBezTo>
                    <a:pt x="4326" y="13088"/>
                    <a:pt x="4528" y="13100"/>
                    <a:pt x="4752" y="13100"/>
                  </a:cubicBezTo>
                  <a:cubicBezTo>
                    <a:pt x="6010" y="13100"/>
                    <a:pt x="7820" y="12789"/>
                    <a:pt x="9653" y="11416"/>
                  </a:cubicBezTo>
                  <a:cubicBezTo>
                    <a:pt x="9689" y="10933"/>
                    <a:pt x="9685" y="10447"/>
                    <a:pt x="9657" y="998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72"/>
            <p:cNvSpPr/>
            <p:nvPr/>
          </p:nvSpPr>
          <p:spPr>
            <a:xfrm>
              <a:off x="2706519" y="3203619"/>
              <a:ext cx="929352" cy="826572"/>
            </a:xfrm>
            <a:custGeom>
              <a:rect b="b" l="l" r="r" t="t"/>
              <a:pathLst>
                <a:path extrusionOk="0" h="23684" w="26629">
                  <a:moveTo>
                    <a:pt x="24214" y="208"/>
                  </a:moveTo>
                  <a:cubicBezTo>
                    <a:pt x="25430" y="208"/>
                    <a:pt x="26418" y="1198"/>
                    <a:pt x="26418" y="2413"/>
                  </a:cubicBezTo>
                  <a:lnTo>
                    <a:pt x="26418" y="21267"/>
                  </a:lnTo>
                  <a:cubicBezTo>
                    <a:pt x="26418" y="22484"/>
                    <a:pt x="25430" y="23472"/>
                    <a:pt x="24214" y="23472"/>
                  </a:cubicBezTo>
                  <a:lnTo>
                    <a:pt x="2415" y="23472"/>
                  </a:lnTo>
                  <a:cubicBezTo>
                    <a:pt x="1199" y="23472"/>
                    <a:pt x="211" y="22484"/>
                    <a:pt x="211" y="21267"/>
                  </a:cubicBezTo>
                  <a:lnTo>
                    <a:pt x="211" y="2413"/>
                  </a:lnTo>
                  <a:cubicBezTo>
                    <a:pt x="211" y="1198"/>
                    <a:pt x="1199" y="208"/>
                    <a:pt x="2415" y="208"/>
                  </a:cubicBezTo>
                  <a:close/>
                  <a:moveTo>
                    <a:pt x="2415" y="0"/>
                  </a:moveTo>
                  <a:cubicBezTo>
                    <a:pt x="1083" y="0"/>
                    <a:pt x="0" y="1083"/>
                    <a:pt x="0" y="2414"/>
                  </a:cubicBezTo>
                  <a:lnTo>
                    <a:pt x="0" y="21269"/>
                  </a:lnTo>
                  <a:cubicBezTo>
                    <a:pt x="0" y="22601"/>
                    <a:pt x="1083" y="23684"/>
                    <a:pt x="2415" y="23684"/>
                  </a:cubicBezTo>
                  <a:lnTo>
                    <a:pt x="24214" y="23684"/>
                  </a:lnTo>
                  <a:cubicBezTo>
                    <a:pt x="25546" y="23684"/>
                    <a:pt x="26629" y="22601"/>
                    <a:pt x="26629" y="21269"/>
                  </a:cubicBezTo>
                  <a:lnTo>
                    <a:pt x="26629" y="2413"/>
                  </a:lnTo>
                  <a:cubicBezTo>
                    <a:pt x="26627" y="1083"/>
                    <a:pt x="25545" y="0"/>
                    <a:pt x="242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75" name="Google Shape;1575;p72"/>
          <p:cNvSpPr/>
          <p:nvPr/>
        </p:nvSpPr>
        <p:spPr>
          <a:xfrm>
            <a:off x="713225" y="4189946"/>
            <a:ext cx="2131100" cy="414056"/>
          </a:xfrm>
          <a:custGeom>
            <a:rect b="b" l="l" r="r" t="t"/>
            <a:pathLst>
              <a:path extrusionOk="0" h="11029" w="56765">
                <a:moveTo>
                  <a:pt x="4720" y="2944"/>
                </a:moveTo>
                <a:cubicBezTo>
                  <a:pt x="4664" y="2944"/>
                  <a:pt x="4619" y="2992"/>
                  <a:pt x="4619" y="3048"/>
                </a:cubicBezTo>
                <a:cubicBezTo>
                  <a:pt x="4619" y="3106"/>
                  <a:pt x="4667" y="3154"/>
                  <a:pt x="4725" y="3154"/>
                </a:cubicBezTo>
                <a:lnTo>
                  <a:pt x="42269" y="3201"/>
                </a:lnTo>
                <a:lnTo>
                  <a:pt x="42282" y="3201"/>
                </a:lnTo>
                <a:cubicBezTo>
                  <a:pt x="42334" y="3193"/>
                  <a:pt x="42375" y="3148"/>
                  <a:pt x="42375" y="3096"/>
                </a:cubicBezTo>
                <a:cubicBezTo>
                  <a:pt x="42375" y="3038"/>
                  <a:pt x="42327" y="2990"/>
                  <a:pt x="42269" y="2990"/>
                </a:cubicBezTo>
                <a:lnTo>
                  <a:pt x="4725" y="2944"/>
                </a:lnTo>
                <a:cubicBezTo>
                  <a:pt x="4724" y="2944"/>
                  <a:pt x="4722" y="2944"/>
                  <a:pt x="4720" y="2944"/>
                </a:cubicBezTo>
                <a:close/>
                <a:moveTo>
                  <a:pt x="4724" y="5919"/>
                </a:moveTo>
                <a:cubicBezTo>
                  <a:pt x="4666" y="5919"/>
                  <a:pt x="4618" y="5966"/>
                  <a:pt x="4618" y="6024"/>
                </a:cubicBezTo>
                <a:cubicBezTo>
                  <a:pt x="4618" y="6082"/>
                  <a:pt x="4666" y="6128"/>
                  <a:pt x="4724" y="6128"/>
                </a:cubicBezTo>
                <a:lnTo>
                  <a:pt x="42074" y="6175"/>
                </a:lnTo>
                <a:lnTo>
                  <a:pt x="42087" y="6175"/>
                </a:lnTo>
                <a:cubicBezTo>
                  <a:pt x="42140" y="6167"/>
                  <a:pt x="42180" y="6124"/>
                  <a:pt x="42180" y="6069"/>
                </a:cubicBezTo>
                <a:cubicBezTo>
                  <a:pt x="42180" y="6011"/>
                  <a:pt x="42132" y="5964"/>
                  <a:pt x="42074" y="5964"/>
                </a:cubicBezTo>
                <a:lnTo>
                  <a:pt x="4724" y="5919"/>
                </a:lnTo>
                <a:close/>
                <a:moveTo>
                  <a:pt x="18902" y="7850"/>
                </a:moveTo>
                <a:cubicBezTo>
                  <a:pt x="18844" y="7850"/>
                  <a:pt x="18797" y="7896"/>
                  <a:pt x="18797" y="7954"/>
                </a:cubicBezTo>
                <a:cubicBezTo>
                  <a:pt x="18797" y="8012"/>
                  <a:pt x="18844" y="8060"/>
                  <a:pt x="18902" y="8060"/>
                </a:cubicBezTo>
                <a:lnTo>
                  <a:pt x="38450" y="8083"/>
                </a:lnTo>
                <a:lnTo>
                  <a:pt x="38463" y="8083"/>
                </a:lnTo>
                <a:cubicBezTo>
                  <a:pt x="38514" y="8076"/>
                  <a:pt x="38553" y="8033"/>
                  <a:pt x="38553" y="7977"/>
                </a:cubicBezTo>
                <a:cubicBezTo>
                  <a:pt x="38553" y="7919"/>
                  <a:pt x="38507" y="7873"/>
                  <a:pt x="38449" y="7873"/>
                </a:cubicBezTo>
                <a:lnTo>
                  <a:pt x="18902" y="7850"/>
                </a:lnTo>
                <a:close/>
                <a:moveTo>
                  <a:pt x="2423" y="209"/>
                </a:moveTo>
                <a:lnTo>
                  <a:pt x="54351" y="273"/>
                </a:lnTo>
                <a:cubicBezTo>
                  <a:pt x="55566" y="274"/>
                  <a:pt x="56556" y="1264"/>
                  <a:pt x="56553" y="2481"/>
                </a:cubicBezTo>
                <a:lnTo>
                  <a:pt x="56545" y="8616"/>
                </a:lnTo>
                <a:cubicBezTo>
                  <a:pt x="56545" y="9207"/>
                  <a:pt x="56316" y="9760"/>
                  <a:pt x="55898" y="10175"/>
                </a:cubicBezTo>
                <a:cubicBezTo>
                  <a:pt x="55482" y="10590"/>
                  <a:pt x="54927" y="10819"/>
                  <a:pt x="54338" y="10819"/>
                </a:cubicBezTo>
                <a:lnTo>
                  <a:pt x="2412" y="10755"/>
                </a:lnTo>
                <a:cubicBezTo>
                  <a:pt x="1822" y="10755"/>
                  <a:pt x="1269" y="10525"/>
                  <a:pt x="853" y="10108"/>
                </a:cubicBezTo>
                <a:cubicBezTo>
                  <a:pt x="438" y="9690"/>
                  <a:pt x="210" y="9137"/>
                  <a:pt x="210" y="8548"/>
                </a:cubicBezTo>
                <a:lnTo>
                  <a:pt x="217" y="2411"/>
                </a:lnTo>
                <a:cubicBezTo>
                  <a:pt x="217" y="1822"/>
                  <a:pt x="446" y="1269"/>
                  <a:pt x="864" y="854"/>
                </a:cubicBezTo>
                <a:cubicBezTo>
                  <a:pt x="1214" y="502"/>
                  <a:pt x="1663" y="285"/>
                  <a:pt x="2147" y="225"/>
                </a:cubicBezTo>
                <a:cubicBezTo>
                  <a:pt x="2237" y="215"/>
                  <a:pt x="2330" y="209"/>
                  <a:pt x="2423" y="209"/>
                </a:cubicBezTo>
                <a:close/>
                <a:moveTo>
                  <a:pt x="2425" y="0"/>
                </a:moveTo>
                <a:cubicBezTo>
                  <a:pt x="1780" y="0"/>
                  <a:pt x="1172" y="251"/>
                  <a:pt x="716" y="704"/>
                </a:cubicBezTo>
                <a:cubicBezTo>
                  <a:pt x="259" y="1160"/>
                  <a:pt x="9" y="1765"/>
                  <a:pt x="8" y="2411"/>
                </a:cubicBezTo>
                <a:lnTo>
                  <a:pt x="1" y="8548"/>
                </a:lnTo>
                <a:cubicBezTo>
                  <a:pt x="1" y="9192"/>
                  <a:pt x="250" y="9799"/>
                  <a:pt x="706" y="10255"/>
                </a:cubicBezTo>
                <a:cubicBezTo>
                  <a:pt x="1162" y="10712"/>
                  <a:pt x="1767" y="10963"/>
                  <a:pt x="2412" y="10964"/>
                </a:cubicBezTo>
                <a:lnTo>
                  <a:pt x="54339" y="11028"/>
                </a:lnTo>
                <a:cubicBezTo>
                  <a:pt x="54441" y="11028"/>
                  <a:pt x="54542" y="11023"/>
                  <a:pt x="54643" y="11009"/>
                </a:cubicBezTo>
                <a:cubicBezTo>
                  <a:pt x="55172" y="10944"/>
                  <a:pt x="55664" y="10706"/>
                  <a:pt x="56049" y="10324"/>
                </a:cubicBezTo>
                <a:cubicBezTo>
                  <a:pt x="56506" y="9869"/>
                  <a:pt x="56756" y="9262"/>
                  <a:pt x="56759" y="8616"/>
                </a:cubicBezTo>
                <a:lnTo>
                  <a:pt x="56765" y="2481"/>
                </a:lnTo>
                <a:cubicBezTo>
                  <a:pt x="56763" y="1148"/>
                  <a:pt x="55682" y="64"/>
                  <a:pt x="54351" y="64"/>
                </a:cubicBezTo>
                <a:lnTo>
                  <a:pt x="242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76" name="Google Shape;1576;p72"/>
          <p:cNvGrpSpPr/>
          <p:nvPr/>
        </p:nvGrpSpPr>
        <p:grpSpPr>
          <a:xfrm>
            <a:off x="5486706" y="2867069"/>
            <a:ext cx="1006113" cy="714141"/>
            <a:chOff x="2398943" y="2487256"/>
            <a:chExt cx="1006113" cy="714141"/>
          </a:xfrm>
        </p:grpSpPr>
        <p:sp>
          <p:nvSpPr>
            <p:cNvPr id="1577" name="Google Shape;1577;p72"/>
            <p:cNvSpPr/>
            <p:nvPr/>
          </p:nvSpPr>
          <p:spPr>
            <a:xfrm>
              <a:off x="2402649" y="2490962"/>
              <a:ext cx="998700" cy="706619"/>
            </a:xfrm>
            <a:custGeom>
              <a:rect b="b" l="l" r="r" t="t"/>
              <a:pathLst>
                <a:path extrusionOk="0" h="19446" w="27484">
                  <a:moveTo>
                    <a:pt x="3309" y="1"/>
                  </a:moveTo>
                  <a:cubicBezTo>
                    <a:pt x="2937" y="1"/>
                    <a:pt x="2592" y="352"/>
                    <a:pt x="2715" y="784"/>
                  </a:cubicBezTo>
                  <a:lnTo>
                    <a:pt x="4411" y="6774"/>
                  </a:lnTo>
                  <a:lnTo>
                    <a:pt x="3423" y="6774"/>
                  </a:lnTo>
                  <a:cubicBezTo>
                    <a:pt x="1532" y="6774"/>
                    <a:pt x="0" y="8306"/>
                    <a:pt x="0" y="10197"/>
                  </a:cubicBezTo>
                  <a:lnTo>
                    <a:pt x="0" y="16024"/>
                  </a:lnTo>
                  <a:cubicBezTo>
                    <a:pt x="0" y="17914"/>
                    <a:pt x="1532" y="19446"/>
                    <a:pt x="3423" y="19446"/>
                  </a:cubicBezTo>
                  <a:lnTo>
                    <a:pt x="24063" y="19446"/>
                  </a:lnTo>
                  <a:cubicBezTo>
                    <a:pt x="25953" y="19446"/>
                    <a:pt x="27484" y="17914"/>
                    <a:pt x="27484" y="16024"/>
                  </a:cubicBezTo>
                  <a:lnTo>
                    <a:pt x="27484" y="10197"/>
                  </a:lnTo>
                  <a:cubicBezTo>
                    <a:pt x="27484" y="8310"/>
                    <a:pt x="25953" y="6777"/>
                    <a:pt x="24063" y="6777"/>
                  </a:cubicBezTo>
                  <a:lnTo>
                    <a:pt x="10915" y="6777"/>
                  </a:lnTo>
                  <a:lnTo>
                    <a:pt x="3719" y="166"/>
                  </a:lnTo>
                  <a:cubicBezTo>
                    <a:pt x="3594" y="51"/>
                    <a:pt x="3450" y="1"/>
                    <a:pt x="330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72"/>
            <p:cNvSpPr/>
            <p:nvPr/>
          </p:nvSpPr>
          <p:spPr>
            <a:xfrm>
              <a:off x="2398943" y="2487256"/>
              <a:ext cx="1006113" cy="714141"/>
            </a:xfrm>
            <a:custGeom>
              <a:rect b="b" l="l" r="r" t="t"/>
              <a:pathLst>
                <a:path extrusionOk="0" h="19653" w="27688">
                  <a:moveTo>
                    <a:pt x="3410" y="0"/>
                  </a:moveTo>
                  <a:cubicBezTo>
                    <a:pt x="3282" y="0"/>
                    <a:pt x="3152" y="37"/>
                    <a:pt x="3033" y="111"/>
                  </a:cubicBezTo>
                  <a:cubicBezTo>
                    <a:pt x="2753" y="284"/>
                    <a:pt x="2629" y="599"/>
                    <a:pt x="2719" y="915"/>
                  </a:cubicBezTo>
                  <a:lnTo>
                    <a:pt x="3245" y="2776"/>
                  </a:lnTo>
                  <a:cubicBezTo>
                    <a:pt x="3257" y="2822"/>
                    <a:pt x="3298" y="2851"/>
                    <a:pt x="3343" y="2851"/>
                  </a:cubicBezTo>
                  <a:cubicBezTo>
                    <a:pt x="3352" y="2851"/>
                    <a:pt x="3361" y="2849"/>
                    <a:pt x="3370" y="2847"/>
                  </a:cubicBezTo>
                  <a:cubicBezTo>
                    <a:pt x="3425" y="2833"/>
                    <a:pt x="3455" y="2776"/>
                    <a:pt x="3441" y="2722"/>
                  </a:cubicBezTo>
                  <a:lnTo>
                    <a:pt x="2915" y="860"/>
                  </a:lnTo>
                  <a:cubicBezTo>
                    <a:pt x="2837" y="584"/>
                    <a:pt x="2988" y="378"/>
                    <a:pt x="3140" y="285"/>
                  </a:cubicBezTo>
                  <a:cubicBezTo>
                    <a:pt x="3214" y="240"/>
                    <a:pt x="3311" y="207"/>
                    <a:pt x="3415" y="207"/>
                  </a:cubicBezTo>
                  <a:cubicBezTo>
                    <a:pt x="3526" y="207"/>
                    <a:pt x="3646" y="244"/>
                    <a:pt x="3754" y="345"/>
                  </a:cubicBezTo>
                  <a:lnTo>
                    <a:pt x="10951" y="6956"/>
                  </a:lnTo>
                  <a:cubicBezTo>
                    <a:pt x="10971" y="6975"/>
                    <a:pt x="10994" y="6984"/>
                    <a:pt x="11019" y="6984"/>
                  </a:cubicBezTo>
                  <a:cubicBezTo>
                    <a:pt x="11045" y="6981"/>
                    <a:pt x="11073" y="6969"/>
                    <a:pt x="11091" y="6947"/>
                  </a:cubicBezTo>
                  <a:cubicBezTo>
                    <a:pt x="11131" y="6905"/>
                    <a:pt x="11126" y="6843"/>
                    <a:pt x="11087" y="6804"/>
                  </a:cubicBezTo>
                  <a:lnTo>
                    <a:pt x="3891" y="192"/>
                  </a:lnTo>
                  <a:cubicBezTo>
                    <a:pt x="3753" y="66"/>
                    <a:pt x="3583" y="0"/>
                    <a:pt x="3410" y="0"/>
                  </a:cubicBezTo>
                  <a:close/>
                  <a:moveTo>
                    <a:pt x="23117" y="10836"/>
                  </a:moveTo>
                  <a:cubicBezTo>
                    <a:pt x="23509" y="10836"/>
                    <a:pt x="23828" y="11155"/>
                    <a:pt x="23828" y="11547"/>
                  </a:cubicBezTo>
                  <a:cubicBezTo>
                    <a:pt x="23828" y="11939"/>
                    <a:pt x="23509" y="12258"/>
                    <a:pt x="23117" y="12258"/>
                  </a:cubicBezTo>
                  <a:lnTo>
                    <a:pt x="4493" y="12258"/>
                  </a:lnTo>
                  <a:cubicBezTo>
                    <a:pt x="4101" y="12258"/>
                    <a:pt x="3782" y="11939"/>
                    <a:pt x="3782" y="11547"/>
                  </a:cubicBezTo>
                  <a:cubicBezTo>
                    <a:pt x="3782" y="11155"/>
                    <a:pt x="4101" y="10836"/>
                    <a:pt x="4493" y="10836"/>
                  </a:cubicBezTo>
                  <a:close/>
                  <a:moveTo>
                    <a:pt x="4493" y="10633"/>
                  </a:moveTo>
                  <a:cubicBezTo>
                    <a:pt x="3989" y="10633"/>
                    <a:pt x="3579" y="11042"/>
                    <a:pt x="3579" y="11547"/>
                  </a:cubicBezTo>
                  <a:cubicBezTo>
                    <a:pt x="3579" y="12051"/>
                    <a:pt x="3989" y="12462"/>
                    <a:pt x="4493" y="12462"/>
                  </a:cubicBezTo>
                  <a:lnTo>
                    <a:pt x="23117" y="12462"/>
                  </a:lnTo>
                  <a:cubicBezTo>
                    <a:pt x="23622" y="12462"/>
                    <a:pt x="24031" y="12051"/>
                    <a:pt x="24031" y="11547"/>
                  </a:cubicBezTo>
                  <a:cubicBezTo>
                    <a:pt x="24031" y="11042"/>
                    <a:pt x="23622" y="10633"/>
                    <a:pt x="23117" y="10633"/>
                  </a:cubicBezTo>
                  <a:close/>
                  <a:moveTo>
                    <a:pt x="16999" y="14184"/>
                  </a:moveTo>
                  <a:cubicBezTo>
                    <a:pt x="17391" y="14184"/>
                    <a:pt x="17710" y="14504"/>
                    <a:pt x="17710" y="14896"/>
                  </a:cubicBezTo>
                  <a:cubicBezTo>
                    <a:pt x="17710" y="15288"/>
                    <a:pt x="17391" y="15607"/>
                    <a:pt x="16999" y="15607"/>
                  </a:cubicBezTo>
                  <a:lnTo>
                    <a:pt x="4493" y="15607"/>
                  </a:lnTo>
                  <a:cubicBezTo>
                    <a:pt x="4101" y="15607"/>
                    <a:pt x="3782" y="15288"/>
                    <a:pt x="3782" y="14896"/>
                  </a:cubicBezTo>
                  <a:cubicBezTo>
                    <a:pt x="3782" y="14504"/>
                    <a:pt x="4101" y="14184"/>
                    <a:pt x="4493" y="14184"/>
                  </a:cubicBezTo>
                  <a:close/>
                  <a:moveTo>
                    <a:pt x="4493" y="13981"/>
                  </a:moveTo>
                  <a:cubicBezTo>
                    <a:pt x="3989" y="13981"/>
                    <a:pt x="3579" y="14392"/>
                    <a:pt x="3579" y="14896"/>
                  </a:cubicBezTo>
                  <a:cubicBezTo>
                    <a:pt x="3579" y="15401"/>
                    <a:pt x="3989" y="15810"/>
                    <a:pt x="4493" y="15810"/>
                  </a:cubicBezTo>
                  <a:lnTo>
                    <a:pt x="16999" y="15810"/>
                  </a:lnTo>
                  <a:cubicBezTo>
                    <a:pt x="17504" y="15810"/>
                    <a:pt x="17913" y="15401"/>
                    <a:pt x="17913" y="14896"/>
                  </a:cubicBezTo>
                  <a:cubicBezTo>
                    <a:pt x="17913" y="14392"/>
                    <a:pt x="17504" y="13981"/>
                    <a:pt x="16999" y="13981"/>
                  </a:cubicBezTo>
                  <a:close/>
                  <a:moveTo>
                    <a:pt x="24165" y="6778"/>
                  </a:moveTo>
                  <a:cubicBezTo>
                    <a:pt x="24108" y="6778"/>
                    <a:pt x="24063" y="6823"/>
                    <a:pt x="24063" y="6879"/>
                  </a:cubicBezTo>
                  <a:cubicBezTo>
                    <a:pt x="24063" y="6934"/>
                    <a:pt x="24108" y="6981"/>
                    <a:pt x="24165" y="6981"/>
                  </a:cubicBezTo>
                  <a:cubicBezTo>
                    <a:pt x="25995" y="6981"/>
                    <a:pt x="27484" y="8470"/>
                    <a:pt x="27484" y="10300"/>
                  </a:cubicBezTo>
                  <a:lnTo>
                    <a:pt x="27484" y="16128"/>
                  </a:lnTo>
                  <a:cubicBezTo>
                    <a:pt x="27484" y="16185"/>
                    <a:pt x="27529" y="16230"/>
                    <a:pt x="27586" y="16230"/>
                  </a:cubicBezTo>
                  <a:cubicBezTo>
                    <a:pt x="27643" y="16230"/>
                    <a:pt x="27687" y="16185"/>
                    <a:pt x="27687" y="16128"/>
                  </a:cubicBezTo>
                  <a:lnTo>
                    <a:pt x="27687" y="10300"/>
                  </a:lnTo>
                  <a:cubicBezTo>
                    <a:pt x="27687" y="8357"/>
                    <a:pt x="26107" y="6778"/>
                    <a:pt x="24165" y="6778"/>
                  </a:cubicBezTo>
                  <a:close/>
                  <a:moveTo>
                    <a:pt x="102" y="10199"/>
                  </a:moveTo>
                  <a:cubicBezTo>
                    <a:pt x="46" y="10199"/>
                    <a:pt x="1" y="10244"/>
                    <a:pt x="1" y="10300"/>
                  </a:cubicBezTo>
                  <a:lnTo>
                    <a:pt x="1" y="16128"/>
                  </a:lnTo>
                  <a:cubicBezTo>
                    <a:pt x="1" y="18071"/>
                    <a:pt x="1581" y="19652"/>
                    <a:pt x="3525" y="19652"/>
                  </a:cubicBezTo>
                  <a:lnTo>
                    <a:pt x="24165" y="19652"/>
                  </a:lnTo>
                  <a:cubicBezTo>
                    <a:pt x="24220" y="19652"/>
                    <a:pt x="24266" y="19606"/>
                    <a:pt x="24266" y="19550"/>
                  </a:cubicBezTo>
                  <a:cubicBezTo>
                    <a:pt x="24266" y="19494"/>
                    <a:pt x="24220" y="19449"/>
                    <a:pt x="24165" y="19449"/>
                  </a:cubicBezTo>
                  <a:lnTo>
                    <a:pt x="3525" y="19449"/>
                  </a:lnTo>
                  <a:cubicBezTo>
                    <a:pt x="1693" y="19449"/>
                    <a:pt x="204" y="17958"/>
                    <a:pt x="204" y="16128"/>
                  </a:cubicBezTo>
                  <a:lnTo>
                    <a:pt x="204" y="10300"/>
                  </a:lnTo>
                  <a:cubicBezTo>
                    <a:pt x="204" y="10244"/>
                    <a:pt x="159" y="10199"/>
                    <a:pt x="102" y="1019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 name="Google Shape;1579;p72"/>
          <p:cNvGrpSpPr/>
          <p:nvPr/>
        </p:nvGrpSpPr>
        <p:grpSpPr>
          <a:xfrm>
            <a:off x="5089340" y="3689100"/>
            <a:ext cx="741031" cy="914833"/>
            <a:chOff x="2092640" y="1639050"/>
            <a:chExt cx="741031" cy="914833"/>
          </a:xfrm>
        </p:grpSpPr>
        <p:sp>
          <p:nvSpPr>
            <p:cNvPr id="1580" name="Google Shape;1580;p72"/>
            <p:cNvSpPr/>
            <p:nvPr/>
          </p:nvSpPr>
          <p:spPr>
            <a:xfrm>
              <a:off x="2096382" y="1643629"/>
              <a:ext cx="733581" cy="906512"/>
            </a:xfrm>
            <a:custGeom>
              <a:rect b="b" l="l" r="r" t="t"/>
              <a:pathLst>
                <a:path extrusionOk="0" h="24947" w="20188">
                  <a:moveTo>
                    <a:pt x="3785" y="1"/>
                  </a:moveTo>
                  <a:cubicBezTo>
                    <a:pt x="1695" y="1"/>
                    <a:pt x="1" y="1696"/>
                    <a:pt x="1" y="3786"/>
                  </a:cubicBezTo>
                  <a:lnTo>
                    <a:pt x="1" y="13625"/>
                  </a:lnTo>
                  <a:cubicBezTo>
                    <a:pt x="1" y="15716"/>
                    <a:pt x="1695" y="17409"/>
                    <a:pt x="3785" y="17409"/>
                  </a:cubicBezTo>
                  <a:lnTo>
                    <a:pt x="6397" y="17409"/>
                  </a:lnTo>
                  <a:lnTo>
                    <a:pt x="4510" y="24076"/>
                  </a:lnTo>
                  <a:cubicBezTo>
                    <a:pt x="4375" y="24556"/>
                    <a:pt x="4757" y="24947"/>
                    <a:pt x="5171" y="24947"/>
                  </a:cubicBezTo>
                  <a:cubicBezTo>
                    <a:pt x="5328" y="24947"/>
                    <a:pt x="5489" y="24891"/>
                    <a:pt x="5628" y="24762"/>
                  </a:cubicBezTo>
                  <a:lnTo>
                    <a:pt x="13633" y="17409"/>
                  </a:lnTo>
                  <a:lnTo>
                    <a:pt x="16399" y="17409"/>
                  </a:lnTo>
                  <a:cubicBezTo>
                    <a:pt x="18489" y="17409"/>
                    <a:pt x="20185" y="15716"/>
                    <a:pt x="20185" y="13625"/>
                  </a:cubicBezTo>
                  <a:lnTo>
                    <a:pt x="20185" y="3786"/>
                  </a:lnTo>
                  <a:cubicBezTo>
                    <a:pt x="20188" y="1696"/>
                    <a:pt x="18494" y="1"/>
                    <a:pt x="1640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72"/>
            <p:cNvSpPr/>
            <p:nvPr/>
          </p:nvSpPr>
          <p:spPr>
            <a:xfrm>
              <a:off x="2092640" y="1639050"/>
              <a:ext cx="741031" cy="914833"/>
            </a:xfrm>
            <a:custGeom>
              <a:rect b="b" l="l" r="r" t="t"/>
              <a:pathLst>
                <a:path extrusionOk="0" h="25176" w="20393">
                  <a:moveTo>
                    <a:pt x="15788" y="3542"/>
                  </a:moveTo>
                  <a:cubicBezTo>
                    <a:pt x="16180" y="3542"/>
                    <a:pt x="16499" y="3861"/>
                    <a:pt x="16499" y="4253"/>
                  </a:cubicBezTo>
                  <a:lnTo>
                    <a:pt x="16499" y="4436"/>
                  </a:lnTo>
                  <a:cubicBezTo>
                    <a:pt x="16499" y="4828"/>
                    <a:pt x="16180" y="5147"/>
                    <a:pt x="15788" y="5147"/>
                  </a:cubicBezTo>
                  <a:lnTo>
                    <a:pt x="4690" y="5147"/>
                  </a:lnTo>
                  <a:cubicBezTo>
                    <a:pt x="4298" y="5147"/>
                    <a:pt x="3979" y="4828"/>
                    <a:pt x="3979" y="4436"/>
                  </a:cubicBezTo>
                  <a:lnTo>
                    <a:pt x="3979" y="4253"/>
                  </a:lnTo>
                  <a:cubicBezTo>
                    <a:pt x="3979" y="3861"/>
                    <a:pt x="4298" y="3542"/>
                    <a:pt x="4690" y="3542"/>
                  </a:cubicBezTo>
                  <a:close/>
                  <a:moveTo>
                    <a:pt x="4690" y="3337"/>
                  </a:moveTo>
                  <a:cubicBezTo>
                    <a:pt x="4185" y="3337"/>
                    <a:pt x="3776" y="3746"/>
                    <a:pt x="3776" y="4252"/>
                  </a:cubicBezTo>
                  <a:lnTo>
                    <a:pt x="3776" y="4434"/>
                  </a:lnTo>
                  <a:cubicBezTo>
                    <a:pt x="3776" y="4938"/>
                    <a:pt x="4185" y="5349"/>
                    <a:pt x="4690" y="5349"/>
                  </a:cubicBezTo>
                  <a:lnTo>
                    <a:pt x="15787" y="5349"/>
                  </a:lnTo>
                  <a:cubicBezTo>
                    <a:pt x="16292" y="5349"/>
                    <a:pt x="16703" y="4938"/>
                    <a:pt x="16703" y="4434"/>
                  </a:cubicBezTo>
                  <a:lnTo>
                    <a:pt x="16703" y="4252"/>
                  </a:lnTo>
                  <a:cubicBezTo>
                    <a:pt x="16703" y="3746"/>
                    <a:pt x="16292" y="3337"/>
                    <a:pt x="15788" y="3337"/>
                  </a:cubicBezTo>
                  <a:close/>
                  <a:moveTo>
                    <a:pt x="15788" y="7541"/>
                  </a:moveTo>
                  <a:cubicBezTo>
                    <a:pt x="16180" y="7541"/>
                    <a:pt x="16499" y="7860"/>
                    <a:pt x="16499" y="8252"/>
                  </a:cubicBezTo>
                  <a:lnTo>
                    <a:pt x="16499" y="8435"/>
                  </a:lnTo>
                  <a:cubicBezTo>
                    <a:pt x="16499" y="8827"/>
                    <a:pt x="16180" y="9146"/>
                    <a:pt x="15788" y="9146"/>
                  </a:cubicBezTo>
                  <a:lnTo>
                    <a:pt x="4690" y="9146"/>
                  </a:lnTo>
                  <a:cubicBezTo>
                    <a:pt x="4298" y="9146"/>
                    <a:pt x="3979" y="8827"/>
                    <a:pt x="3979" y="8435"/>
                  </a:cubicBezTo>
                  <a:lnTo>
                    <a:pt x="3979" y="8252"/>
                  </a:lnTo>
                  <a:cubicBezTo>
                    <a:pt x="3979" y="7860"/>
                    <a:pt x="4298" y="7541"/>
                    <a:pt x="4690" y="7541"/>
                  </a:cubicBezTo>
                  <a:close/>
                  <a:moveTo>
                    <a:pt x="4690" y="7337"/>
                  </a:moveTo>
                  <a:cubicBezTo>
                    <a:pt x="4185" y="7337"/>
                    <a:pt x="3776" y="7747"/>
                    <a:pt x="3776" y="8252"/>
                  </a:cubicBezTo>
                  <a:lnTo>
                    <a:pt x="3776" y="8435"/>
                  </a:lnTo>
                  <a:cubicBezTo>
                    <a:pt x="3776" y="8940"/>
                    <a:pt x="4185" y="9349"/>
                    <a:pt x="4690" y="9349"/>
                  </a:cubicBezTo>
                  <a:lnTo>
                    <a:pt x="15787" y="9349"/>
                  </a:lnTo>
                  <a:cubicBezTo>
                    <a:pt x="16292" y="9349"/>
                    <a:pt x="16703" y="8940"/>
                    <a:pt x="16703" y="8435"/>
                  </a:cubicBezTo>
                  <a:lnTo>
                    <a:pt x="16703" y="8252"/>
                  </a:lnTo>
                  <a:cubicBezTo>
                    <a:pt x="16703" y="7747"/>
                    <a:pt x="16292" y="7337"/>
                    <a:pt x="15788" y="7337"/>
                  </a:cubicBezTo>
                  <a:close/>
                  <a:moveTo>
                    <a:pt x="5467" y="0"/>
                  </a:moveTo>
                  <a:cubicBezTo>
                    <a:pt x="5410" y="0"/>
                    <a:pt x="5365" y="45"/>
                    <a:pt x="5365" y="102"/>
                  </a:cubicBezTo>
                  <a:cubicBezTo>
                    <a:pt x="5365" y="158"/>
                    <a:pt x="5410" y="203"/>
                    <a:pt x="5467" y="203"/>
                  </a:cubicBezTo>
                  <a:lnTo>
                    <a:pt x="16485" y="203"/>
                  </a:lnTo>
                  <a:cubicBezTo>
                    <a:pt x="18527" y="203"/>
                    <a:pt x="20189" y="1865"/>
                    <a:pt x="20189" y="3908"/>
                  </a:cubicBezTo>
                  <a:lnTo>
                    <a:pt x="20189" y="10391"/>
                  </a:lnTo>
                  <a:cubicBezTo>
                    <a:pt x="20189" y="10446"/>
                    <a:pt x="20236" y="10493"/>
                    <a:pt x="20291" y="10493"/>
                  </a:cubicBezTo>
                  <a:cubicBezTo>
                    <a:pt x="20347" y="10493"/>
                    <a:pt x="20392" y="10446"/>
                    <a:pt x="20392" y="10391"/>
                  </a:cubicBezTo>
                  <a:lnTo>
                    <a:pt x="20392" y="3908"/>
                  </a:lnTo>
                  <a:cubicBezTo>
                    <a:pt x="20392" y="1752"/>
                    <a:pt x="18640" y="0"/>
                    <a:pt x="16485" y="0"/>
                  </a:cubicBezTo>
                  <a:close/>
                  <a:moveTo>
                    <a:pt x="11943" y="11541"/>
                  </a:moveTo>
                  <a:cubicBezTo>
                    <a:pt x="12335" y="11541"/>
                    <a:pt x="12655" y="11860"/>
                    <a:pt x="12655" y="12252"/>
                  </a:cubicBezTo>
                  <a:lnTo>
                    <a:pt x="12655" y="12435"/>
                  </a:lnTo>
                  <a:cubicBezTo>
                    <a:pt x="12655" y="12827"/>
                    <a:pt x="12335" y="13146"/>
                    <a:pt x="11943" y="13146"/>
                  </a:cubicBezTo>
                  <a:lnTo>
                    <a:pt x="4690" y="13146"/>
                  </a:lnTo>
                  <a:cubicBezTo>
                    <a:pt x="4298" y="13146"/>
                    <a:pt x="3979" y="12827"/>
                    <a:pt x="3979" y="12435"/>
                  </a:cubicBezTo>
                  <a:lnTo>
                    <a:pt x="3979" y="12252"/>
                  </a:lnTo>
                  <a:cubicBezTo>
                    <a:pt x="3979" y="11860"/>
                    <a:pt x="4298" y="11541"/>
                    <a:pt x="4690" y="11541"/>
                  </a:cubicBezTo>
                  <a:close/>
                  <a:moveTo>
                    <a:pt x="4690" y="11338"/>
                  </a:moveTo>
                  <a:cubicBezTo>
                    <a:pt x="4185" y="11338"/>
                    <a:pt x="3776" y="11747"/>
                    <a:pt x="3776" y="12252"/>
                  </a:cubicBezTo>
                  <a:lnTo>
                    <a:pt x="3776" y="12435"/>
                  </a:lnTo>
                  <a:cubicBezTo>
                    <a:pt x="3776" y="12940"/>
                    <a:pt x="4185" y="13349"/>
                    <a:pt x="4690" y="13349"/>
                  </a:cubicBezTo>
                  <a:lnTo>
                    <a:pt x="11943" y="13349"/>
                  </a:lnTo>
                  <a:cubicBezTo>
                    <a:pt x="12448" y="13348"/>
                    <a:pt x="12858" y="12939"/>
                    <a:pt x="12858" y="12435"/>
                  </a:cubicBezTo>
                  <a:lnTo>
                    <a:pt x="12858" y="12252"/>
                  </a:lnTo>
                  <a:cubicBezTo>
                    <a:pt x="12858" y="11748"/>
                    <a:pt x="12448" y="11338"/>
                    <a:pt x="11943" y="11338"/>
                  </a:cubicBezTo>
                  <a:close/>
                  <a:moveTo>
                    <a:pt x="104" y="7144"/>
                  </a:moveTo>
                  <a:cubicBezTo>
                    <a:pt x="47" y="7144"/>
                    <a:pt x="1" y="7191"/>
                    <a:pt x="1" y="7246"/>
                  </a:cubicBezTo>
                  <a:lnTo>
                    <a:pt x="1" y="13730"/>
                  </a:lnTo>
                  <a:cubicBezTo>
                    <a:pt x="1" y="15884"/>
                    <a:pt x="1754" y="17637"/>
                    <a:pt x="3909" y="17637"/>
                  </a:cubicBezTo>
                  <a:lnTo>
                    <a:pt x="5465" y="17637"/>
                  </a:lnTo>
                  <a:cubicBezTo>
                    <a:pt x="5522" y="17637"/>
                    <a:pt x="5568" y="17592"/>
                    <a:pt x="5568" y="17535"/>
                  </a:cubicBezTo>
                  <a:cubicBezTo>
                    <a:pt x="5568" y="17479"/>
                    <a:pt x="5522" y="17434"/>
                    <a:pt x="5467" y="17434"/>
                  </a:cubicBezTo>
                  <a:lnTo>
                    <a:pt x="3909" y="17434"/>
                  </a:lnTo>
                  <a:cubicBezTo>
                    <a:pt x="1867" y="17434"/>
                    <a:pt x="205" y="15772"/>
                    <a:pt x="205" y="13730"/>
                  </a:cubicBezTo>
                  <a:lnTo>
                    <a:pt x="205" y="7246"/>
                  </a:lnTo>
                  <a:cubicBezTo>
                    <a:pt x="205" y="7191"/>
                    <a:pt x="159" y="7144"/>
                    <a:pt x="104" y="7144"/>
                  </a:cubicBezTo>
                  <a:close/>
                  <a:moveTo>
                    <a:pt x="6498" y="17433"/>
                  </a:moveTo>
                  <a:cubicBezTo>
                    <a:pt x="6454" y="17433"/>
                    <a:pt x="6415" y="17464"/>
                    <a:pt x="6403" y="17508"/>
                  </a:cubicBezTo>
                  <a:lnTo>
                    <a:pt x="5367" y="21165"/>
                  </a:lnTo>
                  <a:cubicBezTo>
                    <a:pt x="5352" y="21221"/>
                    <a:pt x="5383" y="21277"/>
                    <a:pt x="5438" y="21292"/>
                  </a:cubicBezTo>
                  <a:cubicBezTo>
                    <a:pt x="5447" y="21293"/>
                    <a:pt x="5455" y="21295"/>
                    <a:pt x="5464" y="21295"/>
                  </a:cubicBezTo>
                  <a:cubicBezTo>
                    <a:pt x="5510" y="21295"/>
                    <a:pt x="5551" y="21264"/>
                    <a:pt x="5564" y="21221"/>
                  </a:cubicBezTo>
                  <a:lnTo>
                    <a:pt x="6599" y="17563"/>
                  </a:lnTo>
                  <a:cubicBezTo>
                    <a:pt x="6614" y="17508"/>
                    <a:pt x="6582" y="17453"/>
                    <a:pt x="6528" y="17438"/>
                  </a:cubicBezTo>
                  <a:cubicBezTo>
                    <a:pt x="6518" y="17435"/>
                    <a:pt x="6508" y="17433"/>
                    <a:pt x="6498" y="17433"/>
                  </a:cubicBezTo>
                  <a:close/>
                  <a:moveTo>
                    <a:pt x="19415" y="16054"/>
                  </a:moveTo>
                  <a:cubicBezTo>
                    <a:pt x="19383" y="16054"/>
                    <a:pt x="19352" y="16069"/>
                    <a:pt x="19331" y="16098"/>
                  </a:cubicBezTo>
                  <a:cubicBezTo>
                    <a:pt x="18444" y="17363"/>
                    <a:pt x="16888" y="17435"/>
                    <a:pt x="16549" y="17435"/>
                  </a:cubicBezTo>
                  <a:cubicBezTo>
                    <a:pt x="16509" y="17435"/>
                    <a:pt x="16486" y="17434"/>
                    <a:pt x="16483" y="17434"/>
                  </a:cubicBezTo>
                  <a:lnTo>
                    <a:pt x="13737" y="17434"/>
                  </a:lnTo>
                  <a:cubicBezTo>
                    <a:pt x="13713" y="17434"/>
                    <a:pt x="13687" y="17442"/>
                    <a:pt x="13669" y="17461"/>
                  </a:cubicBezTo>
                  <a:lnTo>
                    <a:pt x="5664" y="24814"/>
                  </a:lnTo>
                  <a:cubicBezTo>
                    <a:pt x="5541" y="24928"/>
                    <a:pt x="5405" y="24970"/>
                    <a:pt x="5279" y="24970"/>
                  </a:cubicBezTo>
                  <a:cubicBezTo>
                    <a:pt x="5161" y="24970"/>
                    <a:pt x="5051" y="24933"/>
                    <a:pt x="4968" y="24881"/>
                  </a:cubicBezTo>
                  <a:cubicBezTo>
                    <a:pt x="4795" y="24774"/>
                    <a:pt x="4625" y="24540"/>
                    <a:pt x="4714" y="24228"/>
                  </a:cubicBezTo>
                  <a:lnTo>
                    <a:pt x="5300" y="22158"/>
                  </a:lnTo>
                  <a:cubicBezTo>
                    <a:pt x="5314" y="22105"/>
                    <a:pt x="5283" y="22048"/>
                    <a:pt x="5229" y="22033"/>
                  </a:cubicBezTo>
                  <a:cubicBezTo>
                    <a:pt x="5219" y="22030"/>
                    <a:pt x="5209" y="22029"/>
                    <a:pt x="5199" y="22029"/>
                  </a:cubicBezTo>
                  <a:cubicBezTo>
                    <a:pt x="5155" y="22029"/>
                    <a:pt x="5116" y="22059"/>
                    <a:pt x="5104" y="22105"/>
                  </a:cubicBezTo>
                  <a:lnTo>
                    <a:pt x="4518" y="24174"/>
                  </a:lnTo>
                  <a:cubicBezTo>
                    <a:pt x="4419" y="24520"/>
                    <a:pt x="4554" y="24867"/>
                    <a:pt x="4860" y="25055"/>
                  </a:cubicBezTo>
                  <a:cubicBezTo>
                    <a:pt x="4991" y="25135"/>
                    <a:pt x="5134" y="25176"/>
                    <a:pt x="5275" y="25176"/>
                  </a:cubicBezTo>
                  <a:cubicBezTo>
                    <a:pt x="5464" y="25176"/>
                    <a:pt x="5650" y="25103"/>
                    <a:pt x="5802" y="24965"/>
                  </a:cubicBezTo>
                  <a:lnTo>
                    <a:pt x="13778" y="17637"/>
                  </a:lnTo>
                  <a:lnTo>
                    <a:pt x="16478" y="17637"/>
                  </a:lnTo>
                  <a:cubicBezTo>
                    <a:pt x="16487" y="17638"/>
                    <a:pt x="16523" y="17639"/>
                    <a:pt x="16579" y="17639"/>
                  </a:cubicBezTo>
                  <a:cubicBezTo>
                    <a:pt x="16996" y="17639"/>
                    <a:pt x="18565" y="17543"/>
                    <a:pt x="19498" y="16215"/>
                  </a:cubicBezTo>
                  <a:cubicBezTo>
                    <a:pt x="19530" y="16170"/>
                    <a:pt x="19520" y="16106"/>
                    <a:pt x="19474" y="16072"/>
                  </a:cubicBezTo>
                  <a:cubicBezTo>
                    <a:pt x="19456" y="16060"/>
                    <a:pt x="19435" y="16054"/>
                    <a:pt x="19415" y="160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82" name="Google Shape;1582;p72"/>
          <p:cNvSpPr/>
          <p:nvPr/>
        </p:nvSpPr>
        <p:spPr>
          <a:xfrm>
            <a:off x="9281525" y="3449425"/>
            <a:ext cx="111175" cy="197375"/>
          </a:xfrm>
          <a:custGeom>
            <a:rect b="b" l="l" r="r" t="t"/>
            <a:pathLst>
              <a:path extrusionOk="0" h="7895" w="4447">
                <a:moveTo>
                  <a:pt x="4447" y="7894"/>
                </a:moveTo>
                <a:lnTo>
                  <a:pt x="1" y="1"/>
                </a:lnTo>
              </a:path>
            </a:pathLst>
          </a:custGeom>
          <a:solidFill>
            <a:srgbClr val="B5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72"/>
          <p:cNvSpPr/>
          <p:nvPr/>
        </p:nvSpPr>
        <p:spPr>
          <a:xfrm>
            <a:off x="9311825" y="3199450"/>
            <a:ext cx="133375" cy="49375"/>
          </a:xfrm>
          <a:custGeom>
            <a:rect b="b" l="l" r="r" t="t"/>
            <a:pathLst>
              <a:path extrusionOk="0" h="1975" w="5335">
                <a:moveTo>
                  <a:pt x="5238" y="0"/>
                </a:moveTo>
                <a:cubicBezTo>
                  <a:pt x="5228" y="0"/>
                  <a:pt x="5218" y="2"/>
                  <a:pt x="5209" y="5"/>
                </a:cubicBezTo>
                <a:lnTo>
                  <a:pt x="70" y="1806"/>
                </a:lnTo>
                <a:cubicBezTo>
                  <a:pt x="25" y="1822"/>
                  <a:pt x="1" y="1872"/>
                  <a:pt x="18" y="1917"/>
                </a:cubicBezTo>
                <a:cubicBezTo>
                  <a:pt x="30" y="1953"/>
                  <a:pt x="63" y="1975"/>
                  <a:pt x="99" y="1975"/>
                </a:cubicBezTo>
                <a:cubicBezTo>
                  <a:pt x="108" y="1975"/>
                  <a:pt x="117" y="1973"/>
                  <a:pt x="129" y="1970"/>
                </a:cubicBezTo>
                <a:lnTo>
                  <a:pt x="5267" y="168"/>
                </a:lnTo>
                <a:cubicBezTo>
                  <a:pt x="5312" y="152"/>
                  <a:pt x="5335" y="102"/>
                  <a:pt x="5319" y="57"/>
                </a:cubicBezTo>
                <a:cubicBezTo>
                  <a:pt x="5306" y="22"/>
                  <a:pt x="5273" y="0"/>
                  <a:pt x="5238" y="0"/>
                </a:cubicBezTo>
                <a:close/>
              </a:path>
            </a:pathLst>
          </a:custGeom>
          <a:solidFill>
            <a:srgbClr val="1E1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84" name="Google Shape;1584;p72"/>
          <p:cNvGrpSpPr/>
          <p:nvPr/>
        </p:nvGrpSpPr>
        <p:grpSpPr>
          <a:xfrm>
            <a:off x="6283585" y="2018239"/>
            <a:ext cx="2131041" cy="2585547"/>
            <a:chOff x="6878997" y="2623347"/>
            <a:chExt cx="1551428" cy="1882314"/>
          </a:xfrm>
        </p:grpSpPr>
        <p:sp>
          <p:nvSpPr>
            <p:cNvPr id="1585" name="Google Shape;1585;p72"/>
            <p:cNvSpPr/>
            <p:nvPr/>
          </p:nvSpPr>
          <p:spPr>
            <a:xfrm>
              <a:off x="7607182" y="3448832"/>
              <a:ext cx="46751" cy="170748"/>
            </a:xfrm>
            <a:custGeom>
              <a:rect b="b" l="l" r="r" t="t"/>
              <a:pathLst>
                <a:path extrusionOk="0" h="9211" w="2522">
                  <a:moveTo>
                    <a:pt x="1183" y="1"/>
                  </a:moveTo>
                  <a:cubicBezTo>
                    <a:pt x="1177" y="390"/>
                    <a:pt x="1172" y="782"/>
                    <a:pt x="1164" y="1182"/>
                  </a:cubicBezTo>
                  <a:cubicBezTo>
                    <a:pt x="1167" y="1182"/>
                    <a:pt x="820" y="1301"/>
                    <a:pt x="0" y="1445"/>
                  </a:cubicBezTo>
                  <a:lnTo>
                    <a:pt x="668" y="9042"/>
                  </a:lnTo>
                  <a:cubicBezTo>
                    <a:pt x="793" y="9209"/>
                    <a:pt x="992" y="9210"/>
                    <a:pt x="992" y="9210"/>
                  </a:cubicBezTo>
                  <a:cubicBezTo>
                    <a:pt x="1758" y="9120"/>
                    <a:pt x="1996" y="7408"/>
                    <a:pt x="1996" y="7408"/>
                  </a:cubicBezTo>
                  <a:cubicBezTo>
                    <a:pt x="2521" y="3740"/>
                    <a:pt x="2122" y="2460"/>
                    <a:pt x="1883" y="1686"/>
                  </a:cubicBezTo>
                  <a:cubicBezTo>
                    <a:pt x="1749" y="1254"/>
                    <a:pt x="1433" y="544"/>
                    <a:pt x="1183" y="1"/>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72"/>
            <p:cNvSpPr/>
            <p:nvPr/>
          </p:nvSpPr>
          <p:spPr>
            <a:xfrm>
              <a:off x="6878997" y="4362830"/>
              <a:ext cx="814608" cy="142831"/>
            </a:xfrm>
            <a:custGeom>
              <a:rect b="b" l="l" r="r" t="t"/>
              <a:pathLst>
                <a:path extrusionOk="0" h="7705" w="43944">
                  <a:moveTo>
                    <a:pt x="39961" y="1"/>
                  </a:moveTo>
                  <a:cubicBezTo>
                    <a:pt x="39947" y="1"/>
                    <a:pt x="39934" y="3"/>
                    <a:pt x="39920" y="7"/>
                  </a:cubicBezTo>
                  <a:cubicBezTo>
                    <a:pt x="39643" y="101"/>
                    <a:pt x="38541" y="209"/>
                    <a:pt x="37073" y="209"/>
                  </a:cubicBezTo>
                  <a:cubicBezTo>
                    <a:pt x="36031" y="209"/>
                    <a:pt x="34806" y="155"/>
                    <a:pt x="33559" y="2"/>
                  </a:cubicBezTo>
                  <a:cubicBezTo>
                    <a:pt x="33559" y="2"/>
                    <a:pt x="32794" y="1163"/>
                    <a:pt x="32946" y="7089"/>
                  </a:cubicBezTo>
                  <a:cubicBezTo>
                    <a:pt x="32955" y="7430"/>
                    <a:pt x="33232" y="7702"/>
                    <a:pt x="33573" y="7702"/>
                  </a:cubicBezTo>
                  <a:lnTo>
                    <a:pt x="43282" y="7702"/>
                  </a:lnTo>
                  <a:cubicBezTo>
                    <a:pt x="43622" y="7702"/>
                    <a:pt x="43900" y="7432"/>
                    <a:pt x="43910" y="7092"/>
                  </a:cubicBezTo>
                  <a:cubicBezTo>
                    <a:pt x="43944" y="5735"/>
                    <a:pt x="43748" y="2590"/>
                    <a:pt x="41185" y="2590"/>
                  </a:cubicBezTo>
                  <a:cubicBezTo>
                    <a:pt x="41185" y="2590"/>
                    <a:pt x="40437" y="1"/>
                    <a:pt x="39961" y="1"/>
                  </a:cubicBezTo>
                  <a:close/>
                  <a:moveTo>
                    <a:pt x="8995" y="5"/>
                  </a:moveTo>
                  <a:cubicBezTo>
                    <a:pt x="7348" y="1659"/>
                    <a:pt x="6702" y="2568"/>
                    <a:pt x="6702" y="2568"/>
                  </a:cubicBezTo>
                  <a:cubicBezTo>
                    <a:pt x="1248" y="2568"/>
                    <a:pt x="574" y="3921"/>
                    <a:pt x="181" y="5916"/>
                  </a:cubicBezTo>
                  <a:cubicBezTo>
                    <a:pt x="1" y="6829"/>
                    <a:pt x="573" y="7705"/>
                    <a:pt x="1349" y="7705"/>
                  </a:cubicBezTo>
                  <a:lnTo>
                    <a:pt x="14698" y="7705"/>
                  </a:lnTo>
                  <a:cubicBezTo>
                    <a:pt x="15315" y="7705"/>
                    <a:pt x="15814" y="7099"/>
                    <a:pt x="15814" y="6356"/>
                  </a:cubicBezTo>
                  <a:lnTo>
                    <a:pt x="16923" y="1231"/>
                  </a:lnTo>
                  <a:cubicBezTo>
                    <a:pt x="16984" y="552"/>
                    <a:pt x="16540" y="262"/>
                    <a:pt x="15978" y="262"/>
                  </a:cubicBezTo>
                  <a:cubicBezTo>
                    <a:pt x="15909" y="262"/>
                    <a:pt x="15838" y="266"/>
                    <a:pt x="15767" y="274"/>
                  </a:cubicBezTo>
                  <a:cubicBezTo>
                    <a:pt x="15271" y="333"/>
                    <a:pt x="14695" y="356"/>
                    <a:pt x="14092" y="356"/>
                  </a:cubicBezTo>
                  <a:cubicBezTo>
                    <a:pt x="11747" y="356"/>
                    <a:pt x="8995" y="5"/>
                    <a:pt x="8995" y="5"/>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72"/>
            <p:cNvSpPr/>
            <p:nvPr/>
          </p:nvSpPr>
          <p:spPr>
            <a:xfrm>
              <a:off x="7254573" y="2955806"/>
              <a:ext cx="381370" cy="528298"/>
            </a:xfrm>
            <a:custGeom>
              <a:rect b="b" l="l" r="r" t="t"/>
              <a:pathLst>
                <a:path extrusionOk="0" h="28499" w="20573">
                  <a:moveTo>
                    <a:pt x="6887" y="0"/>
                  </a:moveTo>
                  <a:cubicBezTo>
                    <a:pt x="3767" y="0"/>
                    <a:pt x="2005" y="688"/>
                    <a:pt x="2005" y="688"/>
                  </a:cubicBezTo>
                  <a:cubicBezTo>
                    <a:pt x="3042" y="15053"/>
                    <a:pt x="1" y="27779"/>
                    <a:pt x="1" y="27779"/>
                  </a:cubicBezTo>
                  <a:cubicBezTo>
                    <a:pt x="5181" y="28318"/>
                    <a:pt x="9150" y="28498"/>
                    <a:pt x="12141" y="28498"/>
                  </a:cubicBezTo>
                  <a:cubicBezTo>
                    <a:pt x="18123" y="28498"/>
                    <a:pt x="20189" y="27779"/>
                    <a:pt x="20189" y="27779"/>
                  </a:cubicBezTo>
                  <a:cubicBezTo>
                    <a:pt x="20572" y="6036"/>
                    <a:pt x="18701" y="2160"/>
                    <a:pt x="12607" y="705"/>
                  </a:cubicBezTo>
                  <a:cubicBezTo>
                    <a:pt x="10388" y="176"/>
                    <a:pt x="8464" y="0"/>
                    <a:pt x="68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72"/>
            <p:cNvSpPr/>
            <p:nvPr/>
          </p:nvSpPr>
          <p:spPr>
            <a:xfrm>
              <a:off x="6971236" y="3470742"/>
              <a:ext cx="714951" cy="902754"/>
            </a:xfrm>
            <a:custGeom>
              <a:rect b="b" l="l" r="r" t="t"/>
              <a:pathLst>
                <a:path extrusionOk="0" h="48699" w="38568">
                  <a:moveTo>
                    <a:pt x="15286" y="0"/>
                  </a:moveTo>
                  <a:lnTo>
                    <a:pt x="0" y="48698"/>
                  </a:lnTo>
                  <a:lnTo>
                    <a:pt x="13392" y="48698"/>
                  </a:lnTo>
                  <a:lnTo>
                    <a:pt x="24967" y="16180"/>
                  </a:lnTo>
                  <a:lnTo>
                    <a:pt x="24967" y="48698"/>
                  </a:lnTo>
                  <a:lnTo>
                    <a:pt x="38567" y="48698"/>
                  </a:lnTo>
                  <a:lnTo>
                    <a:pt x="34284" y="0"/>
                  </a:lnTo>
                  <a:cubicBezTo>
                    <a:pt x="34284" y="0"/>
                    <a:pt x="30430" y="449"/>
                    <a:pt x="24800" y="449"/>
                  </a:cubicBezTo>
                  <a:cubicBezTo>
                    <a:pt x="21986" y="449"/>
                    <a:pt x="18728" y="337"/>
                    <a:pt x="152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72"/>
            <p:cNvSpPr/>
            <p:nvPr/>
          </p:nvSpPr>
          <p:spPr>
            <a:xfrm>
              <a:off x="7193123" y="2967466"/>
              <a:ext cx="417444" cy="469404"/>
            </a:xfrm>
            <a:custGeom>
              <a:rect b="b" l="l" r="r" t="t"/>
              <a:pathLst>
                <a:path extrusionOk="0" h="25322" w="22519">
                  <a:moveTo>
                    <a:pt x="5706" y="1"/>
                  </a:moveTo>
                  <a:cubicBezTo>
                    <a:pt x="5437" y="1"/>
                    <a:pt x="5275" y="76"/>
                    <a:pt x="5275" y="76"/>
                  </a:cubicBezTo>
                  <a:cubicBezTo>
                    <a:pt x="5275" y="76"/>
                    <a:pt x="1" y="1975"/>
                    <a:pt x="816" y="8132"/>
                  </a:cubicBezTo>
                  <a:cubicBezTo>
                    <a:pt x="1631" y="14290"/>
                    <a:pt x="2439" y="19170"/>
                    <a:pt x="3163" y="21796"/>
                  </a:cubicBezTo>
                  <a:cubicBezTo>
                    <a:pt x="3888" y="24422"/>
                    <a:pt x="10476" y="24779"/>
                    <a:pt x="21069" y="25322"/>
                  </a:cubicBezTo>
                  <a:cubicBezTo>
                    <a:pt x="21069" y="25322"/>
                    <a:pt x="22247" y="23329"/>
                    <a:pt x="22519" y="19163"/>
                  </a:cubicBezTo>
                  <a:cubicBezTo>
                    <a:pt x="22519" y="19163"/>
                    <a:pt x="16543" y="17262"/>
                    <a:pt x="10114" y="16899"/>
                  </a:cubicBezTo>
                  <a:cubicBezTo>
                    <a:pt x="10114" y="16899"/>
                    <a:pt x="10321" y="7563"/>
                    <a:pt x="8635" y="3203"/>
                  </a:cubicBezTo>
                  <a:cubicBezTo>
                    <a:pt x="7556" y="417"/>
                    <a:pt x="6337" y="1"/>
                    <a:pt x="57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72"/>
            <p:cNvSpPr/>
            <p:nvPr/>
          </p:nvSpPr>
          <p:spPr>
            <a:xfrm>
              <a:off x="7324902" y="2732455"/>
              <a:ext cx="451219" cy="738345"/>
            </a:xfrm>
            <a:custGeom>
              <a:rect b="b" l="l" r="r" t="t"/>
              <a:pathLst>
                <a:path extrusionOk="0" h="39830" w="24341">
                  <a:moveTo>
                    <a:pt x="5476" y="0"/>
                  </a:moveTo>
                  <a:lnTo>
                    <a:pt x="5476" y="0"/>
                  </a:lnTo>
                  <a:cubicBezTo>
                    <a:pt x="5831" y="1893"/>
                    <a:pt x="3188" y="2127"/>
                    <a:pt x="3188" y="2127"/>
                  </a:cubicBezTo>
                  <a:cubicBezTo>
                    <a:pt x="3898" y="3366"/>
                    <a:pt x="3088" y="4495"/>
                    <a:pt x="2484" y="4590"/>
                  </a:cubicBezTo>
                  <a:cubicBezTo>
                    <a:pt x="2459" y="4594"/>
                    <a:pt x="2434" y="4595"/>
                    <a:pt x="2410" y="4595"/>
                  </a:cubicBezTo>
                  <a:cubicBezTo>
                    <a:pt x="1853" y="4595"/>
                    <a:pt x="1548" y="3614"/>
                    <a:pt x="1548" y="3614"/>
                  </a:cubicBezTo>
                  <a:cubicBezTo>
                    <a:pt x="1548" y="3614"/>
                    <a:pt x="1425" y="3560"/>
                    <a:pt x="1253" y="3560"/>
                  </a:cubicBezTo>
                  <a:cubicBezTo>
                    <a:pt x="904" y="3560"/>
                    <a:pt x="355" y="3783"/>
                    <a:pt x="213" y="5133"/>
                  </a:cubicBezTo>
                  <a:cubicBezTo>
                    <a:pt x="0" y="7159"/>
                    <a:pt x="1260" y="7216"/>
                    <a:pt x="1402" y="7216"/>
                  </a:cubicBezTo>
                  <a:cubicBezTo>
                    <a:pt x="1410" y="7216"/>
                    <a:pt x="1415" y="7215"/>
                    <a:pt x="1415" y="7215"/>
                  </a:cubicBezTo>
                  <a:cubicBezTo>
                    <a:pt x="1415" y="7215"/>
                    <a:pt x="1625" y="7210"/>
                    <a:pt x="1806" y="7144"/>
                  </a:cubicBezTo>
                  <a:lnTo>
                    <a:pt x="1806" y="7144"/>
                  </a:lnTo>
                  <a:lnTo>
                    <a:pt x="1722" y="12172"/>
                  </a:lnTo>
                  <a:cubicBezTo>
                    <a:pt x="1722" y="12172"/>
                    <a:pt x="2777" y="14187"/>
                    <a:pt x="5013" y="14187"/>
                  </a:cubicBezTo>
                  <a:cubicBezTo>
                    <a:pt x="5077" y="14187"/>
                    <a:pt x="5141" y="14186"/>
                    <a:pt x="5207" y="14182"/>
                  </a:cubicBezTo>
                  <a:cubicBezTo>
                    <a:pt x="7419" y="14068"/>
                    <a:pt x="7890" y="12759"/>
                    <a:pt x="7890" y="12759"/>
                  </a:cubicBezTo>
                  <a:lnTo>
                    <a:pt x="7411" y="10635"/>
                  </a:lnTo>
                  <a:lnTo>
                    <a:pt x="7411" y="10635"/>
                  </a:lnTo>
                  <a:cubicBezTo>
                    <a:pt x="7739" y="10690"/>
                    <a:pt x="8049" y="10716"/>
                    <a:pt x="8339" y="10716"/>
                  </a:cubicBezTo>
                  <a:cubicBezTo>
                    <a:pt x="11031" y="10716"/>
                    <a:pt x="12095" y="8494"/>
                    <a:pt x="11872" y="6633"/>
                  </a:cubicBezTo>
                  <a:cubicBezTo>
                    <a:pt x="11666" y="4899"/>
                    <a:pt x="11010" y="1389"/>
                    <a:pt x="11010" y="1389"/>
                  </a:cubicBezTo>
                  <a:cubicBezTo>
                    <a:pt x="11010" y="1389"/>
                    <a:pt x="10984" y="1298"/>
                    <a:pt x="10925" y="1147"/>
                  </a:cubicBezTo>
                  <a:cubicBezTo>
                    <a:pt x="10751" y="1221"/>
                    <a:pt x="10576" y="1251"/>
                    <a:pt x="10405" y="1251"/>
                  </a:cubicBezTo>
                  <a:cubicBezTo>
                    <a:pt x="9526" y="1251"/>
                    <a:pt x="8747" y="434"/>
                    <a:pt x="8747" y="434"/>
                  </a:cubicBezTo>
                  <a:cubicBezTo>
                    <a:pt x="8295" y="719"/>
                    <a:pt x="7854" y="825"/>
                    <a:pt x="7450" y="825"/>
                  </a:cubicBezTo>
                  <a:cubicBezTo>
                    <a:pt x="6318" y="825"/>
                    <a:pt x="5476" y="0"/>
                    <a:pt x="5476" y="0"/>
                  </a:cubicBezTo>
                  <a:close/>
                  <a:moveTo>
                    <a:pt x="17075" y="32206"/>
                  </a:moveTo>
                  <a:cubicBezTo>
                    <a:pt x="15501" y="32206"/>
                    <a:pt x="13835" y="32568"/>
                    <a:pt x="13835" y="32568"/>
                  </a:cubicBezTo>
                  <a:cubicBezTo>
                    <a:pt x="12629" y="33774"/>
                    <a:pt x="13000" y="36840"/>
                    <a:pt x="13449" y="37188"/>
                  </a:cubicBezTo>
                  <a:cubicBezTo>
                    <a:pt x="13897" y="37537"/>
                    <a:pt x="18230" y="38436"/>
                    <a:pt x="19504" y="39406"/>
                  </a:cubicBezTo>
                  <a:cubicBezTo>
                    <a:pt x="19922" y="39723"/>
                    <a:pt x="20273" y="39829"/>
                    <a:pt x="20557" y="39829"/>
                  </a:cubicBezTo>
                  <a:cubicBezTo>
                    <a:pt x="21142" y="39829"/>
                    <a:pt x="21442" y="39378"/>
                    <a:pt x="21442" y="39378"/>
                  </a:cubicBezTo>
                  <a:cubicBezTo>
                    <a:pt x="21536" y="39397"/>
                    <a:pt x="21621" y="39406"/>
                    <a:pt x="21698" y="39406"/>
                  </a:cubicBezTo>
                  <a:cubicBezTo>
                    <a:pt x="22426" y="39406"/>
                    <a:pt x="22467" y="38648"/>
                    <a:pt x="22467" y="38648"/>
                  </a:cubicBezTo>
                  <a:cubicBezTo>
                    <a:pt x="22589" y="38691"/>
                    <a:pt x="22693" y="38709"/>
                    <a:pt x="22782" y="38709"/>
                  </a:cubicBezTo>
                  <a:cubicBezTo>
                    <a:pt x="23350" y="38709"/>
                    <a:pt x="23285" y="37950"/>
                    <a:pt x="23285" y="37950"/>
                  </a:cubicBezTo>
                  <a:lnTo>
                    <a:pt x="23285" y="37950"/>
                  </a:lnTo>
                  <a:cubicBezTo>
                    <a:pt x="23338" y="37990"/>
                    <a:pt x="23433" y="38022"/>
                    <a:pt x="23547" y="38022"/>
                  </a:cubicBezTo>
                  <a:cubicBezTo>
                    <a:pt x="23712" y="38022"/>
                    <a:pt x="23916" y="37954"/>
                    <a:pt x="24073" y="37744"/>
                  </a:cubicBezTo>
                  <a:cubicBezTo>
                    <a:pt x="24340" y="37390"/>
                    <a:pt x="23952" y="36957"/>
                    <a:pt x="23952" y="36957"/>
                  </a:cubicBezTo>
                  <a:cubicBezTo>
                    <a:pt x="23952" y="36957"/>
                    <a:pt x="20745" y="33957"/>
                    <a:pt x="19468" y="32789"/>
                  </a:cubicBezTo>
                  <a:cubicBezTo>
                    <a:pt x="18980" y="32344"/>
                    <a:pt x="18045" y="32206"/>
                    <a:pt x="17075" y="32206"/>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72"/>
            <p:cNvSpPr/>
            <p:nvPr/>
          </p:nvSpPr>
          <p:spPr>
            <a:xfrm>
              <a:off x="7601825" y="3401303"/>
              <a:ext cx="104384" cy="76485"/>
            </a:xfrm>
            <a:custGeom>
              <a:rect b="b" l="l" r="r" t="t"/>
              <a:pathLst>
                <a:path extrusionOk="0" h="4126" w="5631">
                  <a:moveTo>
                    <a:pt x="2059" y="0"/>
                  </a:moveTo>
                  <a:cubicBezTo>
                    <a:pt x="1726" y="0"/>
                    <a:pt x="1321" y="165"/>
                    <a:pt x="915" y="620"/>
                  </a:cubicBezTo>
                  <a:cubicBezTo>
                    <a:pt x="0" y="1643"/>
                    <a:pt x="202" y="2199"/>
                    <a:pt x="202" y="2199"/>
                  </a:cubicBezTo>
                  <a:cubicBezTo>
                    <a:pt x="252" y="2692"/>
                    <a:pt x="678" y="2775"/>
                    <a:pt x="951" y="2775"/>
                  </a:cubicBezTo>
                  <a:cubicBezTo>
                    <a:pt x="1084" y="2775"/>
                    <a:pt x="1181" y="2755"/>
                    <a:pt x="1182" y="2754"/>
                  </a:cubicBezTo>
                  <a:lnTo>
                    <a:pt x="1182" y="2754"/>
                  </a:lnTo>
                  <a:cubicBezTo>
                    <a:pt x="1109" y="3275"/>
                    <a:pt x="1389" y="3408"/>
                    <a:pt x="1695" y="3408"/>
                  </a:cubicBezTo>
                  <a:cubicBezTo>
                    <a:pt x="2015" y="3408"/>
                    <a:pt x="2363" y="3262"/>
                    <a:pt x="2363" y="3262"/>
                  </a:cubicBezTo>
                  <a:lnTo>
                    <a:pt x="2363" y="3262"/>
                  </a:lnTo>
                  <a:cubicBezTo>
                    <a:pt x="2215" y="3856"/>
                    <a:pt x="2500" y="3997"/>
                    <a:pt x="2804" y="3997"/>
                  </a:cubicBezTo>
                  <a:cubicBezTo>
                    <a:pt x="3077" y="3997"/>
                    <a:pt x="3365" y="3883"/>
                    <a:pt x="3365" y="3883"/>
                  </a:cubicBezTo>
                  <a:cubicBezTo>
                    <a:pt x="3422" y="4053"/>
                    <a:pt x="3568" y="4126"/>
                    <a:pt x="3761" y="4126"/>
                  </a:cubicBezTo>
                  <a:cubicBezTo>
                    <a:pt x="4365" y="4126"/>
                    <a:pt x="5418" y="3410"/>
                    <a:pt x="5522" y="2780"/>
                  </a:cubicBezTo>
                  <a:cubicBezTo>
                    <a:pt x="5630" y="2126"/>
                    <a:pt x="4954" y="2056"/>
                    <a:pt x="4659" y="2056"/>
                  </a:cubicBezTo>
                  <a:cubicBezTo>
                    <a:pt x="4579" y="2056"/>
                    <a:pt x="4527" y="2061"/>
                    <a:pt x="4527" y="2061"/>
                  </a:cubicBezTo>
                  <a:cubicBezTo>
                    <a:pt x="4568" y="1447"/>
                    <a:pt x="3925" y="1402"/>
                    <a:pt x="3738" y="1402"/>
                  </a:cubicBezTo>
                  <a:cubicBezTo>
                    <a:pt x="3706" y="1402"/>
                    <a:pt x="3687" y="1404"/>
                    <a:pt x="3687" y="1404"/>
                  </a:cubicBezTo>
                  <a:cubicBezTo>
                    <a:pt x="3791" y="707"/>
                    <a:pt x="2947" y="685"/>
                    <a:pt x="2841" y="685"/>
                  </a:cubicBezTo>
                  <a:cubicBezTo>
                    <a:pt x="2834" y="685"/>
                    <a:pt x="2831" y="685"/>
                    <a:pt x="2831" y="685"/>
                  </a:cubicBezTo>
                  <a:cubicBezTo>
                    <a:pt x="2891" y="366"/>
                    <a:pt x="2555" y="0"/>
                    <a:pt x="2059"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72"/>
            <p:cNvSpPr/>
            <p:nvPr/>
          </p:nvSpPr>
          <p:spPr>
            <a:xfrm>
              <a:off x="7632374" y="3331123"/>
              <a:ext cx="208268" cy="93151"/>
            </a:xfrm>
            <a:custGeom>
              <a:rect b="b" l="l" r="r" t="t"/>
              <a:pathLst>
                <a:path extrusionOk="0" h="5025" w="11235">
                  <a:moveTo>
                    <a:pt x="9323" y="1"/>
                  </a:moveTo>
                  <a:cubicBezTo>
                    <a:pt x="9323" y="1"/>
                    <a:pt x="6775" y="239"/>
                    <a:pt x="5619" y="239"/>
                  </a:cubicBezTo>
                  <a:cubicBezTo>
                    <a:pt x="5433" y="239"/>
                    <a:pt x="5283" y="233"/>
                    <a:pt x="5186" y="218"/>
                  </a:cubicBezTo>
                  <a:cubicBezTo>
                    <a:pt x="5033" y="196"/>
                    <a:pt x="4865" y="181"/>
                    <a:pt x="4675" y="181"/>
                  </a:cubicBezTo>
                  <a:cubicBezTo>
                    <a:pt x="3993" y="181"/>
                    <a:pt x="3033" y="375"/>
                    <a:pt x="1489" y="1117"/>
                  </a:cubicBezTo>
                  <a:cubicBezTo>
                    <a:pt x="1" y="1831"/>
                    <a:pt x="950" y="2369"/>
                    <a:pt x="1903" y="2369"/>
                  </a:cubicBezTo>
                  <a:cubicBezTo>
                    <a:pt x="2212" y="2369"/>
                    <a:pt x="2522" y="2312"/>
                    <a:pt x="2749" y="2187"/>
                  </a:cubicBezTo>
                  <a:cubicBezTo>
                    <a:pt x="3037" y="2027"/>
                    <a:pt x="3336" y="1966"/>
                    <a:pt x="3619" y="1966"/>
                  </a:cubicBezTo>
                  <a:cubicBezTo>
                    <a:pt x="4244" y="1966"/>
                    <a:pt x="4794" y="2263"/>
                    <a:pt x="5000" y="2454"/>
                  </a:cubicBezTo>
                  <a:cubicBezTo>
                    <a:pt x="5299" y="2731"/>
                    <a:pt x="7365" y="4660"/>
                    <a:pt x="7365" y="4660"/>
                  </a:cubicBezTo>
                  <a:cubicBezTo>
                    <a:pt x="7365" y="4660"/>
                    <a:pt x="7542" y="4846"/>
                    <a:pt x="7560" y="5024"/>
                  </a:cubicBezTo>
                  <a:cubicBezTo>
                    <a:pt x="7560" y="5024"/>
                    <a:pt x="10292" y="4586"/>
                    <a:pt x="10764" y="4091"/>
                  </a:cubicBezTo>
                  <a:cubicBezTo>
                    <a:pt x="11234" y="3593"/>
                    <a:pt x="11115" y="204"/>
                    <a:pt x="9323"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72"/>
            <p:cNvSpPr/>
            <p:nvPr/>
          </p:nvSpPr>
          <p:spPr>
            <a:xfrm>
              <a:off x="7336488" y="2845567"/>
              <a:ext cx="180072" cy="29938"/>
            </a:xfrm>
            <a:custGeom>
              <a:rect b="b" l="l" r="r" t="t"/>
              <a:pathLst>
                <a:path extrusionOk="0" h="1615" w="9714">
                  <a:moveTo>
                    <a:pt x="277" y="0"/>
                  </a:moveTo>
                  <a:cubicBezTo>
                    <a:pt x="125" y="0"/>
                    <a:pt x="0" y="124"/>
                    <a:pt x="0" y="277"/>
                  </a:cubicBezTo>
                  <a:cubicBezTo>
                    <a:pt x="0" y="430"/>
                    <a:pt x="125" y="555"/>
                    <a:pt x="277" y="555"/>
                  </a:cubicBezTo>
                  <a:cubicBezTo>
                    <a:pt x="430" y="555"/>
                    <a:pt x="554" y="431"/>
                    <a:pt x="554" y="277"/>
                  </a:cubicBezTo>
                  <a:cubicBezTo>
                    <a:pt x="554" y="124"/>
                    <a:pt x="430" y="0"/>
                    <a:pt x="277" y="0"/>
                  </a:cubicBezTo>
                  <a:close/>
                  <a:moveTo>
                    <a:pt x="9713" y="1151"/>
                  </a:moveTo>
                  <a:cubicBezTo>
                    <a:pt x="8564" y="1330"/>
                    <a:pt x="7402" y="1337"/>
                    <a:pt x="7218" y="1337"/>
                  </a:cubicBezTo>
                  <a:cubicBezTo>
                    <a:pt x="7202" y="1337"/>
                    <a:pt x="7193" y="1337"/>
                    <a:pt x="7193" y="1337"/>
                  </a:cubicBezTo>
                  <a:lnTo>
                    <a:pt x="7193" y="1337"/>
                  </a:lnTo>
                  <a:cubicBezTo>
                    <a:pt x="7833" y="1541"/>
                    <a:pt x="8313" y="1614"/>
                    <a:pt x="8672" y="1614"/>
                  </a:cubicBezTo>
                  <a:cubicBezTo>
                    <a:pt x="9575" y="1614"/>
                    <a:pt x="9713" y="1151"/>
                    <a:pt x="9713" y="115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72"/>
            <p:cNvSpPr/>
            <p:nvPr/>
          </p:nvSpPr>
          <p:spPr>
            <a:xfrm>
              <a:off x="7472623" y="2881918"/>
              <a:ext cx="28918" cy="16350"/>
            </a:xfrm>
            <a:custGeom>
              <a:rect b="b" l="l" r="r" t="t"/>
              <a:pathLst>
                <a:path extrusionOk="0" h="882" w="1560">
                  <a:moveTo>
                    <a:pt x="0" y="0"/>
                  </a:moveTo>
                  <a:lnTo>
                    <a:pt x="0" y="0"/>
                  </a:lnTo>
                  <a:cubicBezTo>
                    <a:pt x="0" y="0"/>
                    <a:pt x="109" y="495"/>
                    <a:pt x="617" y="771"/>
                  </a:cubicBezTo>
                  <a:cubicBezTo>
                    <a:pt x="774" y="855"/>
                    <a:pt x="945" y="882"/>
                    <a:pt x="1098" y="882"/>
                  </a:cubicBezTo>
                  <a:cubicBezTo>
                    <a:pt x="1355" y="882"/>
                    <a:pt x="1559" y="807"/>
                    <a:pt x="1559" y="807"/>
                  </a:cubicBezTo>
                  <a:cubicBezTo>
                    <a:pt x="1559" y="807"/>
                    <a:pt x="1244" y="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72"/>
            <p:cNvSpPr/>
            <p:nvPr/>
          </p:nvSpPr>
          <p:spPr>
            <a:xfrm>
              <a:off x="7786657" y="3042151"/>
              <a:ext cx="425174" cy="389731"/>
            </a:xfrm>
            <a:custGeom>
              <a:rect b="b" l="l" r="r" t="t"/>
              <a:pathLst>
                <a:path extrusionOk="0" h="21024" w="22936">
                  <a:moveTo>
                    <a:pt x="19812" y="1"/>
                  </a:moveTo>
                  <a:cubicBezTo>
                    <a:pt x="18888" y="1"/>
                    <a:pt x="17975" y="517"/>
                    <a:pt x="17501" y="1373"/>
                  </a:cubicBezTo>
                  <a:cubicBezTo>
                    <a:pt x="17501" y="1373"/>
                    <a:pt x="16670" y="6300"/>
                    <a:pt x="13918" y="12698"/>
                  </a:cubicBezTo>
                  <a:cubicBezTo>
                    <a:pt x="13918" y="12698"/>
                    <a:pt x="7540" y="13225"/>
                    <a:pt x="1" y="15353"/>
                  </a:cubicBezTo>
                  <a:cubicBezTo>
                    <a:pt x="1" y="15353"/>
                    <a:pt x="496" y="19533"/>
                    <a:pt x="1492" y="21017"/>
                  </a:cubicBezTo>
                  <a:cubicBezTo>
                    <a:pt x="1492" y="21017"/>
                    <a:pt x="1774" y="21023"/>
                    <a:pt x="2280" y="21023"/>
                  </a:cubicBezTo>
                  <a:cubicBezTo>
                    <a:pt x="4351" y="21023"/>
                    <a:pt x="10178" y="20915"/>
                    <a:pt x="15812" y="19818"/>
                  </a:cubicBezTo>
                  <a:cubicBezTo>
                    <a:pt x="18246" y="19342"/>
                    <a:pt x="20314" y="17744"/>
                    <a:pt x="21388" y="15506"/>
                  </a:cubicBezTo>
                  <a:cubicBezTo>
                    <a:pt x="22738" y="12696"/>
                    <a:pt x="22200" y="8611"/>
                    <a:pt x="22555" y="5157"/>
                  </a:cubicBezTo>
                  <a:cubicBezTo>
                    <a:pt x="22936" y="1444"/>
                    <a:pt x="21357" y="1"/>
                    <a:pt x="1981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72"/>
            <p:cNvSpPr/>
            <p:nvPr/>
          </p:nvSpPr>
          <p:spPr>
            <a:xfrm>
              <a:off x="7957697" y="3457711"/>
              <a:ext cx="261507" cy="993809"/>
            </a:xfrm>
            <a:custGeom>
              <a:rect b="b" l="l" r="r" t="t"/>
              <a:pathLst>
                <a:path extrusionOk="0" h="53611" w="14107">
                  <a:moveTo>
                    <a:pt x="2177" y="0"/>
                  </a:moveTo>
                  <a:cubicBezTo>
                    <a:pt x="894" y="0"/>
                    <a:pt x="1" y="682"/>
                    <a:pt x="155" y="2521"/>
                  </a:cubicBezTo>
                  <a:lnTo>
                    <a:pt x="1687" y="53428"/>
                  </a:lnTo>
                  <a:cubicBezTo>
                    <a:pt x="1687" y="53428"/>
                    <a:pt x="2169" y="53610"/>
                    <a:pt x="3067" y="53610"/>
                  </a:cubicBezTo>
                  <a:cubicBezTo>
                    <a:pt x="3900" y="53610"/>
                    <a:pt x="5090" y="53453"/>
                    <a:pt x="6585" y="52849"/>
                  </a:cubicBezTo>
                  <a:cubicBezTo>
                    <a:pt x="6585" y="52849"/>
                    <a:pt x="11006" y="32897"/>
                    <a:pt x="9080" y="29081"/>
                  </a:cubicBezTo>
                  <a:lnTo>
                    <a:pt x="9080" y="29081"/>
                  </a:lnTo>
                  <a:cubicBezTo>
                    <a:pt x="9080" y="29081"/>
                    <a:pt x="14106" y="8537"/>
                    <a:pt x="8602" y="3249"/>
                  </a:cubicBezTo>
                  <a:cubicBezTo>
                    <a:pt x="7216" y="1708"/>
                    <a:pt x="4208" y="0"/>
                    <a:pt x="21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72"/>
            <p:cNvSpPr/>
            <p:nvPr/>
          </p:nvSpPr>
          <p:spPr>
            <a:xfrm>
              <a:off x="8034014" y="3412944"/>
              <a:ext cx="304106" cy="1037799"/>
            </a:xfrm>
            <a:custGeom>
              <a:rect b="b" l="l" r="r" t="t"/>
              <a:pathLst>
                <a:path extrusionOk="0" h="55984" w="16405">
                  <a:moveTo>
                    <a:pt x="8466" y="1"/>
                  </a:moveTo>
                  <a:cubicBezTo>
                    <a:pt x="5513" y="1"/>
                    <a:pt x="0" y="8945"/>
                    <a:pt x="915" y="13164"/>
                  </a:cubicBezTo>
                  <a:lnTo>
                    <a:pt x="10116" y="55930"/>
                  </a:lnTo>
                  <a:cubicBezTo>
                    <a:pt x="10116" y="55930"/>
                    <a:pt x="10341" y="55983"/>
                    <a:pt x="10757" y="55983"/>
                  </a:cubicBezTo>
                  <a:cubicBezTo>
                    <a:pt x="11538" y="55983"/>
                    <a:pt x="12992" y="55796"/>
                    <a:pt x="14895" y="54721"/>
                  </a:cubicBezTo>
                  <a:cubicBezTo>
                    <a:pt x="14895" y="54721"/>
                    <a:pt x="16405" y="32904"/>
                    <a:pt x="13672" y="28441"/>
                  </a:cubicBezTo>
                  <a:cubicBezTo>
                    <a:pt x="13672" y="28441"/>
                    <a:pt x="15277" y="15594"/>
                    <a:pt x="13168" y="7387"/>
                  </a:cubicBezTo>
                  <a:cubicBezTo>
                    <a:pt x="11513" y="943"/>
                    <a:pt x="10066" y="251"/>
                    <a:pt x="9520" y="251"/>
                  </a:cubicBezTo>
                  <a:cubicBezTo>
                    <a:pt x="9371" y="251"/>
                    <a:pt x="9290" y="303"/>
                    <a:pt x="9290" y="303"/>
                  </a:cubicBezTo>
                  <a:cubicBezTo>
                    <a:pt x="9049" y="96"/>
                    <a:pt x="8771" y="1"/>
                    <a:pt x="84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72"/>
            <p:cNvSpPr/>
            <p:nvPr/>
          </p:nvSpPr>
          <p:spPr>
            <a:xfrm>
              <a:off x="7944109" y="2721352"/>
              <a:ext cx="237409" cy="293355"/>
            </a:xfrm>
            <a:custGeom>
              <a:rect b="b" l="l" r="r" t="t"/>
              <a:pathLst>
                <a:path extrusionOk="0" h="15825" w="12807">
                  <a:moveTo>
                    <a:pt x="4649" y="0"/>
                  </a:moveTo>
                  <a:cubicBezTo>
                    <a:pt x="3848" y="0"/>
                    <a:pt x="0" y="413"/>
                    <a:pt x="285" y="8378"/>
                  </a:cubicBezTo>
                  <a:cubicBezTo>
                    <a:pt x="348" y="10174"/>
                    <a:pt x="1707" y="11643"/>
                    <a:pt x="3389" y="11643"/>
                  </a:cubicBezTo>
                  <a:cubicBezTo>
                    <a:pt x="3536" y="11643"/>
                    <a:pt x="3686" y="11632"/>
                    <a:pt x="3837" y="11609"/>
                  </a:cubicBezTo>
                  <a:lnTo>
                    <a:pt x="5085" y="11275"/>
                  </a:lnTo>
                  <a:lnTo>
                    <a:pt x="4779" y="14972"/>
                  </a:lnTo>
                  <a:cubicBezTo>
                    <a:pt x="4779" y="14972"/>
                    <a:pt x="5228" y="15824"/>
                    <a:pt x="6924" y="15824"/>
                  </a:cubicBezTo>
                  <a:cubicBezTo>
                    <a:pt x="7069" y="15824"/>
                    <a:pt x="7223" y="15818"/>
                    <a:pt x="7386" y="15805"/>
                  </a:cubicBezTo>
                  <a:cubicBezTo>
                    <a:pt x="10316" y="15565"/>
                    <a:pt x="11656" y="13678"/>
                    <a:pt x="11656" y="13678"/>
                  </a:cubicBezTo>
                  <a:lnTo>
                    <a:pt x="11003" y="8324"/>
                  </a:lnTo>
                  <a:lnTo>
                    <a:pt x="11003" y="8324"/>
                  </a:lnTo>
                  <a:cubicBezTo>
                    <a:pt x="11003" y="8324"/>
                    <a:pt x="11139" y="8359"/>
                    <a:pt x="11335" y="8359"/>
                  </a:cubicBezTo>
                  <a:cubicBezTo>
                    <a:pt x="11857" y="8359"/>
                    <a:pt x="12806" y="8112"/>
                    <a:pt x="12785" y="6305"/>
                  </a:cubicBezTo>
                  <a:cubicBezTo>
                    <a:pt x="12773" y="5124"/>
                    <a:pt x="12318" y="4841"/>
                    <a:pt x="11886" y="4841"/>
                  </a:cubicBezTo>
                  <a:cubicBezTo>
                    <a:pt x="11490" y="4841"/>
                    <a:pt x="11113" y="5078"/>
                    <a:pt x="11113" y="5078"/>
                  </a:cubicBezTo>
                  <a:lnTo>
                    <a:pt x="11038" y="3640"/>
                  </a:lnTo>
                  <a:cubicBezTo>
                    <a:pt x="11036" y="2244"/>
                    <a:pt x="10112" y="582"/>
                    <a:pt x="7837" y="350"/>
                  </a:cubicBezTo>
                  <a:lnTo>
                    <a:pt x="4794" y="6"/>
                  </a:lnTo>
                  <a:cubicBezTo>
                    <a:pt x="4794" y="6"/>
                    <a:pt x="4742" y="0"/>
                    <a:pt x="4649"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72"/>
            <p:cNvSpPr/>
            <p:nvPr/>
          </p:nvSpPr>
          <p:spPr>
            <a:xfrm>
              <a:off x="8006134" y="2810532"/>
              <a:ext cx="61693" cy="36982"/>
            </a:xfrm>
            <a:custGeom>
              <a:rect b="b" l="l" r="r" t="t"/>
              <a:pathLst>
                <a:path extrusionOk="0" h="1995" w="3328">
                  <a:moveTo>
                    <a:pt x="1537" y="0"/>
                  </a:moveTo>
                  <a:cubicBezTo>
                    <a:pt x="1076" y="0"/>
                    <a:pt x="552" y="191"/>
                    <a:pt x="1" y="741"/>
                  </a:cubicBezTo>
                  <a:cubicBezTo>
                    <a:pt x="1" y="741"/>
                    <a:pt x="408" y="1760"/>
                    <a:pt x="1500" y="1970"/>
                  </a:cubicBezTo>
                  <a:cubicBezTo>
                    <a:pt x="1589" y="1987"/>
                    <a:pt x="1675" y="1994"/>
                    <a:pt x="1758" y="1994"/>
                  </a:cubicBezTo>
                  <a:cubicBezTo>
                    <a:pt x="2709" y="1994"/>
                    <a:pt x="3327" y="1005"/>
                    <a:pt x="3327" y="1005"/>
                  </a:cubicBezTo>
                  <a:cubicBezTo>
                    <a:pt x="3327" y="1005"/>
                    <a:pt x="2595" y="0"/>
                    <a:pt x="15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72"/>
            <p:cNvSpPr/>
            <p:nvPr/>
          </p:nvSpPr>
          <p:spPr>
            <a:xfrm>
              <a:off x="8067806" y="2829144"/>
              <a:ext cx="19" cy="19"/>
            </a:xfrm>
            <a:custGeom>
              <a:rect b="b" l="l" r="r" t="t"/>
              <a:pathLst>
                <a:path extrusionOk="0" fill="none" h="1" w="1">
                  <a:moveTo>
                    <a:pt x="0" y="1"/>
                  </a:moveTo>
                  <a:close/>
                </a:path>
              </a:pathLst>
            </a:custGeom>
            <a:noFill/>
            <a:ln cap="rnd" cmpd="sng" w="325">
              <a:solidFill>
                <a:srgbClr val="30060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72"/>
            <p:cNvSpPr/>
            <p:nvPr/>
          </p:nvSpPr>
          <p:spPr>
            <a:xfrm>
              <a:off x="7963481" y="2866199"/>
              <a:ext cx="51627" cy="28307"/>
            </a:xfrm>
            <a:custGeom>
              <a:rect b="b" l="l" r="r" t="t"/>
              <a:pathLst>
                <a:path extrusionOk="0" h="1527" w="2785">
                  <a:moveTo>
                    <a:pt x="644" y="1"/>
                  </a:moveTo>
                  <a:cubicBezTo>
                    <a:pt x="471" y="1"/>
                    <a:pt x="258" y="61"/>
                    <a:pt x="1" y="225"/>
                  </a:cubicBezTo>
                  <a:cubicBezTo>
                    <a:pt x="1" y="225"/>
                    <a:pt x="277" y="1459"/>
                    <a:pt x="1332" y="1524"/>
                  </a:cubicBezTo>
                  <a:cubicBezTo>
                    <a:pt x="1359" y="1526"/>
                    <a:pt x="1387" y="1527"/>
                    <a:pt x="1413" y="1527"/>
                  </a:cubicBezTo>
                  <a:cubicBezTo>
                    <a:pt x="2405" y="1527"/>
                    <a:pt x="2784" y="399"/>
                    <a:pt x="2785" y="398"/>
                  </a:cubicBezTo>
                  <a:lnTo>
                    <a:pt x="2785" y="398"/>
                  </a:lnTo>
                  <a:cubicBezTo>
                    <a:pt x="2785" y="398"/>
                    <a:pt x="2785" y="398"/>
                    <a:pt x="2785" y="398"/>
                  </a:cubicBezTo>
                  <a:cubicBezTo>
                    <a:pt x="2785" y="398"/>
                    <a:pt x="2785" y="398"/>
                    <a:pt x="2785" y="398"/>
                  </a:cubicBezTo>
                  <a:cubicBezTo>
                    <a:pt x="2785" y="398"/>
                    <a:pt x="2785" y="398"/>
                    <a:pt x="2785" y="398"/>
                  </a:cubicBezTo>
                  <a:lnTo>
                    <a:pt x="2785" y="398"/>
                  </a:lnTo>
                  <a:cubicBezTo>
                    <a:pt x="2369" y="154"/>
                    <a:pt x="2065" y="72"/>
                    <a:pt x="1845" y="72"/>
                  </a:cubicBezTo>
                  <a:cubicBezTo>
                    <a:pt x="1389" y="72"/>
                    <a:pt x="1288" y="423"/>
                    <a:pt x="1288" y="423"/>
                  </a:cubicBezTo>
                  <a:cubicBezTo>
                    <a:pt x="1288" y="423"/>
                    <a:pt x="1105" y="1"/>
                    <a:pt x="6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72"/>
            <p:cNvSpPr/>
            <p:nvPr/>
          </p:nvSpPr>
          <p:spPr>
            <a:xfrm>
              <a:off x="7821098" y="4386002"/>
              <a:ext cx="295616" cy="119603"/>
            </a:xfrm>
            <a:custGeom>
              <a:rect b="b" l="l" r="r" t="t"/>
              <a:pathLst>
                <a:path extrusionOk="0" h="6452" w="15947">
                  <a:moveTo>
                    <a:pt x="7656" y="1"/>
                  </a:moveTo>
                  <a:cubicBezTo>
                    <a:pt x="7209" y="1"/>
                    <a:pt x="6828" y="76"/>
                    <a:pt x="6660" y="254"/>
                  </a:cubicBezTo>
                  <a:cubicBezTo>
                    <a:pt x="6095" y="858"/>
                    <a:pt x="5921" y="1637"/>
                    <a:pt x="5921" y="1637"/>
                  </a:cubicBezTo>
                  <a:cubicBezTo>
                    <a:pt x="5316" y="2119"/>
                    <a:pt x="5331" y="2213"/>
                    <a:pt x="5203" y="2213"/>
                  </a:cubicBezTo>
                  <a:cubicBezTo>
                    <a:pt x="5122" y="2213"/>
                    <a:pt x="4982" y="2175"/>
                    <a:pt x="4586" y="2175"/>
                  </a:cubicBezTo>
                  <a:cubicBezTo>
                    <a:pt x="4481" y="2175"/>
                    <a:pt x="4358" y="2178"/>
                    <a:pt x="4213" y="2184"/>
                  </a:cubicBezTo>
                  <a:cubicBezTo>
                    <a:pt x="2809" y="2250"/>
                    <a:pt x="1375" y="2293"/>
                    <a:pt x="330" y="3875"/>
                  </a:cubicBezTo>
                  <a:cubicBezTo>
                    <a:pt x="1" y="4373"/>
                    <a:pt x="144" y="4780"/>
                    <a:pt x="197" y="4946"/>
                  </a:cubicBezTo>
                  <a:cubicBezTo>
                    <a:pt x="483" y="5862"/>
                    <a:pt x="1378" y="6452"/>
                    <a:pt x="2338" y="6452"/>
                  </a:cubicBezTo>
                  <a:lnTo>
                    <a:pt x="13868" y="6452"/>
                  </a:lnTo>
                  <a:cubicBezTo>
                    <a:pt x="15947" y="6452"/>
                    <a:pt x="15016" y="5658"/>
                    <a:pt x="15280" y="3698"/>
                  </a:cubicBezTo>
                  <a:cubicBezTo>
                    <a:pt x="15520" y="1909"/>
                    <a:pt x="14982" y="1262"/>
                    <a:pt x="14490" y="1262"/>
                  </a:cubicBezTo>
                  <a:cubicBezTo>
                    <a:pt x="14340" y="1262"/>
                    <a:pt x="14194" y="1322"/>
                    <a:pt x="14076" y="1430"/>
                  </a:cubicBezTo>
                  <a:cubicBezTo>
                    <a:pt x="13551" y="1905"/>
                    <a:pt x="12936" y="2046"/>
                    <a:pt x="12384" y="2046"/>
                  </a:cubicBezTo>
                  <a:cubicBezTo>
                    <a:pt x="11653" y="2046"/>
                    <a:pt x="11033" y="1798"/>
                    <a:pt x="10887" y="1752"/>
                  </a:cubicBezTo>
                  <a:lnTo>
                    <a:pt x="9929" y="637"/>
                  </a:lnTo>
                  <a:cubicBezTo>
                    <a:pt x="9621" y="278"/>
                    <a:pt x="8516" y="1"/>
                    <a:pt x="76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72"/>
            <p:cNvSpPr/>
            <p:nvPr/>
          </p:nvSpPr>
          <p:spPr>
            <a:xfrm>
              <a:off x="8051253" y="4386002"/>
              <a:ext cx="295616" cy="119603"/>
            </a:xfrm>
            <a:custGeom>
              <a:rect b="b" l="l" r="r" t="t"/>
              <a:pathLst>
                <a:path extrusionOk="0" h="6452" w="15947">
                  <a:moveTo>
                    <a:pt x="7656" y="1"/>
                  </a:moveTo>
                  <a:cubicBezTo>
                    <a:pt x="7209" y="1"/>
                    <a:pt x="6827" y="76"/>
                    <a:pt x="6660" y="254"/>
                  </a:cubicBezTo>
                  <a:cubicBezTo>
                    <a:pt x="6095" y="858"/>
                    <a:pt x="5921" y="1637"/>
                    <a:pt x="5921" y="1637"/>
                  </a:cubicBezTo>
                  <a:cubicBezTo>
                    <a:pt x="5315" y="2119"/>
                    <a:pt x="5331" y="2213"/>
                    <a:pt x="5203" y="2213"/>
                  </a:cubicBezTo>
                  <a:cubicBezTo>
                    <a:pt x="5121" y="2213"/>
                    <a:pt x="4981" y="2175"/>
                    <a:pt x="4585" y="2175"/>
                  </a:cubicBezTo>
                  <a:cubicBezTo>
                    <a:pt x="4480" y="2175"/>
                    <a:pt x="4356" y="2178"/>
                    <a:pt x="4211" y="2184"/>
                  </a:cubicBezTo>
                  <a:cubicBezTo>
                    <a:pt x="2809" y="2250"/>
                    <a:pt x="1374" y="2293"/>
                    <a:pt x="329" y="3875"/>
                  </a:cubicBezTo>
                  <a:cubicBezTo>
                    <a:pt x="1" y="4373"/>
                    <a:pt x="144" y="4780"/>
                    <a:pt x="197" y="4946"/>
                  </a:cubicBezTo>
                  <a:cubicBezTo>
                    <a:pt x="481" y="5862"/>
                    <a:pt x="1378" y="6452"/>
                    <a:pt x="2337" y="6452"/>
                  </a:cubicBezTo>
                  <a:lnTo>
                    <a:pt x="13868" y="6452"/>
                  </a:lnTo>
                  <a:cubicBezTo>
                    <a:pt x="15946" y="6452"/>
                    <a:pt x="15016" y="5658"/>
                    <a:pt x="15279" y="3698"/>
                  </a:cubicBezTo>
                  <a:cubicBezTo>
                    <a:pt x="15520" y="1909"/>
                    <a:pt x="14982" y="1262"/>
                    <a:pt x="14490" y="1262"/>
                  </a:cubicBezTo>
                  <a:cubicBezTo>
                    <a:pt x="14339" y="1262"/>
                    <a:pt x="14192" y="1322"/>
                    <a:pt x="14074" y="1430"/>
                  </a:cubicBezTo>
                  <a:cubicBezTo>
                    <a:pt x="13550" y="1905"/>
                    <a:pt x="12934" y="2046"/>
                    <a:pt x="12383" y="2046"/>
                  </a:cubicBezTo>
                  <a:cubicBezTo>
                    <a:pt x="11651" y="2046"/>
                    <a:pt x="11032" y="1798"/>
                    <a:pt x="10887" y="1752"/>
                  </a:cubicBezTo>
                  <a:lnTo>
                    <a:pt x="9929" y="637"/>
                  </a:lnTo>
                  <a:cubicBezTo>
                    <a:pt x="9621" y="278"/>
                    <a:pt x="8516" y="1"/>
                    <a:pt x="765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72"/>
            <p:cNvSpPr/>
            <p:nvPr/>
          </p:nvSpPr>
          <p:spPr>
            <a:xfrm>
              <a:off x="7862047" y="2966984"/>
              <a:ext cx="450385" cy="608138"/>
            </a:xfrm>
            <a:custGeom>
              <a:rect b="b" l="l" r="r" t="t"/>
              <a:pathLst>
                <a:path extrusionOk="0" h="32806" w="24296">
                  <a:moveTo>
                    <a:pt x="14544" y="1"/>
                  </a:moveTo>
                  <a:cubicBezTo>
                    <a:pt x="12287" y="1"/>
                    <a:pt x="9972" y="522"/>
                    <a:pt x="9206" y="1155"/>
                  </a:cubicBezTo>
                  <a:cubicBezTo>
                    <a:pt x="9206" y="1155"/>
                    <a:pt x="8586" y="2294"/>
                    <a:pt x="7567" y="3236"/>
                  </a:cubicBezTo>
                  <a:cubicBezTo>
                    <a:pt x="1" y="10236"/>
                    <a:pt x="4969" y="13872"/>
                    <a:pt x="4969" y="13872"/>
                  </a:cubicBezTo>
                  <a:cubicBezTo>
                    <a:pt x="4969" y="13872"/>
                    <a:pt x="5299" y="19202"/>
                    <a:pt x="4649" y="28931"/>
                  </a:cubicBezTo>
                  <a:cubicBezTo>
                    <a:pt x="4649" y="28931"/>
                    <a:pt x="15864" y="32805"/>
                    <a:pt x="21116" y="32805"/>
                  </a:cubicBezTo>
                  <a:cubicBezTo>
                    <a:pt x="23155" y="32805"/>
                    <a:pt x="24295" y="32222"/>
                    <a:pt x="23534" y="30602"/>
                  </a:cubicBezTo>
                  <a:cubicBezTo>
                    <a:pt x="20811" y="24811"/>
                    <a:pt x="20652" y="15401"/>
                    <a:pt x="20652" y="15401"/>
                  </a:cubicBezTo>
                  <a:cubicBezTo>
                    <a:pt x="20867" y="10653"/>
                    <a:pt x="19596" y="371"/>
                    <a:pt x="15638" y="44"/>
                  </a:cubicBezTo>
                  <a:cubicBezTo>
                    <a:pt x="15279" y="15"/>
                    <a:pt x="14912" y="1"/>
                    <a:pt x="145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72"/>
            <p:cNvSpPr/>
            <p:nvPr/>
          </p:nvSpPr>
          <p:spPr>
            <a:xfrm>
              <a:off x="8049269" y="3536307"/>
              <a:ext cx="129651" cy="183057"/>
            </a:xfrm>
            <a:custGeom>
              <a:rect b="b" l="l" r="r" t="t"/>
              <a:pathLst>
                <a:path extrusionOk="0" h="9875" w="6994">
                  <a:moveTo>
                    <a:pt x="1392" y="1"/>
                  </a:moveTo>
                  <a:cubicBezTo>
                    <a:pt x="968" y="991"/>
                    <a:pt x="366" y="2430"/>
                    <a:pt x="334" y="3213"/>
                  </a:cubicBezTo>
                  <a:cubicBezTo>
                    <a:pt x="301" y="4101"/>
                    <a:pt x="0" y="5018"/>
                    <a:pt x="754" y="5142"/>
                  </a:cubicBezTo>
                  <a:cubicBezTo>
                    <a:pt x="774" y="5145"/>
                    <a:pt x="794" y="5147"/>
                    <a:pt x="814" y="5147"/>
                  </a:cubicBezTo>
                  <a:cubicBezTo>
                    <a:pt x="1297" y="5147"/>
                    <a:pt x="1485" y="4142"/>
                    <a:pt x="1592" y="3426"/>
                  </a:cubicBezTo>
                  <a:cubicBezTo>
                    <a:pt x="1657" y="2993"/>
                    <a:pt x="1729" y="2817"/>
                    <a:pt x="1791" y="2817"/>
                  </a:cubicBezTo>
                  <a:cubicBezTo>
                    <a:pt x="1889" y="2817"/>
                    <a:pt x="1963" y="3243"/>
                    <a:pt x="1948" y="3786"/>
                  </a:cubicBezTo>
                  <a:cubicBezTo>
                    <a:pt x="1936" y="4152"/>
                    <a:pt x="1619" y="6204"/>
                    <a:pt x="1238" y="7235"/>
                  </a:cubicBezTo>
                  <a:cubicBezTo>
                    <a:pt x="859" y="8267"/>
                    <a:pt x="874" y="9046"/>
                    <a:pt x="1392" y="9122"/>
                  </a:cubicBezTo>
                  <a:cubicBezTo>
                    <a:pt x="1406" y="9124"/>
                    <a:pt x="1420" y="9125"/>
                    <a:pt x="1434" y="9125"/>
                  </a:cubicBezTo>
                  <a:cubicBezTo>
                    <a:pt x="1935" y="9125"/>
                    <a:pt x="2355" y="7811"/>
                    <a:pt x="2356" y="7809"/>
                  </a:cubicBezTo>
                  <a:lnTo>
                    <a:pt x="2356" y="7809"/>
                  </a:lnTo>
                  <a:cubicBezTo>
                    <a:pt x="1973" y="9055"/>
                    <a:pt x="2025" y="9707"/>
                    <a:pt x="2555" y="9863"/>
                  </a:cubicBezTo>
                  <a:cubicBezTo>
                    <a:pt x="2580" y="9871"/>
                    <a:pt x="2606" y="9875"/>
                    <a:pt x="2632" y="9875"/>
                  </a:cubicBezTo>
                  <a:cubicBezTo>
                    <a:pt x="3060" y="9875"/>
                    <a:pt x="3476" y="8861"/>
                    <a:pt x="3476" y="8860"/>
                  </a:cubicBezTo>
                  <a:lnTo>
                    <a:pt x="3476" y="8860"/>
                  </a:lnTo>
                  <a:cubicBezTo>
                    <a:pt x="3476" y="8861"/>
                    <a:pt x="3446" y="9334"/>
                    <a:pt x="3938" y="9347"/>
                  </a:cubicBezTo>
                  <a:cubicBezTo>
                    <a:pt x="3941" y="9347"/>
                    <a:pt x="3943" y="9347"/>
                    <a:pt x="3946" y="9347"/>
                  </a:cubicBezTo>
                  <a:cubicBezTo>
                    <a:pt x="4435" y="9347"/>
                    <a:pt x="4880" y="8177"/>
                    <a:pt x="4880" y="8177"/>
                  </a:cubicBezTo>
                  <a:cubicBezTo>
                    <a:pt x="4932" y="8538"/>
                    <a:pt x="5240" y="8560"/>
                    <a:pt x="5240" y="8560"/>
                  </a:cubicBezTo>
                  <a:cubicBezTo>
                    <a:pt x="5966" y="8511"/>
                    <a:pt x="6288" y="6814"/>
                    <a:pt x="6288" y="6814"/>
                  </a:cubicBezTo>
                  <a:cubicBezTo>
                    <a:pt x="6993" y="3182"/>
                    <a:pt x="6691" y="1880"/>
                    <a:pt x="6513" y="1096"/>
                  </a:cubicBezTo>
                  <a:cubicBezTo>
                    <a:pt x="6455" y="840"/>
                    <a:pt x="6355" y="712"/>
                    <a:pt x="6355" y="712"/>
                  </a:cubicBezTo>
                  <a:cubicBezTo>
                    <a:pt x="6355" y="712"/>
                    <a:pt x="6119" y="727"/>
                    <a:pt x="5732" y="727"/>
                  </a:cubicBezTo>
                  <a:cubicBezTo>
                    <a:pt x="4774" y="727"/>
                    <a:pt x="2894" y="635"/>
                    <a:pt x="1392"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72"/>
            <p:cNvSpPr/>
            <p:nvPr/>
          </p:nvSpPr>
          <p:spPr>
            <a:xfrm>
              <a:off x="8031771" y="3021686"/>
              <a:ext cx="165280" cy="528409"/>
            </a:xfrm>
            <a:custGeom>
              <a:rect b="b" l="l" r="r" t="t"/>
              <a:pathLst>
                <a:path extrusionOk="0" h="28505" w="8916">
                  <a:moveTo>
                    <a:pt x="1923" y="0"/>
                  </a:moveTo>
                  <a:cubicBezTo>
                    <a:pt x="1" y="3516"/>
                    <a:pt x="1600" y="10984"/>
                    <a:pt x="1600" y="10984"/>
                  </a:cubicBezTo>
                  <a:cubicBezTo>
                    <a:pt x="2185" y="18161"/>
                    <a:pt x="2155" y="27674"/>
                    <a:pt x="2155" y="27674"/>
                  </a:cubicBezTo>
                  <a:cubicBezTo>
                    <a:pt x="4006" y="28412"/>
                    <a:pt x="6183" y="28505"/>
                    <a:pt x="7161" y="28505"/>
                  </a:cubicBezTo>
                  <a:cubicBezTo>
                    <a:pt x="7489" y="28505"/>
                    <a:pt x="7682" y="28494"/>
                    <a:pt x="7682" y="28494"/>
                  </a:cubicBezTo>
                  <a:cubicBezTo>
                    <a:pt x="7682" y="28494"/>
                    <a:pt x="8308" y="20659"/>
                    <a:pt x="8416" y="14384"/>
                  </a:cubicBezTo>
                  <a:cubicBezTo>
                    <a:pt x="8487" y="10306"/>
                    <a:pt x="8916" y="4371"/>
                    <a:pt x="7773" y="940"/>
                  </a:cubicBezTo>
                  <a:lnTo>
                    <a:pt x="192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72"/>
            <p:cNvSpPr/>
            <p:nvPr/>
          </p:nvSpPr>
          <p:spPr>
            <a:xfrm>
              <a:off x="7949986" y="2801190"/>
              <a:ext cx="35073" cy="36982"/>
            </a:xfrm>
            <a:custGeom>
              <a:rect b="b" l="l" r="r" t="t"/>
              <a:pathLst>
                <a:path extrusionOk="0" h="1995" w="1892">
                  <a:moveTo>
                    <a:pt x="368" y="0"/>
                  </a:moveTo>
                  <a:cubicBezTo>
                    <a:pt x="334" y="0"/>
                    <a:pt x="299" y="1"/>
                    <a:pt x="264" y="4"/>
                  </a:cubicBezTo>
                  <a:cubicBezTo>
                    <a:pt x="143" y="554"/>
                    <a:pt x="51" y="1175"/>
                    <a:pt x="0" y="1873"/>
                  </a:cubicBezTo>
                  <a:cubicBezTo>
                    <a:pt x="105" y="1912"/>
                    <a:pt x="214" y="1947"/>
                    <a:pt x="333" y="1969"/>
                  </a:cubicBezTo>
                  <a:cubicBezTo>
                    <a:pt x="423" y="1986"/>
                    <a:pt x="510" y="1994"/>
                    <a:pt x="595" y="1994"/>
                  </a:cubicBezTo>
                  <a:cubicBezTo>
                    <a:pt x="928" y="1994"/>
                    <a:pt x="1219" y="1872"/>
                    <a:pt x="1458" y="1713"/>
                  </a:cubicBezTo>
                  <a:cubicBezTo>
                    <a:pt x="1481" y="1612"/>
                    <a:pt x="1532" y="1523"/>
                    <a:pt x="1595" y="1439"/>
                  </a:cubicBezTo>
                  <a:cubicBezTo>
                    <a:pt x="1654" y="1243"/>
                    <a:pt x="1730" y="1044"/>
                    <a:pt x="1844" y="874"/>
                  </a:cubicBezTo>
                  <a:cubicBezTo>
                    <a:pt x="1849" y="815"/>
                    <a:pt x="1865" y="757"/>
                    <a:pt x="1892" y="706"/>
                  </a:cubicBezTo>
                  <a:cubicBezTo>
                    <a:pt x="1588" y="410"/>
                    <a:pt x="1043" y="0"/>
                    <a:pt x="36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72"/>
            <p:cNvSpPr/>
            <p:nvPr/>
          </p:nvSpPr>
          <p:spPr>
            <a:xfrm>
              <a:off x="7784785" y="2661255"/>
              <a:ext cx="645640" cy="1840024"/>
            </a:xfrm>
            <a:custGeom>
              <a:rect b="b" l="l" r="r" t="t"/>
              <a:pathLst>
                <a:path extrusionOk="0" h="99260" w="34829">
                  <a:moveTo>
                    <a:pt x="20522" y="8619"/>
                  </a:moveTo>
                  <a:cubicBezTo>
                    <a:pt x="20374" y="8619"/>
                    <a:pt x="20250" y="8704"/>
                    <a:pt x="20244" y="8709"/>
                  </a:cubicBezTo>
                  <a:cubicBezTo>
                    <a:pt x="20203" y="8738"/>
                    <a:pt x="20193" y="8794"/>
                    <a:pt x="20222" y="8834"/>
                  </a:cubicBezTo>
                  <a:cubicBezTo>
                    <a:pt x="20240" y="8859"/>
                    <a:pt x="20268" y="8873"/>
                    <a:pt x="20297" y="8873"/>
                  </a:cubicBezTo>
                  <a:cubicBezTo>
                    <a:pt x="20314" y="8873"/>
                    <a:pt x="20331" y="8868"/>
                    <a:pt x="20347" y="8857"/>
                  </a:cubicBezTo>
                  <a:cubicBezTo>
                    <a:pt x="20348" y="8856"/>
                    <a:pt x="20432" y="8799"/>
                    <a:pt x="20520" y="8799"/>
                  </a:cubicBezTo>
                  <a:cubicBezTo>
                    <a:pt x="20549" y="8799"/>
                    <a:pt x="20578" y="8805"/>
                    <a:pt x="20605" y="8821"/>
                  </a:cubicBezTo>
                  <a:cubicBezTo>
                    <a:pt x="20698" y="8876"/>
                    <a:pt x="20840" y="9088"/>
                    <a:pt x="20758" y="9889"/>
                  </a:cubicBezTo>
                  <a:cubicBezTo>
                    <a:pt x="20755" y="9940"/>
                    <a:pt x="20791" y="9984"/>
                    <a:pt x="20840" y="9990"/>
                  </a:cubicBezTo>
                  <a:lnTo>
                    <a:pt x="20849" y="9990"/>
                  </a:lnTo>
                  <a:cubicBezTo>
                    <a:pt x="20894" y="9990"/>
                    <a:pt x="20935" y="9955"/>
                    <a:pt x="20941" y="9908"/>
                  </a:cubicBezTo>
                  <a:cubicBezTo>
                    <a:pt x="21010" y="9210"/>
                    <a:pt x="20930" y="8804"/>
                    <a:pt x="20697" y="8666"/>
                  </a:cubicBezTo>
                  <a:cubicBezTo>
                    <a:pt x="20638" y="8631"/>
                    <a:pt x="20578" y="8619"/>
                    <a:pt x="20522" y="8619"/>
                  </a:cubicBezTo>
                  <a:close/>
                  <a:moveTo>
                    <a:pt x="13559" y="7734"/>
                  </a:moveTo>
                  <a:cubicBezTo>
                    <a:pt x="13229" y="7734"/>
                    <a:pt x="12908" y="7834"/>
                    <a:pt x="12638" y="7991"/>
                  </a:cubicBezTo>
                  <a:cubicBezTo>
                    <a:pt x="12331" y="8174"/>
                    <a:pt x="12072" y="8408"/>
                    <a:pt x="11878" y="8699"/>
                  </a:cubicBezTo>
                  <a:cubicBezTo>
                    <a:pt x="11857" y="8731"/>
                    <a:pt x="11857" y="8775"/>
                    <a:pt x="11881" y="8805"/>
                  </a:cubicBezTo>
                  <a:cubicBezTo>
                    <a:pt x="11898" y="8826"/>
                    <a:pt x="11923" y="8838"/>
                    <a:pt x="11948" y="8838"/>
                  </a:cubicBezTo>
                  <a:cubicBezTo>
                    <a:pt x="11952" y="8838"/>
                    <a:pt x="11956" y="8838"/>
                    <a:pt x="11960" y="8837"/>
                  </a:cubicBezTo>
                  <a:cubicBezTo>
                    <a:pt x="12050" y="9026"/>
                    <a:pt x="12461" y="9795"/>
                    <a:pt x="13376" y="10004"/>
                  </a:cubicBezTo>
                  <a:cubicBezTo>
                    <a:pt x="13721" y="9871"/>
                    <a:pt x="13988" y="9566"/>
                    <a:pt x="14046" y="9174"/>
                  </a:cubicBezTo>
                  <a:cubicBezTo>
                    <a:pt x="14101" y="8798"/>
                    <a:pt x="13952" y="8445"/>
                    <a:pt x="13683" y="8216"/>
                  </a:cubicBezTo>
                  <a:lnTo>
                    <a:pt x="13683" y="8216"/>
                  </a:lnTo>
                  <a:cubicBezTo>
                    <a:pt x="13743" y="8219"/>
                    <a:pt x="13801" y="8239"/>
                    <a:pt x="13859" y="8252"/>
                  </a:cubicBezTo>
                  <a:lnTo>
                    <a:pt x="13961" y="8275"/>
                  </a:lnTo>
                  <a:lnTo>
                    <a:pt x="14058" y="8318"/>
                  </a:lnTo>
                  <a:cubicBezTo>
                    <a:pt x="14123" y="8348"/>
                    <a:pt x="14193" y="8364"/>
                    <a:pt x="14254" y="8405"/>
                  </a:cubicBezTo>
                  <a:cubicBezTo>
                    <a:pt x="14316" y="8444"/>
                    <a:pt x="14377" y="8484"/>
                    <a:pt x="14441" y="8521"/>
                  </a:cubicBezTo>
                  <a:cubicBezTo>
                    <a:pt x="14570" y="8595"/>
                    <a:pt x="14675" y="8709"/>
                    <a:pt x="14802" y="8794"/>
                  </a:cubicBezTo>
                  <a:cubicBezTo>
                    <a:pt x="14911" y="8905"/>
                    <a:pt x="15023" y="9014"/>
                    <a:pt x="15138" y="9123"/>
                  </a:cubicBezTo>
                  <a:lnTo>
                    <a:pt x="15172" y="9155"/>
                  </a:lnTo>
                  <a:cubicBezTo>
                    <a:pt x="15180" y="9162"/>
                    <a:pt x="15187" y="9168"/>
                    <a:pt x="15196" y="9174"/>
                  </a:cubicBezTo>
                  <a:cubicBezTo>
                    <a:pt x="15220" y="9189"/>
                    <a:pt x="15248" y="9196"/>
                    <a:pt x="15275" y="9196"/>
                  </a:cubicBezTo>
                  <a:cubicBezTo>
                    <a:pt x="15325" y="9196"/>
                    <a:pt x="15374" y="9171"/>
                    <a:pt x="15402" y="9125"/>
                  </a:cubicBezTo>
                  <a:cubicBezTo>
                    <a:pt x="15502" y="8963"/>
                    <a:pt x="15602" y="8804"/>
                    <a:pt x="15691" y="8632"/>
                  </a:cubicBezTo>
                  <a:cubicBezTo>
                    <a:pt x="15707" y="8601"/>
                    <a:pt x="15704" y="8560"/>
                    <a:pt x="15678" y="8531"/>
                  </a:cubicBezTo>
                  <a:cubicBezTo>
                    <a:pt x="15663" y="8511"/>
                    <a:pt x="15639" y="8502"/>
                    <a:pt x="15614" y="8502"/>
                  </a:cubicBezTo>
                  <a:cubicBezTo>
                    <a:pt x="15593" y="8502"/>
                    <a:pt x="15571" y="8509"/>
                    <a:pt x="15553" y="8524"/>
                  </a:cubicBezTo>
                  <a:cubicBezTo>
                    <a:pt x="15463" y="8602"/>
                    <a:pt x="15377" y="8685"/>
                    <a:pt x="15294" y="8767"/>
                  </a:cubicBezTo>
                  <a:cubicBezTo>
                    <a:pt x="15231" y="8677"/>
                    <a:pt x="15168" y="8590"/>
                    <a:pt x="15100" y="8503"/>
                  </a:cubicBezTo>
                  <a:cubicBezTo>
                    <a:pt x="14975" y="8380"/>
                    <a:pt x="14859" y="8248"/>
                    <a:pt x="14711" y="8143"/>
                  </a:cubicBezTo>
                  <a:cubicBezTo>
                    <a:pt x="14431" y="7921"/>
                    <a:pt x="14069" y="7773"/>
                    <a:pt x="13695" y="7740"/>
                  </a:cubicBezTo>
                  <a:cubicBezTo>
                    <a:pt x="13649" y="7736"/>
                    <a:pt x="13604" y="7734"/>
                    <a:pt x="13559" y="7734"/>
                  </a:cubicBezTo>
                  <a:close/>
                  <a:moveTo>
                    <a:pt x="11059" y="10291"/>
                  </a:moveTo>
                  <a:cubicBezTo>
                    <a:pt x="11019" y="10291"/>
                    <a:pt x="10994" y="10298"/>
                    <a:pt x="10986" y="10300"/>
                  </a:cubicBezTo>
                  <a:cubicBezTo>
                    <a:pt x="10940" y="10315"/>
                    <a:pt x="10914" y="10361"/>
                    <a:pt x="10927" y="10409"/>
                  </a:cubicBezTo>
                  <a:cubicBezTo>
                    <a:pt x="10938" y="10450"/>
                    <a:pt x="10977" y="10476"/>
                    <a:pt x="11018" y="10476"/>
                  </a:cubicBezTo>
                  <a:cubicBezTo>
                    <a:pt x="11024" y="10476"/>
                    <a:pt x="11030" y="10475"/>
                    <a:pt x="11036" y="10474"/>
                  </a:cubicBezTo>
                  <a:cubicBezTo>
                    <a:pt x="11037" y="10474"/>
                    <a:pt x="11045" y="10472"/>
                    <a:pt x="11059" y="10472"/>
                  </a:cubicBezTo>
                  <a:cubicBezTo>
                    <a:pt x="11073" y="10472"/>
                    <a:pt x="11092" y="10474"/>
                    <a:pt x="11116" y="10480"/>
                  </a:cubicBezTo>
                  <a:cubicBezTo>
                    <a:pt x="11146" y="10487"/>
                    <a:pt x="11177" y="10524"/>
                    <a:pt x="11188" y="10540"/>
                  </a:cubicBezTo>
                  <a:cubicBezTo>
                    <a:pt x="11204" y="10567"/>
                    <a:pt x="11235" y="10583"/>
                    <a:pt x="11264" y="10583"/>
                  </a:cubicBezTo>
                  <a:cubicBezTo>
                    <a:pt x="11281" y="10583"/>
                    <a:pt x="11297" y="10579"/>
                    <a:pt x="11312" y="10570"/>
                  </a:cubicBezTo>
                  <a:cubicBezTo>
                    <a:pt x="11354" y="10546"/>
                    <a:pt x="11368" y="10489"/>
                    <a:pt x="11341" y="10445"/>
                  </a:cubicBezTo>
                  <a:cubicBezTo>
                    <a:pt x="11333" y="10434"/>
                    <a:pt x="11268" y="10331"/>
                    <a:pt x="11158" y="10303"/>
                  </a:cubicBezTo>
                  <a:cubicBezTo>
                    <a:pt x="11119" y="10294"/>
                    <a:pt x="11086" y="10291"/>
                    <a:pt x="11059" y="10291"/>
                  </a:cubicBezTo>
                  <a:close/>
                  <a:moveTo>
                    <a:pt x="9344" y="7249"/>
                  </a:moveTo>
                  <a:cubicBezTo>
                    <a:pt x="9312" y="7249"/>
                    <a:pt x="9279" y="7250"/>
                    <a:pt x="9246" y="7252"/>
                  </a:cubicBezTo>
                  <a:cubicBezTo>
                    <a:pt x="9091" y="7872"/>
                    <a:pt x="8973" y="8590"/>
                    <a:pt x="8912" y="9418"/>
                  </a:cubicBezTo>
                  <a:cubicBezTo>
                    <a:pt x="9017" y="9458"/>
                    <a:pt x="9126" y="9493"/>
                    <a:pt x="9245" y="9516"/>
                  </a:cubicBezTo>
                  <a:cubicBezTo>
                    <a:pt x="9282" y="9524"/>
                    <a:pt x="9319" y="9525"/>
                    <a:pt x="9358" y="9529"/>
                  </a:cubicBezTo>
                  <a:cubicBezTo>
                    <a:pt x="9725" y="9406"/>
                    <a:pt x="10014" y="9090"/>
                    <a:pt x="10073" y="8680"/>
                  </a:cubicBezTo>
                  <a:cubicBezTo>
                    <a:pt x="10123" y="8351"/>
                    <a:pt x="10013" y="8042"/>
                    <a:pt x="9805" y="7814"/>
                  </a:cubicBezTo>
                  <a:lnTo>
                    <a:pt x="9805" y="7814"/>
                  </a:lnTo>
                  <a:lnTo>
                    <a:pt x="9854" y="7834"/>
                  </a:lnTo>
                  <a:cubicBezTo>
                    <a:pt x="9920" y="7863"/>
                    <a:pt x="9992" y="7876"/>
                    <a:pt x="10055" y="7915"/>
                  </a:cubicBezTo>
                  <a:cubicBezTo>
                    <a:pt x="10117" y="7952"/>
                    <a:pt x="10181" y="7988"/>
                    <a:pt x="10248" y="8023"/>
                  </a:cubicBezTo>
                  <a:cubicBezTo>
                    <a:pt x="10378" y="8095"/>
                    <a:pt x="10494" y="8197"/>
                    <a:pt x="10625" y="8281"/>
                  </a:cubicBezTo>
                  <a:cubicBezTo>
                    <a:pt x="10651" y="8300"/>
                    <a:pt x="10676" y="8322"/>
                    <a:pt x="10701" y="8344"/>
                  </a:cubicBezTo>
                  <a:cubicBezTo>
                    <a:pt x="10412" y="9283"/>
                    <a:pt x="9989" y="9569"/>
                    <a:pt x="9982" y="9574"/>
                  </a:cubicBezTo>
                  <a:cubicBezTo>
                    <a:pt x="9968" y="9585"/>
                    <a:pt x="9624" y="9831"/>
                    <a:pt x="9743" y="10193"/>
                  </a:cubicBezTo>
                  <a:cubicBezTo>
                    <a:pt x="9815" y="10418"/>
                    <a:pt x="9949" y="10456"/>
                    <a:pt x="10069" y="10490"/>
                  </a:cubicBezTo>
                  <a:cubicBezTo>
                    <a:pt x="10142" y="10512"/>
                    <a:pt x="10217" y="10532"/>
                    <a:pt x="10298" y="10599"/>
                  </a:cubicBezTo>
                  <a:cubicBezTo>
                    <a:pt x="10316" y="10614"/>
                    <a:pt x="10335" y="10620"/>
                    <a:pt x="10357" y="10620"/>
                  </a:cubicBezTo>
                  <a:cubicBezTo>
                    <a:pt x="10383" y="10620"/>
                    <a:pt x="10410" y="10608"/>
                    <a:pt x="10428" y="10586"/>
                  </a:cubicBezTo>
                  <a:cubicBezTo>
                    <a:pt x="10458" y="10548"/>
                    <a:pt x="10454" y="10490"/>
                    <a:pt x="10415" y="10460"/>
                  </a:cubicBezTo>
                  <a:cubicBezTo>
                    <a:pt x="10304" y="10368"/>
                    <a:pt x="10203" y="10339"/>
                    <a:pt x="10121" y="10316"/>
                  </a:cubicBezTo>
                  <a:cubicBezTo>
                    <a:pt x="10014" y="10286"/>
                    <a:pt x="9962" y="10271"/>
                    <a:pt x="9918" y="10136"/>
                  </a:cubicBezTo>
                  <a:cubicBezTo>
                    <a:pt x="9841" y="9903"/>
                    <a:pt x="10081" y="9728"/>
                    <a:pt x="10087" y="9723"/>
                  </a:cubicBezTo>
                  <a:cubicBezTo>
                    <a:pt x="10110" y="9708"/>
                    <a:pt x="10650" y="9354"/>
                    <a:pt x="10950" y="8132"/>
                  </a:cubicBezTo>
                  <a:cubicBezTo>
                    <a:pt x="10962" y="8085"/>
                    <a:pt x="10933" y="8036"/>
                    <a:pt x="10883" y="8023"/>
                  </a:cubicBezTo>
                  <a:cubicBezTo>
                    <a:pt x="10876" y="8021"/>
                    <a:pt x="10869" y="8021"/>
                    <a:pt x="10860" y="8021"/>
                  </a:cubicBezTo>
                  <a:cubicBezTo>
                    <a:pt x="10741" y="7904"/>
                    <a:pt x="10631" y="7775"/>
                    <a:pt x="10492" y="7673"/>
                  </a:cubicBezTo>
                  <a:cubicBezTo>
                    <a:pt x="10216" y="7451"/>
                    <a:pt x="9866" y="7301"/>
                    <a:pt x="9496" y="7258"/>
                  </a:cubicBezTo>
                  <a:cubicBezTo>
                    <a:pt x="9445" y="7252"/>
                    <a:pt x="9395" y="7249"/>
                    <a:pt x="9344" y="7249"/>
                  </a:cubicBezTo>
                  <a:close/>
                  <a:moveTo>
                    <a:pt x="11618" y="9734"/>
                  </a:moveTo>
                  <a:cubicBezTo>
                    <a:pt x="11591" y="9734"/>
                    <a:pt x="11564" y="9746"/>
                    <a:pt x="11547" y="9770"/>
                  </a:cubicBezTo>
                  <a:cubicBezTo>
                    <a:pt x="11516" y="9810"/>
                    <a:pt x="11525" y="9866"/>
                    <a:pt x="11564" y="9897"/>
                  </a:cubicBezTo>
                  <a:cubicBezTo>
                    <a:pt x="11566" y="9900"/>
                    <a:pt x="11689" y="9995"/>
                    <a:pt x="11709" y="10155"/>
                  </a:cubicBezTo>
                  <a:cubicBezTo>
                    <a:pt x="11724" y="10273"/>
                    <a:pt x="11676" y="10400"/>
                    <a:pt x="11571" y="10532"/>
                  </a:cubicBezTo>
                  <a:cubicBezTo>
                    <a:pt x="11539" y="10570"/>
                    <a:pt x="11545" y="10628"/>
                    <a:pt x="11586" y="10659"/>
                  </a:cubicBezTo>
                  <a:cubicBezTo>
                    <a:pt x="11602" y="10672"/>
                    <a:pt x="11622" y="10679"/>
                    <a:pt x="11641" y="10679"/>
                  </a:cubicBezTo>
                  <a:cubicBezTo>
                    <a:pt x="11669" y="10679"/>
                    <a:pt x="11695" y="10669"/>
                    <a:pt x="11712" y="10644"/>
                  </a:cubicBezTo>
                  <a:cubicBezTo>
                    <a:pt x="11850" y="10473"/>
                    <a:pt x="11908" y="10300"/>
                    <a:pt x="11888" y="10129"/>
                  </a:cubicBezTo>
                  <a:cubicBezTo>
                    <a:pt x="11857" y="9894"/>
                    <a:pt x="11682" y="9757"/>
                    <a:pt x="11673" y="9752"/>
                  </a:cubicBezTo>
                  <a:cubicBezTo>
                    <a:pt x="11656" y="9740"/>
                    <a:pt x="11637" y="9734"/>
                    <a:pt x="11618" y="9734"/>
                  </a:cubicBezTo>
                  <a:close/>
                  <a:moveTo>
                    <a:pt x="19841" y="9391"/>
                  </a:moveTo>
                  <a:cubicBezTo>
                    <a:pt x="19821" y="9391"/>
                    <a:pt x="19801" y="9397"/>
                    <a:pt x="19784" y="9410"/>
                  </a:cubicBezTo>
                  <a:cubicBezTo>
                    <a:pt x="19762" y="9429"/>
                    <a:pt x="19572" y="9590"/>
                    <a:pt x="19586" y="9781"/>
                  </a:cubicBezTo>
                  <a:cubicBezTo>
                    <a:pt x="19592" y="9849"/>
                    <a:pt x="19623" y="9945"/>
                    <a:pt x="19752" y="10020"/>
                  </a:cubicBezTo>
                  <a:cubicBezTo>
                    <a:pt x="19920" y="10125"/>
                    <a:pt x="19936" y="10184"/>
                    <a:pt x="19936" y="10199"/>
                  </a:cubicBezTo>
                  <a:cubicBezTo>
                    <a:pt x="19941" y="10244"/>
                    <a:pt x="19859" y="10307"/>
                    <a:pt x="19795" y="10358"/>
                  </a:cubicBezTo>
                  <a:cubicBezTo>
                    <a:pt x="19689" y="10441"/>
                    <a:pt x="19514" y="10582"/>
                    <a:pt x="19642" y="10760"/>
                  </a:cubicBezTo>
                  <a:cubicBezTo>
                    <a:pt x="19659" y="10786"/>
                    <a:pt x="19687" y="10800"/>
                    <a:pt x="19716" y="10800"/>
                  </a:cubicBezTo>
                  <a:cubicBezTo>
                    <a:pt x="19733" y="10800"/>
                    <a:pt x="19752" y="10794"/>
                    <a:pt x="19768" y="10782"/>
                  </a:cubicBezTo>
                  <a:cubicBezTo>
                    <a:pt x="19810" y="10753"/>
                    <a:pt x="19819" y="10698"/>
                    <a:pt x="19790" y="10657"/>
                  </a:cubicBezTo>
                  <a:cubicBezTo>
                    <a:pt x="19769" y="10628"/>
                    <a:pt x="19775" y="10606"/>
                    <a:pt x="19910" y="10502"/>
                  </a:cubicBezTo>
                  <a:cubicBezTo>
                    <a:pt x="20013" y="10419"/>
                    <a:pt x="20129" y="10328"/>
                    <a:pt x="20121" y="10190"/>
                  </a:cubicBezTo>
                  <a:cubicBezTo>
                    <a:pt x="20113" y="10078"/>
                    <a:pt x="20026" y="9977"/>
                    <a:pt x="19848" y="9868"/>
                  </a:cubicBezTo>
                  <a:cubicBezTo>
                    <a:pt x="19774" y="9823"/>
                    <a:pt x="19769" y="9783"/>
                    <a:pt x="19769" y="9770"/>
                  </a:cubicBezTo>
                  <a:cubicBezTo>
                    <a:pt x="19761" y="9686"/>
                    <a:pt x="19862" y="9582"/>
                    <a:pt x="19898" y="9551"/>
                  </a:cubicBezTo>
                  <a:cubicBezTo>
                    <a:pt x="19936" y="9518"/>
                    <a:pt x="19942" y="9461"/>
                    <a:pt x="19912" y="9424"/>
                  </a:cubicBezTo>
                  <a:cubicBezTo>
                    <a:pt x="19894" y="9402"/>
                    <a:pt x="19868" y="9391"/>
                    <a:pt x="19841" y="9391"/>
                  </a:cubicBezTo>
                  <a:close/>
                  <a:moveTo>
                    <a:pt x="9721" y="11258"/>
                  </a:moveTo>
                  <a:cubicBezTo>
                    <a:pt x="9710" y="11258"/>
                    <a:pt x="9699" y="11261"/>
                    <a:pt x="9689" y="11267"/>
                  </a:cubicBezTo>
                  <a:cubicBezTo>
                    <a:pt x="9663" y="11286"/>
                    <a:pt x="9653" y="11324"/>
                    <a:pt x="9671" y="11351"/>
                  </a:cubicBezTo>
                  <a:cubicBezTo>
                    <a:pt x="9686" y="11374"/>
                    <a:pt x="10042" y="11911"/>
                    <a:pt x="10725" y="12035"/>
                  </a:cubicBezTo>
                  <a:cubicBezTo>
                    <a:pt x="10817" y="12051"/>
                    <a:pt x="10908" y="12059"/>
                    <a:pt x="11002" y="12059"/>
                  </a:cubicBezTo>
                  <a:cubicBezTo>
                    <a:pt x="11438" y="12059"/>
                    <a:pt x="11901" y="11882"/>
                    <a:pt x="12378" y="11527"/>
                  </a:cubicBezTo>
                  <a:cubicBezTo>
                    <a:pt x="12405" y="11506"/>
                    <a:pt x="12410" y="11469"/>
                    <a:pt x="12390" y="11443"/>
                  </a:cubicBezTo>
                  <a:cubicBezTo>
                    <a:pt x="12379" y="11427"/>
                    <a:pt x="12361" y="11419"/>
                    <a:pt x="12342" y="11419"/>
                  </a:cubicBezTo>
                  <a:cubicBezTo>
                    <a:pt x="12330" y="11419"/>
                    <a:pt x="12317" y="11423"/>
                    <a:pt x="12307" y="11431"/>
                  </a:cubicBezTo>
                  <a:cubicBezTo>
                    <a:pt x="11849" y="11769"/>
                    <a:pt x="11410" y="11939"/>
                    <a:pt x="10998" y="11939"/>
                  </a:cubicBezTo>
                  <a:cubicBezTo>
                    <a:pt x="10913" y="11939"/>
                    <a:pt x="10829" y="11932"/>
                    <a:pt x="10747" y="11917"/>
                  </a:cubicBezTo>
                  <a:cubicBezTo>
                    <a:pt x="10116" y="11804"/>
                    <a:pt x="9774" y="11289"/>
                    <a:pt x="9773" y="11286"/>
                  </a:cubicBezTo>
                  <a:cubicBezTo>
                    <a:pt x="9761" y="11267"/>
                    <a:pt x="9741" y="11258"/>
                    <a:pt x="9721" y="11258"/>
                  </a:cubicBezTo>
                  <a:close/>
                  <a:moveTo>
                    <a:pt x="16286" y="13292"/>
                  </a:moveTo>
                  <a:lnTo>
                    <a:pt x="16286" y="13292"/>
                  </a:lnTo>
                  <a:cubicBezTo>
                    <a:pt x="16286" y="13292"/>
                    <a:pt x="15048" y="14166"/>
                    <a:pt x="13680" y="14517"/>
                  </a:cubicBezTo>
                  <a:lnTo>
                    <a:pt x="13589" y="15630"/>
                  </a:lnTo>
                  <a:cubicBezTo>
                    <a:pt x="15955" y="14546"/>
                    <a:pt x="16286" y="13292"/>
                    <a:pt x="16286" y="13292"/>
                  </a:cubicBezTo>
                  <a:close/>
                  <a:moveTo>
                    <a:pt x="9136" y="30275"/>
                  </a:moveTo>
                  <a:cubicBezTo>
                    <a:pt x="9085" y="30275"/>
                    <a:pt x="9046" y="30317"/>
                    <a:pt x="9047" y="30367"/>
                  </a:cubicBezTo>
                  <a:cubicBezTo>
                    <a:pt x="9047" y="30397"/>
                    <a:pt x="9063" y="31818"/>
                    <a:pt x="9062" y="33818"/>
                  </a:cubicBezTo>
                  <a:cubicBezTo>
                    <a:pt x="6607" y="34228"/>
                    <a:pt x="3450" y="34862"/>
                    <a:pt x="77" y="35814"/>
                  </a:cubicBezTo>
                  <a:cubicBezTo>
                    <a:pt x="29" y="35827"/>
                    <a:pt x="0" y="35878"/>
                    <a:pt x="13" y="35926"/>
                  </a:cubicBezTo>
                  <a:cubicBezTo>
                    <a:pt x="25" y="35965"/>
                    <a:pt x="61" y="35991"/>
                    <a:pt x="100" y="35991"/>
                  </a:cubicBezTo>
                  <a:cubicBezTo>
                    <a:pt x="108" y="35991"/>
                    <a:pt x="116" y="35990"/>
                    <a:pt x="124" y="35987"/>
                  </a:cubicBezTo>
                  <a:cubicBezTo>
                    <a:pt x="3477" y="35040"/>
                    <a:pt x="6616" y="34410"/>
                    <a:pt x="9059" y="34003"/>
                  </a:cubicBezTo>
                  <a:lnTo>
                    <a:pt x="9059" y="34003"/>
                  </a:lnTo>
                  <a:cubicBezTo>
                    <a:pt x="9057" y="36283"/>
                    <a:pt x="9033" y="39260"/>
                    <a:pt x="8934" y="41790"/>
                  </a:cubicBezTo>
                  <a:cubicBezTo>
                    <a:pt x="8933" y="41841"/>
                    <a:pt x="8970" y="41883"/>
                    <a:pt x="9021" y="41884"/>
                  </a:cubicBezTo>
                  <a:lnTo>
                    <a:pt x="9026" y="41884"/>
                  </a:lnTo>
                  <a:cubicBezTo>
                    <a:pt x="9075" y="41884"/>
                    <a:pt x="9114" y="41845"/>
                    <a:pt x="9116" y="41797"/>
                  </a:cubicBezTo>
                  <a:cubicBezTo>
                    <a:pt x="9301" y="36935"/>
                    <a:pt x="9229" y="30429"/>
                    <a:pt x="9229" y="30364"/>
                  </a:cubicBezTo>
                  <a:cubicBezTo>
                    <a:pt x="9229" y="30316"/>
                    <a:pt x="9187" y="30275"/>
                    <a:pt x="9137" y="30275"/>
                  </a:cubicBezTo>
                  <a:close/>
                  <a:moveTo>
                    <a:pt x="15249" y="19355"/>
                  </a:moveTo>
                  <a:cubicBezTo>
                    <a:pt x="15217" y="19355"/>
                    <a:pt x="15185" y="19372"/>
                    <a:pt x="15168" y="19402"/>
                  </a:cubicBezTo>
                  <a:cubicBezTo>
                    <a:pt x="13255" y="22906"/>
                    <a:pt x="14820" y="30374"/>
                    <a:pt x="14834" y="30438"/>
                  </a:cubicBezTo>
                  <a:cubicBezTo>
                    <a:pt x="15413" y="37530"/>
                    <a:pt x="15389" y="47025"/>
                    <a:pt x="15389" y="47120"/>
                  </a:cubicBezTo>
                  <a:cubicBezTo>
                    <a:pt x="15389" y="47170"/>
                    <a:pt x="15428" y="47211"/>
                    <a:pt x="15479" y="47211"/>
                  </a:cubicBezTo>
                  <a:cubicBezTo>
                    <a:pt x="15530" y="47211"/>
                    <a:pt x="15570" y="47169"/>
                    <a:pt x="15570" y="47120"/>
                  </a:cubicBezTo>
                  <a:cubicBezTo>
                    <a:pt x="15570" y="47024"/>
                    <a:pt x="15595" y="37521"/>
                    <a:pt x="15013" y="30410"/>
                  </a:cubicBezTo>
                  <a:cubicBezTo>
                    <a:pt x="14997" y="30335"/>
                    <a:pt x="13444" y="22932"/>
                    <a:pt x="15326" y="19488"/>
                  </a:cubicBezTo>
                  <a:cubicBezTo>
                    <a:pt x="15350" y="19444"/>
                    <a:pt x="15334" y="19388"/>
                    <a:pt x="15292" y="19366"/>
                  </a:cubicBezTo>
                  <a:cubicBezTo>
                    <a:pt x="15278" y="19359"/>
                    <a:pt x="15263" y="19355"/>
                    <a:pt x="15249" y="19355"/>
                  </a:cubicBezTo>
                  <a:close/>
                  <a:moveTo>
                    <a:pt x="15872" y="1"/>
                  </a:moveTo>
                  <a:cubicBezTo>
                    <a:pt x="14757" y="1"/>
                    <a:pt x="13669" y="410"/>
                    <a:pt x="12730" y="1384"/>
                  </a:cubicBezTo>
                  <a:cubicBezTo>
                    <a:pt x="12730" y="1384"/>
                    <a:pt x="12066" y="1093"/>
                    <a:pt x="11262" y="1093"/>
                  </a:cubicBezTo>
                  <a:cubicBezTo>
                    <a:pt x="10341" y="1093"/>
                    <a:pt x="9236" y="1474"/>
                    <a:pt x="8728" y="3108"/>
                  </a:cubicBezTo>
                  <a:cubicBezTo>
                    <a:pt x="7773" y="6171"/>
                    <a:pt x="9181" y="7473"/>
                    <a:pt x="9181" y="7473"/>
                  </a:cubicBezTo>
                  <a:cubicBezTo>
                    <a:pt x="9181" y="7473"/>
                    <a:pt x="9253" y="7204"/>
                    <a:pt x="9377" y="6831"/>
                  </a:cubicBezTo>
                  <a:cubicBezTo>
                    <a:pt x="9484" y="6837"/>
                    <a:pt x="9586" y="6838"/>
                    <a:pt x="9687" y="6852"/>
                  </a:cubicBezTo>
                  <a:cubicBezTo>
                    <a:pt x="9795" y="6862"/>
                    <a:pt x="9899" y="6876"/>
                    <a:pt x="10005" y="6897"/>
                  </a:cubicBezTo>
                  <a:cubicBezTo>
                    <a:pt x="10104" y="6913"/>
                    <a:pt x="10223" y="6940"/>
                    <a:pt x="10298" y="6949"/>
                  </a:cubicBezTo>
                  <a:lnTo>
                    <a:pt x="10362" y="6956"/>
                  </a:lnTo>
                  <a:cubicBezTo>
                    <a:pt x="10376" y="6958"/>
                    <a:pt x="10389" y="6958"/>
                    <a:pt x="10402" y="6958"/>
                  </a:cubicBezTo>
                  <a:cubicBezTo>
                    <a:pt x="10567" y="6958"/>
                    <a:pt x="10709" y="6835"/>
                    <a:pt x="10730" y="6667"/>
                  </a:cubicBezTo>
                  <a:cubicBezTo>
                    <a:pt x="10747" y="6522"/>
                    <a:pt x="10666" y="6387"/>
                    <a:pt x="10538" y="6329"/>
                  </a:cubicBezTo>
                  <a:cubicBezTo>
                    <a:pt x="10375" y="6254"/>
                    <a:pt x="10245" y="6229"/>
                    <a:pt x="10094" y="6210"/>
                  </a:cubicBezTo>
                  <a:cubicBezTo>
                    <a:pt x="10041" y="6205"/>
                    <a:pt x="9989" y="6202"/>
                    <a:pt x="9937" y="6202"/>
                  </a:cubicBezTo>
                  <a:cubicBezTo>
                    <a:pt x="9842" y="6202"/>
                    <a:pt x="9748" y="6211"/>
                    <a:pt x="9653" y="6227"/>
                  </a:cubicBezTo>
                  <a:cubicBezTo>
                    <a:pt x="9631" y="6230"/>
                    <a:pt x="9608" y="6236"/>
                    <a:pt x="9586" y="6239"/>
                  </a:cubicBezTo>
                  <a:cubicBezTo>
                    <a:pt x="9750" y="5815"/>
                    <a:pt x="9953" y="5368"/>
                    <a:pt x="10172" y="5055"/>
                  </a:cubicBezTo>
                  <a:cubicBezTo>
                    <a:pt x="10172" y="5055"/>
                    <a:pt x="10767" y="3836"/>
                    <a:pt x="12827" y="3836"/>
                  </a:cubicBezTo>
                  <a:cubicBezTo>
                    <a:pt x="13281" y="3836"/>
                    <a:pt x="13806" y="3896"/>
                    <a:pt x="14412" y="4040"/>
                  </a:cubicBezTo>
                  <a:cubicBezTo>
                    <a:pt x="14412" y="4040"/>
                    <a:pt x="14229" y="5052"/>
                    <a:pt x="14483" y="6136"/>
                  </a:cubicBezTo>
                  <a:cubicBezTo>
                    <a:pt x="14448" y="6120"/>
                    <a:pt x="14413" y="6101"/>
                    <a:pt x="14380" y="6087"/>
                  </a:cubicBezTo>
                  <a:cubicBezTo>
                    <a:pt x="14194" y="6010"/>
                    <a:pt x="14000" y="5955"/>
                    <a:pt x="13802" y="5918"/>
                  </a:cubicBezTo>
                  <a:cubicBezTo>
                    <a:pt x="13670" y="5898"/>
                    <a:pt x="13546" y="5882"/>
                    <a:pt x="13410" y="5882"/>
                  </a:cubicBezTo>
                  <a:cubicBezTo>
                    <a:pt x="13335" y="5882"/>
                    <a:pt x="13257" y="5887"/>
                    <a:pt x="13172" y="5898"/>
                  </a:cubicBezTo>
                  <a:cubicBezTo>
                    <a:pt x="12991" y="5923"/>
                    <a:pt x="12865" y="6090"/>
                    <a:pt x="12888" y="6271"/>
                  </a:cubicBezTo>
                  <a:cubicBezTo>
                    <a:pt x="12910" y="6431"/>
                    <a:pt x="13040" y="6548"/>
                    <a:pt x="13194" y="6557"/>
                  </a:cubicBezTo>
                  <a:lnTo>
                    <a:pt x="13238" y="6561"/>
                  </a:lnTo>
                  <a:cubicBezTo>
                    <a:pt x="13365" y="6570"/>
                    <a:pt x="13544" y="6579"/>
                    <a:pt x="13702" y="6600"/>
                  </a:cubicBezTo>
                  <a:cubicBezTo>
                    <a:pt x="13866" y="6621"/>
                    <a:pt x="14029" y="6644"/>
                    <a:pt x="14193" y="6680"/>
                  </a:cubicBezTo>
                  <a:cubicBezTo>
                    <a:pt x="14355" y="6717"/>
                    <a:pt x="14521" y="6760"/>
                    <a:pt x="14688" y="6804"/>
                  </a:cubicBezTo>
                  <a:cubicBezTo>
                    <a:pt x="14691" y="6805"/>
                    <a:pt x="14695" y="6805"/>
                    <a:pt x="14701" y="6808"/>
                  </a:cubicBezTo>
                  <a:cubicBezTo>
                    <a:pt x="15078" y="7690"/>
                    <a:pt x="15834" y="8496"/>
                    <a:pt x="17316" y="8707"/>
                  </a:cubicBezTo>
                  <a:cubicBezTo>
                    <a:pt x="17316" y="8707"/>
                    <a:pt x="18208" y="8727"/>
                    <a:pt x="18286" y="9479"/>
                  </a:cubicBezTo>
                  <a:cubicBezTo>
                    <a:pt x="18310" y="9715"/>
                    <a:pt x="18438" y="9828"/>
                    <a:pt x="18610" y="9828"/>
                  </a:cubicBezTo>
                  <a:cubicBezTo>
                    <a:pt x="18985" y="9828"/>
                    <a:pt x="19565" y="9290"/>
                    <a:pt x="19710" y="8319"/>
                  </a:cubicBezTo>
                  <a:cubicBezTo>
                    <a:pt x="19710" y="8319"/>
                    <a:pt x="20070" y="8092"/>
                    <a:pt x="20456" y="8092"/>
                  </a:cubicBezTo>
                  <a:cubicBezTo>
                    <a:pt x="20884" y="8092"/>
                    <a:pt x="21345" y="8371"/>
                    <a:pt x="21383" y="9545"/>
                  </a:cubicBezTo>
                  <a:cubicBezTo>
                    <a:pt x="21383" y="9545"/>
                    <a:pt x="21606" y="11583"/>
                    <a:pt x="19903" y="11583"/>
                  </a:cubicBezTo>
                  <a:cubicBezTo>
                    <a:pt x="19834" y="11583"/>
                    <a:pt x="19763" y="11580"/>
                    <a:pt x="19688" y="11573"/>
                  </a:cubicBezTo>
                  <a:cubicBezTo>
                    <a:pt x="19694" y="11527"/>
                    <a:pt x="19660" y="11485"/>
                    <a:pt x="19615" y="11476"/>
                  </a:cubicBezTo>
                  <a:lnTo>
                    <a:pt x="19093" y="11380"/>
                  </a:lnTo>
                  <a:cubicBezTo>
                    <a:pt x="19087" y="11379"/>
                    <a:pt x="19081" y="11378"/>
                    <a:pt x="19075" y="11378"/>
                  </a:cubicBezTo>
                  <a:cubicBezTo>
                    <a:pt x="19033" y="11378"/>
                    <a:pt x="18996" y="11409"/>
                    <a:pt x="18988" y="11453"/>
                  </a:cubicBezTo>
                  <a:cubicBezTo>
                    <a:pt x="18978" y="11501"/>
                    <a:pt x="19012" y="11548"/>
                    <a:pt x="19061" y="11557"/>
                  </a:cubicBezTo>
                  <a:lnTo>
                    <a:pt x="19583" y="11653"/>
                  </a:lnTo>
                  <a:cubicBezTo>
                    <a:pt x="19588" y="11656"/>
                    <a:pt x="19594" y="11656"/>
                    <a:pt x="19599" y="11656"/>
                  </a:cubicBezTo>
                  <a:cubicBezTo>
                    <a:pt x="19602" y="11656"/>
                    <a:pt x="19607" y="11656"/>
                    <a:pt x="19610" y="11653"/>
                  </a:cubicBezTo>
                  <a:lnTo>
                    <a:pt x="20253" y="16919"/>
                  </a:lnTo>
                  <a:lnTo>
                    <a:pt x="21785" y="27433"/>
                  </a:lnTo>
                  <a:cubicBezTo>
                    <a:pt x="21790" y="28867"/>
                    <a:pt x="21746" y="30310"/>
                    <a:pt x="21706" y="31637"/>
                  </a:cubicBezTo>
                  <a:cubicBezTo>
                    <a:pt x="21682" y="32405"/>
                    <a:pt x="21661" y="33140"/>
                    <a:pt x="21649" y="33824"/>
                  </a:cubicBezTo>
                  <a:cubicBezTo>
                    <a:pt x="21540" y="40026"/>
                    <a:pt x="20920" y="47851"/>
                    <a:pt x="20914" y="47929"/>
                  </a:cubicBezTo>
                  <a:cubicBezTo>
                    <a:pt x="20912" y="47979"/>
                    <a:pt x="20948" y="48022"/>
                    <a:pt x="20999" y="48027"/>
                  </a:cubicBezTo>
                  <a:lnTo>
                    <a:pt x="21006" y="48027"/>
                  </a:lnTo>
                  <a:cubicBezTo>
                    <a:pt x="21052" y="48027"/>
                    <a:pt x="21093" y="47990"/>
                    <a:pt x="21096" y="47944"/>
                  </a:cubicBezTo>
                  <a:cubicBezTo>
                    <a:pt x="21102" y="47866"/>
                    <a:pt x="21724" y="40035"/>
                    <a:pt x="21833" y="33828"/>
                  </a:cubicBezTo>
                  <a:cubicBezTo>
                    <a:pt x="21845" y="33143"/>
                    <a:pt x="21867" y="32409"/>
                    <a:pt x="21888" y="31641"/>
                  </a:cubicBezTo>
                  <a:cubicBezTo>
                    <a:pt x="21917" y="30680"/>
                    <a:pt x="21946" y="29660"/>
                    <a:pt x="21961" y="28625"/>
                  </a:cubicBezTo>
                  <a:lnTo>
                    <a:pt x="22714" y="33792"/>
                  </a:lnTo>
                  <a:cubicBezTo>
                    <a:pt x="22714" y="33792"/>
                    <a:pt x="24344" y="37060"/>
                    <a:pt x="27644" y="37060"/>
                  </a:cubicBezTo>
                  <a:cubicBezTo>
                    <a:pt x="28344" y="37060"/>
                    <a:pt x="29119" y="36913"/>
                    <a:pt x="29969" y="36557"/>
                  </a:cubicBezTo>
                  <a:cubicBezTo>
                    <a:pt x="34828" y="34522"/>
                    <a:pt x="32702" y="26449"/>
                    <a:pt x="27940" y="22580"/>
                  </a:cubicBezTo>
                  <a:cubicBezTo>
                    <a:pt x="23176" y="18710"/>
                    <a:pt x="23401" y="11830"/>
                    <a:pt x="23401" y="7571"/>
                  </a:cubicBezTo>
                  <a:cubicBezTo>
                    <a:pt x="23401" y="4315"/>
                    <a:pt x="19495" y="1"/>
                    <a:pt x="15872" y="1"/>
                  </a:cubicBezTo>
                  <a:close/>
                  <a:moveTo>
                    <a:pt x="17686" y="50366"/>
                  </a:moveTo>
                  <a:cubicBezTo>
                    <a:pt x="17641" y="50366"/>
                    <a:pt x="17602" y="50400"/>
                    <a:pt x="17596" y="50446"/>
                  </a:cubicBezTo>
                  <a:cubicBezTo>
                    <a:pt x="17210" y="53850"/>
                    <a:pt x="16366" y="55436"/>
                    <a:pt x="16357" y="55454"/>
                  </a:cubicBezTo>
                  <a:cubicBezTo>
                    <a:pt x="16334" y="55497"/>
                    <a:pt x="16350" y="55551"/>
                    <a:pt x="16393" y="55574"/>
                  </a:cubicBezTo>
                  <a:cubicBezTo>
                    <a:pt x="16408" y="55582"/>
                    <a:pt x="16422" y="55586"/>
                    <a:pt x="16437" y="55586"/>
                  </a:cubicBezTo>
                  <a:cubicBezTo>
                    <a:pt x="16470" y="55586"/>
                    <a:pt x="16501" y="55570"/>
                    <a:pt x="16517" y="55538"/>
                  </a:cubicBezTo>
                  <a:cubicBezTo>
                    <a:pt x="16551" y="55473"/>
                    <a:pt x="17386" y="53909"/>
                    <a:pt x="17776" y="50465"/>
                  </a:cubicBezTo>
                  <a:cubicBezTo>
                    <a:pt x="17781" y="50414"/>
                    <a:pt x="17747" y="50371"/>
                    <a:pt x="17697" y="50366"/>
                  </a:cubicBezTo>
                  <a:cubicBezTo>
                    <a:pt x="17693" y="50366"/>
                    <a:pt x="17690" y="50366"/>
                    <a:pt x="17686" y="50366"/>
                  </a:cubicBezTo>
                  <a:close/>
                  <a:moveTo>
                    <a:pt x="16058" y="49932"/>
                  </a:moveTo>
                  <a:cubicBezTo>
                    <a:pt x="15943" y="49932"/>
                    <a:pt x="15855" y="50056"/>
                    <a:pt x="15770" y="50618"/>
                  </a:cubicBezTo>
                  <a:cubicBezTo>
                    <a:pt x="15717" y="50986"/>
                    <a:pt x="15572" y="51965"/>
                    <a:pt x="15239" y="52205"/>
                  </a:cubicBezTo>
                  <a:cubicBezTo>
                    <a:pt x="15189" y="52241"/>
                    <a:pt x="15137" y="52260"/>
                    <a:pt x="15082" y="52260"/>
                  </a:cubicBezTo>
                  <a:cubicBezTo>
                    <a:pt x="15067" y="52260"/>
                    <a:pt x="15053" y="52259"/>
                    <a:pt x="15038" y="52256"/>
                  </a:cubicBezTo>
                  <a:cubicBezTo>
                    <a:pt x="14554" y="52176"/>
                    <a:pt x="14576" y="51724"/>
                    <a:pt x="14649" y="50991"/>
                  </a:cubicBezTo>
                  <a:cubicBezTo>
                    <a:pt x="14666" y="50805"/>
                    <a:pt x="14686" y="50613"/>
                    <a:pt x="14694" y="50420"/>
                  </a:cubicBezTo>
                  <a:cubicBezTo>
                    <a:pt x="14695" y="50371"/>
                    <a:pt x="14657" y="50327"/>
                    <a:pt x="14606" y="50326"/>
                  </a:cubicBezTo>
                  <a:cubicBezTo>
                    <a:pt x="14602" y="50325"/>
                    <a:pt x="14598" y="50325"/>
                    <a:pt x="14594" y="50325"/>
                  </a:cubicBezTo>
                  <a:cubicBezTo>
                    <a:pt x="14549" y="50325"/>
                    <a:pt x="14513" y="50366"/>
                    <a:pt x="14512" y="50413"/>
                  </a:cubicBezTo>
                  <a:cubicBezTo>
                    <a:pt x="14505" y="50600"/>
                    <a:pt x="14486" y="50789"/>
                    <a:pt x="14467" y="50970"/>
                  </a:cubicBezTo>
                  <a:cubicBezTo>
                    <a:pt x="14396" y="51666"/>
                    <a:pt x="14331" y="52322"/>
                    <a:pt x="15007" y="52432"/>
                  </a:cubicBezTo>
                  <a:cubicBezTo>
                    <a:pt x="15033" y="52436"/>
                    <a:pt x="15058" y="52438"/>
                    <a:pt x="15084" y="52438"/>
                  </a:cubicBezTo>
                  <a:cubicBezTo>
                    <a:pt x="15177" y="52438"/>
                    <a:pt x="15265" y="52409"/>
                    <a:pt x="15345" y="52349"/>
                  </a:cubicBezTo>
                  <a:cubicBezTo>
                    <a:pt x="15691" y="52097"/>
                    <a:pt x="15843" y="51343"/>
                    <a:pt x="15949" y="50642"/>
                  </a:cubicBezTo>
                  <a:cubicBezTo>
                    <a:pt x="15988" y="50368"/>
                    <a:pt x="16029" y="50230"/>
                    <a:pt x="16055" y="50163"/>
                  </a:cubicBezTo>
                  <a:cubicBezTo>
                    <a:pt x="16094" y="50287"/>
                    <a:pt x="16138" y="50570"/>
                    <a:pt x="16125" y="50986"/>
                  </a:cubicBezTo>
                  <a:cubicBezTo>
                    <a:pt x="16116" y="51327"/>
                    <a:pt x="15800" y="53380"/>
                    <a:pt x="15421" y="54409"/>
                  </a:cubicBezTo>
                  <a:cubicBezTo>
                    <a:pt x="15125" y="55209"/>
                    <a:pt x="15072" y="55833"/>
                    <a:pt x="15268" y="56162"/>
                  </a:cubicBezTo>
                  <a:cubicBezTo>
                    <a:pt x="15352" y="56304"/>
                    <a:pt x="15482" y="56391"/>
                    <a:pt x="15647" y="56416"/>
                  </a:cubicBezTo>
                  <a:cubicBezTo>
                    <a:pt x="15651" y="56416"/>
                    <a:pt x="15656" y="56419"/>
                    <a:pt x="15660" y="56419"/>
                  </a:cubicBezTo>
                  <a:cubicBezTo>
                    <a:pt x="15704" y="56419"/>
                    <a:pt x="15744" y="56386"/>
                    <a:pt x="15749" y="56341"/>
                  </a:cubicBezTo>
                  <a:cubicBezTo>
                    <a:pt x="15756" y="56291"/>
                    <a:pt x="15723" y="56245"/>
                    <a:pt x="15673" y="56238"/>
                  </a:cubicBezTo>
                  <a:cubicBezTo>
                    <a:pt x="15561" y="56220"/>
                    <a:pt x="15480" y="56167"/>
                    <a:pt x="15422" y="56071"/>
                  </a:cubicBezTo>
                  <a:cubicBezTo>
                    <a:pt x="15257" y="55791"/>
                    <a:pt x="15318" y="55209"/>
                    <a:pt x="15589" y="54470"/>
                  </a:cubicBezTo>
                  <a:cubicBezTo>
                    <a:pt x="15972" y="53426"/>
                    <a:pt x="16293" y="51380"/>
                    <a:pt x="16305" y="50992"/>
                  </a:cubicBezTo>
                  <a:cubicBezTo>
                    <a:pt x="16313" y="50751"/>
                    <a:pt x="16315" y="49954"/>
                    <a:pt x="16071" y="49932"/>
                  </a:cubicBezTo>
                  <a:cubicBezTo>
                    <a:pt x="16067" y="49932"/>
                    <a:pt x="16063" y="49932"/>
                    <a:pt x="16058" y="49932"/>
                  </a:cubicBezTo>
                  <a:close/>
                  <a:moveTo>
                    <a:pt x="18985" y="50499"/>
                  </a:moveTo>
                  <a:cubicBezTo>
                    <a:pt x="18941" y="50499"/>
                    <a:pt x="18902" y="50535"/>
                    <a:pt x="18898" y="50581"/>
                  </a:cubicBezTo>
                  <a:cubicBezTo>
                    <a:pt x="18549" y="54171"/>
                    <a:pt x="17675" y="56010"/>
                    <a:pt x="17665" y="56029"/>
                  </a:cubicBezTo>
                  <a:cubicBezTo>
                    <a:pt x="17665" y="56030"/>
                    <a:pt x="17665" y="56030"/>
                    <a:pt x="17663" y="56032"/>
                  </a:cubicBezTo>
                  <a:cubicBezTo>
                    <a:pt x="17663" y="56032"/>
                    <a:pt x="17663" y="56034"/>
                    <a:pt x="17662" y="56034"/>
                  </a:cubicBezTo>
                  <a:cubicBezTo>
                    <a:pt x="17504" y="56420"/>
                    <a:pt x="17165" y="56992"/>
                    <a:pt x="16900" y="56992"/>
                  </a:cubicBezTo>
                  <a:cubicBezTo>
                    <a:pt x="16883" y="56992"/>
                    <a:pt x="16867" y="56990"/>
                    <a:pt x="16850" y="56985"/>
                  </a:cubicBezTo>
                  <a:cubicBezTo>
                    <a:pt x="16841" y="56982"/>
                    <a:pt x="16832" y="56981"/>
                    <a:pt x="16823" y="56981"/>
                  </a:cubicBezTo>
                  <a:cubicBezTo>
                    <a:pt x="16784" y="56981"/>
                    <a:pt x="16750" y="57006"/>
                    <a:pt x="16739" y="57045"/>
                  </a:cubicBezTo>
                  <a:cubicBezTo>
                    <a:pt x="16724" y="57091"/>
                    <a:pt x="16750" y="57142"/>
                    <a:pt x="16798" y="57156"/>
                  </a:cubicBezTo>
                  <a:cubicBezTo>
                    <a:pt x="16832" y="57168"/>
                    <a:pt x="16866" y="57171"/>
                    <a:pt x="16900" y="57171"/>
                  </a:cubicBezTo>
                  <a:cubicBezTo>
                    <a:pt x="17242" y="57171"/>
                    <a:pt x="17550" y="56670"/>
                    <a:pt x="17713" y="56351"/>
                  </a:cubicBezTo>
                  <a:cubicBezTo>
                    <a:pt x="17731" y="56394"/>
                    <a:pt x="17759" y="56436"/>
                    <a:pt x="17795" y="56477"/>
                  </a:cubicBezTo>
                  <a:cubicBezTo>
                    <a:pt x="17891" y="56582"/>
                    <a:pt x="18029" y="56638"/>
                    <a:pt x="18203" y="56641"/>
                  </a:cubicBezTo>
                  <a:lnTo>
                    <a:pt x="18213" y="56641"/>
                  </a:lnTo>
                  <a:cubicBezTo>
                    <a:pt x="18627" y="56641"/>
                    <a:pt x="18978" y="55987"/>
                    <a:pt x="19139" y="55629"/>
                  </a:cubicBezTo>
                  <a:cubicBezTo>
                    <a:pt x="19244" y="55791"/>
                    <a:pt x="19408" y="55849"/>
                    <a:pt x="19514" y="55854"/>
                  </a:cubicBezTo>
                  <a:cubicBezTo>
                    <a:pt x="20299" y="55802"/>
                    <a:pt x="20630" y="54107"/>
                    <a:pt x="20645" y="54034"/>
                  </a:cubicBezTo>
                  <a:cubicBezTo>
                    <a:pt x="20871" y="52867"/>
                    <a:pt x="21012" y="51837"/>
                    <a:pt x="21067" y="50972"/>
                  </a:cubicBezTo>
                  <a:cubicBezTo>
                    <a:pt x="21070" y="50922"/>
                    <a:pt x="21032" y="50879"/>
                    <a:pt x="20981" y="50876"/>
                  </a:cubicBezTo>
                  <a:cubicBezTo>
                    <a:pt x="20979" y="50876"/>
                    <a:pt x="20976" y="50876"/>
                    <a:pt x="20973" y="50876"/>
                  </a:cubicBezTo>
                  <a:cubicBezTo>
                    <a:pt x="20926" y="50876"/>
                    <a:pt x="20888" y="50912"/>
                    <a:pt x="20885" y="50960"/>
                  </a:cubicBezTo>
                  <a:cubicBezTo>
                    <a:pt x="20833" y="51816"/>
                    <a:pt x="20691" y="52840"/>
                    <a:pt x="20466" y="53999"/>
                  </a:cubicBezTo>
                  <a:cubicBezTo>
                    <a:pt x="20380" y="54454"/>
                    <a:pt x="20039" y="55637"/>
                    <a:pt x="19514" y="55673"/>
                  </a:cubicBezTo>
                  <a:cubicBezTo>
                    <a:pt x="19491" y="55670"/>
                    <a:pt x="19289" y="55645"/>
                    <a:pt x="19239" y="55393"/>
                  </a:cubicBezTo>
                  <a:cubicBezTo>
                    <a:pt x="19335" y="55195"/>
                    <a:pt x="19856" y="54015"/>
                    <a:pt x="20161" y="50973"/>
                  </a:cubicBezTo>
                  <a:cubicBezTo>
                    <a:pt x="20167" y="50924"/>
                    <a:pt x="20131" y="50879"/>
                    <a:pt x="20080" y="50876"/>
                  </a:cubicBezTo>
                  <a:cubicBezTo>
                    <a:pt x="20076" y="50876"/>
                    <a:pt x="20072" y="50875"/>
                    <a:pt x="20068" y="50875"/>
                  </a:cubicBezTo>
                  <a:cubicBezTo>
                    <a:pt x="20019" y="50875"/>
                    <a:pt x="19985" y="50910"/>
                    <a:pt x="19981" y="50957"/>
                  </a:cubicBezTo>
                  <a:cubicBezTo>
                    <a:pt x="19658" y="54203"/>
                    <a:pt x="19073" y="55328"/>
                    <a:pt x="19065" y="55339"/>
                  </a:cubicBezTo>
                  <a:cubicBezTo>
                    <a:pt x="19065" y="55341"/>
                    <a:pt x="19064" y="55341"/>
                    <a:pt x="19064" y="55342"/>
                  </a:cubicBezTo>
                  <a:cubicBezTo>
                    <a:pt x="19062" y="55344"/>
                    <a:pt x="19062" y="55348"/>
                    <a:pt x="19060" y="55349"/>
                  </a:cubicBezTo>
                  <a:cubicBezTo>
                    <a:pt x="18897" y="55782"/>
                    <a:pt x="18521" y="56461"/>
                    <a:pt x="18210" y="56461"/>
                  </a:cubicBezTo>
                  <a:lnTo>
                    <a:pt x="18206" y="56461"/>
                  </a:lnTo>
                  <a:cubicBezTo>
                    <a:pt x="18084" y="56458"/>
                    <a:pt x="17990" y="56423"/>
                    <a:pt x="17927" y="56355"/>
                  </a:cubicBezTo>
                  <a:cubicBezTo>
                    <a:pt x="17843" y="56262"/>
                    <a:pt x="17833" y="56130"/>
                    <a:pt x="17832" y="56087"/>
                  </a:cubicBezTo>
                  <a:cubicBezTo>
                    <a:pt x="17924" y="55885"/>
                    <a:pt x="18739" y="54030"/>
                    <a:pt x="19074" y="50597"/>
                  </a:cubicBezTo>
                  <a:cubicBezTo>
                    <a:pt x="19083" y="50549"/>
                    <a:pt x="19046" y="50506"/>
                    <a:pt x="18997" y="50500"/>
                  </a:cubicBezTo>
                  <a:cubicBezTo>
                    <a:pt x="18993" y="50499"/>
                    <a:pt x="18989" y="50499"/>
                    <a:pt x="18985" y="50499"/>
                  </a:cubicBezTo>
                  <a:close/>
                  <a:moveTo>
                    <a:pt x="21378" y="48847"/>
                  </a:moveTo>
                  <a:cubicBezTo>
                    <a:pt x="21530" y="52879"/>
                    <a:pt x="22135" y="66399"/>
                    <a:pt x="23550" y="71581"/>
                  </a:cubicBezTo>
                  <a:cubicBezTo>
                    <a:pt x="25008" y="76914"/>
                    <a:pt x="26572" y="91476"/>
                    <a:pt x="26944" y="95073"/>
                  </a:cubicBezTo>
                  <a:cubicBezTo>
                    <a:pt x="26966" y="95066"/>
                    <a:pt x="26989" y="95061"/>
                    <a:pt x="27015" y="95058"/>
                  </a:cubicBezTo>
                  <a:cubicBezTo>
                    <a:pt x="27027" y="95057"/>
                    <a:pt x="27038" y="95056"/>
                    <a:pt x="27050" y="95056"/>
                  </a:cubicBezTo>
                  <a:cubicBezTo>
                    <a:pt x="27075" y="95056"/>
                    <a:pt x="27100" y="95059"/>
                    <a:pt x="27125" y="95064"/>
                  </a:cubicBezTo>
                  <a:cubicBezTo>
                    <a:pt x="26755" y="91481"/>
                    <a:pt x="25188" y="76882"/>
                    <a:pt x="23725" y="71532"/>
                  </a:cubicBezTo>
                  <a:cubicBezTo>
                    <a:pt x="22320" y="66386"/>
                    <a:pt x="21714" y="52962"/>
                    <a:pt x="21559" y="48883"/>
                  </a:cubicBezTo>
                  <a:cubicBezTo>
                    <a:pt x="21552" y="48884"/>
                    <a:pt x="21545" y="48884"/>
                    <a:pt x="21538" y="48884"/>
                  </a:cubicBezTo>
                  <a:cubicBezTo>
                    <a:pt x="21484" y="48884"/>
                    <a:pt x="21429" y="48870"/>
                    <a:pt x="21378" y="48847"/>
                  </a:cubicBezTo>
                  <a:close/>
                  <a:moveTo>
                    <a:pt x="14361" y="53624"/>
                  </a:moveTo>
                  <a:cubicBezTo>
                    <a:pt x="14354" y="53624"/>
                    <a:pt x="14347" y="53625"/>
                    <a:pt x="14341" y="53626"/>
                  </a:cubicBezTo>
                  <a:cubicBezTo>
                    <a:pt x="14293" y="53637"/>
                    <a:pt x="14261" y="53684"/>
                    <a:pt x="14273" y="53734"/>
                  </a:cubicBezTo>
                  <a:lnTo>
                    <a:pt x="16591" y="64511"/>
                  </a:lnTo>
                  <a:cubicBezTo>
                    <a:pt x="16670" y="70324"/>
                    <a:pt x="15132" y="90154"/>
                    <a:pt x="14740" y="95092"/>
                  </a:cubicBezTo>
                  <a:cubicBezTo>
                    <a:pt x="14776" y="95074"/>
                    <a:pt x="14818" y="95063"/>
                    <a:pt x="14866" y="95058"/>
                  </a:cubicBezTo>
                  <a:cubicBezTo>
                    <a:pt x="14876" y="95057"/>
                    <a:pt x="14885" y="95056"/>
                    <a:pt x="14895" y="95056"/>
                  </a:cubicBezTo>
                  <a:cubicBezTo>
                    <a:pt x="14905" y="95056"/>
                    <a:pt x="14916" y="95057"/>
                    <a:pt x="14926" y="95058"/>
                  </a:cubicBezTo>
                  <a:cubicBezTo>
                    <a:pt x="15306" y="90257"/>
                    <a:pt x="16720" y="72025"/>
                    <a:pt x="16775" y="65357"/>
                  </a:cubicBezTo>
                  <a:lnTo>
                    <a:pt x="22012" y="89705"/>
                  </a:lnTo>
                  <a:cubicBezTo>
                    <a:pt x="22022" y="89748"/>
                    <a:pt x="22060" y="89777"/>
                    <a:pt x="22102" y="89777"/>
                  </a:cubicBezTo>
                  <a:cubicBezTo>
                    <a:pt x="22106" y="89777"/>
                    <a:pt x="22113" y="89777"/>
                    <a:pt x="22121" y="89775"/>
                  </a:cubicBezTo>
                  <a:cubicBezTo>
                    <a:pt x="22170" y="89764"/>
                    <a:pt x="22200" y="89717"/>
                    <a:pt x="22190" y="89668"/>
                  </a:cubicBezTo>
                  <a:lnTo>
                    <a:pt x="16772" y="64482"/>
                  </a:lnTo>
                  <a:lnTo>
                    <a:pt x="14453" y="53695"/>
                  </a:lnTo>
                  <a:cubicBezTo>
                    <a:pt x="14440" y="53655"/>
                    <a:pt x="14403" y="53624"/>
                    <a:pt x="14361" y="53624"/>
                  </a:cubicBezTo>
                  <a:close/>
                  <a:moveTo>
                    <a:pt x="7730" y="95017"/>
                  </a:moveTo>
                  <a:cubicBezTo>
                    <a:pt x="7513" y="95017"/>
                    <a:pt x="7371" y="95037"/>
                    <a:pt x="7353" y="95040"/>
                  </a:cubicBezTo>
                  <a:cubicBezTo>
                    <a:pt x="7306" y="95047"/>
                    <a:pt x="7271" y="95093"/>
                    <a:pt x="7278" y="95144"/>
                  </a:cubicBezTo>
                  <a:cubicBezTo>
                    <a:pt x="7285" y="95188"/>
                    <a:pt x="7324" y="95221"/>
                    <a:pt x="7368" y="95221"/>
                  </a:cubicBezTo>
                  <a:cubicBezTo>
                    <a:pt x="7372" y="95221"/>
                    <a:pt x="7377" y="95220"/>
                    <a:pt x="7381" y="95220"/>
                  </a:cubicBezTo>
                  <a:cubicBezTo>
                    <a:pt x="7385" y="95219"/>
                    <a:pt x="7513" y="95201"/>
                    <a:pt x="7715" y="95201"/>
                  </a:cubicBezTo>
                  <a:cubicBezTo>
                    <a:pt x="8152" y="95201"/>
                    <a:pt x="8940" y="95285"/>
                    <a:pt x="9586" y="95809"/>
                  </a:cubicBezTo>
                  <a:cubicBezTo>
                    <a:pt x="10213" y="96321"/>
                    <a:pt x="10571" y="97130"/>
                    <a:pt x="10648" y="98217"/>
                  </a:cubicBezTo>
                  <a:lnTo>
                    <a:pt x="2291" y="98217"/>
                  </a:lnTo>
                  <a:cubicBezTo>
                    <a:pt x="2240" y="98217"/>
                    <a:pt x="2199" y="98258"/>
                    <a:pt x="2199" y="98308"/>
                  </a:cubicBezTo>
                  <a:cubicBezTo>
                    <a:pt x="2199" y="98359"/>
                    <a:pt x="2240" y="98398"/>
                    <a:pt x="2291" y="98398"/>
                  </a:cubicBezTo>
                  <a:lnTo>
                    <a:pt x="14651" y="98398"/>
                  </a:lnTo>
                  <a:cubicBezTo>
                    <a:pt x="14958" y="98927"/>
                    <a:pt x="15438" y="99227"/>
                    <a:pt x="15471" y="99246"/>
                  </a:cubicBezTo>
                  <a:cubicBezTo>
                    <a:pt x="15486" y="99255"/>
                    <a:pt x="15502" y="99259"/>
                    <a:pt x="15518" y="99259"/>
                  </a:cubicBezTo>
                  <a:cubicBezTo>
                    <a:pt x="15550" y="99259"/>
                    <a:pt x="15579" y="99245"/>
                    <a:pt x="15595" y="99215"/>
                  </a:cubicBezTo>
                  <a:cubicBezTo>
                    <a:pt x="15620" y="99173"/>
                    <a:pt x="15608" y="99117"/>
                    <a:pt x="15566" y="99092"/>
                  </a:cubicBezTo>
                  <a:cubicBezTo>
                    <a:pt x="15559" y="99088"/>
                    <a:pt x="15158" y="98838"/>
                    <a:pt x="14869" y="98398"/>
                  </a:cubicBezTo>
                  <a:lnTo>
                    <a:pt x="29626" y="98398"/>
                  </a:lnTo>
                  <a:cubicBezTo>
                    <a:pt x="29677" y="98398"/>
                    <a:pt x="29718" y="98359"/>
                    <a:pt x="29718" y="98308"/>
                  </a:cubicBezTo>
                  <a:cubicBezTo>
                    <a:pt x="29712" y="98258"/>
                    <a:pt x="29673" y="98217"/>
                    <a:pt x="29623" y="98217"/>
                  </a:cubicBezTo>
                  <a:lnTo>
                    <a:pt x="23243" y="98217"/>
                  </a:lnTo>
                  <a:cubicBezTo>
                    <a:pt x="23163" y="97070"/>
                    <a:pt x="22781" y="96214"/>
                    <a:pt x="22110" y="95668"/>
                  </a:cubicBezTo>
                  <a:cubicBezTo>
                    <a:pt x="21423" y="95110"/>
                    <a:pt x="20608" y="95017"/>
                    <a:pt x="20142" y="95017"/>
                  </a:cubicBezTo>
                  <a:cubicBezTo>
                    <a:pt x="19925" y="95017"/>
                    <a:pt x="19784" y="95037"/>
                    <a:pt x="19768" y="95040"/>
                  </a:cubicBezTo>
                  <a:cubicBezTo>
                    <a:pt x="19718" y="95047"/>
                    <a:pt x="19684" y="95092"/>
                    <a:pt x="19691" y="95144"/>
                  </a:cubicBezTo>
                  <a:cubicBezTo>
                    <a:pt x="19698" y="95188"/>
                    <a:pt x="19738" y="95221"/>
                    <a:pt x="19782" y="95221"/>
                  </a:cubicBezTo>
                  <a:cubicBezTo>
                    <a:pt x="19787" y="95221"/>
                    <a:pt x="19791" y="95220"/>
                    <a:pt x="19795" y="95220"/>
                  </a:cubicBezTo>
                  <a:cubicBezTo>
                    <a:pt x="19800" y="95219"/>
                    <a:pt x="19927" y="95201"/>
                    <a:pt x="20129" y="95201"/>
                  </a:cubicBezTo>
                  <a:cubicBezTo>
                    <a:pt x="20566" y="95201"/>
                    <a:pt x="21353" y="95285"/>
                    <a:pt x="22000" y="95809"/>
                  </a:cubicBezTo>
                  <a:cubicBezTo>
                    <a:pt x="22627" y="96321"/>
                    <a:pt x="22984" y="97130"/>
                    <a:pt x="23064" y="98217"/>
                  </a:cubicBezTo>
                  <a:lnTo>
                    <a:pt x="14765" y="98217"/>
                  </a:lnTo>
                  <a:cubicBezTo>
                    <a:pt x="14635" y="97967"/>
                    <a:pt x="14554" y="97667"/>
                    <a:pt x="14588" y="97330"/>
                  </a:cubicBezTo>
                  <a:cubicBezTo>
                    <a:pt x="14691" y="96336"/>
                    <a:pt x="16326" y="95310"/>
                    <a:pt x="18837" y="95310"/>
                  </a:cubicBezTo>
                  <a:cubicBezTo>
                    <a:pt x="18925" y="95310"/>
                    <a:pt x="19013" y="95311"/>
                    <a:pt x="19103" y="95314"/>
                  </a:cubicBezTo>
                  <a:cubicBezTo>
                    <a:pt x="19160" y="95311"/>
                    <a:pt x="19195" y="95276"/>
                    <a:pt x="19196" y="95227"/>
                  </a:cubicBezTo>
                  <a:cubicBezTo>
                    <a:pt x="19199" y="95176"/>
                    <a:pt x="19158" y="95137"/>
                    <a:pt x="19109" y="95134"/>
                  </a:cubicBezTo>
                  <a:cubicBezTo>
                    <a:pt x="19028" y="95132"/>
                    <a:pt x="18947" y="95131"/>
                    <a:pt x="18867" y="95131"/>
                  </a:cubicBezTo>
                  <a:cubicBezTo>
                    <a:pt x="16522" y="95131"/>
                    <a:pt x="14537" y="96082"/>
                    <a:pt x="14409" y="97311"/>
                  </a:cubicBezTo>
                  <a:cubicBezTo>
                    <a:pt x="14373" y="97655"/>
                    <a:pt x="14441" y="97960"/>
                    <a:pt x="14559" y="98217"/>
                  </a:cubicBezTo>
                  <a:lnTo>
                    <a:pt x="10830" y="98217"/>
                  </a:lnTo>
                  <a:cubicBezTo>
                    <a:pt x="10751" y="97070"/>
                    <a:pt x="10370" y="96214"/>
                    <a:pt x="9699" y="95668"/>
                  </a:cubicBezTo>
                  <a:cubicBezTo>
                    <a:pt x="9012" y="95110"/>
                    <a:pt x="8197" y="95017"/>
                    <a:pt x="7730" y="950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72"/>
            <p:cNvSpPr/>
            <p:nvPr/>
          </p:nvSpPr>
          <p:spPr>
            <a:xfrm>
              <a:off x="6880665" y="2623347"/>
              <a:ext cx="883252" cy="1863233"/>
            </a:xfrm>
            <a:custGeom>
              <a:rect b="b" l="l" r="r" t="t"/>
              <a:pathLst>
                <a:path extrusionOk="0" h="100512" w="47647">
                  <a:moveTo>
                    <a:pt x="30877" y="8012"/>
                  </a:moveTo>
                  <a:cubicBezTo>
                    <a:pt x="30815" y="8012"/>
                    <a:pt x="30749" y="8017"/>
                    <a:pt x="30679" y="8030"/>
                  </a:cubicBezTo>
                  <a:cubicBezTo>
                    <a:pt x="29821" y="8185"/>
                    <a:pt x="28433" y="8683"/>
                    <a:pt x="28642" y="9196"/>
                  </a:cubicBezTo>
                  <a:cubicBezTo>
                    <a:pt x="28676" y="9279"/>
                    <a:pt x="28762" y="9306"/>
                    <a:pt x="28861" y="9306"/>
                  </a:cubicBezTo>
                  <a:cubicBezTo>
                    <a:pt x="29060" y="9306"/>
                    <a:pt x="29315" y="9196"/>
                    <a:pt x="29315" y="9196"/>
                  </a:cubicBezTo>
                  <a:cubicBezTo>
                    <a:pt x="29315" y="9196"/>
                    <a:pt x="30593" y="8775"/>
                    <a:pt x="31200" y="8759"/>
                  </a:cubicBezTo>
                  <a:cubicBezTo>
                    <a:pt x="31756" y="8743"/>
                    <a:pt x="31573" y="8012"/>
                    <a:pt x="30877" y="8012"/>
                  </a:cubicBezTo>
                  <a:close/>
                  <a:moveTo>
                    <a:pt x="25311" y="9971"/>
                  </a:moveTo>
                  <a:cubicBezTo>
                    <a:pt x="25231" y="9971"/>
                    <a:pt x="25132" y="9989"/>
                    <a:pt x="25034" y="10053"/>
                  </a:cubicBezTo>
                  <a:cubicBezTo>
                    <a:pt x="24816" y="10199"/>
                    <a:pt x="24695" y="10516"/>
                    <a:pt x="24677" y="10998"/>
                  </a:cubicBezTo>
                  <a:cubicBezTo>
                    <a:pt x="24676" y="11049"/>
                    <a:pt x="24713" y="11091"/>
                    <a:pt x="24764" y="11093"/>
                  </a:cubicBezTo>
                  <a:lnTo>
                    <a:pt x="24767" y="11093"/>
                  </a:lnTo>
                  <a:cubicBezTo>
                    <a:pt x="24816" y="11093"/>
                    <a:pt x="24857" y="11055"/>
                    <a:pt x="24859" y="11006"/>
                  </a:cubicBezTo>
                  <a:cubicBezTo>
                    <a:pt x="24880" y="10486"/>
                    <a:pt x="25020" y="10284"/>
                    <a:pt x="25134" y="10206"/>
                  </a:cubicBezTo>
                  <a:cubicBezTo>
                    <a:pt x="25198" y="10163"/>
                    <a:pt x="25263" y="10152"/>
                    <a:pt x="25314" y="10152"/>
                  </a:cubicBezTo>
                  <a:cubicBezTo>
                    <a:pt x="25369" y="10152"/>
                    <a:pt x="25408" y="10165"/>
                    <a:pt x="25412" y="10167"/>
                  </a:cubicBezTo>
                  <a:cubicBezTo>
                    <a:pt x="25421" y="10170"/>
                    <a:pt x="25431" y="10172"/>
                    <a:pt x="25441" y="10172"/>
                  </a:cubicBezTo>
                  <a:cubicBezTo>
                    <a:pt x="25478" y="10172"/>
                    <a:pt x="25514" y="10149"/>
                    <a:pt x="25526" y="10111"/>
                  </a:cubicBezTo>
                  <a:cubicBezTo>
                    <a:pt x="25544" y="10065"/>
                    <a:pt x="25520" y="10014"/>
                    <a:pt x="25474" y="9995"/>
                  </a:cubicBezTo>
                  <a:cubicBezTo>
                    <a:pt x="25468" y="9995"/>
                    <a:pt x="25403" y="9971"/>
                    <a:pt x="25311" y="9971"/>
                  </a:cubicBezTo>
                  <a:close/>
                  <a:moveTo>
                    <a:pt x="30701" y="9915"/>
                  </a:moveTo>
                  <a:cubicBezTo>
                    <a:pt x="30651" y="9915"/>
                    <a:pt x="30601" y="9918"/>
                    <a:pt x="30551" y="9923"/>
                  </a:cubicBezTo>
                  <a:cubicBezTo>
                    <a:pt x="30188" y="9953"/>
                    <a:pt x="29825" y="10098"/>
                    <a:pt x="29539" y="10338"/>
                  </a:cubicBezTo>
                  <a:cubicBezTo>
                    <a:pt x="29396" y="10458"/>
                    <a:pt x="29277" y="10602"/>
                    <a:pt x="29180" y="10756"/>
                  </a:cubicBezTo>
                  <a:cubicBezTo>
                    <a:pt x="29151" y="10802"/>
                    <a:pt x="29126" y="10850"/>
                    <a:pt x="29103" y="10897"/>
                  </a:cubicBezTo>
                  <a:cubicBezTo>
                    <a:pt x="29017" y="10820"/>
                    <a:pt x="28928" y="10744"/>
                    <a:pt x="28834" y="10675"/>
                  </a:cubicBezTo>
                  <a:cubicBezTo>
                    <a:pt x="28821" y="10666"/>
                    <a:pt x="28808" y="10661"/>
                    <a:pt x="28794" y="10661"/>
                  </a:cubicBezTo>
                  <a:cubicBezTo>
                    <a:pt x="28788" y="10661"/>
                    <a:pt x="28783" y="10661"/>
                    <a:pt x="28777" y="10663"/>
                  </a:cubicBezTo>
                  <a:cubicBezTo>
                    <a:pt x="28743" y="10672"/>
                    <a:pt x="28721" y="10708"/>
                    <a:pt x="28730" y="10743"/>
                  </a:cubicBezTo>
                  <a:cubicBezTo>
                    <a:pt x="28764" y="10873"/>
                    <a:pt x="28807" y="11001"/>
                    <a:pt x="28853" y="11122"/>
                  </a:cubicBezTo>
                  <a:cubicBezTo>
                    <a:pt x="28899" y="11245"/>
                    <a:pt x="28950" y="11365"/>
                    <a:pt x="29004" y="11483"/>
                  </a:cubicBezTo>
                  <a:cubicBezTo>
                    <a:pt x="29018" y="11516"/>
                    <a:pt x="29042" y="11547"/>
                    <a:pt x="29074" y="11569"/>
                  </a:cubicBezTo>
                  <a:cubicBezTo>
                    <a:pt x="29112" y="11597"/>
                    <a:pt x="29156" y="11611"/>
                    <a:pt x="29199" y="11611"/>
                  </a:cubicBezTo>
                  <a:cubicBezTo>
                    <a:pt x="29266" y="11611"/>
                    <a:pt x="29331" y="11579"/>
                    <a:pt x="29374" y="11521"/>
                  </a:cubicBezTo>
                  <a:lnTo>
                    <a:pt x="29448" y="11419"/>
                  </a:lnTo>
                  <a:cubicBezTo>
                    <a:pt x="29512" y="11335"/>
                    <a:pt x="29596" y="11215"/>
                    <a:pt x="29685" y="11129"/>
                  </a:cubicBezTo>
                  <a:cubicBezTo>
                    <a:pt x="29772" y="11039"/>
                    <a:pt x="29866" y="10955"/>
                    <a:pt x="29968" y="10889"/>
                  </a:cubicBezTo>
                  <a:cubicBezTo>
                    <a:pt x="30169" y="10757"/>
                    <a:pt x="30396" y="10662"/>
                    <a:pt x="30643" y="10619"/>
                  </a:cubicBezTo>
                  <a:cubicBezTo>
                    <a:pt x="30723" y="10605"/>
                    <a:pt x="30803" y="10597"/>
                    <a:pt x="30884" y="10597"/>
                  </a:cubicBezTo>
                  <a:cubicBezTo>
                    <a:pt x="31035" y="10597"/>
                    <a:pt x="31188" y="10624"/>
                    <a:pt x="31347" y="10685"/>
                  </a:cubicBezTo>
                  <a:cubicBezTo>
                    <a:pt x="31589" y="10773"/>
                    <a:pt x="31833" y="10937"/>
                    <a:pt x="32068" y="11133"/>
                  </a:cubicBezTo>
                  <a:lnTo>
                    <a:pt x="32074" y="11139"/>
                  </a:lnTo>
                  <a:cubicBezTo>
                    <a:pt x="32085" y="11148"/>
                    <a:pt x="32099" y="11153"/>
                    <a:pt x="32114" y="11153"/>
                  </a:cubicBezTo>
                  <a:cubicBezTo>
                    <a:pt x="32119" y="11153"/>
                    <a:pt x="32125" y="11152"/>
                    <a:pt x="32130" y="11151"/>
                  </a:cubicBezTo>
                  <a:cubicBezTo>
                    <a:pt x="32165" y="11142"/>
                    <a:pt x="32187" y="11107"/>
                    <a:pt x="32177" y="11074"/>
                  </a:cubicBezTo>
                  <a:cubicBezTo>
                    <a:pt x="32097" y="10743"/>
                    <a:pt x="31901" y="10451"/>
                    <a:pt x="31618" y="10222"/>
                  </a:cubicBezTo>
                  <a:cubicBezTo>
                    <a:pt x="31371" y="10026"/>
                    <a:pt x="31035" y="9915"/>
                    <a:pt x="30701" y="9915"/>
                  </a:cubicBezTo>
                  <a:close/>
                  <a:moveTo>
                    <a:pt x="25838" y="11047"/>
                  </a:moveTo>
                  <a:cubicBezTo>
                    <a:pt x="25836" y="11047"/>
                    <a:pt x="25834" y="11048"/>
                    <a:pt x="25832" y="11048"/>
                  </a:cubicBezTo>
                  <a:cubicBezTo>
                    <a:pt x="25782" y="11049"/>
                    <a:pt x="25744" y="11091"/>
                    <a:pt x="25745" y="11142"/>
                  </a:cubicBezTo>
                  <a:cubicBezTo>
                    <a:pt x="25751" y="11278"/>
                    <a:pt x="25703" y="11315"/>
                    <a:pt x="25619" y="11381"/>
                  </a:cubicBezTo>
                  <a:cubicBezTo>
                    <a:pt x="25536" y="11444"/>
                    <a:pt x="25438" y="11521"/>
                    <a:pt x="25384" y="11698"/>
                  </a:cubicBezTo>
                  <a:cubicBezTo>
                    <a:pt x="25271" y="12084"/>
                    <a:pt x="25696" y="12332"/>
                    <a:pt x="25715" y="12344"/>
                  </a:cubicBezTo>
                  <a:cubicBezTo>
                    <a:pt x="25729" y="12352"/>
                    <a:pt x="25745" y="12355"/>
                    <a:pt x="25760" y="12355"/>
                  </a:cubicBezTo>
                  <a:cubicBezTo>
                    <a:pt x="25790" y="12355"/>
                    <a:pt x="25822" y="12339"/>
                    <a:pt x="25838" y="12310"/>
                  </a:cubicBezTo>
                  <a:cubicBezTo>
                    <a:pt x="25863" y="12267"/>
                    <a:pt x="25848" y="12213"/>
                    <a:pt x="25805" y="12187"/>
                  </a:cubicBezTo>
                  <a:cubicBezTo>
                    <a:pt x="25802" y="12186"/>
                    <a:pt x="25486" y="11997"/>
                    <a:pt x="25558" y="11749"/>
                  </a:cubicBezTo>
                  <a:cubicBezTo>
                    <a:pt x="25594" y="11628"/>
                    <a:pt x="25657" y="11579"/>
                    <a:pt x="25729" y="11525"/>
                  </a:cubicBezTo>
                  <a:cubicBezTo>
                    <a:pt x="25827" y="11451"/>
                    <a:pt x="25936" y="11365"/>
                    <a:pt x="25927" y="11135"/>
                  </a:cubicBezTo>
                  <a:cubicBezTo>
                    <a:pt x="25925" y="11086"/>
                    <a:pt x="25885" y="11047"/>
                    <a:pt x="25838" y="11047"/>
                  </a:cubicBezTo>
                  <a:close/>
                  <a:moveTo>
                    <a:pt x="32954" y="12118"/>
                  </a:moveTo>
                  <a:cubicBezTo>
                    <a:pt x="32870" y="12118"/>
                    <a:pt x="32788" y="12160"/>
                    <a:pt x="32712" y="12239"/>
                  </a:cubicBezTo>
                  <a:cubicBezTo>
                    <a:pt x="32678" y="12276"/>
                    <a:pt x="32678" y="12332"/>
                    <a:pt x="32714" y="12367"/>
                  </a:cubicBezTo>
                  <a:cubicBezTo>
                    <a:pt x="32733" y="12383"/>
                    <a:pt x="32754" y="12392"/>
                    <a:pt x="32778" y="12392"/>
                  </a:cubicBezTo>
                  <a:cubicBezTo>
                    <a:pt x="32801" y="12390"/>
                    <a:pt x="32826" y="12382"/>
                    <a:pt x="32843" y="12363"/>
                  </a:cubicBezTo>
                  <a:cubicBezTo>
                    <a:pt x="32872" y="12332"/>
                    <a:pt x="32917" y="12297"/>
                    <a:pt x="32961" y="12297"/>
                  </a:cubicBezTo>
                  <a:cubicBezTo>
                    <a:pt x="33001" y="12297"/>
                    <a:pt x="33030" y="12326"/>
                    <a:pt x="33032" y="12329"/>
                  </a:cubicBezTo>
                  <a:cubicBezTo>
                    <a:pt x="33049" y="12348"/>
                    <a:pt x="33073" y="12358"/>
                    <a:pt x="33097" y="12358"/>
                  </a:cubicBezTo>
                  <a:cubicBezTo>
                    <a:pt x="33119" y="12358"/>
                    <a:pt x="33141" y="12350"/>
                    <a:pt x="33159" y="12334"/>
                  </a:cubicBezTo>
                  <a:cubicBezTo>
                    <a:pt x="33196" y="12302"/>
                    <a:pt x="33199" y="12244"/>
                    <a:pt x="33167" y="12207"/>
                  </a:cubicBezTo>
                  <a:cubicBezTo>
                    <a:pt x="33159" y="12199"/>
                    <a:pt x="33084" y="12120"/>
                    <a:pt x="32966" y="12119"/>
                  </a:cubicBezTo>
                  <a:cubicBezTo>
                    <a:pt x="32962" y="12119"/>
                    <a:pt x="32958" y="12118"/>
                    <a:pt x="32954" y="12118"/>
                  </a:cubicBezTo>
                  <a:close/>
                  <a:moveTo>
                    <a:pt x="33218" y="10126"/>
                  </a:moveTo>
                  <a:cubicBezTo>
                    <a:pt x="33205" y="10126"/>
                    <a:pt x="33191" y="10128"/>
                    <a:pt x="33178" y="10135"/>
                  </a:cubicBezTo>
                  <a:cubicBezTo>
                    <a:pt x="33133" y="10156"/>
                    <a:pt x="33114" y="10212"/>
                    <a:pt x="33138" y="10257"/>
                  </a:cubicBezTo>
                  <a:cubicBezTo>
                    <a:pt x="33154" y="10290"/>
                    <a:pt x="33546" y="11084"/>
                    <a:pt x="33810" y="11424"/>
                  </a:cubicBezTo>
                  <a:cubicBezTo>
                    <a:pt x="34032" y="11708"/>
                    <a:pt x="33969" y="11894"/>
                    <a:pt x="33962" y="11911"/>
                  </a:cubicBezTo>
                  <a:cubicBezTo>
                    <a:pt x="33916" y="12104"/>
                    <a:pt x="33736" y="12286"/>
                    <a:pt x="33592" y="12286"/>
                  </a:cubicBezTo>
                  <a:lnTo>
                    <a:pt x="33589" y="12286"/>
                  </a:lnTo>
                  <a:cubicBezTo>
                    <a:pt x="33540" y="12286"/>
                    <a:pt x="33501" y="12325"/>
                    <a:pt x="33498" y="12374"/>
                  </a:cubicBezTo>
                  <a:cubicBezTo>
                    <a:pt x="33498" y="12425"/>
                    <a:pt x="33538" y="12464"/>
                    <a:pt x="33586" y="12464"/>
                  </a:cubicBezTo>
                  <a:lnTo>
                    <a:pt x="33591" y="12464"/>
                  </a:lnTo>
                  <a:cubicBezTo>
                    <a:pt x="33592" y="12464"/>
                    <a:pt x="33593" y="12464"/>
                    <a:pt x="33595" y="12464"/>
                  </a:cubicBezTo>
                  <a:cubicBezTo>
                    <a:pt x="33847" y="12464"/>
                    <a:pt x="34077" y="12202"/>
                    <a:pt x="34135" y="11968"/>
                  </a:cubicBezTo>
                  <a:cubicBezTo>
                    <a:pt x="34141" y="11956"/>
                    <a:pt x="34242" y="11686"/>
                    <a:pt x="33953" y="11313"/>
                  </a:cubicBezTo>
                  <a:cubicBezTo>
                    <a:pt x="33701" y="10988"/>
                    <a:pt x="33305" y="10185"/>
                    <a:pt x="33300" y="10177"/>
                  </a:cubicBezTo>
                  <a:cubicBezTo>
                    <a:pt x="33285" y="10144"/>
                    <a:pt x="33252" y="10126"/>
                    <a:pt x="33218" y="10126"/>
                  </a:cubicBezTo>
                  <a:close/>
                  <a:moveTo>
                    <a:pt x="32511" y="11582"/>
                  </a:moveTo>
                  <a:cubicBezTo>
                    <a:pt x="32491" y="11582"/>
                    <a:pt x="32470" y="11589"/>
                    <a:pt x="32453" y="11604"/>
                  </a:cubicBezTo>
                  <a:cubicBezTo>
                    <a:pt x="32442" y="11612"/>
                    <a:pt x="32181" y="11837"/>
                    <a:pt x="32203" y="12109"/>
                  </a:cubicBezTo>
                  <a:cubicBezTo>
                    <a:pt x="32216" y="12261"/>
                    <a:pt x="32310" y="12395"/>
                    <a:pt x="32485" y="12499"/>
                  </a:cubicBezTo>
                  <a:cubicBezTo>
                    <a:pt x="32499" y="12508"/>
                    <a:pt x="32515" y="12512"/>
                    <a:pt x="32531" y="12512"/>
                  </a:cubicBezTo>
                  <a:cubicBezTo>
                    <a:pt x="32561" y="12512"/>
                    <a:pt x="32593" y="12496"/>
                    <a:pt x="32609" y="12469"/>
                  </a:cubicBezTo>
                  <a:cubicBezTo>
                    <a:pt x="32634" y="12425"/>
                    <a:pt x="32622" y="12370"/>
                    <a:pt x="32579" y="12345"/>
                  </a:cubicBezTo>
                  <a:cubicBezTo>
                    <a:pt x="32457" y="12271"/>
                    <a:pt x="32390" y="12187"/>
                    <a:pt x="32383" y="12097"/>
                  </a:cubicBezTo>
                  <a:cubicBezTo>
                    <a:pt x="32370" y="11948"/>
                    <a:pt x="32514" y="11789"/>
                    <a:pt x="32569" y="11741"/>
                  </a:cubicBezTo>
                  <a:cubicBezTo>
                    <a:pt x="32608" y="11708"/>
                    <a:pt x="32611" y="11651"/>
                    <a:pt x="32580" y="11614"/>
                  </a:cubicBezTo>
                  <a:cubicBezTo>
                    <a:pt x="32562" y="11593"/>
                    <a:pt x="32536" y="11582"/>
                    <a:pt x="32511" y="11582"/>
                  </a:cubicBezTo>
                  <a:close/>
                  <a:moveTo>
                    <a:pt x="34303" y="13139"/>
                  </a:moveTo>
                  <a:lnTo>
                    <a:pt x="34303" y="13139"/>
                  </a:lnTo>
                  <a:cubicBezTo>
                    <a:pt x="34303" y="13139"/>
                    <a:pt x="34165" y="13602"/>
                    <a:pt x="33262" y="13602"/>
                  </a:cubicBezTo>
                  <a:cubicBezTo>
                    <a:pt x="32903" y="13602"/>
                    <a:pt x="32423" y="13529"/>
                    <a:pt x="31783" y="13325"/>
                  </a:cubicBezTo>
                  <a:lnTo>
                    <a:pt x="31783" y="13325"/>
                  </a:lnTo>
                  <a:cubicBezTo>
                    <a:pt x="31783" y="13325"/>
                    <a:pt x="31807" y="13621"/>
                    <a:pt x="31934" y="13949"/>
                  </a:cubicBezTo>
                  <a:cubicBezTo>
                    <a:pt x="33090" y="13955"/>
                    <a:pt x="33442" y="14646"/>
                    <a:pt x="33487" y="14743"/>
                  </a:cubicBezTo>
                  <a:cubicBezTo>
                    <a:pt x="34273" y="14408"/>
                    <a:pt x="34303" y="13140"/>
                    <a:pt x="34303" y="13139"/>
                  </a:cubicBezTo>
                  <a:close/>
                  <a:moveTo>
                    <a:pt x="28094" y="15192"/>
                  </a:moveTo>
                  <a:cubicBezTo>
                    <a:pt x="28094" y="15192"/>
                    <a:pt x="28619" y="16897"/>
                    <a:pt x="31527" y="17231"/>
                  </a:cubicBezTo>
                  <a:lnTo>
                    <a:pt x="31376" y="16521"/>
                  </a:lnTo>
                  <a:lnTo>
                    <a:pt x="31376" y="16521"/>
                  </a:lnTo>
                  <a:lnTo>
                    <a:pt x="31376" y="16521"/>
                  </a:lnTo>
                  <a:cubicBezTo>
                    <a:pt x="29281" y="16158"/>
                    <a:pt x="28094" y="15192"/>
                    <a:pt x="28094" y="15192"/>
                  </a:cubicBezTo>
                  <a:close/>
                  <a:moveTo>
                    <a:pt x="30671" y="1"/>
                  </a:moveTo>
                  <a:cubicBezTo>
                    <a:pt x="30112" y="1"/>
                    <a:pt x="29375" y="165"/>
                    <a:pt x="28402" y="601"/>
                  </a:cubicBezTo>
                  <a:cubicBezTo>
                    <a:pt x="28402" y="601"/>
                    <a:pt x="27601" y="113"/>
                    <a:pt x="26706" y="113"/>
                  </a:cubicBezTo>
                  <a:cubicBezTo>
                    <a:pt x="25841" y="113"/>
                    <a:pt x="24888" y="568"/>
                    <a:pt x="24481" y="2358"/>
                  </a:cubicBezTo>
                  <a:cubicBezTo>
                    <a:pt x="24481" y="2358"/>
                    <a:pt x="24098" y="2237"/>
                    <a:pt x="23603" y="2237"/>
                  </a:cubicBezTo>
                  <a:cubicBezTo>
                    <a:pt x="22645" y="2237"/>
                    <a:pt x="21268" y="2690"/>
                    <a:pt x="21440" y="5351"/>
                  </a:cubicBezTo>
                  <a:cubicBezTo>
                    <a:pt x="21440" y="5351"/>
                    <a:pt x="18188" y="5661"/>
                    <a:pt x="19423" y="9117"/>
                  </a:cubicBezTo>
                  <a:cubicBezTo>
                    <a:pt x="19423" y="9117"/>
                    <a:pt x="17211" y="11962"/>
                    <a:pt x="19748" y="14514"/>
                  </a:cubicBezTo>
                  <a:cubicBezTo>
                    <a:pt x="19748" y="14514"/>
                    <a:pt x="19429" y="17650"/>
                    <a:pt x="22515" y="17650"/>
                  </a:cubicBezTo>
                  <a:cubicBezTo>
                    <a:pt x="22546" y="17650"/>
                    <a:pt x="22578" y="17650"/>
                    <a:pt x="22610" y="17649"/>
                  </a:cubicBezTo>
                  <a:cubicBezTo>
                    <a:pt x="22610" y="17649"/>
                    <a:pt x="22751" y="17978"/>
                    <a:pt x="23038" y="18372"/>
                  </a:cubicBezTo>
                  <a:cubicBezTo>
                    <a:pt x="23633" y="18229"/>
                    <a:pt x="24530" y="18063"/>
                    <a:pt x="25689" y="17983"/>
                  </a:cubicBezTo>
                  <a:lnTo>
                    <a:pt x="25769" y="13122"/>
                  </a:lnTo>
                  <a:lnTo>
                    <a:pt x="25771" y="13122"/>
                  </a:lnTo>
                  <a:cubicBezTo>
                    <a:pt x="25779" y="13122"/>
                    <a:pt x="25785" y="13122"/>
                    <a:pt x="25793" y="13120"/>
                  </a:cubicBezTo>
                  <a:cubicBezTo>
                    <a:pt x="26025" y="13064"/>
                    <a:pt x="26223" y="12882"/>
                    <a:pt x="26230" y="12875"/>
                  </a:cubicBezTo>
                  <a:cubicBezTo>
                    <a:pt x="26266" y="12840"/>
                    <a:pt x="26269" y="12784"/>
                    <a:pt x="26236" y="12747"/>
                  </a:cubicBezTo>
                  <a:cubicBezTo>
                    <a:pt x="26218" y="12728"/>
                    <a:pt x="26193" y="12718"/>
                    <a:pt x="26169" y="12718"/>
                  </a:cubicBezTo>
                  <a:cubicBezTo>
                    <a:pt x="26147" y="12718"/>
                    <a:pt x="26125" y="12726"/>
                    <a:pt x="26108" y="12743"/>
                  </a:cubicBezTo>
                  <a:cubicBezTo>
                    <a:pt x="26107" y="12744"/>
                    <a:pt x="25936" y="12898"/>
                    <a:pt x="25750" y="12945"/>
                  </a:cubicBezTo>
                  <a:cubicBezTo>
                    <a:pt x="25700" y="12958"/>
                    <a:pt x="25671" y="13007"/>
                    <a:pt x="25684" y="13054"/>
                  </a:cubicBezTo>
                  <a:cubicBezTo>
                    <a:pt x="25684" y="13056"/>
                    <a:pt x="25686" y="13058"/>
                    <a:pt x="25686" y="13059"/>
                  </a:cubicBezTo>
                  <a:cubicBezTo>
                    <a:pt x="25529" y="13100"/>
                    <a:pt x="25381" y="13103"/>
                    <a:pt x="25381" y="13103"/>
                  </a:cubicBezTo>
                  <a:cubicBezTo>
                    <a:pt x="25381" y="13103"/>
                    <a:pt x="25377" y="13103"/>
                    <a:pt x="25368" y="13103"/>
                  </a:cubicBezTo>
                  <a:cubicBezTo>
                    <a:pt x="25226" y="13103"/>
                    <a:pt x="23967" y="13046"/>
                    <a:pt x="24179" y="11020"/>
                  </a:cubicBezTo>
                  <a:cubicBezTo>
                    <a:pt x="24322" y="9670"/>
                    <a:pt x="24871" y="9447"/>
                    <a:pt x="25219" y="9447"/>
                  </a:cubicBezTo>
                  <a:cubicBezTo>
                    <a:pt x="25392" y="9447"/>
                    <a:pt x="25515" y="9502"/>
                    <a:pt x="25515" y="9502"/>
                  </a:cubicBezTo>
                  <a:cubicBezTo>
                    <a:pt x="25515" y="9502"/>
                    <a:pt x="25820" y="10484"/>
                    <a:pt x="26378" y="10484"/>
                  </a:cubicBezTo>
                  <a:cubicBezTo>
                    <a:pt x="26402" y="10484"/>
                    <a:pt x="26426" y="10482"/>
                    <a:pt x="26451" y="10479"/>
                  </a:cubicBezTo>
                  <a:cubicBezTo>
                    <a:pt x="27056" y="10384"/>
                    <a:pt x="27865" y="9254"/>
                    <a:pt x="27155" y="8014"/>
                  </a:cubicBezTo>
                  <a:cubicBezTo>
                    <a:pt x="27155" y="8014"/>
                    <a:pt x="29799" y="7780"/>
                    <a:pt x="29444" y="5888"/>
                  </a:cubicBezTo>
                  <a:lnTo>
                    <a:pt x="29444" y="5888"/>
                  </a:lnTo>
                  <a:cubicBezTo>
                    <a:pt x="29444" y="5888"/>
                    <a:pt x="30286" y="6712"/>
                    <a:pt x="31417" y="6712"/>
                  </a:cubicBezTo>
                  <a:cubicBezTo>
                    <a:pt x="31820" y="6712"/>
                    <a:pt x="32261" y="6607"/>
                    <a:pt x="32714" y="6322"/>
                  </a:cubicBezTo>
                  <a:cubicBezTo>
                    <a:pt x="32714" y="6322"/>
                    <a:pt x="33492" y="7139"/>
                    <a:pt x="34371" y="7139"/>
                  </a:cubicBezTo>
                  <a:cubicBezTo>
                    <a:pt x="34542" y="7139"/>
                    <a:pt x="34717" y="7108"/>
                    <a:pt x="34891" y="7034"/>
                  </a:cubicBezTo>
                  <a:cubicBezTo>
                    <a:pt x="34952" y="7185"/>
                    <a:pt x="34977" y="7278"/>
                    <a:pt x="34977" y="7278"/>
                  </a:cubicBezTo>
                  <a:cubicBezTo>
                    <a:pt x="34977" y="7278"/>
                    <a:pt x="35013" y="7474"/>
                    <a:pt x="35071" y="7795"/>
                  </a:cubicBezTo>
                  <a:cubicBezTo>
                    <a:pt x="34964" y="7790"/>
                    <a:pt x="34858" y="7787"/>
                    <a:pt x="34753" y="7787"/>
                  </a:cubicBezTo>
                  <a:cubicBezTo>
                    <a:pt x="34558" y="7787"/>
                    <a:pt x="34371" y="7796"/>
                    <a:pt x="34205" y="7811"/>
                  </a:cubicBezTo>
                  <a:cubicBezTo>
                    <a:pt x="33401" y="7886"/>
                    <a:pt x="33318" y="8667"/>
                    <a:pt x="33776" y="8667"/>
                  </a:cubicBezTo>
                  <a:cubicBezTo>
                    <a:pt x="33812" y="8667"/>
                    <a:pt x="33853" y="8662"/>
                    <a:pt x="33897" y="8651"/>
                  </a:cubicBezTo>
                  <a:cubicBezTo>
                    <a:pt x="34222" y="8570"/>
                    <a:pt x="34775" y="8553"/>
                    <a:pt x="35207" y="8553"/>
                  </a:cubicBezTo>
                  <a:cubicBezTo>
                    <a:pt x="35260" y="8854"/>
                    <a:pt x="35319" y="9190"/>
                    <a:pt x="35380" y="9540"/>
                  </a:cubicBezTo>
                  <a:cubicBezTo>
                    <a:pt x="35361" y="9540"/>
                    <a:pt x="35344" y="9540"/>
                    <a:pt x="35326" y="9542"/>
                  </a:cubicBezTo>
                  <a:cubicBezTo>
                    <a:pt x="34948" y="9554"/>
                    <a:pt x="34562" y="9689"/>
                    <a:pt x="34265" y="9934"/>
                  </a:cubicBezTo>
                  <a:cubicBezTo>
                    <a:pt x="33972" y="10178"/>
                    <a:pt x="33769" y="10512"/>
                    <a:pt x="33740" y="10881"/>
                  </a:cubicBezTo>
                  <a:cubicBezTo>
                    <a:pt x="33737" y="10897"/>
                    <a:pt x="33743" y="10916"/>
                    <a:pt x="33756" y="10929"/>
                  </a:cubicBezTo>
                  <a:cubicBezTo>
                    <a:pt x="33768" y="10943"/>
                    <a:pt x="33786" y="10950"/>
                    <a:pt x="33804" y="10950"/>
                  </a:cubicBezTo>
                  <a:cubicBezTo>
                    <a:pt x="33819" y="10950"/>
                    <a:pt x="33835" y="10944"/>
                    <a:pt x="33846" y="10933"/>
                  </a:cubicBezTo>
                  <a:lnTo>
                    <a:pt x="33853" y="10926"/>
                  </a:lnTo>
                  <a:cubicBezTo>
                    <a:pt x="34100" y="10712"/>
                    <a:pt x="34347" y="10547"/>
                    <a:pt x="34594" y="10442"/>
                  </a:cubicBezTo>
                  <a:cubicBezTo>
                    <a:pt x="34843" y="10338"/>
                    <a:pt x="35094" y="10277"/>
                    <a:pt x="35360" y="10262"/>
                  </a:cubicBezTo>
                  <a:cubicBezTo>
                    <a:pt x="35385" y="10260"/>
                    <a:pt x="35411" y="10259"/>
                    <a:pt x="35437" y="10259"/>
                  </a:cubicBezTo>
                  <a:cubicBezTo>
                    <a:pt x="35459" y="10259"/>
                    <a:pt x="35480" y="10260"/>
                    <a:pt x="35501" y="10261"/>
                  </a:cubicBezTo>
                  <a:cubicBezTo>
                    <a:pt x="35637" y="11081"/>
                    <a:pt x="35766" y="11911"/>
                    <a:pt x="35839" y="12521"/>
                  </a:cubicBezTo>
                  <a:cubicBezTo>
                    <a:pt x="36060" y="14381"/>
                    <a:pt x="34996" y="16602"/>
                    <a:pt x="32305" y="16602"/>
                  </a:cubicBezTo>
                  <a:cubicBezTo>
                    <a:pt x="32014" y="16602"/>
                    <a:pt x="31705" y="16576"/>
                    <a:pt x="31376" y="16521"/>
                  </a:cubicBezTo>
                  <a:lnTo>
                    <a:pt x="31376" y="16521"/>
                  </a:lnTo>
                  <a:lnTo>
                    <a:pt x="31805" y="18428"/>
                  </a:lnTo>
                  <a:cubicBezTo>
                    <a:pt x="32123" y="18492"/>
                    <a:pt x="32445" y="18563"/>
                    <a:pt x="32776" y="18640"/>
                  </a:cubicBezTo>
                  <a:cubicBezTo>
                    <a:pt x="33682" y="18856"/>
                    <a:pt x="34492" y="19125"/>
                    <a:pt x="35218" y="19499"/>
                  </a:cubicBezTo>
                  <a:cubicBezTo>
                    <a:pt x="36058" y="19327"/>
                    <a:pt x="36949" y="18752"/>
                    <a:pt x="37148" y="17142"/>
                  </a:cubicBezTo>
                  <a:cubicBezTo>
                    <a:pt x="37148" y="17142"/>
                    <a:pt x="39643" y="16226"/>
                    <a:pt x="38496" y="12737"/>
                  </a:cubicBezTo>
                  <a:cubicBezTo>
                    <a:pt x="38498" y="12737"/>
                    <a:pt x="40709" y="10315"/>
                    <a:pt x="38105" y="8042"/>
                  </a:cubicBezTo>
                  <a:cubicBezTo>
                    <a:pt x="38105" y="8042"/>
                    <a:pt x="39462" y="3671"/>
                    <a:pt x="35943" y="3066"/>
                  </a:cubicBezTo>
                  <a:cubicBezTo>
                    <a:pt x="35943" y="3066"/>
                    <a:pt x="35175" y="1240"/>
                    <a:pt x="33546" y="1240"/>
                  </a:cubicBezTo>
                  <a:cubicBezTo>
                    <a:pt x="33208" y="1240"/>
                    <a:pt x="32832" y="1318"/>
                    <a:pt x="32419" y="1509"/>
                  </a:cubicBezTo>
                  <a:cubicBezTo>
                    <a:pt x="32419" y="1509"/>
                    <a:pt x="32366" y="1"/>
                    <a:pt x="30671" y="1"/>
                  </a:cubicBezTo>
                  <a:close/>
                  <a:moveTo>
                    <a:pt x="34304" y="21882"/>
                  </a:moveTo>
                  <a:cubicBezTo>
                    <a:pt x="34274" y="21882"/>
                    <a:pt x="34245" y="21897"/>
                    <a:pt x="34228" y="21925"/>
                  </a:cubicBezTo>
                  <a:cubicBezTo>
                    <a:pt x="34202" y="21968"/>
                    <a:pt x="34215" y="22022"/>
                    <a:pt x="34257" y="22050"/>
                  </a:cubicBezTo>
                  <a:cubicBezTo>
                    <a:pt x="34467" y="22182"/>
                    <a:pt x="39375" y="25363"/>
                    <a:pt x="36276" y="30622"/>
                  </a:cubicBezTo>
                  <a:cubicBezTo>
                    <a:pt x="36264" y="30641"/>
                    <a:pt x="36261" y="30663"/>
                    <a:pt x="36264" y="30684"/>
                  </a:cubicBezTo>
                  <a:cubicBezTo>
                    <a:pt x="36270" y="30715"/>
                    <a:pt x="36836" y="33898"/>
                    <a:pt x="37009" y="36985"/>
                  </a:cubicBezTo>
                  <a:cubicBezTo>
                    <a:pt x="34685" y="36402"/>
                    <a:pt x="30945" y="35608"/>
                    <a:pt x="27060" y="35381"/>
                  </a:cubicBezTo>
                  <a:cubicBezTo>
                    <a:pt x="27076" y="34574"/>
                    <a:pt x="27161" y="28382"/>
                    <a:pt x="26232" y="24018"/>
                  </a:cubicBezTo>
                  <a:cubicBezTo>
                    <a:pt x="26222" y="23978"/>
                    <a:pt x="26187" y="23947"/>
                    <a:pt x="26144" y="23947"/>
                  </a:cubicBezTo>
                  <a:cubicBezTo>
                    <a:pt x="26138" y="23947"/>
                    <a:pt x="26131" y="23948"/>
                    <a:pt x="26124" y="23950"/>
                  </a:cubicBezTo>
                  <a:cubicBezTo>
                    <a:pt x="26078" y="23960"/>
                    <a:pt x="26044" y="24008"/>
                    <a:pt x="26056" y="24056"/>
                  </a:cubicBezTo>
                  <a:cubicBezTo>
                    <a:pt x="27040" y="28686"/>
                    <a:pt x="26880" y="35397"/>
                    <a:pt x="26879" y="35464"/>
                  </a:cubicBezTo>
                  <a:cubicBezTo>
                    <a:pt x="26878" y="35513"/>
                    <a:pt x="26915" y="35554"/>
                    <a:pt x="26965" y="35557"/>
                  </a:cubicBezTo>
                  <a:cubicBezTo>
                    <a:pt x="33308" y="35914"/>
                    <a:pt x="39288" y="37798"/>
                    <a:pt x="39347" y="37817"/>
                  </a:cubicBezTo>
                  <a:cubicBezTo>
                    <a:pt x="39356" y="37818"/>
                    <a:pt x="39366" y="37820"/>
                    <a:pt x="39375" y="37820"/>
                  </a:cubicBezTo>
                  <a:cubicBezTo>
                    <a:pt x="39412" y="37820"/>
                    <a:pt x="39447" y="37795"/>
                    <a:pt x="39460" y="37756"/>
                  </a:cubicBezTo>
                  <a:cubicBezTo>
                    <a:pt x="39475" y="37710"/>
                    <a:pt x="39449" y="37659"/>
                    <a:pt x="39399" y="37644"/>
                  </a:cubicBezTo>
                  <a:cubicBezTo>
                    <a:pt x="39376" y="37637"/>
                    <a:pt x="38547" y="37376"/>
                    <a:pt x="37189" y="37030"/>
                  </a:cubicBezTo>
                  <a:cubicBezTo>
                    <a:pt x="37190" y="37023"/>
                    <a:pt x="37190" y="37016"/>
                    <a:pt x="37190" y="37009"/>
                  </a:cubicBezTo>
                  <a:cubicBezTo>
                    <a:pt x="37031" y="34068"/>
                    <a:pt x="36509" y="31033"/>
                    <a:pt x="36448" y="30684"/>
                  </a:cubicBezTo>
                  <a:cubicBezTo>
                    <a:pt x="39601" y="25291"/>
                    <a:pt x="34405" y="21928"/>
                    <a:pt x="34353" y="21896"/>
                  </a:cubicBezTo>
                  <a:cubicBezTo>
                    <a:pt x="34337" y="21887"/>
                    <a:pt x="34321" y="21882"/>
                    <a:pt x="34304" y="21882"/>
                  </a:cubicBezTo>
                  <a:close/>
                  <a:moveTo>
                    <a:pt x="45000" y="41274"/>
                  </a:moveTo>
                  <a:cubicBezTo>
                    <a:pt x="44976" y="41274"/>
                    <a:pt x="44952" y="41283"/>
                    <a:pt x="44934" y="41300"/>
                  </a:cubicBezTo>
                  <a:cubicBezTo>
                    <a:pt x="44897" y="41334"/>
                    <a:pt x="44897" y="41390"/>
                    <a:pt x="44934" y="41425"/>
                  </a:cubicBezTo>
                  <a:lnTo>
                    <a:pt x="47478" y="43842"/>
                  </a:lnTo>
                  <a:cubicBezTo>
                    <a:pt x="47496" y="43859"/>
                    <a:pt x="47519" y="43867"/>
                    <a:pt x="47545" y="43867"/>
                  </a:cubicBezTo>
                  <a:cubicBezTo>
                    <a:pt x="47568" y="43867"/>
                    <a:pt x="47591" y="43858"/>
                    <a:pt x="47610" y="43842"/>
                  </a:cubicBezTo>
                  <a:cubicBezTo>
                    <a:pt x="47647" y="43807"/>
                    <a:pt x="47647" y="43751"/>
                    <a:pt x="47610" y="43717"/>
                  </a:cubicBezTo>
                  <a:lnTo>
                    <a:pt x="45066" y="41300"/>
                  </a:lnTo>
                  <a:cubicBezTo>
                    <a:pt x="45048" y="41283"/>
                    <a:pt x="45024" y="41274"/>
                    <a:pt x="45000" y="41274"/>
                  </a:cubicBezTo>
                  <a:close/>
                  <a:moveTo>
                    <a:pt x="17671" y="26605"/>
                  </a:moveTo>
                  <a:cubicBezTo>
                    <a:pt x="17666" y="26605"/>
                    <a:pt x="17662" y="26605"/>
                    <a:pt x="17658" y="26606"/>
                  </a:cubicBezTo>
                  <a:cubicBezTo>
                    <a:pt x="17608" y="26613"/>
                    <a:pt x="17572" y="26658"/>
                    <a:pt x="17579" y="26707"/>
                  </a:cubicBezTo>
                  <a:cubicBezTo>
                    <a:pt x="18450" y="33283"/>
                    <a:pt x="19241" y="37884"/>
                    <a:pt x="19931" y="40383"/>
                  </a:cubicBezTo>
                  <a:cubicBezTo>
                    <a:pt x="20643" y="42971"/>
                    <a:pt x="26589" y="43395"/>
                    <a:pt x="37917" y="43976"/>
                  </a:cubicBezTo>
                  <a:lnTo>
                    <a:pt x="37923" y="43976"/>
                  </a:lnTo>
                  <a:cubicBezTo>
                    <a:pt x="37971" y="43976"/>
                    <a:pt x="38010" y="43938"/>
                    <a:pt x="38015" y="43891"/>
                  </a:cubicBezTo>
                  <a:cubicBezTo>
                    <a:pt x="38018" y="43841"/>
                    <a:pt x="37980" y="43798"/>
                    <a:pt x="37929" y="43797"/>
                  </a:cubicBezTo>
                  <a:cubicBezTo>
                    <a:pt x="27625" y="43269"/>
                    <a:pt x="20818" y="42919"/>
                    <a:pt x="20105" y="40337"/>
                  </a:cubicBezTo>
                  <a:cubicBezTo>
                    <a:pt x="19417" y="37843"/>
                    <a:pt x="18627" y="33252"/>
                    <a:pt x="17759" y="26684"/>
                  </a:cubicBezTo>
                  <a:cubicBezTo>
                    <a:pt x="17753" y="26639"/>
                    <a:pt x="17716" y="26605"/>
                    <a:pt x="17671" y="26605"/>
                  </a:cubicBezTo>
                  <a:close/>
                  <a:moveTo>
                    <a:pt x="43891" y="42012"/>
                  </a:moveTo>
                  <a:cubicBezTo>
                    <a:pt x="43865" y="42012"/>
                    <a:pt x="43839" y="42023"/>
                    <a:pt x="43820" y="42042"/>
                  </a:cubicBezTo>
                  <a:cubicBezTo>
                    <a:pt x="43786" y="42078"/>
                    <a:pt x="43789" y="42135"/>
                    <a:pt x="43828" y="42167"/>
                  </a:cubicBezTo>
                  <a:lnTo>
                    <a:pt x="46629" y="44530"/>
                  </a:lnTo>
                  <a:cubicBezTo>
                    <a:pt x="46646" y="44545"/>
                    <a:pt x="46670" y="44552"/>
                    <a:pt x="46691" y="44552"/>
                  </a:cubicBezTo>
                  <a:cubicBezTo>
                    <a:pt x="46719" y="44552"/>
                    <a:pt x="46745" y="44542"/>
                    <a:pt x="46763" y="44521"/>
                  </a:cubicBezTo>
                  <a:cubicBezTo>
                    <a:pt x="46797" y="44485"/>
                    <a:pt x="46793" y="44430"/>
                    <a:pt x="46755" y="44396"/>
                  </a:cubicBezTo>
                  <a:lnTo>
                    <a:pt x="43953" y="42035"/>
                  </a:lnTo>
                  <a:cubicBezTo>
                    <a:pt x="43935" y="42020"/>
                    <a:pt x="43913" y="42012"/>
                    <a:pt x="43891" y="42012"/>
                  </a:cubicBezTo>
                  <a:close/>
                  <a:moveTo>
                    <a:pt x="41809" y="42533"/>
                  </a:moveTo>
                  <a:cubicBezTo>
                    <a:pt x="41789" y="42533"/>
                    <a:pt x="41769" y="42539"/>
                    <a:pt x="41752" y="42552"/>
                  </a:cubicBezTo>
                  <a:cubicBezTo>
                    <a:pt x="40058" y="43785"/>
                    <a:pt x="40003" y="44610"/>
                    <a:pt x="40000" y="44643"/>
                  </a:cubicBezTo>
                  <a:cubicBezTo>
                    <a:pt x="39999" y="44693"/>
                    <a:pt x="40039" y="44735"/>
                    <a:pt x="40090" y="44736"/>
                  </a:cubicBezTo>
                  <a:lnTo>
                    <a:pt x="40095" y="44736"/>
                  </a:lnTo>
                  <a:cubicBezTo>
                    <a:pt x="40145" y="44736"/>
                    <a:pt x="40186" y="44700"/>
                    <a:pt x="40189" y="44653"/>
                  </a:cubicBezTo>
                  <a:cubicBezTo>
                    <a:pt x="40189" y="44646"/>
                    <a:pt x="40257" y="43867"/>
                    <a:pt x="41868" y="42694"/>
                  </a:cubicBezTo>
                  <a:cubicBezTo>
                    <a:pt x="41909" y="42665"/>
                    <a:pt x="41916" y="42608"/>
                    <a:pt x="41884" y="42568"/>
                  </a:cubicBezTo>
                  <a:cubicBezTo>
                    <a:pt x="41865" y="42545"/>
                    <a:pt x="41837" y="42533"/>
                    <a:pt x="41809" y="42533"/>
                  </a:cubicBezTo>
                  <a:close/>
                  <a:moveTo>
                    <a:pt x="42700" y="43239"/>
                  </a:moveTo>
                  <a:cubicBezTo>
                    <a:pt x="42669" y="43239"/>
                    <a:pt x="42638" y="43254"/>
                    <a:pt x="42620" y="43282"/>
                  </a:cubicBezTo>
                  <a:cubicBezTo>
                    <a:pt x="41980" y="44259"/>
                    <a:pt x="41260" y="45083"/>
                    <a:pt x="41253" y="45090"/>
                  </a:cubicBezTo>
                  <a:cubicBezTo>
                    <a:pt x="41219" y="45128"/>
                    <a:pt x="41225" y="45183"/>
                    <a:pt x="41266" y="45215"/>
                  </a:cubicBezTo>
                  <a:cubicBezTo>
                    <a:pt x="41283" y="45228"/>
                    <a:pt x="41304" y="45235"/>
                    <a:pt x="41325" y="45235"/>
                  </a:cubicBezTo>
                  <a:cubicBezTo>
                    <a:pt x="41353" y="45235"/>
                    <a:pt x="41379" y="45224"/>
                    <a:pt x="41398" y="45202"/>
                  </a:cubicBezTo>
                  <a:cubicBezTo>
                    <a:pt x="41405" y="45193"/>
                    <a:pt x="42132" y="44363"/>
                    <a:pt x="42780" y="43373"/>
                  </a:cubicBezTo>
                  <a:cubicBezTo>
                    <a:pt x="42807" y="43333"/>
                    <a:pt x="42793" y="43277"/>
                    <a:pt x="42749" y="43253"/>
                  </a:cubicBezTo>
                  <a:cubicBezTo>
                    <a:pt x="42734" y="43244"/>
                    <a:pt x="42717" y="43239"/>
                    <a:pt x="42700" y="43239"/>
                  </a:cubicBezTo>
                  <a:close/>
                  <a:moveTo>
                    <a:pt x="43146" y="42771"/>
                  </a:moveTo>
                  <a:cubicBezTo>
                    <a:pt x="43122" y="42771"/>
                    <a:pt x="43098" y="42780"/>
                    <a:pt x="43080" y="42797"/>
                  </a:cubicBezTo>
                  <a:cubicBezTo>
                    <a:pt x="43044" y="42832"/>
                    <a:pt x="43044" y="42887"/>
                    <a:pt x="43080" y="42922"/>
                  </a:cubicBezTo>
                  <a:lnTo>
                    <a:pt x="45561" y="45238"/>
                  </a:lnTo>
                  <a:cubicBezTo>
                    <a:pt x="45580" y="45254"/>
                    <a:pt x="45603" y="45264"/>
                    <a:pt x="45628" y="45264"/>
                  </a:cubicBezTo>
                  <a:cubicBezTo>
                    <a:pt x="45652" y="45264"/>
                    <a:pt x="45675" y="45257"/>
                    <a:pt x="45694" y="45238"/>
                  </a:cubicBezTo>
                  <a:cubicBezTo>
                    <a:pt x="45731" y="45205"/>
                    <a:pt x="45731" y="45148"/>
                    <a:pt x="45694" y="45113"/>
                  </a:cubicBezTo>
                  <a:lnTo>
                    <a:pt x="43212" y="42797"/>
                  </a:lnTo>
                  <a:cubicBezTo>
                    <a:pt x="43194" y="42780"/>
                    <a:pt x="43170" y="42771"/>
                    <a:pt x="43146" y="42771"/>
                  </a:cubicBezTo>
                  <a:close/>
                  <a:moveTo>
                    <a:pt x="43572" y="43882"/>
                  </a:moveTo>
                  <a:cubicBezTo>
                    <a:pt x="43529" y="43882"/>
                    <a:pt x="43490" y="43912"/>
                    <a:pt x="43481" y="43954"/>
                  </a:cubicBezTo>
                  <a:cubicBezTo>
                    <a:pt x="43479" y="43964"/>
                    <a:pt x="43266" y="44952"/>
                    <a:pt x="42305" y="45685"/>
                  </a:cubicBezTo>
                  <a:cubicBezTo>
                    <a:pt x="42264" y="45716"/>
                    <a:pt x="42257" y="45772"/>
                    <a:pt x="42291" y="45810"/>
                  </a:cubicBezTo>
                  <a:cubicBezTo>
                    <a:pt x="42308" y="45832"/>
                    <a:pt x="42336" y="45844"/>
                    <a:pt x="42363" y="45844"/>
                  </a:cubicBezTo>
                  <a:cubicBezTo>
                    <a:pt x="42384" y="45844"/>
                    <a:pt x="42405" y="45836"/>
                    <a:pt x="42423" y="45823"/>
                  </a:cubicBezTo>
                  <a:cubicBezTo>
                    <a:pt x="43440" y="45048"/>
                    <a:pt x="43656" y="44031"/>
                    <a:pt x="43664" y="43989"/>
                  </a:cubicBezTo>
                  <a:cubicBezTo>
                    <a:pt x="43675" y="43939"/>
                    <a:pt x="43642" y="43893"/>
                    <a:pt x="43591" y="43884"/>
                  </a:cubicBezTo>
                  <a:cubicBezTo>
                    <a:pt x="43585" y="43883"/>
                    <a:pt x="43578" y="43882"/>
                    <a:pt x="43572" y="43882"/>
                  </a:cubicBezTo>
                  <a:close/>
                  <a:moveTo>
                    <a:pt x="40515" y="48667"/>
                  </a:moveTo>
                  <a:cubicBezTo>
                    <a:pt x="40461" y="48667"/>
                    <a:pt x="40425" y="48705"/>
                    <a:pt x="40424" y="48751"/>
                  </a:cubicBezTo>
                  <a:cubicBezTo>
                    <a:pt x="40315" y="51015"/>
                    <a:pt x="39996" y="52240"/>
                    <a:pt x="39816" y="52764"/>
                  </a:cubicBezTo>
                  <a:lnTo>
                    <a:pt x="39816" y="52777"/>
                  </a:lnTo>
                  <a:cubicBezTo>
                    <a:pt x="39826" y="52840"/>
                    <a:pt x="39829" y="52905"/>
                    <a:pt x="39835" y="52966"/>
                  </a:cubicBezTo>
                  <a:cubicBezTo>
                    <a:pt x="39843" y="53030"/>
                    <a:pt x="39854" y="53095"/>
                    <a:pt x="39858" y="53159"/>
                  </a:cubicBezTo>
                  <a:cubicBezTo>
                    <a:pt x="39859" y="53159"/>
                    <a:pt x="39859" y="53156"/>
                    <a:pt x="39859" y="53156"/>
                  </a:cubicBezTo>
                  <a:cubicBezTo>
                    <a:pt x="39884" y="53111"/>
                    <a:pt x="40456" y="51992"/>
                    <a:pt x="40610" y="48758"/>
                  </a:cubicBezTo>
                  <a:cubicBezTo>
                    <a:pt x="40614" y="48710"/>
                    <a:pt x="40574" y="48668"/>
                    <a:pt x="40521" y="48667"/>
                  </a:cubicBezTo>
                  <a:cubicBezTo>
                    <a:pt x="40519" y="48667"/>
                    <a:pt x="40517" y="48667"/>
                    <a:pt x="40515" y="48667"/>
                  </a:cubicBezTo>
                  <a:close/>
                  <a:moveTo>
                    <a:pt x="31791" y="56719"/>
                  </a:moveTo>
                  <a:cubicBezTo>
                    <a:pt x="31754" y="56719"/>
                    <a:pt x="31719" y="56741"/>
                    <a:pt x="31705" y="56777"/>
                  </a:cubicBezTo>
                  <a:lnTo>
                    <a:pt x="25121" y="74918"/>
                  </a:lnTo>
                  <a:cubicBezTo>
                    <a:pt x="25105" y="74964"/>
                    <a:pt x="25128" y="75018"/>
                    <a:pt x="25176" y="75034"/>
                  </a:cubicBezTo>
                  <a:cubicBezTo>
                    <a:pt x="25187" y="75037"/>
                    <a:pt x="25195" y="75040"/>
                    <a:pt x="25207" y="75040"/>
                  </a:cubicBezTo>
                  <a:cubicBezTo>
                    <a:pt x="25243" y="75040"/>
                    <a:pt x="25278" y="75015"/>
                    <a:pt x="25293" y="74979"/>
                  </a:cubicBezTo>
                  <a:lnTo>
                    <a:pt x="31876" y="56840"/>
                  </a:lnTo>
                  <a:cubicBezTo>
                    <a:pt x="31892" y="56792"/>
                    <a:pt x="31869" y="56740"/>
                    <a:pt x="31821" y="56724"/>
                  </a:cubicBezTo>
                  <a:cubicBezTo>
                    <a:pt x="31811" y="56720"/>
                    <a:pt x="31801" y="56719"/>
                    <a:pt x="31791" y="56719"/>
                  </a:cubicBezTo>
                  <a:close/>
                  <a:moveTo>
                    <a:pt x="24765" y="46001"/>
                  </a:moveTo>
                  <a:cubicBezTo>
                    <a:pt x="24727" y="46001"/>
                    <a:pt x="24691" y="46024"/>
                    <a:pt x="24679" y="46063"/>
                  </a:cubicBezTo>
                  <a:lnTo>
                    <a:pt x="8593" y="94383"/>
                  </a:lnTo>
                  <a:cubicBezTo>
                    <a:pt x="8576" y="94431"/>
                    <a:pt x="8602" y="94482"/>
                    <a:pt x="8651" y="94498"/>
                  </a:cubicBezTo>
                  <a:cubicBezTo>
                    <a:pt x="8660" y="94501"/>
                    <a:pt x="8670" y="94502"/>
                    <a:pt x="8680" y="94502"/>
                  </a:cubicBezTo>
                  <a:cubicBezTo>
                    <a:pt x="8681" y="94503"/>
                    <a:pt x="8682" y="94503"/>
                    <a:pt x="8683" y="94503"/>
                  </a:cubicBezTo>
                  <a:cubicBezTo>
                    <a:pt x="8719" y="94503"/>
                    <a:pt x="8753" y="94477"/>
                    <a:pt x="8765" y="94440"/>
                  </a:cubicBezTo>
                  <a:lnTo>
                    <a:pt x="24851" y="46119"/>
                  </a:lnTo>
                  <a:cubicBezTo>
                    <a:pt x="24867" y="46071"/>
                    <a:pt x="24843" y="46021"/>
                    <a:pt x="24793" y="46005"/>
                  </a:cubicBezTo>
                  <a:cubicBezTo>
                    <a:pt x="24784" y="46002"/>
                    <a:pt x="24775" y="46001"/>
                    <a:pt x="24765" y="46001"/>
                  </a:cubicBezTo>
                  <a:close/>
                  <a:moveTo>
                    <a:pt x="32977" y="46069"/>
                  </a:moveTo>
                  <a:cubicBezTo>
                    <a:pt x="32974" y="46069"/>
                    <a:pt x="32970" y="46070"/>
                    <a:pt x="32966" y="46070"/>
                  </a:cubicBezTo>
                  <a:cubicBezTo>
                    <a:pt x="32916" y="46073"/>
                    <a:pt x="32879" y="46115"/>
                    <a:pt x="32881" y="46166"/>
                  </a:cubicBezTo>
                  <a:lnTo>
                    <a:pt x="35644" y="94417"/>
                  </a:lnTo>
                  <a:cubicBezTo>
                    <a:pt x="35646" y="94463"/>
                    <a:pt x="35686" y="94501"/>
                    <a:pt x="35736" y="94501"/>
                  </a:cubicBezTo>
                  <a:cubicBezTo>
                    <a:pt x="35737" y="94502"/>
                    <a:pt x="35737" y="94503"/>
                    <a:pt x="35738" y="94503"/>
                  </a:cubicBezTo>
                  <a:cubicBezTo>
                    <a:pt x="35739" y="94503"/>
                    <a:pt x="35739" y="94502"/>
                    <a:pt x="35740" y="94501"/>
                  </a:cubicBezTo>
                  <a:cubicBezTo>
                    <a:pt x="35791" y="94498"/>
                    <a:pt x="35827" y="94456"/>
                    <a:pt x="35826" y="94405"/>
                  </a:cubicBezTo>
                  <a:lnTo>
                    <a:pt x="33062" y="46156"/>
                  </a:lnTo>
                  <a:cubicBezTo>
                    <a:pt x="33061" y="46109"/>
                    <a:pt x="33029" y="46069"/>
                    <a:pt x="32977" y="46069"/>
                  </a:cubicBezTo>
                  <a:close/>
                  <a:moveTo>
                    <a:pt x="36765" y="45814"/>
                  </a:moveTo>
                  <a:cubicBezTo>
                    <a:pt x="36762" y="45814"/>
                    <a:pt x="36759" y="45814"/>
                    <a:pt x="36756" y="45815"/>
                  </a:cubicBezTo>
                  <a:cubicBezTo>
                    <a:pt x="36708" y="45817"/>
                    <a:pt x="36669" y="45862"/>
                    <a:pt x="36675" y="45912"/>
                  </a:cubicBezTo>
                  <a:lnTo>
                    <a:pt x="40993" y="94420"/>
                  </a:lnTo>
                  <a:cubicBezTo>
                    <a:pt x="40997" y="94468"/>
                    <a:pt x="41037" y="94501"/>
                    <a:pt x="41084" y="94501"/>
                  </a:cubicBezTo>
                  <a:cubicBezTo>
                    <a:pt x="41085" y="94502"/>
                    <a:pt x="41086" y="94503"/>
                    <a:pt x="41088" y="94503"/>
                  </a:cubicBezTo>
                  <a:cubicBezTo>
                    <a:pt x="41089" y="94503"/>
                    <a:pt x="41090" y="94502"/>
                    <a:pt x="41092" y="94501"/>
                  </a:cubicBezTo>
                  <a:cubicBezTo>
                    <a:pt x="41140" y="94498"/>
                    <a:pt x="41179" y="94452"/>
                    <a:pt x="41173" y="94404"/>
                  </a:cubicBezTo>
                  <a:lnTo>
                    <a:pt x="36855" y="45896"/>
                  </a:lnTo>
                  <a:cubicBezTo>
                    <a:pt x="36851" y="45849"/>
                    <a:pt x="36817" y="45814"/>
                    <a:pt x="36765" y="45814"/>
                  </a:cubicBezTo>
                  <a:close/>
                  <a:moveTo>
                    <a:pt x="30504" y="46072"/>
                  </a:moveTo>
                  <a:cubicBezTo>
                    <a:pt x="30466" y="46072"/>
                    <a:pt x="30432" y="46096"/>
                    <a:pt x="30419" y="46134"/>
                  </a:cubicBezTo>
                  <a:lnTo>
                    <a:pt x="13671" y="94383"/>
                  </a:lnTo>
                  <a:cubicBezTo>
                    <a:pt x="13655" y="94431"/>
                    <a:pt x="13681" y="94482"/>
                    <a:pt x="13727" y="94498"/>
                  </a:cubicBezTo>
                  <a:cubicBezTo>
                    <a:pt x="13736" y="94501"/>
                    <a:pt x="13748" y="94504"/>
                    <a:pt x="13756" y="94504"/>
                  </a:cubicBezTo>
                  <a:cubicBezTo>
                    <a:pt x="13794" y="94504"/>
                    <a:pt x="13829" y="94479"/>
                    <a:pt x="13842" y="94442"/>
                  </a:cubicBezTo>
                  <a:lnTo>
                    <a:pt x="30590" y="46192"/>
                  </a:lnTo>
                  <a:cubicBezTo>
                    <a:pt x="30606" y="46144"/>
                    <a:pt x="30580" y="46093"/>
                    <a:pt x="30534" y="46077"/>
                  </a:cubicBezTo>
                  <a:cubicBezTo>
                    <a:pt x="30524" y="46074"/>
                    <a:pt x="30514" y="46072"/>
                    <a:pt x="30504" y="46072"/>
                  </a:cubicBezTo>
                  <a:close/>
                  <a:moveTo>
                    <a:pt x="39465" y="95093"/>
                  </a:moveTo>
                  <a:cubicBezTo>
                    <a:pt x="38427" y="95093"/>
                    <a:pt x="36948" y="95201"/>
                    <a:pt x="35845" y="95725"/>
                  </a:cubicBezTo>
                  <a:cubicBezTo>
                    <a:pt x="35798" y="95746"/>
                    <a:pt x="35779" y="95800"/>
                    <a:pt x="35801" y="95844"/>
                  </a:cubicBezTo>
                  <a:cubicBezTo>
                    <a:pt x="35816" y="95880"/>
                    <a:pt x="35848" y="95899"/>
                    <a:pt x="35882" y="95899"/>
                  </a:cubicBezTo>
                  <a:cubicBezTo>
                    <a:pt x="35895" y="95899"/>
                    <a:pt x="35907" y="95894"/>
                    <a:pt x="35920" y="95890"/>
                  </a:cubicBezTo>
                  <a:cubicBezTo>
                    <a:pt x="36991" y="95383"/>
                    <a:pt x="38465" y="95279"/>
                    <a:pt x="39491" y="95279"/>
                  </a:cubicBezTo>
                  <a:cubicBezTo>
                    <a:pt x="40190" y="95279"/>
                    <a:pt x="40681" y="95327"/>
                    <a:pt x="40693" y="95328"/>
                  </a:cubicBezTo>
                  <a:cubicBezTo>
                    <a:pt x="40695" y="95329"/>
                    <a:pt x="40698" y="95329"/>
                    <a:pt x="40701" y="95329"/>
                  </a:cubicBezTo>
                  <a:cubicBezTo>
                    <a:pt x="40746" y="95329"/>
                    <a:pt x="40787" y="95295"/>
                    <a:pt x="40791" y="95247"/>
                  </a:cubicBezTo>
                  <a:cubicBezTo>
                    <a:pt x="40797" y="95198"/>
                    <a:pt x="40761" y="95153"/>
                    <a:pt x="40711" y="95147"/>
                  </a:cubicBezTo>
                  <a:cubicBezTo>
                    <a:pt x="40662" y="95142"/>
                    <a:pt x="40163" y="95093"/>
                    <a:pt x="39465" y="95093"/>
                  </a:cubicBezTo>
                  <a:close/>
                  <a:moveTo>
                    <a:pt x="8152" y="95265"/>
                  </a:moveTo>
                  <a:cubicBezTo>
                    <a:pt x="7639" y="95265"/>
                    <a:pt x="7338" y="95405"/>
                    <a:pt x="7312" y="95418"/>
                  </a:cubicBezTo>
                  <a:cubicBezTo>
                    <a:pt x="7267" y="95440"/>
                    <a:pt x="7248" y="95494"/>
                    <a:pt x="7270" y="95539"/>
                  </a:cubicBezTo>
                  <a:cubicBezTo>
                    <a:pt x="7287" y="95570"/>
                    <a:pt x="7320" y="95589"/>
                    <a:pt x="7353" y="95589"/>
                  </a:cubicBezTo>
                  <a:cubicBezTo>
                    <a:pt x="7366" y="95589"/>
                    <a:pt x="7379" y="95586"/>
                    <a:pt x="7392" y="95579"/>
                  </a:cubicBezTo>
                  <a:cubicBezTo>
                    <a:pt x="7398" y="95577"/>
                    <a:pt x="7669" y="95451"/>
                    <a:pt x="8144" y="95451"/>
                  </a:cubicBezTo>
                  <a:cubicBezTo>
                    <a:pt x="8740" y="95451"/>
                    <a:pt x="9656" y="95649"/>
                    <a:pt x="10772" y="96536"/>
                  </a:cubicBezTo>
                  <a:cubicBezTo>
                    <a:pt x="10788" y="96548"/>
                    <a:pt x="10808" y="96555"/>
                    <a:pt x="10829" y="96555"/>
                  </a:cubicBezTo>
                  <a:cubicBezTo>
                    <a:pt x="10855" y="96555"/>
                    <a:pt x="10881" y="96545"/>
                    <a:pt x="10898" y="96521"/>
                  </a:cubicBezTo>
                  <a:cubicBezTo>
                    <a:pt x="10930" y="96481"/>
                    <a:pt x="10922" y="96424"/>
                    <a:pt x="10884" y="96394"/>
                  </a:cubicBezTo>
                  <a:cubicBezTo>
                    <a:pt x="9730" y="95476"/>
                    <a:pt x="8781" y="95265"/>
                    <a:pt x="8152" y="95265"/>
                  </a:cubicBezTo>
                  <a:close/>
                  <a:moveTo>
                    <a:pt x="32921" y="96671"/>
                  </a:moveTo>
                  <a:cubicBezTo>
                    <a:pt x="32894" y="96671"/>
                    <a:pt x="32866" y="96685"/>
                    <a:pt x="32849" y="96710"/>
                  </a:cubicBezTo>
                  <a:cubicBezTo>
                    <a:pt x="32820" y="96749"/>
                    <a:pt x="32830" y="96807"/>
                    <a:pt x="32871" y="96835"/>
                  </a:cubicBezTo>
                  <a:cubicBezTo>
                    <a:pt x="32874" y="96838"/>
                    <a:pt x="33302" y="97146"/>
                    <a:pt x="33377" y="97713"/>
                  </a:cubicBezTo>
                  <a:cubicBezTo>
                    <a:pt x="33440" y="98198"/>
                    <a:pt x="33235" y="98725"/>
                    <a:pt x="32768" y="99284"/>
                  </a:cubicBezTo>
                  <a:cubicBezTo>
                    <a:pt x="32734" y="99323"/>
                    <a:pt x="32740" y="99378"/>
                    <a:pt x="32778" y="99411"/>
                  </a:cubicBezTo>
                  <a:cubicBezTo>
                    <a:pt x="32794" y="99427"/>
                    <a:pt x="32815" y="99435"/>
                    <a:pt x="32836" y="99435"/>
                  </a:cubicBezTo>
                  <a:cubicBezTo>
                    <a:pt x="32862" y="99435"/>
                    <a:pt x="32887" y="99423"/>
                    <a:pt x="32905" y="99403"/>
                  </a:cubicBezTo>
                  <a:cubicBezTo>
                    <a:pt x="33408" y="98803"/>
                    <a:pt x="33625" y="98227"/>
                    <a:pt x="33554" y="97691"/>
                  </a:cubicBezTo>
                  <a:cubicBezTo>
                    <a:pt x="33469" y="97045"/>
                    <a:pt x="32994" y="96703"/>
                    <a:pt x="32974" y="96688"/>
                  </a:cubicBezTo>
                  <a:cubicBezTo>
                    <a:pt x="32958" y="96677"/>
                    <a:pt x="32939" y="96671"/>
                    <a:pt x="32921" y="96671"/>
                  </a:cubicBezTo>
                  <a:close/>
                  <a:moveTo>
                    <a:pt x="16532" y="96375"/>
                  </a:moveTo>
                  <a:cubicBezTo>
                    <a:pt x="16521" y="96375"/>
                    <a:pt x="16510" y="96377"/>
                    <a:pt x="16500" y="96381"/>
                  </a:cubicBezTo>
                  <a:cubicBezTo>
                    <a:pt x="16450" y="96401"/>
                    <a:pt x="15302" y="96865"/>
                    <a:pt x="15060" y="97845"/>
                  </a:cubicBezTo>
                  <a:cubicBezTo>
                    <a:pt x="14912" y="98440"/>
                    <a:pt x="15135" y="99088"/>
                    <a:pt x="15722" y="99773"/>
                  </a:cubicBezTo>
                  <a:cubicBezTo>
                    <a:pt x="15739" y="99795"/>
                    <a:pt x="15765" y="99803"/>
                    <a:pt x="15790" y="99803"/>
                  </a:cubicBezTo>
                  <a:cubicBezTo>
                    <a:pt x="15812" y="99803"/>
                    <a:pt x="15832" y="99796"/>
                    <a:pt x="15848" y="99781"/>
                  </a:cubicBezTo>
                  <a:cubicBezTo>
                    <a:pt x="15887" y="99748"/>
                    <a:pt x="15890" y="99693"/>
                    <a:pt x="15858" y="99654"/>
                  </a:cubicBezTo>
                  <a:cubicBezTo>
                    <a:pt x="15311" y="99018"/>
                    <a:pt x="15100" y="98424"/>
                    <a:pt x="15234" y="97889"/>
                  </a:cubicBezTo>
                  <a:cubicBezTo>
                    <a:pt x="15453" y="97000"/>
                    <a:pt x="16552" y="96553"/>
                    <a:pt x="16565" y="96548"/>
                  </a:cubicBezTo>
                  <a:cubicBezTo>
                    <a:pt x="16613" y="96530"/>
                    <a:pt x="16635" y="96478"/>
                    <a:pt x="16616" y="96430"/>
                  </a:cubicBezTo>
                  <a:cubicBezTo>
                    <a:pt x="16602" y="96396"/>
                    <a:pt x="16568" y="96375"/>
                    <a:pt x="16532" y="96375"/>
                  </a:cubicBezTo>
                  <a:close/>
                  <a:moveTo>
                    <a:pt x="40324" y="96313"/>
                  </a:moveTo>
                  <a:cubicBezTo>
                    <a:pt x="39081" y="96313"/>
                    <a:pt x="36650" y="96496"/>
                    <a:pt x="35222" y="97809"/>
                  </a:cubicBezTo>
                  <a:cubicBezTo>
                    <a:pt x="34517" y="98456"/>
                    <a:pt x="34148" y="99305"/>
                    <a:pt x="34128" y="100329"/>
                  </a:cubicBezTo>
                  <a:lnTo>
                    <a:pt x="32844" y="100329"/>
                  </a:lnTo>
                  <a:cubicBezTo>
                    <a:pt x="32794" y="100329"/>
                    <a:pt x="32754" y="100369"/>
                    <a:pt x="32754" y="100420"/>
                  </a:cubicBezTo>
                  <a:cubicBezTo>
                    <a:pt x="32754" y="100471"/>
                    <a:pt x="32794" y="100510"/>
                    <a:pt x="32844" y="100510"/>
                  </a:cubicBezTo>
                  <a:lnTo>
                    <a:pt x="43823" y="100510"/>
                  </a:lnTo>
                  <a:cubicBezTo>
                    <a:pt x="43874" y="100510"/>
                    <a:pt x="43915" y="100471"/>
                    <a:pt x="43915" y="100420"/>
                  </a:cubicBezTo>
                  <a:cubicBezTo>
                    <a:pt x="43915" y="100372"/>
                    <a:pt x="43876" y="100333"/>
                    <a:pt x="43830" y="100333"/>
                  </a:cubicBezTo>
                  <a:cubicBezTo>
                    <a:pt x="43828" y="100333"/>
                    <a:pt x="43826" y="100333"/>
                    <a:pt x="43825" y="100333"/>
                  </a:cubicBezTo>
                  <a:lnTo>
                    <a:pt x="34310" y="100333"/>
                  </a:lnTo>
                  <a:cubicBezTo>
                    <a:pt x="34331" y="99361"/>
                    <a:pt x="34679" y="98558"/>
                    <a:pt x="35345" y="97945"/>
                  </a:cubicBezTo>
                  <a:cubicBezTo>
                    <a:pt x="36732" y="96669"/>
                    <a:pt x="39180" y="96499"/>
                    <a:pt x="40382" y="96499"/>
                  </a:cubicBezTo>
                  <a:cubicBezTo>
                    <a:pt x="40809" y="96499"/>
                    <a:pt x="41079" y="96520"/>
                    <a:pt x="41089" y="96521"/>
                  </a:cubicBezTo>
                  <a:cubicBezTo>
                    <a:pt x="41092" y="96522"/>
                    <a:pt x="41094" y="96522"/>
                    <a:pt x="41097" y="96522"/>
                  </a:cubicBezTo>
                  <a:cubicBezTo>
                    <a:pt x="41148" y="96522"/>
                    <a:pt x="41183" y="96484"/>
                    <a:pt x="41188" y="96437"/>
                  </a:cubicBezTo>
                  <a:cubicBezTo>
                    <a:pt x="41190" y="96386"/>
                    <a:pt x="41154" y="96343"/>
                    <a:pt x="41103" y="96340"/>
                  </a:cubicBezTo>
                  <a:cubicBezTo>
                    <a:pt x="41061" y="96336"/>
                    <a:pt x="40768" y="96313"/>
                    <a:pt x="40324" y="96313"/>
                  </a:cubicBezTo>
                  <a:close/>
                  <a:moveTo>
                    <a:pt x="4772" y="96375"/>
                  </a:moveTo>
                  <a:cubicBezTo>
                    <a:pt x="4722" y="96378"/>
                    <a:pt x="4679" y="96411"/>
                    <a:pt x="4677" y="96460"/>
                  </a:cubicBezTo>
                  <a:cubicBezTo>
                    <a:pt x="4676" y="96511"/>
                    <a:pt x="4714" y="96553"/>
                    <a:pt x="4763" y="96555"/>
                  </a:cubicBezTo>
                  <a:cubicBezTo>
                    <a:pt x="4770" y="96555"/>
                    <a:pt x="5538" y="96604"/>
                    <a:pt x="6130" y="97295"/>
                  </a:cubicBezTo>
                  <a:cubicBezTo>
                    <a:pt x="6701" y="97961"/>
                    <a:pt x="6927" y="98983"/>
                    <a:pt x="6802" y="100330"/>
                  </a:cubicBezTo>
                  <a:lnTo>
                    <a:pt x="91" y="100330"/>
                  </a:lnTo>
                  <a:cubicBezTo>
                    <a:pt x="40" y="100330"/>
                    <a:pt x="1" y="100371"/>
                    <a:pt x="1" y="100422"/>
                  </a:cubicBezTo>
                  <a:cubicBezTo>
                    <a:pt x="1" y="100472"/>
                    <a:pt x="40" y="100512"/>
                    <a:pt x="91" y="100512"/>
                  </a:cubicBezTo>
                  <a:lnTo>
                    <a:pt x="15724" y="100512"/>
                  </a:lnTo>
                  <a:cubicBezTo>
                    <a:pt x="15775" y="100512"/>
                    <a:pt x="15816" y="100472"/>
                    <a:pt x="15816" y="100422"/>
                  </a:cubicBezTo>
                  <a:cubicBezTo>
                    <a:pt x="15816" y="100371"/>
                    <a:pt x="15775" y="100330"/>
                    <a:pt x="15724" y="100330"/>
                  </a:cubicBezTo>
                  <a:lnTo>
                    <a:pt x="6984" y="100330"/>
                  </a:lnTo>
                  <a:cubicBezTo>
                    <a:pt x="7109" y="98938"/>
                    <a:pt x="6868" y="97876"/>
                    <a:pt x="6265" y="97176"/>
                  </a:cubicBezTo>
                  <a:cubicBezTo>
                    <a:pt x="5621" y="96427"/>
                    <a:pt x="4807" y="96378"/>
                    <a:pt x="4772" y="96375"/>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0" name="Google Shape;1610;p72"/>
          <p:cNvSpPr/>
          <p:nvPr/>
        </p:nvSpPr>
        <p:spPr>
          <a:xfrm>
            <a:off x="4103100" y="4083811"/>
            <a:ext cx="580175" cy="513125"/>
          </a:xfrm>
          <a:custGeom>
            <a:rect b="b" l="l" r="r" t="t"/>
            <a:pathLst>
              <a:path extrusionOk="0" h="20525" w="23207">
                <a:moveTo>
                  <a:pt x="18996" y="3216"/>
                </a:moveTo>
                <a:cubicBezTo>
                  <a:pt x="19045" y="3216"/>
                  <a:pt x="19084" y="3256"/>
                  <a:pt x="19084" y="3306"/>
                </a:cubicBezTo>
                <a:lnTo>
                  <a:pt x="19084" y="5422"/>
                </a:lnTo>
                <a:cubicBezTo>
                  <a:pt x="19084" y="5471"/>
                  <a:pt x="19045" y="5512"/>
                  <a:pt x="18996" y="5512"/>
                </a:cubicBezTo>
                <a:lnTo>
                  <a:pt x="4212" y="5512"/>
                </a:lnTo>
                <a:cubicBezTo>
                  <a:pt x="4163" y="5512"/>
                  <a:pt x="4124" y="5471"/>
                  <a:pt x="4124" y="5422"/>
                </a:cubicBezTo>
                <a:lnTo>
                  <a:pt x="4124" y="3306"/>
                </a:lnTo>
                <a:cubicBezTo>
                  <a:pt x="4124" y="3256"/>
                  <a:pt x="4163" y="3216"/>
                  <a:pt x="4212" y="3216"/>
                </a:cubicBezTo>
                <a:close/>
                <a:moveTo>
                  <a:pt x="12997" y="7694"/>
                </a:moveTo>
                <a:cubicBezTo>
                  <a:pt x="13046" y="7694"/>
                  <a:pt x="13087" y="7734"/>
                  <a:pt x="13087" y="7784"/>
                </a:cubicBezTo>
                <a:lnTo>
                  <a:pt x="13087" y="9900"/>
                </a:lnTo>
                <a:cubicBezTo>
                  <a:pt x="13087" y="9949"/>
                  <a:pt x="13046" y="9988"/>
                  <a:pt x="12997" y="9988"/>
                </a:cubicBezTo>
                <a:lnTo>
                  <a:pt x="4212" y="9988"/>
                </a:lnTo>
                <a:cubicBezTo>
                  <a:pt x="4163" y="9988"/>
                  <a:pt x="4124" y="9949"/>
                  <a:pt x="4124" y="9900"/>
                </a:cubicBezTo>
                <a:lnTo>
                  <a:pt x="4124" y="7784"/>
                </a:lnTo>
                <a:cubicBezTo>
                  <a:pt x="4124" y="7734"/>
                  <a:pt x="4163" y="7694"/>
                  <a:pt x="4212" y="7694"/>
                </a:cubicBezTo>
                <a:close/>
                <a:moveTo>
                  <a:pt x="368" y="1"/>
                </a:moveTo>
                <a:cubicBezTo>
                  <a:pt x="164" y="1"/>
                  <a:pt x="0" y="166"/>
                  <a:pt x="0" y="368"/>
                </a:cubicBezTo>
                <a:lnTo>
                  <a:pt x="0" y="12974"/>
                </a:lnTo>
                <a:cubicBezTo>
                  <a:pt x="0" y="13177"/>
                  <a:pt x="166" y="13340"/>
                  <a:pt x="368" y="13340"/>
                </a:cubicBezTo>
                <a:lnTo>
                  <a:pt x="5890" y="13340"/>
                </a:lnTo>
                <a:lnTo>
                  <a:pt x="3896" y="20034"/>
                </a:lnTo>
                <a:cubicBezTo>
                  <a:pt x="3915" y="20337"/>
                  <a:pt x="4165" y="20524"/>
                  <a:pt x="4422" y="20524"/>
                </a:cubicBezTo>
                <a:cubicBezTo>
                  <a:pt x="4566" y="20524"/>
                  <a:pt x="4712" y="20466"/>
                  <a:pt x="4821" y="20336"/>
                </a:cubicBezTo>
                <a:lnTo>
                  <a:pt x="13066" y="13340"/>
                </a:lnTo>
                <a:lnTo>
                  <a:pt x="22838" y="13340"/>
                </a:lnTo>
                <a:cubicBezTo>
                  <a:pt x="23041" y="13340"/>
                  <a:pt x="23205" y="13174"/>
                  <a:pt x="23205" y="12974"/>
                </a:cubicBezTo>
                <a:lnTo>
                  <a:pt x="23205" y="368"/>
                </a:lnTo>
                <a:cubicBezTo>
                  <a:pt x="23206" y="166"/>
                  <a:pt x="23041" y="1"/>
                  <a:pt x="228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72"/>
          <p:cNvSpPr/>
          <p:nvPr/>
        </p:nvSpPr>
        <p:spPr>
          <a:xfrm>
            <a:off x="3122600" y="4023136"/>
            <a:ext cx="580150" cy="573800"/>
          </a:xfrm>
          <a:custGeom>
            <a:rect b="b" l="l" r="r" t="t"/>
            <a:pathLst>
              <a:path extrusionOk="0" h="22952" w="23206">
                <a:moveTo>
                  <a:pt x="18995" y="10487"/>
                </a:moveTo>
                <a:cubicBezTo>
                  <a:pt x="19044" y="10487"/>
                  <a:pt x="19083" y="10527"/>
                  <a:pt x="19083" y="10577"/>
                </a:cubicBezTo>
                <a:lnTo>
                  <a:pt x="19083" y="12270"/>
                </a:lnTo>
                <a:cubicBezTo>
                  <a:pt x="19083" y="12320"/>
                  <a:pt x="19044" y="12359"/>
                  <a:pt x="18995" y="12359"/>
                </a:cubicBezTo>
                <a:lnTo>
                  <a:pt x="4212" y="12359"/>
                </a:lnTo>
                <a:cubicBezTo>
                  <a:pt x="4162" y="12359"/>
                  <a:pt x="4123" y="12320"/>
                  <a:pt x="4123" y="12270"/>
                </a:cubicBezTo>
                <a:lnTo>
                  <a:pt x="4123" y="10577"/>
                </a:lnTo>
                <a:cubicBezTo>
                  <a:pt x="4123" y="10527"/>
                  <a:pt x="4162" y="10487"/>
                  <a:pt x="4212" y="10487"/>
                </a:cubicBezTo>
                <a:close/>
                <a:moveTo>
                  <a:pt x="18995" y="14107"/>
                </a:moveTo>
                <a:cubicBezTo>
                  <a:pt x="19044" y="14107"/>
                  <a:pt x="19083" y="14147"/>
                  <a:pt x="19083" y="14195"/>
                </a:cubicBezTo>
                <a:lnTo>
                  <a:pt x="19083" y="15889"/>
                </a:lnTo>
                <a:cubicBezTo>
                  <a:pt x="19083" y="15937"/>
                  <a:pt x="19044" y="15978"/>
                  <a:pt x="18995" y="15978"/>
                </a:cubicBezTo>
                <a:lnTo>
                  <a:pt x="4212" y="15978"/>
                </a:lnTo>
                <a:cubicBezTo>
                  <a:pt x="4162" y="15978"/>
                  <a:pt x="4123" y="15937"/>
                  <a:pt x="4123" y="15889"/>
                </a:cubicBezTo>
                <a:lnTo>
                  <a:pt x="4123" y="14195"/>
                </a:lnTo>
                <a:cubicBezTo>
                  <a:pt x="4123" y="14147"/>
                  <a:pt x="4162" y="14107"/>
                  <a:pt x="4212" y="14107"/>
                </a:cubicBezTo>
                <a:close/>
                <a:moveTo>
                  <a:pt x="12997" y="17727"/>
                </a:moveTo>
                <a:cubicBezTo>
                  <a:pt x="13045" y="17727"/>
                  <a:pt x="13086" y="17766"/>
                  <a:pt x="13086" y="17815"/>
                </a:cubicBezTo>
                <a:lnTo>
                  <a:pt x="13086" y="19507"/>
                </a:lnTo>
                <a:cubicBezTo>
                  <a:pt x="13086" y="19557"/>
                  <a:pt x="13045" y="19597"/>
                  <a:pt x="12997" y="19597"/>
                </a:cubicBezTo>
                <a:lnTo>
                  <a:pt x="4212" y="19597"/>
                </a:lnTo>
                <a:cubicBezTo>
                  <a:pt x="4162" y="19597"/>
                  <a:pt x="4123" y="19557"/>
                  <a:pt x="4123" y="19507"/>
                </a:cubicBezTo>
                <a:lnTo>
                  <a:pt x="4123" y="17815"/>
                </a:lnTo>
                <a:cubicBezTo>
                  <a:pt x="4123" y="17766"/>
                  <a:pt x="4162" y="17727"/>
                  <a:pt x="4212" y="17727"/>
                </a:cubicBezTo>
                <a:close/>
                <a:moveTo>
                  <a:pt x="20555" y="0"/>
                </a:moveTo>
                <a:cubicBezTo>
                  <a:pt x="20411" y="0"/>
                  <a:pt x="20266" y="59"/>
                  <a:pt x="20157" y="188"/>
                </a:cubicBezTo>
                <a:lnTo>
                  <a:pt x="11891" y="7202"/>
                </a:lnTo>
                <a:lnTo>
                  <a:pt x="367" y="7202"/>
                </a:lnTo>
                <a:cubicBezTo>
                  <a:pt x="163" y="7202"/>
                  <a:pt x="1" y="7366"/>
                  <a:pt x="1" y="7568"/>
                </a:cubicBezTo>
                <a:lnTo>
                  <a:pt x="1" y="22585"/>
                </a:lnTo>
                <a:cubicBezTo>
                  <a:pt x="1" y="22788"/>
                  <a:pt x="165" y="22952"/>
                  <a:pt x="367" y="22952"/>
                </a:cubicBezTo>
                <a:lnTo>
                  <a:pt x="22840" y="22952"/>
                </a:lnTo>
                <a:cubicBezTo>
                  <a:pt x="23043" y="22952"/>
                  <a:pt x="23205" y="22786"/>
                  <a:pt x="23205" y="22585"/>
                </a:cubicBezTo>
                <a:lnTo>
                  <a:pt x="23205" y="7568"/>
                </a:lnTo>
                <a:cubicBezTo>
                  <a:pt x="23205" y="7366"/>
                  <a:pt x="23040" y="7202"/>
                  <a:pt x="22840" y="7202"/>
                </a:cubicBezTo>
                <a:lnTo>
                  <a:pt x="19083" y="7202"/>
                </a:lnTo>
                <a:lnTo>
                  <a:pt x="21082" y="492"/>
                </a:lnTo>
                <a:cubicBezTo>
                  <a:pt x="21063" y="189"/>
                  <a:pt x="20812" y="0"/>
                  <a:pt x="2055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72"/>
          <p:cNvSpPr/>
          <p:nvPr/>
        </p:nvSpPr>
        <p:spPr>
          <a:xfrm>
            <a:off x="4024575" y="3513236"/>
            <a:ext cx="614028" cy="341593"/>
          </a:xfrm>
          <a:custGeom>
            <a:rect b="b" l="l" r="r" t="t"/>
            <a:pathLst>
              <a:path extrusionOk="0" h="10002" w="17979">
                <a:moveTo>
                  <a:pt x="7324" y="1768"/>
                </a:moveTo>
                <a:cubicBezTo>
                  <a:pt x="7294" y="1768"/>
                  <a:pt x="7268" y="1794"/>
                  <a:pt x="7268" y="1825"/>
                </a:cubicBezTo>
                <a:lnTo>
                  <a:pt x="7268" y="4139"/>
                </a:lnTo>
                <a:cubicBezTo>
                  <a:pt x="7268" y="4169"/>
                  <a:pt x="7294" y="4195"/>
                  <a:pt x="7324" y="4195"/>
                </a:cubicBezTo>
                <a:lnTo>
                  <a:pt x="17921" y="4195"/>
                </a:lnTo>
                <a:cubicBezTo>
                  <a:pt x="17953" y="4195"/>
                  <a:pt x="17978" y="4171"/>
                  <a:pt x="17978" y="4140"/>
                </a:cubicBezTo>
                <a:lnTo>
                  <a:pt x="17978" y="1825"/>
                </a:lnTo>
                <a:cubicBezTo>
                  <a:pt x="17978" y="1794"/>
                  <a:pt x="17953" y="1768"/>
                  <a:pt x="17921" y="1768"/>
                </a:cubicBezTo>
                <a:close/>
                <a:moveTo>
                  <a:pt x="5426" y="0"/>
                </a:moveTo>
                <a:lnTo>
                  <a:pt x="2186" y="3409"/>
                </a:lnTo>
                <a:lnTo>
                  <a:pt x="957" y="2044"/>
                </a:lnTo>
                <a:lnTo>
                  <a:pt x="0" y="3031"/>
                </a:lnTo>
                <a:lnTo>
                  <a:pt x="2093" y="5409"/>
                </a:lnTo>
                <a:lnTo>
                  <a:pt x="6244" y="1089"/>
                </a:lnTo>
                <a:lnTo>
                  <a:pt x="5426" y="0"/>
                </a:lnTo>
                <a:close/>
                <a:moveTo>
                  <a:pt x="7326" y="6503"/>
                </a:moveTo>
                <a:cubicBezTo>
                  <a:pt x="7295" y="6503"/>
                  <a:pt x="7271" y="6528"/>
                  <a:pt x="7271" y="6558"/>
                </a:cubicBezTo>
                <a:lnTo>
                  <a:pt x="7271" y="8873"/>
                </a:lnTo>
                <a:cubicBezTo>
                  <a:pt x="7271" y="8905"/>
                  <a:pt x="7295" y="8930"/>
                  <a:pt x="7326" y="8930"/>
                </a:cubicBezTo>
                <a:lnTo>
                  <a:pt x="12838" y="8930"/>
                </a:lnTo>
                <a:cubicBezTo>
                  <a:pt x="12869" y="8930"/>
                  <a:pt x="12895" y="8905"/>
                  <a:pt x="12895" y="8873"/>
                </a:cubicBezTo>
                <a:lnTo>
                  <a:pt x="12895" y="6558"/>
                </a:lnTo>
                <a:cubicBezTo>
                  <a:pt x="12895" y="6528"/>
                  <a:pt x="12869" y="6503"/>
                  <a:pt x="12838" y="6503"/>
                </a:cubicBezTo>
                <a:close/>
                <a:moveTo>
                  <a:pt x="5426" y="4591"/>
                </a:moveTo>
                <a:lnTo>
                  <a:pt x="2186" y="8001"/>
                </a:lnTo>
                <a:lnTo>
                  <a:pt x="957" y="6637"/>
                </a:lnTo>
                <a:lnTo>
                  <a:pt x="0" y="7624"/>
                </a:lnTo>
                <a:lnTo>
                  <a:pt x="2093" y="10001"/>
                </a:lnTo>
                <a:lnTo>
                  <a:pt x="6244" y="5680"/>
                </a:lnTo>
                <a:lnTo>
                  <a:pt x="5426" y="459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72"/>
          <p:cNvSpPr/>
          <p:nvPr/>
        </p:nvSpPr>
        <p:spPr>
          <a:xfrm>
            <a:off x="3184775" y="3513236"/>
            <a:ext cx="455750" cy="341600"/>
          </a:xfrm>
          <a:custGeom>
            <a:rect b="b" l="l" r="r" t="t"/>
            <a:pathLst>
              <a:path extrusionOk="0" h="13664" w="18230">
                <a:moveTo>
                  <a:pt x="9988" y="2417"/>
                </a:moveTo>
                <a:cubicBezTo>
                  <a:pt x="9957" y="2417"/>
                  <a:pt x="9931" y="2444"/>
                  <a:pt x="9931" y="2474"/>
                </a:cubicBezTo>
                <a:lnTo>
                  <a:pt x="9931" y="5676"/>
                </a:lnTo>
                <a:cubicBezTo>
                  <a:pt x="9931" y="5708"/>
                  <a:pt x="9957" y="5733"/>
                  <a:pt x="9988" y="5733"/>
                </a:cubicBezTo>
                <a:lnTo>
                  <a:pt x="18173" y="5733"/>
                </a:lnTo>
                <a:cubicBezTo>
                  <a:pt x="18202" y="5733"/>
                  <a:pt x="18228" y="5709"/>
                  <a:pt x="18229" y="5679"/>
                </a:cubicBezTo>
                <a:lnTo>
                  <a:pt x="18229" y="2474"/>
                </a:lnTo>
                <a:cubicBezTo>
                  <a:pt x="18229" y="2444"/>
                  <a:pt x="18203" y="2417"/>
                  <a:pt x="18173" y="2417"/>
                </a:cubicBezTo>
                <a:close/>
                <a:moveTo>
                  <a:pt x="7410" y="1"/>
                </a:moveTo>
                <a:lnTo>
                  <a:pt x="2985" y="4657"/>
                </a:lnTo>
                <a:lnTo>
                  <a:pt x="1307" y="2795"/>
                </a:lnTo>
                <a:lnTo>
                  <a:pt x="0" y="4143"/>
                </a:lnTo>
                <a:lnTo>
                  <a:pt x="2860" y="7389"/>
                </a:lnTo>
                <a:lnTo>
                  <a:pt x="8528" y="1489"/>
                </a:lnTo>
                <a:lnTo>
                  <a:pt x="7410" y="1"/>
                </a:lnTo>
                <a:close/>
                <a:moveTo>
                  <a:pt x="9986" y="8887"/>
                </a:moveTo>
                <a:cubicBezTo>
                  <a:pt x="9956" y="8887"/>
                  <a:pt x="9930" y="8911"/>
                  <a:pt x="9930" y="8942"/>
                </a:cubicBezTo>
                <a:lnTo>
                  <a:pt x="9930" y="12145"/>
                </a:lnTo>
                <a:cubicBezTo>
                  <a:pt x="9930" y="12176"/>
                  <a:pt x="9956" y="12200"/>
                  <a:pt x="9986" y="12200"/>
                </a:cubicBezTo>
                <a:lnTo>
                  <a:pt x="17556" y="12200"/>
                </a:lnTo>
                <a:cubicBezTo>
                  <a:pt x="17586" y="12199"/>
                  <a:pt x="17612" y="12176"/>
                  <a:pt x="17612" y="12145"/>
                </a:cubicBezTo>
                <a:lnTo>
                  <a:pt x="17612" y="8942"/>
                </a:lnTo>
                <a:cubicBezTo>
                  <a:pt x="17612" y="8911"/>
                  <a:pt x="17586" y="8887"/>
                  <a:pt x="17556" y="8887"/>
                </a:cubicBezTo>
                <a:close/>
                <a:moveTo>
                  <a:pt x="7410" y="6275"/>
                </a:moveTo>
                <a:lnTo>
                  <a:pt x="2985" y="10930"/>
                </a:lnTo>
                <a:lnTo>
                  <a:pt x="1307" y="9070"/>
                </a:lnTo>
                <a:lnTo>
                  <a:pt x="0" y="10418"/>
                </a:lnTo>
                <a:lnTo>
                  <a:pt x="2860" y="13663"/>
                </a:lnTo>
                <a:lnTo>
                  <a:pt x="8528" y="7763"/>
                </a:lnTo>
                <a:lnTo>
                  <a:pt x="7410" y="6275"/>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14" name="Google Shape;1614;p72"/>
          <p:cNvGrpSpPr/>
          <p:nvPr/>
        </p:nvGrpSpPr>
        <p:grpSpPr>
          <a:xfrm>
            <a:off x="3141325" y="2984436"/>
            <a:ext cx="843854" cy="258029"/>
            <a:chOff x="2708625" y="3229575"/>
            <a:chExt cx="843854" cy="258029"/>
          </a:xfrm>
        </p:grpSpPr>
        <p:sp>
          <p:nvSpPr>
            <p:cNvPr id="1615" name="Google Shape;1615;p72"/>
            <p:cNvSpPr/>
            <p:nvPr/>
          </p:nvSpPr>
          <p:spPr>
            <a:xfrm>
              <a:off x="3313013" y="3252242"/>
              <a:ext cx="239466" cy="207481"/>
            </a:xfrm>
            <a:custGeom>
              <a:rect b="b" l="l" r="r" t="t"/>
              <a:pathLst>
                <a:path extrusionOk="0" h="5611" w="6476">
                  <a:moveTo>
                    <a:pt x="5626" y="1"/>
                  </a:moveTo>
                  <a:lnTo>
                    <a:pt x="2266" y="3538"/>
                  </a:lnTo>
                  <a:lnTo>
                    <a:pt x="992" y="2124"/>
                  </a:lnTo>
                  <a:lnTo>
                    <a:pt x="0" y="3148"/>
                  </a:lnTo>
                  <a:lnTo>
                    <a:pt x="2170" y="5611"/>
                  </a:lnTo>
                  <a:lnTo>
                    <a:pt x="6475" y="1132"/>
                  </a:lnTo>
                  <a:lnTo>
                    <a:pt x="56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72"/>
            <p:cNvSpPr/>
            <p:nvPr/>
          </p:nvSpPr>
          <p:spPr>
            <a:xfrm>
              <a:off x="3035464" y="3258269"/>
              <a:ext cx="200603" cy="200603"/>
            </a:xfrm>
            <a:custGeom>
              <a:rect b="b" l="l" r="r" t="t"/>
              <a:pathLst>
                <a:path extrusionOk="0" h="5425" w="5425">
                  <a:moveTo>
                    <a:pt x="915" y="1"/>
                  </a:moveTo>
                  <a:lnTo>
                    <a:pt x="1" y="915"/>
                  </a:lnTo>
                  <a:lnTo>
                    <a:pt x="1799" y="2712"/>
                  </a:lnTo>
                  <a:lnTo>
                    <a:pt x="1" y="4510"/>
                  </a:lnTo>
                  <a:lnTo>
                    <a:pt x="915" y="5425"/>
                  </a:lnTo>
                  <a:lnTo>
                    <a:pt x="2713" y="3626"/>
                  </a:lnTo>
                  <a:lnTo>
                    <a:pt x="4510" y="5425"/>
                  </a:lnTo>
                  <a:lnTo>
                    <a:pt x="5425" y="4510"/>
                  </a:lnTo>
                  <a:lnTo>
                    <a:pt x="3628" y="2712"/>
                  </a:lnTo>
                  <a:lnTo>
                    <a:pt x="5425" y="915"/>
                  </a:lnTo>
                  <a:lnTo>
                    <a:pt x="4510" y="1"/>
                  </a:lnTo>
                  <a:lnTo>
                    <a:pt x="2713" y="1797"/>
                  </a:lnTo>
                  <a:lnTo>
                    <a:pt x="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72"/>
            <p:cNvSpPr/>
            <p:nvPr/>
          </p:nvSpPr>
          <p:spPr>
            <a:xfrm>
              <a:off x="2708625" y="3229575"/>
              <a:ext cx="258029" cy="258029"/>
            </a:xfrm>
            <a:custGeom>
              <a:rect b="b" l="l" r="r" t="t"/>
              <a:pathLst>
                <a:path extrusionOk="0" h="6978" w="6978">
                  <a:moveTo>
                    <a:pt x="3490" y="1107"/>
                  </a:moveTo>
                  <a:cubicBezTo>
                    <a:pt x="4800" y="1107"/>
                    <a:pt x="5870" y="2176"/>
                    <a:pt x="5870" y="3488"/>
                  </a:cubicBezTo>
                  <a:cubicBezTo>
                    <a:pt x="5870" y="4801"/>
                    <a:pt x="4800" y="5868"/>
                    <a:pt x="3490" y="5868"/>
                  </a:cubicBezTo>
                  <a:cubicBezTo>
                    <a:pt x="2177" y="5868"/>
                    <a:pt x="1108" y="4800"/>
                    <a:pt x="1108" y="3488"/>
                  </a:cubicBezTo>
                  <a:cubicBezTo>
                    <a:pt x="1108" y="2176"/>
                    <a:pt x="2177" y="1107"/>
                    <a:pt x="3490" y="1107"/>
                  </a:cubicBezTo>
                  <a:close/>
                  <a:moveTo>
                    <a:pt x="3490" y="0"/>
                  </a:moveTo>
                  <a:cubicBezTo>
                    <a:pt x="1563" y="0"/>
                    <a:pt x="0" y="1565"/>
                    <a:pt x="0" y="3488"/>
                  </a:cubicBezTo>
                  <a:cubicBezTo>
                    <a:pt x="0" y="5411"/>
                    <a:pt x="1566" y="6977"/>
                    <a:pt x="3490" y="6977"/>
                  </a:cubicBezTo>
                  <a:cubicBezTo>
                    <a:pt x="5414" y="6977"/>
                    <a:pt x="6977" y="5411"/>
                    <a:pt x="6977" y="3488"/>
                  </a:cubicBezTo>
                  <a:cubicBezTo>
                    <a:pt x="6977" y="1565"/>
                    <a:pt x="5413" y="0"/>
                    <a:pt x="34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1" name="Shape 1621"/>
        <p:cNvGrpSpPr/>
        <p:nvPr/>
      </p:nvGrpSpPr>
      <p:grpSpPr>
        <a:xfrm>
          <a:off x="0" y="0"/>
          <a:ext cx="0" cy="0"/>
          <a:chOff x="0" y="0"/>
          <a:chExt cx="0" cy="0"/>
        </a:xfrm>
      </p:grpSpPr>
      <p:sp>
        <p:nvSpPr>
          <p:cNvPr id="1622" name="Google Shape;1622;p73"/>
          <p:cNvSpPr txBox="1"/>
          <p:nvPr>
            <p:ph idx="1" type="body"/>
          </p:nvPr>
        </p:nvSpPr>
        <p:spPr>
          <a:xfrm>
            <a:off x="720000" y="1215751"/>
            <a:ext cx="7704000" cy="4101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a:solidFill>
                  <a:schemeClr val="dk1"/>
                </a:solidFill>
              </a:rPr>
              <a:t>Did you like the resources on this template? Get them for free at our other websites:</a:t>
            </a:r>
            <a:endParaRPr/>
          </a:p>
        </p:txBody>
      </p:sp>
      <p:sp>
        <p:nvSpPr>
          <p:cNvPr id="1623" name="Google Shape;1623;p7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RESO</a:t>
            </a:r>
            <a:r>
              <a:rPr lang="en"/>
              <a:t>URCES</a:t>
            </a:r>
            <a:endParaRPr/>
          </a:p>
        </p:txBody>
      </p:sp>
      <p:sp>
        <p:nvSpPr>
          <p:cNvPr id="1624" name="Google Shape;1624;p73"/>
          <p:cNvSpPr txBox="1"/>
          <p:nvPr/>
        </p:nvSpPr>
        <p:spPr>
          <a:xfrm>
            <a:off x="4590775" y="1747675"/>
            <a:ext cx="3799200" cy="27801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Clr>
                <a:schemeClr val="dk1"/>
              </a:buClr>
              <a:buSzPts val="1100"/>
              <a:buFont typeface="Arial"/>
              <a:buNone/>
            </a:pPr>
            <a:r>
              <a:rPr b="1" lang="en" sz="2400">
                <a:solidFill>
                  <a:schemeClr val="dk1"/>
                </a:solidFill>
                <a:latin typeface="Carlito"/>
                <a:ea typeface="Carlito"/>
                <a:cs typeface="Carlito"/>
                <a:sym typeface="Carlito"/>
              </a:rPr>
              <a:t>Photos:</a:t>
            </a:r>
            <a:endParaRPr b="1" sz="2400">
              <a:solidFill>
                <a:schemeClr val="dk1"/>
              </a:solidFill>
              <a:latin typeface="Carlito"/>
              <a:ea typeface="Carlito"/>
              <a:cs typeface="Carlito"/>
              <a:sym typeface="Carlito"/>
            </a:endParaRPr>
          </a:p>
          <a:p>
            <a:pPr indent="-317500" lvl="0" marL="457200" rtl="0" algn="l">
              <a:spcBef>
                <a:spcPts val="1000"/>
              </a:spcBef>
              <a:spcAft>
                <a:spcPts val="0"/>
              </a:spcAft>
              <a:buSzPts val="1400"/>
              <a:buFont typeface="Mukta Mahee"/>
              <a:buChar char="●"/>
            </a:pPr>
            <a:r>
              <a:rPr lang="en" u="sng">
                <a:solidFill>
                  <a:schemeClr val="dk1"/>
                </a:solidFill>
                <a:latin typeface="Mukta Mahee"/>
                <a:ea typeface="Mukta Mahee"/>
                <a:cs typeface="Mukta Mahee"/>
                <a:sym typeface="Mukta Mahee"/>
              </a:rPr>
              <a:t>C</a:t>
            </a:r>
            <a:r>
              <a:rPr lang="en" u="sng">
                <a:solidFill>
                  <a:schemeClr val="hlink"/>
                </a:solidFill>
                <a:latin typeface="Mukta Mahee"/>
                <a:ea typeface="Mukta Mahee"/>
                <a:cs typeface="Mukta Mahee"/>
                <a:sym typeface="Mukta Mahee"/>
                <a:hlinkClick r:id="rId3"/>
              </a:rPr>
              <a:t>olleagues working together project</a:t>
            </a:r>
            <a:endParaRPr u="sng">
              <a:solidFill>
                <a:schemeClr val="dk1"/>
              </a:solidFill>
              <a:latin typeface="Mukta Mahee"/>
              <a:ea typeface="Mukta Mahee"/>
              <a:cs typeface="Mukta Mahee"/>
              <a:sym typeface="Mukta Mahee"/>
            </a:endParaRPr>
          </a:p>
          <a:p>
            <a:pPr indent="-317500" lvl="0" marL="457200" rtl="0" algn="l">
              <a:spcBef>
                <a:spcPts val="0"/>
              </a:spcBef>
              <a:spcAft>
                <a:spcPts val="0"/>
              </a:spcAft>
              <a:buSzPts val="1400"/>
              <a:buFont typeface="Mukta Mahee"/>
              <a:buChar char="●"/>
            </a:pPr>
            <a:r>
              <a:rPr lang="en" u="sng">
                <a:solidFill>
                  <a:schemeClr val="dk1"/>
                </a:solidFill>
                <a:latin typeface="Mukta Mahee"/>
                <a:ea typeface="Mukta Mahee"/>
                <a:cs typeface="Mukta Mahee"/>
                <a:sym typeface="Mukta Mahee"/>
              </a:rPr>
              <a:t>P</a:t>
            </a:r>
            <a:r>
              <a:rPr lang="en" u="sng">
                <a:solidFill>
                  <a:schemeClr val="hlink"/>
                </a:solidFill>
                <a:latin typeface="Mukta Mahee"/>
                <a:ea typeface="Mukta Mahee"/>
                <a:cs typeface="Mukta Mahee"/>
                <a:sym typeface="Mukta Mahee"/>
                <a:hlinkClick r:id="rId4"/>
              </a:rPr>
              <a:t>eople having fun their break time</a:t>
            </a:r>
            <a:endParaRPr u="sng">
              <a:solidFill>
                <a:schemeClr val="dk1"/>
              </a:solidFill>
              <a:latin typeface="Mukta Mahee"/>
              <a:ea typeface="Mukta Mahee"/>
              <a:cs typeface="Mukta Mahee"/>
              <a:sym typeface="Mukta Mahee"/>
            </a:endParaRPr>
          </a:p>
          <a:p>
            <a:pPr indent="-317500" lvl="0" marL="457200" rtl="0" algn="l">
              <a:spcBef>
                <a:spcPts val="0"/>
              </a:spcBef>
              <a:spcAft>
                <a:spcPts val="0"/>
              </a:spcAft>
              <a:buSzPts val="1400"/>
              <a:buFont typeface="Mukta Mahee"/>
              <a:buChar char="●"/>
            </a:pPr>
            <a:r>
              <a:rPr lang="en" u="sng">
                <a:solidFill>
                  <a:schemeClr val="dk1"/>
                </a:solidFill>
                <a:latin typeface="Mukta Mahee"/>
                <a:ea typeface="Mukta Mahee"/>
                <a:cs typeface="Mukta Mahee"/>
                <a:sym typeface="Mukta Mahee"/>
              </a:rPr>
              <a:t>M</a:t>
            </a:r>
            <a:r>
              <a:rPr lang="en" u="sng">
                <a:solidFill>
                  <a:schemeClr val="hlink"/>
                </a:solidFill>
                <a:latin typeface="Mukta Mahee"/>
                <a:ea typeface="Mukta Mahee"/>
                <a:cs typeface="Mukta Mahee"/>
                <a:sym typeface="Mukta Mahee"/>
                <a:hlinkClick r:id="rId5"/>
              </a:rPr>
              <a:t>edium shot man hiking tour</a:t>
            </a:r>
            <a:endParaRPr u="sng">
              <a:solidFill>
                <a:schemeClr val="dk1"/>
              </a:solidFill>
              <a:latin typeface="Mukta Mahee"/>
              <a:ea typeface="Mukta Mahee"/>
              <a:cs typeface="Mukta Mahee"/>
              <a:sym typeface="Mukta Mahee"/>
            </a:endParaRPr>
          </a:p>
          <a:p>
            <a:pPr indent="-317500" lvl="0" marL="457200" rtl="0" algn="l">
              <a:spcBef>
                <a:spcPts val="0"/>
              </a:spcBef>
              <a:spcAft>
                <a:spcPts val="0"/>
              </a:spcAft>
              <a:buSzPts val="1400"/>
              <a:buFont typeface="Mukta Mahee"/>
              <a:buChar char="●"/>
            </a:pPr>
            <a:r>
              <a:rPr lang="en" u="sng">
                <a:solidFill>
                  <a:schemeClr val="dk1"/>
                </a:solidFill>
                <a:latin typeface="Mukta Mahee"/>
                <a:ea typeface="Mukta Mahee"/>
                <a:cs typeface="Mukta Mahee"/>
                <a:sym typeface="Mukta Mahee"/>
              </a:rPr>
              <a:t>C</a:t>
            </a:r>
            <a:r>
              <a:rPr lang="en" u="sng">
                <a:solidFill>
                  <a:schemeClr val="hlink"/>
                </a:solidFill>
                <a:latin typeface="Mukta Mahee"/>
                <a:ea typeface="Mukta Mahee"/>
                <a:cs typeface="Mukta Mahee"/>
                <a:sym typeface="Mukta Mahee"/>
                <a:hlinkClick r:id="rId6"/>
              </a:rPr>
              <a:t>lose up beautiful woman posing</a:t>
            </a:r>
            <a:endParaRPr u="sng">
              <a:solidFill>
                <a:schemeClr val="dk1"/>
              </a:solidFill>
              <a:latin typeface="Mukta Mahee"/>
              <a:ea typeface="Mukta Mahee"/>
              <a:cs typeface="Mukta Mahee"/>
              <a:sym typeface="Mukta Mahee"/>
            </a:endParaRPr>
          </a:p>
          <a:p>
            <a:pPr indent="-317500" lvl="0" marL="457200" rtl="0" algn="l">
              <a:spcBef>
                <a:spcPts val="0"/>
              </a:spcBef>
              <a:spcAft>
                <a:spcPts val="0"/>
              </a:spcAft>
              <a:buSzPts val="1400"/>
              <a:buFont typeface="Mukta Mahee"/>
              <a:buChar char="●"/>
            </a:pPr>
            <a:r>
              <a:rPr lang="en" u="sng">
                <a:solidFill>
                  <a:schemeClr val="dk1"/>
                </a:solidFill>
                <a:latin typeface="Mukta Mahee"/>
                <a:ea typeface="Mukta Mahee"/>
                <a:cs typeface="Mukta Mahee"/>
                <a:sym typeface="Mukta Mahee"/>
              </a:rPr>
              <a:t>P</a:t>
            </a:r>
            <a:r>
              <a:rPr lang="en" u="sng">
                <a:solidFill>
                  <a:schemeClr val="hlink"/>
                </a:solidFill>
                <a:latin typeface="Mukta Mahee"/>
                <a:ea typeface="Mukta Mahee"/>
                <a:cs typeface="Mukta Mahee"/>
                <a:sym typeface="Mukta Mahee"/>
                <a:hlinkClick r:id="rId7"/>
              </a:rPr>
              <a:t>ortrait woman</a:t>
            </a:r>
            <a:endParaRPr u="sng">
              <a:solidFill>
                <a:schemeClr val="dk1"/>
              </a:solidFill>
              <a:latin typeface="Mukta Mahee"/>
              <a:ea typeface="Mukta Mahee"/>
              <a:cs typeface="Mukta Mahee"/>
              <a:sym typeface="Mukta Mahee"/>
            </a:endParaRPr>
          </a:p>
          <a:p>
            <a:pPr indent="-317500" lvl="0" marL="457200" rtl="0" algn="l">
              <a:spcBef>
                <a:spcPts val="0"/>
              </a:spcBef>
              <a:spcAft>
                <a:spcPts val="0"/>
              </a:spcAft>
              <a:buSzPts val="1400"/>
              <a:buFont typeface="Mukta Mahee"/>
              <a:buChar char="●"/>
            </a:pPr>
            <a:r>
              <a:rPr lang="en" u="sng">
                <a:solidFill>
                  <a:schemeClr val="dk1"/>
                </a:solidFill>
                <a:latin typeface="Mukta Mahee"/>
                <a:ea typeface="Mukta Mahee"/>
                <a:cs typeface="Mukta Mahee"/>
                <a:sym typeface="Mukta Mahee"/>
              </a:rPr>
              <a:t>C</a:t>
            </a:r>
            <a:r>
              <a:rPr lang="en" u="sng">
                <a:solidFill>
                  <a:schemeClr val="hlink"/>
                </a:solidFill>
                <a:latin typeface="Mukta Mahee"/>
                <a:ea typeface="Mukta Mahee"/>
                <a:cs typeface="Mukta Mahee"/>
                <a:sym typeface="Mukta Mahee"/>
                <a:hlinkClick r:id="rId8"/>
              </a:rPr>
              <a:t>ommunity concept with group people</a:t>
            </a:r>
            <a:endParaRPr u="sng">
              <a:solidFill>
                <a:schemeClr val="dk1"/>
              </a:solidFill>
              <a:latin typeface="Mukta Mahee"/>
              <a:ea typeface="Mukta Mahee"/>
              <a:cs typeface="Mukta Mahee"/>
              <a:sym typeface="Mukta Mahee"/>
            </a:endParaRPr>
          </a:p>
          <a:p>
            <a:pPr indent="0" lvl="0" marL="0" rtl="0" algn="l">
              <a:spcBef>
                <a:spcPts val="300"/>
              </a:spcBef>
              <a:spcAft>
                <a:spcPts val="0"/>
              </a:spcAft>
              <a:buNone/>
            </a:pPr>
            <a:r>
              <a:rPr b="1" lang="en" sz="2400">
                <a:solidFill>
                  <a:schemeClr val="dk1"/>
                </a:solidFill>
                <a:latin typeface="Mukta Mahee"/>
                <a:ea typeface="Mukta Mahee"/>
                <a:cs typeface="Mukta Mahee"/>
                <a:sym typeface="Mukta Mahee"/>
              </a:rPr>
              <a:t>Icons</a:t>
            </a:r>
            <a:endParaRPr sz="1100">
              <a:solidFill>
                <a:schemeClr val="dk1"/>
              </a:solidFill>
              <a:latin typeface="Mukta Mahee"/>
              <a:ea typeface="Mukta Mahee"/>
              <a:cs typeface="Mukta Mahee"/>
              <a:sym typeface="Mukta Mahee"/>
            </a:endParaRPr>
          </a:p>
          <a:p>
            <a:pPr indent="-317500" lvl="0" marL="457200" rtl="0" algn="l">
              <a:spcBef>
                <a:spcPts val="1000"/>
              </a:spcBef>
              <a:spcAft>
                <a:spcPts val="1000"/>
              </a:spcAft>
              <a:buSzPts val="1400"/>
              <a:buFont typeface="Mukta Mahee"/>
              <a:buChar char="●"/>
            </a:pPr>
            <a:r>
              <a:rPr lang="en" u="sng">
                <a:solidFill>
                  <a:schemeClr val="hlink"/>
                </a:solidFill>
                <a:latin typeface="Mukta Mahee"/>
                <a:ea typeface="Mukta Mahee"/>
                <a:cs typeface="Mukta Mahee"/>
                <a:sym typeface="Mukta Mahee"/>
                <a:hlinkClick r:id="rId9"/>
              </a:rPr>
              <a:t>Icon Pack: Collaboration | Lineal</a:t>
            </a:r>
            <a:endParaRPr u="sng">
              <a:solidFill>
                <a:schemeClr val="dk1"/>
              </a:solidFill>
              <a:latin typeface="Mukta Mahee"/>
              <a:ea typeface="Mukta Mahee"/>
              <a:cs typeface="Mukta Mahee"/>
              <a:sym typeface="Mukta Mahee"/>
            </a:endParaRPr>
          </a:p>
        </p:txBody>
      </p:sp>
      <p:sp>
        <p:nvSpPr>
          <p:cNvPr id="1625" name="Google Shape;1625;p73"/>
          <p:cNvSpPr txBox="1"/>
          <p:nvPr/>
        </p:nvSpPr>
        <p:spPr>
          <a:xfrm>
            <a:off x="720000" y="1747675"/>
            <a:ext cx="3799200" cy="278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Carlito"/>
                <a:ea typeface="Carlito"/>
                <a:cs typeface="Carlito"/>
                <a:sym typeface="Carlito"/>
              </a:rPr>
              <a:t>Vectors</a:t>
            </a:r>
            <a:endParaRPr b="1" sz="2400">
              <a:solidFill>
                <a:schemeClr val="dk1"/>
              </a:solidFill>
              <a:latin typeface="Carlito"/>
              <a:ea typeface="Carlito"/>
              <a:cs typeface="Carlito"/>
              <a:sym typeface="Carlito"/>
            </a:endParaRPr>
          </a:p>
          <a:p>
            <a:pPr indent="-215900" lvl="0" marL="241300" rtl="0" algn="l">
              <a:spcBef>
                <a:spcPts val="1000"/>
              </a:spcBef>
              <a:spcAft>
                <a:spcPts val="0"/>
              </a:spcAft>
              <a:buClr>
                <a:schemeClr val="dk1"/>
              </a:buClr>
              <a:buSzPts val="1400"/>
              <a:buFont typeface="Anaheim"/>
              <a:buChar char="●"/>
            </a:pPr>
            <a:r>
              <a:rPr lang="en" u="sng">
                <a:solidFill>
                  <a:schemeClr val="dk1"/>
                </a:solidFill>
                <a:latin typeface="Mukta Mahee"/>
                <a:ea typeface="Mukta Mahee"/>
                <a:cs typeface="Mukta Mahee"/>
                <a:sym typeface="Mukta Mahee"/>
              </a:rPr>
              <a:t>H</a:t>
            </a:r>
            <a:r>
              <a:rPr lang="en" u="sng">
                <a:solidFill>
                  <a:schemeClr val="hlink"/>
                </a:solidFill>
                <a:latin typeface="Mukta Mahee"/>
                <a:ea typeface="Mukta Mahee"/>
                <a:cs typeface="Mukta Mahee"/>
                <a:sym typeface="Mukta Mahee"/>
                <a:hlinkClick r:id="rId10"/>
              </a:rPr>
              <a:t>and drawn community spirit illustration</a:t>
            </a:r>
            <a:r>
              <a:rPr lang="en" u="sng">
                <a:solidFill>
                  <a:schemeClr val="dk1"/>
                </a:solidFill>
                <a:latin typeface="Mukta Mahee"/>
                <a:ea typeface="Mukta Mahee"/>
                <a:cs typeface="Mukta Mahee"/>
                <a:sym typeface="Mukta Mahee"/>
              </a:rPr>
              <a:t> I</a:t>
            </a:r>
            <a:endParaRPr u="sng">
              <a:solidFill>
                <a:schemeClr val="dk1"/>
              </a:solidFill>
              <a:latin typeface="Mukta Mahee"/>
              <a:ea typeface="Mukta Mahee"/>
              <a:cs typeface="Mukta Mahee"/>
              <a:sym typeface="Mukta Mahee"/>
            </a:endParaRPr>
          </a:p>
          <a:p>
            <a:pPr indent="-215900" lvl="0" marL="241300" rtl="0" algn="l">
              <a:spcBef>
                <a:spcPts val="300"/>
              </a:spcBef>
              <a:spcAft>
                <a:spcPts val="0"/>
              </a:spcAft>
              <a:buClr>
                <a:schemeClr val="dk1"/>
              </a:buClr>
              <a:buSzPts val="1400"/>
              <a:buFont typeface="Nunito Light"/>
              <a:buChar char="●"/>
            </a:pPr>
            <a:r>
              <a:rPr lang="en" u="sng">
                <a:solidFill>
                  <a:schemeClr val="dk1"/>
                </a:solidFill>
                <a:latin typeface="Mukta Mahee"/>
                <a:ea typeface="Mukta Mahee"/>
                <a:cs typeface="Mukta Mahee"/>
                <a:sym typeface="Mukta Mahee"/>
              </a:rPr>
              <a:t>H</a:t>
            </a:r>
            <a:r>
              <a:rPr lang="en" u="sng">
                <a:solidFill>
                  <a:schemeClr val="hlink"/>
                </a:solidFill>
                <a:latin typeface="Mukta Mahee"/>
                <a:ea typeface="Mukta Mahee"/>
                <a:cs typeface="Mukta Mahee"/>
                <a:sym typeface="Mukta Mahee"/>
                <a:hlinkClick r:id="rId11"/>
              </a:rPr>
              <a:t>and drawn community spirit illustration</a:t>
            </a:r>
            <a:r>
              <a:rPr lang="en" u="sng">
                <a:solidFill>
                  <a:schemeClr val="dk1"/>
                </a:solidFill>
                <a:latin typeface="Mukta Mahee"/>
                <a:ea typeface="Mukta Mahee"/>
                <a:cs typeface="Mukta Mahee"/>
                <a:sym typeface="Mukta Mahee"/>
              </a:rPr>
              <a:t> II</a:t>
            </a:r>
            <a:endParaRPr u="sng">
              <a:solidFill>
                <a:schemeClr val="dk1"/>
              </a:solidFill>
              <a:latin typeface="Mukta Mahee"/>
              <a:ea typeface="Mukta Mahee"/>
              <a:cs typeface="Mukta Mahee"/>
              <a:sym typeface="Mukta Mahee"/>
            </a:endParaRPr>
          </a:p>
          <a:p>
            <a:pPr indent="-215900" lvl="0" marL="241300" rtl="0" algn="l">
              <a:spcBef>
                <a:spcPts val="300"/>
              </a:spcBef>
              <a:spcAft>
                <a:spcPts val="0"/>
              </a:spcAft>
              <a:buClr>
                <a:schemeClr val="dk1"/>
              </a:buClr>
              <a:buSzPts val="1400"/>
              <a:buFont typeface="Nunito Light"/>
              <a:buChar char="●"/>
            </a:pPr>
            <a:r>
              <a:rPr lang="en" u="sng">
                <a:solidFill>
                  <a:schemeClr val="hlink"/>
                </a:solidFill>
                <a:latin typeface="Mukta Mahee"/>
                <a:ea typeface="Mukta Mahee"/>
                <a:cs typeface="Mukta Mahee"/>
                <a:sym typeface="Mukta Mahee"/>
                <a:hlinkClick r:id="rId12"/>
              </a:rPr>
              <a:t>Hand drawn community spirit illustration II</a:t>
            </a:r>
            <a:r>
              <a:rPr lang="en" u="sng">
                <a:solidFill>
                  <a:schemeClr val="dk1"/>
                </a:solidFill>
                <a:latin typeface="Mukta Mahee"/>
                <a:ea typeface="Mukta Mahee"/>
                <a:cs typeface="Mukta Mahee"/>
                <a:sym typeface="Mukta Mahee"/>
              </a:rPr>
              <a:t>I</a:t>
            </a:r>
            <a:endParaRPr u="sng">
              <a:solidFill>
                <a:schemeClr val="dk1"/>
              </a:solidFill>
              <a:latin typeface="Mukta Mahee"/>
              <a:ea typeface="Mukta Mahee"/>
              <a:cs typeface="Mukta Mahee"/>
              <a:sym typeface="Mukta Mahee"/>
            </a:endParaRPr>
          </a:p>
          <a:p>
            <a:pPr indent="-215900" lvl="0" marL="241300" rtl="0" algn="l">
              <a:spcBef>
                <a:spcPts val="300"/>
              </a:spcBef>
              <a:spcAft>
                <a:spcPts val="0"/>
              </a:spcAft>
              <a:buClr>
                <a:schemeClr val="dk1"/>
              </a:buClr>
              <a:buSzPts val="1400"/>
              <a:buFont typeface="Nunito Light"/>
              <a:buChar char="●"/>
            </a:pPr>
            <a:r>
              <a:rPr lang="en" u="sng">
                <a:solidFill>
                  <a:schemeClr val="hlink"/>
                </a:solidFill>
                <a:latin typeface="Mukta Mahee"/>
                <a:ea typeface="Mukta Mahee"/>
                <a:cs typeface="Mukta Mahee"/>
                <a:sym typeface="Mukta Mahee"/>
                <a:hlinkClick r:id="rId13"/>
              </a:rPr>
              <a:t>Hand drawn community spirit illustration I</a:t>
            </a:r>
            <a:r>
              <a:rPr lang="en" u="sng">
                <a:solidFill>
                  <a:schemeClr val="dk1"/>
                </a:solidFill>
                <a:latin typeface="Mukta Mahee"/>
                <a:ea typeface="Mukta Mahee"/>
                <a:cs typeface="Mukta Mahee"/>
                <a:sym typeface="Mukta Mahee"/>
              </a:rPr>
              <a:t>V</a:t>
            </a:r>
            <a:endParaRPr u="sng">
              <a:solidFill>
                <a:schemeClr val="dk1"/>
              </a:solidFill>
              <a:latin typeface="Mukta Mahee"/>
              <a:ea typeface="Mukta Mahee"/>
              <a:cs typeface="Mukta Mahee"/>
              <a:sym typeface="Mukta Mahee"/>
            </a:endParaRPr>
          </a:p>
          <a:p>
            <a:pPr indent="-215900" lvl="0" marL="241300" rtl="0" algn="l">
              <a:spcBef>
                <a:spcPts val="300"/>
              </a:spcBef>
              <a:spcAft>
                <a:spcPts val="0"/>
              </a:spcAft>
              <a:buClr>
                <a:schemeClr val="dk1"/>
              </a:buClr>
              <a:buSzPts val="1400"/>
              <a:buFont typeface="Nunito Light"/>
              <a:buChar char="●"/>
            </a:pPr>
            <a:r>
              <a:rPr lang="en" u="sng">
                <a:solidFill>
                  <a:schemeClr val="hlink"/>
                </a:solidFill>
                <a:latin typeface="Mukta Mahee"/>
                <a:ea typeface="Mukta Mahee"/>
                <a:cs typeface="Mukta Mahee"/>
                <a:sym typeface="Mukta Mahee"/>
                <a:hlinkClick r:id="rId14"/>
              </a:rPr>
              <a:t>Hand drawn community spirit illustration V</a:t>
            </a:r>
            <a:endParaRPr u="sng">
              <a:solidFill>
                <a:schemeClr val="dk1"/>
              </a:solidFill>
              <a:latin typeface="Mukta Mahee"/>
              <a:ea typeface="Mukta Mahee"/>
              <a:cs typeface="Mukta Mahee"/>
              <a:sym typeface="Mukta Mahee"/>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9" name="Shape 1629"/>
        <p:cNvGrpSpPr/>
        <p:nvPr/>
      </p:nvGrpSpPr>
      <p:grpSpPr>
        <a:xfrm>
          <a:off x="0" y="0"/>
          <a:ext cx="0" cy="0"/>
          <a:chOff x="0" y="0"/>
          <a:chExt cx="0" cy="0"/>
        </a:xfrm>
      </p:grpSpPr>
      <p:sp>
        <p:nvSpPr>
          <p:cNvPr id="1630" name="Google Shape;1630;p7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631" name="Google Shape;1631;p74"/>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9" name="Shape 449"/>
        <p:cNvGrpSpPr/>
        <p:nvPr/>
      </p:nvGrpSpPr>
      <p:grpSpPr>
        <a:xfrm>
          <a:off x="0" y="0"/>
          <a:ext cx="0" cy="0"/>
          <a:chOff x="0" y="0"/>
          <a:chExt cx="0" cy="0"/>
        </a:xfrm>
      </p:grpSpPr>
      <p:sp>
        <p:nvSpPr>
          <p:cNvPr id="450" name="Google Shape;450;p39"/>
          <p:cNvSpPr txBox="1"/>
          <p:nvPr>
            <p:ph type="title"/>
          </p:nvPr>
        </p:nvSpPr>
        <p:spPr>
          <a:xfrm>
            <a:off x="2351550" y="1432002"/>
            <a:ext cx="4440900" cy="1735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451" name="Google Shape;451;p39"/>
          <p:cNvSpPr txBox="1"/>
          <p:nvPr>
            <p:ph idx="1" type="subTitle"/>
          </p:nvPr>
        </p:nvSpPr>
        <p:spPr>
          <a:xfrm>
            <a:off x="2351550" y="3167198"/>
            <a:ext cx="4440900" cy="67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grpSp>
        <p:nvGrpSpPr>
          <p:cNvPr id="452" name="Google Shape;452;p39"/>
          <p:cNvGrpSpPr/>
          <p:nvPr/>
        </p:nvGrpSpPr>
        <p:grpSpPr>
          <a:xfrm>
            <a:off x="7200831" y="1432005"/>
            <a:ext cx="1676316" cy="2496641"/>
            <a:chOff x="7054719" y="1962294"/>
            <a:chExt cx="2075418" cy="3091050"/>
          </a:xfrm>
        </p:grpSpPr>
        <p:grpSp>
          <p:nvGrpSpPr>
            <p:cNvPr id="453" name="Google Shape;453;p39"/>
            <p:cNvGrpSpPr/>
            <p:nvPr/>
          </p:nvGrpSpPr>
          <p:grpSpPr>
            <a:xfrm>
              <a:off x="7054719" y="1962294"/>
              <a:ext cx="1705820" cy="2849939"/>
              <a:chOff x="6222914" y="1141224"/>
              <a:chExt cx="1973644" cy="3297395"/>
            </a:xfrm>
          </p:grpSpPr>
          <p:sp>
            <p:nvSpPr>
              <p:cNvPr id="454" name="Google Shape;454;p39"/>
              <p:cNvSpPr/>
              <p:nvPr/>
            </p:nvSpPr>
            <p:spPr>
              <a:xfrm>
                <a:off x="6279887" y="1144733"/>
                <a:ext cx="1916671" cy="2014571"/>
              </a:xfrm>
              <a:custGeom>
                <a:rect b="b" l="l" r="r" t="t"/>
                <a:pathLst>
                  <a:path extrusionOk="0" h="44201" w="42053">
                    <a:moveTo>
                      <a:pt x="10953" y="1"/>
                    </a:moveTo>
                    <a:cubicBezTo>
                      <a:pt x="10524" y="1"/>
                      <a:pt x="10156" y="305"/>
                      <a:pt x="10077" y="724"/>
                    </a:cubicBezTo>
                    <a:lnTo>
                      <a:pt x="2153" y="42064"/>
                    </a:lnTo>
                    <a:lnTo>
                      <a:pt x="46" y="42064"/>
                    </a:lnTo>
                    <a:cubicBezTo>
                      <a:pt x="22" y="42064"/>
                      <a:pt x="1" y="42085"/>
                      <a:pt x="1" y="42111"/>
                    </a:cubicBezTo>
                    <a:lnTo>
                      <a:pt x="1" y="44155"/>
                    </a:lnTo>
                    <a:cubicBezTo>
                      <a:pt x="1" y="44179"/>
                      <a:pt x="22" y="44200"/>
                      <a:pt x="46" y="44200"/>
                    </a:cubicBezTo>
                    <a:lnTo>
                      <a:pt x="34413" y="44200"/>
                    </a:lnTo>
                    <a:cubicBezTo>
                      <a:pt x="34438" y="44200"/>
                      <a:pt x="34460" y="44179"/>
                      <a:pt x="34460" y="44155"/>
                    </a:cubicBezTo>
                    <a:lnTo>
                      <a:pt x="34460" y="42111"/>
                    </a:lnTo>
                    <a:cubicBezTo>
                      <a:pt x="34460" y="42085"/>
                      <a:pt x="34438" y="42064"/>
                      <a:pt x="34413" y="42064"/>
                    </a:cubicBezTo>
                    <a:lnTo>
                      <a:pt x="34086" y="42064"/>
                    </a:lnTo>
                    <a:lnTo>
                      <a:pt x="41947" y="1061"/>
                    </a:lnTo>
                    <a:cubicBezTo>
                      <a:pt x="42053" y="510"/>
                      <a:pt x="41633" y="1"/>
                      <a:pt x="4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9"/>
              <p:cNvSpPr/>
              <p:nvPr/>
            </p:nvSpPr>
            <p:spPr>
              <a:xfrm>
                <a:off x="6463386" y="1234432"/>
                <a:ext cx="1652412" cy="1737779"/>
              </a:xfrm>
              <a:custGeom>
                <a:rect b="b" l="l" r="r" t="t"/>
                <a:pathLst>
                  <a:path extrusionOk="0" h="38128" w="36255">
                    <a:moveTo>
                      <a:pt x="7307" y="1"/>
                    </a:moveTo>
                    <a:lnTo>
                      <a:pt x="0" y="38128"/>
                    </a:lnTo>
                    <a:lnTo>
                      <a:pt x="28944" y="38128"/>
                    </a:lnTo>
                    <a:lnTo>
                      <a:pt x="3625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9"/>
              <p:cNvSpPr/>
              <p:nvPr/>
            </p:nvSpPr>
            <p:spPr>
              <a:xfrm>
                <a:off x="6542829" y="1370529"/>
                <a:ext cx="1217831" cy="1532088"/>
              </a:xfrm>
              <a:custGeom>
                <a:rect b="b" l="l" r="r" t="t"/>
                <a:pathLst>
                  <a:path extrusionOk="0" h="33615" w="26720">
                    <a:moveTo>
                      <a:pt x="8337" y="0"/>
                    </a:moveTo>
                    <a:lnTo>
                      <a:pt x="7900" y="1746"/>
                    </a:lnTo>
                    <a:lnTo>
                      <a:pt x="21563" y="1746"/>
                    </a:lnTo>
                    <a:lnTo>
                      <a:pt x="22000" y="0"/>
                    </a:lnTo>
                    <a:close/>
                    <a:moveTo>
                      <a:pt x="10662" y="4083"/>
                    </a:moveTo>
                    <a:lnTo>
                      <a:pt x="10225" y="5829"/>
                    </a:lnTo>
                    <a:lnTo>
                      <a:pt x="23889" y="5829"/>
                    </a:lnTo>
                    <a:lnTo>
                      <a:pt x="24326" y="4083"/>
                    </a:lnTo>
                    <a:close/>
                    <a:moveTo>
                      <a:pt x="6493" y="7924"/>
                    </a:moveTo>
                    <a:lnTo>
                      <a:pt x="6055" y="9670"/>
                    </a:lnTo>
                    <a:lnTo>
                      <a:pt x="19719" y="9670"/>
                    </a:lnTo>
                    <a:lnTo>
                      <a:pt x="20155" y="7924"/>
                    </a:lnTo>
                    <a:close/>
                    <a:moveTo>
                      <a:pt x="8758" y="24897"/>
                    </a:moveTo>
                    <a:cubicBezTo>
                      <a:pt x="8728" y="24897"/>
                      <a:pt x="8702" y="24922"/>
                      <a:pt x="8702" y="24951"/>
                    </a:cubicBezTo>
                    <a:lnTo>
                      <a:pt x="8702" y="26741"/>
                    </a:lnTo>
                    <a:cubicBezTo>
                      <a:pt x="8702" y="26772"/>
                      <a:pt x="8728" y="26796"/>
                      <a:pt x="8758" y="26796"/>
                    </a:cubicBezTo>
                    <a:lnTo>
                      <a:pt x="13404" y="26796"/>
                    </a:lnTo>
                    <a:cubicBezTo>
                      <a:pt x="13433" y="26796"/>
                      <a:pt x="13456" y="26772"/>
                      <a:pt x="13459" y="26741"/>
                    </a:cubicBezTo>
                    <a:lnTo>
                      <a:pt x="13459" y="24951"/>
                    </a:lnTo>
                    <a:cubicBezTo>
                      <a:pt x="13459" y="24922"/>
                      <a:pt x="13433" y="24897"/>
                      <a:pt x="13404" y="24897"/>
                    </a:cubicBezTo>
                    <a:close/>
                    <a:moveTo>
                      <a:pt x="7262" y="23512"/>
                    </a:moveTo>
                    <a:lnTo>
                      <a:pt x="4725" y="26181"/>
                    </a:lnTo>
                    <a:lnTo>
                      <a:pt x="3762" y="25113"/>
                    </a:lnTo>
                    <a:lnTo>
                      <a:pt x="3014" y="25885"/>
                    </a:lnTo>
                    <a:lnTo>
                      <a:pt x="4653" y="27745"/>
                    </a:lnTo>
                    <a:lnTo>
                      <a:pt x="7902" y="24364"/>
                    </a:lnTo>
                    <a:lnTo>
                      <a:pt x="7262" y="23512"/>
                    </a:lnTo>
                    <a:close/>
                    <a:moveTo>
                      <a:pt x="8758" y="28601"/>
                    </a:moveTo>
                    <a:cubicBezTo>
                      <a:pt x="8728" y="28601"/>
                      <a:pt x="8702" y="28627"/>
                      <a:pt x="8702" y="28657"/>
                    </a:cubicBezTo>
                    <a:lnTo>
                      <a:pt x="8702" y="30446"/>
                    </a:lnTo>
                    <a:cubicBezTo>
                      <a:pt x="8702" y="30476"/>
                      <a:pt x="8728" y="30501"/>
                      <a:pt x="8758" y="30501"/>
                    </a:cubicBezTo>
                    <a:lnTo>
                      <a:pt x="13050" y="30501"/>
                    </a:lnTo>
                    <a:cubicBezTo>
                      <a:pt x="13080" y="30501"/>
                      <a:pt x="13105" y="30476"/>
                      <a:pt x="13105" y="30446"/>
                    </a:cubicBezTo>
                    <a:lnTo>
                      <a:pt x="13105" y="28657"/>
                    </a:lnTo>
                    <a:cubicBezTo>
                      <a:pt x="13105" y="28627"/>
                      <a:pt x="13080" y="28601"/>
                      <a:pt x="13050" y="28601"/>
                    </a:cubicBezTo>
                    <a:close/>
                    <a:moveTo>
                      <a:pt x="7262" y="27107"/>
                    </a:moveTo>
                    <a:lnTo>
                      <a:pt x="4725" y="29776"/>
                    </a:lnTo>
                    <a:lnTo>
                      <a:pt x="3762" y="28708"/>
                    </a:lnTo>
                    <a:lnTo>
                      <a:pt x="3014" y="29481"/>
                    </a:lnTo>
                    <a:lnTo>
                      <a:pt x="4653" y="31340"/>
                    </a:lnTo>
                    <a:lnTo>
                      <a:pt x="7902" y="27961"/>
                    </a:lnTo>
                    <a:lnTo>
                      <a:pt x="7262" y="27107"/>
                    </a:lnTo>
                    <a:close/>
                    <a:moveTo>
                      <a:pt x="26454" y="21188"/>
                    </a:moveTo>
                    <a:lnTo>
                      <a:pt x="23162" y="33409"/>
                    </a:lnTo>
                    <a:lnTo>
                      <a:pt x="266" y="33409"/>
                    </a:lnTo>
                    <a:lnTo>
                      <a:pt x="3557" y="21188"/>
                    </a:lnTo>
                    <a:close/>
                    <a:moveTo>
                      <a:pt x="3401" y="20986"/>
                    </a:moveTo>
                    <a:lnTo>
                      <a:pt x="0" y="33614"/>
                    </a:lnTo>
                    <a:lnTo>
                      <a:pt x="23320" y="33614"/>
                    </a:lnTo>
                    <a:lnTo>
                      <a:pt x="26720" y="2098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9"/>
              <p:cNvSpPr/>
              <p:nvPr/>
            </p:nvSpPr>
            <p:spPr>
              <a:xfrm>
                <a:off x="6222914" y="1141224"/>
                <a:ext cx="1945612" cy="3297395"/>
              </a:xfrm>
              <a:custGeom>
                <a:rect b="b" l="l" r="r" t="t"/>
                <a:pathLst>
                  <a:path extrusionOk="0" h="72347" w="42688">
                    <a:moveTo>
                      <a:pt x="12203" y="0"/>
                    </a:moveTo>
                    <a:cubicBezTo>
                      <a:pt x="11737" y="0"/>
                      <a:pt x="11338" y="331"/>
                      <a:pt x="11251" y="785"/>
                    </a:cubicBezTo>
                    <a:lnTo>
                      <a:pt x="4869" y="34085"/>
                    </a:lnTo>
                    <a:cubicBezTo>
                      <a:pt x="4860" y="34128"/>
                      <a:pt x="4887" y="34167"/>
                      <a:pt x="4929" y="34176"/>
                    </a:cubicBezTo>
                    <a:cubicBezTo>
                      <a:pt x="4934" y="34177"/>
                      <a:pt x="4938" y="34177"/>
                      <a:pt x="4944" y="34177"/>
                    </a:cubicBezTo>
                    <a:cubicBezTo>
                      <a:pt x="4980" y="34177"/>
                      <a:pt x="5011" y="34153"/>
                      <a:pt x="5019" y="34115"/>
                    </a:cubicBezTo>
                    <a:lnTo>
                      <a:pt x="11402" y="815"/>
                    </a:lnTo>
                    <a:cubicBezTo>
                      <a:pt x="11476" y="432"/>
                      <a:pt x="11812" y="154"/>
                      <a:pt x="12203" y="154"/>
                    </a:cubicBezTo>
                    <a:lnTo>
                      <a:pt x="27178" y="154"/>
                    </a:lnTo>
                    <a:cubicBezTo>
                      <a:pt x="27221" y="154"/>
                      <a:pt x="27255" y="120"/>
                      <a:pt x="27255" y="78"/>
                    </a:cubicBezTo>
                    <a:cubicBezTo>
                      <a:pt x="27255" y="35"/>
                      <a:pt x="27221" y="1"/>
                      <a:pt x="27178" y="0"/>
                    </a:cubicBezTo>
                    <a:close/>
                    <a:moveTo>
                      <a:pt x="42605" y="4408"/>
                    </a:moveTo>
                    <a:cubicBezTo>
                      <a:pt x="42569" y="4408"/>
                      <a:pt x="42536" y="4435"/>
                      <a:pt x="42529" y="4471"/>
                    </a:cubicBezTo>
                    <a:lnTo>
                      <a:pt x="35316" y="42091"/>
                    </a:lnTo>
                    <a:cubicBezTo>
                      <a:pt x="35302" y="42076"/>
                      <a:pt x="35284" y="42065"/>
                      <a:pt x="35260" y="42065"/>
                    </a:cubicBezTo>
                    <a:lnTo>
                      <a:pt x="5518" y="42065"/>
                    </a:lnTo>
                    <a:cubicBezTo>
                      <a:pt x="5475" y="42065"/>
                      <a:pt x="5442" y="42099"/>
                      <a:pt x="5442" y="42141"/>
                    </a:cubicBezTo>
                    <a:cubicBezTo>
                      <a:pt x="5442" y="42183"/>
                      <a:pt x="5475" y="42217"/>
                      <a:pt x="5518" y="42217"/>
                    </a:cubicBezTo>
                    <a:lnTo>
                      <a:pt x="35260" y="42217"/>
                    </a:lnTo>
                    <a:cubicBezTo>
                      <a:pt x="35301" y="42217"/>
                      <a:pt x="35335" y="42185"/>
                      <a:pt x="35336" y="42145"/>
                    </a:cubicBezTo>
                    <a:cubicBezTo>
                      <a:pt x="35383" y="42103"/>
                      <a:pt x="35434" y="42063"/>
                      <a:pt x="35485" y="42026"/>
                    </a:cubicBezTo>
                    <a:lnTo>
                      <a:pt x="42679" y="4498"/>
                    </a:lnTo>
                    <a:cubicBezTo>
                      <a:pt x="42687" y="4458"/>
                      <a:pt x="42662" y="4417"/>
                      <a:pt x="42619" y="4410"/>
                    </a:cubicBezTo>
                    <a:cubicBezTo>
                      <a:pt x="42615" y="4409"/>
                      <a:pt x="42610" y="4408"/>
                      <a:pt x="42605" y="4408"/>
                    </a:cubicBezTo>
                    <a:close/>
                    <a:moveTo>
                      <a:pt x="20319" y="44276"/>
                    </a:moveTo>
                    <a:lnTo>
                      <a:pt x="24001" y="72345"/>
                    </a:lnTo>
                    <a:lnTo>
                      <a:pt x="25632" y="72345"/>
                    </a:lnTo>
                    <a:lnTo>
                      <a:pt x="21952" y="44276"/>
                    </a:lnTo>
                    <a:close/>
                    <a:moveTo>
                      <a:pt x="5519" y="44277"/>
                    </a:moveTo>
                    <a:lnTo>
                      <a:pt x="0" y="72347"/>
                    </a:lnTo>
                    <a:lnTo>
                      <a:pt x="1633" y="72347"/>
                    </a:lnTo>
                    <a:lnTo>
                      <a:pt x="7152" y="44277"/>
                    </a:lnTo>
                    <a:close/>
                    <a:moveTo>
                      <a:pt x="31716" y="44277"/>
                    </a:moveTo>
                    <a:lnTo>
                      <a:pt x="40916" y="72347"/>
                    </a:lnTo>
                    <a:lnTo>
                      <a:pt x="42549" y="72347"/>
                    </a:lnTo>
                    <a:lnTo>
                      <a:pt x="33348" y="44277"/>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 name="Google Shape;458;p39"/>
            <p:cNvGrpSpPr/>
            <p:nvPr/>
          </p:nvGrpSpPr>
          <p:grpSpPr>
            <a:xfrm>
              <a:off x="7827572" y="2099685"/>
              <a:ext cx="1302565" cy="2953660"/>
              <a:chOff x="4390520" y="1134478"/>
              <a:chExt cx="1507075" cy="3417401"/>
            </a:xfrm>
          </p:grpSpPr>
          <p:sp>
            <p:nvSpPr>
              <p:cNvPr id="459" name="Google Shape;459;p39"/>
              <p:cNvSpPr/>
              <p:nvPr/>
            </p:nvSpPr>
            <p:spPr>
              <a:xfrm>
                <a:off x="4920325" y="2575395"/>
                <a:ext cx="422549" cy="1859927"/>
              </a:xfrm>
              <a:custGeom>
                <a:rect b="b" l="l" r="r" t="t"/>
                <a:pathLst>
                  <a:path extrusionOk="0" h="40808" w="9271">
                    <a:moveTo>
                      <a:pt x="4480" y="1"/>
                    </a:moveTo>
                    <a:cubicBezTo>
                      <a:pt x="3640" y="1"/>
                      <a:pt x="3032" y="485"/>
                      <a:pt x="3001" y="1762"/>
                    </a:cubicBezTo>
                    <a:lnTo>
                      <a:pt x="0" y="40526"/>
                    </a:lnTo>
                    <a:cubicBezTo>
                      <a:pt x="0" y="40526"/>
                      <a:pt x="556" y="40808"/>
                      <a:pt x="1629" y="40808"/>
                    </a:cubicBezTo>
                    <a:cubicBezTo>
                      <a:pt x="2197" y="40808"/>
                      <a:pt x="2911" y="40729"/>
                      <a:pt x="3764" y="40486"/>
                    </a:cubicBezTo>
                    <a:cubicBezTo>
                      <a:pt x="3764" y="40486"/>
                      <a:pt x="7933" y="27720"/>
                      <a:pt x="8179" y="21037"/>
                    </a:cubicBezTo>
                    <a:cubicBezTo>
                      <a:pt x="8179" y="21037"/>
                      <a:pt x="8697" y="19605"/>
                      <a:pt x="9270" y="17523"/>
                    </a:cubicBezTo>
                    <a:lnTo>
                      <a:pt x="7480" y="8390"/>
                    </a:lnTo>
                    <a:cubicBezTo>
                      <a:pt x="7155" y="6739"/>
                      <a:pt x="7642" y="4139"/>
                      <a:pt x="8435" y="1999"/>
                    </a:cubicBezTo>
                    <a:cubicBezTo>
                      <a:pt x="7288" y="949"/>
                      <a:pt x="5656" y="1"/>
                      <a:pt x="4480"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9"/>
              <p:cNvSpPr/>
              <p:nvPr/>
            </p:nvSpPr>
            <p:spPr>
              <a:xfrm>
                <a:off x="5304780" y="2499735"/>
                <a:ext cx="447434" cy="1947754"/>
              </a:xfrm>
              <a:custGeom>
                <a:rect b="b" l="l" r="r" t="t"/>
                <a:pathLst>
                  <a:path extrusionOk="0" h="42735" w="9817">
                    <a:moveTo>
                      <a:pt x="2662" y="0"/>
                    </a:moveTo>
                    <a:cubicBezTo>
                      <a:pt x="1787" y="0"/>
                      <a:pt x="756" y="1622"/>
                      <a:pt x="0" y="3657"/>
                    </a:cubicBezTo>
                    <a:cubicBezTo>
                      <a:pt x="367" y="3992"/>
                      <a:pt x="682" y="4336"/>
                      <a:pt x="919" y="4664"/>
                    </a:cubicBezTo>
                    <a:cubicBezTo>
                      <a:pt x="3448" y="7679"/>
                      <a:pt x="2026" y="14845"/>
                      <a:pt x="835" y="19180"/>
                    </a:cubicBezTo>
                    <a:lnTo>
                      <a:pt x="5443" y="42693"/>
                    </a:lnTo>
                    <a:cubicBezTo>
                      <a:pt x="5443" y="42693"/>
                      <a:pt x="5600" y="42734"/>
                      <a:pt x="5889" y="42734"/>
                    </a:cubicBezTo>
                    <a:cubicBezTo>
                      <a:pt x="6432" y="42734"/>
                      <a:pt x="7443" y="42591"/>
                      <a:pt x="8765" y="41771"/>
                    </a:cubicBezTo>
                    <a:cubicBezTo>
                      <a:pt x="8765" y="41771"/>
                      <a:pt x="8765" y="41771"/>
                      <a:pt x="8765" y="41771"/>
                    </a:cubicBezTo>
                    <a:cubicBezTo>
                      <a:pt x="8765" y="41771"/>
                      <a:pt x="9816" y="25117"/>
                      <a:pt x="7915" y="21709"/>
                    </a:cubicBezTo>
                    <a:cubicBezTo>
                      <a:pt x="7915" y="21709"/>
                      <a:pt x="7356" y="11903"/>
                      <a:pt x="5890" y="5637"/>
                    </a:cubicBezTo>
                    <a:cubicBezTo>
                      <a:pt x="4739" y="719"/>
                      <a:pt x="3733" y="191"/>
                      <a:pt x="3354" y="191"/>
                    </a:cubicBezTo>
                    <a:cubicBezTo>
                      <a:pt x="3250" y="191"/>
                      <a:pt x="3194" y="230"/>
                      <a:pt x="3194" y="230"/>
                    </a:cubicBezTo>
                    <a:cubicBezTo>
                      <a:pt x="3026" y="73"/>
                      <a:pt x="2848" y="0"/>
                      <a:pt x="2662"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9"/>
              <p:cNvSpPr/>
              <p:nvPr/>
            </p:nvSpPr>
            <p:spPr>
              <a:xfrm>
                <a:off x="4920371" y="4052547"/>
                <a:ext cx="796467" cy="395066"/>
              </a:xfrm>
              <a:custGeom>
                <a:rect b="b" l="l" r="r" t="t"/>
                <a:pathLst>
                  <a:path extrusionOk="0" h="8668" w="17475">
                    <a:moveTo>
                      <a:pt x="1955" y="295"/>
                    </a:moveTo>
                    <a:cubicBezTo>
                      <a:pt x="1538" y="295"/>
                      <a:pt x="1088" y="301"/>
                      <a:pt x="604" y="315"/>
                    </a:cubicBezTo>
                    <a:lnTo>
                      <a:pt x="1" y="8117"/>
                    </a:lnTo>
                    <a:cubicBezTo>
                      <a:pt x="1" y="8117"/>
                      <a:pt x="557" y="8399"/>
                      <a:pt x="1629" y="8399"/>
                    </a:cubicBezTo>
                    <a:cubicBezTo>
                      <a:pt x="2198" y="8399"/>
                      <a:pt x="2911" y="8320"/>
                      <a:pt x="3764" y="8077"/>
                    </a:cubicBezTo>
                    <a:cubicBezTo>
                      <a:pt x="3764" y="8077"/>
                      <a:pt x="4958" y="4540"/>
                      <a:pt x="6043" y="569"/>
                    </a:cubicBezTo>
                    <a:cubicBezTo>
                      <a:pt x="6042" y="569"/>
                      <a:pt x="4752" y="295"/>
                      <a:pt x="1955" y="295"/>
                    </a:cubicBezTo>
                    <a:close/>
                    <a:moveTo>
                      <a:pt x="15357" y="1"/>
                    </a:moveTo>
                    <a:cubicBezTo>
                      <a:pt x="14558" y="1"/>
                      <a:pt x="13521" y="48"/>
                      <a:pt x="12225" y="194"/>
                    </a:cubicBezTo>
                    <a:lnTo>
                      <a:pt x="13877" y="8626"/>
                    </a:lnTo>
                    <a:cubicBezTo>
                      <a:pt x="13877" y="8626"/>
                      <a:pt x="14035" y="8667"/>
                      <a:pt x="14327" y="8667"/>
                    </a:cubicBezTo>
                    <a:cubicBezTo>
                      <a:pt x="14871" y="8667"/>
                      <a:pt x="15880" y="8524"/>
                      <a:pt x="17199" y="7705"/>
                    </a:cubicBezTo>
                    <a:cubicBezTo>
                      <a:pt x="17199" y="7705"/>
                      <a:pt x="17418" y="4246"/>
                      <a:pt x="17475" y="157"/>
                    </a:cubicBezTo>
                    <a:cubicBezTo>
                      <a:pt x="17475" y="157"/>
                      <a:pt x="16811" y="1"/>
                      <a:pt x="1535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9"/>
              <p:cNvSpPr/>
              <p:nvPr/>
            </p:nvSpPr>
            <p:spPr>
              <a:xfrm>
                <a:off x="4984955" y="1201707"/>
                <a:ext cx="445520" cy="550622"/>
              </a:xfrm>
              <a:custGeom>
                <a:rect b="b" l="l" r="r" t="t"/>
                <a:pathLst>
                  <a:path extrusionOk="0" h="12081" w="9775">
                    <a:moveTo>
                      <a:pt x="3542" y="1"/>
                    </a:moveTo>
                    <a:cubicBezTo>
                      <a:pt x="2916" y="1"/>
                      <a:pt x="0" y="334"/>
                      <a:pt x="217" y="6394"/>
                    </a:cubicBezTo>
                    <a:cubicBezTo>
                      <a:pt x="265" y="7765"/>
                      <a:pt x="1301" y="8887"/>
                      <a:pt x="2585" y="8887"/>
                    </a:cubicBezTo>
                    <a:cubicBezTo>
                      <a:pt x="2697" y="8887"/>
                      <a:pt x="2812" y="8879"/>
                      <a:pt x="2927" y="8861"/>
                    </a:cubicBezTo>
                    <a:lnTo>
                      <a:pt x="3881" y="8606"/>
                    </a:lnTo>
                    <a:lnTo>
                      <a:pt x="3647" y="11429"/>
                    </a:lnTo>
                    <a:cubicBezTo>
                      <a:pt x="3647" y="11429"/>
                      <a:pt x="3990" y="12080"/>
                      <a:pt x="5288" y="12080"/>
                    </a:cubicBezTo>
                    <a:cubicBezTo>
                      <a:pt x="5398" y="12080"/>
                      <a:pt x="5514" y="12075"/>
                      <a:pt x="5637" y="12065"/>
                    </a:cubicBezTo>
                    <a:cubicBezTo>
                      <a:pt x="7873" y="11883"/>
                      <a:pt x="8896" y="10441"/>
                      <a:pt x="8896" y="10441"/>
                    </a:cubicBezTo>
                    <a:lnTo>
                      <a:pt x="8397" y="6355"/>
                    </a:lnTo>
                    <a:lnTo>
                      <a:pt x="8397" y="6355"/>
                    </a:lnTo>
                    <a:cubicBezTo>
                      <a:pt x="8397" y="6355"/>
                      <a:pt x="8500" y="6382"/>
                      <a:pt x="8650" y="6382"/>
                    </a:cubicBezTo>
                    <a:cubicBezTo>
                      <a:pt x="9048" y="6382"/>
                      <a:pt x="9775" y="6194"/>
                      <a:pt x="9759" y="4815"/>
                    </a:cubicBezTo>
                    <a:cubicBezTo>
                      <a:pt x="9749" y="3914"/>
                      <a:pt x="9402" y="3698"/>
                      <a:pt x="9072" y="3698"/>
                    </a:cubicBezTo>
                    <a:cubicBezTo>
                      <a:pt x="8770" y="3698"/>
                      <a:pt x="8482" y="3879"/>
                      <a:pt x="8482" y="3879"/>
                    </a:cubicBezTo>
                    <a:lnTo>
                      <a:pt x="8425" y="2780"/>
                    </a:lnTo>
                    <a:cubicBezTo>
                      <a:pt x="8424" y="1715"/>
                      <a:pt x="7718" y="449"/>
                      <a:pt x="5983" y="269"/>
                    </a:cubicBezTo>
                    <a:lnTo>
                      <a:pt x="3659" y="6"/>
                    </a:lnTo>
                    <a:cubicBezTo>
                      <a:pt x="3659" y="5"/>
                      <a:pt x="3616" y="1"/>
                      <a:pt x="3542"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9"/>
              <p:cNvSpPr/>
              <p:nvPr/>
            </p:nvSpPr>
            <p:spPr>
              <a:xfrm>
                <a:off x="4995849" y="1351432"/>
                <a:ext cx="221279" cy="86916"/>
              </a:xfrm>
              <a:custGeom>
                <a:rect b="b" l="l" r="r" t="t"/>
                <a:pathLst>
                  <a:path extrusionOk="0" h="1907" w="4855">
                    <a:moveTo>
                      <a:pt x="284" y="1"/>
                    </a:moveTo>
                    <a:cubicBezTo>
                      <a:pt x="257" y="1"/>
                      <a:pt x="230" y="1"/>
                      <a:pt x="202" y="3"/>
                    </a:cubicBezTo>
                    <a:cubicBezTo>
                      <a:pt x="108" y="423"/>
                      <a:pt x="40" y="896"/>
                      <a:pt x="0" y="1431"/>
                    </a:cubicBezTo>
                    <a:cubicBezTo>
                      <a:pt x="79" y="1460"/>
                      <a:pt x="164" y="1486"/>
                      <a:pt x="255" y="1503"/>
                    </a:cubicBezTo>
                    <a:cubicBezTo>
                      <a:pt x="323" y="1516"/>
                      <a:pt x="390" y="1522"/>
                      <a:pt x="455" y="1522"/>
                    </a:cubicBezTo>
                    <a:cubicBezTo>
                      <a:pt x="749" y="1522"/>
                      <a:pt x="1002" y="1397"/>
                      <a:pt x="1197" y="1248"/>
                    </a:cubicBezTo>
                    <a:cubicBezTo>
                      <a:pt x="1197" y="1189"/>
                      <a:pt x="1217" y="1128"/>
                      <a:pt x="1251" y="1076"/>
                    </a:cubicBezTo>
                    <a:cubicBezTo>
                      <a:pt x="1343" y="928"/>
                      <a:pt x="1421" y="812"/>
                      <a:pt x="1423" y="631"/>
                    </a:cubicBezTo>
                    <a:cubicBezTo>
                      <a:pt x="1423" y="600"/>
                      <a:pt x="1435" y="569"/>
                      <a:pt x="1450" y="544"/>
                    </a:cubicBezTo>
                    <a:cubicBezTo>
                      <a:pt x="1220" y="317"/>
                      <a:pt x="805" y="1"/>
                      <a:pt x="284" y="1"/>
                    </a:cubicBezTo>
                    <a:close/>
                    <a:moveTo>
                      <a:pt x="3487" y="385"/>
                    </a:moveTo>
                    <a:cubicBezTo>
                      <a:pt x="3135" y="385"/>
                      <a:pt x="2735" y="531"/>
                      <a:pt x="2315" y="950"/>
                    </a:cubicBezTo>
                    <a:cubicBezTo>
                      <a:pt x="2315" y="950"/>
                      <a:pt x="2626" y="1728"/>
                      <a:pt x="3461" y="1888"/>
                    </a:cubicBezTo>
                    <a:cubicBezTo>
                      <a:pt x="3529" y="1901"/>
                      <a:pt x="3596" y="1907"/>
                      <a:pt x="3660" y="1907"/>
                    </a:cubicBezTo>
                    <a:cubicBezTo>
                      <a:pt x="4383" y="1907"/>
                      <a:pt x="4854" y="1152"/>
                      <a:pt x="4854" y="1152"/>
                    </a:cubicBezTo>
                    <a:cubicBezTo>
                      <a:pt x="4854" y="1152"/>
                      <a:pt x="4294" y="385"/>
                      <a:pt x="3487" y="385"/>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9"/>
              <p:cNvSpPr/>
              <p:nvPr/>
            </p:nvSpPr>
            <p:spPr>
              <a:xfrm>
                <a:off x="4902869" y="1663052"/>
                <a:ext cx="655997" cy="880329"/>
              </a:xfrm>
              <a:custGeom>
                <a:rect b="b" l="l" r="r" t="t"/>
                <a:pathLst>
                  <a:path extrusionOk="0" h="19315" w="14393">
                    <a:moveTo>
                      <a:pt x="9590" y="0"/>
                    </a:moveTo>
                    <a:cubicBezTo>
                      <a:pt x="7845" y="0"/>
                      <a:pt x="6040" y="383"/>
                      <a:pt x="5448" y="874"/>
                    </a:cubicBezTo>
                    <a:cubicBezTo>
                      <a:pt x="5448" y="874"/>
                      <a:pt x="0" y="4876"/>
                      <a:pt x="2923" y="8954"/>
                    </a:cubicBezTo>
                    <a:cubicBezTo>
                      <a:pt x="2923" y="8954"/>
                      <a:pt x="3537" y="11888"/>
                      <a:pt x="3042" y="19314"/>
                    </a:cubicBezTo>
                    <a:cubicBezTo>
                      <a:pt x="6131" y="18701"/>
                      <a:pt x="8444" y="18505"/>
                      <a:pt x="10140" y="18505"/>
                    </a:cubicBezTo>
                    <a:cubicBezTo>
                      <a:pt x="13164" y="18505"/>
                      <a:pt x="14226" y="19129"/>
                      <a:pt x="14230" y="19129"/>
                    </a:cubicBezTo>
                    <a:cubicBezTo>
                      <a:pt x="14230" y="19129"/>
                      <a:pt x="14230" y="19129"/>
                      <a:pt x="14230" y="19129"/>
                    </a:cubicBezTo>
                    <a:cubicBezTo>
                      <a:pt x="14393" y="15506"/>
                      <a:pt x="12814" y="200"/>
                      <a:pt x="10358" y="26"/>
                    </a:cubicBezTo>
                    <a:cubicBezTo>
                      <a:pt x="10106" y="9"/>
                      <a:pt x="9849" y="0"/>
                      <a:pt x="95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9"/>
              <p:cNvSpPr/>
              <p:nvPr/>
            </p:nvSpPr>
            <p:spPr>
              <a:xfrm>
                <a:off x="4390520" y="1619843"/>
                <a:ext cx="955942" cy="733114"/>
              </a:xfrm>
              <a:custGeom>
                <a:rect b="b" l="l" r="r" t="t"/>
                <a:pathLst>
                  <a:path extrusionOk="0" h="16085" w="20974">
                    <a:moveTo>
                      <a:pt x="1573" y="0"/>
                    </a:moveTo>
                    <a:cubicBezTo>
                      <a:pt x="1473" y="0"/>
                      <a:pt x="1370" y="35"/>
                      <a:pt x="1261" y="113"/>
                    </a:cubicBezTo>
                    <a:cubicBezTo>
                      <a:pt x="1261" y="113"/>
                      <a:pt x="845" y="393"/>
                      <a:pt x="1275" y="1025"/>
                    </a:cubicBezTo>
                    <a:cubicBezTo>
                      <a:pt x="1374" y="1171"/>
                      <a:pt x="1841" y="1987"/>
                      <a:pt x="2247" y="2679"/>
                    </a:cubicBezTo>
                    <a:cubicBezTo>
                      <a:pt x="2247" y="2679"/>
                      <a:pt x="2084" y="2594"/>
                      <a:pt x="1899" y="2594"/>
                    </a:cubicBezTo>
                    <a:cubicBezTo>
                      <a:pt x="1680" y="2594"/>
                      <a:pt x="1429" y="2714"/>
                      <a:pt x="1381" y="3239"/>
                    </a:cubicBezTo>
                    <a:cubicBezTo>
                      <a:pt x="1381" y="3239"/>
                      <a:pt x="681" y="3450"/>
                      <a:pt x="992" y="4312"/>
                    </a:cubicBezTo>
                    <a:cubicBezTo>
                      <a:pt x="992" y="4312"/>
                      <a:pt x="0" y="4598"/>
                      <a:pt x="578" y="5472"/>
                    </a:cubicBezTo>
                    <a:cubicBezTo>
                      <a:pt x="578" y="5472"/>
                      <a:pt x="943" y="6530"/>
                      <a:pt x="2031" y="7518"/>
                    </a:cubicBezTo>
                    <a:cubicBezTo>
                      <a:pt x="2031" y="7518"/>
                      <a:pt x="2137" y="7634"/>
                      <a:pt x="2324" y="7758"/>
                    </a:cubicBezTo>
                    <a:cubicBezTo>
                      <a:pt x="2833" y="8941"/>
                      <a:pt x="4379" y="11938"/>
                      <a:pt x="7997" y="15022"/>
                    </a:cubicBezTo>
                    <a:cubicBezTo>
                      <a:pt x="8875" y="15770"/>
                      <a:pt x="9765" y="16084"/>
                      <a:pt x="10645" y="16084"/>
                    </a:cubicBezTo>
                    <a:cubicBezTo>
                      <a:pt x="14433" y="16084"/>
                      <a:pt x="18022" y="10263"/>
                      <a:pt x="19561" y="8225"/>
                    </a:cubicBezTo>
                    <a:cubicBezTo>
                      <a:pt x="20974" y="6356"/>
                      <a:pt x="20178" y="3831"/>
                      <a:pt x="18374" y="3831"/>
                    </a:cubicBezTo>
                    <a:cubicBezTo>
                      <a:pt x="17755" y="3831"/>
                      <a:pt x="17017" y="4128"/>
                      <a:pt x="16208" y="4852"/>
                    </a:cubicBezTo>
                    <a:cubicBezTo>
                      <a:pt x="13045" y="7686"/>
                      <a:pt x="10712" y="10062"/>
                      <a:pt x="10712" y="10062"/>
                    </a:cubicBezTo>
                    <a:cubicBezTo>
                      <a:pt x="8772" y="8423"/>
                      <a:pt x="6142" y="6421"/>
                      <a:pt x="5558" y="5977"/>
                    </a:cubicBezTo>
                    <a:cubicBezTo>
                      <a:pt x="5760" y="5465"/>
                      <a:pt x="5859" y="4906"/>
                      <a:pt x="5612" y="4524"/>
                    </a:cubicBezTo>
                    <a:cubicBezTo>
                      <a:pt x="5093" y="3727"/>
                      <a:pt x="4632" y="3708"/>
                      <a:pt x="4589" y="3708"/>
                    </a:cubicBezTo>
                    <a:cubicBezTo>
                      <a:pt x="4587" y="3708"/>
                      <a:pt x="4586" y="3708"/>
                      <a:pt x="4586" y="3708"/>
                    </a:cubicBezTo>
                    <a:cubicBezTo>
                      <a:pt x="4586" y="3708"/>
                      <a:pt x="3949" y="2856"/>
                      <a:pt x="3249" y="1935"/>
                    </a:cubicBezTo>
                    <a:cubicBezTo>
                      <a:pt x="2552" y="1018"/>
                      <a:pt x="2112" y="0"/>
                      <a:pt x="1573" y="0"/>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9"/>
              <p:cNvSpPr/>
              <p:nvPr/>
            </p:nvSpPr>
            <p:spPr>
              <a:xfrm>
                <a:off x="4976660" y="1758083"/>
                <a:ext cx="466167" cy="457416"/>
              </a:xfrm>
              <a:custGeom>
                <a:rect b="b" l="l" r="r" t="t"/>
                <a:pathLst>
                  <a:path extrusionOk="0" h="10036" w="10228">
                    <a:moveTo>
                      <a:pt x="5455" y="1"/>
                    </a:moveTo>
                    <a:cubicBezTo>
                      <a:pt x="2816" y="1"/>
                      <a:pt x="1" y="4087"/>
                      <a:pt x="1" y="4087"/>
                    </a:cubicBezTo>
                    <a:cubicBezTo>
                      <a:pt x="1" y="4087"/>
                      <a:pt x="2229" y="7627"/>
                      <a:pt x="4780" y="10035"/>
                    </a:cubicBezTo>
                    <a:cubicBezTo>
                      <a:pt x="4780" y="10035"/>
                      <a:pt x="10227" y="3796"/>
                      <a:pt x="7272" y="808"/>
                    </a:cubicBezTo>
                    <a:cubicBezTo>
                      <a:pt x="6703" y="233"/>
                      <a:pt x="6084" y="1"/>
                      <a:pt x="545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9"/>
              <p:cNvSpPr/>
              <p:nvPr/>
            </p:nvSpPr>
            <p:spPr>
              <a:xfrm>
                <a:off x="4831265" y="2458167"/>
                <a:ext cx="1066331" cy="1101198"/>
              </a:xfrm>
              <a:custGeom>
                <a:rect b="b" l="l" r="r" t="t"/>
                <a:pathLst>
                  <a:path extrusionOk="0" h="24161" w="23396">
                    <a:moveTo>
                      <a:pt x="15839" y="0"/>
                    </a:moveTo>
                    <a:cubicBezTo>
                      <a:pt x="15747" y="0"/>
                      <a:pt x="15653" y="15"/>
                      <a:pt x="15560" y="46"/>
                    </a:cubicBezTo>
                    <a:cubicBezTo>
                      <a:pt x="13934" y="579"/>
                      <a:pt x="12525" y="873"/>
                      <a:pt x="10691" y="873"/>
                    </a:cubicBezTo>
                    <a:cubicBezTo>
                      <a:pt x="9191" y="873"/>
                      <a:pt x="7406" y="676"/>
                      <a:pt x="4985" y="252"/>
                    </a:cubicBezTo>
                    <a:cubicBezTo>
                      <a:pt x="4932" y="243"/>
                      <a:pt x="4879" y="238"/>
                      <a:pt x="4827" y="238"/>
                    </a:cubicBezTo>
                    <a:cubicBezTo>
                      <a:pt x="4383" y="238"/>
                      <a:pt x="4008" y="571"/>
                      <a:pt x="4023" y="988"/>
                    </a:cubicBezTo>
                    <a:cubicBezTo>
                      <a:pt x="4057" y="1888"/>
                      <a:pt x="4079" y="3004"/>
                      <a:pt x="3778" y="4015"/>
                    </a:cubicBezTo>
                    <a:cubicBezTo>
                      <a:pt x="3778" y="4015"/>
                      <a:pt x="1688" y="15986"/>
                      <a:pt x="1" y="21676"/>
                    </a:cubicBezTo>
                    <a:cubicBezTo>
                      <a:pt x="1" y="21676"/>
                      <a:pt x="95" y="23514"/>
                      <a:pt x="1555" y="23514"/>
                    </a:cubicBezTo>
                    <a:cubicBezTo>
                      <a:pt x="1857" y="23514"/>
                      <a:pt x="2217" y="23436"/>
                      <a:pt x="2646" y="23247"/>
                    </a:cubicBezTo>
                    <a:cubicBezTo>
                      <a:pt x="3811" y="22733"/>
                      <a:pt x="4703" y="22473"/>
                      <a:pt x="5463" y="22473"/>
                    </a:cubicBezTo>
                    <a:cubicBezTo>
                      <a:pt x="6339" y="22473"/>
                      <a:pt x="7039" y="22817"/>
                      <a:pt x="7775" y="23513"/>
                    </a:cubicBezTo>
                    <a:cubicBezTo>
                      <a:pt x="8257" y="23970"/>
                      <a:pt x="8903" y="24161"/>
                      <a:pt x="9565" y="24161"/>
                    </a:cubicBezTo>
                    <a:cubicBezTo>
                      <a:pt x="10789" y="24161"/>
                      <a:pt x="12068" y="23508"/>
                      <a:pt x="12466" y="22675"/>
                    </a:cubicBezTo>
                    <a:cubicBezTo>
                      <a:pt x="12680" y="22229"/>
                      <a:pt x="13422" y="22048"/>
                      <a:pt x="14317" y="22048"/>
                    </a:cubicBezTo>
                    <a:cubicBezTo>
                      <a:pt x="16000" y="22048"/>
                      <a:pt x="18227" y="22690"/>
                      <a:pt x="18499" y="23424"/>
                    </a:cubicBezTo>
                    <a:cubicBezTo>
                      <a:pt x="18665" y="23870"/>
                      <a:pt x="19390" y="24126"/>
                      <a:pt x="20220" y="24126"/>
                    </a:cubicBezTo>
                    <a:cubicBezTo>
                      <a:pt x="21474" y="24126"/>
                      <a:pt x="22969" y="23543"/>
                      <a:pt x="23148" y="22152"/>
                    </a:cubicBezTo>
                    <a:cubicBezTo>
                      <a:pt x="23396" y="20233"/>
                      <a:pt x="19310" y="9733"/>
                      <a:pt x="16633" y="2472"/>
                    </a:cubicBezTo>
                    <a:cubicBezTo>
                      <a:pt x="16523" y="2176"/>
                      <a:pt x="16593" y="1433"/>
                      <a:pt x="16640" y="770"/>
                    </a:cubicBezTo>
                    <a:cubicBezTo>
                      <a:pt x="16669" y="339"/>
                      <a:pt x="16282" y="0"/>
                      <a:pt x="1583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9"/>
              <p:cNvSpPr/>
              <p:nvPr/>
            </p:nvSpPr>
            <p:spPr>
              <a:xfrm>
                <a:off x="4611440" y="4317859"/>
                <a:ext cx="1162910" cy="232855"/>
              </a:xfrm>
              <a:custGeom>
                <a:rect b="b" l="l" r="r" t="t"/>
                <a:pathLst>
                  <a:path extrusionOk="0" h="5109" w="25515">
                    <a:moveTo>
                      <a:pt x="5849" y="183"/>
                    </a:moveTo>
                    <a:cubicBezTo>
                      <a:pt x="5505" y="183"/>
                      <a:pt x="5211" y="241"/>
                      <a:pt x="5082" y="379"/>
                    </a:cubicBezTo>
                    <a:cubicBezTo>
                      <a:pt x="4651" y="838"/>
                      <a:pt x="4519" y="1433"/>
                      <a:pt x="4519" y="1433"/>
                    </a:cubicBezTo>
                    <a:cubicBezTo>
                      <a:pt x="4058" y="1800"/>
                      <a:pt x="4069" y="1872"/>
                      <a:pt x="3971" y="1872"/>
                    </a:cubicBezTo>
                    <a:cubicBezTo>
                      <a:pt x="3908" y="1872"/>
                      <a:pt x="3801" y="1843"/>
                      <a:pt x="3497" y="1843"/>
                    </a:cubicBezTo>
                    <a:cubicBezTo>
                      <a:pt x="3417" y="1843"/>
                      <a:pt x="3324" y="1845"/>
                      <a:pt x="3214" y="1850"/>
                    </a:cubicBezTo>
                    <a:cubicBezTo>
                      <a:pt x="2144" y="1899"/>
                      <a:pt x="1049" y="1933"/>
                      <a:pt x="250" y="3140"/>
                    </a:cubicBezTo>
                    <a:cubicBezTo>
                      <a:pt x="1" y="3519"/>
                      <a:pt x="110" y="3829"/>
                      <a:pt x="149" y="3958"/>
                    </a:cubicBezTo>
                    <a:cubicBezTo>
                      <a:pt x="367" y="4657"/>
                      <a:pt x="1050" y="5107"/>
                      <a:pt x="1783" y="5107"/>
                    </a:cubicBezTo>
                    <a:lnTo>
                      <a:pt x="10585" y="5107"/>
                    </a:lnTo>
                    <a:cubicBezTo>
                      <a:pt x="12171" y="5107"/>
                      <a:pt x="11462" y="4501"/>
                      <a:pt x="11661" y="3004"/>
                    </a:cubicBezTo>
                    <a:cubicBezTo>
                      <a:pt x="11845" y="1638"/>
                      <a:pt x="11435" y="1145"/>
                      <a:pt x="11059" y="1145"/>
                    </a:cubicBezTo>
                    <a:cubicBezTo>
                      <a:pt x="10944" y="1145"/>
                      <a:pt x="10832" y="1191"/>
                      <a:pt x="10742" y="1273"/>
                    </a:cubicBezTo>
                    <a:cubicBezTo>
                      <a:pt x="10342" y="1635"/>
                      <a:pt x="9872" y="1742"/>
                      <a:pt x="9451" y="1742"/>
                    </a:cubicBezTo>
                    <a:cubicBezTo>
                      <a:pt x="8893" y="1742"/>
                      <a:pt x="8420" y="1554"/>
                      <a:pt x="8308" y="1517"/>
                    </a:cubicBezTo>
                    <a:lnTo>
                      <a:pt x="7578" y="667"/>
                    </a:lnTo>
                    <a:cubicBezTo>
                      <a:pt x="7345" y="394"/>
                      <a:pt x="6505" y="183"/>
                      <a:pt x="5849" y="183"/>
                    </a:cubicBezTo>
                    <a:close/>
                    <a:moveTo>
                      <a:pt x="19911" y="1"/>
                    </a:moveTo>
                    <a:cubicBezTo>
                      <a:pt x="19754" y="1"/>
                      <a:pt x="19554" y="156"/>
                      <a:pt x="19346" y="380"/>
                    </a:cubicBezTo>
                    <a:cubicBezTo>
                      <a:pt x="18915" y="840"/>
                      <a:pt x="18782" y="1434"/>
                      <a:pt x="18782" y="1434"/>
                    </a:cubicBezTo>
                    <a:cubicBezTo>
                      <a:pt x="18320" y="1802"/>
                      <a:pt x="18331" y="1874"/>
                      <a:pt x="18233" y="1874"/>
                    </a:cubicBezTo>
                    <a:cubicBezTo>
                      <a:pt x="18171" y="1874"/>
                      <a:pt x="18064" y="1844"/>
                      <a:pt x="17760" y="1844"/>
                    </a:cubicBezTo>
                    <a:cubicBezTo>
                      <a:pt x="17680" y="1844"/>
                      <a:pt x="17586" y="1846"/>
                      <a:pt x="17476" y="1851"/>
                    </a:cubicBezTo>
                    <a:cubicBezTo>
                      <a:pt x="16405" y="1901"/>
                      <a:pt x="15310" y="1935"/>
                      <a:pt x="14512" y="3142"/>
                    </a:cubicBezTo>
                    <a:cubicBezTo>
                      <a:pt x="14262" y="3521"/>
                      <a:pt x="14371" y="3832"/>
                      <a:pt x="14412" y="3959"/>
                    </a:cubicBezTo>
                    <a:cubicBezTo>
                      <a:pt x="14630" y="4660"/>
                      <a:pt x="15314" y="5108"/>
                      <a:pt x="16046" y="5108"/>
                    </a:cubicBezTo>
                    <a:lnTo>
                      <a:pt x="23928" y="5108"/>
                    </a:lnTo>
                    <a:cubicBezTo>
                      <a:pt x="25515" y="5108"/>
                      <a:pt x="24803" y="4503"/>
                      <a:pt x="25006" y="3006"/>
                    </a:cubicBezTo>
                    <a:cubicBezTo>
                      <a:pt x="25190" y="1641"/>
                      <a:pt x="24779" y="1147"/>
                      <a:pt x="24403" y="1147"/>
                    </a:cubicBezTo>
                    <a:cubicBezTo>
                      <a:pt x="24288" y="1147"/>
                      <a:pt x="24176" y="1193"/>
                      <a:pt x="24086" y="1276"/>
                    </a:cubicBezTo>
                    <a:cubicBezTo>
                      <a:pt x="23717" y="1609"/>
                      <a:pt x="23113" y="1713"/>
                      <a:pt x="22506" y="1713"/>
                    </a:cubicBezTo>
                    <a:cubicBezTo>
                      <a:pt x="21581" y="1713"/>
                      <a:pt x="20649" y="1472"/>
                      <a:pt x="20531" y="1434"/>
                    </a:cubicBezTo>
                    <a:cubicBezTo>
                      <a:pt x="20531" y="1434"/>
                      <a:pt x="20372" y="1181"/>
                      <a:pt x="20184" y="335"/>
                    </a:cubicBezTo>
                    <a:cubicBezTo>
                      <a:pt x="20131" y="98"/>
                      <a:pt x="20035" y="1"/>
                      <a:pt x="199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9"/>
              <p:cNvSpPr/>
              <p:nvPr/>
            </p:nvSpPr>
            <p:spPr>
              <a:xfrm>
                <a:off x="4431997" y="1134478"/>
                <a:ext cx="1462810" cy="3417401"/>
              </a:xfrm>
              <a:custGeom>
                <a:rect b="b" l="l" r="r" t="t"/>
                <a:pathLst>
                  <a:path extrusionOk="0" h="74980" w="32095">
                    <a:moveTo>
                      <a:pt x="13149" y="3735"/>
                    </a:moveTo>
                    <a:cubicBezTo>
                      <a:pt x="13078" y="3735"/>
                      <a:pt x="13007" y="3741"/>
                      <a:pt x="12937" y="3753"/>
                    </a:cubicBezTo>
                    <a:cubicBezTo>
                      <a:pt x="12914" y="3757"/>
                      <a:pt x="12890" y="3763"/>
                      <a:pt x="12868" y="3767"/>
                    </a:cubicBezTo>
                    <a:cubicBezTo>
                      <a:pt x="12814" y="3907"/>
                      <a:pt x="12762" y="4056"/>
                      <a:pt x="12714" y="4213"/>
                    </a:cubicBezTo>
                    <a:cubicBezTo>
                      <a:pt x="12798" y="4218"/>
                      <a:pt x="12880" y="4220"/>
                      <a:pt x="12960" y="4230"/>
                    </a:cubicBezTo>
                    <a:cubicBezTo>
                      <a:pt x="13047" y="4237"/>
                      <a:pt x="13127" y="4247"/>
                      <a:pt x="13206" y="4264"/>
                    </a:cubicBezTo>
                    <a:cubicBezTo>
                      <a:pt x="13282" y="4275"/>
                      <a:pt x="13373" y="4296"/>
                      <a:pt x="13431" y="4303"/>
                    </a:cubicBezTo>
                    <a:lnTo>
                      <a:pt x="13479" y="4309"/>
                    </a:lnTo>
                    <a:cubicBezTo>
                      <a:pt x="13489" y="4310"/>
                      <a:pt x="13498" y="4311"/>
                      <a:pt x="13508" y="4311"/>
                    </a:cubicBezTo>
                    <a:cubicBezTo>
                      <a:pt x="13633" y="4311"/>
                      <a:pt x="13743" y="4217"/>
                      <a:pt x="13758" y="4090"/>
                    </a:cubicBezTo>
                    <a:cubicBezTo>
                      <a:pt x="13772" y="3978"/>
                      <a:pt x="13710" y="3876"/>
                      <a:pt x="13613" y="3831"/>
                    </a:cubicBezTo>
                    <a:cubicBezTo>
                      <a:pt x="13489" y="3774"/>
                      <a:pt x="13388" y="3756"/>
                      <a:pt x="13274" y="3742"/>
                    </a:cubicBezTo>
                    <a:cubicBezTo>
                      <a:pt x="13232" y="3737"/>
                      <a:pt x="13191" y="3735"/>
                      <a:pt x="13149" y="3735"/>
                    </a:cubicBezTo>
                    <a:close/>
                    <a:moveTo>
                      <a:pt x="15706" y="3909"/>
                    </a:moveTo>
                    <a:cubicBezTo>
                      <a:pt x="15648" y="3909"/>
                      <a:pt x="15587" y="3913"/>
                      <a:pt x="15520" y="3921"/>
                    </a:cubicBezTo>
                    <a:cubicBezTo>
                      <a:pt x="15383" y="3940"/>
                      <a:pt x="15286" y="4067"/>
                      <a:pt x="15304" y="4204"/>
                    </a:cubicBezTo>
                    <a:cubicBezTo>
                      <a:pt x="15321" y="4325"/>
                      <a:pt x="15421" y="4414"/>
                      <a:pt x="15539" y="4422"/>
                    </a:cubicBezTo>
                    <a:lnTo>
                      <a:pt x="15573" y="4424"/>
                    </a:lnTo>
                    <a:cubicBezTo>
                      <a:pt x="15669" y="4431"/>
                      <a:pt x="15808" y="4438"/>
                      <a:pt x="15927" y="4455"/>
                    </a:cubicBezTo>
                    <a:cubicBezTo>
                      <a:pt x="16050" y="4469"/>
                      <a:pt x="16176" y="4487"/>
                      <a:pt x="16301" y="4516"/>
                    </a:cubicBezTo>
                    <a:cubicBezTo>
                      <a:pt x="16426" y="4542"/>
                      <a:pt x="16550" y="4576"/>
                      <a:pt x="16679" y="4612"/>
                    </a:cubicBezTo>
                    <a:cubicBezTo>
                      <a:pt x="16811" y="4643"/>
                      <a:pt x="16940" y="4684"/>
                      <a:pt x="17087" y="4711"/>
                    </a:cubicBezTo>
                    <a:lnTo>
                      <a:pt x="17089" y="4711"/>
                    </a:lnTo>
                    <a:cubicBezTo>
                      <a:pt x="17093" y="4712"/>
                      <a:pt x="17097" y="4712"/>
                      <a:pt x="17101" y="4712"/>
                    </a:cubicBezTo>
                    <a:cubicBezTo>
                      <a:pt x="17132" y="4712"/>
                      <a:pt x="17161" y="4688"/>
                      <a:pt x="17166" y="4657"/>
                    </a:cubicBezTo>
                    <a:cubicBezTo>
                      <a:pt x="17169" y="4640"/>
                      <a:pt x="17164" y="4624"/>
                      <a:pt x="17155" y="4610"/>
                    </a:cubicBezTo>
                    <a:cubicBezTo>
                      <a:pt x="17070" y="4483"/>
                      <a:pt x="16962" y="4374"/>
                      <a:pt x="16840" y="4285"/>
                    </a:cubicBezTo>
                    <a:cubicBezTo>
                      <a:pt x="16720" y="4190"/>
                      <a:pt x="16582" y="4125"/>
                      <a:pt x="16443" y="4066"/>
                    </a:cubicBezTo>
                    <a:cubicBezTo>
                      <a:pt x="16301" y="4006"/>
                      <a:pt x="16154" y="3964"/>
                      <a:pt x="16002" y="3935"/>
                    </a:cubicBezTo>
                    <a:cubicBezTo>
                      <a:pt x="15902" y="3920"/>
                      <a:pt x="15809" y="3909"/>
                      <a:pt x="15706" y="3909"/>
                    </a:cubicBezTo>
                    <a:close/>
                    <a:moveTo>
                      <a:pt x="21234" y="5571"/>
                    </a:moveTo>
                    <a:cubicBezTo>
                      <a:pt x="21119" y="5571"/>
                      <a:pt x="21022" y="5637"/>
                      <a:pt x="21017" y="5640"/>
                    </a:cubicBezTo>
                    <a:cubicBezTo>
                      <a:pt x="20982" y="5666"/>
                      <a:pt x="20974" y="5711"/>
                      <a:pt x="20997" y="5746"/>
                    </a:cubicBezTo>
                    <a:cubicBezTo>
                      <a:pt x="21013" y="5768"/>
                      <a:pt x="21036" y="5779"/>
                      <a:pt x="21060" y="5779"/>
                    </a:cubicBezTo>
                    <a:cubicBezTo>
                      <a:pt x="21075" y="5779"/>
                      <a:pt x="21090" y="5775"/>
                      <a:pt x="21103" y="5766"/>
                    </a:cubicBezTo>
                    <a:cubicBezTo>
                      <a:pt x="21105" y="5766"/>
                      <a:pt x="21169" y="5724"/>
                      <a:pt x="21233" y="5724"/>
                    </a:cubicBezTo>
                    <a:cubicBezTo>
                      <a:pt x="21254" y="5724"/>
                      <a:pt x="21274" y="5728"/>
                      <a:pt x="21293" y="5739"/>
                    </a:cubicBezTo>
                    <a:cubicBezTo>
                      <a:pt x="21348" y="5773"/>
                      <a:pt x="21470" y="5916"/>
                      <a:pt x="21406" y="6549"/>
                    </a:cubicBezTo>
                    <a:cubicBezTo>
                      <a:pt x="21405" y="6591"/>
                      <a:pt x="21437" y="6628"/>
                      <a:pt x="21477" y="6631"/>
                    </a:cubicBezTo>
                    <a:lnTo>
                      <a:pt x="21484" y="6631"/>
                    </a:lnTo>
                    <a:cubicBezTo>
                      <a:pt x="21523" y="6631"/>
                      <a:pt x="21557" y="6601"/>
                      <a:pt x="21560" y="6563"/>
                    </a:cubicBezTo>
                    <a:cubicBezTo>
                      <a:pt x="21615" y="6025"/>
                      <a:pt x="21553" y="5714"/>
                      <a:pt x="21371" y="5608"/>
                    </a:cubicBezTo>
                    <a:cubicBezTo>
                      <a:pt x="21325" y="5581"/>
                      <a:pt x="21278" y="5571"/>
                      <a:pt x="21234" y="5571"/>
                    </a:cubicBezTo>
                    <a:close/>
                    <a:moveTo>
                      <a:pt x="15918" y="4883"/>
                    </a:moveTo>
                    <a:cubicBezTo>
                      <a:pt x="15662" y="4883"/>
                      <a:pt x="15413" y="4962"/>
                      <a:pt x="15206" y="5084"/>
                    </a:cubicBezTo>
                    <a:cubicBezTo>
                      <a:pt x="14972" y="5227"/>
                      <a:pt x="14773" y="5407"/>
                      <a:pt x="14628" y="5636"/>
                    </a:cubicBezTo>
                    <a:cubicBezTo>
                      <a:pt x="14612" y="5661"/>
                      <a:pt x="14612" y="5695"/>
                      <a:pt x="14632" y="5722"/>
                    </a:cubicBezTo>
                    <a:cubicBezTo>
                      <a:pt x="14648" y="5743"/>
                      <a:pt x="14672" y="5752"/>
                      <a:pt x="14695" y="5752"/>
                    </a:cubicBezTo>
                    <a:cubicBezTo>
                      <a:pt x="14696" y="5752"/>
                      <a:pt x="14698" y="5752"/>
                      <a:pt x="14700" y="5752"/>
                    </a:cubicBezTo>
                    <a:cubicBezTo>
                      <a:pt x="14782" y="5912"/>
                      <a:pt x="15099" y="6485"/>
                      <a:pt x="15785" y="6638"/>
                    </a:cubicBezTo>
                    <a:cubicBezTo>
                      <a:pt x="16047" y="6536"/>
                      <a:pt x="16248" y="6301"/>
                      <a:pt x="16292" y="6001"/>
                    </a:cubicBezTo>
                    <a:cubicBezTo>
                      <a:pt x="16333" y="5731"/>
                      <a:pt x="16234" y="5473"/>
                      <a:pt x="16051" y="5298"/>
                    </a:cubicBezTo>
                    <a:lnTo>
                      <a:pt x="16051" y="5298"/>
                    </a:lnTo>
                    <a:cubicBezTo>
                      <a:pt x="16238" y="5332"/>
                      <a:pt x="16417" y="5404"/>
                      <a:pt x="16584" y="5519"/>
                    </a:cubicBezTo>
                    <a:cubicBezTo>
                      <a:pt x="16681" y="5574"/>
                      <a:pt x="16763" y="5660"/>
                      <a:pt x="16857" y="5725"/>
                    </a:cubicBezTo>
                    <a:cubicBezTo>
                      <a:pt x="16941" y="5809"/>
                      <a:pt x="17027" y="5891"/>
                      <a:pt x="17116" y="5973"/>
                    </a:cubicBezTo>
                    <a:lnTo>
                      <a:pt x="17147" y="6004"/>
                    </a:lnTo>
                    <a:cubicBezTo>
                      <a:pt x="17153" y="6008"/>
                      <a:pt x="17160" y="6014"/>
                      <a:pt x="17167" y="6018"/>
                    </a:cubicBezTo>
                    <a:cubicBezTo>
                      <a:pt x="17188" y="6030"/>
                      <a:pt x="17210" y="6036"/>
                      <a:pt x="17232" y="6036"/>
                    </a:cubicBezTo>
                    <a:cubicBezTo>
                      <a:pt x="17274" y="6036"/>
                      <a:pt x="17315" y="6014"/>
                      <a:pt x="17338" y="5976"/>
                    </a:cubicBezTo>
                    <a:cubicBezTo>
                      <a:pt x="17413" y="5851"/>
                      <a:pt x="17490" y="5728"/>
                      <a:pt x="17554" y="5596"/>
                    </a:cubicBezTo>
                    <a:cubicBezTo>
                      <a:pt x="17565" y="5570"/>
                      <a:pt x="17563" y="5537"/>
                      <a:pt x="17542" y="5512"/>
                    </a:cubicBezTo>
                    <a:cubicBezTo>
                      <a:pt x="17527" y="5493"/>
                      <a:pt x="17505" y="5484"/>
                      <a:pt x="17483" y="5484"/>
                    </a:cubicBezTo>
                    <a:cubicBezTo>
                      <a:pt x="17466" y="5484"/>
                      <a:pt x="17448" y="5490"/>
                      <a:pt x="17433" y="5502"/>
                    </a:cubicBezTo>
                    <a:cubicBezTo>
                      <a:pt x="17367" y="5555"/>
                      <a:pt x="17307" y="5612"/>
                      <a:pt x="17247" y="5669"/>
                    </a:cubicBezTo>
                    <a:cubicBezTo>
                      <a:pt x="17201" y="5605"/>
                      <a:pt x="17155" y="5541"/>
                      <a:pt x="17105" y="5478"/>
                    </a:cubicBezTo>
                    <a:cubicBezTo>
                      <a:pt x="17010" y="5383"/>
                      <a:pt x="16920" y="5282"/>
                      <a:pt x="16808" y="5199"/>
                    </a:cubicBezTo>
                    <a:cubicBezTo>
                      <a:pt x="16593" y="5028"/>
                      <a:pt x="16313" y="4912"/>
                      <a:pt x="16023" y="4888"/>
                    </a:cubicBezTo>
                    <a:cubicBezTo>
                      <a:pt x="15988" y="4885"/>
                      <a:pt x="15953" y="4883"/>
                      <a:pt x="15918" y="4883"/>
                    </a:cubicBezTo>
                    <a:close/>
                    <a:moveTo>
                      <a:pt x="14013" y="6848"/>
                    </a:moveTo>
                    <a:cubicBezTo>
                      <a:pt x="13980" y="6848"/>
                      <a:pt x="13960" y="6853"/>
                      <a:pt x="13954" y="6854"/>
                    </a:cubicBezTo>
                    <a:cubicBezTo>
                      <a:pt x="13915" y="6867"/>
                      <a:pt x="13892" y="6905"/>
                      <a:pt x="13903" y="6946"/>
                    </a:cubicBezTo>
                    <a:cubicBezTo>
                      <a:pt x="13912" y="6982"/>
                      <a:pt x="13944" y="7004"/>
                      <a:pt x="13979" y="7004"/>
                    </a:cubicBezTo>
                    <a:cubicBezTo>
                      <a:pt x="13984" y="7004"/>
                      <a:pt x="13990" y="7004"/>
                      <a:pt x="13995" y="7003"/>
                    </a:cubicBezTo>
                    <a:cubicBezTo>
                      <a:pt x="13995" y="7003"/>
                      <a:pt x="14002" y="7001"/>
                      <a:pt x="14013" y="7001"/>
                    </a:cubicBezTo>
                    <a:cubicBezTo>
                      <a:pt x="14023" y="7001"/>
                      <a:pt x="14036" y="7002"/>
                      <a:pt x="14052" y="7006"/>
                    </a:cubicBezTo>
                    <a:cubicBezTo>
                      <a:pt x="14073" y="7011"/>
                      <a:pt x="14094" y="7038"/>
                      <a:pt x="14103" y="7048"/>
                    </a:cubicBezTo>
                    <a:cubicBezTo>
                      <a:pt x="14117" y="7072"/>
                      <a:pt x="14141" y="7086"/>
                      <a:pt x="14168" y="7086"/>
                    </a:cubicBezTo>
                    <a:cubicBezTo>
                      <a:pt x="14182" y="7086"/>
                      <a:pt x="14196" y="7082"/>
                      <a:pt x="14209" y="7075"/>
                    </a:cubicBezTo>
                    <a:cubicBezTo>
                      <a:pt x="14244" y="7054"/>
                      <a:pt x="14257" y="7006"/>
                      <a:pt x="14233" y="6969"/>
                    </a:cubicBezTo>
                    <a:cubicBezTo>
                      <a:pt x="14229" y="6960"/>
                      <a:pt x="14175" y="6878"/>
                      <a:pt x="14089" y="6857"/>
                    </a:cubicBezTo>
                    <a:cubicBezTo>
                      <a:pt x="14059" y="6850"/>
                      <a:pt x="14033" y="6848"/>
                      <a:pt x="14013" y="6848"/>
                    </a:cubicBezTo>
                    <a:close/>
                    <a:moveTo>
                      <a:pt x="12709" y="4509"/>
                    </a:moveTo>
                    <a:cubicBezTo>
                      <a:pt x="12685" y="4509"/>
                      <a:pt x="12662" y="4510"/>
                      <a:pt x="12639" y="4511"/>
                    </a:cubicBezTo>
                    <a:cubicBezTo>
                      <a:pt x="12517" y="4989"/>
                      <a:pt x="12425" y="5545"/>
                      <a:pt x="12377" y="6189"/>
                    </a:cubicBezTo>
                    <a:cubicBezTo>
                      <a:pt x="12456" y="6219"/>
                      <a:pt x="12540" y="6244"/>
                      <a:pt x="12631" y="6261"/>
                    </a:cubicBezTo>
                    <a:cubicBezTo>
                      <a:pt x="12658" y="6268"/>
                      <a:pt x="12687" y="6273"/>
                      <a:pt x="12716" y="6276"/>
                    </a:cubicBezTo>
                    <a:cubicBezTo>
                      <a:pt x="12998" y="6182"/>
                      <a:pt x="13214" y="5937"/>
                      <a:pt x="13262" y="5625"/>
                    </a:cubicBezTo>
                    <a:cubicBezTo>
                      <a:pt x="13296" y="5393"/>
                      <a:pt x="13229" y="5171"/>
                      <a:pt x="13094" y="5001"/>
                    </a:cubicBezTo>
                    <a:lnTo>
                      <a:pt x="13094" y="5001"/>
                    </a:lnTo>
                    <a:cubicBezTo>
                      <a:pt x="13142" y="5021"/>
                      <a:pt x="13193" y="5029"/>
                      <a:pt x="13240" y="5057"/>
                    </a:cubicBezTo>
                    <a:cubicBezTo>
                      <a:pt x="13288" y="5086"/>
                      <a:pt x="13337" y="5113"/>
                      <a:pt x="13387" y="5137"/>
                    </a:cubicBezTo>
                    <a:cubicBezTo>
                      <a:pt x="13486" y="5192"/>
                      <a:pt x="13574" y="5268"/>
                      <a:pt x="13674" y="5329"/>
                    </a:cubicBezTo>
                    <a:cubicBezTo>
                      <a:pt x="13694" y="5346"/>
                      <a:pt x="13712" y="5362"/>
                      <a:pt x="13731" y="5377"/>
                    </a:cubicBezTo>
                    <a:cubicBezTo>
                      <a:pt x="13511" y="6082"/>
                      <a:pt x="13196" y="6297"/>
                      <a:pt x="13189" y="6301"/>
                    </a:cubicBezTo>
                    <a:cubicBezTo>
                      <a:pt x="13178" y="6309"/>
                      <a:pt x="12910" y="6500"/>
                      <a:pt x="13002" y="6782"/>
                    </a:cubicBezTo>
                    <a:cubicBezTo>
                      <a:pt x="13059" y="6956"/>
                      <a:pt x="13163" y="6987"/>
                      <a:pt x="13255" y="7013"/>
                    </a:cubicBezTo>
                    <a:cubicBezTo>
                      <a:pt x="13311" y="7030"/>
                      <a:pt x="13367" y="7045"/>
                      <a:pt x="13428" y="7095"/>
                    </a:cubicBezTo>
                    <a:cubicBezTo>
                      <a:pt x="13442" y="7107"/>
                      <a:pt x="13461" y="7112"/>
                      <a:pt x="13476" y="7112"/>
                    </a:cubicBezTo>
                    <a:cubicBezTo>
                      <a:pt x="13499" y="7112"/>
                      <a:pt x="13521" y="7103"/>
                      <a:pt x="13537" y="7083"/>
                    </a:cubicBezTo>
                    <a:cubicBezTo>
                      <a:pt x="13562" y="7051"/>
                      <a:pt x="13558" y="7003"/>
                      <a:pt x="13526" y="6976"/>
                    </a:cubicBezTo>
                    <a:cubicBezTo>
                      <a:pt x="13441" y="6905"/>
                      <a:pt x="13361" y="6884"/>
                      <a:pt x="13299" y="6864"/>
                    </a:cubicBezTo>
                    <a:cubicBezTo>
                      <a:pt x="13219" y="6841"/>
                      <a:pt x="13180" y="6832"/>
                      <a:pt x="13149" y="6732"/>
                    </a:cubicBezTo>
                    <a:cubicBezTo>
                      <a:pt x="13093" y="6558"/>
                      <a:pt x="13271" y="6428"/>
                      <a:pt x="13275" y="6425"/>
                    </a:cubicBezTo>
                    <a:cubicBezTo>
                      <a:pt x="13292" y="6416"/>
                      <a:pt x="13707" y="6143"/>
                      <a:pt x="13939" y="5206"/>
                    </a:cubicBezTo>
                    <a:cubicBezTo>
                      <a:pt x="13947" y="5172"/>
                      <a:pt x="13932" y="5138"/>
                      <a:pt x="13903" y="5121"/>
                    </a:cubicBezTo>
                    <a:cubicBezTo>
                      <a:pt x="13826" y="5042"/>
                      <a:pt x="13677" y="4898"/>
                      <a:pt x="13594" y="4838"/>
                    </a:cubicBezTo>
                    <a:cubicBezTo>
                      <a:pt x="13383" y="4667"/>
                      <a:pt x="13112" y="4549"/>
                      <a:pt x="12825" y="4516"/>
                    </a:cubicBezTo>
                    <a:cubicBezTo>
                      <a:pt x="12787" y="4511"/>
                      <a:pt x="12748" y="4509"/>
                      <a:pt x="12709" y="4509"/>
                    </a:cubicBezTo>
                    <a:close/>
                    <a:moveTo>
                      <a:pt x="14440" y="6421"/>
                    </a:moveTo>
                    <a:cubicBezTo>
                      <a:pt x="14417" y="6421"/>
                      <a:pt x="14395" y="6431"/>
                      <a:pt x="14380" y="6451"/>
                    </a:cubicBezTo>
                    <a:cubicBezTo>
                      <a:pt x="14356" y="6483"/>
                      <a:pt x="14360" y="6532"/>
                      <a:pt x="14394" y="6558"/>
                    </a:cubicBezTo>
                    <a:cubicBezTo>
                      <a:pt x="14396" y="6558"/>
                      <a:pt x="14488" y="6633"/>
                      <a:pt x="14502" y="6749"/>
                    </a:cubicBezTo>
                    <a:cubicBezTo>
                      <a:pt x="14513" y="6837"/>
                      <a:pt x="14478" y="6933"/>
                      <a:pt x="14399" y="7032"/>
                    </a:cubicBezTo>
                    <a:cubicBezTo>
                      <a:pt x="14370" y="7065"/>
                      <a:pt x="14374" y="7114"/>
                      <a:pt x="14408" y="7140"/>
                    </a:cubicBezTo>
                    <a:cubicBezTo>
                      <a:pt x="14423" y="7151"/>
                      <a:pt x="14441" y="7157"/>
                      <a:pt x="14457" y="7157"/>
                    </a:cubicBezTo>
                    <a:cubicBezTo>
                      <a:pt x="14479" y="7157"/>
                      <a:pt x="14500" y="7146"/>
                      <a:pt x="14516" y="7129"/>
                    </a:cubicBezTo>
                    <a:cubicBezTo>
                      <a:pt x="14622" y="6996"/>
                      <a:pt x="14669" y="6861"/>
                      <a:pt x="14653" y="6730"/>
                    </a:cubicBezTo>
                    <a:cubicBezTo>
                      <a:pt x="14629" y="6549"/>
                      <a:pt x="14492" y="6442"/>
                      <a:pt x="14486" y="6437"/>
                    </a:cubicBezTo>
                    <a:cubicBezTo>
                      <a:pt x="14472" y="6426"/>
                      <a:pt x="14456" y="6421"/>
                      <a:pt x="14440" y="6421"/>
                    </a:cubicBezTo>
                    <a:close/>
                    <a:moveTo>
                      <a:pt x="20716" y="6159"/>
                    </a:moveTo>
                    <a:cubicBezTo>
                      <a:pt x="20699" y="6159"/>
                      <a:pt x="20682" y="6165"/>
                      <a:pt x="20667" y="6176"/>
                    </a:cubicBezTo>
                    <a:cubicBezTo>
                      <a:pt x="20652" y="6191"/>
                      <a:pt x="20503" y="6317"/>
                      <a:pt x="20513" y="6465"/>
                    </a:cubicBezTo>
                    <a:cubicBezTo>
                      <a:pt x="20518" y="6517"/>
                      <a:pt x="20543" y="6594"/>
                      <a:pt x="20642" y="6655"/>
                    </a:cubicBezTo>
                    <a:cubicBezTo>
                      <a:pt x="20771" y="6732"/>
                      <a:pt x="20781" y="6776"/>
                      <a:pt x="20781" y="6785"/>
                    </a:cubicBezTo>
                    <a:cubicBezTo>
                      <a:pt x="20782" y="6815"/>
                      <a:pt x="20720" y="6864"/>
                      <a:pt x="20675" y="6899"/>
                    </a:cubicBezTo>
                    <a:cubicBezTo>
                      <a:pt x="20593" y="6966"/>
                      <a:pt x="20455" y="7073"/>
                      <a:pt x="20554" y="7218"/>
                    </a:cubicBezTo>
                    <a:cubicBezTo>
                      <a:pt x="20568" y="7239"/>
                      <a:pt x="20593" y="7250"/>
                      <a:pt x="20618" y="7250"/>
                    </a:cubicBezTo>
                    <a:cubicBezTo>
                      <a:pt x="20634" y="7250"/>
                      <a:pt x="20648" y="7245"/>
                      <a:pt x="20662" y="7236"/>
                    </a:cubicBezTo>
                    <a:cubicBezTo>
                      <a:pt x="20697" y="7211"/>
                      <a:pt x="20704" y="7164"/>
                      <a:pt x="20682" y="7130"/>
                    </a:cubicBezTo>
                    <a:cubicBezTo>
                      <a:pt x="20669" y="7112"/>
                      <a:pt x="20675" y="7096"/>
                      <a:pt x="20769" y="7020"/>
                    </a:cubicBezTo>
                    <a:cubicBezTo>
                      <a:pt x="20846" y="6960"/>
                      <a:pt x="20939" y="6885"/>
                      <a:pt x="20932" y="6776"/>
                    </a:cubicBezTo>
                    <a:cubicBezTo>
                      <a:pt x="20928" y="6690"/>
                      <a:pt x="20860" y="6608"/>
                      <a:pt x="20720" y="6525"/>
                    </a:cubicBezTo>
                    <a:cubicBezTo>
                      <a:pt x="20667" y="6493"/>
                      <a:pt x="20666" y="6465"/>
                      <a:pt x="20663" y="6457"/>
                    </a:cubicBezTo>
                    <a:cubicBezTo>
                      <a:pt x="20662" y="6400"/>
                      <a:pt x="20731" y="6324"/>
                      <a:pt x="20765" y="6295"/>
                    </a:cubicBezTo>
                    <a:cubicBezTo>
                      <a:pt x="20796" y="6268"/>
                      <a:pt x="20802" y="6219"/>
                      <a:pt x="20775" y="6188"/>
                    </a:cubicBezTo>
                    <a:cubicBezTo>
                      <a:pt x="20760" y="6169"/>
                      <a:pt x="20738" y="6159"/>
                      <a:pt x="20716" y="6159"/>
                    </a:cubicBezTo>
                    <a:close/>
                    <a:moveTo>
                      <a:pt x="12990" y="7586"/>
                    </a:moveTo>
                    <a:cubicBezTo>
                      <a:pt x="12982" y="7586"/>
                      <a:pt x="12973" y="7588"/>
                      <a:pt x="12965" y="7593"/>
                    </a:cubicBezTo>
                    <a:cubicBezTo>
                      <a:pt x="12941" y="7607"/>
                      <a:pt x="12931" y="7638"/>
                      <a:pt x="12946" y="7662"/>
                    </a:cubicBezTo>
                    <a:cubicBezTo>
                      <a:pt x="12957" y="7680"/>
                      <a:pt x="13199" y="8113"/>
                      <a:pt x="13667" y="8197"/>
                    </a:cubicBezTo>
                    <a:cubicBezTo>
                      <a:pt x="13719" y="8205"/>
                      <a:pt x="13770" y="8211"/>
                      <a:pt x="13821" y="8211"/>
                    </a:cubicBezTo>
                    <a:cubicBezTo>
                      <a:pt x="14109" y="8211"/>
                      <a:pt x="14413" y="8072"/>
                      <a:pt x="14724" y="7801"/>
                    </a:cubicBezTo>
                    <a:cubicBezTo>
                      <a:pt x="14745" y="7782"/>
                      <a:pt x="14747" y="7748"/>
                      <a:pt x="14728" y="7727"/>
                    </a:cubicBezTo>
                    <a:cubicBezTo>
                      <a:pt x="14718" y="7716"/>
                      <a:pt x="14704" y="7710"/>
                      <a:pt x="14690" y="7710"/>
                    </a:cubicBezTo>
                    <a:cubicBezTo>
                      <a:pt x="14678" y="7710"/>
                      <a:pt x="14666" y="7714"/>
                      <a:pt x="14656" y="7723"/>
                    </a:cubicBezTo>
                    <a:cubicBezTo>
                      <a:pt x="14362" y="7977"/>
                      <a:pt x="14081" y="8106"/>
                      <a:pt x="13819" y="8106"/>
                    </a:cubicBezTo>
                    <a:cubicBezTo>
                      <a:pt x="13774" y="8106"/>
                      <a:pt x="13729" y="8103"/>
                      <a:pt x="13685" y="8095"/>
                    </a:cubicBezTo>
                    <a:cubicBezTo>
                      <a:pt x="13267" y="8021"/>
                      <a:pt x="13038" y="7617"/>
                      <a:pt x="13035" y="7612"/>
                    </a:cubicBezTo>
                    <a:cubicBezTo>
                      <a:pt x="13025" y="7596"/>
                      <a:pt x="13008" y="7586"/>
                      <a:pt x="12990" y="7586"/>
                    </a:cubicBezTo>
                    <a:close/>
                    <a:moveTo>
                      <a:pt x="17396" y="0"/>
                    </a:moveTo>
                    <a:cubicBezTo>
                      <a:pt x="16054" y="0"/>
                      <a:pt x="15056" y="498"/>
                      <a:pt x="15056" y="498"/>
                    </a:cubicBezTo>
                    <a:cubicBezTo>
                      <a:pt x="15056" y="498"/>
                      <a:pt x="14774" y="414"/>
                      <a:pt x="14414" y="414"/>
                    </a:cubicBezTo>
                    <a:cubicBezTo>
                      <a:pt x="13951" y="414"/>
                      <a:pt x="13361" y="552"/>
                      <a:pt x="13077" y="1181"/>
                    </a:cubicBezTo>
                    <a:cubicBezTo>
                      <a:pt x="12571" y="2300"/>
                      <a:pt x="13077" y="3303"/>
                      <a:pt x="13077" y="3303"/>
                    </a:cubicBezTo>
                    <a:cubicBezTo>
                      <a:pt x="14471" y="3276"/>
                      <a:pt x="14688" y="2528"/>
                      <a:pt x="14690" y="2519"/>
                    </a:cubicBezTo>
                    <a:lnTo>
                      <a:pt x="14690" y="2519"/>
                    </a:lnTo>
                    <a:cubicBezTo>
                      <a:pt x="14193" y="4282"/>
                      <a:pt x="17839" y="3282"/>
                      <a:pt x="18254" y="4745"/>
                    </a:cubicBezTo>
                    <a:cubicBezTo>
                      <a:pt x="18565" y="5846"/>
                      <a:pt x="19372" y="6337"/>
                      <a:pt x="19826" y="6337"/>
                    </a:cubicBezTo>
                    <a:cubicBezTo>
                      <a:pt x="19975" y="6337"/>
                      <a:pt x="20086" y="6285"/>
                      <a:pt x="20130" y="6184"/>
                    </a:cubicBezTo>
                    <a:cubicBezTo>
                      <a:pt x="20307" y="5772"/>
                      <a:pt x="20614" y="5353"/>
                      <a:pt x="20614" y="5353"/>
                    </a:cubicBezTo>
                    <a:cubicBezTo>
                      <a:pt x="20716" y="5308"/>
                      <a:pt x="20967" y="5185"/>
                      <a:pt x="21220" y="5185"/>
                    </a:cubicBezTo>
                    <a:cubicBezTo>
                      <a:pt x="21554" y="5185"/>
                      <a:pt x="21891" y="5399"/>
                      <a:pt x="21891" y="6288"/>
                    </a:cubicBezTo>
                    <a:cubicBezTo>
                      <a:pt x="21891" y="7668"/>
                      <a:pt x="21168" y="7855"/>
                      <a:pt x="20775" y="7855"/>
                    </a:cubicBezTo>
                    <a:cubicBezTo>
                      <a:pt x="20706" y="7855"/>
                      <a:pt x="20647" y="7849"/>
                      <a:pt x="20604" y="7843"/>
                    </a:cubicBezTo>
                    <a:cubicBezTo>
                      <a:pt x="20611" y="7801"/>
                      <a:pt x="20584" y="7761"/>
                      <a:pt x="20542" y="7754"/>
                    </a:cubicBezTo>
                    <a:lnTo>
                      <a:pt x="20143" y="7679"/>
                    </a:lnTo>
                    <a:cubicBezTo>
                      <a:pt x="20138" y="7678"/>
                      <a:pt x="20134" y="7678"/>
                      <a:pt x="20129" y="7678"/>
                    </a:cubicBezTo>
                    <a:cubicBezTo>
                      <a:pt x="20092" y="7678"/>
                      <a:pt x="20060" y="7703"/>
                      <a:pt x="20052" y="7741"/>
                    </a:cubicBezTo>
                    <a:cubicBezTo>
                      <a:pt x="20045" y="7784"/>
                      <a:pt x="20072" y="7823"/>
                      <a:pt x="20114" y="7830"/>
                    </a:cubicBezTo>
                    <a:lnTo>
                      <a:pt x="20513" y="7904"/>
                    </a:lnTo>
                    <a:cubicBezTo>
                      <a:pt x="20519" y="7907"/>
                      <a:pt x="20522" y="7907"/>
                      <a:pt x="20527" y="7907"/>
                    </a:cubicBezTo>
                    <a:lnTo>
                      <a:pt x="20536" y="7907"/>
                    </a:lnTo>
                    <a:lnTo>
                      <a:pt x="20723" y="9423"/>
                    </a:lnTo>
                    <a:cubicBezTo>
                      <a:pt x="20723" y="9423"/>
                      <a:pt x="24701" y="6928"/>
                      <a:pt x="21939" y="2685"/>
                    </a:cubicBezTo>
                    <a:cubicBezTo>
                      <a:pt x="20536" y="530"/>
                      <a:pt x="18782" y="0"/>
                      <a:pt x="17396" y="0"/>
                    </a:cubicBezTo>
                    <a:close/>
                    <a:moveTo>
                      <a:pt x="18001" y="9146"/>
                    </a:moveTo>
                    <a:cubicBezTo>
                      <a:pt x="18000" y="9146"/>
                      <a:pt x="17054" y="9814"/>
                      <a:pt x="16013" y="10081"/>
                    </a:cubicBezTo>
                    <a:lnTo>
                      <a:pt x="15942" y="10930"/>
                    </a:lnTo>
                    <a:cubicBezTo>
                      <a:pt x="17749" y="10101"/>
                      <a:pt x="18001" y="9146"/>
                      <a:pt x="18001" y="9146"/>
                    </a:cubicBezTo>
                    <a:close/>
                    <a:moveTo>
                      <a:pt x="1337" y="13254"/>
                    </a:moveTo>
                    <a:cubicBezTo>
                      <a:pt x="1324" y="13254"/>
                      <a:pt x="1311" y="13257"/>
                      <a:pt x="1299" y="13265"/>
                    </a:cubicBezTo>
                    <a:cubicBezTo>
                      <a:pt x="1262" y="13286"/>
                      <a:pt x="1251" y="13334"/>
                      <a:pt x="1272" y="13369"/>
                    </a:cubicBezTo>
                    <a:lnTo>
                      <a:pt x="1596" y="13914"/>
                    </a:lnTo>
                    <a:cubicBezTo>
                      <a:pt x="1610" y="13938"/>
                      <a:pt x="1634" y="13951"/>
                      <a:pt x="1661" y="13951"/>
                    </a:cubicBezTo>
                    <a:cubicBezTo>
                      <a:pt x="1675" y="13951"/>
                      <a:pt x="1688" y="13946"/>
                      <a:pt x="1701" y="13941"/>
                    </a:cubicBezTo>
                    <a:cubicBezTo>
                      <a:pt x="1738" y="13920"/>
                      <a:pt x="1747" y="13872"/>
                      <a:pt x="1726" y="13836"/>
                    </a:cubicBezTo>
                    <a:lnTo>
                      <a:pt x="1404" y="13291"/>
                    </a:lnTo>
                    <a:cubicBezTo>
                      <a:pt x="1389" y="13267"/>
                      <a:pt x="1363" y="13254"/>
                      <a:pt x="1337" y="13254"/>
                    </a:cubicBezTo>
                    <a:close/>
                    <a:moveTo>
                      <a:pt x="475" y="13813"/>
                    </a:moveTo>
                    <a:cubicBezTo>
                      <a:pt x="473" y="13813"/>
                      <a:pt x="471" y="13813"/>
                      <a:pt x="470" y="13814"/>
                    </a:cubicBezTo>
                    <a:cubicBezTo>
                      <a:pt x="427" y="13814"/>
                      <a:pt x="394" y="13849"/>
                      <a:pt x="394" y="13891"/>
                    </a:cubicBezTo>
                    <a:cubicBezTo>
                      <a:pt x="394" y="13908"/>
                      <a:pt x="401" y="14316"/>
                      <a:pt x="579" y="14671"/>
                    </a:cubicBezTo>
                    <a:cubicBezTo>
                      <a:pt x="593" y="14698"/>
                      <a:pt x="620" y="14713"/>
                      <a:pt x="648" y="14713"/>
                    </a:cubicBezTo>
                    <a:cubicBezTo>
                      <a:pt x="661" y="14713"/>
                      <a:pt x="671" y="14712"/>
                      <a:pt x="684" y="14705"/>
                    </a:cubicBezTo>
                    <a:cubicBezTo>
                      <a:pt x="720" y="14685"/>
                      <a:pt x="736" y="14638"/>
                      <a:pt x="717" y="14602"/>
                    </a:cubicBezTo>
                    <a:cubicBezTo>
                      <a:pt x="555" y="14280"/>
                      <a:pt x="548" y="13893"/>
                      <a:pt x="548" y="13888"/>
                    </a:cubicBezTo>
                    <a:cubicBezTo>
                      <a:pt x="548" y="13848"/>
                      <a:pt x="515" y="13813"/>
                      <a:pt x="475" y="13813"/>
                    </a:cubicBezTo>
                    <a:close/>
                    <a:moveTo>
                      <a:pt x="81" y="14884"/>
                    </a:moveTo>
                    <a:cubicBezTo>
                      <a:pt x="79" y="14884"/>
                      <a:pt x="77" y="14884"/>
                      <a:pt x="75" y="14884"/>
                    </a:cubicBezTo>
                    <a:cubicBezTo>
                      <a:pt x="33" y="14889"/>
                      <a:pt x="0" y="14926"/>
                      <a:pt x="4" y="14968"/>
                    </a:cubicBezTo>
                    <a:cubicBezTo>
                      <a:pt x="6" y="14982"/>
                      <a:pt x="31" y="15302"/>
                      <a:pt x="154" y="15592"/>
                    </a:cubicBezTo>
                    <a:cubicBezTo>
                      <a:pt x="167" y="15620"/>
                      <a:pt x="195" y="15639"/>
                      <a:pt x="225" y="15639"/>
                    </a:cubicBezTo>
                    <a:cubicBezTo>
                      <a:pt x="236" y="15639"/>
                      <a:pt x="246" y="15636"/>
                      <a:pt x="255" y="15633"/>
                    </a:cubicBezTo>
                    <a:cubicBezTo>
                      <a:pt x="294" y="15617"/>
                      <a:pt x="311" y="15571"/>
                      <a:pt x="296" y="15532"/>
                    </a:cubicBezTo>
                    <a:cubicBezTo>
                      <a:pt x="183" y="15266"/>
                      <a:pt x="159" y="14958"/>
                      <a:pt x="159" y="14955"/>
                    </a:cubicBezTo>
                    <a:cubicBezTo>
                      <a:pt x="155" y="14915"/>
                      <a:pt x="121" y="14884"/>
                      <a:pt x="81" y="14884"/>
                    </a:cubicBezTo>
                    <a:close/>
                    <a:moveTo>
                      <a:pt x="15655" y="14119"/>
                    </a:moveTo>
                    <a:cubicBezTo>
                      <a:pt x="15642" y="14119"/>
                      <a:pt x="15630" y="14122"/>
                      <a:pt x="15618" y="14129"/>
                    </a:cubicBezTo>
                    <a:cubicBezTo>
                      <a:pt x="13625" y="15223"/>
                      <a:pt x="11903" y="17700"/>
                      <a:pt x="11887" y="17725"/>
                    </a:cubicBezTo>
                    <a:cubicBezTo>
                      <a:pt x="11869" y="17749"/>
                      <a:pt x="11869" y="17783"/>
                      <a:pt x="11884" y="17810"/>
                    </a:cubicBezTo>
                    <a:cubicBezTo>
                      <a:pt x="11897" y="17827"/>
                      <a:pt x="13016" y="19601"/>
                      <a:pt x="14556" y="21469"/>
                    </a:cubicBezTo>
                    <a:cubicBezTo>
                      <a:pt x="14570" y="21486"/>
                      <a:pt x="14592" y="21497"/>
                      <a:pt x="14614" y="21497"/>
                    </a:cubicBezTo>
                    <a:cubicBezTo>
                      <a:pt x="14632" y="21497"/>
                      <a:pt x="14649" y="21492"/>
                      <a:pt x="14663" y="21479"/>
                    </a:cubicBezTo>
                    <a:cubicBezTo>
                      <a:pt x="14694" y="21453"/>
                      <a:pt x="14700" y="21404"/>
                      <a:pt x="14674" y="21371"/>
                    </a:cubicBezTo>
                    <a:cubicBezTo>
                      <a:pt x="13275" y="19674"/>
                      <a:pt x="12224" y="18052"/>
                      <a:pt x="12043" y="17771"/>
                    </a:cubicBezTo>
                    <a:cubicBezTo>
                      <a:pt x="12276" y="17444"/>
                      <a:pt x="13872" y="15261"/>
                      <a:pt x="15693" y="14263"/>
                    </a:cubicBezTo>
                    <a:cubicBezTo>
                      <a:pt x="15730" y="14242"/>
                      <a:pt x="15744" y="14197"/>
                      <a:pt x="15723" y="14160"/>
                    </a:cubicBezTo>
                    <a:cubicBezTo>
                      <a:pt x="15708" y="14134"/>
                      <a:pt x="15682" y="14119"/>
                      <a:pt x="15655" y="14119"/>
                    </a:cubicBezTo>
                    <a:close/>
                    <a:moveTo>
                      <a:pt x="19918" y="18032"/>
                    </a:moveTo>
                    <a:cubicBezTo>
                      <a:pt x="19883" y="18032"/>
                      <a:pt x="19852" y="18054"/>
                      <a:pt x="19843" y="18089"/>
                    </a:cubicBezTo>
                    <a:cubicBezTo>
                      <a:pt x="19206" y="20585"/>
                      <a:pt x="17087" y="23175"/>
                      <a:pt x="16726" y="23604"/>
                    </a:cubicBezTo>
                    <a:cubicBezTo>
                      <a:pt x="16543" y="23430"/>
                      <a:pt x="15976" y="22877"/>
                      <a:pt x="15533" y="22370"/>
                    </a:cubicBezTo>
                    <a:cubicBezTo>
                      <a:pt x="15518" y="22354"/>
                      <a:pt x="15498" y="22346"/>
                      <a:pt x="15477" y="22346"/>
                    </a:cubicBezTo>
                    <a:cubicBezTo>
                      <a:pt x="15459" y="22346"/>
                      <a:pt x="15440" y="22353"/>
                      <a:pt x="15426" y="22366"/>
                    </a:cubicBezTo>
                    <a:cubicBezTo>
                      <a:pt x="15393" y="22394"/>
                      <a:pt x="15390" y="22441"/>
                      <a:pt x="15419" y="22473"/>
                    </a:cubicBezTo>
                    <a:cubicBezTo>
                      <a:pt x="15952" y="23085"/>
                      <a:pt x="16671" y="23764"/>
                      <a:pt x="16679" y="23771"/>
                    </a:cubicBezTo>
                    <a:cubicBezTo>
                      <a:pt x="16693" y="23785"/>
                      <a:pt x="16713" y="23792"/>
                      <a:pt x="16733" y="23792"/>
                    </a:cubicBezTo>
                    <a:lnTo>
                      <a:pt x="16736" y="23792"/>
                    </a:lnTo>
                    <a:cubicBezTo>
                      <a:pt x="16757" y="23791"/>
                      <a:pt x="16777" y="23782"/>
                      <a:pt x="16790" y="23767"/>
                    </a:cubicBezTo>
                    <a:cubicBezTo>
                      <a:pt x="16814" y="23738"/>
                      <a:pt x="19289" y="20880"/>
                      <a:pt x="19991" y="18129"/>
                    </a:cubicBezTo>
                    <a:cubicBezTo>
                      <a:pt x="20003" y="18088"/>
                      <a:pt x="19977" y="18045"/>
                      <a:pt x="19937" y="18034"/>
                    </a:cubicBezTo>
                    <a:cubicBezTo>
                      <a:pt x="19931" y="18032"/>
                      <a:pt x="19925" y="18032"/>
                      <a:pt x="19918" y="18032"/>
                    </a:cubicBezTo>
                    <a:close/>
                    <a:moveTo>
                      <a:pt x="24572" y="31435"/>
                    </a:moveTo>
                    <a:cubicBezTo>
                      <a:pt x="24564" y="31435"/>
                      <a:pt x="24555" y="31436"/>
                      <a:pt x="24547" y="31439"/>
                    </a:cubicBezTo>
                    <a:cubicBezTo>
                      <a:pt x="24511" y="31453"/>
                      <a:pt x="22103" y="32269"/>
                      <a:pt x="18878" y="32269"/>
                    </a:cubicBezTo>
                    <a:cubicBezTo>
                      <a:pt x="17253" y="32269"/>
                      <a:pt x="15422" y="32062"/>
                      <a:pt x="13581" y="31442"/>
                    </a:cubicBezTo>
                    <a:cubicBezTo>
                      <a:pt x="13572" y="31438"/>
                      <a:pt x="13563" y="31437"/>
                      <a:pt x="13554" y="31437"/>
                    </a:cubicBezTo>
                    <a:cubicBezTo>
                      <a:pt x="13523" y="31437"/>
                      <a:pt x="13494" y="31457"/>
                      <a:pt x="13483" y="31488"/>
                    </a:cubicBezTo>
                    <a:cubicBezTo>
                      <a:pt x="13469" y="31529"/>
                      <a:pt x="13493" y="31572"/>
                      <a:pt x="13531" y="31586"/>
                    </a:cubicBezTo>
                    <a:cubicBezTo>
                      <a:pt x="15390" y="32211"/>
                      <a:pt x="17238" y="32421"/>
                      <a:pt x="18878" y="32421"/>
                    </a:cubicBezTo>
                    <a:cubicBezTo>
                      <a:pt x="22132" y="32421"/>
                      <a:pt x="24560" y="31599"/>
                      <a:pt x="24596" y="31585"/>
                    </a:cubicBezTo>
                    <a:cubicBezTo>
                      <a:pt x="24637" y="31571"/>
                      <a:pt x="24659" y="31525"/>
                      <a:pt x="24644" y="31487"/>
                    </a:cubicBezTo>
                    <a:cubicBezTo>
                      <a:pt x="24633" y="31454"/>
                      <a:pt x="24604" y="31435"/>
                      <a:pt x="24572" y="31435"/>
                    </a:cubicBezTo>
                    <a:close/>
                    <a:moveTo>
                      <a:pt x="20336" y="43121"/>
                    </a:moveTo>
                    <a:cubicBezTo>
                      <a:pt x="20329" y="43121"/>
                      <a:pt x="20323" y="43122"/>
                      <a:pt x="20317" y="43124"/>
                    </a:cubicBezTo>
                    <a:cubicBezTo>
                      <a:pt x="20277" y="43135"/>
                      <a:pt x="20252" y="43177"/>
                      <a:pt x="20263" y="43217"/>
                    </a:cubicBezTo>
                    <a:cubicBezTo>
                      <a:pt x="20271" y="43248"/>
                      <a:pt x="21059" y="46283"/>
                      <a:pt x="21147" y="47352"/>
                    </a:cubicBezTo>
                    <a:cubicBezTo>
                      <a:pt x="21150" y="47394"/>
                      <a:pt x="21184" y="47423"/>
                      <a:pt x="21222" y="47423"/>
                    </a:cubicBezTo>
                    <a:lnTo>
                      <a:pt x="21229" y="47423"/>
                    </a:lnTo>
                    <a:cubicBezTo>
                      <a:pt x="21272" y="47419"/>
                      <a:pt x="21304" y="47382"/>
                      <a:pt x="21300" y="47340"/>
                    </a:cubicBezTo>
                    <a:cubicBezTo>
                      <a:pt x="21212" y="46257"/>
                      <a:pt x="20444" y="43305"/>
                      <a:pt x="20411" y="43179"/>
                    </a:cubicBezTo>
                    <a:cubicBezTo>
                      <a:pt x="20402" y="43144"/>
                      <a:pt x="20371" y="43121"/>
                      <a:pt x="20336" y="43121"/>
                    </a:cubicBezTo>
                    <a:close/>
                    <a:moveTo>
                      <a:pt x="15986" y="37287"/>
                    </a:moveTo>
                    <a:cubicBezTo>
                      <a:pt x="15946" y="37287"/>
                      <a:pt x="15914" y="37318"/>
                      <a:pt x="15910" y="37358"/>
                    </a:cubicBezTo>
                    <a:cubicBezTo>
                      <a:pt x="15902" y="37442"/>
                      <a:pt x="15177" y="45788"/>
                      <a:pt x="13271" y="48992"/>
                    </a:cubicBezTo>
                    <a:cubicBezTo>
                      <a:pt x="13250" y="49029"/>
                      <a:pt x="13262" y="49074"/>
                      <a:pt x="13298" y="49096"/>
                    </a:cubicBezTo>
                    <a:cubicBezTo>
                      <a:pt x="13311" y="49103"/>
                      <a:pt x="13325" y="49107"/>
                      <a:pt x="13337" y="49107"/>
                    </a:cubicBezTo>
                    <a:cubicBezTo>
                      <a:pt x="13363" y="49107"/>
                      <a:pt x="13388" y="49093"/>
                      <a:pt x="13403" y="49070"/>
                    </a:cubicBezTo>
                    <a:cubicBezTo>
                      <a:pt x="15325" y="45834"/>
                      <a:pt x="16055" y="37456"/>
                      <a:pt x="16062" y="37371"/>
                    </a:cubicBezTo>
                    <a:cubicBezTo>
                      <a:pt x="16065" y="37329"/>
                      <a:pt x="16034" y="37292"/>
                      <a:pt x="15992" y="37288"/>
                    </a:cubicBezTo>
                    <a:cubicBezTo>
                      <a:pt x="15990" y="37288"/>
                      <a:pt x="15988" y="37287"/>
                      <a:pt x="15986" y="37287"/>
                    </a:cubicBezTo>
                    <a:close/>
                    <a:moveTo>
                      <a:pt x="23605" y="39745"/>
                    </a:moveTo>
                    <a:cubicBezTo>
                      <a:pt x="23598" y="39745"/>
                      <a:pt x="23591" y="39746"/>
                      <a:pt x="23585" y="39748"/>
                    </a:cubicBezTo>
                    <a:cubicBezTo>
                      <a:pt x="23545" y="39758"/>
                      <a:pt x="23520" y="39800"/>
                      <a:pt x="23531" y="39841"/>
                    </a:cubicBezTo>
                    <a:cubicBezTo>
                      <a:pt x="23547" y="39905"/>
                      <a:pt x="25219" y="46269"/>
                      <a:pt x="26195" y="49361"/>
                    </a:cubicBezTo>
                    <a:cubicBezTo>
                      <a:pt x="26206" y="49393"/>
                      <a:pt x="26236" y="49414"/>
                      <a:pt x="26269" y="49414"/>
                    </a:cubicBezTo>
                    <a:cubicBezTo>
                      <a:pt x="26276" y="49414"/>
                      <a:pt x="26284" y="49412"/>
                      <a:pt x="26291" y="49411"/>
                    </a:cubicBezTo>
                    <a:cubicBezTo>
                      <a:pt x="26332" y="49398"/>
                      <a:pt x="26354" y="49354"/>
                      <a:pt x="26341" y="49315"/>
                    </a:cubicBezTo>
                    <a:cubicBezTo>
                      <a:pt x="25367" y="46223"/>
                      <a:pt x="23697" y="39867"/>
                      <a:pt x="23680" y="39803"/>
                    </a:cubicBezTo>
                    <a:cubicBezTo>
                      <a:pt x="23670" y="39769"/>
                      <a:pt x="23639" y="39745"/>
                      <a:pt x="23605" y="39745"/>
                    </a:cubicBezTo>
                    <a:close/>
                    <a:moveTo>
                      <a:pt x="12536" y="32980"/>
                    </a:moveTo>
                    <a:cubicBezTo>
                      <a:pt x="12499" y="32980"/>
                      <a:pt x="12468" y="33007"/>
                      <a:pt x="12462" y="33043"/>
                    </a:cubicBezTo>
                    <a:cubicBezTo>
                      <a:pt x="12440" y="33164"/>
                      <a:pt x="10355" y="45075"/>
                      <a:pt x="8686" y="50696"/>
                    </a:cubicBezTo>
                    <a:cubicBezTo>
                      <a:pt x="8673" y="50737"/>
                      <a:pt x="8697" y="50779"/>
                      <a:pt x="8737" y="50792"/>
                    </a:cubicBezTo>
                    <a:cubicBezTo>
                      <a:pt x="8744" y="50793"/>
                      <a:pt x="8751" y="50795"/>
                      <a:pt x="8758" y="50795"/>
                    </a:cubicBezTo>
                    <a:cubicBezTo>
                      <a:pt x="8792" y="50795"/>
                      <a:pt x="8821" y="50775"/>
                      <a:pt x="8833" y="50741"/>
                    </a:cubicBezTo>
                    <a:cubicBezTo>
                      <a:pt x="10504" y="45111"/>
                      <a:pt x="12592" y="33190"/>
                      <a:pt x="12612" y="33072"/>
                    </a:cubicBezTo>
                    <a:cubicBezTo>
                      <a:pt x="12619" y="33029"/>
                      <a:pt x="12592" y="32988"/>
                      <a:pt x="12549" y="32981"/>
                    </a:cubicBezTo>
                    <a:cubicBezTo>
                      <a:pt x="12545" y="32980"/>
                      <a:pt x="12541" y="32980"/>
                      <a:pt x="12536" y="32980"/>
                    </a:cubicBezTo>
                    <a:close/>
                    <a:moveTo>
                      <a:pt x="25389" y="31436"/>
                    </a:moveTo>
                    <a:cubicBezTo>
                      <a:pt x="25382" y="31436"/>
                      <a:pt x="25375" y="31437"/>
                      <a:pt x="25367" y="31439"/>
                    </a:cubicBezTo>
                    <a:cubicBezTo>
                      <a:pt x="25328" y="31452"/>
                      <a:pt x="25304" y="31494"/>
                      <a:pt x="25315" y="31535"/>
                    </a:cubicBezTo>
                    <a:cubicBezTo>
                      <a:pt x="25564" y="32407"/>
                      <a:pt x="26056" y="33693"/>
                      <a:pt x="26736" y="35471"/>
                    </a:cubicBezTo>
                    <a:cubicBezTo>
                      <a:pt x="27384" y="37173"/>
                      <a:pt x="28193" y="39288"/>
                      <a:pt x="29152" y="41981"/>
                    </a:cubicBezTo>
                    <a:cubicBezTo>
                      <a:pt x="31061" y="47334"/>
                      <a:pt x="31936" y="50345"/>
                      <a:pt x="31829" y="51182"/>
                    </a:cubicBezTo>
                    <a:cubicBezTo>
                      <a:pt x="31823" y="51225"/>
                      <a:pt x="31853" y="51262"/>
                      <a:pt x="31894" y="51270"/>
                    </a:cubicBezTo>
                    <a:lnTo>
                      <a:pt x="31904" y="51270"/>
                    </a:lnTo>
                    <a:cubicBezTo>
                      <a:pt x="31943" y="51270"/>
                      <a:pt x="31975" y="51242"/>
                      <a:pt x="31980" y="51202"/>
                    </a:cubicBezTo>
                    <a:cubicBezTo>
                      <a:pt x="32095" y="50329"/>
                      <a:pt x="31243" y="47382"/>
                      <a:pt x="29299" y="41930"/>
                    </a:cubicBezTo>
                    <a:cubicBezTo>
                      <a:pt x="28338" y="39236"/>
                      <a:pt x="27531" y="37118"/>
                      <a:pt x="26880" y="35416"/>
                    </a:cubicBezTo>
                    <a:cubicBezTo>
                      <a:pt x="26201" y="33640"/>
                      <a:pt x="25711" y="32357"/>
                      <a:pt x="25464" y="31493"/>
                    </a:cubicBezTo>
                    <a:cubicBezTo>
                      <a:pt x="25453" y="31459"/>
                      <a:pt x="25422" y="31436"/>
                      <a:pt x="25389" y="31436"/>
                    </a:cubicBezTo>
                    <a:close/>
                    <a:moveTo>
                      <a:pt x="14225" y="51432"/>
                    </a:moveTo>
                    <a:cubicBezTo>
                      <a:pt x="13454" y="51432"/>
                      <a:pt x="12550" y="51696"/>
                      <a:pt x="11372" y="52215"/>
                    </a:cubicBezTo>
                    <a:cubicBezTo>
                      <a:pt x="11333" y="52234"/>
                      <a:pt x="11316" y="52277"/>
                      <a:pt x="11333" y="52316"/>
                    </a:cubicBezTo>
                    <a:cubicBezTo>
                      <a:pt x="11346" y="52345"/>
                      <a:pt x="11374" y="52362"/>
                      <a:pt x="11403" y="52362"/>
                    </a:cubicBezTo>
                    <a:cubicBezTo>
                      <a:pt x="11414" y="52362"/>
                      <a:pt x="11424" y="52360"/>
                      <a:pt x="11435" y="52355"/>
                    </a:cubicBezTo>
                    <a:cubicBezTo>
                      <a:pt x="12585" y="51847"/>
                      <a:pt x="13467" y="51589"/>
                      <a:pt x="14216" y="51589"/>
                    </a:cubicBezTo>
                    <a:cubicBezTo>
                      <a:pt x="15073" y="51589"/>
                      <a:pt x="15758" y="51926"/>
                      <a:pt x="16478" y="52608"/>
                    </a:cubicBezTo>
                    <a:cubicBezTo>
                      <a:pt x="16940" y="53044"/>
                      <a:pt x="17590" y="53276"/>
                      <a:pt x="18322" y="53276"/>
                    </a:cubicBezTo>
                    <a:cubicBezTo>
                      <a:pt x="18494" y="53276"/>
                      <a:pt x="18671" y="53263"/>
                      <a:pt x="18851" y="53238"/>
                    </a:cubicBezTo>
                    <a:lnTo>
                      <a:pt x="18851" y="53238"/>
                    </a:lnTo>
                    <a:cubicBezTo>
                      <a:pt x="18567" y="55503"/>
                      <a:pt x="17754" y="60768"/>
                      <a:pt x="15717" y="67921"/>
                    </a:cubicBezTo>
                    <a:cubicBezTo>
                      <a:pt x="15704" y="67962"/>
                      <a:pt x="15730" y="68004"/>
                      <a:pt x="15769" y="68017"/>
                    </a:cubicBezTo>
                    <a:cubicBezTo>
                      <a:pt x="15777" y="68018"/>
                      <a:pt x="15784" y="68020"/>
                      <a:pt x="15791" y="68020"/>
                    </a:cubicBezTo>
                    <a:cubicBezTo>
                      <a:pt x="15825" y="68020"/>
                      <a:pt x="15856" y="67998"/>
                      <a:pt x="15866" y="67966"/>
                    </a:cubicBezTo>
                    <a:cubicBezTo>
                      <a:pt x="17917" y="60758"/>
                      <a:pt x="18729" y="55462"/>
                      <a:pt x="19009" y="53214"/>
                    </a:cubicBezTo>
                    <a:lnTo>
                      <a:pt x="19012" y="53214"/>
                    </a:lnTo>
                    <a:cubicBezTo>
                      <a:pt x="19601" y="53105"/>
                      <a:pt x="20153" y="52867"/>
                      <a:pt x="20578" y="52559"/>
                    </a:cubicBezTo>
                    <a:lnTo>
                      <a:pt x="23501" y="67479"/>
                    </a:lnTo>
                    <a:cubicBezTo>
                      <a:pt x="23508" y="67516"/>
                      <a:pt x="23541" y="67542"/>
                      <a:pt x="23578" y="67542"/>
                    </a:cubicBezTo>
                    <a:cubicBezTo>
                      <a:pt x="23583" y="67542"/>
                      <a:pt x="23589" y="67542"/>
                      <a:pt x="23592" y="67539"/>
                    </a:cubicBezTo>
                    <a:cubicBezTo>
                      <a:pt x="23633" y="67530"/>
                      <a:pt x="23661" y="67492"/>
                      <a:pt x="23653" y="67450"/>
                    </a:cubicBezTo>
                    <a:lnTo>
                      <a:pt x="20713" y="52453"/>
                    </a:lnTo>
                    <a:cubicBezTo>
                      <a:pt x="20972" y="52241"/>
                      <a:pt x="21173" y="52001"/>
                      <a:pt x="21293" y="51748"/>
                    </a:cubicBezTo>
                    <a:cubicBezTo>
                      <a:pt x="21311" y="51710"/>
                      <a:pt x="21296" y="51666"/>
                      <a:pt x="21257" y="51646"/>
                    </a:cubicBezTo>
                    <a:cubicBezTo>
                      <a:pt x="21247" y="51641"/>
                      <a:pt x="21236" y="51639"/>
                      <a:pt x="21225" y="51639"/>
                    </a:cubicBezTo>
                    <a:cubicBezTo>
                      <a:pt x="21196" y="51639"/>
                      <a:pt x="21169" y="51654"/>
                      <a:pt x="21156" y="51682"/>
                    </a:cubicBezTo>
                    <a:cubicBezTo>
                      <a:pt x="20847" y="52323"/>
                      <a:pt x="19974" y="52879"/>
                      <a:pt x="18982" y="53063"/>
                    </a:cubicBezTo>
                    <a:cubicBezTo>
                      <a:pt x="18757" y="53104"/>
                      <a:pt x="18536" y="53125"/>
                      <a:pt x="18323" y="53125"/>
                    </a:cubicBezTo>
                    <a:cubicBezTo>
                      <a:pt x="17630" y="53125"/>
                      <a:pt x="17017" y="52908"/>
                      <a:pt x="16584" y="52498"/>
                    </a:cubicBezTo>
                    <a:cubicBezTo>
                      <a:pt x="15830" y="51784"/>
                      <a:pt x="15116" y="51432"/>
                      <a:pt x="14225" y="51432"/>
                    </a:cubicBezTo>
                    <a:close/>
                    <a:moveTo>
                      <a:pt x="11396" y="63526"/>
                    </a:moveTo>
                    <a:cubicBezTo>
                      <a:pt x="11357" y="63526"/>
                      <a:pt x="11324" y="63557"/>
                      <a:pt x="11321" y="63597"/>
                    </a:cubicBezTo>
                    <a:lnTo>
                      <a:pt x="10922" y="68446"/>
                    </a:lnTo>
                    <a:cubicBezTo>
                      <a:pt x="10920" y="68487"/>
                      <a:pt x="10951" y="68525"/>
                      <a:pt x="10993" y="68528"/>
                    </a:cubicBezTo>
                    <a:lnTo>
                      <a:pt x="10999" y="68528"/>
                    </a:lnTo>
                    <a:cubicBezTo>
                      <a:pt x="11040" y="68526"/>
                      <a:pt x="11074" y="68496"/>
                      <a:pt x="11077" y="68457"/>
                    </a:cubicBezTo>
                    <a:lnTo>
                      <a:pt x="11474" y="63610"/>
                    </a:lnTo>
                    <a:cubicBezTo>
                      <a:pt x="11478" y="63567"/>
                      <a:pt x="11446" y="63531"/>
                      <a:pt x="11403" y="63526"/>
                    </a:cubicBezTo>
                    <a:cubicBezTo>
                      <a:pt x="11401" y="63526"/>
                      <a:pt x="11398" y="63526"/>
                      <a:pt x="11396" y="63526"/>
                    </a:cubicBezTo>
                    <a:close/>
                    <a:moveTo>
                      <a:pt x="28204" y="60842"/>
                    </a:moveTo>
                    <a:cubicBezTo>
                      <a:pt x="28162" y="60842"/>
                      <a:pt x="28129" y="60876"/>
                      <a:pt x="28129" y="60919"/>
                    </a:cubicBezTo>
                    <a:cubicBezTo>
                      <a:pt x="28129" y="60968"/>
                      <a:pt x="28121" y="65913"/>
                      <a:pt x="27992" y="68605"/>
                    </a:cubicBezTo>
                    <a:cubicBezTo>
                      <a:pt x="27990" y="68648"/>
                      <a:pt x="28023" y="68683"/>
                      <a:pt x="28064" y="68686"/>
                    </a:cubicBezTo>
                    <a:lnTo>
                      <a:pt x="28068" y="68686"/>
                    </a:lnTo>
                    <a:cubicBezTo>
                      <a:pt x="28109" y="68686"/>
                      <a:pt x="28143" y="68654"/>
                      <a:pt x="28145" y="68613"/>
                    </a:cubicBezTo>
                    <a:cubicBezTo>
                      <a:pt x="28273" y="65916"/>
                      <a:pt x="28280" y="60968"/>
                      <a:pt x="28280" y="60919"/>
                    </a:cubicBezTo>
                    <a:cubicBezTo>
                      <a:pt x="28280" y="60876"/>
                      <a:pt x="28247" y="60842"/>
                      <a:pt x="28204" y="60842"/>
                    </a:cubicBezTo>
                    <a:close/>
                    <a:moveTo>
                      <a:pt x="22061" y="71844"/>
                    </a:moveTo>
                    <a:cubicBezTo>
                      <a:pt x="21710" y="72574"/>
                      <a:pt x="21723" y="73659"/>
                      <a:pt x="21736" y="73966"/>
                    </a:cubicBezTo>
                    <a:lnTo>
                      <a:pt x="21021" y="73966"/>
                    </a:lnTo>
                    <a:cubicBezTo>
                      <a:pt x="21044" y="72483"/>
                      <a:pt x="21753" y="71988"/>
                      <a:pt x="22061" y="71844"/>
                    </a:cubicBezTo>
                    <a:close/>
                    <a:moveTo>
                      <a:pt x="22719" y="71203"/>
                    </a:moveTo>
                    <a:cubicBezTo>
                      <a:pt x="22710" y="71203"/>
                      <a:pt x="22701" y="71204"/>
                      <a:pt x="22692" y="71207"/>
                    </a:cubicBezTo>
                    <a:cubicBezTo>
                      <a:pt x="22474" y="71285"/>
                      <a:pt x="22307" y="71442"/>
                      <a:pt x="22176" y="71643"/>
                    </a:cubicBezTo>
                    <a:cubicBezTo>
                      <a:pt x="22170" y="71643"/>
                      <a:pt x="22167" y="71644"/>
                      <a:pt x="22162" y="71644"/>
                    </a:cubicBezTo>
                    <a:cubicBezTo>
                      <a:pt x="22109" y="71659"/>
                      <a:pt x="20900" y="71990"/>
                      <a:pt x="20868" y="73967"/>
                    </a:cubicBezTo>
                    <a:lnTo>
                      <a:pt x="18499" y="73967"/>
                    </a:lnTo>
                    <a:cubicBezTo>
                      <a:pt x="18402" y="73779"/>
                      <a:pt x="18342" y="73554"/>
                      <a:pt x="18368" y="73300"/>
                    </a:cubicBezTo>
                    <a:cubicBezTo>
                      <a:pt x="18446" y="72544"/>
                      <a:pt x="19692" y="71764"/>
                      <a:pt x="21590" y="71764"/>
                    </a:cubicBezTo>
                    <a:cubicBezTo>
                      <a:pt x="21662" y="71764"/>
                      <a:pt x="21734" y="71765"/>
                      <a:pt x="21808" y="71767"/>
                    </a:cubicBezTo>
                    <a:cubicBezTo>
                      <a:pt x="21810" y="71768"/>
                      <a:pt x="21812" y="71768"/>
                      <a:pt x="21813" y="71768"/>
                    </a:cubicBezTo>
                    <a:cubicBezTo>
                      <a:pt x="21858" y="71768"/>
                      <a:pt x="21886" y="71735"/>
                      <a:pt x="21887" y="71694"/>
                    </a:cubicBezTo>
                    <a:cubicBezTo>
                      <a:pt x="21890" y="71651"/>
                      <a:pt x="21856" y="71616"/>
                      <a:pt x="21813" y="71615"/>
                    </a:cubicBezTo>
                    <a:cubicBezTo>
                      <a:pt x="21750" y="71613"/>
                      <a:pt x="21686" y="71612"/>
                      <a:pt x="21623" y="71612"/>
                    </a:cubicBezTo>
                    <a:cubicBezTo>
                      <a:pt x="19826" y="71612"/>
                      <a:pt x="18315" y="72340"/>
                      <a:pt x="18216" y="73283"/>
                    </a:cubicBezTo>
                    <a:cubicBezTo>
                      <a:pt x="18121" y="74200"/>
                      <a:pt x="18994" y="74744"/>
                      <a:pt x="19032" y="74767"/>
                    </a:cubicBezTo>
                    <a:cubicBezTo>
                      <a:pt x="19043" y="74774"/>
                      <a:pt x="19057" y="74778"/>
                      <a:pt x="19072" y="74778"/>
                    </a:cubicBezTo>
                    <a:cubicBezTo>
                      <a:pt x="19098" y="74778"/>
                      <a:pt x="19123" y="74765"/>
                      <a:pt x="19138" y="74740"/>
                    </a:cubicBezTo>
                    <a:cubicBezTo>
                      <a:pt x="19161" y="74705"/>
                      <a:pt x="19148" y="74658"/>
                      <a:pt x="19113" y="74634"/>
                    </a:cubicBezTo>
                    <a:cubicBezTo>
                      <a:pt x="19107" y="74631"/>
                      <a:pt x="18810" y="74446"/>
                      <a:pt x="18591" y="74120"/>
                    </a:cubicBezTo>
                    <a:lnTo>
                      <a:pt x="28923" y="74120"/>
                    </a:lnTo>
                    <a:cubicBezTo>
                      <a:pt x="28965" y="74120"/>
                      <a:pt x="28999" y="74086"/>
                      <a:pt x="28999" y="74044"/>
                    </a:cubicBezTo>
                    <a:cubicBezTo>
                      <a:pt x="28999" y="74001"/>
                      <a:pt x="28961" y="73967"/>
                      <a:pt x="28919" y="73967"/>
                    </a:cubicBezTo>
                    <a:lnTo>
                      <a:pt x="21890" y="73967"/>
                    </a:lnTo>
                    <a:cubicBezTo>
                      <a:pt x="21886" y="73861"/>
                      <a:pt x="21883" y="73648"/>
                      <a:pt x="21894" y="73385"/>
                    </a:cubicBezTo>
                    <a:lnTo>
                      <a:pt x="28919" y="73385"/>
                    </a:lnTo>
                    <a:cubicBezTo>
                      <a:pt x="28961" y="73385"/>
                      <a:pt x="28995" y="73351"/>
                      <a:pt x="28995" y="73308"/>
                    </a:cubicBezTo>
                    <a:cubicBezTo>
                      <a:pt x="28995" y="73266"/>
                      <a:pt x="28961" y="73232"/>
                      <a:pt x="28919" y="73232"/>
                    </a:cubicBezTo>
                    <a:lnTo>
                      <a:pt x="21904" y="73232"/>
                    </a:lnTo>
                    <a:cubicBezTo>
                      <a:pt x="21955" y="72522"/>
                      <a:pt x="22140" y="71568"/>
                      <a:pt x="22743" y="71350"/>
                    </a:cubicBezTo>
                    <a:cubicBezTo>
                      <a:pt x="22783" y="71336"/>
                      <a:pt x="22804" y="71292"/>
                      <a:pt x="22790" y="71254"/>
                    </a:cubicBezTo>
                    <a:cubicBezTo>
                      <a:pt x="22779" y="71222"/>
                      <a:pt x="22750" y="71203"/>
                      <a:pt x="22719" y="71203"/>
                    </a:cubicBezTo>
                    <a:close/>
                    <a:moveTo>
                      <a:pt x="15387" y="71128"/>
                    </a:moveTo>
                    <a:cubicBezTo>
                      <a:pt x="15363" y="71128"/>
                      <a:pt x="15339" y="71140"/>
                      <a:pt x="15324" y="71162"/>
                    </a:cubicBezTo>
                    <a:cubicBezTo>
                      <a:pt x="15301" y="71197"/>
                      <a:pt x="15310" y="71243"/>
                      <a:pt x="15344" y="71268"/>
                    </a:cubicBezTo>
                    <a:cubicBezTo>
                      <a:pt x="15348" y="71271"/>
                      <a:pt x="15697" y="71540"/>
                      <a:pt x="15522" y="72848"/>
                    </a:cubicBezTo>
                    <a:cubicBezTo>
                      <a:pt x="15522" y="72855"/>
                      <a:pt x="15487" y="73532"/>
                      <a:pt x="15499" y="73938"/>
                    </a:cubicBezTo>
                    <a:cubicBezTo>
                      <a:pt x="15499" y="73949"/>
                      <a:pt x="15501" y="73959"/>
                      <a:pt x="15501" y="73970"/>
                    </a:cubicBezTo>
                    <a:lnTo>
                      <a:pt x="11543" y="73970"/>
                    </a:lnTo>
                    <a:cubicBezTo>
                      <a:pt x="11538" y="73752"/>
                      <a:pt x="11515" y="73553"/>
                      <a:pt x="11476" y="73369"/>
                    </a:cubicBezTo>
                    <a:lnTo>
                      <a:pt x="13504" y="73369"/>
                    </a:lnTo>
                    <a:cubicBezTo>
                      <a:pt x="13547" y="73369"/>
                      <a:pt x="13581" y="73335"/>
                      <a:pt x="13581" y="73293"/>
                    </a:cubicBezTo>
                    <a:cubicBezTo>
                      <a:pt x="13581" y="73250"/>
                      <a:pt x="13547" y="73216"/>
                      <a:pt x="13504" y="73216"/>
                    </a:cubicBezTo>
                    <a:lnTo>
                      <a:pt x="11439" y="73216"/>
                    </a:lnTo>
                    <a:cubicBezTo>
                      <a:pt x="10914" y="71284"/>
                      <a:pt x="8587" y="71204"/>
                      <a:pt x="8560" y="71204"/>
                    </a:cubicBezTo>
                    <a:cubicBezTo>
                      <a:pt x="8516" y="71206"/>
                      <a:pt x="8483" y="71236"/>
                      <a:pt x="8482" y="71278"/>
                    </a:cubicBezTo>
                    <a:cubicBezTo>
                      <a:pt x="8480" y="71320"/>
                      <a:pt x="8514" y="71354"/>
                      <a:pt x="8557" y="71356"/>
                    </a:cubicBezTo>
                    <a:cubicBezTo>
                      <a:pt x="8564" y="71356"/>
                      <a:pt x="9280" y="71377"/>
                      <a:pt x="9984" y="71722"/>
                    </a:cubicBezTo>
                    <a:cubicBezTo>
                      <a:pt x="10897" y="72168"/>
                      <a:pt x="11368" y="72925"/>
                      <a:pt x="11389" y="73970"/>
                    </a:cubicBezTo>
                    <a:lnTo>
                      <a:pt x="9740" y="73970"/>
                    </a:lnTo>
                    <a:cubicBezTo>
                      <a:pt x="9692" y="72877"/>
                      <a:pt x="9421" y="72135"/>
                      <a:pt x="8935" y="71767"/>
                    </a:cubicBezTo>
                    <a:cubicBezTo>
                      <a:pt x="8670" y="71567"/>
                      <a:pt x="8403" y="71527"/>
                      <a:pt x="8231" y="71527"/>
                    </a:cubicBezTo>
                    <a:cubicBezTo>
                      <a:pt x="8122" y="71527"/>
                      <a:pt x="8050" y="71543"/>
                      <a:pt x="8043" y="71545"/>
                    </a:cubicBezTo>
                    <a:cubicBezTo>
                      <a:pt x="8004" y="71554"/>
                      <a:pt x="7978" y="71596"/>
                      <a:pt x="7987" y="71637"/>
                    </a:cubicBezTo>
                    <a:cubicBezTo>
                      <a:pt x="7995" y="71672"/>
                      <a:pt x="8027" y="71696"/>
                      <a:pt x="8061" y="71696"/>
                    </a:cubicBezTo>
                    <a:cubicBezTo>
                      <a:pt x="8067" y="71696"/>
                      <a:pt x="8073" y="71695"/>
                      <a:pt x="8079" y="71694"/>
                    </a:cubicBezTo>
                    <a:cubicBezTo>
                      <a:pt x="8085" y="71692"/>
                      <a:pt x="8143" y="71679"/>
                      <a:pt x="8234" y="71679"/>
                    </a:cubicBezTo>
                    <a:cubicBezTo>
                      <a:pt x="8381" y="71679"/>
                      <a:pt x="8612" y="71714"/>
                      <a:pt x="8845" y="71892"/>
                    </a:cubicBezTo>
                    <a:cubicBezTo>
                      <a:pt x="9283" y="72226"/>
                      <a:pt x="9537" y="72945"/>
                      <a:pt x="9585" y="73967"/>
                    </a:cubicBezTo>
                    <a:lnTo>
                      <a:pt x="4187" y="73967"/>
                    </a:lnTo>
                    <a:cubicBezTo>
                      <a:pt x="4144" y="73967"/>
                      <a:pt x="4110" y="74001"/>
                      <a:pt x="4110" y="74044"/>
                    </a:cubicBezTo>
                    <a:cubicBezTo>
                      <a:pt x="4110" y="74086"/>
                      <a:pt x="4144" y="74120"/>
                      <a:pt x="4187" y="74120"/>
                    </a:cubicBezTo>
                    <a:lnTo>
                      <a:pt x="15513" y="74120"/>
                    </a:lnTo>
                    <a:cubicBezTo>
                      <a:pt x="15516" y="74129"/>
                      <a:pt x="15516" y="74140"/>
                      <a:pt x="15518" y="74149"/>
                    </a:cubicBezTo>
                    <a:cubicBezTo>
                      <a:pt x="15552" y="74480"/>
                      <a:pt x="15576" y="74717"/>
                      <a:pt x="15102" y="74829"/>
                    </a:cubicBezTo>
                    <a:cubicBezTo>
                      <a:pt x="15061" y="74838"/>
                      <a:pt x="15035" y="74880"/>
                      <a:pt x="15045" y="74921"/>
                    </a:cubicBezTo>
                    <a:cubicBezTo>
                      <a:pt x="15054" y="74956"/>
                      <a:pt x="15085" y="74979"/>
                      <a:pt x="15120" y="74979"/>
                    </a:cubicBezTo>
                    <a:cubicBezTo>
                      <a:pt x="15124" y="74979"/>
                      <a:pt x="15131" y="74979"/>
                      <a:pt x="15137" y="74978"/>
                    </a:cubicBezTo>
                    <a:cubicBezTo>
                      <a:pt x="15743" y="74835"/>
                      <a:pt x="15703" y="74461"/>
                      <a:pt x="15669" y="74133"/>
                    </a:cubicBezTo>
                    <a:cubicBezTo>
                      <a:pt x="15662" y="74065"/>
                      <a:pt x="15655" y="73999"/>
                      <a:pt x="15653" y="73929"/>
                    </a:cubicBezTo>
                    <a:cubicBezTo>
                      <a:pt x="15641" y="73529"/>
                      <a:pt x="15676" y="72860"/>
                      <a:pt x="15676" y="72860"/>
                    </a:cubicBezTo>
                    <a:cubicBezTo>
                      <a:pt x="15864" y="71462"/>
                      <a:pt x="15475" y="71166"/>
                      <a:pt x="15429" y="71141"/>
                    </a:cubicBezTo>
                    <a:cubicBezTo>
                      <a:pt x="15416" y="71132"/>
                      <a:pt x="15401" y="71128"/>
                      <a:pt x="15387" y="7112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 name="Google Shape;470;p39"/>
          <p:cNvGrpSpPr/>
          <p:nvPr/>
        </p:nvGrpSpPr>
        <p:grpSpPr>
          <a:xfrm>
            <a:off x="496902" y="1431952"/>
            <a:ext cx="1446363" cy="2496737"/>
            <a:chOff x="2341675" y="1074725"/>
            <a:chExt cx="2013592" cy="3475898"/>
          </a:xfrm>
        </p:grpSpPr>
        <p:sp>
          <p:nvSpPr>
            <p:cNvPr id="471" name="Google Shape;471;p39"/>
            <p:cNvSpPr/>
            <p:nvPr/>
          </p:nvSpPr>
          <p:spPr>
            <a:xfrm>
              <a:off x="2476587" y="3988737"/>
              <a:ext cx="1155754" cy="463250"/>
            </a:xfrm>
            <a:custGeom>
              <a:rect b="b" l="l" r="r" t="t"/>
              <a:pathLst>
                <a:path extrusionOk="0" h="10164" w="25358">
                  <a:moveTo>
                    <a:pt x="22471" y="88"/>
                  </a:moveTo>
                  <a:lnTo>
                    <a:pt x="17055" y="963"/>
                  </a:lnTo>
                  <a:lnTo>
                    <a:pt x="19039" y="7332"/>
                  </a:lnTo>
                  <a:cubicBezTo>
                    <a:pt x="19704" y="9469"/>
                    <a:pt x="20769" y="10133"/>
                    <a:pt x="21838" y="10133"/>
                  </a:cubicBezTo>
                  <a:cubicBezTo>
                    <a:pt x="23594" y="10133"/>
                    <a:pt x="25357" y="8337"/>
                    <a:pt x="25357" y="8337"/>
                  </a:cubicBezTo>
                  <a:lnTo>
                    <a:pt x="25357" y="8337"/>
                  </a:lnTo>
                  <a:cubicBezTo>
                    <a:pt x="25357" y="8337"/>
                    <a:pt x="25357" y="8337"/>
                    <a:pt x="25357" y="8337"/>
                  </a:cubicBezTo>
                  <a:lnTo>
                    <a:pt x="22471" y="88"/>
                  </a:lnTo>
                  <a:close/>
                  <a:moveTo>
                    <a:pt x="606" y="1"/>
                  </a:moveTo>
                  <a:lnTo>
                    <a:pt x="183" y="6591"/>
                  </a:lnTo>
                  <a:cubicBezTo>
                    <a:pt x="0" y="9433"/>
                    <a:pt x="1159" y="10163"/>
                    <a:pt x="2399" y="10163"/>
                  </a:cubicBezTo>
                  <a:cubicBezTo>
                    <a:pt x="3710" y="10163"/>
                    <a:pt x="5110" y="9347"/>
                    <a:pt x="5110" y="9347"/>
                  </a:cubicBezTo>
                  <a:lnTo>
                    <a:pt x="5392" y="722"/>
                  </a:lnTo>
                  <a:lnTo>
                    <a:pt x="606" y="1"/>
                  </a:ln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9"/>
            <p:cNvSpPr/>
            <p:nvPr/>
          </p:nvSpPr>
          <p:spPr>
            <a:xfrm>
              <a:off x="3062909" y="1962411"/>
              <a:ext cx="1018110" cy="404045"/>
            </a:xfrm>
            <a:custGeom>
              <a:rect b="b" l="l" r="r" t="t"/>
              <a:pathLst>
                <a:path extrusionOk="0" h="8865" w="22338">
                  <a:moveTo>
                    <a:pt x="2731" y="0"/>
                  </a:moveTo>
                  <a:cubicBezTo>
                    <a:pt x="2731" y="0"/>
                    <a:pt x="1759" y="1422"/>
                    <a:pt x="1" y="2861"/>
                  </a:cubicBezTo>
                  <a:cubicBezTo>
                    <a:pt x="255" y="4361"/>
                    <a:pt x="586" y="5822"/>
                    <a:pt x="886" y="7025"/>
                  </a:cubicBezTo>
                  <a:cubicBezTo>
                    <a:pt x="1612" y="7490"/>
                    <a:pt x="2052" y="7551"/>
                    <a:pt x="2052" y="7551"/>
                  </a:cubicBezTo>
                  <a:cubicBezTo>
                    <a:pt x="4393" y="8153"/>
                    <a:pt x="8225" y="8291"/>
                    <a:pt x="11257" y="8291"/>
                  </a:cubicBezTo>
                  <a:cubicBezTo>
                    <a:pt x="13842" y="8291"/>
                    <a:pt x="15845" y="8191"/>
                    <a:pt x="15845" y="8191"/>
                  </a:cubicBezTo>
                  <a:cubicBezTo>
                    <a:pt x="15846" y="8185"/>
                    <a:pt x="15848" y="8181"/>
                    <a:pt x="15848" y="8176"/>
                  </a:cubicBezTo>
                  <a:cubicBezTo>
                    <a:pt x="17435" y="8626"/>
                    <a:pt x="19564" y="8864"/>
                    <a:pt x="20429" y="8864"/>
                  </a:cubicBezTo>
                  <a:cubicBezTo>
                    <a:pt x="20496" y="8864"/>
                    <a:pt x="20555" y="8863"/>
                    <a:pt x="20606" y="8860"/>
                  </a:cubicBezTo>
                  <a:cubicBezTo>
                    <a:pt x="20606" y="8860"/>
                    <a:pt x="20616" y="8860"/>
                    <a:pt x="20633" y="8860"/>
                  </a:cubicBezTo>
                  <a:cubicBezTo>
                    <a:pt x="20737" y="8860"/>
                    <a:pt x="21101" y="8840"/>
                    <a:pt x="21182" y="8554"/>
                  </a:cubicBezTo>
                  <a:cubicBezTo>
                    <a:pt x="21182" y="8554"/>
                    <a:pt x="21680" y="8544"/>
                    <a:pt x="21748" y="8087"/>
                  </a:cubicBezTo>
                  <a:cubicBezTo>
                    <a:pt x="21748" y="8087"/>
                    <a:pt x="22335" y="7964"/>
                    <a:pt x="22337" y="7646"/>
                  </a:cubicBezTo>
                  <a:cubicBezTo>
                    <a:pt x="22337" y="7314"/>
                    <a:pt x="22133" y="7172"/>
                    <a:pt x="21820" y="7172"/>
                  </a:cubicBezTo>
                  <a:cubicBezTo>
                    <a:pt x="21814" y="7172"/>
                    <a:pt x="21807" y="7172"/>
                    <a:pt x="21801" y="7172"/>
                  </a:cubicBezTo>
                  <a:cubicBezTo>
                    <a:pt x="21916" y="7125"/>
                    <a:pt x="22023" y="7038"/>
                    <a:pt x="22056" y="6862"/>
                  </a:cubicBezTo>
                  <a:cubicBezTo>
                    <a:pt x="22122" y="6491"/>
                    <a:pt x="21678" y="6298"/>
                    <a:pt x="20982" y="6298"/>
                  </a:cubicBezTo>
                  <a:cubicBezTo>
                    <a:pt x="20914" y="6298"/>
                    <a:pt x="20842" y="6299"/>
                    <a:pt x="20768" y="6303"/>
                  </a:cubicBezTo>
                  <a:cubicBezTo>
                    <a:pt x="20703" y="6307"/>
                    <a:pt x="20634" y="6308"/>
                    <a:pt x="20561" y="6308"/>
                  </a:cubicBezTo>
                  <a:cubicBezTo>
                    <a:pt x="19717" y="6308"/>
                    <a:pt x="18412" y="6097"/>
                    <a:pt x="18172" y="6023"/>
                  </a:cubicBezTo>
                  <a:cubicBezTo>
                    <a:pt x="17621" y="5856"/>
                    <a:pt x="17342" y="5482"/>
                    <a:pt x="17827" y="5482"/>
                  </a:cubicBezTo>
                  <a:cubicBezTo>
                    <a:pt x="17897" y="5482"/>
                    <a:pt x="17983" y="5489"/>
                    <a:pt x="18086" y="5507"/>
                  </a:cubicBezTo>
                  <a:cubicBezTo>
                    <a:pt x="18409" y="5561"/>
                    <a:pt x="18789" y="5675"/>
                    <a:pt x="19061" y="5675"/>
                  </a:cubicBezTo>
                  <a:cubicBezTo>
                    <a:pt x="19250" y="5675"/>
                    <a:pt x="19387" y="5620"/>
                    <a:pt x="19416" y="5449"/>
                  </a:cubicBezTo>
                  <a:cubicBezTo>
                    <a:pt x="19512" y="4856"/>
                    <a:pt x="18875" y="4699"/>
                    <a:pt x="18243" y="4515"/>
                  </a:cubicBezTo>
                  <a:cubicBezTo>
                    <a:pt x="18000" y="4445"/>
                    <a:pt x="17658" y="4408"/>
                    <a:pt x="17284" y="4408"/>
                  </a:cubicBezTo>
                  <a:cubicBezTo>
                    <a:pt x="16649" y="4408"/>
                    <a:pt x="15923" y="4514"/>
                    <a:pt x="15445" y="4739"/>
                  </a:cubicBezTo>
                  <a:cubicBezTo>
                    <a:pt x="15228" y="4840"/>
                    <a:pt x="14990" y="4859"/>
                    <a:pt x="14747" y="4905"/>
                  </a:cubicBezTo>
                  <a:cubicBezTo>
                    <a:pt x="8007" y="3658"/>
                    <a:pt x="4556" y="3353"/>
                    <a:pt x="4556" y="3353"/>
                  </a:cubicBezTo>
                  <a:cubicBezTo>
                    <a:pt x="4211" y="2554"/>
                    <a:pt x="2731" y="0"/>
                    <a:pt x="2731"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39"/>
            <p:cNvSpPr/>
            <p:nvPr/>
          </p:nvSpPr>
          <p:spPr>
            <a:xfrm>
              <a:off x="3411448" y="1862093"/>
              <a:ext cx="943819" cy="429386"/>
            </a:xfrm>
            <a:custGeom>
              <a:rect b="b" l="l" r="r" t="t"/>
              <a:pathLst>
                <a:path extrusionOk="0" h="9421" w="20708">
                  <a:moveTo>
                    <a:pt x="8563" y="1"/>
                  </a:moveTo>
                  <a:cubicBezTo>
                    <a:pt x="8468" y="1"/>
                    <a:pt x="8379" y="52"/>
                    <a:pt x="8324" y="137"/>
                  </a:cubicBezTo>
                  <a:lnTo>
                    <a:pt x="4296" y="6447"/>
                  </a:lnTo>
                  <a:lnTo>
                    <a:pt x="161" y="5946"/>
                  </a:lnTo>
                  <a:lnTo>
                    <a:pt x="1" y="7529"/>
                  </a:lnTo>
                  <a:lnTo>
                    <a:pt x="8276" y="8531"/>
                  </a:lnTo>
                  <a:lnTo>
                    <a:pt x="15619" y="9418"/>
                  </a:lnTo>
                  <a:cubicBezTo>
                    <a:pt x="15629" y="9420"/>
                    <a:pt x="15640" y="9420"/>
                    <a:pt x="15651" y="9420"/>
                  </a:cubicBezTo>
                  <a:cubicBezTo>
                    <a:pt x="15745" y="9420"/>
                    <a:pt x="15833" y="9370"/>
                    <a:pt x="15889" y="9284"/>
                  </a:cubicBezTo>
                  <a:lnTo>
                    <a:pt x="20583" y="1928"/>
                  </a:lnTo>
                  <a:cubicBezTo>
                    <a:pt x="20708" y="1729"/>
                    <a:pt x="20594" y="1454"/>
                    <a:pt x="20375" y="1429"/>
                  </a:cubicBezTo>
                  <a:lnTo>
                    <a:pt x="8594" y="3"/>
                  </a:lnTo>
                  <a:cubicBezTo>
                    <a:pt x="8584" y="2"/>
                    <a:pt x="8573" y="1"/>
                    <a:pt x="8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9"/>
            <p:cNvSpPr/>
            <p:nvPr/>
          </p:nvSpPr>
          <p:spPr>
            <a:xfrm>
              <a:off x="3919831" y="2033331"/>
              <a:ext cx="86643" cy="86734"/>
            </a:xfrm>
            <a:custGeom>
              <a:rect b="b" l="l" r="r" t="t"/>
              <a:pathLst>
                <a:path extrusionOk="0" h="1903" w="1901">
                  <a:moveTo>
                    <a:pt x="1120" y="1"/>
                  </a:moveTo>
                  <a:cubicBezTo>
                    <a:pt x="867" y="1"/>
                    <a:pt x="594" y="131"/>
                    <a:pt x="386" y="378"/>
                  </a:cubicBezTo>
                  <a:cubicBezTo>
                    <a:pt x="35" y="799"/>
                    <a:pt x="1" y="1394"/>
                    <a:pt x="314" y="1711"/>
                  </a:cubicBezTo>
                  <a:cubicBezTo>
                    <a:pt x="441" y="1840"/>
                    <a:pt x="607" y="1903"/>
                    <a:pt x="782" y="1903"/>
                  </a:cubicBezTo>
                  <a:cubicBezTo>
                    <a:pt x="1035" y="1903"/>
                    <a:pt x="1308" y="1773"/>
                    <a:pt x="1516" y="1524"/>
                  </a:cubicBezTo>
                  <a:cubicBezTo>
                    <a:pt x="1868" y="1107"/>
                    <a:pt x="1901" y="511"/>
                    <a:pt x="1588" y="193"/>
                  </a:cubicBezTo>
                  <a:cubicBezTo>
                    <a:pt x="1461" y="63"/>
                    <a:pt x="1295" y="1"/>
                    <a:pt x="11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39"/>
            <p:cNvSpPr/>
            <p:nvPr/>
          </p:nvSpPr>
          <p:spPr>
            <a:xfrm>
              <a:off x="2529641" y="1592451"/>
              <a:ext cx="657683" cy="888579"/>
            </a:xfrm>
            <a:custGeom>
              <a:rect b="b" l="l" r="r" t="t"/>
              <a:pathLst>
                <a:path extrusionOk="0" h="19496" w="14430">
                  <a:moveTo>
                    <a:pt x="5219" y="1"/>
                  </a:moveTo>
                  <a:cubicBezTo>
                    <a:pt x="1275" y="1"/>
                    <a:pt x="0" y="4152"/>
                    <a:pt x="0" y="10026"/>
                  </a:cubicBezTo>
                  <a:cubicBezTo>
                    <a:pt x="0" y="16006"/>
                    <a:pt x="142" y="18962"/>
                    <a:pt x="142" y="18962"/>
                  </a:cubicBezTo>
                  <a:cubicBezTo>
                    <a:pt x="2923" y="19349"/>
                    <a:pt x="5135" y="19495"/>
                    <a:pt x="6890" y="19495"/>
                  </a:cubicBezTo>
                  <a:cubicBezTo>
                    <a:pt x="12357" y="19495"/>
                    <a:pt x="13390" y="18073"/>
                    <a:pt x="13390" y="18073"/>
                  </a:cubicBezTo>
                  <a:cubicBezTo>
                    <a:pt x="13390" y="18073"/>
                    <a:pt x="12320" y="14641"/>
                    <a:pt x="11698" y="10977"/>
                  </a:cubicBezTo>
                  <a:cubicBezTo>
                    <a:pt x="13456" y="9541"/>
                    <a:pt x="14430" y="8117"/>
                    <a:pt x="14430" y="8117"/>
                  </a:cubicBezTo>
                  <a:cubicBezTo>
                    <a:pt x="12535" y="3682"/>
                    <a:pt x="8411" y="445"/>
                    <a:pt x="8411" y="445"/>
                  </a:cubicBezTo>
                  <a:cubicBezTo>
                    <a:pt x="8375" y="519"/>
                    <a:pt x="8339" y="591"/>
                    <a:pt x="8304" y="663"/>
                  </a:cubicBezTo>
                  <a:cubicBezTo>
                    <a:pt x="7527" y="272"/>
                    <a:pt x="6579" y="49"/>
                    <a:pt x="5439" y="5"/>
                  </a:cubicBezTo>
                  <a:cubicBezTo>
                    <a:pt x="5365" y="2"/>
                    <a:pt x="5292" y="1"/>
                    <a:pt x="5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39"/>
            <p:cNvSpPr/>
            <p:nvPr/>
          </p:nvSpPr>
          <p:spPr>
            <a:xfrm>
              <a:off x="2615237" y="1074725"/>
              <a:ext cx="476649" cy="615479"/>
            </a:xfrm>
            <a:custGeom>
              <a:rect b="b" l="l" r="r" t="t"/>
              <a:pathLst>
                <a:path extrusionOk="0" h="13504" w="10458">
                  <a:moveTo>
                    <a:pt x="6018" y="0"/>
                  </a:moveTo>
                  <a:cubicBezTo>
                    <a:pt x="5893" y="0"/>
                    <a:pt x="5763" y="5"/>
                    <a:pt x="5629" y="15"/>
                  </a:cubicBezTo>
                  <a:cubicBezTo>
                    <a:pt x="1516" y="314"/>
                    <a:pt x="1391" y="3003"/>
                    <a:pt x="1391" y="3003"/>
                  </a:cubicBezTo>
                  <a:lnTo>
                    <a:pt x="1340" y="4359"/>
                  </a:lnTo>
                  <a:cubicBezTo>
                    <a:pt x="1340" y="4359"/>
                    <a:pt x="1233" y="4312"/>
                    <a:pt x="1085" y="4312"/>
                  </a:cubicBezTo>
                  <a:cubicBezTo>
                    <a:pt x="784" y="4312"/>
                    <a:pt x="308" y="4505"/>
                    <a:pt x="185" y="5674"/>
                  </a:cubicBezTo>
                  <a:cubicBezTo>
                    <a:pt x="1" y="7424"/>
                    <a:pt x="1088" y="7474"/>
                    <a:pt x="1211" y="7474"/>
                  </a:cubicBezTo>
                  <a:cubicBezTo>
                    <a:pt x="1218" y="7474"/>
                    <a:pt x="1222" y="7473"/>
                    <a:pt x="1222" y="7473"/>
                  </a:cubicBezTo>
                  <a:cubicBezTo>
                    <a:pt x="1222" y="7473"/>
                    <a:pt x="1403" y="7470"/>
                    <a:pt x="1560" y="7414"/>
                  </a:cubicBezTo>
                  <a:lnTo>
                    <a:pt x="1560" y="7414"/>
                  </a:lnTo>
                  <a:lnTo>
                    <a:pt x="1488" y="11760"/>
                  </a:lnTo>
                  <a:cubicBezTo>
                    <a:pt x="1488" y="11760"/>
                    <a:pt x="2399" y="13503"/>
                    <a:pt x="4332" y="13503"/>
                  </a:cubicBezTo>
                  <a:cubicBezTo>
                    <a:pt x="4388" y="13503"/>
                    <a:pt x="4444" y="13502"/>
                    <a:pt x="4502" y="13499"/>
                  </a:cubicBezTo>
                  <a:cubicBezTo>
                    <a:pt x="6413" y="13401"/>
                    <a:pt x="6821" y="12268"/>
                    <a:pt x="6821" y="12268"/>
                  </a:cubicBezTo>
                  <a:lnTo>
                    <a:pt x="6405" y="10432"/>
                  </a:lnTo>
                  <a:lnTo>
                    <a:pt x="6405" y="10432"/>
                  </a:lnTo>
                  <a:cubicBezTo>
                    <a:pt x="6689" y="10479"/>
                    <a:pt x="6957" y="10502"/>
                    <a:pt x="7208" y="10502"/>
                  </a:cubicBezTo>
                  <a:cubicBezTo>
                    <a:pt x="9537" y="10502"/>
                    <a:pt x="10457" y="8580"/>
                    <a:pt x="10266" y="6971"/>
                  </a:cubicBezTo>
                  <a:cubicBezTo>
                    <a:pt x="10086" y="5470"/>
                    <a:pt x="9519" y="2435"/>
                    <a:pt x="9519" y="2435"/>
                  </a:cubicBezTo>
                  <a:cubicBezTo>
                    <a:pt x="9519" y="2435"/>
                    <a:pt x="8869" y="0"/>
                    <a:pt x="6018"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9"/>
            <p:cNvSpPr/>
            <p:nvPr/>
          </p:nvSpPr>
          <p:spPr>
            <a:xfrm>
              <a:off x="2904615" y="1621028"/>
              <a:ext cx="795965" cy="807041"/>
            </a:xfrm>
            <a:custGeom>
              <a:rect b="b" l="l" r="r" t="t"/>
              <a:pathLst>
                <a:path extrusionOk="0" h="17707" w="17464">
                  <a:moveTo>
                    <a:pt x="13158" y="1"/>
                  </a:moveTo>
                  <a:cubicBezTo>
                    <a:pt x="11133" y="1"/>
                    <a:pt x="10150" y="2291"/>
                    <a:pt x="10150" y="2291"/>
                  </a:cubicBezTo>
                  <a:cubicBezTo>
                    <a:pt x="10150" y="2291"/>
                    <a:pt x="10089" y="2350"/>
                    <a:pt x="10068" y="2459"/>
                  </a:cubicBezTo>
                  <a:cubicBezTo>
                    <a:pt x="8212" y="6303"/>
                    <a:pt x="6177" y="10617"/>
                    <a:pt x="6177" y="10617"/>
                  </a:cubicBezTo>
                  <a:cubicBezTo>
                    <a:pt x="5324" y="9847"/>
                    <a:pt x="3145" y="8339"/>
                    <a:pt x="3145" y="8339"/>
                  </a:cubicBezTo>
                  <a:cubicBezTo>
                    <a:pt x="2074" y="10545"/>
                    <a:pt x="0" y="13457"/>
                    <a:pt x="0" y="13457"/>
                  </a:cubicBezTo>
                  <a:cubicBezTo>
                    <a:pt x="4221" y="17529"/>
                    <a:pt x="6132" y="17707"/>
                    <a:pt x="6434" y="17707"/>
                  </a:cubicBezTo>
                  <a:cubicBezTo>
                    <a:pt x="6463" y="17707"/>
                    <a:pt x="6477" y="17705"/>
                    <a:pt x="6477" y="17705"/>
                  </a:cubicBezTo>
                  <a:cubicBezTo>
                    <a:pt x="12363" y="16244"/>
                    <a:pt x="12537" y="4676"/>
                    <a:pt x="12541" y="3535"/>
                  </a:cubicBezTo>
                  <a:cubicBezTo>
                    <a:pt x="13209" y="3318"/>
                    <a:pt x="13696" y="2827"/>
                    <a:pt x="13848" y="2643"/>
                  </a:cubicBezTo>
                  <a:cubicBezTo>
                    <a:pt x="13896" y="2585"/>
                    <a:pt x="13979" y="2559"/>
                    <a:pt x="14083" y="2559"/>
                  </a:cubicBezTo>
                  <a:cubicBezTo>
                    <a:pt x="14529" y="2559"/>
                    <a:pt x="15377" y="3034"/>
                    <a:pt x="15641" y="3518"/>
                  </a:cubicBezTo>
                  <a:cubicBezTo>
                    <a:pt x="15773" y="3761"/>
                    <a:pt x="15931" y="3833"/>
                    <a:pt x="16072" y="3833"/>
                  </a:cubicBezTo>
                  <a:cubicBezTo>
                    <a:pt x="16279" y="3833"/>
                    <a:pt x="16449" y="3679"/>
                    <a:pt x="16449" y="3679"/>
                  </a:cubicBezTo>
                  <a:cubicBezTo>
                    <a:pt x="16505" y="3691"/>
                    <a:pt x="16555" y="3696"/>
                    <a:pt x="16600" y="3696"/>
                  </a:cubicBezTo>
                  <a:cubicBezTo>
                    <a:pt x="17015" y="3696"/>
                    <a:pt x="16985" y="3240"/>
                    <a:pt x="16985" y="3240"/>
                  </a:cubicBezTo>
                  <a:lnTo>
                    <a:pt x="16985" y="3240"/>
                  </a:lnTo>
                  <a:cubicBezTo>
                    <a:pt x="16985" y="3240"/>
                    <a:pt x="17019" y="3264"/>
                    <a:pt x="17071" y="3264"/>
                  </a:cubicBezTo>
                  <a:cubicBezTo>
                    <a:pt x="17132" y="3264"/>
                    <a:pt x="17217" y="3232"/>
                    <a:pt x="17302" y="3093"/>
                  </a:cubicBezTo>
                  <a:cubicBezTo>
                    <a:pt x="17463" y="2841"/>
                    <a:pt x="17001" y="2291"/>
                    <a:pt x="17001" y="2291"/>
                  </a:cubicBezTo>
                  <a:cubicBezTo>
                    <a:pt x="17001" y="2291"/>
                    <a:pt x="16191" y="585"/>
                    <a:pt x="13759" y="66"/>
                  </a:cubicBezTo>
                  <a:cubicBezTo>
                    <a:pt x="13550" y="21"/>
                    <a:pt x="13349" y="1"/>
                    <a:pt x="13158" y="1"/>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39"/>
            <p:cNvSpPr/>
            <p:nvPr/>
          </p:nvSpPr>
          <p:spPr>
            <a:xfrm>
              <a:off x="2344182" y="2416326"/>
              <a:ext cx="1312860" cy="1719229"/>
            </a:xfrm>
            <a:custGeom>
              <a:rect b="b" l="l" r="r" t="t"/>
              <a:pathLst>
                <a:path extrusionOk="0" h="37721" w="28805">
                  <a:moveTo>
                    <a:pt x="17459" y="0"/>
                  </a:moveTo>
                  <a:cubicBezTo>
                    <a:pt x="17459" y="0"/>
                    <a:pt x="12888" y="841"/>
                    <a:pt x="7945" y="841"/>
                  </a:cubicBezTo>
                  <a:cubicBezTo>
                    <a:pt x="6707" y="841"/>
                    <a:pt x="5445" y="789"/>
                    <a:pt x="4226" y="657"/>
                  </a:cubicBezTo>
                  <a:lnTo>
                    <a:pt x="0" y="35388"/>
                  </a:lnTo>
                  <a:cubicBezTo>
                    <a:pt x="0" y="35388"/>
                    <a:pt x="1490" y="37625"/>
                    <a:pt x="8606" y="37625"/>
                  </a:cubicBezTo>
                  <a:cubicBezTo>
                    <a:pt x="9397" y="37625"/>
                    <a:pt x="10257" y="37597"/>
                    <a:pt x="11193" y="37536"/>
                  </a:cubicBezTo>
                  <a:cubicBezTo>
                    <a:pt x="11193" y="37536"/>
                    <a:pt x="12879" y="23825"/>
                    <a:pt x="13032" y="20178"/>
                  </a:cubicBezTo>
                  <a:cubicBezTo>
                    <a:pt x="13032" y="20178"/>
                    <a:pt x="12961" y="16194"/>
                    <a:pt x="13032" y="14220"/>
                  </a:cubicBezTo>
                  <a:cubicBezTo>
                    <a:pt x="13032" y="14220"/>
                    <a:pt x="14419" y="19560"/>
                    <a:pt x="14583" y="20178"/>
                  </a:cubicBezTo>
                  <a:cubicBezTo>
                    <a:pt x="14748" y="20797"/>
                    <a:pt x="17049" y="33658"/>
                    <a:pt x="18118" y="37626"/>
                  </a:cubicBezTo>
                  <a:cubicBezTo>
                    <a:pt x="18118" y="37626"/>
                    <a:pt x="18762" y="37721"/>
                    <a:pt x="19837" y="37721"/>
                  </a:cubicBezTo>
                  <a:cubicBezTo>
                    <a:pt x="21810" y="37721"/>
                    <a:pt x="25238" y="37402"/>
                    <a:pt x="28804" y="35592"/>
                  </a:cubicBezTo>
                  <a:cubicBezTo>
                    <a:pt x="28804" y="35592"/>
                    <a:pt x="24612" y="19236"/>
                    <a:pt x="22885" y="13810"/>
                  </a:cubicBezTo>
                  <a:cubicBezTo>
                    <a:pt x="21159" y="8384"/>
                    <a:pt x="17459" y="0"/>
                    <a:pt x="1745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9"/>
            <p:cNvSpPr/>
            <p:nvPr/>
          </p:nvSpPr>
          <p:spPr>
            <a:xfrm>
              <a:off x="2344136" y="4274605"/>
              <a:ext cx="1575067" cy="276017"/>
            </a:xfrm>
            <a:custGeom>
              <a:rect b="b" l="l" r="r" t="t"/>
              <a:pathLst>
                <a:path extrusionOk="0" h="6056" w="34558">
                  <a:moveTo>
                    <a:pt x="8165" y="0"/>
                  </a:moveTo>
                  <a:cubicBezTo>
                    <a:pt x="7185" y="121"/>
                    <a:pt x="6222" y="163"/>
                    <a:pt x="5404" y="163"/>
                  </a:cubicBezTo>
                  <a:cubicBezTo>
                    <a:pt x="4248" y="163"/>
                    <a:pt x="3380" y="78"/>
                    <a:pt x="3162" y="6"/>
                  </a:cubicBezTo>
                  <a:cubicBezTo>
                    <a:pt x="3152" y="3"/>
                    <a:pt x="3141" y="1"/>
                    <a:pt x="3130" y="1"/>
                  </a:cubicBezTo>
                  <a:cubicBezTo>
                    <a:pt x="2755" y="1"/>
                    <a:pt x="2167" y="2036"/>
                    <a:pt x="2167" y="2036"/>
                  </a:cubicBezTo>
                  <a:cubicBezTo>
                    <a:pt x="153" y="2036"/>
                    <a:pt x="0" y="4511"/>
                    <a:pt x="25" y="5576"/>
                  </a:cubicBezTo>
                  <a:cubicBezTo>
                    <a:pt x="33" y="5844"/>
                    <a:pt x="252" y="6056"/>
                    <a:pt x="519" y="6056"/>
                  </a:cubicBezTo>
                  <a:lnTo>
                    <a:pt x="8153" y="6056"/>
                  </a:lnTo>
                  <a:cubicBezTo>
                    <a:pt x="8421" y="6056"/>
                    <a:pt x="8640" y="5842"/>
                    <a:pt x="8647" y="5575"/>
                  </a:cubicBezTo>
                  <a:cubicBezTo>
                    <a:pt x="8767" y="913"/>
                    <a:pt x="8165" y="0"/>
                    <a:pt x="8165" y="0"/>
                  </a:cubicBezTo>
                  <a:close/>
                  <a:moveTo>
                    <a:pt x="27482" y="0"/>
                  </a:moveTo>
                  <a:cubicBezTo>
                    <a:pt x="27482" y="0"/>
                    <a:pt x="25318" y="277"/>
                    <a:pt x="23475" y="277"/>
                  </a:cubicBezTo>
                  <a:cubicBezTo>
                    <a:pt x="23001" y="277"/>
                    <a:pt x="22548" y="259"/>
                    <a:pt x="22159" y="213"/>
                  </a:cubicBezTo>
                  <a:cubicBezTo>
                    <a:pt x="22102" y="206"/>
                    <a:pt x="22047" y="203"/>
                    <a:pt x="21993" y="203"/>
                  </a:cubicBezTo>
                  <a:cubicBezTo>
                    <a:pt x="21549" y="203"/>
                    <a:pt x="21198" y="431"/>
                    <a:pt x="21247" y="965"/>
                  </a:cubicBezTo>
                  <a:lnTo>
                    <a:pt x="22119" y="4995"/>
                  </a:lnTo>
                  <a:cubicBezTo>
                    <a:pt x="22119" y="5580"/>
                    <a:pt x="22512" y="6056"/>
                    <a:pt x="22996" y="6056"/>
                  </a:cubicBezTo>
                  <a:lnTo>
                    <a:pt x="33497" y="6056"/>
                  </a:lnTo>
                  <a:cubicBezTo>
                    <a:pt x="34106" y="6056"/>
                    <a:pt x="34558" y="5368"/>
                    <a:pt x="34416" y="4652"/>
                  </a:cubicBezTo>
                  <a:cubicBezTo>
                    <a:pt x="34106" y="3083"/>
                    <a:pt x="33577" y="2019"/>
                    <a:pt x="29289" y="2019"/>
                  </a:cubicBezTo>
                  <a:cubicBezTo>
                    <a:pt x="29286" y="2017"/>
                    <a:pt x="28778" y="1305"/>
                    <a:pt x="2748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39"/>
            <p:cNvSpPr/>
            <p:nvPr/>
          </p:nvSpPr>
          <p:spPr>
            <a:xfrm>
              <a:off x="2341675" y="1205763"/>
              <a:ext cx="1835132" cy="3308061"/>
            </a:xfrm>
            <a:custGeom>
              <a:rect b="b" l="l" r="r" t="t"/>
              <a:pathLst>
                <a:path extrusionOk="0" h="72581" w="40264">
                  <a:moveTo>
                    <a:pt x="15322" y="1"/>
                  </a:moveTo>
                  <a:cubicBezTo>
                    <a:pt x="15155" y="1"/>
                    <a:pt x="14995" y="8"/>
                    <a:pt x="14853" y="21"/>
                  </a:cubicBezTo>
                  <a:cubicBezTo>
                    <a:pt x="14158" y="87"/>
                    <a:pt x="14086" y="763"/>
                    <a:pt x="14482" y="763"/>
                  </a:cubicBezTo>
                  <a:cubicBezTo>
                    <a:pt x="14514" y="763"/>
                    <a:pt x="14549" y="758"/>
                    <a:pt x="14587" y="749"/>
                  </a:cubicBezTo>
                  <a:cubicBezTo>
                    <a:pt x="14867" y="678"/>
                    <a:pt x="15345" y="664"/>
                    <a:pt x="15720" y="664"/>
                  </a:cubicBezTo>
                  <a:cubicBezTo>
                    <a:pt x="15676" y="411"/>
                    <a:pt x="15635" y="186"/>
                    <a:pt x="15603" y="7"/>
                  </a:cubicBezTo>
                  <a:cubicBezTo>
                    <a:pt x="15508" y="3"/>
                    <a:pt x="15414" y="1"/>
                    <a:pt x="15322" y="1"/>
                  </a:cubicBezTo>
                  <a:close/>
                  <a:moveTo>
                    <a:pt x="11975" y="197"/>
                  </a:moveTo>
                  <a:cubicBezTo>
                    <a:pt x="11922" y="197"/>
                    <a:pt x="11864" y="202"/>
                    <a:pt x="11804" y="212"/>
                  </a:cubicBezTo>
                  <a:cubicBezTo>
                    <a:pt x="11061" y="347"/>
                    <a:pt x="9863" y="778"/>
                    <a:pt x="10042" y="1218"/>
                  </a:cubicBezTo>
                  <a:cubicBezTo>
                    <a:pt x="10072" y="1292"/>
                    <a:pt x="10147" y="1316"/>
                    <a:pt x="10234" y="1316"/>
                  </a:cubicBezTo>
                  <a:cubicBezTo>
                    <a:pt x="10406" y="1316"/>
                    <a:pt x="10624" y="1221"/>
                    <a:pt x="10624" y="1221"/>
                  </a:cubicBezTo>
                  <a:cubicBezTo>
                    <a:pt x="10624" y="1221"/>
                    <a:pt x="11729" y="856"/>
                    <a:pt x="12254" y="842"/>
                  </a:cubicBezTo>
                  <a:cubicBezTo>
                    <a:pt x="12735" y="829"/>
                    <a:pt x="12579" y="197"/>
                    <a:pt x="11975" y="197"/>
                  </a:cubicBezTo>
                  <a:close/>
                  <a:moveTo>
                    <a:pt x="15873" y="1525"/>
                  </a:moveTo>
                  <a:cubicBezTo>
                    <a:pt x="15857" y="1525"/>
                    <a:pt x="15840" y="1525"/>
                    <a:pt x="15825" y="1527"/>
                  </a:cubicBezTo>
                  <a:cubicBezTo>
                    <a:pt x="15498" y="1537"/>
                    <a:pt x="15165" y="1654"/>
                    <a:pt x="14909" y="1862"/>
                  </a:cubicBezTo>
                  <a:cubicBezTo>
                    <a:pt x="14656" y="2073"/>
                    <a:pt x="14479" y="2360"/>
                    <a:pt x="14451" y="2678"/>
                  </a:cubicBezTo>
                  <a:cubicBezTo>
                    <a:pt x="14450" y="2693"/>
                    <a:pt x="14454" y="2708"/>
                    <a:pt x="14465" y="2718"/>
                  </a:cubicBezTo>
                  <a:cubicBezTo>
                    <a:pt x="14476" y="2731"/>
                    <a:pt x="14491" y="2737"/>
                    <a:pt x="14506" y="2737"/>
                  </a:cubicBezTo>
                  <a:cubicBezTo>
                    <a:pt x="14519" y="2737"/>
                    <a:pt x="14533" y="2733"/>
                    <a:pt x="14543" y="2724"/>
                  </a:cubicBezTo>
                  <a:lnTo>
                    <a:pt x="14550" y="2718"/>
                  </a:lnTo>
                  <a:cubicBezTo>
                    <a:pt x="14759" y="2531"/>
                    <a:pt x="14974" y="2388"/>
                    <a:pt x="15188" y="2294"/>
                  </a:cubicBezTo>
                  <a:cubicBezTo>
                    <a:pt x="15405" y="2205"/>
                    <a:pt x="15622" y="2149"/>
                    <a:pt x="15853" y="2137"/>
                  </a:cubicBezTo>
                  <a:cubicBezTo>
                    <a:pt x="15882" y="2136"/>
                    <a:pt x="15911" y="2135"/>
                    <a:pt x="15940" y="2135"/>
                  </a:cubicBezTo>
                  <a:cubicBezTo>
                    <a:pt x="15951" y="2135"/>
                    <a:pt x="15963" y="2135"/>
                    <a:pt x="15975" y="2135"/>
                  </a:cubicBezTo>
                  <a:cubicBezTo>
                    <a:pt x="15941" y="1930"/>
                    <a:pt x="15905" y="1725"/>
                    <a:pt x="15873" y="1525"/>
                  </a:cubicBezTo>
                  <a:close/>
                  <a:moveTo>
                    <a:pt x="7164" y="1891"/>
                  </a:moveTo>
                  <a:cubicBezTo>
                    <a:pt x="7095" y="1891"/>
                    <a:pt x="7009" y="1907"/>
                    <a:pt x="6924" y="1963"/>
                  </a:cubicBezTo>
                  <a:cubicBezTo>
                    <a:pt x="6735" y="2088"/>
                    <a:pt x="6630" y="2363"/>
                    <a:pt x="6614" y="2780"/>
                  </a:cubicBezTo>
                  <a:cubicBezTo>
                    <a:pt x="6613" y="2823"/>
                    <a:pt x="6647" y="2858"/>
                    <a:pt x="6689" y="2860"/>
                  </a:cubicBezTo>
                  <a:lnTo>
                    <a:pt x="6692" y="2860"/>
                  </a:lnTo>
                  <a:cubicBezTo>
                    <a:pt x="6733" y="2860"/>
                    <a:pt x="6767" y="2828"/>
                    <a:pt x="6769" y="2786"/>
                  </a:cubicBezTo>
                  <a:cubicBezTo>
                    <a:pt x="6783" y="2428"/>
                    <a:pt x="6863" y="2188"/>
                    <a:pt x="7008" y="2093"/>
                  </a:cubicBezTo>
                  <a:cubicBezTo>
                    <a:pt x="7064" y="2055"/>
                    <a:pt x="7122" y="2045"/>
                    <a:pt x="7167" y="2045"/>
                  </a:cubicBezTo>
                  <a:cubicBezTo>
                    <a:pt x="7214" y="2045"/>
                    <a:pt x="7247" y="2056"/>
                    <a:pt x="7250" y="2057"/>
                  </a:cubicBezTo>
                  <a:cubicBezTo>
                    <a:pt x="7258" y="2060"/>
                    <a:pt x="7267" y="2062"/>
                    <a:pt x="7275" y="2062"/>
                  </a:cubicBezTo>
                  <a:cubicBezTo>
                    <a:pt x="7306" y="2062"/>
                    <a:pt x="7336" y="2043"/>
                    <a:pt x="7347" y="2012"/>
                  </a:cubicBezTo>
                  <a:cubicBezTo>
                    <a:pt x="7361" y="1974"/>
                    <a:pt x="7342" y="1930"/>
                    <a:pt x="7302" y="1913"/>
                  </a:cubicBezTo>
                  <a:cubicBezTo>
                    <a:pt x="7298" y="1912"/>
                    <a:pt x="7243" y="1891"/>
                    <a:pt x="7164" y="1891"/>
                  </a:cubicBezTo>
                  <a:close/>
                  <a:moveTo>
                    <a:pt x="11855" y="1837"/>
                  </a:moveTo>
                  <a:cubicBezTo>
                    <a:pt x="11801" y="1837"/>
                    <a:pt x="11747" y="1841"/>
                    <a:pt x="11694" y="1848"/>
                  </a:cubicBezTo>
                  <a:cubicBezTo>
                    <a:pt x="11381" y="1882"/>
                    <a:pt x="11072" y="2025"/>
                    <a:pt x="10846" y="2247"/>
                  </a:cubicBezTo>
                  <a:cubicBezTo>
                    <a:pt x="10624" y="2469"/>
                    <a:pt x="10481" y="2758"/>
                    <a:pt x="10482" y="3063"/>
                  </a:cubicBezTo>
                  <a:cubicBezTo>
                    <a:pt x="10482" y="3077"/>
                    <a:pt x="10488" y="3092"/>
                    <a:pt x="10498" y="3103"/>
                  </a:cubicBezTo>
                  <a:cubicBezTo>
                    <a:pt x="10509" y="3114"/>
                    <a:pt x="10523" y="3119"/>
                    <a:pt x="10537" y="3119"/>
                  </a:cubicBezTo>
                  <a:cubicBezTo>
                    <a:pt x="10551" y="3119"/>
                    <a:pt x="10565" y="3114"/>
                    <a:pt x="10576" y="3103"/>
                  </a:cubicBezTo>
                  <a:lnTo>
                    <a:pt x="10581" y="3096"/>
                  </a:lnTo>
                  <a:cubicBezTo>
                    <a:pt x="10768" y="2902"/>
                    <a:pt x="10962" y="2752"/>
                    <a:pt x="11156" y="2650"/>
                  </a:cubicBezTo>
                  <a:cubicBezTo>
                    <a:pt x="11353" y="2548"/>
                    <a:pt x="11553" y="2483"/>
                    <a:pt x="11770" y="2455"/>
                  </a:cubicBezTo>
                  <a:cubicBezTo>
                    <a:pt x="11827" y="2447"/>
                    <a:pt x="11883" y="2443"/>
                    <a:pt x="11940" y="2443"/>
                  </a:cubicBezTo>
                  <a:cubicBezTo>
                    <a:pt x="12081" y="2443"/>
                    <a:pt x="12222" y="2469"/>
                    <a:pt x="12368" y="2524"/>
                  </a:cubicBezTo>
                  <a:cubicBezTo>
                    <a:pt x="12576" y="2601"/>
                    <a:pt x="12787" y="2735"/>
                    <a:pt x="13004" y="2895"/>
                  </a:cubicBezTo>
                  <a:lnTo>
                    <a:pt x="13009" y="2899"/>
                  </a:lnTo>
                  <a:cubicBezTo>
                    <a:pt x="13019" y="2906"/>
                    <a:pt x="13030" y="2910"/>
                    <a:pt x="13042" y="2910"/>
                  </a:cubicBezTo>
                  <a:cubicBezTo>
                    <a:pt x="13045" y="2910"/>
                    <a:pt x="13048" y="2910"/>
                    <a:pt x="13052" y="2909"/>
                  </a:cubicBezTo>
                  <a:cubicBezTo>
                    <a:pt x="13081" y="2905"/>
                    <a:pt x="13101" y="2877"/>
                    <a:pt x="13096" y="2845"/>
                  </a:cubicBezTo>
                  <a:cubicBezTo>
                    <a:pt x="13040" y="2553"/>
                    <a:pt x="12871" y="2292"/>
                    <a:pt x="12622" y="2094"/>
                  </a:cubicBezTo>
                  <a:cubicBezTo>
                    <a:pt x="12414" y="1930"/>
                    <a:pt x="12133" y="1837"/>
                    <a:pt x="11855" y="1837"/>
                  </a:cubicBezTo>
                  <a:close/>
                  <a:moveTo>
                    <a:pt x="7613" y="2823"/>
                  </a:moveTo>
                  <a:cubicBezTo>
                    <a:pt x="7571" y="2824"/>
                    <a:pt x="7540" y="2860"/>
                    <a:pt x="7540" y="2902"/>
                  </a:cubicBezTo>
                  <a:cubicBezTo>
                    <a:pt x="7545" y="3022"/>
                    <a:pt x="7504" y="3055"/>
                    <a:pt x="7429" y="3111"/>
                  </a:cubicBezTo>
                  <a:cubicBezTo>
                    <a:pt x="7359" y="3167"/>
                    <a:pt x="7272" y="3233"/>
                    <a:pt x="7228" y="3383"/>
                  </a:cubicBezTo>
                  <a:cubicBezTo>
                    <a:pt x="7129" y="3715"/>
                    <a:pt x="7497" y="3932"/>
                    <a:pt x="7513" y="3940"/>
                  </a:cubicBezTo>
                  <a:cubicBezTo>
                    <a:pt x="7526" y="3948"/>
                    <a:pt x="7538" y="3952"/>
                    <a:pt x="7550" y="3952"/>
                  </a:cubicBezTo>
                  <a:cubicBezTo>
                    <a:pt x="7576" y="3952"/>
                    <a:pt x="7603" y="3938"/>
                    <a:pt x="7618" y="3912"/>
                  </a:cubicBezTo>
                  <a:cubicBezTo>
                    <a:pt x="7639" y="3875"/>
                    <a:pt x="7626" y="3829"/>
                    <a:pt x="7589" y="3807"/>
                  </a:cubicBezTo>
                  <a:cubicBezTo>
                    <a:pt x="7585" y="3806"/>
                    <a:pt x="7312" y="3643"/>
                    <a:pt x="7376" y="3428"/>
                  </a:cubicBezTo>
                  <a:cubicBezTo>
                    <a:pt x="7405" y="3324"/>
                    <a:pt x="7460" y="3283"/>
                    <a:pt x="7524" y="3233"/>
                  </a:cubicBezTo>
                  <a:cubicBezTo>
                    <a:pt x="7606" y="3169"/>
                    <a:pt x="7702" y="3096"/>
                    <a:pt x="7694" y="2898"/>
                  </a:cubicBezTo>
                  <a:cubicBezTo>
                    <a:pt x="7691" y="2857"/>
                    <a:pt x="7659" y="2823"/>
                    <a:pt x="7618" y="2823"/>
                  </a:cubicBezTo>
                  <a:close/>
                  <a:moveTo>
                    <a:pt x="13782" y="3748"/>
                  </a:moveTo>
                  <a:cubicBezTo>
                    <a:pt x="13703" y="3748"/>
                    <a:pt x="13632" y="3782"/>
                    <a:pt x="13562" y="3853"/>
                  </a:cubicBezTo>
                  <a:cubicBezTo>
                    <a:pt x="13533" y="3882"/>
                    <a:pt x="13534" y="3932"/>
                    <a:pt x="13565" y="3960"/>
                  </a:cubicBezTo>
                  <a:cubicBezTo>
                    <a:pt x="13581" y="3974"/>
                    <a:pt x="13601" y="3981"/>
                    <a:pt x="13619" y="3981"/>
                  </a:cubicBezTo>
                  <a:cubicBezTo>
                    <a:pt x="13639" y="3981"/>
                    <a:pt x="13660" y="3974"/>
                    <a:pt x="13674" y="3959"/>
                  </a:cubicBezTo>
                  <a:cubicBezTo>
                    <a:pt x="13700" y="3932"/>
                    <a:pt x="13738" y="3899"/>
                    <a:pt x="13779" y="3899"/>
                  </a:cubicBezTo>
                  <a:cubicBezTo>
                    <a:pt x="13814" y="3899"/>
                    <a:pt x="13838" y="3925"/>
                    <a:pt x="13841" y="3926"/>
                  </a:cubicBezTo>
                  <a:cubicBezTo>
                    <a:pt x="13857" y="3942"/>
                    <a:pt x="13877" y="3951"/>
                    <a:pt x="13898" y="3951"/>
                  </a:cubicBezTo>
                  <a:cubicBezTo>
                    <a:pt x="13916" y="3951"/>
                    <a:pt x="13934" y="3945"/>
                    <a:pt x="13949" y="3932"/>
                  </a:cubicBezTo>
                  <a:cubicBezTo>
                    <a:pt x="13980" y="3904"/>
                    <a:pt x="13983" y="3856"/>
                    <a:pt x="13954" y="3824"/>
                  </a:cubicBezTo>
                  <a:cubicBezTo>
                    <a:pt x="13947" y="3817"/>
                    <a:pt x="13885" y="3749"/>
                    <a:pt x="13782" y="3748"/>
                  </a:cubicBezTo>
                  <a:close/>
                  <a:moveTo>
                    <a:pt x="13998" y="2029"/>
                  </a:moveTo>
                  <a:cubicBezTo>
                    <a:pt x="13987" y="2029"/>
                    <a:pt x="13975" y="2031"/>
                    <a:pt x="13964" y="2036"/>
                  </a:cubicBezTo>
                  <a:cubicBezTo>
                    <a:pt x="13927" y="2056"/>
                    <a:pt x="13912" y="2101"/>
                    <a:pt x="13929" y="2138"/>
                  </a:cubicBezTo>
                  <a:cubicBezTo>
                    <a:pt x="13947" y="2166"/>
                    <a:pt x="14284" y="2852"/>
                    <a:pt x="14513" y="3147"/>
                  </a:cubicBezTo>
                  <a:cubicBezTo>
                    <a:pt x="14706" y="3394"/>
                    <a:pt x="14650" y="3556"/>
                    <a:pt x="14645" y="3571"/>
                  </a:cubicBezTo>
                  <a:cubicBezTo>
                    <a:pt x="14606" y="3736"/>
                    <a:pt x="14457" y="3895"/>
                    <a:pt x="14330" y="3895"/>
                  </a:cubicBezTo>
                  <a:cubicBezTo>
                    <a:pt x="14328" y="3895"/>
                    <a:pt x="14325" y="3895"/>
                    <a:pt x="14322" y="3895"/>
                  </a:cubicBezTo>
                  <a:cubicBezTo>
                    <a:pt x="14276" y="3897"/>
                    <a:pt x="14246" y="3928"/>
                    <a:pt x="14244" y="3970"/>
                  </a:cubicBezTo>
                  <a:cubicBezTo>
                    <a:pt x="14244" y="4013"/>
                    <a:pt x="14277" y="4048"/>
                    <a:pt x="14319" y="4048"/>
                  </a:cubicBezTo>
                  <a:lnTo>
                    <a:pt x="14324" y="4048"/>
                  </a:lnTo>
                  <a:cubicBezTo>
                    <a:pt x="14539" y="4048"/>
                    <a:pt x="14741" y="3822"/>
                    <a:pt x="14791" y="3619"/>
                  </a:cubicBezTo>
                  <a:cubicBezTo>
                    <a:pt x="14793" y="3608"/>
                    <a:pt x="14882" y="3376"/>
                    <a:pt x="14633" y="3055"/>
                  </a:cubicBezTo>
                  <a:cubicBezTo>
                    <a:pt x="14414" y="2773"/>
                    <a:pt x="14070" y="2079"/>
                    <a:pt x="14068" y="2072"/>
                  </a:cubicBezTo>
                  <a:cubicBezTo>
                    <a:pt x="14054" y="2045"/>
                    <a:pt x="14027" y="2029"/>
                    <a:pt x="13998" y="2029"/>
                  </a:cubicBezTo>
                  <a:close/>
                  <a:moveTo>
                    <a:pt x="13387" y="3285"/>
                  </a:moveTo>
                  <a:cubicBezTo>
                    <a:pt x="13370" y="3285"/>
                    <a:pt x="13353" y="3291"/>
                    <a:pt x="13339" y="3304"/>
                  </a:cubicBezTo>
                  <a:cubicBezTo>
                    <a:pt x="13329" y="3312"/>
                    <a:pt x="13103" y="3506"/>
                    <a:pt x="13122" y="3741"/>
                  </a:cubicBezTo>
                  <a:cubicBezTo>
                    <a:pt x="13135" y="3871"/>
                    <a:pt x="13216" y="3984"/>
                    <a:pt x="13367" y="4076"/>
                  </a:cubicBezTo>
                  <a:cubicBezTo>
                    <a:pt x="13379" y="4083"/>
                    <a:pt x="13393" y="4088"/>
                    <a:pt x="13405" y="4088"/>
                  </a:cubicBezTo>
                  <a:cubicBezTo>
                    <a:pt x="13432" y="4088"/>
                    <a:pt x="13456" y="4075"/>
                    <a:pt x="13471" y="4051"/>
                  </a:cubicBezTo>
                  <a:cubicBezTo>
                    <a:pt x="13492" y="4015"/>
                    <a:pt x="13482" y="3967"/>
                    <a:pt x="13445" y="3946"/>
                  </a:cubicBezTo>
                  <a:cubicBezTo>
                    <a:pt x="13339" y="3882"/>
                    <a:pt x="13282" y="3807"/>
                    <a:pt x="13275" y="3728"/>
                  </a:cubicBezTo>
                  <a:cubicBezTo>
                    <a:pt x="13263" y="3573"/>
                    <a:pt x="13435" y="3423"/>
                    <a:pt x="13438" y="3421"/>
                  </a:cubicBezTo>
                  <a:cubicBezTo>
                    <a:pt x="13469" y="3393"/>
                    <a:pt x="13473" y="3345"/>
                    <a:pt x="13446" y="3312"/>
                  </a:cubicBezTo>
                  <a:cubicBezTo>
                    <a:pt x="13431" y="3295"/>
                    <a:pt x="13409" y="3285"/>
                    <a:pt x="13387" y="3285"/>
                  </a:cubicBezTo>
                  <a:close/>
                  <a:moveTo>
                    <a:pt x="7903" y="4267"/>
                  </a:moveTo>
                  <a:cubicBezTo>
                    <a:pt x="7885" y="4267"/>
                    <a:pt x="7866" y="4274"/>
                    <a:pt x="7852" y="4287"/>
                  </a:cubicBezTo>
                  <a:cubicBezTo>
                    <a:pt x="7851" y="4288"/>
                    <a:pt x="7704" y="4423"/>
                    <a:pt x="7541" y="4463"/>
                  </a:cubicBezTo>
                  <a:cubicBezTo>
                    <a:pt x="7500" y="4472"/>
                    <a:pt x="7476" y="4515"/>
                    <a:pt x="7486" y="4556"/>
                  </a:cubicBezTo>
                  <a:cubicBezTo>
                    <a:pt x="7496" y="4591"/>
                    <a:pt x="7527" y="4614"/>
                    <a:pt x="7561" y="4614"/>
                  </a:cubicBezTo>
                  <a:cubicBezTo>
                    <a:pt x="7567" y="4614"/>
                    <a:pt x="7574" y="4614"/>
                    <a:pt x="7578" y="4612"/>
                  </a:cubicBezTo>
                  <a:cubicBezTo>
                    <a:pt x="7779" y="4563"/>
                    <a:pt x="7950" y="4407"/>
                    <a:pt x="7957" y="4400"/>
                  </a:cubicBezTo>
                  <a:cubicBezTo>
                    <a:pt x="7988" y="4372"/>
                    <a:pt x="7990" y="4322"/>
                    <a:pt x="7960" y="4293"/>
                  </a:cubicBezTo>
                  <a:cubicBezTo>
                    <a:pt x="7945" y="4276"/>
                    <a:pt x="7924" y="4267"/>
                    <a:pt x="7903" y="4267"/>
                  </a:cubicBezTo>
                  <a:close/>
                  <a:moveTo>
                    <a:pt x="14852" y="4953"/>
                  </a:moveTo>
                  <a:cubicBezTo>
                    <a:pt x="14831" y="4953"/>
                    <a:pt x="14811" y="4961"/>
                    <a:pt x="14796" y="4977"/>
                  </a:cubicBezTo>
                  <a:cubicBezTo>
                    <a:pt x="14512" y="5265"/>
                    <a:pt x="14234" y="5358"/>
                    <a:pt x="13993" y="5358"/>
                  </a:cubicBezTo>
                  <a:cubicBezTo>
                    <a:pt x="13576" y="5358"/>
                    <a:pt x="13272" y="5079"/>
                    <a:pt x="13253" y="5060"/>
                  </a:cubicBezTo>
                  <a:cubicBezTo>
                    <a:pt x="13238" y="5046"/>
                    <a:pt x="13219" y="5039"/>
                    <a:pt x="13200" y="5039"/>
                  </a:cubicBezTo>
                  <a:cubicBezTo>
                    <a:pt x="13180" y="5039"/>
                    <a:pt x="13160" y="5047"/>
                    <a:pt x="13145" y="5064"/>
                  </a:cubicBezTo>
                  <a:cubicBezTo>
                    <a:pt x="13117" y="5094"/>
                    <a:pt x="13117" y="5143"/>
                    <a:pt x="13149" y="5171"/>
                  </a:cubicBezTo>
                  <a:cubicBezTo>
                    <a:pt x="13154" y="5177"/>
                    <a:pt x="13513" y="5508"/>
                    <a:pt x="14002" y="5508"/>
                  </a:cubicBezTo>
                  <a:cubicBezTo>
                    <a:pt x="14276" y="5508"/>
                    <a:pt x="14591" y="5405"/>
                    <a:pt x="14907" y="5084"/>
                  </a:cubicBezTo>
                  <a:cubicBezTo>
                    <a:pt x="14938" y="5052"/>
                    <a:pt x="14938" y="5006"/>
                    <a:pt x="14907" y="4975"/>
                  </a:cubicBezTo>
                  <a:cubicBezTo>
                    <a:pt x="14891" y="4960"/>
                    <a:pt x="14871" y="4953"/>
                    <a:pt x="14852" y="4953"/>
                  </a:cubicBezTo>
                  <a:close/>
                  <a:moveTo>
                    <a:pt x="15101" y="4530"/>
                  </a:moveTo>
                  <a:cubicBezTo>
                    <a:pt x="15152" y="4530"/>
                    <a:pt x="15185" y="4554"/>
                    <a:pt x="15197" y="4614"/>
                  </a:cubicBezTo>
                  <a:cubicBezTo>
                    <a:pt x="15250" y="4881"/>
                    <a:pt x="15557" y="6189"/>
                    <a:pt x="14209" y="6324"/>
                  </a:cubicBezTo>
                  <a:cubicBezTo>
                    <a:pt x="14154" y="6330"/>
                    <a:pt x="14100" y="6333"/>
                    <a:pt x="14048" y="6333"/>
                  </a:cubicBezTo>
                  <a:cubicBezTo>
                    <a:pt x="12840" y="6333"/>
                    <a:pt x="12524" y="4897"/>
                    <a:pt x="12986" y="4897"/>
                  </a:cubicBezTo>
                  <a:cubicBezTo>
                    <a:pt x="12990" y="4897"/>
                    <a:pt x="12993" y="4897"/>
                    <a:pt x="12997" y="4897"/>
                  </a:cubicBezTo>
                  <a:cubicBezTo>
                    <a:pt x="13137" y="4904"/>
                    <a:pt x="13265" y="4906"/>
                    <a:pt x="13379" y="4906"/>
                  </a:cubicBezTo>
                  <a:cubicBezTo>
                    <a:pt x="13818" y="4906"/>
                    <a:pt x="14063" y="4867"/>
                    <a:pt x="14063" y="4867"/>
                  </a:cubicBezTo>
                  <a:cubicBezTo>
                    <a:pt x="14543" y="4807"/>
                    <a:pt x="14928" y="4530"/>
                    <a:pt x="15101" y="4530"/>
                  </a:cubicBezTo>
                  <a:close/>
                  <a:moveTo>
                    <a:pt x="15386" y="3825"/>
                  </a:moveTo>
                  <a:cubicBezTo>
                    <a:pt x="14946" y="3825"/>
                    <a:pt x="14829" y="4152"/>
                    <a:pt x="13892" y="4209"/>
                  </a:cubicBezTo>
                  <a:cubicBezTo>
                    <a:pt x="13892" y="4209"/>
                    <a:pt x="13514" y="4273"/>
                    <a:pt x="12982" y="4273"/>
                  </a:cubicBezTo>
                  <a:cubicBezTo>
                    <a:pt x="12811" y="4273"/>
                    <a:pt x="12624" y="4266"/>
                    <a:pt x="12428" y="4249"/>
                  </a:cubicBezTo>
                  <a:cubicBezTo>
                    <a:pt x="12401" y="4246"/>
                    <a:pt x="12375" y="4245"/>
                    <a:pt x="12350" y="4245"/>
                  </a:cubicBezTo>
                  <a:cubicBezTo>
                    <a:pt x="11637" y="4245"/>
                    <a:pt x="11812" y="5256"/>
                    <a:pt x="11954" y="5904"/>
                  </a:cubicBezTo>
                  <a:cubicBezTo>
                    <a:pt x="12099" y="6565"/>
                    <a:pt x="12468" y="8023"/>
                    <a:pt x="14014" y="8023"/>
                  </a:cubicBezTo>
                  <a:cubicBezTo>
                    <a:pt x="14033" y="8023"/>
                    <a:pt x="14052" y="8023"/>
                    <a:pt x="14072" y="8022"/>
                  </a:cubicBezTo>
                  <a:cubicBezTo>
                    <a:pt x="15668" y="7985"/>
                    <a:pt x="15935" y="6133"/>
                    <a:pt x="15946" y="5550"/>
                  </a:cubicBezTo>
                  <a:cubicBezTo>
                    <a:pt x="15959" y="4966"/>
                    <a:pt x="16081" y="3906"/>
                    <a:pt x="15521" y="3834"/>
                  </a:cubicBezTo>
                  <a:cubicBezTo>
                    <a:pt x="15472" y="3828"/>
                    <a:pt x="15428" y="3825"/>
                    <a:pt x="15386" y="3825"/>
                  </a:cubicBezTo>
                  <a:close/>
                  <a:moveTo>
                    <a:pt x="9569" y="6406"/>
                  </a:moveTo>
                  <a:lnTo>
                    <a:pt x="9569" y="6406"/>
                  </a:lnTo>
                  <a:cubicBezTo>
                    <a:pt x="9569" y="6407"/>
                    <a:pt x="10023" y="7882"/>
                    <a:pt x="12537" y="8171"/>
                  </a:cubicBezTo>
                  <a:lnTo>
                    <a:pt x="12407" y="7555"/>
                  </a:lnTo>
                  <a:cubicBezTo>
                    <a:pt x="10596" y="7243"/>
                    <a:pt x="9569" y="6407"/>
                    <a:pt x="9569" y="6406"/>
                  </a:cubicBezTo>
                  <a:close/>
                  <a:moveTo>
                    <a:pt x="27967" y="10077"/>
                  </a:moveTo>
                  <a:cubicBezTo>
                    <a:pt x="27940" y="10077"/>
                    <a:pt x="27914" y="10091"/>
                    <a:pt x="27900" y="10115"/>
                  </a:cubicBezTo>
                  <a:cubicBezTo>
                    <a:pt x="27879" y="10151"/>
                    <a:pt x="27890" y="10199"/>
                    <a:pt x="27927" y="10221"/>
                  </a:cubicBezTo>
                  <a:cubicBezTo>
                    <a:pt x="28494" y="10557"/>
                    <a:pt x="29207" y="11299"/>
                    <a:pt x="29214" y="11306"/>
                  </a:cubicBezTo>
                  <a:cubicBezTo>
                    <a:pt x="29228" y="11323"/>
                    <a:pt x="29250" y="11330"/>
                    <a:pt x="29269" y="11330"/>
                  </a:cubicBezTo>
                  <a:cubicBezTo>
                    <a:pt x="29288" y="11330"/>
                    <a:pt x="29308" y="11321"/>
                    <a:pt x="29322" y="11307"/>
                  </a:cubicBezTo>
                  <a:cubicBezTo>
                    <a:pt x="29352" y="11278"/>
                    <a:pt x="29353" y="11229"/>
                    <a:pt x="29323" y="11200"/>
                  </a:cubicBezTo>
                  <a:cubicBezTo>
                    <a:pt x="29294" y="11169"/>
                    <a:pt x="28590" y="10436"/>
                    <a:pt x="28005" y="10088"/>
                  </a:cubicBezTo>
                  <a:cubicBezTo>
                    <a:pt x="27993" y="10081"/>
                    <a:pt x="27980" y="10077"/>
                    <a:pt x="27967" y="10077"/>
                  </a:cubicBezTo>
                  <a:close/>
                  <a:moveTo>
                    <a:pt x="27056" y="10079"/>
                  </a:moveTo>
                  <a:cubicBezTo>
                    <a:pt x="27022" y="10079"/>
                    <a:pt x="26992" y="10101"/>
                    <a:pt x="26982" y="10134"/>
                  </a:cubicBezTo>
                  <a:cubicBezTo>
                    <a:pt x="26970" y="10173"/>
                    <a:pt x="26993" y="10215"/>
                    <a:pt x="27034" y="10228"/>
                  </a:cubicBezTo>
                  <a:cubicBezTo>
                    <a:pt x="28692" y="10719"/>
                    <a:pt x="29260" y="12360"/>
                    <a:pt x="29265" y="12378"/>
                  </a:cubicBezTo>
                  <a:cubicBezTo>
                    <a:pt x="29277" y="12409"/>
                    <a:pt x="29306" y="12431"/>
                    <a:pt x="29337" y="12431"/>
                  </a:cubicBezTo>
                  <a:cubicBezTo>
                    <a:pt x="29347" y="12431"/>
                    <a:pt x="29354" y="12429"/>
                    <a:pt x="29363" y="12428"/>
                  </a:cubicBezTo>
                  <a:cubicBezTo>
                    <a:pt x="29404" y="12414"/>
                    <a:pt x="29425" y="12371"/>
                    <a:pt x="29411" y="12330"/>
                  </a:cubicBezTo>
                  <a:cubicBezTo>
                    <a:pt x="29405" y="12312"/>
                    <a:pt x="28814" y="10597"/>
                    <a:pt x="27078" y="10082"/>
                  </a:cubicBezTo>
                  <a:cubicBezTo>
                    <a:pt x="27071" y="10080"/>
                    <a:pt x="27063" y="10079"/>
                    <a:pt x="27056" y="10079"/>
                  </a:cubicBezTo>
                  <a:close/>
                  <a:moveTo>
                    <a:pt x="26500" y="10553"/>
                  </a:moveTo>
                  <a:cubicBezTo>
                    <a:pt x="26459" y="10553"/>
                    <a:pt x="26430" y="10584"/>
                    <a:pt x="26427" y="10624"/>
                  </a:cubicBezTo>
                  <a:cubicBezTo>
                    <a:pt x="26426" y="10665"/>
                    <a:pt x="26457" y="10702"/>
                    <a:pt x="26499" y="10705"/>
                  </a:cubicBezTo>
                  <a:cubicBezTo>
                    <a:pt x="28071" y="10812"/>
                    <a:pt x="28722" y="12796"/>
                    <a:pt x="28729" y="12817"/>
                  </a:cubicBezTo>
                  <a:cubicBezTo>
                    <a:pt x="28740" y="12848"/>
                    <a:pt x="28770" y="12869"/>
                    <a:pt x="28803" y="12869"/>
                  </a:cubicBezTo>
                  <a:cubicBezTo>
                    <a:pt x="28810" y="12869"/>
                    <a:pt x="28818" y="12868"/>
                    <a:pt x="28825" y="12866"/>
                  </a:cubicBezTo>
                  <a:cubicBezTo>
                    <a:pt x="28865" y="12854"/>
                    <a:pt x="28886" y="12810"/>
                    <a:pt x="28875" y="12770"/>
                  </a:cubicBezTo>
                  <a:cubicBezTo>
                    <a:pt x="28868" y="12749"/>
                    <a:pt x="28186" y="10668"/>
                    <a:pt x="26508" y="10553"/>
                  </a:cubicBezTo>
                  <a:cubicBezTo>
                    <a:pt x="26505" y="10553"/>
                    <a:pt x="26503" y="10553"/>
                    <a:pt x="26500" y="10553"/>
                  </a:cubicBezTo>
                  <a:close/>
                  <a:moveTo>
                    <a:pt x="22503" y="11323"/>
                  </a:moveTo>
                  <a:cubicBezTo>
                    <a:pt x="22474" y="11323"/>
                    <a:pt x="22447" y="11340"/>
                    <a:pt x="22433" y="11367"/>
                  </a:cubicBezTo>
                  <a:cubicBezTo>
                    <a:pt x="20720" y="14911"/>
                    <a:pt x="18806" y="18964"/>
                    <a:pt x="18504" y="19606"/>
                  </a:cubicBezTo>
                  <a:lnTo>
                    <a:pt x="17292" y="18644"/>
                  </a:lnTo>
                  <a:cubicBezTo>
                    <a:pt x="17278" y="18633"/>
                    <a:pt x="17261" y="18627"/>
                    <a:pt x="17244" y="18627"/>
                  </a:cubicBezTo>
                  <a:cubicBezTo>
                    <a:pt x="17222" y="18627"/>
                    <a:pt x="17200" y="18637"/>
                    <a:pt x="17184" y="18656"/>
                  </a:cubicBezTo>
                  <a:cubicBezTo>
                    <a:pt x="17159" y="18691"/>
                    <a:pt x="17163" y="18739"/>
                    <a:pt x="17197" y="18766"/>
                  </a:cubicBezTo>
                  <a:lnTo>
                    <a:pt x="18485" y="19787"/>
                  </a:lnTo>
                  <a:cubicBezTo>
                    <a:pt x="18499" y="19799"/>
                    <a:pt x="18514" y="19804"/>
                    <a:pt x="18533" y="19804"/>
                  </a:cubicBezTo>
                  <a:cubicBezTo>
                    <a:pt x="18537" y="19804"/>
                    <a:pt x="18545" y="19804"/>
                    <a:pt x="18550" y="19802"/>
                  </a:cubicBezTo>
                  <a:cubicBezTo>
                    <a:pt x="18572" y="19797"/>
                    <a:pt x="18592" y="19780"/>
                    <a:pt x="18601" y="19759"/>
                  </a:cubicBezTo>
                  <a:cubicBezTo>
                    <a:pt x="18623" y="19715"/>
                    <a:pt x="20714" y="15274"/>
                    <a:pt x="22572" y="11433"/>
                  </a:cubicBezTo>
                  <a:cubicBezTo>
                    <a:pt x="22589" y="11395"/>
                    <a:pt x="22573" y="11351"/>
                    <a:pt x="22536" y="11331"/>
                  </a:cubicBezTo>
                  <a:cubicBezTo>
                    <a:pt x="22525" y="11326"/>
                    <a:pt x="22514" y="11323"/>
                    <a:pt x="22503" y="11323"/>
                  </a:cubicBezTo>
                  <a:close/>
                  <a:moveTo>
                    <a:pt x="33787" y="23449"/>
                  </a:moveTo>
                  <a:cubicBezTo>
                    <a:pt x="33752" y="23449"/>
                    <a:pt x="33721" y="23474"/>
                    <a:pt x="33713" y="23511"/>
                  </a:cubicBezTo>
                  <a:cubicBezTo>
                    <a:pt x="33703" y="23551"/>
                    <a:pt x="33730" y="23592"/>
                    <a:pt x="33773" y="23600"/>
                  </a:cubicBezTo>
                  <a:cubicBezTo>
                    <a:pt x="35019" y="23858"/>
                    <a:pt x="35970" y="23923"/>
                    <a:pt x="36617" y="23923"/>
                  </a:cubicBezTo>
                  <a:cubicBezTo>
                    <a:pt x="37276" y="23923"/>
                    <a:pt x="37621" y="23854"/>
                    <a:pt x="37649" y="23848"/>
                  </a:cubicBezTo>
                  <a:cubicBezTo>
                    <a:pt x="37690" y="23839"/>
                    <a:pt x="37717" y="23798"/>
                    <a:pt x="37710" y="23759"/>
                  </a:cubicBezTo>
                  <a:cubicBezTo>
                    <a:pt x="37703" y="23723"/>
                    <a:pt x="37668" y="23696"/>
                    <a:pt x="37633" y="23696"/>
                  </a:cubicBezTo>
                  <a:cubicBezTo>
                    <a:pt x="37628" y="23696"/>
                    <a:pt x="37623" y="23697"/>
                    <a:pt x="37618" y="23698"/>
                  </a:cubicBezTo>
                  <a:cubicBezTo>
                    <a:pt x="37612" y="23699"/>
                    <a:pt x="37271" y="23766"/>
                    <a:pt x="36613" y="23766"/>
                  </a:cubicBezTo>
                  <a:cubicBezTo>
                    <a:pt x="35972" y="23766"/>
                    <a:pt x="35029" y="23702"/>
                    <a:pt x="33802" y="23450"/>
                  </a:cubicBezTo>
                  <a:cubicBezTo>
                    <a:pt x="33797" y="23449"/>
                    <a:pt x="33792" y="23449"/>
                    <a:pt x="33787" y="23449"/>
                  </a:cubicBezTo>
                  <a:close/>
                  <a:moveTo>
                    <a:pt x="33488" y="24092"/>
                  </a:moveTo>
                  <a:cubicBezTo>
                    <a:pt x="33454" y="24092"/>
                    <a:pt x="33422" y="24114"/>
                    <a:pt x="33412" y="24149"/>
                  </a:cubicBezTo>
                  <a:cubicBezTo>
                    <a:pt x="33402" y="24189"/>
                    <a:pt x="33426" y="24233"/>
                    <a:pt x="33467" y="24243"/>
                  </a:cubicBezTo>
                  <a:cubicBezTo>
                    <a:pt x="35357" y="24746"/>
                    <a:pt x="37294" y="24765"/>
                    <a:pt x="37546" y="24765"/>
                  </a:cubicBezTo>
                  <a:lnTo>
                    <a:pt x="37572" y="24765"/>
                  </a:lnTo>
                  <a:cubicBezTo>
                    <a:pt x="37614" y="24765"/>
                    <a:pt x="37648" y="24729"/>
                    <a:pt x="37648" y="24687"/>
                  </a:cubicBezTo>
                  <a:cubicBezTo>
                    <a:pt x="37646" y="24644"/>
                    <a:pt x="37613" y="24611"/>
                    <a:pt x="37570" y="24611"/>
                  </a:cubicBezTo>
                  <a:cubicBezTo>
                    <a:pt x="37569" y="24611"/>
                    <a:pt x="37562" y="24611"/>
                    <a:pt x="37549" y="24611"/>
                  </a:cubicBezTo>
                  <a:cubicBezTo>
                    <a:pt x="37324" y="24611"/>
                    <a:pt x="35389" y="24597"/>
                    <a:pt x="33507" y="24094"/>
                  </a:cubicBezTo>
                  <a:cubicBezTo>
                    <a:pt x="33501" y="24093"/>
                    <a:pt x="33494" y="24092"/>
                    <a:pt x="33488" y="24092"/>
                  </a:cubicBezTo>
                  <a:close/>
                  <a:moveTo>
                    <a:pt x="13144" y="9512"/>
                  </a:moveTo>
                  <a:cubicBezTo>
                    <a:pt x="13124" y="9512"/>
                    <a:pt x="13104" y="9520"/>
                    <a:pt x="13089" y="9536"/>
                  </a:cubicBezTo>
                  <a:cubicBezTo>
                    <a:pt x="13059" y="9566"/>
                    <a:pt x="13060" y="9614"/>
                    <a:pt x="13091" y="9643"/>
                  </a:cubicBezTo>
                  <a:cubicBezTo>
                    <a:pt x="13110" y="9663"/>
                    <a:pt x="15088" y="11635"/>
                    <a:pt x="15235" y="14154"/>
                  </a:cubicBezTo>
                  <a:cubicBezTo>
                    <a:pt x="15342" y="16007"/>
                    <a:pt x="15390" y="16907"/>
                    <a:pt x="15409" y="17262"/>
                  </a:cubicBezTo>
                  <a:cubicBezTo>
                    <a:pt x="11674" y="13714"/>
                    <a:pt x="9046" y="12244"/>
                    <a:pt x="9020" y="12227"/>
                  </a:cubicBezTo>
                  <a:cubicBezTo>
                    <a:pt x="9008" y="12220"/>
                    <a:pt x="8995" y="12217"/>
                    <a:pt x="8983" y="12217"/>
                  </a:cubicBezTo>
                  <a:cubicBezTo>
                    <a:pt x="8956" y="12217"/>
                    <a:pt x="8929" y="12232"/>
                    <a:pt x="8915" y="12258"/>
                  </a:cubicBezTo>
                  <a:cubicBezTo>
                    <a:pt x="8894" y="12295"/>
                    <a:pt x="8908" y="12341"/>
                    <a:pt x="8946" y="12363"/>
                  </a:cubicBezTo>
                  <a:cubicBezTo>
                    <a:pt x="8971" y="12377"/>
                    <a:pt x="11628" y="13862"/>
                    <a:pt x="15402" y="17466"/>
                  </a:cubicBezTo>
                  <a:cubicBezTo>
                    <a:pt x="15157" y="17951"/>
                    <a:pt x="13151" y="21846"/>
                    <a:pt x="10293" y="24994"/>
                  </a:cubicBezTo>
                  <a:cubicBezTo>
                    <a:pt x="9784" y="24312"/>
                    <a:pt x="5948" y="19125"/>
                    <a:pt x="5214" y="17054"/>
                  </a:cubicBezTo>
                  <a:cubicBezTo>
                    <a:pt x="5203" y="17022"/>
                    <a:pt x="5173" y="17003"/>
                    <a:pt x="5142" y="17003"/>
                  </a:cubicBezTo>
                  <a:cubicBezTo>
                    <a:pt x="5134" y="17003"/>
                    <a:pt x="5125" y="17004"/>
                    <a:pt x="5116" y="17007"/>
                  </a:cubicBezTo>
                  <a:cubicBezTo>
                    <a:pt x="5077" y="17022"/>
                    <a:pt x="5057" y="17067"/>
                    <a:pt x="5071" y="17105"/>
                  </a:cubicBezTo>
                  <a:cubicBezTo>
                    <a:pt x="5862" y="19338"/>
                    <a:pt x="10051" y="24926"/>
                    <a:pt x="10228" y="25162"/>
                  </a:cubicBezTo>
                  <a:cubicBezTo>
                    <a:pt x="10242" y="25181"/>
                    <a:pt x="10263" y="25192"/>
                    <a:pt x="10284" y="25192"/>
                  </a:cubicBezTo>
                  <a:lnTo>
                    <a:pt x="10287" y="25192"/>
                  </a:lnTo>
                  <a:cubicBezTo>
                    <a:pt x="10308" y="25192"/>
                    <a:pt x="10330" y="25184"/>
                    <a:pt x="10344" y="25168"/>
                  </a:cubicBezTo>
                  <a:cubicBezTo>
                    <a:pt x="13429" y="21795"/>
                    <a:pt x="15543" y="17528"/>
                    <a:pt x="15564" y="17486"/>
                  </a:cubicBezTo>
                  <a:cubicBezTo>
                    <a:pt x="15564" y="17484"/>
                    <a:pt x="15567" y="17481"/>
                    <a:pt x="15567" y="17480"/>
                  </a:cubicBezTo>
                  <a:cubicBezTo>
                    <a:pt x="15567" y="17479"/>
                    <a:pt x="15569" y="17477"/>
                    <a:pt x="15569" y="17474"/>
                  </a:cubicBezTo>
                  <a:cubicBezTo>
                    <a:pt x="15569" y="17471"/>
                    <a:pt x="15570" y="17470"/>
                    <a:pt x="15570" y="17466"/>
                  </a:cubicBezTo>
                  <a:cubicBezTo>
                    <a:pt x="15570" y="17464"/>
                    <a:pt x="15571" y="17463"/>
                    <a:pt x="15571" y="17460"/>
                  </a:cubicBezTo>
                  <a:lnTo>
                    <a:pt x="15571" y="17449"/>
                  </a:lnTo>
                  <a:lnTo>
                    <a:pt x="15571" y="17446"/>
                  </a:lnTo>
                  <a:cubicBezTo>
                    <a:pt x="15571" y="17439"/>
                    <a:pt x="15535" y="16693"/>
                    <a:pt x="15386" y="14145"/>
                  </a:cubicBezTo>
                  <a:cubicBezTo>
                    <a:pt x="15236" y="11568"/>
                    <a:pt x="13216" y="9556"/>
                    <a:pt x="13197" y="9535"/>
                  </a:cubicBezTo>
                  <a:cubicBezTo>
                    <a:pt x="13182" y="9520"/>
                    <a:pt x="13163" y="9512"/>
                    <a:pt x="13144" y="9512"/>
                  </a:cubicBezTo>
                  <a:close/>
                  <a:moveTo>
                    <a:pt x="33325" y="24694"/>
                  </a:moveTo>
                  <a:cubicBezTo>
                    <a:pt x="33289" y="24694"/>
                    <a:pt x="33256" y="24720"/>
                    <a:pt x="33249" y="24758"/>
                  </a:cubicBezTo>
                  <a:cubicBezTo>
                    <a:pt x="33242" y="24800"/>
                    <a:pt x="33269" y="24838"/>
                    <a:pt x="33312" y="24845"/>
                  </a:cubicBezTo>
                  <a:cubicBezTo>
                    <a:pt x="35255" y="25203"/>
                    <a:pt x="36560" y="25232"/>
                    <a:pt x="36912" y="25232"/>
                  </a:cubicBezTo>
                  <a:lnTo>
                    <a:pt x="37008" y="25232"/>
                  </a:lnTo>
                  <a:cubicBezTo>
                    <a:pt x="37051" y="25230"/>
                    <a:pt x="37083" y="25195"/>
                    <a:pt x="37082" y="25152"/>
                  </a:cubicBezTo>
                  <a:cubicBezTo>
                    <a:pt x="37079" y="25110"/>
                    <a:pt x="37044" y="25079"/>
                    <a:pt x="37001" y="25077"/>
                  </a:cubicBezTo>
                  <a:cubicBezTo>
                    <a:pt x="36999" y="25077"/>
                    <a:pt x="36969" y="25078"/>
                    <a:pt x="36911" y="25078"/>
                  </a:cubicBezTo>
                  <a:cubicBezTo>
                    <a:pt x="36568" y="25078"/>
                    <a:pt x="35273" y="25052"/>
                    <a:pt x="33338" y="24695"/>
                  </a:cubicBezTo>
                  <a:cubicBezTo>
                    <a:pt x="33334" y="24695"/>
                    <a:pt x="33330" y="24694"/>
                    <a:pt x="33325" y="24694"/>
                  </a:cubicBezTo>
                  <a:close/>
                  <a:moveTo>
                    <a:pt x="24894" y="12477"/>
                  </a:moveTo>
                  <a:cubicBezTo>
                    <a:pt x="24851" y="12477"/>
                    <a:pt x="24817" y="12513"/>
                    <a:pt x="24817" y="12555"/>
                  </a:cubicBezTo>
                  <a:cubicBezTo>
                    <a:pt x="24819" y="12626"/>
                    <a:pt x="24836" y="16560"/>
                    <a:pt x="23800" y="20288"/>
                  </a:cubicBezTo>
                  <a:lnTo>
                    <a:pt x="23641" y="20269"/>
                  </a:lnTo>
                  <a:cubicBezTo>
                    <a:pt x="23639" y="20268"/>
                    <a:pt x="23636" y="20268"/>
                    <a:pt x="23633" y="20268"/>
                  </a:cubicBezTo>
                  <a:cubicBezTo>
                    <a:pt x="23594" y="20268"/>
                    <a:pt x="23562" y="20297"/>
                    <a:pt x="23557" y="20336"/>
                  </a:cubicBezTo>
                  <a:cubicBezTo>
                    <a:pt x="23551" y="20379"/>
                    <a:pt x="23581" y="20416"/>
                    <a:pt x="23623" y="20421"/>
                  </a:cubicBezTo>
                  <a:lnTo>
                    <a:pt x="23760" y="20437"/>
                  </a:lnTo>
                  <a:cubicBezTo>
                    <a:pt x="22928" y="23341"/>
                    <a:pt x="21450" y="26088"/>
                    <a:pt x="18813" y="26741"/>
                  </a:cubicBezTo>
                  <a:cubicBezTo>
                    <a:pt x="18770" y="26751"/>
                    <a:pt x="18746" y="26792"/>
                    <a:pt x="18756" y="26833"/>
                  </a:cubicBezTo>
                  <a:cubicBezTo>
                    <a:pt x="18766" y="26869"/>
                    <a:pt x="18796" y="26893"/>
                    <a:pt x="18831" y="26893"/>
                  </a:cubicBezTo>
                  <a:cubicBezTo>
                    <a:pt x="18837" y="26893"/>
                    <a:pt x="18841" y="26893"/>
                    <a:pt x="18848" y="26890"/>
                  </a:cubicBezTo>
                  <a:cubicBezTo>
                    <a:pt x="21555" y="26221"/>
                    <a:pt x="23063" y="23412"/>
                    <a:pt x="23906" y="20457"/>
                  </a:cubicBezTo>
                  <a:lnTo>
                    <a:pt x="27638" y="20908"/>
                  </a:lnTo>
                  <a:lnTo>
                    <a:pt x="26781" y="22252"/>
                  </a:lnTo>
                  <a:lnTo>
                    <a:pt x="25379" y="22082"/>
                  </a:lnTo>
                  <a:cubicBezTo>
                    <a:pt x="25375" y="22082"/>
                    <a:pt x="25371" y="22082"/>
                    <a:pt x="25368" y="22082"/>
                  </a:cubicBezTo>
                  <a:cubicBezTo>
                    <a:pt x="25328" y="22082"/>
                    <a:pt x="25298" y="22110"/>
                    <a:pt x="25294" y="22149"/>
                  </a:cubicBezTo>
                  <a:cubicBezTo>
                    <a:pt x="25288" y="22191"/>
                    <a:pt x="25318" y="22228"/>
                    <a:pt x="25360" y="22234"/>
                  </a:cubicBezTo>
                  <a:lnTo>
                    <a:pt x="26809" y="22409"/>
                  </a:lnTo>
                  <a:lnTo>
                    <a:pt x="33426" y="23210"/>
                  </a:lnTo>
                  <a:lnTo>
                    <a:pt x="33436" y="23210"/>
                  </a:lnTo>
                  <a:cubicBezTo>
                    <a:pt x="33474" y="23210"/>
                    <a:pt x="33507" y="23182"/>
                    <a:pt x="33511" y="23143"/>
                  </a:cubicBezTo>
                  <a:cubicBezTo>
                    <a:pt x="33517" y="23101"/>
                    <a:pt x="33487" y="23063"/>
                    <a:pt x="33445" y="23058"/>
                  </a:cubicBezTo>
                  <a:lnTo>
                    <a:pt x="26949" y="22273"/>
                  </a:lnTo>
                  <a:lnTo>
                    <a:pt x="27807" y="20929"/>
                  </a:lnTo>
                  <a:lnTo>
                    <a:pt x="40173" y="22425"/>
                  </a:lnTo>
                  <a:lnTo>
                    <a:pt x="40182" y="22425"/>
                  </a:lnTo>
                  <a:cubicBezTo>
                    <a:pt x="40221" y="22425"/>
                    <a:pt x="40253" y="22396"/>
                    <a:pt x="40258" y="22358"/>
                  </a:cubicBezTo>
                  <a:cubicBezTo>
                    <a:pt x="40264" y="22316"/>
                    <a:pt x="40234" y="22278"/>
                    <a:pt x="40193" y="22273"/>
                  </a:cubicBezTo>
                  <a:lnTo>
                    <a:pt x="27899" y="20785"/>
                  </a:lnTo>
                  <a:lnTo>
                    <a:pt x="31411" y="15279"/>
                  </a:lnTo>
                  <a:cubicBezTo>
                    <a:pt x="31436" y="15243"/>
                    <a:pt x="31424" y="15195"/>
                    <a:pt x="31389" y="15172"/>
                  </a:cubicBezTo>
                  <a:cubicBezTo>
                    <a:pt x="31376" y="15164"/>
                    <a:pt x="31362" y="15160"/>
                    <a:pt x="31347" y="15160"/>
                  </a:cubicBezTo>
                  <a:cubicBezTo>
                    <a:pt x="31322" y="15160"/>
                    <a:pt x="31297" y="15173"/>
                    <a:pt x="31283" y="15195"/>
                  </a:cubicBezTo>
                  <a:lnTo>
                    <a:pt x="27729" y="20764"/>
                  </a:lnTo>
                  <a:lnTo>
                    <a:pt x="23948" y="20307"/>
                  </a:lnTo>
                  <a:cubicBezTo>
                    <a:pt x="24987" y="16558"/>
                    <a:pt x="24970" y="12624"/>
                    <a:pt x="24970" y="12554"/>
                  </a:cubicBezTo>
                  <a:cubicBezTo>
                    <a:pt x="24970" y="12511"/>
                    <a:pt x="24936" y="12477"/>
                    <a:pt x="24894" y="12477"/>
                  </a:cubicBezTo>
                  <a:close/>
                  <a:moveTo>
                    <a:pt x="18048" y="27712"/>
                  </a:moveTo>
                  <a:cubicBezTo>
                    <a:pt x="18038" y="27712"/>
                    <a:pt x="18029" y="27714"/>
                    <a:pt x="18019" y="27717"/>
                  </a:cubicBezTo>
                  <a:cubicBezTo>
                    <a:pt x="17984" y="27733"/>
                    <a:pt x="14737" y="29088"/>
                    <a:pt x="6635" y="29088"/>
                  </a:cubicBezTo>
                  <a:cubicBezTo>
                    <a:pt x="5824" y="29088"/>
                    <a:pt x="4964" y="29074"/>
                    <a:pt x="4054" y="29044"/>
                  </a:cubicBezTo>
                  <a:lnTo>
                    <a:pt x="4052" y="29044"/>
                  </a:lnTo>
                  <a:cubicBezTo>
                    <a:pt x="4011" y="29044"/>
                    <a:pt x="3976" y="29076"/>
                    <a:pt x="3976" y="29118"/>
                  </a:cubicBezTo>
                  <a:cubicBezTo>
                    <a:pt x="3973" y="29159"/>
                    <a:pt x="4006" y="29194"/>
                    <a:pt x="4048" y="29196"/>
                  </a:cubicBezTo>
                  <a:cubicBezTo>
                    <a:pt x="4959" y="29226"/>
                    <a:pt x="5821" y="29241"/>
                    <a:pt x="6633" y="29241"/>
                  </a:cubicBezTo>
                  <a:cubicBezTo>
                    <a:pt x="14776" y="29241"/>
                    <a:pt x="18046" y="27873"/>
                    <a:pt x="18080" y="27859"/>
                  </a:cubicBezTo>
                  <a:cubicBezTo>
                    <a:pt x="18118" y="27843"/>
                    <a:pt x="18136" y="27798"/>
                    <a:pt x="18121" y="27758"/>
                  </a:cubicBezTo>
                  <a:cubicBezTo>
                    <a:pt x="18107" y="27729"/>
                    <a:pt x="18078" y="27712"/>
                    <a:pt x="18048" y="27712"/>
                  </a:cubicBezTo>
                  <a:close/>
                  <a:moveTo>
                    <a:pt x="6804" y="30387"/>
                  </a:moveTo>
                  <a:cubicBezTo>
                    <a:pt x="6796" y="30387"/>
                    <a:pt x="6787" y="30388"/>
                    <a:pt x="6779" y="30391"/>
                  </a:cubicBezTo>
                  <a:cubicBezTo>
                    <a:pt x="6738" y="30405"/>
                    <a:pt x="6716" y="30448"/>
                    <a:pt x="6730" y="30489"/>
                  </a:cubicBezTo>
                  <a:cubicBezTo>
                    <a:pt x="6771" y="30611"/>
                    <a:pt x="7711" y="33565"/>
                    <a:pt x="4696" y="34971"/>
                  </a:cubicBezTo>
                  <a:cubicBezTo>
                    <a:pt x="4656" y="34988"/>
                    <a:pt x="4641" y="35033"/>
                    <a:pt x="4658" y="35073"/>
                  </a:cubicBezTo>
                  <a:cubicBezTo>
                    <a:pt x="4670" y="35101"/>
                    <a:pt x="4699" y="35117"/>
                    <a:pt x="4727" y="35117"/>
                  </a:cubicBezTo>
                  <a:cubicBezTo>
                    <a:pt x="4738" y="35117"/>
                    <a:pt x="4748" y="35115"/>
                    <a:pt x="4760" y="35110"/>
                  </a:cubicBezTo>
                  <a:cubicBezTo>
                    <a:pt x="7900" y="33648"/>
                    <a:pt x="6886" y="30471"/>
                    <a:pt x="6876" y="30439"/>
                  </a:cubicBezTo>
                  <a:cubicBezTo>
                    <a:pt x="6866" y="30407"/>
                    <a:pt x="6837" y="30387"/>
                    <a:pt x="6804" y="30387"/>
                  </a:cubicBezTo>
                  <a:close/>
                  <a:moveTo>
                    <a:pt x="13089" y="35949"/>
                  </a:moveTo>
                  <a:cubicBezTo>
                    <a:pt x="13045" y="35949"/>
                    <a:pt x="13014" y="35981"/>
                    <a:pt x="13014" y="36022"/>
                  </a:cubicBezTo>
                  <a:cubicBezTo>
                    <a:pt x="12890" y="41062"/>
                    <a:pt x="13011" y="46683"/>
                    <a:pt x="13014" y="46739"/>
                  </a:cubicBezTo>
                  <a:cubicBezTo>
                    <a:pt x="13015" y="46782"/>
                    <a:pt x="13049" y="46814"/>
                    <a:pt x="13089" y="46814"/>
                  </a:cubicBezTo>
                  <a:lnTo>
                    <a:pt x="13091" y="46814"/>
                  </a:lnTo>
                  <a:cubicBezTo>
                    <a:pt x="13134" y="46813"/>
                    <a:pt x="13166" y="46779"/>
                    <a:pt x="13165" y="46736"/>
                  </a:cubicBezTo>
                  <a:cubicBezTo>
                    <a:pt x="13163" y="46680"/>
                    <a:pt x="13043" y="41060"/>
                    <a:pt x="13165" y="36026"/>
                  </a:cubicBezTo>
                  <a:cubicBezTo>
                    <a:pt x="13166" y="35984"/>
                    <a:pt x="13134" y="35949"/>
                    <a:pt x="13091" y="35949"/>
                  </a:cubicBezTo>
                  <a:cubicBezTo>
                    <a:pt x="13090" y="35949"/>
                    <a:pt x="13089" y="35949"/>
                    <a:pt x="13089" y="35949"/>
                  </a:cubicBezTo>
                  <a:close/>
                  <a:moveTo>
                    <a:pt x="430" y="58792"/>
                  </a:moveTo>
                  <a:cubicBezTo>
                    <a:pt x="400" y="58792"/>
                    <a:pt x="371" y="58810"/>
                    <a:pt x="358" y="58840"/>
                  </a:cubicBezTo>
                  <a:cubicBezTo>
                    <a:pt x="341" y="58878"/>
                    <a:pt x="360" y="58923"/>
                    <a:pt x="401" y="58940"/>
                  </a:cubicBezTo>
                  <a:cubicBezTo>
                    <a:pt x="450" y="58962"/>
                    <a:pt x="4852" y="60741"/>
                    <a:pt x="9615" y="60741"/>
                  </a:cubicBezTo>
                  <a:cubicBezTo>
                    <a:pt x="10301" y="60741"/>
                    <a:pt x="10995" y="60703"/>
                    <a:pt x="11684" y="60618"/>
                  </a:cubicBezTo>
                  <a:cubicBezTo>
                    <a:pt x="11726" y="60614"/>
                    <a:pt x="11756" y="60576"/>
                    <a:pt x="11750" y="60533"/>
                  </a:cubicBezTo>
                  <a:cubicBezTo>
                    <a:pt x="11745" y="60495"/>
                    <a:pt x="11716" y="60466"/>
                    <a:pt x="11678" y="60466"/>
                  </a:cubicBezTo>
                  <a:cubicBezTo>
                    <a:pt x="11674" y="60466"/>
                    <a:pt x="11669" y="60466"/>
                    <a:pt x="11665" y="60467"/>
                  </a:cubicBezTo>
                  <a:cubicBezTo>
                    <a:pt x="10983" y="60550"/>
                    <a:pt x="10295" y="60587"/>
                    <a:pt x="9616" y="60587"/>
                  </a:cubicBezTo>
                  <a:cubicBezTo>
                    <a:pt x="4885" y="60587"/>
                    <a:pt x="509" y="58817"/>
                    <a:pt x="459" y="58797"/>
                  </a:cubicBezTo>
                  <a:cubicBezTo>
                    <a:pt x="449" y="58794"/>
                    <a:pt x="439" y="58792"/>
                    <a:pt x="430" y="58792"/>
                  </a:cubicBezTo>
                  <a:close/>
                  <a:moveTo>
                    <a:pt x="27848" y="58162"/>
                  </a:moveTo>
                  <a:cubicBezTo>
                    <a:pt x="27835" y="58162"/>
                    <a:pt x="27821" y="58166"/>
                    <a:pt x="27809" y="58174"/>
                  </a:cubicBezTo>
                  <a:cubicBezTo>
                    <a:pt x="23815" y="60443"/>
                    <a:pt x="18843" y="60590"/>
                    <a:pt x="17636" y="60590"/>
                  </a:cubicBezTo>
                  <a:cubicBezTo>
                    <a:pt x="17465" y="60590"/>
                    <a:pt x="17370" y="60588"/>
                    <a:pt x="17363" y="60587"/>
                  </a:cubicBezTo>
                  <a:lnTo>
                    <a:pt x="17360" y="60587"/>
                  </a:lnTo>
                  <a:cubicBezTo>
                    <a:pt x="17319" y="60587"/>
                    <a:pt x="17285" y="60618"/>
                    <a:pt x="17283" y="60661"/>
                  </a:cubicBezTo>
                  <a:cubicBezTo>
                    <a:pt x="17282" y="60703"/>
                    <a:pt x="17316" y="60739"/>
                    <a:pt x="17358" y="60741"/>
                  </a:cubicBezTo>
                  <a:cubicBezTo>
                    <a:pt x="17365" y="60741"/>
                    <a:pt x="17459" y="60744"/>
                    <a:pt x="17629" y="60744"/>
                  </a:cubicBezTo>
                  <a:cubicBezTo>
                    <a:pt x="18837" y="60744"/>
                    <a:pt x="23852" y="60597"/>
                    <a:pt x="27886" y="58307"/>
                  </a:cubicBezTo>
                  <a:cubicBezTo>
                    <a:pt x="27921" y="58287"/>
                    <a:pt x="27934" y="58239"/>
                    <a:pt x="27914" y="58202"/>
                  </a:cubicBezTo>
                  <a:cubicBezTo>
                    <a:pt x="27900" y="58176"/>
                    <a:pt x="27874" y="58162"/>
                    <a:pt x="27848" y="58162"/>
                  </a:cubicBezTo>
                  <a:close/>
                  <a:moveTo>
                    <a:pt x="3499" y="68311"/>
                  </a:moveTo>
                  <a:cubicBezTo>
                    <a:pt x="2951" y="68311"/>
                    <a:pt x="2560" y="68350"/>
                    <a:pt x="2521" y="68354"/>
                  </a:cubicBezTo>
                  <a:cubicBezTo>
                    <a:pt x="2480" y="68357"/>
                    <a:pt x="2449" y="68397"/>
                    <a:pt x="2454" y="68436"/>
                  </a:cubicBezTo>
                  <a:cubicBezTo>
                    <a:pt x="2459" y="68480"/>
                    <a:pt x="2494" y="68509"/>
                    <a:pt x="2534" y="68509"/>
                  </a:cubicBezTo>
                  <a:cubicBezTo>
                    <a:pt x="2536" y="68509"/>
                    <a:pt x="2538" y="68509"/>
                    <a:pt x="2540" y="68509"/>
                  </a:cubicBezTo>
                  <a:cubicBezTo>
                    <a:pt x="2549" y="68507"/>
                    <a:pt x="2935" y="68469"/>
                    <a:pt x="3485" y="68469"/>
                  </a:cubicBezTo>
                  <a:cubicBezTo>
                    <a:pt x="4291" y="68469"/>
                    <a:pt x="5448" y="68551"/>
                    <a:pt x="6289" y="68949"/>
                  </a:cubicBezTo>
                  <a:cubicBezTo>
                    <a:pt x="6300" y="68954"/>
                    <a:pt x="6310" y="68956"/>
                    <a:pt x="6322" y="68956"/>
                  </a:cubicBezTo>
                  <a:cubicBezTo>
                    <a:pt x="6350" y="68956"/>
                    <a:pt x="6378" y="68939"/>
                    <a:pt x="6389" y="68910"/>
                  </a:cubicBezTo>
                  <a:cubicBezTo>
                    <a:pt x="6408" y="68872"/>
                    <a:pt x="6392" y="68828"/>
                    <a:pt x="6353" y="68809"/>
                  </a:cubicBezTo>
                  <a:cubicBezTo>
                    <a:pt x="5483" y="68397"/>
                    <a:pt x="4316" y="68311"/>
                    <a:pt x="3499" y="68311"/>
                  </a:cubicBezTo>
                  <a:close/>
                  <a:moveTo>
                    <a:pt x="28129" y="68446"/>
                  </a:moveTo>
                  <a:cubicBezTo>
                    <a:pt x="27633" y="68446"/>
                    <a:pt x="26885" y="68613"/>
                    <a:pt x="25976" y="69336"/>
                  </a:cubicBezTo>
                  <a:cubicBezTo>
                    <a:pt x="25942" y="69360"/>
                    <a:pt x="25938" y="69410"/>
                    <a:pt x="25963" y="69442"/>
                  </a:cubicBezTo>
                  <a:cubicBezTo>
                    <a:pt x="25980" y="69461"/>
                    <a:pt x="26001" y="69471"/>
                    <a:pt x="26024" y="69471"/>
                  </a:cubicBezTo>
                  <a:cubicBezTo>
                    <a:pt x="26040" y="69471"/>
                    <a:pt x="26057" y="69465"/>
                    <a:pt x="26072" y="69454"/>
                  </a:cubicBezTo>
                  <a:cubicBezTo>
                    <a:pt x="26946" y="68759"/>
                    <a:pt x="27666" y="68604"/>
                    <a:pt x="28134" y="68604"/>
                  </a:cubicBezTo>
                  <a:cubicBezTo>
                    <a:pt x="28507" y="68604"/>
                    <a:pt x="28720" y="68702"/>
                    <a:pt x="28725" y="68704"/>
                  </a:cubicBezTo>
                  <a:cubicBezTo>
                    <a:pt x="28736" y="68709"/>
                    <a:pt x="28747" y="68712"/>
                    <a:pt x="28758" y="68712"/>
                  </a:cubicBezTo>
                  <a:cubicBezTo>
                    <a:pt x="28786" y="68712"/>
                    <a:pt x="28812" y="68696"/>
                    <a:pt x="28827" y="68668"/>
                  </a:cubicBezTo>
                  <a:cubicBezTo>
                    <a:pt x="28845" y="68632"/>
                    <a:pt x="28828" y="68586"/>
                    <a:pt x="28791" y="68567"/>
                  </a:cubicBezTo>
                  <a:cubicBezTo>
                    <a:pt x="28770" y="68556"/>
                    <a:pt x="28533" y="68446"/>
                    <a:pt x="28129" y="68446"/>
                  </a:cubicBezTo>
                  <a:close/>
                  <a:moveTo>
                    <a:pt x="2822" y="69270"/>
                  </a:moveTo>
                  <a:cubicBezTo>
                    <a:pt x="2476" y="69270"/>
                    <a:pt x="2249" y="69287"/>
                    <a:pt x="2216" y="69290"/>
                  </a:cubicBezTo>
                  <a:cubicBezTo>
                    <a:pt x="2173" y="69292"/>
                    <a:pt x="2142" y="69331"/>
                    <a:pt x="2145" y="69373"/>
                  </a:cubicBezTo>
                  <a:cubicBezTo>
                    <a:pt x="2149" y="69412"/>
                    <a:pt x="2179" y="69442"/>
                    <a:pt x="2218" y="69442"/>
                  </a:cubicBezTo>
                  <a:cubicBezTo>
                    <a:pt x="2222" y="69442"/>
                    <a:pt x="2225" y="69441"/>
                    <a:pt x="2229" y="69441"/>
                  </a:cubicBezTo>
                  <a:cubicBezTo>
                    <a:pt x="2236" y="69441"/>
                    <a:pt x="2445" y="69424"/>
                    <a:pt x="2777" y="69424"/>
                  </a:cubicBezTo>
                  <a:cubicBezTo>
                    <a:pt x="3719" y="69424"/>
                    <a:pt x="5649" y="69556"/>
                    <a:pt x="6742" y="70559"/>
                  </a:cubicBezTo>
                  <a:cubicBezTo>
                    <a:pt x="7264" y="71038"/>
                    <a:pt x="7535" y="71666"/>
                    <a:pt x="7554" y="72426"/>
                  </a:cubicBezTo>
                  <a:lnTo>
                    <a:pt x="77" y="72426"/>
                  </a:lnTo>
                  <a:cubicBezTo>
                    <a:pt x="34" y="72426"/>
                    <a:pt x="0" y="72460"/>
                    <a:pt x="0" y="72503"/>
                  </a:cubicBezTo>
                  <a:cubicBezTo>
                    <a:pt x="0" y="72545"/>
                    <a:pt x="34" y="72579"/>
                    <a:pt x="77" y="72579"/>
                  </a:cubicBezTo>
                  <a:lnTo>
                    <a:pt x="8710" y="72579"/>
                  </a:lnTo>
                  <a:cubicBezTo>
                    <a:pt x="8752" y="72579"/>
                    <a:pt x="8786" y="72545"/>
                    <a:pt x="8786" y="72503"/>
                  </a:cubicBezTo>
                  <a:cubicBezTo>
                    <a:pt x="8786" y="72464"/>
                    <a:pt x="8752" y="72429"/>
                    <a:pt x="8710" y="72429"/>
                  </a:cubicBezTo>
                  <a:lnTo>
                    <a:pt x="7708" y="72429"/>
                  </a:lnTo>
                  <a:cubicBezTo>
                    <a:pt x="7690" y="71624"/>
                    <a:pt x="7400" y="70958"/>
                    <a:pt x="6846" y="70448"/>
                  </a:cubicBezTo>
                  <a:cubicBezTo>
                    <a:pt x="5719" y="69412"/>
                    <a:pt x="3799" y="69270"/>
                    <a:pt x="2822" y="69270"/>
                  </a:cubicBezTo>
                  <a:close/>
                  <a:moveTo>
                    <a:pt x="30792" y="69317"/>
                  </a:moveTo>
                  <a:cubicBezTo>
                    <a:pt x="30790" y="69317"/>
                    <a:pt x="30787" y="69318"/>
                    <a:pt x="30785" y="69318"/>
                  </a:cubicBezTo>
                  <a:cubicBezTo>
                    <a:pt x="30758" y="69319"/>
                    <a:pt x="30114" y="69359"/>
                    <a:pt x="29606" y="69949"/>
                  </a:cubicBezTo>
                  <a:cubicBezTo>
                    <a:pt x="29132" y="70501"/>
                    <a:pt x="28941" y="71335"/>
                    <a:pt x="29039" y="72429"/>
                  </a:cubicBezTo>
                  <a:lnTo>
                    <a:pt x="22170" y="72429"/>
                  </a:lnTo>
                  <a:cubicBezTo>
                    <a:pt x="22128" y="72429"/>
                    <a:pt x="22094" y="72461"/>
                    <a:pt x="22094" y="72504"/>
                  </a:cubicBezTo>
                  <a:cubicBezTo>
                    <a:pt x="22094" y="72546"/>
                    <a:pt x="22128" y="72580"/>
                    <a:pt x="22170" y="72580"/>
                  </a:cubicBezTo>
                  <a:lnTo>
                    <a:pt x="34465" y="72580"/>
                  </a:lnTo>
                  <a:cubicBezTo>
                    <a:pt x="34507" y="72580"/>
                    <a:pt x="34541" y="72546"/>
                    <a:pt x="34541" y="72504"/>
                  </a:cubicBezTo>
                  <a:cubicBezTo>
                    <a:pt x="34544" y="72464"/>
                    <a:pt x="34508" y="72429"/>
                    <a:pt x="34466" y="72429"/>
                  </a:cubicBezTo>
                  <a:lnTo>
                    <a:pt x="29193" y="72429"/>
                  </a:lnTo>
                  <a:cubicBezTo>
                    <a:pt x="29095" y="71374"/>
                    <a:pt x="29274" y="70574"/>
                    <a:pt x="29719" y="70052"/>
                  </a:cubicBezTo>
                  <a:cubicBezTo>
                    <a:pt x="30183" y="69510"/>
                    <a:pt x="30785" y="69472"/>
                    <a:pt x="30792" y="69472"/>
                  </a:cubicBezTo>
                  <a:cubicBezTo>
                    <a:pt x="30834" y="69469"/>
                    <a:pt x="30865" y="69432"/>
                    <a:pt x="30864" y="69390"/>
                  </a:cubicBezTo>
                  <a:cubicBezTo>
                    <a:pt x="30863" y="69350"/>
                    <a:pt x="30831" y="69317"/>
                    <a:pt x="30792" y="6931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 name="Google Shape;481;p39"/>
          <p:cNvSpPr/>
          <p:nvPr/>
        </p:nvSpPr>
        <p:spPr>
          <a:xfrm rot="8881454">
            <a:off x="7320078" y="1155079"/>
            <a:ext cx="84286" cy="84171"/>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39"/>
          <p:cNvSpPr/>
          <p:nvPr/>
        </p:nvSpPr>
        <p:spPr>
          <a:xfrm rot="8881454">
            <a:off x="6662475" y="677932"/>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9"/>
          <p:cNvSpPr/>
          <p:nvPr/>
        </p:nvSpPr>
        <p:spPr>
          <a:xfrm>
            <a:off x="1085610" y="986165"/>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39"/>
          <p:cNvSpPr/>
          <p:nvPr/>
        </p:nvSpPr>
        <p:spPr>
          <a:xfrm>
            <a:off x="551163" y="374353"/>
            <a:ext cx="382350" cy="330283"/>
          </a:xfrm>
          <a:custGeom>
            <a:rect b="b" l="l" r="r" t="t"/>
            <a:pathLst>
              <a:path extrusionOk="0" h="9179" w="10626">
                <a:moveTo>
                  <a:pt x="0" y="1"/>
                </a:moveTo>
                <a:lnTo>
                  <a:pt x="2889" y="9179"/>
                </a:lnTo>
                <a:lnTo>
                  <a:pt x="10625" y="1700"/>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39"/>
          <p:cNvSpPr/>
          <p:nvPr/>
        </p:nvSpPr>
        <p:spPr>
          <a:xfrm rot="8881454">
            <a:off x="7554844" y="613738"/>
            <a:ext cx="160420" cy="160459"/>
          </a:xfrm>
          <a:custGeom>
            <a:rect b="b" l="l" r="r" t="t"/>
            <a:pathLst>
              <a:path extrusionOk="0" h="4173" w="4172">
                <a:moveTo>
                  <a:pt x="2796" y="0"/>
                </a:moveTo>
                <a:lnTo>
                  <a:pt x="1" y="1375"/>
                </a:lnTo>
                <a:lnTo>
                  <a:pt x="1376" y="4172"/>
                </a:lnTo>
                <a:lnTo>
                  <a:pt x="4172" y="2796"/>
                </a:lnTo>
                <a:lnTo>
                  <a:pt x="27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35" name="Shape 1635"/>
        <p:cNvGrpSpPr/>
        <p:nvPr/>
      </p:nvGrpSpPr>
      <p:grpSpPr>
        <a:xfrm>
          <a:off x="0" y="0"/>
          <a:ext cx="0" cy="0"/>
          <a:chOff x="0" y="0"/>
          <a:chExt cx="0" cy="0"/>
        </a:xfrm>
      </p:grpSpPr>
      <p:sp>
        <p:nvSpPr>
          <p:cNvPr id="1636" name="Google Shape;1636;p75"/>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637" name="Google Shape;1637;p7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41" name="Shape 1641"/>
        <p:cNvGrpSpPr/>
        <p:nvPr/>
      </p:nvGrpSpPr>
      <p:grpSpPr>
        <a:xfrm>
          <a:off x="0" y="0"/>
          <a:ext cx="0" cy="0"/>
          <a:chOff x="0" y="0"/>
          <a:chExt cx="0" cy="0"/>
        </a:xfrm>
      </p:grpSpPr>
      <p:sp>
        <p:nvSpPr>
          <p:cNvPr id="1642" name="Google Shape;1642;p76"/>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Carlito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3">
                  <a:extLst>
                    <a:ext uri="{A12FA001-AC4F-418D-AE19-62706E023703}">
                      <ahyp:hlinkClr val="tx"/>
                    </a:ext>
                  </a:extLst>
                </a:hlinkClick>
              </a:rPr>
              <a:t>https://fonts.google.com/specimen/Carlito</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Mukta Mahee</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a:t>
            </a:r>
            <a:r>
              <a:rPr lang="en" sz="1100">
                <a:solidFill>
                  <a:schemeClr val="lt1"/>
                </a:solidFill>
                <a:uFill>
                  <a:noFill/>
                </a:uFill>
                <a:hlinkClick r:id="rId4">
                  <a:extLst>
                    <a:ext uri="{A12FA001-AC4F-418D-AE19-62706E023703}">
                      <ahyp:hlinkClr val="tx"/>
                    </a:ext>
                  </a:extLst>
                </a:hlinkClick>
              </a:rPr>
              <a:t>https://fonts.google.com/specimen/Mukta+Mahee</a:t>
            </a:r>
            <a:r>
              <a:rPr lang="en" sz="1100">
                <a:solidFill>
                  <a:schemeClr val="lt1"/>
                </a:solidFill>
              </a:rPr>
              <a:t>)</a:t>
            </a:r>
            <a:endParaRPr sz="1100">
              <a:solidFill>
                <a:schemeClr val="lt1"/>
              </a:solidFill>
            </a:endParaRPr>
          </a:p>
        </p:txBody>
      </p:sp>
      <p:sp>
        <p:nvSpPr>
          <p:cNvPr id="1643" name="Google Shape;1643;p76"/>
          <p:cNvSpPr/>
          <p:nvPr/>
        </p:nvSpPr>
        <p:spPr>
          <a:xfrm>
            <a:off x="2052650" y="2947800"/>
            <a:ext cx="791400" cy="754200"/>
          </a:xfrm>
          <a:prstGeom prst="roundRect">
            <a:avLst>
              <a:gd fmla="val 16667" name="adj"/>
            </a:avLst>
          </a:prstGeom>
          <a:solidFill>
            <a:srgbClr val="38283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76"/>
          <p:cNvSpPr/>
          <p:nvPr/>
        </p:nvSpPr>
        <p:spPr>
          <a:xfrm>
            <a:off x="3114470" y="2947800"/>
            <a:ext cx="791400" cy="754200"/>
          </a:xfrm>
          <a:prstGeom prst="roundRect">
            <a:avLst>
              <a:gd fmla="val 16667" name="adj"/>
            </a:avLst>
          </a:prstGeom>
          <a:solidFill>
            <a:srgbClr val="F0E6E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76"/>
          <p:cNvSpPr/>
          <p:nvPr/>
        </p:nvSpPr>
        <p:spPr>
          <a:xfrm>
            <a:off x="4176289" y="2947800"/>
            <a:ext cx="791400" cy="754200"/>
          </a:xfrm>
          <a:prstGeom prst="roundRect">
            <a:avLst>
              <a:gd fmla="val 16667" name="adj"/>
            </a:avLst>
          </a:prstGeom>
          <a:solidFill>
            <a:srgbClr val="F66A2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76"/>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#38283a</a:t>
            </a:r>
            <a:endParaRPr sz="1000">
              <a:solidFill>
                <a:srgbClr val="FFFFFF"/>
              </a:solidFill>
            </a:endParaRPr>
          </a:p>
        </p:txBody>
      </p:sp>
      <p:sp>
        <p:nvSpPr>
          <p:cNvPr id="1647" name="Google Shape;1647;p76"/>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#f0e6e1</a:t>
            </a:r>
            <a:endParaRPr sz="1000">
              <a:solidFill>
                <a:srgbClr val="191919"/>
              </a:solidFill>
            </a:endParaRPr>
          </a:p>
        </p:txBody>
      </p:sp>
      <p:sp>
        <p:nvSpPr>
          <p:cNvPr id="1648" name="Google Shape;1648;p76"/>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#f66a2d</a:t>
            </a:r>
            <a:endParaRPr sz="1000">
              <a:solidFill>
                <a:srgbClr val="FFFFFF"/>
              </a:solidFill>
            </a:endParaRPr>
          </a:p>
        </p:txBody>
      </p:sp>
      <p:sp>
        <p:nvSpPr>
          <p:cNvPr id="1649" name="Google Shape;1649;p76"/>
          <p:cNvSpPr/>
          <p:nvPr/>
        </p:nvSpPr>
        <p:spPr>
          <a:xfrm>
            <a:off x="5238125" y="2947800"/>
            <a:ext cx="791400" cy="754200"/>
          </a:xfrm>
          <a:prstGeom prst="roundRect">
            <a:avLst>
              <a:gd fmla="val 16667" name="adj"/>
            </a:avLst>
          </a:prstGeom>
          <a:solidFill>
            <a:srgbClr val="FFD96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76"/>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#ffd966</a:t>
            </a:r>
            <a:endParaRPr sz="1000">
              <a:solidFill>
                <a:srgbClr val="191919"/>
              </a:solidFill>
            </a:endParaRPr>
          </a:p>
        </p:txBody>
      </p:sp>
      <p:sp>
        <p:nvSpPr>
          <p:cNvPr id="1651" name="Google Shape;1651;p76"/>
          <p:cNvSpPr/>
          <p:nvPr/>
        </p:nvSpPr>
        <p:spPr>
          <a:xfrm>
            <a:off x="2583560" y="3878900"/>
            <a:ext cx="791400" cy="754200"/>
          </a:xfrm>
          <a:prstGeom prst="roundRect">
            <a:avLst>
              <a:gd fmla="val 16667" name="adj"/>
            </a:avLst>
          </a:prstGeom>
          <a:solidFill>
            <a:srgbClr val="4A86E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76"/>
          <p:cNvSpPr/>
          <p:nvPr/>
        </p:nvSpPr>
        <p:spPr>
          <a:xfrm>
            <a:off x="3645379" y="3878900"/>
            <a:ext cx="791400" cy="754200"/>
          </a:xfrm>
          <a:prstGeom prst="roundRect">
            <a:avLst>
              <a:gd fmla="val 16667" name="adj"/>
            </a:avLst>
          </a:prstGeom>
          <a:solidFill>
            <a:srgbClr val="9090F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76"/>
          <p:cNvSpPr txBox="1"/>
          <p:nvPr/>
        </p:nvSpPr>
        <p:spPr>
          <a:xfrm>
            <a:off x="258356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#4a86e8</a:t>
            </a:r>
            <a:endParaRPr sz="1000">
              <a:solidFill>
                <a:srgbClr val="FFFFFF"/>
              </a:solidFill>
            </a:endParaRPr>
          </a:p>
        </p:txBody>
      </p:sp>
      <p:sp>
        <p:nvSpPr>
          <p:cNvPr id="1654" name="Google Shape;1654;p76"/>
          <p:cNvSpPr txBox="1"/>
          <p:nvPr/>
        </p:nvSpPr>
        <p:spPr>
          <a:xfrm>
            <a:off x="364539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#9090f1</a:t>
            </a:r>
            <a:endParaRPr sz="1000">
              <a:solidFill>
                <a:srgbClr val="FFFFFF"/>
              </a:solidFill>
            </a:endParaRPr>
          </a:p>
        </p:txBody>
      </p:sp>
      <p:sp>
        <p:nvSpPr>
          <p:cNvPr id="1655" name="Google Shape;1655;p76"/>
          <p:cNvSpPr/>
          <p:nvPr/>
        </p:nvSpPr>
        <p:spPr>
          <a:xfrm>
            <a:off x="4707215" y="3878900"/>
            <a:ext cx="791400" cy="754200"/>
          </a:xfrm>
          <a:prstGeom prst="roundRect">
            <a:avLst>
              <a:gd fmla="val 16667" name="adj"/>
            </a:avLst>
          </a:prstGeom>
          <a:solidFill>
            <a:srgbClr val="FFC0C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76"/>
          <p:cNvSpPr txBox="1"/>
          <p:nvPr/>
        </p:nvSpPr>
        <p:spPr>
          <a:xfrm>
            <a:off x="470721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#ffc0c0</a:t>
            </a:r>
            <a:endParaRPr sz="1000">
              <a:solidFill>
                <a:srgbClr val="191919"/>
              </a:solidFill>
            </a:endParaRPr>
          </a:p>
        </p:txBody>
      </p:sp>
      <p:sp>
        <p:nvSpPr>
          <p:cNvPr id="1657" name="Google Shape;1657;p76"/>
          <p:cNvSpPr/>
          <p:nvPr/>
        </p:nvSpPr>
        <p:spPr>
          <a:xfrm>
            <a:off x="6299950" y="2947800"/>
            <a:ext cx="791400" cy="754200"/>
          </a:xfrm>
          <a:prstGeom prst="roundRect">
            <a:avLst>
              <a:gd fmla="val 16667" name="adj"/>
            </a:avLst>
          </a:prstGeom>
          <a:solidFill>
            <a:srgbClr val="3BA08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76"/>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#3ba084</a:t>
            </a:r>
            <a:endParaRPr sz="1000">
              <a:solidFill>
                <a:srgbClr val="FFFFFF"/>
              </a:solidFill>
            </a:endParaRPr>
          </a:p>
        </p:txBody>
      </p:sp>
      <p:sp>
        <p:nvSpPr>
          <p:cNvPr id="1659" name="Google Shape;1659;p76"/>
          <p:cNvSpPr/>
          <p:nvPr/>
        </p:nvSpPr>
        <p:spPr>
          <a:xfrm>
            <a:off x="5769040" y="38789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76"/>
          <p:cNvSpPr txBox="1"/>
          <p:nvPr/>
        </p:nvSpPr>
        <p:spPr>
          <a:xfrm>
            <a:off x="576904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191919"/>
                </a:solidFill>
              </a:rPr>
              <a:t>#ffffff</a:t>
            </a:r>
            <a:endParaRPr sz="1000">
              <a:solidFill>
                <a:srgbClr val="191919"/>
              </a:solidFill>
            </a:endParaRPr>
          </a:p>
        </p:txBody>
      </p:sp>
      <p:sp>
        <p:nvSpPr>
          <p:cNvPr id="1661" name="Google Shape;1661;p7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65" name="Shape 1665"/>
        <p:cNvGrpSpPr/>
        <p:nvPr/>
      </p:nvGrpSpPr>
      <p:grpSpPr>
        <a:xfrm>
          <a:off x="0" y="0"/>
          <a:ext cx="0" cy="0"/>
          <a:chOff x="0" y="0"/>
          <a:chExt cx="0" cy="0"/>
        </a:xfrm>
      </p:grpSpPr>
      <p:sp>
        <p:nvSpPr>
          <p:cNvPr id="1666" name="Google Shape;1666;p77"/>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667" name="Google Shape;1667;p7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668" name="Google Shape;1668;p7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669" name="Google Shape;1669;p7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670" name="Google Shape;1670;p7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671" name="Google Shape;1671;p7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672" name="Google Shape;1672;p7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673" name="Google Shape;1673;p7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674" name="Google Shape;1674;p7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675" name="Google Shape;1675;p7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676" name="Google Shape;1676;p7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677" name="Google Shape;1677;p7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81" name="Shape 1681"/>
        <p:cNvGrpSpPr/>
        <p:nvPr/>
      </p:nvGrpSpPr>
      <p:grpSpPr>
        <a:xfrm>
          <a:off x="0" y="0"/>
          <a:ext cx="0" cy="0"/>
          <a:chOff x="0" y="0"/>
          <a:chExt cx="0" cy="0"/>
        </a:xfrm>
      </p:grpSpPr>
      <p:sp>
        <p:nvSpPr>
          <p:cNvPr id="1682" name="Google Shape;1682;p78"/>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683" name="Google Shape;1683;p78"/>
          <p:cNvGrpSpPr/>
          <p:nvPr/>
        </p:nvGrpSpPr>
        <p:grpSpPr>
          <a:xfrm>
            <a:off x="5117640" y="3085736"/>
            <a:ext cx="474294" cy="551291"/>
            <a:chOff x="4727025" y="1332775"/>
            <a:chExt cx="59900" cy="69625"/>
          </a:xfrm>
        </p:grpSpPr>
        <p:sp>
          <p:nvSpPr>
            <p:cNvPr id="1684" name="Google Shape;1684;p7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7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6" name="Google Shape;1686;p78"/>
          <p:cNvGrpSpPr/>
          <p:nvPr/>
        </p:nvGrpSpPr>
        <p:grpSpPr>
          <a:xfrm>
            <a:off x="5731296" y="2314340"/>
            <a:ext cx="555653" cy="557031"/>
            <a:chOff x="4820425" y="1329900"/>
            <a:chExt cx="70175" cy="70350"/>
          </a:xfrm>
        </p:grpSpPr>
        <p:sp>
          <p:nvSpPr>
            <p:cNvPr id="1687" name="Google Shape;1687;p7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7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7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7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1" name="Google Shape;1691;p78"/>
          <p:cNvGrpSpPr/>
          <p:nvPr/>
        </p:nvGrpSpPr>
        <p:grpSpPr>
          <a:xfrm>
            <a:off x="6357664" y="2318845"/>
            <a:ext cx="582574" cy="533871"/>
            <a:chOff x="4903200" y="1331525"/>
            <a:chExt cx="73575" cy="67425"/>
          </a:xfrm>
        </p:grpSpPr>
        <p:sp>
          <p:nvSpPr>
            <p:cNvPr id="1692" name="Google Shape;1692;p7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7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 name="Google Shape;1694;p78"/>
          <p:cNvGrpSpPr/>
          <p:nvPr/>
        </p:nvGrpSpPr>
        <p:grpSpPr>
          <a:xfrm>
            <a:off x="5717142" y="3078709"/>
            <a:ext cx="583960" cy="565345"/>
            <a:chOff x="4815575" y="1416800"/>
            <a:chExt cx="73750" cy="71400"/>
          </a:xfrm>
        </p:grpSpPr>
        <p:sp>
          <p:nvSpPr>
            <p:cNvPr id="1695" name="Google Shape;1695;p7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7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7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 name="Google Shape;1698;p78"/>
          <p:cNvGrpSpPr/>
          <p:nvPr/>
        </p:nvGrpSpPr>
        <p:grpSpPr>
          <a:xfrm>
            <a:off x="6351924" y="3108896"/>
            <a:ext cx="589898" cy="504970"/>
            <a:chOff x="4902475" y="1418875"/>
            <a:chExt cx="74500" cy="63775"/>
          </a:xfrm>
        </p:grpSpPr>
        <p:sp>
          <p:nvSpPr>
            <p:cNvPr id="1699" name="Google Shape;1699;p7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7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78"/>
          <p:cNvGrpSpPr/>
          <p:nvPr/>
        </p:nvGrpSpPr>
        <p:grpSpPr>
          <a:xfrm>
            <a:off x="5727139" y="3826000"/>
            <a:ext cx="563967" cy="567127"/>
            <a:chOff x="4818100" y="1507675"/>
            <a:chExt cx="71225" cy="71625"/>
          </a:xfrm>
        </p:grpSpPr>
        <p:sp>
          <p:nvSpPr>
            <p:cNvPr id="1702" name="Google Shape;1702;p7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7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7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7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6" name="Google Shape;1706;p78"/>
          <p:cNvGrpSpPr/>
          <p:nvPr/>
        </p:nvGrpSpPr>
        <p:grpSpPr>
          <a:xfrm>
            <a:off x="5040636" y="3829461"/>
            <a:ext cx="628301" cy="588505"/>
            <a:chOff x="4721450" y="1509475"/>
            <a:chExt cx="79350" cy="74325"/>
          </a:xfrm>
        </p:grpSpPr>
        <p:sp>
          <p:nvSpPr>
            <p:cNvPr id="1707" name="Google Shape;1707;p7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7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7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7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 name="Google Shape;1711;p78"/>
          <p:cNvGrpSpPr/>
          <p:nvPr/>
        </p:nvGrpSpPr>
        <p:grpSpPr>
          <a:xfrm>
            <a:off x="6386170" y="3814027"/>
            <a:ext cx="557038" cy="562772"/>
            <a:chOff x="4906800" y="1507500"/>
            <a:chExt cx="70350" cy="71075"/>
          </a:xfrm>
        </p:grpSpPr>
        <p:sp>
          <p:nvSpPr>
            <p:cNvPr id="1712" name="Google Shape;1712;p7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7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7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7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7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78"/>
          <p:cNvGrpSpPr/>
          <p:nvPr/>
        </p:nvGrpSpPr>
        <p:grpSpPr>
          <a:xfrm>
            <a:off x="4423778" y="2340963"/>
            <a:ext cx="517934" cy="517934"/>
            <a:chOff x="3736598" y="2170606"/>
            <a:chExt cx="404889" cy="404889"/>
          </a:xfrm>
        </p:grpSpPr>
        <p:sp>
          <p:nvSpPr>
            <p:cNvPr id="1718" name="Google Shape;1718;p7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7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7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7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78"/>
          <p:cNvGrpSpPr/>
          <p:nvPr/>
        </p:nvGrpSpPr>
        <p:grpSpPr>
          <a:xfrm>
            <a:off x="3690839" y="2341061"/>
            <a:ext cx="586986" cy="517740"/>
            <a:chOff x="3161917" y="2170682"/>
            <a:chExt cx="458870" cy="404737"/>
          </a:xfrm>
        </p:grpSpPr>
        <p:sp>
          <p:nvSpPr>
            <p:cNvPr id="1723" name="Google Shape;1723;p7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7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7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 name="Google Shape;1726;p78"/>
          <p:cNvGrpSpPr/>
          <p:nvPr/>
        </p:nvGrpSpPr>
        <p:grpSpPr>
          <a:xfrm>
            <a:off x="3713860" y="3102400"/>
            <a:ext cx="540943" cy="517963"/>
            <a:chOff x="3179914" y="2889488"/>
            <a:chExt cx="422876" cy="404911"/>
          </a:xfrm>
        </p:grpSpPr>
        <p:sp>
          <p:nvSpPr>
            <p:cNvPr id="1727" name="Google Shape;1727;p7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7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7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7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7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7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 name="Google Shape;1733;p78"/>
          <p:cNvGrpSpPr/>
          <p:nvPr/>
        </p:nvGrpSpPr>
        <p:grpSpPr>
          <a:xfrm>
            <a:off x="4414654" y="3102358"/>
            <a:ext cx="536180" cy="518047"/>
            <a:chOff x="3729467" y="2889422"/>
            <a:chExt cx="419153" cy="404977"/>
          </a:xfrm>
        </p:grpSpPr>
        <p:sp>
          <p:nvSpPr>
            <p:cNvPr id="1734" name="Google Shape;1734;p7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7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7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7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7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7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7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 name="Google Shape;1741;p78"/>
          <p:cNvGrpSpPr/>
          <p:nvPr/>
        </p:nvGrpSpPr>
        <p:grpSpPr>
          <a:xfrm>
            <a:off x="1951688" y="3445787"/>
            <a:ext cx="965351" cy="134611"/>
            <a:chOff x="4411970" y="2962952"/>
            <a:chExt cx="706544" cy="104212"/>
          </a:xfrm>
        </p:grpSpPr>
        <p:sp>
          <p:nvSpPr>
            <p:cNvPr id="1742" name="Google Shape;1742;p7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7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7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7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 name="Google Shape;1746;p78"/>
          <p:cNvGrpSpPr/>
          <p:nvPr/>
        </p:nvGrpSpPr>
        <p:grpSpPr>
          <a:xfrm>
            <a:off x="1951688" y="3041077"/>
            <a:ext cx="960158" cy="289172"/>
            <a:chOff x="4411970" y="2726085"/>
            <a:chExt cx="643107" cy="193659"/>
          </a:xfrm>
        </p:grpSpPr>
        <p:sp>
          <p:nvSpPr>
            <p:cNvPr id="1747" name="Google Shape;1747;p7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7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7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 name="Google Shape;1750;p78"/>
          <p:cNvGrpSpPr/>
          <p:nvPr/>
        </p:nvGrpSpPr>
        <p:grpSpPr>
          <a:xfrm>
            <a:off x="960185" y="3295400"/>
            <a:ext cx="811503" cy="252584"/>
            <a:chOff x="4411970" y="4340222"/>
            <a:chExt cx="779467" cy="242683"/>
          </a:xfrm>
        </p:grpSpPr>
        <p:sp>
          <p:nvSpPr>
            <p:cNvPr id="1751" name="Google Shape;1751;p7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7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7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 name="Google Shape;1754;p78"/>
          <p:cNvGrpSpPr/>
          <p:nvPr/>
        </p:nvGrpSpPr>
        <p:grpSpPr>
          <a:xfrm>
            <a:off x="1951688" y="2709308"/>
            <a:ext cx="965160" cy="216230"/>
            <a:chOff x="4411970" y="2468674"/>
            <a:chExt cx="747317" cy="167425"/>
          </a:xfrm>
        </p:grpSpPr>
        <p:sp>
          <p:nvSpPr>
            <p:cNvPr id="1755" name="Google Shape;1755;p7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7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7" name="Google Shape;1757;p78"/>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8" name="Google Shape;1758;p78"/>
          <p:cNvGrpSpPr/>
          <p:nvPr/>
        </p:nvGrpSpPr>
        <p:grpSpPr>
          <a:xfrm>
            <a:off x="959254" y="2334687"/>
            <a:ext cx="1959041" cy="208784"/>
            <a:chOff x="6336019" y="3733725"/>
            <a:chExt cx="2566206" cy="351310"/>
          </a:xfrm>
        </p:grpSpPr>
        <p:sp>
          <p:nvSpPr>
            <p:cNvPr id="1759" name="Google Shape;1759;p7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7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7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7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 name="Google Shape;1763;p78"/>
          <p:cNvGrpSpPr/>
          <p:nvPr/>
        </p:nvGrpSpPr>
        <p:grpSpPr>
          <a:xfrm>
            <a:off x="1951688" y="3950602"/>
            <a:ext cx="946551" cy="153200"/>
            <a:chOff x="4404545" y="3301592"/>
            <a:chExt cx="782403" cy="129272"/>
          </a:xfrm>
        </p:grpSpPr>
        <p:sp>
          <p:nvSpPr>
            <p:cNvPr id="1764" name="Google Shape;1764;p7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7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 name="Google Shape;1766;p78"/>
          <p:cNvGrpSpPr/>
          <p:nvPr/>
        </p:nvGrpSpPr>
        <p:grpSpPr>
          <a:xfrm>
            <a:off x="1951688" y="3695937"/>
            <a:ext cx="962257" cy="139127"/>
            <a:chOff x="4411970" y="3131459"/>
            <a:chExt cx="710520" cy="117397"/>
          </a:xfrm>
        </p:grpSpPr>
        <p:sp>
          <p:nvSpPr>
            <p:cNvPr id="1767" name="Google Shape;1767;p7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7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769" name="Google Shape;1769;p78"/>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0" name="Google Shape;1770;p78"/>
          <p:cNvGrpSpPr/>
          <p:nvPr/>
        </p:nvGrpSpPr>
        <p:grpSpPr>
          <a:xfrm>
            <a:off x="951833" y="3621603"/>
            <a:ext cx="823838" cy="458988"/>
            <a:chOff x="4411970" y="1801825"/>
            <a:chExt cx="734586" cy="409262"/>
          </a:xfrm>
        </p:grpSpPr>
        <p:sp>
          <p:nvSpPr>
            <p:cNvPr id="1771" name="Google Shape;1771;p7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7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 name="Google Shape;1773;p78"/>
          <p:cNvGrpSpPr/>
          <p:nvPr/>
        </p:nvGrpSpPr>
        <p:grpSpPr>
          <a:xfrm>
            <a:off x="3056804" y="2339173"/>
            <a:ext cx="521514" cy="521514"/>
            <a:chOff x="5681300" y="2527788"/>
            <a:chExt cx="805800" cy="805800"/>
          </a:xfrm>
        </p:grpSpPr>
        <p:sp>
          <p:nvSpPr>
            <p:cNvPr id="1774" name="Google Shape;1774;p7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7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 name="Google Shape;1776;p78"/>
          <p:cNvGrpSpPr/>
          <p:nvPr/>
        </p:nvGrpSpPr>
        <p:grpSpPr>
          <a:xfrm>
            <a:off x="3051044" y="3094865"/>
            <a:ext cx="533033" cy="533033"/>
            <a:chOff x="4049800" y="640400"/>
            <a:chExt cx="858900" cy="858900"/>
          </a:xfrm>
        </p:grpSpPr>
        <p:sp>
          <p:nvSpPr>
            <p:cNvPr id="1777" name="Google Shape;1777;p7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7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9" name="Google Shape;1779;p78"/>
          <p:cNvGrpSpPr/>
          <p:nvPr/>
        </p:nvGrpSpPr>
        <p:grpSpPr>
          <a:xfrm>
            <a:off x="2976527" y="3772543"/>
            <a:ext cx="682068" cy="682068"/>
            <a:chOff x="5080188" y="927900"/>
            <a:chExt cx="961200" cy="961200"/>
          </a:xfrm>
        </p:grpSpPr>
        <p:sp>
          <p:nvSpPr>
            <p:cNvPr id="1780" name="Google Shape;1780;p7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7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7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7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7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7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7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7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 name="Google Shape;1788;p78"/>
          <p:cNvGrpSpPr/>
          <p:nvPr/>
        </p:nvGrpSpPr>
        <p:grpSpPr>
          <a:xfrm>
            <a:off x="4440026" y="3869234"/>
            <a:ext cx="505650" cy="504006"/>
            <a:chOff x="6039282" y="1042577"/>
            <a:chExt cx="734315" cy="731929"/>
          </a:xfrm>
        </p:grpSpPr>
        <p:sp>
          <p:nvSpPr>
            <p:cNvPr id="1789" name="Google Shape;1789;p7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7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7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7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7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7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7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7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7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7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7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7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7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7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7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7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7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7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7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7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7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 name="Google Shape;1810;p78"/>
          <p:cNvGrpSpPr/>
          <p:nvPr/>
        </p:nvGrpSpPr>
        <p:grpSpPr>
          <a:xfrm>
            <a:off x="5052628" y="2298862"/>
            <a:ext cx="567744" cy="602136"/>
            <a:chOff x="1825800" y="1651625"/>
            <a:chExt cx="539989" cy="571775"/>
          </a:xfrm>
        </p:grpSpPr>
        <p:sp>
          <p:nvSpPr>
            <p:cNvPr id="1811" name="Google Shape;1811;p7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7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7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7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 name="Google Shape;1815;p78"/>
          <p:cNvGrpSpPr/>
          <p:nvPr/>
        </p:nvGrpSpPr>
        <p:grpSpPr>
          <a:xfrm>
            <a:off x="3727557" y="3855579"/>
            <a:ext cx="508123" cy="507955"/>
            <a:chOff x="1897577" y="2802432"/>
            <a:chExt cx="492176" cy="492014"/>
          </a:xfrm>
        </p:grpSpPr>
        <p:sp>
          <p:nvSpPr>
            <p:cNvPr id="1816" name="Google Shape;1816;p7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7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7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7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7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7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7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7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7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7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7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7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 name="Google Shape;1828;p78"/>
          <p:cNvGrpSpPr/>
          <p:nvPr/>
        </p:nvGrpSpPr>
        <p:grpSpPr>
          <a:xfrm>
            <a:off x="959087" y="4169123"/>
            <a:ext cx="809227" cy="200842"/>
            <a:chOff x="2013045" y="4813233"/>
            <a:chExt cx="921986" cy="228854"/>
          </a:xfrm>
        </p:grpSpPr>
        <p:sp>
          <p:nvSpPr>
            <p:cNvPr id="1829" name="Google Shape;1829;p7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7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 name="Google Shape;1831;p78"/>
          <p:cNvGrpSpPr/>
          <p:nvPr/>
        </p:nvGrpSpPr>
        <p:grpSpPr>
          <a:xfrm>
            <a:off x="967547" y="2656004"/>
            <a:ext cx="792421" cy="269941"/>
            <a:chOff x="1046767" y="4756633"/>
            <a:chExt cx="859646" cy="292841"/>
          </a:xfrm>
        </p:grpSpPr>
        <p:sp>
          <p:nvSpPr>
            <p:cNvPr id="1832" name="Google Shape;1832;p7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7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5" name="Google Shape;1835;p78"/>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8"/>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8"/>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8"/>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9" name="Google Shape;1839;p78"/>
          <p:cNvGrpSpPr/>
          <p:nvPr/>
        </p:nvGrpSpPr>
        <p:grpSpPr>
          <a:xfrm>
            <a:off x="7103403" y="2550562"/>
            <a:ext cx="166473" cy="141497"/>
            <a:chOff x="4660325" y="1866850"/>
            <a:chExt cx="68350" cy="58100"/>
          </a:xfrm>
        </p:grpSpPr>
        <p:sp>
          <p:nvSpPr>
            <p:cNvPr id="1840" name="Google Shape;1840;p7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7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78"/>
          <p:cNvGrpSpPr/>
          <p:nvPr/>
        </p:nvGrpSpPr>
        <p:grpSpPr>
          <a:xfrm>
            <a:off x="7412747" y="2576286"/>
            <a:ext cx="162515" cy="90049"/>
            <a:chOff x="4791775" y="1877500"/>
            <a:chExt cx="66725" cy="36975"/>
          </a:xfrm>
        </p:grpSpPr>
        <p:sp>
          <p:nvSpPr>
            <p:cNvPr id="1843" name="Google Shape;1843;p7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7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 name="Google Shape;1845;p78"/>
          <p:cNvGrpSpPr/>
          <p:nvPr/>
        </p:nvGrpSpPr>
        <p:grpSpPr>
          <a:xfrm>
            <a:off x="7734460" y="2576286"/>
            <a:ext cx="144979" cy="90049"/>
            <a:chOff x="4923925" y="1877500"/>
            <a:chExt cx="59525" cy="36975"/>
          </a:xfrm>
        </p:grpSpPr>
        <p:sp>
          <p:nvSpPr>
            <p:cNvPr id="1846" name="Google Shape;1846;p7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7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8" name="Google Shape;1848;p78"/>
          <p:cNvGrpSpPr/>
          <p:nvPr/>
        </p:nvGrpSpPr>
        <p:grpSpPr>
          <a:xfrm>
            <a:off x="8028952" y="2558477"/>
            <a:ext cx="141447" cy="125667"/>
            <a:chOff x="5058450" y="1870100"/>
            <a:chExt cx="58075" cy="51600"/>
          </a:xfrm>
        </p:grpSpPr>
        <p:sp>
          <p:nvSpPr>
            <p:cNvPr id="1849" name="Google Shape;1849;p7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7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 name="Google Shape;1851;p78"/>
          <p:cNvGrpSpPr/>
          <p:nvPr/>
        </p:nvGrpSpPr>
        <p:grpSpPr>
          <a:xfrm>
            <a:off x="7443466" y="2980885"/>
            <a:ext cx="101077" cy="107645"/>
            <a:chOff x="4811425" y="2065025"/>
            <a:chExt cx="41500" cy="44200"/>
          </a:xfrm>
        </p:grpSpPr>
        <p:sp>
          <p:nvSpPr>
            <p:cNvPr id="1852" name="Google Shape;1852;p7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7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 name="Google Shape;1854;p78"/>
          <p:cNvGrpSpPr/>
          <p:nvPr/>
        </p:nvGrpSpPr>
        <p:grpSpPr>
          <a:xfrm>
            <a:off x="7735904" y="2981098"/>
            <a:ext cx="120867" cy="107218"/>
            <a:chOff x="4929875" y="2065025"/>
            <a:chExt cx="49625" cy="44025"/>
          </a:xfrm>
        </p:grpSpPr>
        <p:sp>
          <p:nvSpPr>
            <p:cNvPr id="1855" name="Google Shape;1855;p7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7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7" name="Google Shape;1857;p78"/>
          <p:cNvGrpSpPr/>
          <p:nvPr/>
        </p:nvGrpSpPr>
        <p:grpSpPr>
          <a:xfrm>
            <a:off x="8064572" y="2984112"/>
            <a:ext cx="70206" cy="101191"/>
            <a:chOff x="5083925" y="2066350"/>
            <a:chExt cx="28825" cy="41550"/>
          </a:xfrm>
        </p:grpSpPr>
        <p:sp>
          <p:nvSpPr>
            <p:cNvPr id="1858" name="Google Shape;1858;p7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7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 name="Google Shape;1860;p78"/>
          <p:cNvGrpSpPr/>
          <p:nvPr/>
        </p:nvGrpSpPr>
        <p:grpSpPr>
          <a:xfrm>
            <a:off x="7096126" y="2999759"/>
            <a:ext cx="181026" cy="69896"/>
            <a:chOff x="4659775" y="2072775"/>
            <a:chExt cx="74325" cy="28700"/>
          </a:xfrm>
        </p:grpSpPr>
        <p:sp>
          <p:nvSpPr>
            <p:cNvPr id="1861" name="Google Shape;1861;p7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7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 name="Google Shape;1864;p78"/>
          <p:cNvGrpSpPr/>
          <p:nvPr/>
        </p:nvGrpSpPr>
        <p:grpSpPr>
          <a:xfrm>
            <a:off x="8015982" y="2790324"/>
            <a:ext cx="167387" cy="89197"/>
            <a:chOff x="4662475" y="1976500"/>
            <a:chExt cx="68725" cy="36625"/>
          </a:xfrm>
        </p:grpSpPr>
        <p:sp>
          <p:nvSpPr>
            <p:cNvPr id="1865" name="Google Shape;1865;p7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7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7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 name="Google Shape;1868;p78"/>
          <p:cNvGrpSpPr/>
          <p:nvPr/>
        </p:nvGrpSpPr>
        <p:grpSpPr>
          <a:xfrm>
            <a:off x="7712887" y="2793764"/>
            <a:ext cx="166899" cy="82317"/>
            <a:chOff x="4920150" y="1977875"/>
            <a:chExt cx="68525" cy="33800"/>
          </a:xfrm>
        </p:grpSpPr>
        <p:sp>
          <p:nvSpPr>
            <p:cNvPr id="1869" name="Google Shape;1869;p7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7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7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 name="Google Shape;1872;p78"/>
          <p:cNvGrpSpPr/>
          <p:nvPr/>
        </p:nvGrpSpPr>
        <p:grpSpPr>
          <a:xfrm>
            <a:off x="7124044" y="3197682"/>
            <a:ext cx="125190" cy="127859"/>
            <a:chOff x="4676550" y="2160575"/>
            <a:chExt cx="51400" cy="52500"/>
          </a:xfrm>
        </p:grpSpPr>
        <p:sp>
          <p:nvSpPr>
            <p:cNvPr id="1873" name="Google Shape;1873;p7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7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7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 name="Google Shape;1876;p78"/>
          <p:cNvGrpSpPr/>
          <p:nvPr/>
        </p:nvGrpSpPr>
        <p:grpSpPr>
          <a:xfrm>
            <a:off x="7421302" y="3204714"/>
            <a:ext cx="145405" cy="113794"/>
            <a:chOff x="4768325" y="2163475"/>
            <a:chExt cx="59700" cy="46725"/>
          </a:xfrm>
        </p:grpSpPr>
        <p:sp>
          <p:nvSpPr>
            <p:cNvPr id="1877" name="Google Shape;1877;p7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9" name="Google Shape;1879;p78"/>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8"/>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8"/>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8"/>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8"/>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8"/>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5" name="Google Shape;1885;p78"/>
          <p:cNvGrpSpPr/>
          <p:nvPr/>
        </p:nvGrpSpPr>
        <p:grpSpPr>
          <a:xfrm>
            <a:off x="7437621" y="3459808"/>
            <a:ext cx="112768" cy="106853"/>
            <a:chOff x="4768575" y="2253950"/>
            <a:chExt cx="46300" cy="43875"/>
          </a:xfrm>
        </p:grpSpPr>
        <p:sp>
          <p:nvSpPr>
            <p:cNvPr id="1886" name="Google Shape;1886;p7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7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78"/>
          <p:cNvGrpSpPr/>
          <p:nvPr/>
        </p:nvGrpSpPr>
        <p:grpSpPr>
          <a:xfrm>
            <a:off x="7737243" y="3948834"/>
            <a:ext cx="118187" cy="146246"/>
            <a:chOff x="4960900" y="2433225"/>
            <a:chExt cx="48525" cy="60050"/>
          </a:xfrm>
        </p:grpSpPr>
        <p:sp>
          <p:nvSpPr>
            <p:cNvPr id="1889" name="Google Shape;1889;p7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 name="Google Shape;1891;p78"/>
          <p:cNvGrpSpPr/>
          <p:nvPr/>
        </p:nvGrpSpPr>
        <p:grpSpPr>
          <a:xfrm>
            <a:off x="7425808" y="4212895"/>
            <a:ext cx="136394" cy="143810"/>
            <a:chOff x="4854075" y="2527625"/>
            <a:chExt cx="56000" cy="59050"/>
          </a:xfrm>
        </p:grpSpPr>
        <p:sp>
          <p:nvSpPr>
            <p:cNvPr id="1892" name="Google Shape;1892;p7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4" name="Google Shape;1894;p78"/>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78"/>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78"/>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7" name="Google Shape;1897;p78"/>
          <p:cNvGrpSpPr/>
          <p:nvPr/>
        </p:nvGrpSpPr>
        <p:grpSpPr>
          <a:xfrm>
            <a:off x="8050020" y="3676639"/>
            <a:ext cx="99312" cy="160797"/>
            <a:chOff x="5059700" y="2334775"/>
            <a:chExt cx="40775" cy="66025"/>
          </a:xfrm>
        </p:grpSpPr>
        <p:sp>
          <p:nvSpPr>
            <p:cNvPr id="1898" name="Google Shape;1898;p7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7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7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7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7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7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7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7" name="Google Shape;1907;p78"/>
          <p:cNvGrpSpPr/>
          <p:nvPr/>
        </p:nvGrpSpPr>
        <p:grpSpPr>
          <a:xfrm>
            <a:off x="8007184" y="3941771"/>
            <a:ext cx="184984" cy="160371"/>
            <a:chOff x="5037700" y="2430325"/>
            <a:chExt cx="75950" cy="65850"/>
          </a:xfrm>
        </p:grpSpPr>
        <p:sp>
          <p:nvSpPr>
            <p:cNvPr id="1908" name="Google Shape;1908;p7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7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78"/>
          <p:cNvGrpSpPr/>
          <p:nvPr/>
        </p:nvGrpSpPr>
        <p:grpSpPr>
          <a:xfrm>
            <a:off x="7426689" y="3708223"/>
            <a:ext cx="173014" cy="97629"/>
            <a:chOff x="4756975" y="2341800"/>
            <a:chExt cx="91975" cy="51925"/>
          </a:xfrm>
        </p:grpSpPr>
        <p:sp>
          <p:nvSpPr>
            <p:cNvPr id="1911" name="Google Shape;1911;p7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7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7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7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7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7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7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7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7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7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7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7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7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7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7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7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7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7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7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7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 name="Google Shape;1931;p78"/>
          <p:cNvGrpSpPr/>
          <p:nvPr/>
        </p:nvGrpSpPr>
        <p:grpSpPr>
          <a:xfrm>
            <a:off x="7693626" y="4196920"/>
            <a:ext cx="212497" cy="175761"/>
            <a:chOff x="4943575" y="2516350"/>
            <a:chExt cx="98675" cy="81700"/>
          </a:xfrm>
        </p:grpSpPr>
        <p:sp>
          <p:nvSpPr>
            <p:cNvPr id="1932" name="Google Shape;1932;p7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7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7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7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7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7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7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7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7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7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7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7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7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7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7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7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7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7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7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7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7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7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7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7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7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7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7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7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7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7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7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7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7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7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7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7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7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7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7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7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7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7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7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7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7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7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7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7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7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0" name="Google Shape;2010;p78"/>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8"/>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8"/>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8"/>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8" name="Shape 2018"/>
        <p:cNvGrpSpPr/>
        <p:nvPr/>
      </p:nvGrpSpPr>
      <p:grpSpPr>
        <a:xfrm>
          <a:off x="0" y="0"/>
          <a:ext cx="0" cy="0"/>
          <a:chOff x="0" y="0"/>
          <a:chExt cx="0" cy="0"/>
        </a:xfrm>
      </p:grpSpPr>
      <p:grpSp>
        <p:nvGrpSpPr>
          <p:cNvPr id="2019" name="Google Shape;2019;p79"/>
          <p:cNvGrpSpPr/>
          <p:nvPr/>
        </p:nvGrpSpPr>
        <p:grpSpPr>
          <a:xfrm>
            <a:off x="6681268" y="3584496"/>
            <a:ext cx="560636" cy="516497"/>
            <a:chOff x="6652051" y="3714143"/>
            <a:chExt cx="560636" cy="516497"/>
          </a:xfrm>
        </p:grpSpPr>
        <p:grpSp>
          <p:nvGrpSpPr>
            <p:cNvPr id="2020" name="Google Shape;2020;p79"/>
            <p:cNvGrpSpPr/>
            <p:nvPr/>
          </p:nvGrpSpPr>
          <p:grpSpPr>
            <a:xfrm>
              <a:off x="6669657" y="3716715"/>
              <a:ext cx="466768" cy="464314"/>
              <a:chOff x="3139766" y="765669"/>
              <a:chExt cx="886380" cy="881888"/>
            </a:xfrm>
          </p:grpSpPr>
          <p:grpSp>
            <p:nvGrpSpPr>
              <p:cNvPr id="2021" name="Google Shape;2021;p79"/>
              <p:cNvGrpSpPr/>
              <p:nvPr/>
            </p:nvGrpSpPr>
            <p:grpSpPr>
              <a:xfrm>
                <a:off x="3139766" y="765669"/>
                <a:ext cx="886380" cy="881888"/>
                <a:chOff x="3139766" y="765669"/>
                <a:chExt cx="886380" cy="881888"/>
              </a:xfrm>
            </p:grpSpPr>
            <p:sp>
              <p:nvSpPr>
                <p:cNvPr id="2022" name="Google Shape;2022;p7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7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7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7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7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7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7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7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7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1" name="Google Shape;2031;p7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7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7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7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5" name="Google Shape;2035;p7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 name="Google Shape;2036;p79"/>
          <p:cNvGrpSpPr/>
          <p:nvPr/>
        </p:nvGrpSpPr>
        <p:grpSpPr>
          <a:xfrm>
            <a:off x="7679978" y="3065079"/>
            <a:ext cx="104231" cy="320340"/>
            <a:chOff x="7564426" y="3224343"/>
            <a:chExt cx="119985" cy="368801"/>
          </a:xfrm>
        </p:grpSpPr>
        <p:sp>
          <p:nvSpPr>
            <p:cNvPr id="2037" name="Google Shape;2037;p7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7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 name="Google Shape;2039;p79"/>
          <p:cNvGrpSpPr/>
          <p:nvPr/>
        </p:nvGrpSpPr>
        <p:grpSpPr>
          <a:xfrm>
            <a:off x="7379466" y="3059180"/>
            <a:ext cx="189489" cy="332132"/>
            <a:chOff x="8370831" y="3202002"/>
            <a:chExt cx="218129" cy="382376"/>
          </a:xfrm>
        </p:grpSpPr>
        <p:sp>
          <p:nvSpPr>
            <p:cNvPr id="2040" name="Google Shape;2040;p7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7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 name="Google Shape;2042;p79"/>
          <p:cNvGrpSpPr/>
          <p:nvPr/>
        </p:nvGrpSpPr>
        <p:grpSpPr>
          <a:xfrm>
            <a:off x="8102855" y="3470312"/>
            <a:ext cx="309429" cy="267000"/>
            <a:chOff x="6742064" y="3750480"/>
            <a:chExt cx="399315" cy="344560"/>
          </a:xfrm>
        </p:grpSpPr>
        <p:sp>
          <p:nvSpPr>
            <p:cNvPr id="2043" name="Google Shape;2043;p7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7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 name="Google Shape;2045;p79"/>
          <p:cNvGrpSpPr/>
          <p:nvPr/>
        </p:nvGrpSpPr>
        <p:grpSpPr>
          <a:xfrm>
            <a:off x="7641874" y="3821360"/>
            <a:ext cx="180437" cy="281608"/>
            <a:chOff x="7248525" y="3739696"/>
            <a:chExt cx="230531" cy="359790"/>
          </a:xfrm>
        </p:grpSpPr>
        <p:sp>
          <p:nvSpPr>
            <p:cNvPr id="2046" name="Google Shape;2046;p7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7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 name="Google Shape;2048;p79"/>
          <p:cNvGrpSpPr/>
          <p:nvPr/>
        </p:nvGrpSpPr>
        <p:grpSpPr>
          <a:xfrm>
            <a:off x="7887794" y="3464584"/>
            <a:ext cx="162896" cy="278710"/>
            <a:chOff x="7601242" y="3729267"/>
            <a:chExt cx="222566" cy="380803"/>
          </a:xfrm>
        </p:grpSpPr>
        <p:sp>
          <p:nvSpPr>
            <p:cNvPr id="2049" name="Google Shape;2049;p7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7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1" name="Google Shape;2051;p79"/>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52" name="Google Shape;2052;p79"/>
          <p:cNvGrpSpPr/>
          <p:nvPr/>
        </p:nvGrpSpPr>
        <p:grpSpPr>
          <a:xfrm>
            <a:off x="7377439" y="3465724"/>
            <a:ext cx="193543" cy="275990"/>
            <a:chOff x="8304647" y="3738687"/>
            <a:chExt cx="225076" cy="320956"/>
          </a:xfrm>
        </p:grpSpPr>
        <p:sp>
          <p:nvSpPr>
            <p:cNvPr id="2053" name="Google Shape;2053;p7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7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7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 name="Google Shape;2056;p79"/>
          <p:cNvGrpSpPr/>
          <p:nvPr/>
        </p:nvGrpSpPr>
        <p:grpSpPr>
          <a:xfrm>
            <a:off x="7649932" y="3465724"/>
            <a:ext cx="178492" cy="275990"/>
            <a:chOff x="8615101" y="3738687"/>
            <a:chExt cx="207573" cy="320956"/>
          </a:xfrm>
        </p:grpSpPr>
        <p:sp>
          <p:nvSpPr>
            <p:cNvPr id="2057" name="Google Shape;2057;p7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7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7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0" name="Google Shape;2060;p79"/>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1" name="Google Shape;2061;p79"/>
          <p:cNvGrpSpPr/>
          <p:nvPr/>
        </p:nvGrpSpPr>
        <p:grpSpPr>
          <a:xfrm>
            <a:off x="7875463" y="3868385"/>
            <a:ext cx="187557" cy="187557"/>
            <a:chOff x="8565775" y="671075"/>
            <a:chExt cx="441000" cy="441000"/>
          </a:xfrm>
        </p:grpSpPr>
        <p:sp>
          <p:nvSpPr>
            <p:cNvPr id="2062" name="Google Shape;2062;p7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7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4" name="Google Shape;2064;p79"/>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79"/>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6" name="Google Shape;2066;p79"/>
          <p:cNvGrpSpPr/>
          <p:nvPr/>
        </p:nvGrpSpPr>
        <p:grpSpPr>
          <a:xfrm>
            <a:off x="6029935" y="2940910"/>
            <a:ext cx="587865" cy="517731"/>
            <a:chOff x="6000718" y="3070557"/>
            <a:chExt cx="587865" cy="517731"/>
          </a:xfrm>
        </p:grpSpPr>
        <p:sp>
          <p:nvSpPr>
            <p:cNvPr id="2067" name="Google Shape;2067;p7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7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7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7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7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7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7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7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7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7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 name="Google Shape;2077;p79"/>
          <p:cNvGrpSpPr/>
          <p:nvPr/>
        </p:nvGrpSpPr>
        <p:grpSpPr>
          <a:xfrm>
            <a:off x="6044740" y="3584570"/>
            <a:ext cx="557665" cy="516387"/>
            <a:chOff x="6015523" y="3714217"/>
            <a:chExt cx="557665" cy="516387"/>
          </a:xfrm>
        </p:grpSpPr>
        <p:grpSp>
          <p:nvGrpSpPr>
            <p:cNvPr id="2078" name="Google Shape;2078;p79"/>
            <p:cNvGrpSpPr/>
            <p:nvPr/>
          </p:nvGrpSpPr>
          <p:grpSpPr>
            <a:xfrm>
              <a:off x="6036094" y="3716980"/>
              <a:ext cx="529822" cy="510480"/>
              <a:chOff x="3148311" y="-545634"/>
              <a:chExt cx="1006118" cy="969572"/>
            </a:xfrm>
          </p:grpSpPr>
          <p:sp>
            <p:nvSpPr>
              <p:cNvPr id="2079" name="Google Shape;2079;p7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7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7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7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7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7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7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7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7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7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9" name="Google Shape;2089;p7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 name="Google Shape;2090;p79"/>
          <p:cNvGrpSpPr/>
          <p:nvPr/>
        </p:nvGrpSpPr>
        <p:grpSpPr>
          <a:xfrm>
            <a:off x="6673522" y="2943981"/>
            <a:ext cx="576302" cy="511871"/>
            <a:chOff x="6644304" y="3073628"/>
            <a:chExt cx="576302" cy="511871"/>
          </a:xfrm>
        </p:grpSpPr>
        <p:grpSp>
          <p:nvGrpSpPr>
            <p:cNvPr id="2091" name="Google Shape;2091;p79"/>
            <p:cNvGrpSpPr/>
            <p:nvPr/>
          </p:nvGrpSpPr>
          <p:grpSpPr>
            <a:xfrm>
              <a:off x="6712169" y="3073651"/>
              <a:ext cx="481611" cy="506713"/>
              <a:chOff x="1833536" y="-546641"/>
              <a:chExt cx="914567" cy="962419"/>
            </a:xfrm>
          </p:grpSpPr>
          <p:grpSp>
            <p:nvGrpSpPr>
              <p:cNvPr id="2092" name="Google Shape;2092;p79"/>
              <p:cNvGrpSpPr/>
              <p:nvPr/>
            </p:nvGrpSpPr>
            <p:grpSpPr>
              <a:xfrm>
                <a:off x="1833536" y="-524249"/>
                <a:ext cx="914567" cy="940027"/>
                <a:chOff x="1833536" y="-524249"/>
                <a:chExt cx="914567" cy="940027"/>
              </a:xfrm>
            </p:grpSpPr>
            <p:sp>
              <p:nvSpPr>
                <p:cNvPr id="2093" name="Google Shape;2093;p7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7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7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7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7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8" name="Google Shape;2098;p7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7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7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7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2" name="Google Shape;2102;p7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 name="Google Shape;2103;p79"/>
          <p:cNvGrpSpPr/>
          <p:nvPr/>
        </p:nvGrpSpPr>
        <p:grpSpPr>
          <a:xfrm>
            <a:off x="752796" y="2869970"/>
            <a:ext cx="2622876" cy="1333540"/>
            <a:chOff x="238125" y="1038125"/>
            <a:chExt cx="7146800" cy="3633625"/>
          </a:xfrm>
        </p:grpSpPr>
        <p:sp>
          <p:nvSpPr>
            <p:cNvPr id="2104" name="Google Shape;2104;p7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7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7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7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7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7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7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7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7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7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7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7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7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7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7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7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7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7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7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7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7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7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7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7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7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7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7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7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7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7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7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7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7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7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7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7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7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7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7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7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7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7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7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7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7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7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7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7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7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7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7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7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7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7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7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7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7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7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7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7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7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7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7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7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7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7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7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7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7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7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7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7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7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7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7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7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7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7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7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7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7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7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7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7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7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7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7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7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7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7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7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7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7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7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7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7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7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7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7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7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7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7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7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7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7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7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7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7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7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7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7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7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7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7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7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7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7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7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7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7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7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7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7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7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7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7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7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7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7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7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7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7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7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7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7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7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7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7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7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7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7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7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7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7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7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7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7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7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7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7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7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7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7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7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7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7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7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7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7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7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7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7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7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7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7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7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7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7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7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7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7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7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7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7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7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7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7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7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7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7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7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7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7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7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7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7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7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7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7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7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7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7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7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7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7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7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7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7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7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7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7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7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7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7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7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7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7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7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7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7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7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7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7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7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7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7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7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7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7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7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7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7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7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7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7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7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7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7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7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7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7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7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7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7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7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7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7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7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7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7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7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7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7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7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7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7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7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7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7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7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7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7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7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7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7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7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7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7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7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7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7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7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7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7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7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7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7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7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7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7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7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7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7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7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7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7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7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7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7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7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7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7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7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7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7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7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7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7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7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7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7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7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7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7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7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7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7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7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7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7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7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7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7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7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7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7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7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7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7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7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7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7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7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7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7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7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7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7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7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7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7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7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7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7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7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7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7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7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7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7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7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7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7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7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7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7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7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7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7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7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7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7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7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7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7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7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7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7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7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7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7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7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7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7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7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7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7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7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7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7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7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7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7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7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7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7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7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7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7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7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7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7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7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7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7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7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7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7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7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7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7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7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7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7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7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7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7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7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7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7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7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7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7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7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7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7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7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7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7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7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7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7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7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7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7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7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7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7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7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7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7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7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7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7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7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7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7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7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7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7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7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7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7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7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7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7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7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7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7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7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7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7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7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7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7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7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7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7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7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7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7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7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7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7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7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7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7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7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7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7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7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7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7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7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7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7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7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7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7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7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7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7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7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7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7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7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7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7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7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7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7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7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7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7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7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7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7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7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7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7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7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7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7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7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7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7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7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7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7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7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7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7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7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7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7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7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7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7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7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7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7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7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7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7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7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7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7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7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7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7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7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7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7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7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7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7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7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7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7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7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7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7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7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7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7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7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7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7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7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7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7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7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7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7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7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7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7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7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7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7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7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7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7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7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7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7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7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7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7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7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7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7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7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7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7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7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7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7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7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7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7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7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7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7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7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7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7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7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7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7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7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7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7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7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7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7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7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7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7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7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7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7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7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7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7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7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7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7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7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7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7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7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7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7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7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7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7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7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7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7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7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7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7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7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7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7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7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7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7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7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7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7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7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7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7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7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7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7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7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7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7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7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7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7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7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7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7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7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7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7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7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7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7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7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7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7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7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7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7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7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7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7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7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7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7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7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7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7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7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7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7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7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7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7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7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7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7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7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7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7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7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7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7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7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7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7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7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7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7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7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7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7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7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7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7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7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7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7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7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7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7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7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7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7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7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7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7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7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7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7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7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7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7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7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7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7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7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7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7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7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7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7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7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7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7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7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7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7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7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7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7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7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7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7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7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7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7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7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7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7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7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7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7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7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7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7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7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7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7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7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7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7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7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7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7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7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7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7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7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7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7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7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7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7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7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7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7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7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7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7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7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7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7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7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7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7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7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7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7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7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7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7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7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7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7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7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7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7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7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7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7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7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7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7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7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7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7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7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7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7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7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7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7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7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7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7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7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7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7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7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7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7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7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7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7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7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7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7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7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7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7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7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7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7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7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7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7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7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7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7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7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7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7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7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7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7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7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7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7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7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7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7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7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7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7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7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7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7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7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7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7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7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7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7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7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7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7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7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7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7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7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7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7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7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7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7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7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7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7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7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7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7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7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7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7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7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7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7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7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7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7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7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7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7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7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7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7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7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7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7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7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7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7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7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7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7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7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7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7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7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7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7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7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7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7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7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7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7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7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7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7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7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7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7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7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7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7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7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7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7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7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7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7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7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7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7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7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7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7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7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7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7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7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7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7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7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7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7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7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7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7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7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7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7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7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7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7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7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7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7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7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7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7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7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7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7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7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7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7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7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7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7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7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7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7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7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7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7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7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7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7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7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7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7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7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7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7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7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7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7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7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7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7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7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7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7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7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7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7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7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7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7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7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7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7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7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7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7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7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7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7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7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7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7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7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7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7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7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7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7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7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7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7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7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7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7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7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7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7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7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7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7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7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7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7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7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7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7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7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7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7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7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7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7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7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7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7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7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7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7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7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7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7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7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7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7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7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76" name="Google Shape;3676;p79"/>
          <p:cNvGrpSpPr/>
          <p:nvPr/>
        </p:nvGrpSpPr>
        <p:grpSpPr>
          <a:xfrm>
            <a:off x="5938558" y="1033351"/>
            <a:ext cx="2435960" cy="1297725"/>
            <a:chOff x="233350" y="949250"/>
            <a:chExt cx="7137300" cy="3802300"/>
          </a:xfrm>
        </p:grpSpPr>
        <p:sp>
          <p:nvSpPr>
            <p:cNvPr id="3677" name="Google Shape;3677;p7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7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7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7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7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7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7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7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7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7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7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7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7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7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7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7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7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7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7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7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7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7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7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7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7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7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7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7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7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7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7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7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7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7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7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7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7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7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7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7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7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7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7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7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7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7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7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7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7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7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7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8" name="Google Shape;3728;p79"/>
          <p:cNvGrpSpPr/>
          <p:nvPr/>
        </p:nvGrpSpPr>
        <p:grpSpPr>
          <a:xfrm>
            <a:off x="731715" y="995041"/>
            <a:ext cx="2665073" cy="1317140"/>
            <a:chOff x="793334" y="1192826"/>
            <a:chExt cx="2665073" cy="1317140"/>
          </a:xfrm>
        </p:grpSpPr>
        <p:sp>
          <p:nvSpPr>
            <p:cNvPr id="3729" name="Google Shape;3729;p79"/>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7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7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7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7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7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79"/>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7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7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7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7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7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7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7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7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7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7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7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7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7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7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7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7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7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7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79"/>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7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7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7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7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7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7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7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7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7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7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7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7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7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7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7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7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7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79"/>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7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7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79"/>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7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7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7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79"/>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79"/>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79"/>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79"/>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79"/>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79"/>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79"/>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79"/>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79"/>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79"/>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79"/>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79"/>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7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7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7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79"/>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7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79"/>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79"/>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79"/>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7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7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7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79"/>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79"/>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79"/>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79"/>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7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79"/>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79"/>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79"/>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79"/>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79"/>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79"/>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79"/>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79"/>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79"/>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79"/>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79"/>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79"/>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79"/>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79"/>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79"/>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79"/>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79"/>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79"/>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79"/>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79"/>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7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79"/>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79"/>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79"/>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7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7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7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79"/>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7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7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7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7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79"/>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79"/>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79"/>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79"/>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79"/>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79"/>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7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79"/>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79"/>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79"/>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79"/>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79"/>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79"/>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7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7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7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79"/>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79"/>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79"/>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79"/>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79"/>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79"/>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79"/>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79"/>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79"/>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79"/>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79"/>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79"/>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79"/>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79"/>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79"/>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79"/>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79"/>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79"/>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79"/>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79"/>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79"/>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79"/>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79"/>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7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7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7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79"/>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7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7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79"/>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79"/>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79"/>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79"/>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7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7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7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7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7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79"/>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7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79"/>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7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7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7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7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7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7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7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7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7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7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7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79"/>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7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7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7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7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7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79"/>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79"/>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79"/>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7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79"/>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7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7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7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7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79"/>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7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7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7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7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7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7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79"/>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79"/>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79"/>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79"/>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7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79"/>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79"/>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7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7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79"/>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79"/>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7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79"/>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79"/>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79"/>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79"/>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7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79"/>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79"/>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79"/>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79"/>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79"/>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79"/>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79"/>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79"/>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7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79"/>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79"/>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79"/>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7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79"/>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79"/>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7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7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7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7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79"/>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79"/>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79"/>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79"/>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79"/>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79"/>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79"/>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79"/>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79"/>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79"/>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79"/>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79"/>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79"/>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79"/>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7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7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7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79"/>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79"/>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7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79"/>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79"/>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79"/>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79"/>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79"/>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79"/>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79"/>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7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7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7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79"/>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79"/>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79"/>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79"/>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79"/>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79"/>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7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7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79"/>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79"/>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7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7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79"/>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7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7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7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79"/>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79"/>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7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79"/>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79"/>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79"/>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79"/>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79"/>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7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79"/>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79"/>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7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79"/>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79"/>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79"/>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79"/>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79"/>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79"/>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79"/>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79"/>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7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79"/>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79"/>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79"/>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7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7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7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7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79"/>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7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7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79"/>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79"/>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79"/>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7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79"/>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7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7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7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7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79"/>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7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7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7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7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7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7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79"/>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7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7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79"/>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79"/>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7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79"/>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79"/>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79"/>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79"/>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79"/>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79"/>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79"/>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79"/>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79"/>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79"/>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79"/>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79"/>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79"/>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7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7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79"/>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79"/>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79"/>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79"/>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79"/>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79"/>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79"/>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79"/>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79"/>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79"/>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79"/>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7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79"/>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79"/>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79"/>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79"/>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79"/>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7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79"/>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79"/>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79"/>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79"/>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79"/>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79"/>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79"/>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7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79"/>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79"/>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7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79"/>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7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79"/>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7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7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79"/>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79"/>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7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79"/>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79"/>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79"/>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79"/>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7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79"/>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7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79"/>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79"/>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79"/>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7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79"/>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7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79"/>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79"/>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79"/>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79"/>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79"/>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79"/>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79"/>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79"/>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79"/>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79"/>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79"/>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79"/>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79"/>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7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7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7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7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7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7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7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7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7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7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79"/>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79"/>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7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7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7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7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79"/>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79"/>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79"/>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79"/>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79"/>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79"/>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7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7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7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7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79"/>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7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7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79"/>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79"/>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79"/>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79"/>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79"/>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79"/>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79"/>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7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79"/>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79"/>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79"/>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7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79"/>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79"/>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79"/>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79"/>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79"/>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79"/>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79"/>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79"/>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79"/>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79"/>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79"/>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79"/>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79"/>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7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79"/>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79"/>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79"/>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79"/>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79"/>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79"/>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79"/>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79"/>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79"/>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79"/>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79"/>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79"/>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7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79"/>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79"/>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79"/>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7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7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7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7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7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79"/>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7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79"/>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7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79"/>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79"/>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79"/>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7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7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7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79"/>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7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7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7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79"/>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7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79"/>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79"/>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79"/>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79"/>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79"/>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79"/>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79"/>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79"/>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79"/>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79"/>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79"/>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79"/>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79"/>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79"/>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79"/>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79"/>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79"/>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79"/>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79"/>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7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79"/>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79"/>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7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7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7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7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79"/>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7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7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79"/>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79"/>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7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7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7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79"/>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7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7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7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7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7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7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7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79"/>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7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7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79"/>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7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79"/>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7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79"/>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79"/>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7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7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7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79"/>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79"/>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79"/>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79"/>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79"/>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79"/>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7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7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79"/>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7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7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7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7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7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7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7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7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7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7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7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7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7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7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7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7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7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7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7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79"/>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79"/>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79"/>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79"/>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79"/>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7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7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79"/>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7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7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7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7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7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7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79"/>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79"/>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79"/>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7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7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7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79"/>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79"/>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79"/>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7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79"/>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79"/>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79"/>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7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79"/>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79"/>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79"/>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79"/>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79"/>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79"/>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79"/>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7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7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79"/>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7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79"/>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79"/>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79"/>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79"/>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79"/>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79"/>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7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79"/>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79"/>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79"/>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79"/>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7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7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7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7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7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7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7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7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7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7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79"/>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7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7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7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7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7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7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7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79"/>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7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7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79"/>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79"/>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79"/>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79"/>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79"/>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79"/>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79"/>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79"/>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79"/>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79"/>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7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7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79"/>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7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7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79"/>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7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79"/>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79"/>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79"/>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79"/>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79"/>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7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79"/>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79"/>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79"/>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79"/>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79"/>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79"/>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7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79"/>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79"/>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79"/>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79"/>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79"/>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79"/>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79"/>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79"/>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79"/>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79"/>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79"/>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79"/>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7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7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7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7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7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7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7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7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79"/>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7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7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7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7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7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7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7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7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79"/>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79"/>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7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7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79"/>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79"/>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79"/>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7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7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79"/>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7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79"/>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7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7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7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7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7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7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79"/>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7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79"/>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7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7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7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79"/>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79"/>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79"/>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79"/>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79"/>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79"/>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79"/>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79"/>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79"/>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7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79"/>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79"/>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79"/>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7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79"/>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7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7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7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79"/>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79"/>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7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7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7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7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79"/>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79"/>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79"/>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7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7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7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79"/>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7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79"/>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7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7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7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7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7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7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7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7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79"/>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7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7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7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7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7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79"/>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79"/>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7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7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7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7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7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7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79"/>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7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7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7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7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79"/>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7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79"/>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79"/>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7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7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7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7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7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7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7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79"/>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7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79"/>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79"/>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79"/>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79"/>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7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79"/>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7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79"/>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7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7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79"/>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7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7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79"/>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7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7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79"/>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7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7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7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7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79"/>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7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79"/>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7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79"/>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79"/>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79"/>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79"/>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79"/>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79"/>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79"/>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79"/>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79"/>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79"/>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79"/>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79"/>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79"/>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79"/>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79"/>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7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79"/>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79"/>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79"/>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7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79"/>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79"/>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79"/>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7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7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79"/>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79"/>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79"/>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79"/>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7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79"/>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7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7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79"/>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79"/>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79"/>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79"/>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79"/>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79"/>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79"/>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79"/>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7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79"/>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79"/>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79"/>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79"/>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79"/>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79"/>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7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79"/>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79"/>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79"/>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79"/>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79"/>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79"/>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79"/>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79"/>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79"/>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79"/>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79"/>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79"/>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79"/>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7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7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7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79"/>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79"/>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79"/>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79"/>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7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79"/>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79"/>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79"/>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79"/>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79"/>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79"/>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7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7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7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7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79"/>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7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7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7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79"/>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7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79"/>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7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7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7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7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7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79"/>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7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79"/>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7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7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7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7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7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79"/>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79"/>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7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7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7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7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79"/>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79"/>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7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7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7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7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7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7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79"/>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7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7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7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79"/>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79"/>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7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7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79"/>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79"/>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79"/>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7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79"/>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79"/>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79"/>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79"/>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79"/>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79"/>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79"/>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79"/>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79"/>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7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79"/>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79"/>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7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7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7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7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7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7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79"/>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79"/>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79"/>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79"/>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7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7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79"/>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79"/>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7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79"/>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79"/>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7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7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7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79"/>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79"/>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79"/>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79"/>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7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79"/>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79"/>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79"/>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79"/>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7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79"/>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79"/>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79"/>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79"/>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79"/>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79"/>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79"/>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79"/>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79"/>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7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7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79"/>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7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79"/>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7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7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7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7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7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79"/>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79"/>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79"/>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79"/>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79"/>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7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79"/>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79"/>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79"/>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7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7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7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7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7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7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7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79"/>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7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79"/>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79"/>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79"/>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79"/>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79"/>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7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7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79"/>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79"/>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79"/>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79"/>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79"/>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79"/>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79"/>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79"/>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7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79"/>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7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79"/>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79"/>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79"/>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79"/>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79"/>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79"/>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79"/>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79"/>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79"/>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79"/>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79"/>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79"/>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7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7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7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7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79"/>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7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79"/>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7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7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7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7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7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7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7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79"/>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79"/>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79"/>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79"/>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79"/>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7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7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79"/>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79"/>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7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79"/>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7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79"/>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79"/>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79"/>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79"/>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79"/>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79"/>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7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79"/>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79"/>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79"/>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79"/>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79"/>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7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79"/>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79"/>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79"/>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79"/>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7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79"/>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7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79"/>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79"/>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7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79"/>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79"/>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79"/>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79"/>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7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7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7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7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7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79"/>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7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7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79"/>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7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79"/>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79"/>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79"/>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79"/>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7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79"/>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79"/>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79"/>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79"/>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79"/>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79"/>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79"/>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79"/>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79"/>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79"/>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79"/>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79"/>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79"/>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79"/>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79"/>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79"/>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79"/>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79"/>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79"/>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79"/>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79"/>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79"/>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79"/>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79"/>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79"/>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79"/>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79"/>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79"/>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79"/>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79"/>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79"/>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79"/>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7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79"/>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79"/>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79"/>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79"/>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7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79"/>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79"/>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7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79"/>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79"/>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79"/>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79"/>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79"/>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79"/>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79"/>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7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7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79"/>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7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7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7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79"/>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79"/>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79"/>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79"/>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79"/>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79"/>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79"/>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79"/>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79"/>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7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79"/>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7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79"/>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79"/>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79"/>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7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7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7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79"/>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79"/>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79"/>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7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79"/>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79"/>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79"/>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79"/>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79"/>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79"/>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79"/>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79"/>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79"/>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7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79"/>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79"/>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79"/>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79"/>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79"/>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79"/>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79"/>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7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7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7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7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7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7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7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7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7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79"/>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79"/>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79"/>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7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7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79"/>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7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7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7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79"/>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7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7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79"/>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79"/>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79"/>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7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79"/>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79"/>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7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7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79"/>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79"/>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7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79"/>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79"/>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79"/>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79"/>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79"/>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79"/>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7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79"/>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79"/>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79"/>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7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79"/>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7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79"/>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79"/>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79"/>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79"/>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79"/>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7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79"/>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79"/>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79"/>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7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79"/>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79"/>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79"/>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79"/>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79"/>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79"/>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7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79"/>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7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79"/>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79"/>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79"/>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7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79"/>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79"/>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79"/>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7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7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7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7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79"/>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7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79"/>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79"/>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79"/>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79"/>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79"/>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79"/>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7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79"/>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79"/>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79"/>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79"/>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79"/>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79"/>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79"/>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79"/>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79"/>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7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7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79"/>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79"/>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79"/>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7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7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7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7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79"/>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79"/>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79"/>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7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79"/>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79"/>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7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7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7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7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79"/>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79"/>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7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79"/>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7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79"/>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79"/>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79"/>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7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79"/>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79"/>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79"/>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79"/>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79"/>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79"/>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79"/>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7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7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79"/>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79"/>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79"/>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7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7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7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7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79"/>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7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7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7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79"/>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7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79"/>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7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79"/>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79"/>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79"/>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79"/>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79"/>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79"/>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79"/>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79"/>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79"/>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79"/>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79"/>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79"/>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79"/>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79"/>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79"/>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79"/>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7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79"/>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79"/>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79"/>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7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7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7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79"/>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79"/>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79"/>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79"/>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79"/>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7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79"/>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79"/>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7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79"/>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79"/>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79"/>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7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7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79"/>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7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7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79"/>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7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79"/>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7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7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79"/>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79"/>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79"/>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79"/>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7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7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7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79"/>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79"/>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79"/>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7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79"/>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7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79"/>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7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79"/>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79"/>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79"/>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79"/>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79"/>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79"/>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79"/>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79"/>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79"/>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79"/>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7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7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7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7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7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7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7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7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7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79"/>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79"/>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7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79"/>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79"/>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79"/>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79"/>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7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79"/>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79"/>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79"/>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79"/>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7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79"/>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79"/>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79"/>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79"/>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79"/>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79"/>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79"/>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79"/>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79"/>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79"/>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79"/>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79"/>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79"/>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79"/>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79"/>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79"/>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79"/>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79"/>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79"/>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79"/>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79"/>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79"/>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7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79"/>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79"/>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79"/>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7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7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7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79"/>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79"/>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7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79"/>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79"/>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7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79"/>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79"/>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79"/>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79"/>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79"/>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79"/>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79"/>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79"/>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7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79"/>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79"/>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79"/>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79"/>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79"/>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79"/>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79"/>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79"/>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79"/>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79"/>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7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79"/>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79"/>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79"/>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79"/>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79"/>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7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79"/>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7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79"/>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79"/>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7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79"/>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79"/>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7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7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7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79"/>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7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79"/>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79"/>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7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7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79"/>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7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79"/>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79"/>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79"/>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79"/>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79"/>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79"/>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79"/>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79"/>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79"/>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79"/>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7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79"/>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79"/>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79"/>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79"/>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79"/>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79"/>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79"/>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7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79"/>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7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7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7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7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7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7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7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7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79"/>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79"/>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79"/>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79"/>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79"/>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79"/>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79"/>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79"/>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79"/>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79"/>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79"/>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79"/>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79"/>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79"/>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79"/>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79"/>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79"/>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7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7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79"/>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79"/>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79"/>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79"/>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79"/>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79"/>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79"/>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79"/>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79"/>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79"/>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79"/>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79"/>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7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79"/>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7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79"/>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7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7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7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79"/>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7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79"/>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79"/>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7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7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7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7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7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79"/>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79"/>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7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7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7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79"/>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79"/>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79"/>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7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7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79"/>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7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7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7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79"/>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79"/>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7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7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7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7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7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7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79"/>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79"/>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79"/>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7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7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79"/>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7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79"/>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79"/>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79"/>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79"/>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79"/>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7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79"/>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7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7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7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7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79"/>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79"/>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79"/>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79"/>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79"/>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79"/>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79"/>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7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79"/>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7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79"/>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79"/>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79"/>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79"/>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79"/>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79"/>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79"/>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79"/>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7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79"/>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79"/>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7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7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7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79"/>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7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79"/>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79"/>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79"/>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79"/>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79"/>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79"/>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79"/>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79"/>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79"/>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7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79"/>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79"/>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79"/>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7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79"/>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7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7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79"/>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79"/>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7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7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7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79"/>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7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79"/>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79"/>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79"/>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7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79"/>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79"/>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79"/>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7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7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79"/>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79"/>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79"/>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7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79"/>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7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79"/>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7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7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7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7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79"/>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79"/>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79"/>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79"/>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79"/>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7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79"/>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79"/>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79"/>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79"/>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79"/>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79"/>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79"/>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79"/>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79"/>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79"/>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79"/>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79"/>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79"/>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7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7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7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79"/>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79"/>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79"/>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7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7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7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79"/>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7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7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79"/>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79"/>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7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7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7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79"/>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7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79"/>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79"/>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79"/>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79"/>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79"/>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79"/>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79"/>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79"/>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7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7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7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7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7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79"/>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7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7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7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7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7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7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7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7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7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79"/>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7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79"/>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79"/>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79"/>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79"/>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7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79"/>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79"/>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79"/>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79"/>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79"/>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79"/>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79"/>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7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7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79"/>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79"/>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79"/>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79"/>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79"/>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79"/>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79"/>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79"/>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79"/>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79"/>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79"/>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79"/>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79"/>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79"/>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79"/>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7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7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7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7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79"/>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79"/>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79"/>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7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79"/>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7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79"/>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79"/>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79"/>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79"/>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79"/>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79"/>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79"/>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7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79"/>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79"/>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79"/>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79"/>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7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79"/>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79"/>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79"/>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7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79"/>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7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7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7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7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79"/>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79"/>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79"/>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7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79"/>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79"/>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79"/>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79"/>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79"/>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7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79"/>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79"/>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79"/>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79"/>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79"/>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79"/>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79"/>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7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79"/>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7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7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7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7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7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7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7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7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79"/>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7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7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7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7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7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79"/>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79"/>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79"/>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7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79"/>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79"/>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79"/>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7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7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7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7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79"/>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7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7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7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7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7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79"/>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7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79"/>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79"/>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79"/>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79"/>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79"/>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79"/>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7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7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7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7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7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79"/>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7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79"/>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79"/>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7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79"/>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7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7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7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79"/>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79"/>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79"/>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79"/>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79"/>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7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7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7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79"/>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79"/>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79"/>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79"/>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7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7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79"/>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79"/>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79"/>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79"/>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7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79"/>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7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79"/>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79"/>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79"/>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7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7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7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7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7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79"/>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7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79"/>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7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7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7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7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7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7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79"/>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7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7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79"/>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79"/>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79"/>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79"/>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7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79"/>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79"/>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79"/>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7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79"/>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79"/>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79"/>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79"/>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7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79"/>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79"/>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79"/>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79"/>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79"/>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79"/>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79"/>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7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7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7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79"/>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7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79"/>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79"/>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79"/>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79"/>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7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79"/>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79"/>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79"/>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7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7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79"/>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7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7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7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7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7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7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7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7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7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7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7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7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7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7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7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7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79"/>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79"/>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7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7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7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79"/>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7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7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7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7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7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79"/>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7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7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7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7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7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7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7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79"/>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79"/>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79"/>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79"/>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79"/>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7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79"/>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79"/>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79"/>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7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79"/>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79"/>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7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7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79"/>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79"/>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7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7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7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7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7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7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7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7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79"/>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79"/>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7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7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7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7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7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7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7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7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7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7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7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7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79"/>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7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79"/>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79"/>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7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7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7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79"/>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7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7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7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79"/>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79"/>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79"/>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79"/>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7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79"/>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7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79"/>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79"/>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7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79"/>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79"/>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79"/>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79"/>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79"/>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79"/>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79"/>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7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79"/>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79"/>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79"/>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79"/>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7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7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7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79"/>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79"/>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7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7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79"/>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79"/>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79"/>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79"/>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7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7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79"/>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7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7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7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79"/>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7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79"/>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7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7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79"/>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7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7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7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7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7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7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79"/>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7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7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7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7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79"/>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79"/>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79"/>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79"/>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79"/>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79"/>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7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79"/>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79"/>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79"/>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79"/>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79"/>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79"/>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79"/>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79"/>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7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7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79"/>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79"/>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7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79"/>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79"/>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7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7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7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7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79"/>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79"/>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79"/>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79"/>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79"/>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79"/>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79"/>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79"/>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79"/>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79"/>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79"/>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7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79"/>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79"/>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7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79"/>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79"/>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7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7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7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79"/>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7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79"/>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7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79"/>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7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79"/>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79"/>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79"/>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79"/>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7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7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7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79"/>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79"/>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79"/>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79"/>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79"/>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79"/>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79"/>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79"/>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7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79"/>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79"/>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79"/>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79"/>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7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7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79"/>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79"/>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7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79"/>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79"/>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79"/>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79"/>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79"/>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79"/>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79"/>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79"/>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79"/>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79"/>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79"/>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79"/>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7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79"/>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79"/>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79"/>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79"/>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79"/>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79"/>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79"/>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79"/>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79"/>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7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7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7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7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7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7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7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79"/>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79"/>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7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79"/>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79"/>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79"/>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79"/>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7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79"/>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79"/>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79"/>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79"/>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79"/>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79"/>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79"/>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79"/>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79"/>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7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7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79"/>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79"/>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79"/>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7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79"/>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79"/>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79"/>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7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79"/>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79"/>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7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7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7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79"/>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79"/>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7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79"/>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79"/>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79"/>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79"/>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79"/>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7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7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7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7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7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7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7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7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7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7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7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7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7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7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7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7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7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7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7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7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7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7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7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7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7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7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7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7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7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7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7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7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7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7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7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7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7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7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7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7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7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7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7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7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7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7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7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7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79"/>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79"/>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7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79"/>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79"/>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7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79"/>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79"/>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79"/>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79"/>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79"/>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79"/>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79"/>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79"/>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79"/>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79"/>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79"/>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79"/>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79"/>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79"/>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79"/>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79"/>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79"/>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79"/>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7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79"/>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7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79"/>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7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7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79"/>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79"/>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79"/>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79"/>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79"/>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79"/>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7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7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79"/>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79"/>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79"/>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7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79"/>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79"/>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79"/>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7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7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79"/>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7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79"/>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7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79"/>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7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7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79"/>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7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7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79"/>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7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79"/>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7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7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79"/>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7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7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79"/>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7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7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79"/>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7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7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79"/>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7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79"/>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79"/>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79"/>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7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79"/>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79"/>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79"/>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79"/>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7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79"/>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79"/>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79"/>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79"/>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79"/>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79"/>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7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7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79"/>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79"/>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7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79"/>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7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79"/>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7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79"/>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79"/>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79"/>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7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7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79"/>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79"/>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79"/>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79"/>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79"/>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79"/>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79"/>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79"/>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79"/>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7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79"/>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79"/>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7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7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79"/>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7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79"/>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79"/>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7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7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79"/>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79"/>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7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79"/>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79"/>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79"/>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79"/>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79"/>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79"/>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7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79"/>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79"/>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7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79"/>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79"/>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79"/>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79"/>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79"/>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79"/>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79"/>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79"/>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79"/>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79"/>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7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7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79"/>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7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7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7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7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7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79"/>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7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7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7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7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7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79"/>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7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7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7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7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79"/>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7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79"/>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7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79"/>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7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7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7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79"/>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7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79"/>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79"/>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79"/>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79"/>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79"/>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79"/>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79"/>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79"/>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79"/>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79"/>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79"/>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79"/>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7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79"/>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79"/>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79"/>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79"/>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79"/>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79"/>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79"/>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79"/>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7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79"/>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79"/>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79"/>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7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7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7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7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7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7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7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7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7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7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7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7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7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7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7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7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7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7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7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7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7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79"/>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7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7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7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79"/>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79"/>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79"/>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79"/>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79"/>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79"/>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79"/>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79"/>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79"/>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79"/>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79"/>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79"/>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79"/>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79"/>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79"/>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79"/>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79"/>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79"/>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7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7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79"/>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7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79"/>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79"/>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7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7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79"/>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79"/>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79"/>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79"/>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7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79"/>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79"/>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7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79"/>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7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7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79"/>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7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7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7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7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7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79"/>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79"/>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79"/>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79"/>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79"/>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79"/>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79"/>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79"/>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79"/>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79"/>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79"/>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79"/>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79"/>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79"/>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79"/>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79"/>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79"/>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79"/>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79"/>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79"/>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79"/>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79"/>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79"/>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79"/>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79"/>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79"/>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79"/>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79"/>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79"/>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79"/>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7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7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7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7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79"/>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79"/>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7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7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79"/>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79"/>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79"/>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7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79"/>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79"/>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79"/>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79"/>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79"/>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79"/>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79"/>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79"/>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79"/>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7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7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79"/>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79"/>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7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7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79"/>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79"/>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7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79"/>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79"/>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79"/>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79"/>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79"/>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79"/>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79"/>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79"/>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79"/>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79"/>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79"/>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79"/>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79"/>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79"/>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79"/>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79"/>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7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79"/>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79"/>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79"/>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79"/>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79"/>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79"/>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79"/>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79"/>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79"/>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79"/>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79"/>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79"/>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79"/>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79"/>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79"/>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79"/>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7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79"/>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79"/>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79"/>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79"/>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7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7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7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79"/>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7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7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7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79"/>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79"/>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7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7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7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7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7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7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7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79"/>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79"/>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7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79"/>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79"/>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79"/>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79"/>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79"/>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79"/>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79"/>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7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79"/>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79"/>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79"/>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79"/>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79"/>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79"/>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79"/>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7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79"/>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79"/>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7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79"/>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7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79"/>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79"/>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79"/>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79"/>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7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7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7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7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7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7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7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7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7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7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7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7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7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79"/>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79"/>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79"/>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79"/>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7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7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7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79"/>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7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7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79"/>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7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7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7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7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7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7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79"/>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7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7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79"/>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7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79"/>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79"/>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79"/>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7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79"/>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79"/>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79"/>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7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79"/>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79"/>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7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7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79"/>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7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7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79"/>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7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7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7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79"/>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79"/>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7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7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7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7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7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7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79"/>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79"/>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7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79"/>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79"/>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7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79"/>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79"/>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79"/>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79"/>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79"/>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79"/>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79"/>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79"/>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79"/>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79"/>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79"/>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79"/>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79"/>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7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79"/>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7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7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79"/>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79"/>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79"/>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79"/>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79"/>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79"/>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79"/>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79"/>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7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7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7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7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79"/>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79"/>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79"/>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79"/>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7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7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7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7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79"/>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79"/>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79"/>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79"/>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79"/>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79"/>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79"/>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79"/>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79"/>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79"/>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79"/>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79"/>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79"/>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79"/>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79"/>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79"/>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79"/>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7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7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7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7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79"/>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7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7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7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7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79"/>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79"/>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79"/>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7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79"/>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79"/>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7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79"/>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7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7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7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7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7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7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7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7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7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7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7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7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7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79"/>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79"/>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79"/>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79"/>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79"/>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79"/>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79"/>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79"/>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7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79"/>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79"/>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79"/>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7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79"/>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79"/>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7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7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79"/>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79"/>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79"/>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79"/>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7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7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7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7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7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7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7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7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7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7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79"/>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79"/>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79"/>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79"/>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79"/>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79"/>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7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79"/>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7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7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7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7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7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7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79"/>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7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7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7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7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7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7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7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79"/>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7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79"/>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79"/>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79"/>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7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79"/>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7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79"/>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79"/>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79"/>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79"/>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79"/>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7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79"/>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79"/>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79"/>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79"/>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79"/>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79"/>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79"/>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79"/>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79"/>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79"/>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7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79"/>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79"/>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79"/>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79"/>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79"/>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79"/>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7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79"/>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79"/>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79"/>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79"/>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79"/>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79"/>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79"/>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79"/>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79"/>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79"/>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79"/>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79"/>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79"/>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7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79"/>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79"/>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79"/>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79"/>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79"/>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79"/>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79"/>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79"/>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79"/>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79"/>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79"/>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79"/>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79"/>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79"/>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7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7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79"/>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79"/>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79"/>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79"/>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79"/>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79"/>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79"/>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7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7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79"/>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79"/>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79"/>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79"/>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79"/>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79"/>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7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79"/>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7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79"/>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79"/>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79"/>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79"/>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79"/>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79"/>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7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79"/>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79"/>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79"/>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79"/>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79"/>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79"/>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79"/>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7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7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7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7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79"/>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79"/>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7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79"/>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7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7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7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7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7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7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7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7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7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7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7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7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7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7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7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7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7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7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7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7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7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7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7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7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7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7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79"/>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7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7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7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7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79"/>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7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79"/>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7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7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7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79"/>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79"/>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79"/>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79"/>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79"/>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79"/>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79"/>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79"/>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79"/>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7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7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7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7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7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7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7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7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7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7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7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7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79"/>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79"/>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79"/>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79"/>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79"/>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7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79"/>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79"/>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79"/>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7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7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7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79"/>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7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79"/>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79"/>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79"/>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79"/>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79"/>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79"/>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79"/>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79"/>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79"/>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79"/>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7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79"/>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79"/>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79"/>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79"/>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79"/>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79"/>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79"/>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79"/>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79"/>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79"/>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79"/>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79"/>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79"/>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79"/>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79"/>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79"/>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79"/>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79"/>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79"/>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79"/>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7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7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7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7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7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7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7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79"/>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79"/>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79"/>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79"/>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7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79"/>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7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7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7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7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79"/>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7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7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7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7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7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7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7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7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7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7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7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79"/>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79"/>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79"/>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79"/>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79"/>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79"/>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79"/>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7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7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7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7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79"/>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79"/>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79"/>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79"/>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79"/>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79"/>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7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7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7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7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7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79"/>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7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7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7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79"/>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7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7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7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7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7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79"/>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79"/>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79"/>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79"/>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7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7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79"/>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79"/>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79"/>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7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79"/>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79"/>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79"/>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7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79"/>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79"/>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7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7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7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7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7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7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7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7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7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7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7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7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7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7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7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7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7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7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7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7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7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7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7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7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7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7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7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7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7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7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79"/>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7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7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79"/>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7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7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7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7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7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7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7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7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7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7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7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7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7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7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7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7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7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7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7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7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79"/>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7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7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7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7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7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7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7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7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7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7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7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7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79"/>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7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7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79"/>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79"/>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7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7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79"/>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79"/>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79"/>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79"/>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79"/>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79"/>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79"/>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79"/>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7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7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7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7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7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7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7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7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7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7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7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7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7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7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7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7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7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7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7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79"/>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7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7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7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7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7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7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79"/>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79"/>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79"/>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79"/>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79"/>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79"/>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79"/>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7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7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7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79"/>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7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79"/>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7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7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7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79"/>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79"/>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79"/>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7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79"/>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7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79"/>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79"/>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79"/>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79"/>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79"/>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79"/>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7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79"/>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79"/>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7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79"/>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79"/>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79"/>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7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79"/>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79"/>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79"/>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79"/>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79"/>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79"/>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79"/>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79"/>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79"/>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79"/>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7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79"/>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7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79"/>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79"/>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79"/>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79"/>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79"/>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79"/>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79"/>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7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79"/>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79"/>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79"/>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79"/>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7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79"/>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79"/>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79"/>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79"/>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7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7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7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79"/>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7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79"/>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79"/>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79"/>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79"/>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79"/>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7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7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7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7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7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79"/>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7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79"/>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7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7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7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79"/>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7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79"/>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7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79"/>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79"/>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79"/>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7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7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79"/>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7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79"/>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7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79"/>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79"/>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79"/>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79"/>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79"/>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79"/>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79"/>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7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7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7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7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7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7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7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7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79"/>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79"/>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79"/>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79"/>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79"/>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79"/>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79"/>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79"/>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79"/>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79"/>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79"/>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79"/>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79"/>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79"/>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79"/>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79"/>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79"/>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79"/>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79"/>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79"/>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79"/>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79"/>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79"/>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7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79"/>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7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79"/>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79"/>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79"/>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79"/>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79"/>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79"/>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79"/>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79"/>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79"/>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79"/>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7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79"/>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7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79"/>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79"/>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79"/>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79"/>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79"/>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79"/>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79"/>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79"/>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79"/>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79"/>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79"/>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79"/>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79"/>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79"/>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79"/>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79"/>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79"/>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79"/>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7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7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7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79"/>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79"/>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79"/>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7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79"/>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79"/>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7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7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79"/>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7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7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79"/>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79"/>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79"/>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79"/>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79"/>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79"/>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79"/>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79"/>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79"/>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7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79"/>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7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79"/>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7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79"/>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79"/>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79"/>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79"/>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79"/>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7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79"/>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79"/>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79"/>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79"/>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79"/>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79"/>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7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79"/>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79"/>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79"/>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79"/>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79"/>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79"/>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79"/>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79"/>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79"/>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79"/>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7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7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79"/>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7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79"/>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7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7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7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7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79"/>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79"/>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79"/>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79"/>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79"/>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79"/>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79"/>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79"/>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79"/>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79"/>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79"/>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79"/>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79"/>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79"/>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79"/>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79"/>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7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79"/>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7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7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7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7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7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7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79"/>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79"/>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79"/>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79"/>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79"/>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79"/>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79"/>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79"/>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79"/>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7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79"/>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7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79"/>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79"/>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79"/>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7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7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7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7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79"/>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79"/>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7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7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79"/>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7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7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79"/>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79"/>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79"/>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79"/>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79"/>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79"/>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7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79"/>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7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7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7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7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79"/>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7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79"/>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7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7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7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7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79"/>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7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79"/>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7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7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79"/>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7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79"/>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79"/>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79"/>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79"/>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79"/>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79"/>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79"/>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7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79"/>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79"/>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79"/>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7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7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79"/>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7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79"/>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79"/>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7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7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79"/>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7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79"/>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79"/>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7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79"/>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79"/>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79"/>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7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79"/>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79"/>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79"/>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79"/>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7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7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7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7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79"/>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7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7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7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79"/>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79"/>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7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79"/>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79"/>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79"/>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7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7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7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7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7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7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7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7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7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7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7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7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7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7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7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7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7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7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7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79"/>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79"/>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7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79"/>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79"/>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7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79"/>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79"/>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7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79"/>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79"/>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79"/>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79"/>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79"/>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79"/>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7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7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79"/>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7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79"/>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7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7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7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7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7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79"/>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79"/>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7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7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79"/>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79"/>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7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79"/>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79"/>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7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7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79"/>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79"/>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79"/>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79"/>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79"/>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7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7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79"/>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7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7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7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7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79"/>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79"/>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79"/>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79"/>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79"/>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7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79"/>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79"/>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7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7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7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7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79"/>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79"/>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79"/>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79"/>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79"/>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79"/>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79"/>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79"/>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79"/>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79"/>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79"/>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79"/>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79"/>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79"/>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79"/>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79"/>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79"/>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79"/>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79"/>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79"/>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79"/>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79"/>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79"/>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79"/>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79"/>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79"/>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79"/>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79"/>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79"/>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79"/>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7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7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7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7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7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7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7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7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7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7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7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7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7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7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7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9"/>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9"/>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9"/>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9"/>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9"/>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79"/>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79"/>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9"/>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9"/>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9"/>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9"/>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79"/>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79"/>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79"/>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9"/>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79"/>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79"/>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79"/>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79"/>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79"/>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79"/>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79"/>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9"/>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79"/>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7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7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7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79"/>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79"/>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7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79"/>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79"/>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79"/>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7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7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79"/>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7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79"/>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79"/>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7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7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7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7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7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9"/>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79"/>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79"/>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79"/>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79"/>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9"/>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7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79"/>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9"/>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79"/>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79"/>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79"/>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7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79"/>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7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7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79"/>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7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7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79"/>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7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9"/>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9"/>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9"/>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7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79"/>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9"/>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9"/>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9"/>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79"/>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79"/>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79"/>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79"/>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7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7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7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7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79"/>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79"/>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7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7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7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7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7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79"/>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7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9"/>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9"/>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9"/>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79"/>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79"/>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9"/>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9"/>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9"/>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79"/>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79"/>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79"/>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7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79"/>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79"/>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79"/>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7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7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7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7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7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79"/>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79"/>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79"/>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79"/>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79"/>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79"/>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79"/>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79"/>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79"/>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79"/>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79"/>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79"/>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79"/>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79"/>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79"/>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79"/>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79"/>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79"/>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79"/>
          <p:cNvGrpSpPr/>
          <p:nvPr/>
        </p:nvGrpSpPr>
        <p:grpSpPr>
          <a:xfrm>
            <a:off x="3450485" y="919691"/>
            <a:ext cx="2310381" cy="1488888"/>
            <a:chOff x="229225" y="549050"/>
            <a:chExt cx="7161750" cy="4615275"/>
          </a:xfrm>
        </p:grpSpPr>
        <p:sp>
          <p:nvSpPr>
            <p:cNvPr id="7697" name="Google Shape;7697;p7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7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7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7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79"/>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7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7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7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7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7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7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7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7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7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7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7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7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7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7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7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7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7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7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7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7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7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7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7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4" name="Google Shape;7814;p79"/>
          <p:cNvGrpSpPr/>
          <p:nvPr/>
        </p:nvGrpSpPr>
        <p:grpSpPr>
          <a:xfrm>
            <a:off x="3548403" y="2849588"/>
            <a:ext cx="2310282" cy="1374222"/>
            <a:chOff x="238125" y="732525"/>
            <a:chExt cx="7130500" cy="4241425"/>
          </a:xfrm>
        </p:grpSpPr>
        <p:sp>
          <p:nvSpPr>
            <p:cNvPr id="7815" name="Google Shape;7815;p7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7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7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7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7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7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7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7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7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7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7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7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7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7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7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7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7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7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7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7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7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7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7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7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7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7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7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7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7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7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7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7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7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7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7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7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7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7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7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7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7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7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7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7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7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7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7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7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7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7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7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7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7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7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7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7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7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7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7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7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7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7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7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7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7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7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7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7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7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7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7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7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32" name="Shape 7932"/>
        <p:cNvGrpSpPr/>
        <p:nvPr/>
      </p:nvGrpSpPr>
      <p:grpSpPr>
        <a:xfrm>
          <a:off x="0" y="0"/>
          <a:ext cx="0" cy="0"/>
          <a:chOff x="0" y="0"/>
          <a:chExt cx="0" cy="0"/>
        </a:xfrm>
      </p:grpSpPr>
      <p:grpSp>
        <p:nvGrpSpPr>
          <p:cNvPr id="7933" name="Google Shape;7933;p80"/>
          <p:cNvGrpSpPr/>
          <p:nvPr/>
        </p:nvGrpSpPr>
        <p:grpSpPr>
          <a:xfrm>
            <a:off x="2100560" y="3398663"/>
            <a:ext cx="1102891" cy="760337"/>
            <a:chOff x="4967783" y="2151471"/>
            <a:chExt cx="3920692" cy="2702940"/>
          </a:xfrm>
        </p:grpSpPr>
        <p:grpSp>
          <p:nvGrpSpPr>
            <p:cNvPr id="7934" name="Google Shape;7934;p80"/>
            <p:cNvGrpSpPr/>
            <p:nvPr/>
          </p:nvGrpSpPr>
          <p:grpSpPr>
            <a:xfrm>
              <a:off x="5045709" y="2252109"/>
              <a:ext cx="3761071" cy="2501708"/>
              <a:chOff x="2691784" y="1805334"/>
              <a:chExt cx="3761071" cy="2501708"/>
            </a:xfrm>
          </p:grpSpPr>
          <p:sp>
            <p:nvSpPr>
              <p:cNvPr id="7935" name="Google Shape;7935;p8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2" name="Google Shape;7942;p80"/>
            <p:cNvGrpSpPr/>
            <p:nvPr/>
          </p:nvGrpSpPr>
          <p:grpSpPr>
            <a:xfrm>
              <a:off x="4967783" y="2151471"/>
              <a:ext cx="3920692" cy="2702940"/>
              <a:chOff x="2613858" y="1704696"/>
              <a:chExt cx="3920692" cy="2702940"/>
            </a:xfrm>
          </p:grpSpPr>
          <p:sp>
            <p:nvSpPr>
              <p:cNvPr id="7943" name="Google Shape;7943;p8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8" name="Google Shape;7948;p80"/>
          <p:cNvGrpSpPr/>
          <p:nvPr/>
        </p:nvGrpSpPr>
        <p:grpSpPr>
          <a:xfrm>
            <a:off x="3504468" y="1286940"/>
            <a:ext cx="1561911" cy="708580"/>
            <a:chOff x="3530532" y="1496185"/>
            <a:chExt cx="1561911" cy="708580"/>
          </a:xfrm>
        </p:grpSpPr>
        <p:grpSp>
          <p:nvGrpSpPr>
            <p:cNvPr id="7949" name="Google Shape;7949;p80"/>
            <p:cNvGrpSpPr/>
            <p:nvPr/>
          </p:nvGrpSpPr>
          <p:grpSpPr>
            <a:xfrm>
              <a:off x="3720318" y="1857562"/>
              <a:ext cx="1372125" cy="54"/>
              <a:chOff x="3720318" y="1857562"/>
              <a:chExt cx="1372125" cy="54"/>
            </a:xfrm>
          </p:grpSpPr>
          <p:cxnSp>
            <p:nvCxnSpPr>
              <p:cNvPr id="7950" name="Google Shape;7950;p80"/>
              <p:cNvCxnSpPr>
                <a:endCxn id="7951"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52" name="Google Shape;7952;p8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53" name="Google Shape;7953;p8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954" name="Google Shape;7954;p80"/>
              <p:cNvCxnSpPr>
                <a:stCxn id="7951"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955" name="Google Shape;7955;p80"/>
            <p:cNvGrpSpPr/>
            <p:nvPr/>
          </p:nvGrpSpPr>
          <p:grpSpPr>
            <a:xfrm>
              <a:off x="3567462" y="1496185"/>
              <a:ext cx="286500" cy="272914"/>
              <a:chOff x="3567462" y="1496185"/>
              <a:chExt cx="286500" cy="272914"/>
            </a:xfrm>
          </p:grpSpPr>
          <p:cxnSp>
            <p:nvCxnSpPr>
              <p:cNvPr id="7956" name="Google Shape;7956;p8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57" name="Google Shape;7957;p80"/>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8" name="Google Shape;7958;p8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8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0" name="Google Shape;7960;p80"/>
            <p:cNvGrpSpPr/>
            <p:nvPr/>
          </p:nvGrpSpPr>
          <p:grpSpPr>
            <a:xfrm>
              <a:off x="3929014" y="1960574"/>
              <a:ext cx="286500" cy="242342"/>
              <a:chOff x="3929014" y="1960574"/>
              <a:chExt cx="286500" cy="242342"/>
            </a:xfrm>
          </p:grpSpPr>
          <p:cxnSp>
            <p:nvCxnSpPr>
              <p:cNvPr id="7961" name="Google Shape;7961;p8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962" name="Google Shape;7962;p80"/>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80"/>
            <p:cNvGrpSpPr/>
            <p:nvPr/>
          </p:nvGrpSpPr>
          <p:grpSpPr>
            <a:xfrm>
              <a:off x="4290828" y="1496185"/>
              <a:ext cx="286500" cy="272914"/>
              <a:chOff x="4290828" y="1496185"/>
              <a:chExt cx="286500" cy="272914"/>
            </a:xfrm>
          </p:grpSpPr>
          <p:cxnSp>
            <p:nvCxnSpPr>
              <p:cNvPr id="7964" name="Google Shape;7964;p8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965" name="Google Shape;7965;p80"/>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6" name="Google Shape;7966;p8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8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67" name="Google Shape;7967;p80"/>
            <p:cNvGrpSpPr/>
            <p:nvPr/>
          </p:nvGrpSpPr>
          <p:grpSpPr>
            <a:xfrm>
              <a:off x="4657726" y="1959674"/>
              <a:ext cx="286500" cy="245092"/>
              <a:chOff x="4657726" y="1959674"/>
              <a:chExt cx="286500" cy="245092"/>
            </a:xfrm>
          </p:grpSpPr>
          <p:cxnSp>
            <p:nvCxnSpPr>
              <p:cNvPr id="7968" name="Google Shape;7968;p8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969" name="Google Shape;7969;p8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0" name="Google Shape;7970;p80"/>
          <p:cNvGrpSpPr/>
          <p:nvPr/>
        </p:nvGrpSpPr>
        <p:grpSpPr>
          <a:xfrm>
            <a:off x="3486488" y="2149036"/>
            <a:ext cx="1597032" cy="378649"/>
            <a:chOff x="3512551" y="2358282"/>
            <a:chExt cx="1597032" cy="378649"/>
          </a:xfrm>
        </p:grpSpPr>
        <p:grpSp>
          <p:nvGrpSpPr>
            <p:cNvPr id="7971" name="Google Shape;7971;p80"/>
            <p:cNvGrpSpPr/>
            <p:nvPr/>
          </p:nvGrpSpPr>
          <p:grpSpPr>
            <a:xfrm>
              <a:off x="3738198" y="2553002"/>
              <a:ext cx="1145834" cy="117"/>
              <a:chOff x="3738198" y="2553002"/>
              <a:chExt cx="1145834" cy="117"/>
            </a:xfrm>
          </p:grpSpPr>
          <p:cxnSp>
            <p:nvCxnSpPr>
              <p:cNvPr id="7972" name="Google Shape;7972;p8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973" name="Google Shape;7973;p8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974" name="Google Shape;7974;p80"/>
              <p:cNvCxnSpPr>
                <a:stCxn id="7975" idx="6"/>
                <a:endCxn id="7976"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977" name="Google Shape;7977;p80"/>
            <p:cNvGrpSpPr/>
            <p:nvPr/>
          </p:nvGrpSpPr>
          <p:grpSpPr>
            <a:xfrm>
              <a:off x="3969644" y="2440153"/>
              <a:ext cx="225900" cy="296779"/>
              <a:chOff x="3969644" y="2440153"/>
              <a:chExt cx="225900" cy="296779"/>
            </a:xfrm>
          </p:grpSpPr>
          <p:cxnSp>
            <p:nvCxnSpPr>
              <p:cNvPr id="7978" name="Google Shape;7978;p80"/>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976" name="Google Shape;7976;p80"/>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80"/>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0" name="Google Shape;7980;p80"/>
            <p:cNvGrpSpPr/>
            <p:nvPr/>
          </p:nvGrpSpPr>
          <p:grpSpPr>
            <a:xfrm>
              <a:off x="4426818" y="2358282"/>
              <a:ext cx="225600" cy="307471"/>
              <a:chOff x="4426818" y="2358282"/>
              <a:chExt cx="225600" cy="307471"/>
            </a:xfrm>
          </p:grpSpPr>
          <p:cxnSp>
            <p:nvCxnSpPr>
              <p:cNvPr id="7981" name="Google Shape;7981;p80"/>
              <p:cNvCxnSpPr>
                <a:stCxn id="7982"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983" name="Google Shape;7983;p80"/>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80"/>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4" name="Google Shape;7984;p80"/>
            <p:cNvGrpSpPr/>
            <p:nvPr/>
          </p:nvGrpSpPr>
          <p:grpSpPr>
            <a:xfrm>
              <a:off x="4883984" y="2440153"/>
              <a:ext cx="225600" cy="296479"/>
              <a:chOff x="4883984" y="2440153"/>
              <a:chExt cx="225600" cy="296479"/>
            </a:xfrm>
          </p:grpSpPr>
          <p:cxnSp>
            <p:nvCxnSpPr>
              <p:cNvPr id="7985" name="Google Shape;7985;p80"/>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986" name="Google Shape;7986;p80"/>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80"/>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8" name="Google Shape;7988;p80"/>
            <p:cNvGrpSpPr/>
            <p:nvPr/>
          </p:nvGrpSpPr>
          <p:grpSpPr>
            <a:xfrm>
              <a:off x="3512551" y="2358356"/>
              <a:ext cx="225647" cy="307629"/>
              <a:chOff x="2182679" y="2005014"/>
              <a:chExt cx="792300" cy="1080158"/>
            </a:xfrm>
          </p:grpSpPr>
          <p:cxnSp>
            <p:nvCxnSpPr>
              <p:cNvPr id="7989" name="Google Shape;7989;p80"/>
              <p:cNvCxnSpPr>
                <a:stCxn id="7990"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975" name="Google Shape;7975;p8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8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91" name="Google Shape;7991;p80"/>
          <p:cNvGrpSpPr/>
          <p:nvPr/>
        </p:nvGrpSpPr>
        <p:grpSpPr>
          <a:xfrm>
            <a:off x="6846570" y="972834"/>
            <a:ext cx="1559809" cy="722610"/>
            <a:chOff x="634175" y="2986275"/>
            <a:chExt cx="3147949" cy="1458344"/>
          </a:xfrm>
        </p:grpSpPr>
        <p:cxnSp>
          <p:nvCxnSpPr>
            <p:cNvPr id="7992" name="Google Shape;7992;p80"/>
            <p:cNvCxnSpPr>
              <a:stCxn id="7993" idx="4"/>
              <a:endCxn id="7994"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995" name="Google Shape;7995;p80"/>
            <p:cNvCxnSpPr>
              <a:stCxn id="7994" idx="0"/>
              <a:endCxn id="7996"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997" name="Google Shape;7997;p80"/>
            <p:cNvCxnSpPr>
              <a:stCxn id="7996" idx="4"/>
              <a:endCxn id="7998"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999" name="Google Shape;7999;p80"/>
            <p:cNvCxnSpPr>
              <a:stCxn id="7998" idx="0"/>
              <a:endCxn id="8000"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8000" name="Google Shape;8000;p8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96" name="Google Shape;7996;p8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93" name="Google Shape;7993;p8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98" name="Google Shape;7998;p8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994" name="Google Shape;7994;p8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8001" name="Google Shape;8001;p80"/>
          <p:cNvGrpSpPr/>
          <p:nvPr/>
        </p:nvGrpSpPr>
        <p:grpSpPr>
          <a:xfrm>
            <a:off x="3500360" y="2682741"/>
            <a:ext cx="1570719" cy="294123"/>
            <a:chOff x="998425" y="1182125"/>
            <a:chExt cx="1065400" cy="199500"/>
          </a:xfrm>
        </p:grpSpPr>
        <p:sp>
          <p:nvSpPr>
            <p:cNvPr id="8002" name="Google Shape;8002;p8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8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8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8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8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7" name="Google Shape;8007;p80"/>
          <p:cNvGrpSpPr/>
          <p:nvPr/>
        </p:nvGrpSpPr>
        <p:grpSpPr>
          <a:xfrm>
            <a:off x="6843616" y="1800228"/>
            <a:ext cx="1565716" cy="366729"/>
            <a:chOff x="1247650" y="2075423"/>
            <a:chExt cx="6648477" cy="1557238"/>
          </a:xfrm>
        </p:grpSpPr>
        <p:sp>
          <p:nvSpPr>
            <p:cNvPr id="8008" name="Google Shape;8008;p8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8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4" name="Google Shape;8014;p80"/>
          <p:cNvGrpSpPr/>
          <p:nvPr/>
        </p:nvGrpSpPr>
        <p:grpSpPr>
          <a:xfrm>
            <a:off x="6827928" y="2949043"/>
            <a:ext cx="1597061" cy="663440"/>
            <a:chOff x="6796238" y="3158297"/>
            <a:chExt cx="1630319" cy="677257"/>
          </a:xfrm>
        </p:grpSpPr>
        <p:cxnSp>
          <p:nvCxnSpPr>
            <p:cNvPr id="8015" name="Google Shape;8015;p80"/>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16" name="Google Shape;8016;p80"/>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8017" name="Google Shape;8017;p80"/>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8018" name="Google Shape;8018;p80"/>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8019" name="Google Shape;8019;p80"/>
            <p:cNvGrpSpPr/>
            <p:nvPr/>
          </p:nvGrpSpPr>
          <p:grpSpPr>
            <a:xfrm>
              <a:off x="6796238" y="3311904"/>
              <a:ext cx="1630319" cy="377697"/>
              <a:chOff x="6796238" y="3311904"/>
              <a:chExt cx="1630319" cy="377697"/>
            </a:xfrm>
          </p:grpSpPr>
          <p:sp>
            <p:nvSpPr>
              <p:cNvPr id="8020" name="Google Shape;8020;p80"/>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0"/>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0"/>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23" name="Google Shape;8023;p80"/>
          <p:cNvGrpSpPr/>
          <p:nvPr/>
        </p:nvGrpSpPr>
        <p:grpSpPr>
          <a:xfrm>
            <a:off x="5349066" y="970435"/>
            <a:ext cx="1368606" cy="1593805"/>
            <a:chOff x="1839112" y="2209163"/>
            <a:chExt cx="1918159" cy="2233784"/>
          </a:xfrm>
        </p:grpSpPr>
        <p:sp>
          <p:nvSpPr>
            <p:cNvPr id="8024" name="Google Shape;8024;p8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27" name="Google Shape;8027;p80"/>
            <p:cNvCxnSpPr>
              <a:stCxn id="8024" idx="6"/>
              <a:endCxn id="8025"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28" name="Google Shape;8028;p80"/>
            <p:cNvCxnSpPr>
              <a:stCxn id="8025" idx="4"/>
              <a:endCxn id="8029"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8030" name="Google Shape;8030;p80"/>
            <p:cNvCxnSpPr>
              <a:stCxn id="8029" idx="6"/>
              <a:endCxn id="8026"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8031" name="Google Shape;8031;p80"/>
            <p:cNvCxnSpPr>
              <a:stCxn id="8026" idx="4"/>
              <a:endCxn id="8032"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8029" name="Google Shape;8029;p8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4" name="Google Shape;8034;p80"/>
            <p:cNvCxnSpPr>
              <a:endCxn id="8033"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8035" name="Google Shape;8035;p80"/>
          <p:cNvGrpSpPr/>
          <p:nvPr/>
        </p:nvGrpSpPr>
        <p:grpSpPr>
          <a:xfrm>
            <a:off x="3481439" y="976671"/>
            <a:ext cx="1637968" cy="154942"/>
            <a:chOff x="238125" y="2506075"/>
            <a:chExt cx="7115411" cy="673075"/>
          </a:xfrm>
        </p:grpSpPr>
        <p:sp>
          <p:nvSpPr>
            <p:cNvPr id="8036" name="Google Shape;8036;p8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80"/>
          <p:cNvGrpSpPr/>
          <p:nvPr/>
        </p:nvGrpSpPr>
        <p:grpSpPr>
          <a:xfrm>
            <a:off x="720124" y="1298269"/>
            <a:ext cx="2476762" cy="91743"/>
            <a:chOff x="1464850" y="436376"/>
            <a:chExt cx="6001362" cy="222300"/>
          </a:xfrm>
        </p:grpSpPr>
        <p:sp>
          <p:nvSpPr>
            <p:cNvPr id="8042" name="Google Shape;8042;p8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47" name="Google Shape;8047;p8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48" name="Google Shape;8048;p8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49" name="Google Shape;8049;p8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8050" name="Google Shape;8050;p8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8051" name="Google Shape;8051;p80"/>
          <p:cNvGrpSpPr/>
          <p:nvPr/>
        </p:nvGrpSpPr>
        <p:grpSpPr>
          <a:xfrm>
            <a:off x="706391" y="2533734"/>
            <a:ext cx="1452710" cy="651923"/>
            <a:chOff x="803162" y="2667727"/>
            <a:chExt cx="1411906" cy="633611"/>
          </a:xfrm>
        </p:grpSpPr>
        <p:cxnSp>
          <p:nvCxnSpPr>
            <p:cNvPr id="8052" name="Google Shape;8052;p80"/>
            <p:cNvCxnSpPr>
              <a:stCxn id="8053" idx="2"/>
              <a:endCxn id="8054"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55" name="Google Shape;8055;p80"/>
            <p:cNvCxnSpPr>
              <a:stCxn id="8056" idx="0"/>
              <a:endCxn id="8053"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57" name="Google Shape;8057;p80"/>
            <p:cNvCxnSpPr>
              <a:stCxn id="8056" idx="2"/>
              <a:endCxn id="8058"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59" name="Google Shape;8059;p80"/>
            <p:cNvCxnSpPr>
              <a:stCxn id="8060" idx="0"/>
              <a:endCxn id="8056"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61" name="Google Shape;8061;p80"/>
            <p:cNvCxnSpPr>
              <a:stCxn id="8054" idx="2"/>
              <a:endCxn id="8062"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8063" name="Google Shape;8063;p80"/>
            <p:cNvCxnSpPr>
              <a:stCxn id="8064" idx="0"/>
              <a:endCxn id="8054"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8060" name="Google Shape;8060;p80"/>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58" name="Google Shape;8058;p80"/>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64" name="Google Shape;8064;p80"/>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62" name="Google Shape;8062;p80"/>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54" name="Google Shape;8054;p80"/>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56" name="Google Shape;8056;p80"/>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8053" name="Google Shape;8053;p80"/>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8065" name="Google Shape;8065;p80"/>
          <p:cNvGrpSpPr/>
          <p:nvPr/>
        </p:nvGrpSpPr>
        <p:grpSpPr>
          <a:xfrm>
            <a:off x="706393" y="969273"/>
            <a:ext cx="2518541" cy="209309"/>
            <a:chOff x="803163" y="1111966"/>
            <a:chExt cx="2447800" cy="203430"/>
          </a:xfrm>
        </p:grpSpPr>
        <p:grpSp>
          <p:nvGrpSpPr>
            <p:cNvPr id="8066" name="Google Shape;8066;p80"/>
            <p:cNvGrpSpPr/>
            <p:nvPr/>
          </p:nvGrpSpPr>
          <p:grpSpPr>
            <a:xfrm>
              <a:off x="1958180" y="1111966"/>
              <a:ext cx="588019" cy="121396"/>
              <a:chOff x="4808316" y="2800065"/>
              <a:chExt cx="1999386" cy="412910"/>
            </a:xfrm>
          </p:grpSpPr>
          <p:sp>
            <p:nvSpPr>
              <p:cNvPr id="8067" name="Google Shape;8067;p8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68" name="Google Shape;8068;p80"/>
              <p:cNvGrpSpPr/>
              <p:nvPr/>
            </p:nvGrpSpPr>
            <p:grpSpPr>
              <a:xfrm>
                <a:off x="4808316" y="2800065"/>
                <a:ext cx="92400" cy="411825"/>
                <a:chOff x="845575" y="2563700"/>
                <a:chExt cx="92400" cy="411825"/>
              </a:xfrm>
            </p:grpSpPr>
            <p:cxnSp>
              <p:nvCxnSpPr>
                <p:cNvPr id="8069" name="Google Shape;8069;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70" name="Google Shape;8070;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8071" name="Google Shape;8071;p80"/>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8072" name="Google Shape;8072;p80"/>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73" name="Google Shape;8073;p80"/>
            <p:cNvGrpSpPr/>
            <p:nvPr/>
          </p:nvGrpSpPr>
          <p:grpSpPr>
            <a:xfrm>
              <a:off x="803163" y="1111974"/>
              <a:ext cx="591158" cy="121545"/>
              <a:chOff x="803163" y="1111974"/>
              <a:chExt cx="591158" cy="121545"/>
            </a:xfrm>
          </p:grpSpPr>
          <p:grpSp>
            <p:nvGrpSpPr>
              <p:cNvPr id="8074" name="Google Shape;8074;p80"/>
              <p:cNvGrpSpPr/>
              <p:nvPr/>
            </p:nvGrpSpPr>
            <p:grpSpPr>
              <a:xfrm>
                <a:off x="803163" y="1111974"/>
                <a:ext cx="27175" cy="121077"/>
                <a:chOff x="845575" y="2563700"/>
                <a:chExt cx="92400" cy="411825"/>
              </a:xfrm>
            </p:grpSpPr>
            <p:cxnSp>
              <p:nvCxnSpPr>
                <p:cNvPr id="8075" name="Google Shape;8075;p8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76" name="Google Shape;8076;p8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77" name="Google Shape;8077;p80"/>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8" name="Google Shape;8078;p80"/>
            <p:cNvGrpSpPr/>
            <p:nvPr/>
          </p:nvGrpSpPr>
          <p:grpSpPr>
            <a:xfrm>
              <a:off x="1381910" y="1194219"/>
              <a:ext cx="588341" cy="121177"/>
              <a:chOff x="1381910" y="1194219"/>
              <a:chExt cx="588341" cy="121177"/>
            </a:xfrm>
          </p:grpSpPr>
          <p:grpSp>
            <p:nvGrpSpPr>
              <p:cNvPr id="8079" name="Google Shape;8079;p80"/>
              <p:cNvGrpSpPr/>
              <p:nvPr/>
            </p:nvGrpSpPr>
            <p:grpSpPr>
              <a:xfrm rot="10800000">
                <a:off x="1381910" y="1194319"/>
                <a:ext cx="27175" cy="121077"/>
                <a:chOff x="2070100" y="2563700"/>
                <a:chExt cx="92400" cy="411825"/>
              </a:xfrm>
            </p:grpSpPr>
            <p:cxnSp>
              <p:nvCxnSpPr>
                <p:cNvPr id="8080" name="Google Shape;8080;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81" name="Google Shape;8081;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2" name="Google Shape;8082;p80"/>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80"/>
            <p:cNvGrpSpPr/>
            <p:nvPr/>
          </p:nvGrpSpPr>
          <p:grpSpPr>
            <a:xfrm>
              <a:off x="2532079" y="1194219"/>
              <a:ext cx="704927" cy="121177"/>
              <a:chOff x="2532079" y="1194219"/>
              <a:chExt cx="704927" cy="121177"/>
            </a:xfrm>
          </p:grpSpPr>
          <p:grpSp>
            <p:nvGrpSpPr>
              <p:cNvPr id="8084" name="Google Shape;8084;p80"/>
              <p:cNvGrpSpPr/>
              <p:nvPr/>
            </p:nvGrpSpPr>
            <p:grpSpPr>
              <a:xfrm rot="10800000">
                <a:off x="2532079" y="1194319"/>
                <a:ext cx="27175" cy="121077"/>
                <a:chOff x="2070100" y="2563700"/>
                <a:chExt cx="92400" cy="411825"/>
              </a:xfrm>
            </p:grpSpPr>
            <p:cxnSp>
              <p:nvCxnSpPr>
                <p:cNvPr id="8085" name="Google Shape;8085;p8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8086" name="Google Shape;8086;p8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7" name="Google Shape;8087;p80"/>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88" name="Google Shape;8088;p80"/>
          <p:cNvGrpSpPr/>
          <p:nvPr/>
        </p:nvGrpSpPr>
        <p:grpSpPr>
          <a:xfrm>
            <a:off x="3499403" y="3665904"/>
            <a:ext cx="1567778" cy="491677"/>
            <a:chOff x="5194708" y="3484366"/>
            <a:chExt cx="3148148" cy="987304"/>
          </a:xfrm>
        </p:grpSpPr>
        <p:grpSp>
          <p:nvGrpSpPr>
            <p:cNvPr id="8089" name="Google Shape;8089;p80"/>
            <p:cNvGrpSpPr/>
            <p:nvPr/>
          </p:nvGrpSpPr>
          <p:grpSpPr>
            <a:xfrm>
              <a:off x="7531521" y="3484366"/>
              <a:ext cx="811335" cy="987304"/>
              <a:chOff x="3379425" y="1617275"/>
              <a:chExt cx="1090650" cy="1327200"/>
            </a:xfrm>
          </p:grpSpPr>
          <p:sp>
            <p:nvSpPr>
              <p:cNvPr id="8090" name="Google Shape;8090;p8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3" name="Google Shape;8093;p80"/>
            <p:cNvGrpSpPr/>
            <p:nvPr/>
          </p:nvGrpSpPr>
          <p:grpSpPr>
            <a:xfrm>
              <a:off x="6752546" y="3484366"/>
              <a:ext cx="811428" cy="987304"/>
              <a:chOff x="2332275" y="1617275"/>
              <a:chExt cx="1090775" cy="1327200"/>
            </a:xfrm>
          </p:grpSpPr>
          <p:sp>
            <p:nvSpPr>
              <p:cNvPr id="8094" name="Google Shape;8094;p8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8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7" name="Google Shape;8097;p80"/>
            <p:cNvGrpSpPr/>
            <p:nvPr/>
          </p:nvGrpSpPr>
          <p:grpSpPr>
            <a:xfrm>
              <a:off x="5973664" y="3484366"/>
              <a:ext cx="811335" cy="987304"/>
              <a:chOff x="1285250" y="1617275"/>
              <a:chExt cx="1090650" cy="1327200"/>
            </a:xfrm>
          </p:grpSpPr>
          <p:sp>
            <p:nvSpPr>
              <p:cNvPr id="8098" name="Google Shape;8098;p8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80"/>
            <p:cNvGrpSpPr/>
            <p:nvPr/>
          </p:nvGrpSpPr>
          <p:grpSpPr>
            <a:xfrm>
              <a:off x="5194708" y="3484366"/>
              <a:ext cx="811409" cy="987304"/>
              <a:chOff x="238125" y="1617275"/>
              <a:chExt cx="1090750" cy="1327200"/>
            </a:xfrm>
          </p:grpSpPr>
          <p:sp>
            <p:nvSpPr>
              <p:cNvPr id="8102" name="Google Shape;8102;p8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05" name="Google Shape;8105;p80"/>
          <p:cNvGrpSpPr/>
          <p:nvPr/>
        </p:nvGrpSpPr>
        <p:grpSpPr>
          <a:xfrm>
            <a:off x="3460012" y="3146315"/>
            <a:ext cx="1616964" cy="346256"/>
            <a:chOff x="1808063" y="4294338"/>
            <a:chExt cx="3370782" cy="721817"/>
          </a:xfrm>
        </p:grpSpPr>
        <p:sp>
          <p:nvSpPr>
            <p:cNvPr id="8106" name="Google Shape;8106;p8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8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8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80"/>
          <p:cNvGrpSpPr/>
          <p:nvPr/>
        </p:nvGrpSpPr>
        <p:grpSpPr>
          <a:xfrm>
            <a:off x="738224" y="3432344"/>
            <a:ext cx="1295882" cy="646587"/>
            <a:chOff x="834100" y="3642869"/>
            <a:chExt cx="1259483" cy="628426"/>
          </a:xfrm>
        </p:grpSpPr>
        <p:sp>
          <p:nvSpPr>
            <p:cNvPr id="8117" name="Google Shape;8117;p8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8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8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8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8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8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8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8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8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8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2" name="Google Shape;8142;p80"/>
            <p:cNvGrpSpPr/>
            <p:nvPr/>
          </p:nvGrpSpPr>
          <p:grpSpPr>
            <a:xfrm>
              <a:off x="1360364" y="3847835"/>
              <a:ext cx="208119" cy="224359"/>
              <a:chOff x="1360769" y="3847100"/>
              <a:chExt cx="208119" cy="224359"/>
            </a:xfrm>
          </p:grpSpPr>
          <p:sp>
            <p:nvSpPr>
              <p:cNvPr id="8143" name="Google Shape;8143;p8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8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8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63" name="Google Shape;8163;p8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8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8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8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8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80"/>
          <p:cNvGrpSpPr/>
          <p:nvPr/>
        </p:nvGrpSpPr>
        <p:grpSpPr>
          <a:xfrm rot="5400000">
            <a:off x="5951337" y="3228841"/>
            <a:ext cx="164064" cy="1414916"/>
            <a:chOff x="4428249" y="1369375"/>
            <a:chExt cx="36905" cy="429569"/>
          </a:xfrm>
        </p:grpSpPr>
        <p:sp>
          <p:nvSpPr>
            <p:cNvPr id="8178" name="Google Shape;8178;p8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8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8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8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8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8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8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8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8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8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8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8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8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8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8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8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8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8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8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0" name="Google Shape;8210;p80"/>
          <p:cNvGrpSpPr/>
          <p:nvPr/>
        </p:nvGrpSpPr>
        <p:grpSpPr>
          <a:xfrm flipH="1" rot="10800000">
            <a:off x="5323766" y="2817385"/>
            <a:ext cx="1419207" cy="24808"/>
            <a:chOff x="219558" y="4738465"/>
            <a:chExt cx="5852400" cy="102300"/>
          </a:xfrm>
        </p:grpSpPr>
        <p:cxnSp>
          <p:nvCxnSpPr>
            <p:cNvPr id="8211" name="Google Shape;8211;p8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8212" name="Google Shape;8212;p8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8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8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8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8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7" name="Google Shape;8217;p80"/>
          <p:cNvGrpSpPr/>
          <p:nvPr/>
        </p:nvGrpSpPr>
        <p:grpSpPr>
          <a:xfrm>
            <a:off x="5335084" y="3190448"/>
            <a:ext cx="1396570" cy="385016"/>
            <a:chOff x="5286284" y="2966544"/>
            <a:chExt cx="1396570" cy="385016"/>
          </a:xfrm>
        </p:grpSpPr>
        <p:cxnSp>
          <p:nvCxnSpPr>
            <p:cNvPr id="8218" name="Google Shape;8218;p8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8219" name="Google Shape;8219;p8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8220" name="Google Shape;8220;p80"/>
            <p:cNvGrpSpPr/>
            <p:nvPr/>
          </p:nvGrpSpPr>
          <p:grpSpPr>
            <a:xfrm>
              <a:off x="5287688" y="3173364"/>
              <a:ext cx="1395166" cy="74100"/>
              <a:chOff x="5287688" y="3173364"/>
              <a:chExt cx="1395166" cy="74100"/>
            </a:xfrm>
          </p:grpSpPr>
          <p:cxnSp>
            <p:nvCxnSpPr>
              <p:cNvPr id="8221" name="Google Shape;8221;p8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8222" name="Google Shape;8222;p80"/>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8223" name="Google Shape;8223;p80"/>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24" name="Google Shape;8224;p80"/>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25" name="Google Shape;8225;p80"/>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26" name="Google Shape;8226;p80"/>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27" name="Google Shape;8227;p80"/>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8228" name="Google Shape;8228;p80"/>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8229" name="Google Shape;8229;p8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8230" name="Google Shape;8230;p80"/>
          <p:cNvGrpSpPr/>
          <p:nvPr/>
        </p:nvGrpSpPr>
        <p:grpSpPr>
          <a:xfrm>
            <a:off x="2021150" y="1609224"/>
            <a:ext cx="1182276" cy="662027"/>
            <a:chOff x="2029517" y="1732295"/>
            <a:chExt cx="1149068" cy="643432"/>
          </a:xfrm>
        </p:grpSpPr>
        <p:grpSp>
          <p:nvGrpSpPr>
            <p:cNvPr id="8231" name="Google Shape;8231;p80"/>
            <p:cNvGrpSpPr/>
            <p:nvPr/>
          </p:nvGrpSpPr>
          <p:grpSpPr>
            <a:xfrm>
              <a:off x="2708660" y="1746937"/>
              <a:ext cx="455427" cy="244429"/>
              <a:chOff x="2700693" y="1746937"/>
              <a:chExt cx="455427" cy="244429"/>
            </a:xfrm>
          </p:grpSpPr>
          <p:grpSp>
            <p:nvGrpSpPr>
              <p:cNvPr id="8232" name="Google Shape;8232;p80"/>
              <p:cNvGrpSpPr/>
              <p:nvPr/>
            </p:nvGrpSpPr>
            <p:grpSpPr>
              <a:xfrm>
                <a:off x="2905682" y="1782817"/>
                <a:ext cx="250438" cy="208549"/>
                <a:chOff x="2905682" y="1782817"/>
                <a:chExt cx="250438" cy="208549"/>
              </a:xfrm>
            </p:grpSpPr>
            <p:cxnSp>
              <p:nvCxnSpPr>
                <p:cNvPr id="8233" name="Google Shape;8233;p8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34" name="Google Shape;8234;p8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5" name="Google Shape;8235;p80"/>
              <p:cNvGrpSpPr/>
              <p:nvPr/>
            </p:nvGrpSpPr>
            <p:grpSpPr>
              <a:xfrm>
                <a:off x="2700693" y="1746937"/>
                <a:ext cx="449967" cy="72374"/>
                <a:chOff x="2700693" y="1746937"/>
                <a:chExt cx="449967" cy="72374"/>
              </a:xfrm>
            </p:grpSpPr>
            <p:cxnSp>
              <p:nvCxnSpPr>
                <p:cNvPr id="8236" name="Google Shape;8236;p8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37" name="Google Shape;8237;p8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38" name="Google Shape;8238;p80"/>
            <p:cNvGrpSpPr/>
            <p:nvPr/>
          </p:nvGrpSpPr>
          <p:grpSpPr>
            <a:xfrm>
              <a:off x="2029517" y="1732295"/>
              <a:ext cx="1149068" cy="643432"/>
              <a:chOff x="2029517" y="1732295"/>
              <a:chExt cx="1149068" cy="643432"/>
            </a:xfrm>
          </p:grpSpPr>
          <p:grpSp>
            <p:nvGrpSpPr>
              <p:cNvPr id="8239" name="Google Shape;8239;p80"/>
              <p:cNvGrpSpPr/>
              <p:nvPr/>
            </p:nvGrpSpPr>
            <p:grpSpPr>
              <a:xfrm>
                <a:off x="2703618" y="2103152"/>
                <a:ext cx="474966" cy="260017"/>
                <a:chOff x="2703618" y="2103152"/>
                <a:chExt cx="474966" cy="260017"/>
              </a:xfrm>
            </p:grpSpPr>
            <p:grpSp>
              <p:nvGrpSpPr>
                <p:cNvPr id="8240" name="Google Shape;8240;p80"/>
                <p:cNvGrpSpPr/>
                <p:nvPr/>
              </p:nvGrpSpPr>
              <p:grpSpPr>
                <a:xfrm>
                  <a:off x="2703618" y="2290640"/>
                  <a:ext cx="450291" cy="72529"/>
                  <a:chOff x="2703618" y="2290640"/>
                  <a:chExt cx="450291" cy="72529"/>
                </a:xfrm>
              </p:grpSpPr>
              <p:cxnSp>
                <p:nvCxnSpPr>
                  <p:cNvPr id="8241" name="Google Shape;8241;p8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42" name="Google Shape;8242;p8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80"/>
                <p:cNvGrpSpPr/>
                <p:nvPr/>
              </p:nvGrpSpPr>
              <p:grpSpPr>
                <a:xfrm>
                  <a:off x="2908607" y="2103152"/>
                  <a:ext cx="269977" cy="223538"/>
                  <a:chOff x="2908607" y="2103152"/>
                  <a:chExt cx="269977" cy="223538"/>
                </a:xfrm>
              </p:grpSpPr>
              <p:cxnSp>
                <p:nvCxnSpPr>
                  <p:cNvPr id="8244" name="Google Shape;8244;p8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8245" name="Google Shape;8245;p8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46" name="Google Shape;8246;p80"/>
              <p:cNvGrpSpPr/>
              <p:nvPr/>
            </p:nvGrpSpPr>
            <p:grpSpPr>
              <a:xfrm>
                <a:off x="2029517" y="1732295"/>
                <a:ext cx="685827" cy="643432"/>
                <a:chOff x="2029517" y="1732295"/>
                <a:chExt cx="685827" cy="643432"/>
              </a:xfrm>
            </p:grpSpPr>
            <p:sp>
              <p:nvSpPr>
                <p:cNvPr id="8247" name="Google Shape;8247;p8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8" name="Google Shape;8248;p80"/>
                <p:cNvGrpSpPr/>
                <p:nvPr/>
              </p:nvGrpSpPr>
              <p:grpSpPr>
                <a:xfrm>
                  <a:off x="2158948" y="1732295"/>
                  <a:ext cx="556396" cy="333108"/>
                  <a:chOff x="2158948" y="1732295"/>
                  <a:chExt cx="556396" cy="333108"/>
                </a:xfrm>
              </p:grpSpPr>
              <p:cxnSp>
                <p:nvCxnSpPr>
                  <p:cNvPr id="8249" name="Google Shape;8249;p8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50" name="Google Shape;8250;p8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1" name="Google Shape;8251;p80"/>
                <p:cNvGrpSpPr/>
                <p:nvPr/>
              </p:nvGrpSpPr>
              <p:grpSpPr>
                <a:xfrm>
                  <a:off x="2159908" y="2065057"/>
                  <a:ext cx="550884" cy="310670"/>
                  <a:chOff x="2159908" y="2065057"/>
                  <a:chExt cx="550884" cy="310670"/>
                </a:xfrm>
              </p:grpSpPr>
              <p:cxnSp>
                <p:nvCxnSpPr>
                  <p:cNvPr id="8252" name="Google Shape;8252;p8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8253" name="Google Shape;8253;p8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8254" name="Google Shape;8254;p80"/>
          <p:cNvGrpSpPr/>
          <p:nvPr/>
        </p:nvGrpSpPr>
        <p:grpSpPr>
          <a:xfrm>
            <a:off x="706399" y="1556837"/>
            <a:ext cx="962651" cy="810058"/>
            <a:chOff x="844912" y="1681380"/>
            <a:chExt cx="935611" cy="787305"/>
          </a:xfrm>
        </p:grpSpPr>
        <p:grpSp>
          <p:nvGrpSpPr>
            <p:cNvPr id="8255" name="Google Shape;8255;p80"/>
            <p:cNvGrpSpPr/>
            <p:nvPr/>
          </p:nvGrpSpPr>
          <p:grpSpPr>
            <a:xfrm>
              <a:off x="844912" y="1819635"/>
              <a:ext cx="329836" cy="510016"/>
              <a:chOff x="844912" y="1819635"/>
              <a:chExt cx="329836" cy="510016"/>
            </a:xfrm>
          </p:grpSpPr>
          <p:sp>
            <p:nvSpPr>
              <p:cNvPr id="8256" name="Google Shape;8256;p80"/>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0"/>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0"/>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0"/>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0"/>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0"/>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80"/>
            <p:cNvGrpSpPr/>
            <p:nvPr/>
          </p:nvGrpSpPr>
          <p:grpSpPr>
            <a:xfrm>
              <a:off x="1284601" y="2158168"/>
              <a:ext cx="495923" cy="310517"/>
              <a:chOff x="1284601" y="2158168"/>
              <a:chExt cx="495923" cy="310517"/>
            </a:xfrm>
          </p:grpSpPr>
          <p:sp>
            <p:nvSpPr>
              <p:cNvPr id="8263" name="Google Shape;8263;p8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4" name="Google Shape;8264;p80"/>
              <p:cNvGrpSpPr/>
              <p:nvPr/>
            </p:nvGrpSpPr>
            <p:grpSpPr>
              <a:xfrm>
                <a:off x="1507666" y="2158168"/>
                <a:ext cx="272858" cy="310517"/>
                <a:chOff x="1507666" y="2158168"/>
                <a:chExt cx="272858" cy="310517"/>
              </a:xfrm>
            </p:grpSpPr>
            <p:grpSp>
              <p:nvGrpSpPr>
                <p:cNvPr id="8265" name="Google Shape;8265;p80"/>
                <p:cNvGrpSpPr/>
                <p:nvPr/>
              </p:nvGrpSpPr>
              <p:grpSpPr>
                <a:xfrm>
                  <a:off x="1507666" y="2176104"/>
                  <a:ext cx="166395" cy="273149"/>
                  <a:chOff x="1507666" y="2176104"/>
                  <a:chExt cx="166395" cy="273149"/>
                </a:xfrm>
              </p:grpSpPr>
              <p:sp>
                <p:nvSpPr>
                  <p:cNvPr id="8266" name="Google Shape;8266;p80"/>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0"/>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0"/>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0"/>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80"/>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80"/>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0"/>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73" name="Google Shape;8273;p8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75" name="Google Shape;8275;p80"/>
            <p:cNvGrpSpPr/>
            <p:nvPr/>
          </p:nvGrpSpPr>
          <p:grpSpPr>
            <a:xfrm>
              <a:off x="1284601" y="1681380"/>
              <a:ext cx="495923" cy="310517"/>
              <a:chOff x="1284601" y="1681380"/>
              <a:chExt cx="495923" cy="310517"/>
            </a:xfrm>
          </p:grpSpPr>
          <p:sp>
            <p:nvSpPr>
              <p:cNvPr id="8276" name="Google Shape;8276;p8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77" name="Google Shape;8277;p80"/>
              <p:cNvGrpSpPr/>
              <p:nvPr/>
            </p:nvGrpSpPr>
            <p:grpSpPr>
              <a:xfrm>
                <a:off x="1507666" y="1681380"/>
                <a:ext cx="272858" cy="310517"/>
                <a:chOff x="1507666" y="1681380"/>
                <a:chExt cx="272858" cy="310517"/>
              </a:xfrm>
            </p:grpSpPr>
            <p:grpSp>
              <p:nvGrpSpPr>
                <p:cNvPr id="8278" name="Google Shape;8278;p80"/>
                <p:cNvGrpSpPr/>
                <p:nvPr/>
              </p:nvGrpSpPr>
              <p:grpSpPr>
                <a:xfrm>
                  <a:off x="1507666" y="1700120"/>
                  <a:ext cx="166395" cy="272984"/>
                  <a:chOff x="1507666" y="1700120"/>
                  <a:chExt cx="166395" cy="272984"/>
                </a:xfrm>
              </p:grpSpPr>
              <p:sp>
                <p:nvSpPr>
                  <p:cNvPr id="8279" name="Google Shape;8279;p80"/>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0"/>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0"/>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0"/>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0"/>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0"/>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0"/>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6" name="Google Shape;8286;p8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8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88" name="Google Shape;8288;p80"/>
          <p:cNvGrpSpPr/>
          <p:nvPr/>
        </p:nvGrpSpPr>
        <p:grpSpPr>
          <a:xfrm>
            <a:off x="6815339" y="2324267"/>
            <a:ext cx="1622269" cy="552443"/>
            <a:chOff x="6894650" y="2574740"/>
            <a:chExt cx="1445100" cy="492111"/>
          </a:xfrm>
        </p:grpSpPr>
        <p:sp>
          <p:nvSpPr>
            <p:cNvPr id="8289" name="Google Shape;8289;p8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8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94" name="Google Shape;8294;p8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8295" name="Google Shape;8295;p80"/>
          <p:cNvGrpSpPr/>
          <p:nvPr/>
        </p:nvGrpSpPr>
        <p:grpSpPr>
          <a:xfrm>
            <a:off x="6834882" y="3698522"/>
            <a:ext cx="1583206" cy="475705"/>
            <a:chOff x="6953919" y="3907920"/>
            <a:chExt cx="1377300" cy="475705"/>
          </a:xfrm>
        </p:grpSpPr>
        <p:cxnSp>
          <p:nvCxnSpPr>
            <p:cNvPr id="8296" name="Google Shape;8296;p80"/>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297" name="Google Shape;8297;p8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8298" name="Google Shape;8298;p80"/>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8299" name="Google Shape;8299;p80"/>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8300" name="Google Shape;8300;p80"/>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8301" name="Google Shape;8301;p80"/>
          <p:cNvGrpSpPr/>
          <p:nvPr/>
        </p:nvGrpSpPr>
        <p:grpSpPr>
          <a:xfrm>
            <a:off x="2338470" y="2459668"/>
            <a:ext cx="836286" cy="824529"/>
            <a:chOff x="2389399" y="2595741"/>
            <a:chExt cx="812796" cy="801369"/>
          </a:xfrm>
        </p:grpSpPr>
        <p:grpSp>
          <p:nvGrpSpPr>
            <p:cNvPr id="8302" name="Google Shape;8302;p80"/>
            <p:cNvGrpSpPr/>
            <p:nvPr/>
          </p:nvGrpSpPr>
          <p:grpSpPr>
            <a:xfrm>
              <a:off x="2492145" y="2881565"/>
              <a:ext cx="607300" cy="229751"/>
              <a:chOff x="2492145" y="2881565"/>
              <a:chExt cx="607300" cy="229751"/>
            </a:xfrm>
          </p:grpSpPr>
          <p:sp>
            <p:nvSpPr>
              <p:cNvPr id="8303" name="Google Shape;8303;p80"/>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0"/>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80"/>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6" name="Google Shape;8306;p80"/>
            <p:cNvGrpSpPr/>
            <p:nvPr/>
          </p:nvGrpSpPr>
          <p:grpSpPr>
            <a:xfrm>
              <a:off x="2389399" y="2595741"/>
              <a:ext cx="812796" cy="296825"/>
              <a:chOff x="2389399" y="2595741"/>
              <a:chExt cx="812796" cy="296825"/>
            </a:xfrm>
          </p:grpSpPr>
          <p:grpSp>
            <p:nvGrpSpPr>
              <p:cNvPr id="8307" name="Google Shape;8307;p80"/>
              <p:cNvGrpSpPr/>
              <p:nvPr/>
            </p:nvGrpSpPr>
            <p:grpSpPr>
              <a:xfrm>
                <a:off x="2389399" y="2595741"/>
                <a:ext cx="363638" cy="296825"/>
                <a:chOff x="2389399" y="2595741"/>
                <a:chExt cx="363638" cy="296825"/>
              </a:xfrm>
            </p:grpSpPr>
            <p:grpSp>
              <p:nvGrpSpPr>
                <p:cNvPr id="8308" name="Google Shape;8308;p80"/>
                <p:cNvGrpSpPr/>
                <p:nvPr/>
              </p:nvGrpSpPr>
              <p:grpSpPr>
                <a:xfrm>
                  <a:off x="2493852" y="2794333"/>
                  <a:ext cx="259185" cy="98232"/>
                  <a:chOff x="2493852" y="2794333"/>
                  <a:chExt cx="259185" cy="98232"/>
                </a:xfrm>
              </p:grpSpPr>
              <p:sp>
                <p:nvSpPr>
                  <p:cNvPr id="8309" name="Google Shape;8309;p80"/>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80"/>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80"/>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2" name="Google Shape;8312;p80"/>
                <p:cNvGrpSpPr/>
                <p:nvPr/>
              </p:nvGrpSpPr>
              <p:grpSpPr>
                <a:xfrm>
                  <a:off x="2389399" y="2595741"/>
                  <a:ext cx="224343" cy="182054"/>
                  <a:chOff x="2389399" y="2595741"/>
                  <a:chExt cx="224343" cy="182054"/>
                </a:xfrm>
              </p:grpSpPr>
              <p:sp>
                <p:nvSpPr>
                  <p:cNvPr id="8313" name="Google Shape;8313;p80"/>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80"/>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15" name="Google Shape;8315;p80"/>
              <p:cNvGrpSpPr/>
              <p:nvPr/>
            </p:nvGrpSpPr>
            <p:grpSpPr>
              <a:xfrm>
                <a:off x="2683630" y="2595741"/>
                <a:ext cx="224334" cy="296825"/>
                <a:chOff x="2683630" y="2595741"/>
                <a:chExt cx="224334" cy="296825"/>
              </a:xfrm>
            </p:grpSpPr>
            <p:grpSp>
              <p:nvGrpSpPr>
                <p:cNvPr id="8316" name="Google Shape;8316;p80"/>
                <p:cNvGrpSpPr/>
                <p:nvPr/>
              </p:nvGrpSpPr>
              <p:grpSpPr>
                <a:xfrm>
                  <a:off x="2788083" y="2794333"/>
                  <a:ext cx="15356" cy="98232"/>
                  <a:chOff x="2788083" y="2794333"/>
                  <a:chExt cx="15356" cy="98232"/>
                </a:xfrm>
              </p:grpSpPr>
              <p:sp>
                <p:nvSpPr>
                  <p:cNvPr id="8317" name="Google Shape;8317;p80"/>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0"/>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0"/>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0" name="Google Shape;8320;p80"/>
                <p:cNvGrpSpPr/>
                <p:nvPr/>
              </p:nvGrpSpPr>
              <p:grpSpPr>
                <a:xfrm>
                  <a:off x="2683630" y="2595741"/>
                  <a:ext cx="224334" cy="182054"/>
                  <a:chOff x="2683630" y="2595741"/>
                  <a:chExt cx="224334" cy="182054"/>
                </a:xfrm>
              </p:grpSpPr>
              <p:sp>
                <p:nvSpPr>
                  <p:cNvPr id="8321" name="Google Shape;8321;p80"/>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0"/>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3" name="Google Shape;8323;p80"/>
              <p:cNvGrpSpPr/>
              <p:nvPr/>
            </p:nvGrpSpPr>
            <p:grpSpPr>
              <a:xfrm>
                <a:off x="2838475" y="2595741"/>
                <a:ext cx="363719" cy="296825"/>
                <a:chOff x="2838475" y="2595741"/>
                <a:chExt cx="363719" cy="296825"/>
              </a:xfrm>
            </p:grpSpPr>
            <p:grpSp>
              <p:nvGrpSpPr>
                <p:cNvPr id="8324" name="Google Shape;8324;p80"/>
                <p:cNvGrpSpPr/>
                <p:nvPr/>
              </p:nvGrpSpPr>
              <p:grpSpPr>
                <a:xfrm>
                  <a:off x="2838475" y="2794333"/>
                  <a:ext cx="259185" cy="98232"/>
                  <a:chOff x="2838475" y="2794333"/>
                  <a:chExt cx="259185" cy="98232"/>
                </a:xfrm>
              </p:grpSpPr>
              <p:sp>
                <p:nvSpPr>
                  <p:cNvPr id="8325" name="Google Shape;8325;p80"/>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80"/>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80"/>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80"/>
                <p:cNvGrpSpPr/>
                <p:nvPr/>
              </p:nvGrpSpPr>
              <p:grpSpPr>
                <a:xfrm>
                  <a:off x="2977852" y="2595741"/>
                  <a:ext cx="224343" cy="182054"/>
                  <a:chOff x="2977852" y="2595741"/>
                  <a:chExt cx="224343" cy="182054"/>
                </a:xfrm>
              </p:grpSpPr>
              <p:sp>
                <p:nvSpPr>
                  <p:cNvPr id="8329" name="Google Shape;8329;p80"/>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80"/>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31" name="Google Shape;8331;p80"/>
            <p:cNvGrpSpPr/>
            <p:nvPr/>
          </p:nvGrpSpPr>
          <p:grpSpPr>
            <a:xfrm>
              <a:off x="2389399" y="3100241"/>
              <a:ext cx="812796" cy="296869"/>
              <a:chOff x="2389399" y="3100241"/>
              <a:chExt cx="812796" cy="296869"/>
            </a:xfrm>
          </p:grpSpPr>
          <p:grpSp>
            <p:nvGrpSpPr>
              <p:cNvPr id="8332" name="Google Shape;8332;p80"/>
              <p:cNvGrpSpPr/>
              <p:nvPr/>
            </p:nvGrpSpPr>
            <p:grpSpPr>
              <a:xfrm>
                <a:off x="2683630" y="3100241"/>
                <a:ext cx="224334" cy="296869"/>
                <a:chOff x="2683630" y="3100241"/>
                <a:chExt cx="224334" cy="296869"/>
              </a:xfrm>
            </p:grpSpPr>
            <p:grpSp>
              <p:nvGrpSpPr>
                <p:cNvPr id="8333" name="Google Shape;8333;p80"/>
                <p:cNvGrpSpPr/>
                <p:nvPr/>
              </p:nvGrpSpPr>
              <p:grpSpPr>
                <a:xfrm>
                  <a:off x="2788083" y="3100241"/>
                  <a:ext cx="15356" cy="98237"/>
                  <a:chOff x="2788083" y="3100241"/>
                  <a:chExt cx="15356" cy="98237"/>
                </a:xfrm>
              </p:grpSpPr>
              <p:sp>
                <p:nvSpPr>
                  <p:cNvPr id="8334" name="Google Shape;8334;p8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8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7" name="Google Shape;8337;p80"/>
                <p:cNvGrpSpPr/>
                <p:nvPr/>
              </p:nvGrpSpPr>
              <p:grpSpPr>
                <a:xfrm>
                  <a:off x="2683630" y="3215065"/>
                  <a:ext cx="224334" cy="182045"/>
                  <a:chOff x="2683630" y="3215065"/>
                  <a:chExt cx="224334" cy="182045"/>
                </a:xfrm>
              </p:grpSpPr>
              <p:sp>
                <p:nvSpPr>
                  <p:cNvPr id="8338" name="Google Shape;8338;p8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8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0" name="Google Shape;8340;p80"/>
              <p:cNvGrpSpPr/>
              <p:nvPr/>
            </p:nvGrpSpPr>
            <p:grpSpPr>
              <a:xfrm>
                <a:off x="2389399" y="3100241"/>
                <a:ext cx="363638" cy="296869"/>
                <a:chOff x="2389399" y="3100241"/>
                <a:chExt cx="363638" cy="296869"/>
              </a:xfrm>
            </p:grpSpPr>
            <p:grpSp>
              <p:nvGrpSpPr>
                <p:cNvPr id="8341" name="Google Shape;8341;p80"/>
                <p:cNvGrpSpPr/>
                <p:nvPr/>
              </p:nvGrpSpPr>
              <p:grpSpPr>
                <a:xfrm>
                  <a:off x="2493852" y="3100241"/>
                  <a:ext cx="259185" cy="98237"/>
                  <a:chOff x="2493852" y="3100241"/>
                  <a:chExt cx="259185" cy="98237"/>
                </a:xfrm>
              </p:grpSpPr>
              <p:sp>
                <p:nvSpPr>
                  <p:cNvPr id="8342" name="Google Shape;8342;p8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8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8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5" name="Google Shape;8345;p80"/>
                <p:cNvGrpSpPr/>
                <p:nvPr/>
              </p:nvGrpSpPr>
              <p:grpSpPr>
                <a:xfrm>
                  <a:off x="2389399" y="3215065"/>
                  <a:ext cx="224343" cy="182045"/>
                  <a:chOff x="2389399" y="3215065"/>
                  <a:chExt cx="224343" cy="182045"/>
                </a:xfrm>
              </p:grpSpPr>
              <p:sp>
                <p:nvSpPr>
                  <p:cNvPr id="8346" name="Google Shape;8346;p8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8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8" name="Google Shape;8348;p80"/>
              <p:cNvGrpSpPr/>
              <p:nvPr/>
            </p:nvGrpSpPr>
            <p:grpSpPr>
              <a:xfrm>
                <a:off x="2838475" y="3100241"/>
                <a:ext cx="363719" cy="296869"/>
                <a:chOff x="2838475" y="3100241"/>
                <a:chExt cx="363719" cy="296869"/>
              </a:xfrm>
            </p:grpSpPr>
            <p:grpSp>
              <p:nvGrpSpPr>
                <p:cNvPr id="8349" name="Google Shape;8349;p80"/>
                <p:cNvGrpSpPr/>
                <p:nvPr/>
              </p:nvGrpSpPr>
              <p:grpSpPr>
                <a:xfrm>
                  <a:off x="2838475" y="3100241"/>
                  <a:ext cx="259185" cy="98237"/>
                  <a:chOff x="2838475" y="3100241"/>
                  <a:chExt cx="259185" cy="98237"/>
                </a:xfrm>
              </p:grpSpPr>
              <p:sp>
                <p:nvSpPr>
                  <p:cNvPr id="8350" name="Google Shape;8350;p8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8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8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3" name="Google Shape;8353;p80"/>
                <p:cNvGrpSpPr/>
                <p:nvPr/>
              </p:nvGrpSpPr>
              <p:grpSpPr>
                <a:xfrm>
                  <a:off x="2977852" y="3215065"/>
                  <a:ext cx="224343" cy="182045"/>
                  <a:chOff x="2977852" y="3215065"/>
                  <a:chExt cx="224343" cy="182045"/>
                </a:xfrm>
              </p:grpSpPr>
              <p:sp>
                <p:nvSpPr>
                  <p:cNvPr id="8354" name="Google Shape;8354;p8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8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9" name="Shape 8359"/>
        <p:cNvGrpSpPr/>
        <p:nvPr/>
      </p:nvGrpSpPr>
      <p:grpSpPr>
        <a:xfrm>
          <a:off x="0" y="0"/>
          <a:ext cx="0" cy="0"/>
          <a:chOff x="0" y="0"/>
          <a:chExt cx="0" cy="0"/>
        </a:xfrm>
      </p:grpSpPr>
      <p:grpSp>
        <p:nvGrpSpPr>
          <p:cNvPr id="8360" name="Google Shape;8360;p81"/>
          <p:cNvGrpSpPr/>
          <p:nvPr/>
        </p:nvGrpSpPr>
        <p:grpSpPr>
          <a:xfrm>
            <a:off x="702088" y="3155922"/>
            <a:ext cx="2390414" cy="1024800"/>
            <a:chOff x="728925" y="3296613"/>
            <a:chExt cx="2390414" cy="1024800"/>
          </a:xfrm>
        </p:grpSpPr>
        <p:grpSp>
          <p:nvGrpSpPr>
            <p:cNvPr id="8361" name="Google Shape;8361;p81"/>
            <p:cNvGrpSpPr/>
            <p:nvPr/>
          </p:nvGrpSpPr>
          <p:grpSpPr>
            <a:xfrm>
              <a:off x="728925" y="3619800"/>
              <a:ext cx="2390414" cy="500893"/>
              <a:chOff x="728925" y="3619800"/>
              <a:chExt cx="2390414" cy="500893"/>
            </a:xfrm>
          </p:grpSpPr>
          <p:sp>
            <p:nvSpPr>
              <p:cNvPr id="8362" name="Google Shape;8362;p8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63" name="Google Shape;8363;p8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64" name="Google Shape;8364;p81"/>
            <p:cNvGrpSpPr/>
            <p:nvPr/>
          </p:nvGrpSpPr>
          <p:grpSpPr>
            <a:xfrm>
              <a:off x="1348050" y="3296613"/>
              <a:ext cx="1706152" cy="1024800"/>
              <a:chOff x="1348050" y="3296613"/>
              <a:chExt cx="1706152" cy="1024800"/>
            </a:xfrm>
          </p:grpSpPr>
          <p:sp>
            <p:nvSpPr>
              <p:cNvPr id="8365" name="Google Shape;8365;p8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66" name="Google Shape;8366;p8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67" name="Google Shape;8367;p8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68" name="Google Shape;8368;p8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369" name="Google Shape;8369;p8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370" name="Google Shape;8370;p81"/>
            <p:cNvGrpSpPr/>
            <p:nvPr/>
          </p:nvGrpSpPr>
          <p:grpSpPr>
            <a:xfrm>
              <a:off x="1455707" y="3654858"/>
              <a:ext cx="1491150" cy="417657"/>
              <a:chOff x="1455707" y="3654858"/>
              <a:chExt cx="1491150" cy="417657"/>
            </a:xfrm>
          </p:grpSpPr>
          <p:sp>
            <p:nvSpPr>
              <p:cNvPr id="8371" name="Google Shape;8371;p8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8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8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8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8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8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8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8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8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8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8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8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8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8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8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8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8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8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8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8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391" name="Google Shape;8391;p81"/>
          <p:cNvGraphicFramePr/>
          <p:nvPr/>
        </p:nvGraphicFramePr>
        <p:xfrm>
          <a:off x="5937787" y="2153834"/>
          <a:ext cx="3000000" cy="3000000"/>
        </p:xfrm>
        <a:graphic>
          <a:graphicData uri="http://schemas.openxmlformats.org/drawingml/2006/table">
            <a:tbl>
              <a:tblPr>
                <a:noFill/>
                <a:tableStyleId>{790FE732-E50D-4A7C-9367-E762BFA58D08}</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392" name="Google Shape;8392;p81"/>
          <p:cNvGrpSpPr/>
          <p:nvPr/>
        </p:nvGrpSpPr>
        <p:grpSpPr>
          <a:xfrm>
            <a:off x="710464" y="981599"/>
            <a:ext cx="2396505" cy="976502"/>
            <a:chOff x="749309" y="1112739"/>
            <a:chExt cx="2371603" cy="976502"/>
          </a:xfrm>
        </p:grpSpPr>
        <p:grpSp>
          <p:nvGrpSpPr>
            <p:cNvPr id="8393" name="Google Shape;8393;p81"/>
            <p:cNvGrpSpPr/>
            <p:nvPr/>
          </p:nvGrpSpPr>
          <p:grpSpPr>
            <a:xfrm>
              <a:off x="1092126" y="1112739"/>
              <a:ext cx="2028786" cy="975464"/>
              <a:chOff x="1092126" y="1112739"/>
              <a:chExt cx="2028786" cy="975464"/>
            </a:xfrm>
          </p:grpSpPr>
          <p:sp>
            <p:nvSpPr>
              <p:cNvPr id="8394" name="Google Shape;8394;p8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8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8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8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8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8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8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8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8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8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8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8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8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8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8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8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8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8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8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8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8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8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8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8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8" name="Google Shape;8418;p81"/>
            <p:cNvGrpSpPr/>
            <p:nvPr/>
          </p:nvGrpSpPr>
          <p:grpSpPr>
            <a:xfrm>
              <a:off x="749309" y="1112739"/>
              <a:ext cx="314700" cy="975464"/>
              <a:chOff x="749309" y="1112739"/>
              <a:chExt cx="314700" cy="975464"/>
            </a:xfrm>
          </p:grpSpPr>
          <p:sp>
            <p:nvSpPr>
              <p:cNvPr id="8419" name="Google Shape;8419;p8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8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8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8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23" name="Google Shape;8423;p8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8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8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8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427" name="Google Shape;8427;p81"/>
          <p:cNvGraphicFramePr/>
          <p:nvPr/>
        </p:nvGraphicFramePr>
        <p:xfrm>
          <a:off x="5937812" y="981584"/>
          <a:ext cx="3000000" cy="3000000"/>
        </p:xfrm>
        <a:graphic>
          <a:graphicData uri="http://schemas.openxmlformats.org/drawingml/2006/table">
            <a:tbl>
              <a:tblPr>
                <a:noFill/>
                <a:tableStyleId>{790FE732-E50D-4A7C-9367-E762BFA58D08}</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428" name="Google Shape;8428;p81"/>
          <p:cNvGraphicFramePr/>
          <p:nvPr/>
        </p:nvGraphicFramePr>
        <p:xfrm>
          <a:off x="3358675" y="2153834"/>
          <a:ext cx="3000000" cy="3000000"/>
        </p:xfrm>
        <a:graphic>
          <a:graphicData uri="http://schemas.openxmlformats.org/drawingml/2006/table">
            <a:tbl>
              <a:tblPr>
                <a:noFill/>
                <a:tableStyleId>{790FE732-E50D-4A7C-9367-E762BFA58D08}</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429" name="Google Shape;8429;p81"/>
          <p:cNvGrpSpPr/>
          <p:nvPr/>
        </p:nvGrpSpPr>
        <p:grpSpPr>
          <a:xfrm>
            <a:off x="3360661" y="3144795"/>
            <a:ext cx="2363377" cy="1047062"/>
            <a:chOff x="3358399" y="3285485"/>
            <a:chExt cx="2363377" cy="1047062"/>
          </a:xfrm>
        </p:grpSpPr>
        <p:grpSp>
          <p:nvGrpSpPr>
            <p:cNvPr id="8430" name="Google Shape;8430;p81"/>
            <p:cNvGrpSpPr/>
            <p:nvPr/>
          </p:nvGrpSpPr>
          <p:grpSpPr>
            <a:xfrm>
              <a:off x="3358412" y="3285485"/>
              <a:ext cx="2363244" cy="139500"/>
              <a:chOff x="3358412" y="3285485"/>
              <a:chExt cx="2363244" cy="139500"/>
            </a:xfrm>
          </p:grpSpPr>
          <p:sp>
            <p:nvSpPr>
              <p:cNvPr id="8431" name="Google Shape;8431;p8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8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8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8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8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81"/>
            <p:cNvGrpSpPr/>
            <p:nvPr/>
          </p:nvGrpSpPr>
          <p:grpSpPr>
            <a:xfrm>
              <a:off x="3358412" y="3466996"/>
              <a:ext cx="2363244" cy="139500"/>
              <a:chOff x="3358412" y="3466996"/>
              <a:chExt cx="2363244" cy="139500"/>
            </a:xfrm>
          </p:grpSpPr>
          <p:sp>
            <p:nvSpPr>
              <p:cNvPr id="8437" name="Google Shape;8437;p8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8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8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8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8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81"/>
            <p:cNvGrpSpPr/>
            <p:nvPr/>
          </p:nvGrpSpPr>
          <p:grpSpPr>
            <a:xfrm>
              <a:off x="3358412" y="3648507"/>
              <a:ext cx="2363244" cy="139500"/>
              <a:chOff x="3358412" y="3648507"/>
              <a:chExt cx="2363244" cy="139500"/>
            </a:xfrm>
          </p:grpSpPr>
          <p:sp>
            <p:nvSpPr>
              <p:cNvPr id="8443" name="Google Shape;8443;p8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8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8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8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8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8" name="Google Shape;8448;p81"/>
            <p:cNvGrpSpPr/>
            <p:nvPr/>
          </p:nvGrpSpPr>
          <p:grpSpPr>
            <a:xfrm>
              <a:off x="3358412" y="3830018"/>
              <a:ext cx="2363244" cy="139500"/>
              <a:chOff x="3358412" y="3830018"/>
              <a:chExt cx="2363244" cy="139500"/>
            </a:xfrm>
          </p:grpSpPr>
          <p:sp>
            <p:nvSpPr>
              <p:cNvPr id="8449" name="Google Shape;8449;p8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8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8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8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8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4" name="Google Shape;8454;p81"/>
            <p:cNvGrpSpPr/>
            <p:nvPr/>
          </p:nvGrpSpPr>
          <p:grpSpPr>
            <a:xfrm>
              <a:off x="3358399" y="4011514"/>
              <a:ext cx="2363377" cy="139537"/>
              <a:chOff x="3294800" y="4134603"/>
              <a:chExt cx="2638876" cy="152400"/>
            </a:xfrm>
          </p:grpSpPr>
          <p:sp>
            <p:nvSpPr>
              <p:cNvPr id="8455" name="Google Shape;8455;p8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8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8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8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8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0" name="Google Shape;8460;p81"/>
            <p:cNvGrpSpPr/>
            <p:nvPr/>
          </p:nvGrpSpPr>
          <p:grpSpPr>
            <a:xfrm>
              <a:off x="3358399" y="4193010"/>
              <a:ext cx="2363377" cy="139537"/>
              <a:chOff x="3294800" y="4134603"/>
              <a:chExt cx="2638876" cy="152400"/>
            </a:xfrm>
          </p:grpSpPr>
          <p:sp>
            <p:nvSpPr>
              <p:cNvPr id="8461" name="Google Shape;8461;p8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8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8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8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8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466" name="Google Shape;8466;p81"/>
          <p:cNvGraphicFramePr/>
          <p:nvPr/>
        </p:nvGraphicFramePr>
        <p:xfrm>
          <a:off x="711463" y="2153834"/>
          <a:ext cx="3000000" cy="3000000"/>
        </p:xfrm>
        <a:graphic>
          <a:graphicData uri="http://schemas.openxmlformats.org/drawingml/2006/table">
            <a:tbl>
              <a:tblPr>
                <a:noFill/>
                <a:tableStyleId>{790FE732-E50D-4A7C-9367-E762BFA58D08}</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467" name="Google Shape;8467;p81"/>
          <p:cNvGrpSpPr/>
          <p:nvPr/>
        </p:nvGrpSpPr>
        <p:grpSpPr>
          <a:xfrm>
            <a:off x="4161132" y="2557649"/>
            <a:ext cx="1302095" cy="60959"/>
            <a:chOff x="3558802" y="4011427"/>
            <a:chExt cx="1866000" cy="111300"/>
          </a:xfrm>
        </p:grpSpPr>
        <p:sp>
          <p:nvSpPr>
            <p:cNvPr id="8468" name="Google Shape;8468;p8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8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81"/>
          <p:cNvGrpSpPr/>
          <p:nvPr/>
        </p:nvGrpSpPr>
        <p:grpSpPr>
          <a:xfrm>
            <a:off x="4706620" y="2839808"/>
            <a:ext cx="914340" cy="60959"/>
            <a:chOff x="3558802" y="4011427"/>
            <a:chExt cx="1866000" cy="111300"/>
          </a:xfrm>
        </p:grpSpPr>
        <p:sp>
          <p:nvSpPr>
            <p:cNvPr id="8471" name="Google Shape;8471;p8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8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3" name="Google Shape;8473;p81"/>
          <p:cNvGrpSpPr/>
          <p:nvPr/>
        </p:nvGrpSpPr>
        <p:grpSpPr>
          <a:xfrm>
            <a:off x="5871419" y="3167606"/>
            <a:ext cx="2522867" cy="1001454"/>
            <a:chOff x="1904318" y="789980"/>
            <a:chExt cx="1489472" cy="606868"/>
          </a:xfrm>
        </p:grpSpPr>
        <p:cxnSp>
          <p:nvCxnSpPr>
            <p:cNvPr id="8474" name="Google Shape;8474;p8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475" name="Google Shape;8475;p8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476" name="Google Shape;8476;p8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477" name="Google Shape;8477;p8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478" name="Google Shape;8478;p8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479" name="Google Shape;8479;p8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480" name="Google Shape;8480;p8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481" name="Google Shape;8481;p8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8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8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8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8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8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81"/>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488" name="Google Shape;8488;p81"/>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89" name="Google Shape;8489;p81"/>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90" name="Google Shape;8490;p8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1" name="Google Shape;8491;p81"/>
          <p:cNvGrpSpPr/>
          <p:nvPr/>
        </p:nvGrpSpPr>
        <p:grpSpPr>
          <a:xfrm>
            <a:off x="3355824" y="951642"/>
            <a:ext cx="2363393" cy="1005865"/>
            <a:chOff x="3292400" y="1193188"/>
            <a:chExt cx="2615240" cy="1131075"/>
          </a:xfrm>
        </p:grpSpPr>
        <p:sp>
          <p:nvSpPr>
            <p:cNvPr id="8492" name="Google Shape;8492;p8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93" name="Google Shape;8493;p8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494" name="Google Shape;8494;p8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495" name="Google Shape;8495;p8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496" name="Google Shape;8496;p8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497" name="Google Shape;8497;p8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498" name="Google Shape;8498;p8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499" name="Google Shape;8499;p8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500" name="Google Shape;8500;p8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501" name="Google Shape;8501;p8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502" name="Google Shape;8502;p8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03" name="Google Shape;8503;p8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504" name="Google Shape;8504;p8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505" name="Google Shape;8505;p8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506" name="Google Shape;8506;p81"/>
            <p:cNvGrpSpPr/>
            <p:nvPr/>
          </p:nvGrpSpPr>
          <p:grpSpPr>
            <a:xfrm>
              <a:off x="3748438" y="1378608"/>
              <a:ext cx="2159202" cy="903971"/>
              <a:chOff x="1683525" y="2179850"/>
              <a:chExt cx="4519050" cy="2134525"/>
            </a:xfrm>
          </p:grpSpPr>
          <p:sp>
            <p:nvSpPr>
              <p:cNvPr id="8507" name="Google Shape;8507;p8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08" name="Google Shape;8508;p8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09" name="Google Shape;8509;p8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10" name="Google Shape;8510;p8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11" name="Google Shape;8511;p8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12" name="Google Shape;8512;p8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13" name="Google Shape;8513;p8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14" name="Google Shape;8514;p8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15" name="Google Shape;8515;p8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16" name="Google Shape;8516;p8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17" name="Google Shape;8517;p8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518" name="Google Shape;8518;p8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22" name="Shape 8522"/>
        <p:cNvGrpSpPr/>
        <p:nvPr/>
      </p:nvGrpSpPr>
      <p:grpSpPr>
        <a:xfrm>
          <a:off x="0" y="0"/>
          <a:ext cx="0" cy="0"/>
          <a:chOff x="0" y="0"/>
          <a:chExt cx="0" cy="0"/>
        </a:xfrm>
      </p:grpSpPr>
      <p:grpSp>
        <p:nvGrpSpPr>
          <p:cNvPr id="8523" name="Google Shape;8523;p82"/>
          <p:cNvGrpSpPr/>
          <p:nvPr/>
        </p:nvGrpSpPr>
        <p:grpSpPr>
          <a:xfrm>
            <a:off x="4796690" y="970936"/>
            <a:ext cx="745431" cy="718863"/>
            <a:chOff x="4249973" y="1201875"/>
            <a:chExt cx="1958568" cy="1888762"/>
          </a:xfrm>
        </p:grpSpPr>
        <p:sp>
          <p:nvSpPr>
            <p:cNvPr id="8524" name="Google Shape;8524;p8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5" name="Google Shape;8525;p82"/>
            <p:cNvGrpSpPr/>
            <p:nvPr/>
          </p:nvGrpSpPr>
          <p:grpSpPr>
            <a:xfrm>
              <a:off x="5853086" y="1789142"/>
              <a:ext cx="355454" cy="1048099"/>
              <a:chOff x="5576108" y="2016725"/>
              <a:chExt cx="565200" cy="1666560"/>
            </a:xfrm>
          </p:grpSpPr>
          <p:sp>
            <p:nvSpPr>
              <p:cNvPr id="8526" name="Google Shape;8526;p8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27" name="Google Shape;8527;p8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8" name="Google Shape;8528;p82"/>
            <p:cNvGrpSpPr/>
            <p:nvPr/>
          </p:nvGrpSpPr>
          <p:grpSpPr>
            <a:xfrm>
              <a:off x="4869455" y="2691676"/>
              <a:ext cx="1013897" cy="398961"/>
              <a:chOff x="4012057" y="3451825"/>
              <a:chExt cx="1612175" cy="634379"/>
            </a:xfrm>
          </p:grpSpPr>
          <p:sp>
            <p:nvSpPr>
              <p:cNvPr id="8529" name="Google Shape;8529;p8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30" name="Google Shape;8530;p8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1" name="Google Shape;8531;p82"/>
            <p:cNvGrpSpPr/>
            <p:nvPr/>
          </p:nvGrpSpPr>
          <p:grpSpPr>
            <a:xfrm>
              <a:off x="4276937" y="2155961"/>
              <a:ext cx="651965" cy="891358"/>
              <a:chOff x="3069908" y="2599997"/>
              <a:chExt cx="1036675" cy="1417328"/>
            </a:xfrm>
          </p:grpSpPr>
          <p:sp>
            <p:nvSpPr>
              <p:cNvPr id="8532" name="Google Shape;8532;p8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33" name="Google Shape;8533;p8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4" name="Google Shape;8534;p82"/>
            <p:cNvGrpSpPr/>
            <p:nvPr/>
          </p:nvGrpSpPr>
          <p:grpSpPr>
            <a:xfrm>
              <a:off x="5054918" y="1201875"/>
              <a:ext cx="999548" cy="602711"/>
              <a:chOff x="4306958" y="1082925"/>
              <a:chExt cx="1589359" cy="958358"/>
            </a:xfrm>
          </p:grpSpPr>
          <p:sp>
            <p:nvSpPr>
              <p:cNvPr id="8535" name="Google Shape;8535;p8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36" name="Google Shape;8536;p8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7" name="Google Shape;8537;p82"/>
            <p:cNvGrpSpPr/>
            <p:nvPr/>
          </p:nvGrpSpPr>
          <p:grpSpPr>
            <a:xfrm>
              <a:off x="4249973" y="1303451"/>
              <a:ext cx="799317" cy="841334"/>
              <a:chOff x="3027033" y="1244439"/>
              <a:chExt cx="1270977" cy="1337786"/>
            </a:xfrm>
          </p:grpSpPr>
          <p:sp>
            <p:nvSpPr>
              <p:cNvPr id="8538" name="Google Shape;8538;p8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539" name="Google Shape;8539;p8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40" name="Google Shape;8540;p82"/>
          <p:cNvGrpSpPr/>
          <p:nvPr/>
        </p:nvGrpSpPr>
        <p:grpSpPr>
          <a:xfrm>
            <a:off x="713063" y="1849386"/>
            <a:ext cx="761767" cy="729896"/>
            <a:chOff x="2657744" y="2337745"/>
            <a:chExt cx="832987" cy="798137"/>
          </a:xfrm>
        </p:grpSpPr>
        <p:sp>
          <p:nvSpPr>
            <p:cNvPr id="8541" name="Google Shape;8541;p8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8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8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8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8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8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7" name="Google Shape;8547;p82"/>
          <p:cNvGrpSpPr/>
          <p:nvPr/>
        </p:nvGrpSpPr>
        <p:grpSpPr>
          <a:xfrm>
            <a:off x="3224027" y="1852592"/>
            <a:ext cx="685569" cy="723586"/>
            <a:chOff x="3398134" y="2057755"/>
            <a:chExt cx="704087" cy="743130"/>
          </a:xfrm>
        </p:grpSpPr>
        <p:grpSp>
          <p:nvGrpSpPr>
            <p:cNvPr id="8548" name="Google Shape;8548;p82"/>
            <p:cNvGrpSpPr/>
            <p:nvPr/>
          </p:nvGrpSpPr>
          <p:grpSpPr>
            <a:xfrm>
              <a:off x="3398134" y="2290183"/>
              <a:ext cx="315300" cy="219900"/>
              <a:chOff x="3398134" y="2290183"/>
              <a:chExt cx="315300" cy="219900"/>
            </a:xfrm>
          </p:grpSpPr>
          <p:sp>
            <p:nvSpPr>
              <p:cNvPr id="8549" name="Google Shape;8549;p82"/>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50" name="Google Shape;8550;p82"/>
              <p:cNvCxnSpPr>
                <a:stCxn id="8549"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551" name="Google Shape;8551;p82"/>
            <p:cNvGrpSpPr/>
            <p:nvPr/>
          </p:nvGrpSpPr>
          <p:grpSpPr>
            <a:xfrm>
              <a:off x="3547823" y="2467358"/>
              <a:ext cx="219900" cy="333527"/>
              <a:chOff x="3547823" y="2467358"/>
              <a:chExt cx="219900" cy="333527"/>
            </a:xfrm>
          </p:grpSpPr>
          <p:sp>
            <p:nvSpPr>
              <p:cNvPr id="8552" name="Google Shape;8552;p82"/>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53" name="Google Shape;8553;p82"/>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554" name="Google Shape;8554;p82"/>
            <p:cNvGrpSpPr/>
            <p:nvPr/>
          </p:nvGrpSpPr>
          <p:grpSpPr>
            <a:xfrm>
              <a:off x="3734138" y="2467358"/>
              <a:ext cx="219900" cy="333527"/>
              <a:chOff x="3734138" y="2467358"/>
              <a:chExt cx="219900" cy="333527"/>
            </a:xfrm>
          </p:grpSpPr>
          <p:sp>
            <p:nvSpPr>
              <p:cNvPr id="8555" name="Google Shape;8555;p82"/>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56" name="Google Shape;8556;p82"/>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557" name="Google Shape;8557;p82"/>
            <p:cNvGrpSpPr/>
            <p:nvPr/>
          </p:nvGrpSpPr>
          <p:grpSpPr>
            <a:xfrm>
              <a:off x="3787560" y="2288011"/>
              <a:ext cx="314661" cy="219900"/>
              <a:chOff x="3787560" y="2288011"/>
              <a:chExt cx="314661" cy="219900"/>
            </a:xfrm>
          </p:grpSpPr>
          <p:sp>
            <p:nvSpPr>
              <p:cNvPr id="8558" name="Google Shape;8558;p82"/>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559" name="Google Shape;8559;p82"/>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560" name="Google Shape;8560;p82"/>
            <p:cNvGrpSpPr/>
            <p:nvPr/>
          </p:nvGrpSpPr>
          <p:grpSpPr>
            <a:xfrm>
              <a:off x="3637290" y="2057755"/>
              <a:ext cx="219900" cy="335499"/>
              <a:chOff x="3637290" y="2057755"/>
              <a:chExt cx="219900" cy="335499"/>
            </a:xfrm>
          </p:grpSpPr>
          <p:sp>
            <p:nvSpPr>
              <p:cNvPr id="8561" name="Google Shape;8561;p82"/>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562" name="Google Shape;8562;p82"/>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563" name="Google Shape;8563;p82"/>
          <p:cNvGrpSpPr/>
          <p:nvPr/>
        </p:nvGrpSpPr>
        <p:grpSpPr>
          <a:xfrm>
            <a:off x="4899249" y="1859288"/>
            <a:ext cx="710153" cy="710153"/>
            <a:chOff x="5007123" y="2079403"/>
            <a:chExt cx="687600" cy="687600"/>
          </a:xfrm>
        </p:grpSpPr>
        <p:sp>
          <p:nvSpPr>
            <p:cNvPr id="8564" name="Google Shape;8564;p82"/>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82"/>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82"/>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82"/>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8" name="Google Shape;8568;p82"/>
          <p:cNvGrpSpPr/>
          <p:nvPr/>
        </p:nvGrpSpPr>
        <p:grpSpPr>
          <a:xfrm>
            <a:off x="5708687" y="1853794"/>
            <a:ext cx="720998" cy="721183"/>
            <a:chOff x="5797446" y="2063053"/>
            <a:chExt cx="698100" cy="698280"/>
          </a:xfrm>
        </p:grpSpPr>
        <p:sp>
          <p:nvSpPr>
            <p:cNvPr id="8569" name="Google Shape;8569;p82"/>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82"/>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82"/>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82"/>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3" name="Google Shape;8573;p82"/>
          <p:cNvGrpSpPr/>
          <p:nvPr/>
        </p:nvGrpSpPr>
        <p:grpSpPr>
          <a:xfrm>
            <a:off x="8153834" y="3499399"/>
            <a:ext cx="280585" cy="673164"/>
            <a:chOff x="8075075" y="3754290"/>
            <a:chExt cx="255612" cy="613194"/>
          </a:xfrm>
        </p:grpSpPr>
        <p:grpSp>
          <p:nvGrpSpPr>
            <p:cNvPr id="8574" name="Google Shape;8574;p82"/>
            <p:cNvGrpSpPr/>
            <p:nvPr/>
          </p:nvGrpSpPr>
          <p:grpSpPr>
            <a:xfrm>
              <a:off x="8075075" y="3754290"/>
              <a:ext cx="255612" cy="613194"/>
              <a:chOff x="8075075" y="3754290"/>
              <a:chExt cx="255612" cy="613194"/>
            </a:xfrm>
          </p:grpSpPr>
          <p:sp>
            <p:nvSpPr>
              <p:cNvPr id="8575" name="Google Shape;8575;p82"/>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82"/>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7" name="Google Shape;8577;p82"/>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82"/>
          <p:cNvGrpSpPr/>
          <p:nvPr/>
        </p:nvGrpSpPr>
        <p:grpSpPr>
          <a:xfrm>
            <a:off x="5270892" y="3488196"/>
            <a:ext cx="470352" cy="683745"/>
            <a:chOff x="1697726" y="3244179"/>
            <a:chExt cx="788124" cy="1146069"/>
          </a:xfrm>
        </p:grpSpPr>
        <p:sp>
          <p:nvSpPr>
            <p:cNvPr id="8579" name="Google Shape;8579;p8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8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1" name="Google Shape;8581;p82"/>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2" name="Google Shape;8582;p82"/>
          <p:cNvGrpSpPr/>
          <p:nvPr/>
        </p:nvGrpSpPr>
        <p:grpSpPr>
          <a:xfrm>
            <a:off x="5892043" y="3499398"/>
            <a:ext cx="293891" cy="293845"/>
            <a:chOff x="6134814" y="3754290"/>
            <a:chExt cx="293891" cy="293845"/>
          </a:xfrm>
        </p:grpSpPr>
        <p:sp>
          <p:nvSpPr>
            <p:cNvPr id="8583" name="Google Shape;8583;p8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8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5" name="Google Shape;8585;p82"/>
          <p:cNvGrpSpPr/>
          <p:nvPr/>
        </p:nvGrpSpPr>
        <p:grpSpPr>
          <a:xfrm>
            <a:off x="5892043" y="3878069"/>
            <a:ext cx="293891" cy="293891"/>
            <a:chOff x="6134814" y="4086186"/>
            <a:chExt cx="293891" cy="293891"/>
          </a:xfrm>
        </p:grpSpPr>
        <p:sp>
          <p:nvSpPr>
            <p:cNvPr id="8586" name="Google Shape;8586;p8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8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88" name="Google Shape;8588;p82"/>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82"/>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90" name="Google Shape;8590;p82"/>
          <p:cNvGrpSpPr/>
          <p:nvPr/>
        </p:nvGrpSpPr>
        <p:grpSpPr>
          <a:xfrm>
            <a:off x="7817018" y="2706762"/>
            <a:ext cx="622883" cy="621944"/>
            <a:chOff x="1187048" y="238125"/>
            <a:chExt cx="5256397" cy="5248476"/>
          </a:xfrm>
        </p:grpSpPr>
        <p:sp>
          <p:nvSpPr>
            <p:cNvPr id="8591" name="Google Shape;8591;p8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8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8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8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95" name="Google Shape;8595;p82"/>
          <p:cNvGrpSpPr/>
          <p:nvPr/>
        </p:nvGrpSpPr>
        <p:grpSpPr>
          <a:xfrm>
            <a:off x="2274123" y="2716370"/>
            <a:ext cx="1310987" cy="612407"/>
            <a:chOff x="238125" y="1188750"/>
            <a:chExt cx="7140450" cy="3335550"/>
          </a:xfrm>
        </p:grpSpPr>
        <p:sp>
          <p:nvSpPr>
            <p:cNvPr id="8596" name="Google Shape;8596;p8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8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8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8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8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1" name="Google Shape;8601;p82"/>
          <p:cNvGrpSpPr/>
          <p:nvPr/>
        </p:nvGrpSpPr>
        <p:grpSpPr>
          <a:xfrm>
            <a:off x="6599995" y="2706925"/>
            <a:ext cx="1110299" cy="621702"/>
            <a:chOff x="238125" y="1335475"/>
            <a:chExt cx="5418735" cy="3034175"/>
          </a:xfrm>
        </p:grpSpPr>
        <p:sp>
          <p:nvSpPr>
            <p:cNvPr id="8602" name="Google Shape;8602;p8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8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8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82"/>
          <p:cNvGrpSpPr/>
          <p:nvPr/>
        </p:nvGrpSpPr>
        <p:grpSpPr>
          <a:xfrm>
            <a:off x="5417655" y="2703822"/>
            <a:ext cx="1074451" cy="627181"/>
            <a:chOff x="5359127" y="2910889"/>
            <a:chExt cx="1097723" cy="640831"/>
          </a:xfrm>
        </p:grpSpPr>
        <p:grpSp>
          <p:nvGrpSpPr>
            <p:cNvPr id="8606" name="Google Shape;8606;p82"/>
            <p:cNvGrpSpPr/>
            <p:nvPr/>
          </p:nvGrpSpPr>
          <p:grpSpPr>
            <a:xfrm>
              <a:off x="5929791" y="3263088"/>
              <a:ext cx="527060" cy="287097"/>
              <a:chOff x="5929791" y="3263088"/>
              <a:chExt cx="527060" cy="287097"/>
            </a:xfrm>
          </p:grpSpPr>
          <p:sp>
            <p:nvSpPr>
              <p:cNvPr id="8607" name="Google Shape;8607;p82"/>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08" name="Google Shape;8608;p82"/>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09" name="Google Shape;8609;p82"/>
            <p:cNvGrpSpPr/>
            <p:nvPr/>
          </p:nvGrpSpPr>
          <p:grpSpPr>
            <a:xfrm>
              <a:off x="5359127" y="3263089"/>
              <a:ext cx="526428" cy="288631"/>
              <a:chOff x="5359127" y="3263089"/>
              <a:chExt cx="526428" cy="288631"/>
            </a:xfrm>
          </p:grpSpPr>
          <p:sp>
            <p:nvSpPr>
              <p:cNvPr id="8610" name="Google Shape;8610;p82"/>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11" name="Google Shape;8611;p82"/>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12" name="Google Shape;8612;p82"/>
            <p:cNvGrpSpPr/>
            <p:nvPr/>
          </p:nvGrpSpPr>
          <p:grpSpPr>
            <a:xfrm>
              <a:off x="5551525" y="2910889"/>
              <a:ext cx="520901" cy="610283"/>
              <a:chOff x="5551525" y="2910889"/>
              <a:chExt cx="520901" cy="610283"/>
            </a:xfrm>
          </p:grpSpPr>
          <p:sp>
            <p:nvSpPr>
              <p:cNvPr id="8613" name="Google Shape;8613;p82"/>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14" name="Google Shape;8614;p82"/>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615" name="Google Shape;8615;p82"/>
            <p:cNvGrpSpPr/>
            <p:nvPr/>
          </p:nvGrpSpPr>
          <p:grpSpPr>
            <a:xfrm>
              <a:off x="5743962" y="2919100"/>
              <a:ext cx="623674" cy="284502"/>
              <a:chOff x="5743962" y="2919100"/>
              <a:chExt cx="623674" cy="284502"/>
            </a:xfrm>
          </p:grpSpPr>
          <p:sp>
            <p:nvSpPr>
              <p:cNvPr id="8616" name="Google Shape;8616;p82"/>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617" name="Google Shape;8617;p82"/>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618" name="Google Shape;8618;p82"/>
          <p:cNvGrpSpPr/>
          <p:nvPr/>
        </p:nvGrpSpPr>
        <p:grpSpPr>
          <a:xfrm>
            <a:off x="7568868" y="1854534"/>
            <a:ext cx="874976" cy="719600"/>
            <a:chOff x="7608988" y="2093194"/>
            <a:chExt cx="817276" cy="672147"/>
          </a:xfrm>
        </p:grpSpPr>
        <p:cxnSp>
          <p:nvCxnSpPr>
            <p:cNvPr id="8619" name="Google Shape;8619;p8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20" name="Google Shape;8620;p8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21" name="Google Shape;8621;p8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22" name="Google Shape;8622;p8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623" name="Google Shape;8623;p8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624" name="Google Shape;8624;p8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625" name="Google Shape;8625;p82"/>
            <p:cNvGrpSpPr/>
            <p:nvPr/>
          </p:nvGrpSpPr>
          <p:grpSpPr>
            <a:xfrm>
              <a:off x="7721175" y="2093194"/>
              <a:ext cx="599587" cy="623846"/>
              <a:chOff x="7721175" y="2093194"/>
              <a:chExt cx="599587" cy="623846"/>
            </a:xfrm>
          </p:grpSpPr>
          <p:grpSp>
            <p:nvGrpSpPr>
              <p:cNvPr id="8626" name="Google Shape;8626;p82"/>
              <p:cNvGrpSpPr/>
              <p:nvPr/>
            </p:nvGrpSpPr>
            <p:grpSpPr>
              <a:xfrm>
                <a:off x="7721175" y="2093194"/>
                <a:ext cx="291605" cy="623846"/>
                <a:chOff x="9405575" y="2061418"/>
                <a:chExt cx="291605" cy="623846"/>
              </a:xfrm>
            </p:grpSpPr>
            <p:sp>
              <p:nvSpPr>
                <p:cNvPr id="8627" name="Google Shape;8627;p8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8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8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8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8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8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8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4" name="Google Shape;8634;p82"/>
              <p:cNvGrpSpPr/>
              <p:nvPr/>
            </p:nvGrpSpPr>
            <p:grpSpPr>
              <a:xfrm flipH="1">
                <a:off x="8029157" y="2093194"/>
                <a:ext cx="291605" cy="623846"/>
                <a:chOff x="9405575" y="2061418"/>
                <a:chExt cx="291605" cy="623846"/>
              </a:xfrm>
            </p:grpSpPr>
            <p:sp>
              <p:nvSpPr>
                <p:cNvPr id="8635" name="Google Shape;8635;p8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8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8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8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8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8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8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642" name="Google Shape;8642;p82"/>
          <p:cNvGrpSpPr/>
          <p:nvPr/>
        </p:nvGrpSpPr>
        <p:grpSpPr>
          <a:xfrm>
            <a:off x="4013304" y="970936"/>
            <a:ext cx="712557" cy="785901"/>
            <a:chOff x="4206459" y="1191441"/>
            <a:chExt cx="712557" cy="785901"/>
          </a:xfrm>
        </p:grpSpPr>
        <p:sp>
          <p:nvSpPr>
            <p:cNvPr id="8643" name="Google Shape;8643;p8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8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8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8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7" name="Google Shape;8647;p82"/>
            <p:cNvGrpSpPr/>
            <p:nvPr/>
          </p:nvGrpSpPr>
          <p:grpSpPr>
            <a:xfrm>
              <a:off x="4644280" y="1290523"/>
              <a:ext cx="143716" cy="29463"/>
              <a:chOff x="4644280" y="1290523"/>
              <a:chExt cx="143716" cy="29463"/>
            </a:xfrm>
          </p:grpSpPr>
          <p:sp>
            <p:nvSpPr>
              <p:cNvPr id="8648" name="Google Shape;8648;p8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8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8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8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2" name="Google Shape;8652;p82"/>
            <p:cNvGrpSpPr/>
            <p:nvPr/>
          </p:nvGrpSpPr>
          <p:grpSpPr>
            <a:xfrm>
              <a:off x="4356567" y="1191441"/>
              <a:ext cx="143690" cy="29488"/>
              <a:chOff x="4356567" y="1191441"/>
              <a:chExt cx="143690" cy="29488"/>
            </a:xfrm>
          </p:grpSpPr>
          <p:sp>
            <p:nvSpPr>
              <p:cNvPr id="8653" name="Google Shape;8653;p8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8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8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8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82"/>
            <p:cNvGrpSpPr/>
            <p:nvPr/>
          </p:nvGrpSpPr>
          <p:grpSpPr>
            <a:xfrm>
              <a:off x="4339009" y="1863727"/>
              <a:ext cx="143703" cy="29476"/>
              <a:chOff x="4339009" y="1863727"/>
              <a:chExt cx="143703" cy="29476"/>
            </a:xfrm>
          </p:grpSpPr>
          <p:sp>
            <p:nvSpPr>
              <p:cNvPr id="8658" name="Google Shape;8658;p8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8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8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8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82"/>
            <p:cNvGrpSpPr/>
            <p:nvPr/>
          </p:nvGrpSpPr>
          <p:grpSpPr>
            <a:xfrm>
              <a:off x="4206459" y="1607315"/>
              <a:ext cx="29539" cy="142899"/>
              <a:chOff x="4206459" y="1607315"/>
              <a:chExt cx="29539" cy="142899"/>
            </a:xfrm>
          </p:grpSpPr>
          <p:sp>
            <p:nvSpPr>
              <p:cNvPr id="8663" name="Google Shape;8663;p8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8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8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8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67" name="Google Shape;8667;p8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8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8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8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1" name="Google Shape;8671;p82"/>
            <p:cNvGrpSpPr/>
            <p:nvPr/>
          </p:nvGrpSpPr>
          <p:grpSpPr>
            <a:xfrm>
              <a:off x="4889463" y="1423737"/>
              <a:ext cx="29552" cy="142899"/>
              <a:chOff x="4889463" y="1423737"/>
              <a:chExt cx="29552" cy="142899"/>
            </a:xfrm>
          </p:grpSpPr>
          <p:sp>
            <p:nvSpPr>
              <p:cNvPr id="8672" name="Google Shape;8672;p8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8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8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8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6" name="Google Shape;8676;p82"/>
            <p:cNvGrpSpPr/>
            <p:nvPr/>
          </p:nvGrpSpPr>
          <p:grpSpPr>
            <a:xfrm>
              <a:off x="4771663" y="1876896"/>
              <a:ext cx="108651" cy="100447"/>
              <a:chOff x="4771663" y="1876896"/>
              <a:chExt cx="108651" cy="100447"/>
            </a:xfrm>
          </p:grpSpPr>
          <p:sp>
            <p:nvSpPr>
              <p:cNvPr id="8677" name="Google Shape;8677;p8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8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8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1" name="Google Shape;8681;p82"/>
          <p:cNvGrpSpPr/>
          <p:nvPr/>
        </p:nvGrpSpPr>
        <p:grpSpPr>
          <a:xfrm>
            <a:off x="4008780" y="1854159"/>
            <a:ext cx="791287" cy="720350"/>
            <a:chOff x="267375" y="1071875"/>
            <a:chExt cx="470500" cy="428550"/>
          </a:xfrm>
        </p:grpSpPr>
        <p:sp>
          <p:nvSpPr>
            <p:cNvPr id="8682" name="Google Shape;8682;p8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8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8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8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8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82"/>
          <p:cNvGrpSpPr/>
          <p:nvPr/>
        </p:nvGrpSpPr>
        <p:grpSpPr>
          <a:xfrm>
            <a:off x="709275" y="3498789"/>
            <a:ext cx="1408444" cy="673166"/>
            <a:chOff x="712664" y="3693287"/>
            <a:chExt cx="1460738" cy="698160"/>
          </a:xfrm>
        </p:grpSpPr>
        <p:grpSp>
          <p:nvGrpSpPr>
            <p:cNvPr id="8691" name="Google Shape;8691;p82"/>
            <p:cNvGrpSpPr/>
            <p:nvPr/>
          </p:nvGrpSpPr>
          <p:grpSpPr>
            <a:xfrm>
              <a:off x="1380079" y="4133090"/>
              <a:ext cx="234048" cy="258099"/>
              <a:chOff x="1380079" y="4133090"/>
              <a:chExt cx="234048" cy="258099"/>
            </a:xfrm>
          </p:grpSpPr>
          <p:sp>
            <p:nvSpPr>
              <p:cNvPr id="8692" name="Google Shape;8692;p8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5" name="Google Shape;8695;p82"/>
            <p:cNvGrpSpPr/>
            <p:nvPr/>
          </p:nvGrpSpPr>
          <p:grpSpPr>
            <a:xfrm>
              <a:off x="884610" y="3864082"/>
              <a:ext cx="1118566" cy="527275"/>
              <a:chOff x="890961" y="3865463"/>
              <a:chExt cx="1115221" cy="525698"/>
            </a:xfrm>
          </p:grpSpPr>
          <p:sp>
            <p:nvSpPr>
              <p:cNvPr id="8696" name="Google Shape;8696;p82"/>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2"/>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2"/>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82"/>
            <p:cNvGrpSpPr/>
            <p:nvPr/>
          </p:nvGrpSpPr>
          <p:grpSpPr>
            <a:xfrm>
              <a:off x="712664" y="3693287"/>
              <a:ext cx="1460738" cy="698160"/>
              <a:chOff x="712664" y="3693025"/>
              <a:chExt cx="1460738" cy="698160"/>
            </a:xfrm>
          </p:grpSpPr>
          <p:sp>
            <p:nvSpPr>
              <p:cNvPr id="8700" name="Google Shape;8700;p8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8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8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6" name="Google Shape;8706;p82"/>
          <p:cNvGrpSpPr/>
          <p:nvPr/>
        </p:nvGrpSpPr>
        <p:grpSpPr>
          <a:xfrm>
            <a:off x="3146990" y="970936"/>
            <a:ext cx="795485" cy="738831"/>
            <a:chOff x="3348603" y="1236445"/>
            <a:chExt cx="749256" cy="695894"/>
          </a:xfrm>
        </p:grpSpPr>
        <p:grpSp>
          <p:nvGrpSpPr>
            <p:cNvPr id="8707" name="Google Shape;8707;p82"/>
            <p:cNvGrpSpPr/>
            <p:nvPr/>
          </p:nvGrpSpPr>
          <p:grpSpPr>
            <a:xfrm>
              <a:off x="3583779" y="1236445"/>
              <a:ext cx="293795" cy="285811"/>
              <a:chOff x="3750225" y="1774000"/>
              <a:chExt cx="149575" cy="145525"/>
            </a:xfrm>
          </p:grpSpPr>
          <p:sp>
            <p:nvSpPr>
              <p:cNvPr id="8708" name="Google Shape;8708;p8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8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0" name="Google Shape;8710;p82"/>
            <p:cNvGrpSpPr/>
            <p:nvPr/>
          </p:nvGrpSpPr>
          <p:grpSpPr>
            <a:xfrm>
              <a:off x="3775534" y="1462599"/>
              <a:ext cx="322325" cy="285958"/>
              <a:chOff x="3847850" y="1889150"/>
              <a:chExt cx="164100" cy="145600"/>
            </a:xfrm>
          </p:grpSpPr>
          <p:sp>
            <p:nvSpPr>
              <p:cNvPr id="8711" name="Google Shape;8711;p8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82"/>
            <p:cNvGrpSpPr/>
            <p:nvPr/>
          </p:nvGrpSpPr>
          <p:grpSpPr>
            <a:xfrm>
              <a:off x="3545329" y="1646528"/>
              <a:ext cx="293746" cy="285811"/>
              <a:chOff x="3730650" y="1982800"/>
              <a:chExt cx="149550" cy="145525"/>
            </a:xfrm>
          </p:grpSpPr>
          <p:sp>
            <p:nvSpPr>
              <p:cNvPr id="8714" name="Google Shape;8714;p8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82"/>
            <p:cNvGrpSpPr/>
            <p:nvPr/>
          </p:nvGrpSpPr>
          <p:grpSpPr>
            <a:xfrm>
              <a:off x="3348603" y="1415046"/>
              <a:ext cx="294384" cy="284387"/>
              <a:chOff x="3630494" y="1864938"/>
              <a:chExt cx="149875" cy="144800"/>
            </a:xfrm>
          </p:grpSpPr>
          <p:sp>
            <p:nvSpPr>
              <p:cNvPr id="8717" name="Google Shape;8717;p8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19" name="Google Shape;8719;p82"/>
          <p:cNvGrpSpPr/>
          <p:nvPr/>
        </p:nvGrpSpPr>
        <p:grpSpPr>
          <a:xfrm>
            <a:off x="2268517" y="3493832"/>
            <a:ext cx="1324924" cy="678083"/>
            <a:chOff x="2413923" y="3711366"/>
            <a:chExt cx="1374117" cy="703260"/>
          </a:xfrm>
        </p:grpSpPr>
        <p:grpSp>
          <p:nvGrpSpPr>
            <p:cNvPr id="8720" name="Google Shape;8720;p82"/>
            <p:cNvGrpSpPr/>
            <p:nvPr/>
          </p:nvGrpSpPr>
          <p:grpSpPr>
            <a:xfrm>
              <a:off x="2413923" y="3711366"/>
              <a:ext cx="1374117" cy="703260"/>
              <a:chOff x="2413923" y="3711366"/>
              <a:chExt cx="1374117" cy="703260"/>
            </a:xfrm>
          </p:grpSpPr>
          <p:sp>
            <p:nvSpPr>
              <p:cNvPr id="8721" name="Google Shape;8721;p82"/>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2" name="Google Shape;8722;p82"/>
              <p:cNvGrpSpPr/>
              <p:nvPr/>
            </p:nvGrpSpPr>
            <p:grpSpPr>
              <a:xfrm>
                <a:off x="2600284" y="3808654"/>
                <a:ext cx="234506" cy="138009"/>
                <a:chOff x="2600284" y="3808654"/>
                <a:chExt cx="234506" cy="138009"/>
              </a:xfrm>
            </p:grpSpPr>
            <p:sp>
              <p:nvSpPr>
                <p:cNvPr id="8723" name="Google Shape;8723;p82"/>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24" name="Google Shape;8724;p8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25" name="Google Shape;8725;p82"/>
              <p:cNvGrpSpPr/>
              <p:nvPr/>
            </p:nvGrpSpPr>
            <p:grpSpPr>
              <a:xfrm>
                <a:off x="3359659" y="3805664"/>
                <a:ext cx="232294" cy="141000"/>
                <a:chOff x="3359659" y="3805664"/>
                <a:chExt cx="232294" cy="141000"/>
              </a:xfrm>
            </p:grpSpPr>
            <p:sp>
              <p:nvSpPr>
                <p:cNvPr id="8726" name="Google Shape;8726;p82"/>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27" name="Google Shape;8727;p8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28" name="Google Shape;8728;p82"/>
              <p:cNvGrpSpPr/>
              <p:nvPr/>
            </p:nvGrpSpPr>
            <p:grpSpPr>
              <a:xfrm>
                <a:off x="3067316" y="3711366"/>
                <a:ext cx="66900" cy="166809"/>
                <a:chOff x="3067316" y="3711366"/>
                <a:chExt cx="66900" cy="166809"/>
              </a:xfrm>
            </p:grpSpPr>
            <p:sp>
              <p:nvSpPr>
                <p:cNvPr id="8729" name="Google Shape;8729;p82"/>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30" name="Google Shape;8730;p8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31" name="Google Shape;8731;p82"/>
              <p:cNvGrpSpPr/>
              <p:nvPr/>
            </p:nvGrpSpPr>
            <p:grpSpPr>
              <a:xfrm>
                <a:off x="2413923" y="4058666"/>
                <a:ext cx="224119" cy="66900"/>
                <a:chOff x="2413923" y="4058666"/>
                <a:chExt cx="224119" cy="66900"/>
              </a:xfrm>
            </p:grpSpPr>
            <p:sp>
              <p:nvSpPr>
                <p:cNvPr id="8732" name="Google Shape;8732;p82"/>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33" name="Google Shape;8733;p8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734" name="Google Shape;8734;p82"/>
              <p:cNvGrpSpPr/>
              <p:nvPr/>
            </p:nvGrpSpPr>
            <p:grpSpPr>
              <a:xfrm>
                <a:off x="3564643" y="4058666"/>
                <a:ext cx="223397" cy="66900"/>
                <a:chOff x="3564643" y="4058666"/>
                <a:chExt cx="223397" cy="66900"/>
              </a:xfrm>
            </p:grpSpPr>
            <p:sp>
              <p:nvSpPr>
                <p:cNvPr id="8735" name="Google Shape;8735;p82"/>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36" name="Google Shape;8736;p8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737" name="Google Shape;8737;p82"/>
            <p:cNvGrpSpPr/>
            <p:nvPr/>
          </p:nvGrpSpPr>
          <p:grpSpPr>
            <a:xfrm>
              <a:off x="2633353" y="3965763"/>
              <a:ext cx="933975" cy="445687"/>
              <a:chOff x="2633353" y="3965763"/>
              <a:chExt cx="933975" cy="445687"/>
            </a:xfrm>
          </p:grpSpPr>
          <p:sp>
            <p:nvSpPr>
              <p:cNvPr id="8738" name="Google Shape;8738;p82"/>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2"/>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0" name="Google Shape;8740;p82"/>
          <p:cNvGrpSpPr/>
          <p:nvPr/>
        </p:nvGrpSpPr>
        <p:grpSpPr>
          <a:xfrm>
            <a:off x="6392789" y="1044380"/>
            <a:ext cx="1131087" cy="587383"/>
            <a:chOff x="238125" y="999450"/>
            <a:chExt cx="7140700" cy="3708225"/>
          </a:xfrm>
        </p:grpSpPr>
        <p:sp>
          <p:nvSpPr>
            <p:cNvPr id="8741" name="Google Shape;8741;p8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8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8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8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8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8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8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0" name="Google Shape;8750;p82"/>
          <p:cNvGrpSpPr/>
          <p:nvPr/>
        </p:nvGrpSpPr>
        <p:grpSpPr>
          <a:xfrm>
            <a:off x="3744240" y="3493874"/>
            <a:ext cx="1375854" cy="678131"/>
            <a:chOff x="3913765" y="3641905"/>
            <a:chExt cx="1522805" cy="750560"/>
          </a:xfrm>
        </p:grpSpPr>
        <p:grpSp>
          <p:nvGrpSpPr>
            <p:cNvPr id="8751" name="Google Shape;8751;p82"/>
            <p:cNvGrpSpPr/>
            <p:nvPr/>
          </p:nvGrpSpPr>
          <p:grpSpPr>
            <a:xfrm>
              <a:off x="3913765" y="3997002"/>
              <a:ext cx="1522805" cy="395463"/>
              <a:chOff x="3913765" y="3997002"/>
              <a:chExt cx="1522805" cy="395463"/>
            </a:xfrm>
          </p:grpSpPr>
          <p:grpSp>
            <p:nvGrpSpPr>
              <p:cNvPr id="8752" name="Google Shape;8752;p82"/>
              <p:cNvGrpSpPr/>
              <p:nvPr/>
            </p:nvGrpSpPr>
            <p:grpSpPr>
              <a:xfrm>
                <a:off x="3913765" y="4138659"/>
                <a:ext cx="507602" cy="253806"/>
                <a:chOff x="3913765" y="4138659"/>
                <a:chExt cx="507602" cy="253806"/>
              </a:xfrm>
            </p:grpSpPr>
            <p:sp>
              <p:nvSpPr>
                <p:cNvPr id="8753" name="Google Shape;8753;p8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755" name="Google Shape;8755;p82"/>
              <p:cNvGrpSpPr/>
              <p:nvPr/>
            </p:nvGrpSpPr>
            <p:grpSpPr>
              <a:xfrm>
                <a:off x="4421361" y="3997002"/>
                <a:ext cx="507618" cy="395463"/>
                <a:chOff x="4421361" y="3997002"/>
                <a:chExt cx="507618" cy="395463"/>
              </a:xfrm>
            </p:grpSpPr>
            <p:sp>
              <p:nvSpPr>
                <p:cNvPr id="8756" name="Google Shape;8756;p8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8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8" name="Google Shape;8758;p82"/>
              <p:cNvGrpSpPr/>
              <p:nvPr/>
            </p:nvGrpSpPr>
            <p:grpSpPr>
              <a:xfrm>
                <a:off x="4928973" y="4189418"/>
                <a:ext cx="507596" cy="203047"/>
                <a:chOff x="4928973" y="4189418"/>
                <a:chExt cx="507596" cy="203047"/>
              </a:xfrm>
            </p:grpSpPr>
            <p:sp>
              <p:nvSpPr>
                <p:cNvPr id="8759" name="Google Shape;8759;p8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1" name="Google Shape;8761;p82"/>
            <p:cNvGrpSpPr/>
            <p:nvPr/>
          </p:nvGrpSpPr>
          <p:grpSpPr>
            <a:xfrm>
              <a:off x="4482186" y="3641905"/>
              <a:ext cx="397605" cy="349784"/>
              <a:chOff x="2906375" y="1159725"/>
              <a:chExt cx="1860575" cy="1636800"/>
            </a:xfrm>
          </p:grpSpPr>
          <p:sp>
            <p:nvSpPr>
              <p:cNvPr id="8762" name="Google Shape;8762;p8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66" name="Google Shape;8766;p82"/>
          <p:cNvGrpSpPr/>
          <p:nvPr/>
        </p:nvGrpSpPr>
        <p:grpSpPr>
          <a:xfrm>
            <a:off x="6528949" y="1853801"/>
            <a:ext cx="940737" cy="721067"/>
            <a:chOff x="6599718" y="2068734"/>
            <a:chExt cx="940737" cy="721067"/>
          </a:xfrm>
        </p:grpSpPr>
        <p:sp>
          <p:nvSpPr>
            <p:cNvPr id="8767" name="Google Shape;8767;p8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8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8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8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3" name="Google Shape;8773;p82"/>
            <p:cNvGrpSpPr/>
            <p:nvPr/>
          </p:nvGrpSpPr>
          <p:grpSpPr>
            <a:xfrm>
              <a:off x="6836957" y="2068734"/>
              <a:ext cx="461892" cy="721067"/>
              <a:chOff x="6836957" y="2068734"/>
              <a:chExt cx="461892" cy="721067"/>
            </a:xfrm>
          </p:grpSpPr>
          <p:sp>
            <p:nvSpPr>
              <p:cNvPr id="8774" name="Google Shape;8774;p8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8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0" name="Google Shape;8780;p82"/>
              <p:cNvGrpSpPr/>
              <p:nvPr/>
            </p:nvGrpSpPr>
            <p:grpSpPr>
              <a:xfrm>
                <a:off x="6836957" y="2068734"/>
                <a:ext cx="461892" cy="721067"/>
                <a:chOff x="6836957" y="2068734"/>
                <a:chExt cx="461892" cy="721067"/>
              </a:xfrm>
            </p:grpSpPr>
            <p:sp>
              <p:nvSpPr>
                <p:cNvPr id="8781" name="Google Shape;8781;p8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8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8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8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788" name="Google Shape;8788;p82"/>
          <p:cNvGrpSpPr/>
          <p:nvPr/>
        </p:nvGrpSpPr>
        <p:grpSpPr>
          <a:xfrm>
            <a:off x="2412267" y="1858147"/>
            <a:ext cx="712577" cy="712374"/>
            <a:chOff x="2559249" y="2069323"/>
            <a:chExt cx="685566" cy="685634"/>
          </a:xfrm>
        </p:grpSpPr>
        <p:sp>
          <p:nvSpPr>
            <p:cNvPr id="8789" name="Google Shape;8789;p8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8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8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8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8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8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8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8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2" name="Google Shape;8802;p82"/>
          <p:cNvGrpSpPr/>
          <p:nvPr/>
        </p:nvGrpSpPr>
        <p:grpSpPr>
          <a:xfrm>
            <a:off x="7594705" y="970936"/>
            <a:ext cx="845645" cy="711911"/>
            <a:chOff x="951975" y="315800"/>
            <a:chExt cx="5860325" cy="4933550"/>
          </a:xfrm>
        </p:grpSpPr>
        <p:sp>
          <p:nvSpPr>
            <p:cNvPr id="8803" name="Google Shape;8803;p8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8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8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8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8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1" name="Google Shape;8811;p82"/>
          <p:cNvGrpSpPr/>
          <p:nvPr/>
        </p:nvGrpSpPr>
        <p:grpSpPr>
          <a:xfrm>
            <a:off x="3691834" y="2707045"/>
            <a:ext cx="1617932" cy="621724"/>
            <a:chOff x="3862800" y="3038525"/>
            <a:chExt cx="1329006" cy="510698"/>
          </a:xfrm>
        </p:grpSpPr>
        <p:sp>
          <p:nvSpPr>
            <p:cNvPr id="8812" name="Google Shape;8812;p8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8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4" name="Google Shape;8814;p82"/>
            <p:cNvGrpSpPr/>
            <p:nvPr/>
          </p:nvGrpSpPr>
          <p:grpSpPr>
            <a:xfrm>
              <a:off x="3967075" y="3040337"/>
              <a:ext cx="1019927" cy="402126"/>
              <a:chOff x="3967075" y="3040337"/>
              <a:chExt cx="1019927" cy="402126"/>
            </a:xfrm>
          </p:grpSpPr>
          <p:sp>
            <p:nvSpPr>
              <p:cNvPr id="8815" name="Google Shape;8815;p8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82"/>
            <p:cNvGrpSpPr/>
            <p:nvPr/>
          </p:nvGrpSpPr>
          <p:grpSpPr>
            <a:xfrm>
              <a:off x="4186700" y="3040337"/>
              <a:ext cx="390475" cy="183289"/>
              <a:chOff x="4186700" y="3040337"/>
              <a:chExt cx="390475" cy="183289"/>
            </a:xfrm>
          </p:grpSpPr>
          <p:sp>
            <p:nvSpPr>
              <p:cNvPr id="8818" name="Google Shape;8818;p8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0" name="Google Shape;8820;p82"/>
            <p:cNvGrpSpPr/>
            <p:nvPr/>
          </p:nvGrpSpPr>
          <p:grpSpPr>
            <a:xfrm>
              <a:off x="4073727" y="3040337"/>
              <a:ext cx="697794" cy="296263"/>
              <a:chOff x="4073727" y="3040337"/>
              <a:chExt cx="697794" cy="296263"/>
            </a:xfrm>
          </p:grpSpPr>
          <p:sp>
            <p:nvSpPr>
              <p:cNvPr id="8821" name="Google Shape;8821;p8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82"/>
            <p:cNvGrpSpPr/>
            <p:nvPr/>
          </p:nvGrpSpPr>
          <p:grpSpPr>
            <a:xfrm>
              <a:off x="3862800" y="3038525"/>
              <a:ext cx="1329006" cy="510698"/>
              <a:chOff x="3862800" y="3038525"/>
              <a:chExt cx="1329006" cy="510698"/>
            </a:xfrm>
          </p:grpSpPr>
          <p:sp>
            <p:nvSpPr>
              <p:cNvPr id="8824" name="Google Shape;8824;p82"/>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2"/>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26" name="Google Shape;8826;p82"/>
          <p:cNvGrpSpPr/>
          <p:nvPr/>
        </p:nvGrpSpPr>
        <p:grpSpPr>
          <a:xfrm>
            <a:off x="700156" y="970936"/>
            <a:ext cx="883205" cy="775176"/>
            <a:chOff x="649648" y="271400"/>
            <a:chExt cx="6215377" cy="5455143"/>
          </a:xfrm>
        </p:grpSpPr>
        <p:sp>
          <p:nvSpPr>
            <p:cNvPr id="8827" name="Google Shape;8827;p8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8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8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9" name="Google Shape;8839;p82"/>
          <p:cNvGrpSpPr/>
          <p:nvPr/>
        </p:nvGrpSpPr>
        <p:grpSpPr>
          <a:xfrm>
            <a:off x="2308457" y="970936"/>
            <a:ext cx="767704" cy="815489"/>
            <a:chOff x="2499700" y="1135950"/>
            <a:chExt cx="732402" cy="777990"/>
          </a:xfrm>
        </p:grpSpPr>
        <p:grpSp>
          <p:nvGrpSpPr>
            <p:cNvPr id="8840" name="Google Shape;8840;p82"/>
            <p:cNvGrpSpPr/>
            <p:nvPr/>
          </p:nvGrpSpPr>
          <p:grpSpPr>
            <a:xfrm>
              <a:off x="2499700" y="1135950"/>
              <a:ext cx="732402" cy="694705"/>
              <a:chOff x="2499700" y="1135950"/>
              <a:chExt cx="732402" cy="694705"/>
            </a:xfrm>
          </p:grpSpPr>
          <p:sp>
            <p:nvSpPr>
              <p:cNvPr id="8841" name="Google Shape;8841;p8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8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8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8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8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8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8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8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8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8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8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8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8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8" name="Google Shape;8868;p82"/>
            <p:cNvGrpSpPr/>
            <p:nvPr/>
          </p:nvGrpSpPr>
          <p:grpSpPr>
            <a:xfrm>
              <a:off x="2517909" y="1188726"/>
              <a:ext cx="702702" cy="725214"/>
              <a:chOff x="2517909" y="1188726"/>
              <a:chExt cx="702702" cy="725214"/>
            </a:xfrm>
          </p:grpSpPr>
          <p:sp>
            <p:nvSpPr>
              <p:cNvPr id="8869" name="Google Shape;8869;p8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74" name="Google Shape;8874;p82"/>
          <p:cNvGrpSpPr/>
          <p:nvPr/>
        </p:nvGrpSpPr>
        <p:grpSpPr>
          <a:xfrm>
            <a:off x="1654189" y="970936"/>
            <a:ext cx="583439" cy="870229"/>
            <a:chOff x="1716825" y="1121550"/>
            <a:chExt cx="622800" cy="928938"/>
          </a:xfrm>
        </p:grpSpPr>
        <p:grpSp>
          <p:nvGrpSpPr>
            <p:cNvPr id="8875" name="Google Shape;8875;p82"/>
            <p:cNvGrpSpPr/>
            <p:nvPr/>
          </p:nvGrpSpPr>
          <p:grpSpPr>
            <a:xfrm>
              <a:off x="1716825" y="1121550"/>
              <a:ext cx="622800" cy="928938"/>
              <a:chOff x="1716825" y="1121550"/>
              <a:chExt cx="622800" cy="928938"/>
            </a:xfrm>
          </p:grpSpPr>
          <p:cxnSp>
            <p:nvCxnSpPr>
              <p:cNvPr id="8876" name="Google Shape;8876;p8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877" name="Google Shape;8877;p8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82"/>
            <p:cNvGrpSpPr/>
            <p:nvPr/>
          </p:nvGrpSpPr>
          <p:grpSpPr>
            <a:xfrm>
              <a:off x="1768050" y="1172775"/>
              <a:ext cx="520200" cy="832000"/>
              <a:chOff x="1768050" y="1172775"/>
              <a:chExt cx="520200" cy="832000"/>
            </a:xfrm>
          </p:grpSpPr>
          <p:cxnSp>
            <p:nvCxnSpPr>
              <p:cNvPr id="8879" name="Google Shape;8879;p8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880" name="Google Shape;8880;p8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1" name="Google Shape;8881;p82"/>
            <p:cNvGrpSpPr/>
            <p:nvPr/>
          </p:nvGrpSpPr>
          <p:grpSpPr>
            <a:xfrm>
              <a:off x="1820100" y="1225475"/>
              <a:ext cx="416400" cy="729575"/>
              <a:chOff x="1820100" y="1225475"/>
              <a:chExt cx="416400" cy="729575"/>
            </a:xfrm>
          </p:grpSpPr>
          <p:cxnSp>
            <p:nvCxnSpPr>
              <p:cNvPr id="8882" name="Google Shape;8882;p8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883" name="Google Shape;8883;p8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4" name="Google Shape;8884;p82"/>
            <p:cNvGrpSpPr/>
            <p:nvPr/>
          </p:nvGrpSpPr>
          <p:grpSpPr>
            <a:xfrm>
              <a:off x="1874250" y="1278825"/>
              <a:ext cx="308100" cy="605275"/>
              <a:chOff x="1874250" y="1278825"/>
              <a:chExt cx="308100" cy="605275"/>
            </a:xfrm>
          </p:grpSpPr>
          <p:cxnSp>
            <p:nvCxnSpPr>
              <p:cNvPr id="8885" name="Google Shape;8885;p8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886" name="Google Shape;8886;p8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87" name="Google Shape;8887;p8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82"/>
          <p:cNvGrpSpPr/>
          <p:nvPr/>
        </p:nvGrpSpPr>
        <p:grpSpPr>
          <a:xfrm>
            <a:off x="1574012" y="1857258"/>
            <a:ext cx="739072" cy="714152"/>
            <a:chOff x="4334725" y="1355875"/>
            <a:chExt cx="3106650" cy="3001900"/>
          </a:xfrm>
        </p:grpSpPr>
        <p:grpSp>
          <p:nvGrpSpPr>
            <p:cNvPr id="8889" name="Google Shape;8889;p82"/>
            <p:cNvGrpSpPr/>
            <p:nvPr/>
          </p:nvGrpSpPr>
          <p:grpSpPr>
            <a:xfrm>
              <a:off x="4516050" y="1724875"/>
              <a:ext cx="2693725" cy="2632900"/>
              <a:chOff x="4516050" y="1724875"/>
              <a:chExt cx="2693725" cy="2632900"/>
            </a:xfrm>
          </p:grpSpPr>
          <p:sp>
            <p:nvSpPr>
              <p:cNvPr id="8890" name="Google Shape;8890;p8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82"/>
            <p:cNvGrpSpPr/>
            <p:nvPr/>
          </p:nvGrpSpPr>
          <p:grpSpPr>
            <a:xfrm>
              <a:off x="4334725" y="1355875"/>
              <a:ext cx="3106650" cy="2709650"/>
              <a:chOff x="4334725" y="1355875"/>
              <a:chExt cx="3106650" cy="2709650"/>
            </a:xfrm>
          </p:grpSpPr>
          <p:sp>
            <p:nvSpPr>
              <p:cNvPr id="8894" name="Google Shape;8894;p8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8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97" name="Google Shape;8897;p82"/>
          <p:cNvGrpSpPr/>
          <p:nvPr/>
        </p:nvGrpSpPr>
        <p:grpSpPr>
          <a:xfrm>
            <a:off x="7690961" y="3488029"/>
            <a:ext cx="312074" cy="684173"/>
            <a:chOff x="7645573" y="3754300"/>
            <a:chExt cx="293855" cy="644170"/>
          </a:xfrm>
        </p:grpSpPr>
        <p:sp>
          <p:nvSpPr>
            <p:cNvPr id="8898" name="Google Shape;8898;p8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82"/>
          <p:cNvGrpSpPr/>
          <p:nvPr/>
        </p:nvGrpSpPr>
        <p:grpSpPr>
          <a:xfrm>
            <a:off x="5612949" y="970936"/>
            <a:ext cx="709011" cy="739359"/>
            <a:chOff x="5830645" y="1256617"/>
            <a:chExt cx="530340" cy="553040"/>
          </a:xfrm>
        </p:grpSpPr>
        <p:grpSp>
          <p:nvGrpSpPr>
            <p:cNvPr id="8901" name="Google Shape;8901;p82"/>
            <p:cNvGrpSpPr/>
            <p:nvPr/>
          </p:nvGrpSpPr>
          <p:grpSpPr>
            <a:xfrm>
              <a:off x="5830645" y="1256617"/>
              <a:ext cx="259743" cy="269909"/>
              <a:chOff x="5830645" y="1256617"/>
              <a:chExt cx="259743" cy="269909"/>
            </a:xfrm>
          </p:grpSpPr>
          <p:sp>
            <p:nvSpPr>
              <p:cNvPr id="8902" name="Google Shape;8902;p8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8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82"/>
            <p:cNvGrpSpPr/>
            <p:nvPr/>
          </p:nvGrpSpPr>
          <p:grpSpPr>
            <a:xfrm>
              <a:off x="6101293" y="1256617"/>
              <a:ext cx="259692" cy="269909"/>
              <a:chOff x="6101293" y="1256617"/>
              <a:chExt cx="259692" cy="269909"/>
            </a:xfrm>
          </p:grpSpPr>
          <p:sp>
            <p:nvSpPr>
              <p:cNvPr id="8905" name="Google Shape;8905;p8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82"/>
            <p:cNvGrpSpPr/>
            <p:nvPr/>
          </p:nvGrpSpPr>
          <p:grpSpPr>
            <a:xfrm>
              <a:off x="5830645" y="1539749"/>
              <a:ext cx="259692" cy="269909"/>
              <a:chOff x="5830645" y="1539749"/>
              <a:chExt cx="259692" cy="269909"/>
            </a:xfrm>
          </p:grpSpPr>
          <p:sp>
            <p:nvSpPr>
              <p:cNvPr id="8908" name="Google Shape;8908;p8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8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0" name="Google Shape;8910;p82"/>
            <p:cNvGrpSpPr/>
            <p:nvPr/>
          </p:nvGrpSpPr>
          <p:grpSpPr>
            <a:xfrm>
              <a:off x="6101293" y="1539749"/>
              <a:ext cx="259692" cy="269909"/>
              <a:chOff x="6101293" y="1539749"/>
              <a:chExt cx="259692" cy="269909"/>
            </a:xfrm>
          </p:grpSpPr>
          <p:sp>
            <p:nvSpPr>
              <p:cNvPr id="8911" name="Google Shape;8911;p8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3" name="Google Shape;8913;p8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4" name="Google Shape;8914;p82"/>
          <p:cNvGrpSpPr/>
          <p:nvPr/>
        </p:nvGrpSpPr>
        <p:grpSpPr>
          <a:xfrm>
            <a:off x="714444" y="2707052"/>
            <a:ext cx="1452955" cy="621360"/>
            <a:chOff x="732422" y="2990152"/>
            <a:chExt cx="1337773" cy="572102"/>
          </a:xfrm>
        </p:grpSpPr>
        <p:sp>
          <p:nvSpPr>
            <p:cNvPr id="8915" name="Google Shape;8915;p8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8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8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8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24" name="Shape 8924"/>
        <p:cNvGrpSpPr/>
        <p:nvPr/>
      </p:nvGrpSpPr>
      <p:grpSpPr>
        <a:xfrm>
          <a:off x="0" y="0"/>
          <a:ext cx="0" cy="0"/>
          <a:chOff x="0" y="0"/>
          <a:chExt cx="0" cy="0"/>
        </a:xfrm>
      </p:grpSpPr>
      <p:grpSp>
        <p:nvGrpSpPr>
          <p:cNvPr id="8925" name="Google Shape;8925;p83"/>
          <p:cNvGrpSpPr/>
          <p:nvPr/>
        </p:nvGrpSpPr>
        <p:grpSpPr>
          <a:xfrm>
            <a:off x="708579" y="965872"/>
            <a:ext cx="1636117" cy="1526144"/>
            <a:chOff x="729238" y="1179665"/>
            <a:chExt cx="1636117" cy="1526144"/>
          </a:xfrm>
        </p:grpSpPr>
        <p:grpSp>
          <p:nvGrpSpPr>
            <p:cNvPr id="8926" name="Google Shape;8926;p83"/>
            <p:cNvGrpSpPr/>
            <p:nvPr/>
          </p:nvGrpSpPr>
          <p:grpSpPr>
            <a:xfrm>
              <a:off x="729238" y="1179665"/>
              <a:ext cx="80700" cy="1526144"/>
              <a:chOff x="729238" y="1179665"/>
              <a:chExt cx="80700" cy="1526144"/>
            </a:xfrm>
          </p:grpSpPr>
          <p:sp>
            <p:nvSpPr>
              <p:cNvPr id="8927" name="Google Shape;8927;p83"/>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3"/>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83"/>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83"/>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3"/>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83"/>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3"/>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83"/>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83"/>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3"/>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7" name="Google Shape;8937;p83"/>
            <p:cNvGrpSpPr/>
            <p:nvPr/>
          </p:nvGrpSpPr>
          <p:grpSpPr>
            <a:xfrm>
              <a:off x="903098" y="1179665"/>
              <a:ext cx="80700" cy="1526144"/>
              <a:chOff x="903098" y="1179665"/>
              <a:chExt cx="80700" cy="1526144"/>
            </a:xfrm>
          </p:grpSpPr>
          <p:sp>
            <p:nvSpPr>
              <p:cNvPr id="8938" name="Google Shape;8938;p83"/>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3"/>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83"/>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83"/>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3"/>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3"/>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83"/>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83"/>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3"/>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83"/>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83"/>
            <p:cNvGrpSpPr/>
            <p:nvPr/>
          </p:nvGrpSpPr>
          <p:grpSpPr>
            <a:xfrm>
              <a:off x="1076958" y="1179665"/>
              <a:ext cx="80700" cy="1526144"/>
              <a:chOff x="1076958" y="1179665"/>
              <a:chExt cx="80700" cy="1526144"/>
            </a:xfrm>
          </p:grpSpPr>
          <p:sp>
            <p:nvSpPr>
              <p:cNvPr id="8949" name="Google Shape;8949;p83"/>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83"/>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83"/>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3"/>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3"/>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3"/>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83"/>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83"/>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3"/>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83"/>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9" name="Google Shape;8959;p83"/>
            <p:cNvGrpSpPr/>
            <p:nvPr/>
          </p:nvGrpSpPr>
          <p:grpSpPr>
            <a:xfrm>
              <a:off x="1247707" y="1179665"/>
              <a:ext cx="80700" cy="1526144"/>
              <a:chOff x="1247707" y="1179665"/>
              <a:chExt cx="80700" cy="1526144"/>
            </a:xfrm>
          </p:grpSpPr>
          <p:sp>
            <p:nvSpPr>
              <p:cNvPr id="8960" name="Google Shape;8960;p83"/>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83"/>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3"/>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83"/>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83"/>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3"/>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83"/>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3"/>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83"/>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83"/>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83"/>
            <p:cNvGrpSpPr/>
            <p:nvPr/>
          </p:nvGrpSpPr>
          <p:grpSpPr>
            <a:xfrm>
              <a:off x="1421567" y="1179665"/>
              <a:ext cx="80700" cy="1526144"/>
              <a:chOff x="1421567" y="1179665"/>
              <a:chExt cx="80700" cy="1526144"/>
            </a:xfrm>
          </p:grpSpPr>
          <p:sp>
            <p:nvSpPr>
              <p:cNvPr id="8971" name="Google Shape;8971;p83"/>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3"/>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3"/>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3"/>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3"/>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3"/>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3"/>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83"/>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83"/>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83"/>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1" name="Google Shape;8981;p83"/>
            <p:cNvGrpSpPr/>
            <p:nvPr/>
          </p:nvGrpSpPr>
          <p:grpSpPr>
            <a:xfrm>
              <a:off x="1592327" y="1179665"/>
              <a:ext cx="80700" cy="1526144"/>
              <a:chOff x="1592327" y="1179665"/>
              <a:chExt cx="80700" cy="1526144"/>
            </a:xfrm>
          </p:grpSpPr>
          <p:sp>
            <p:nvSpPr>
              <p:cNvPr id="8982" name="Google Shape;8982;p83"/>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83"/>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83"/>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83"/>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83"/>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3"/>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83"/>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83"/>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3"/>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83"/>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2" name="Google Shape;8992;p83"/>
            <p:cNvGrpSpPr/>
            <p:nvPr/>
          </p:nvGrpSpPr>
          <p:grpSpPr>
            <a:xfrm>
              <a:off x="1766187" y="1179665"/>
              <a:ext cx="80700" cy="1526144"/>
              <a:chOff x="1766187" y="1179665"/>
              <a:chExt cx="80700" cy="1526144"/>
            </a:xfrm>
          </p:grpSpPr>
          <p:sp>
            <p:nvSpPr>
              <p:cNvPr id="8993" name="Google Shape;8993;p83"/>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83"/>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83"/>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3"/>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83"/>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83"/>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83"/>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3"/>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83"/>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83"/>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83"/>
            <p:cNvGrpSpPr/>
            <p:nvPr/>
          </p:nvGrpSpPr>
          <p:grpSpPr>
            <a:xfrm>
              <a:off x="1936935" y="1179665"/>
              <a:ext cx="80700" cy="1526144"/>
              <a:chOff x="1936935" y="1179665"/>
              <a:chExt cx="80700" cy="1526144"/>
            </a:xfrm>
          </p:grpSpPr>
          <p:sp>
            <p:nvSpPr>
              <p:cNvPr id="9004" name="Google Shape;9004;p83"/>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3"/>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83"/>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83"/>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3"/>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3"/>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83"/>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83"/>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3"/>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3"/>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4" name="Google Shape;9014;p83"/>
            <p:cNvGrpSpPr/>
            <p:nvPr/>
          </p:nvGrpSpPr>
          <p:grpSpPr>
            <a:xfrm>
              <a:off x="2110795" y="1179665"/>
              <a:ext cx="80700" cy="1526144"/>
              <a:chOff x="2110795" y="1179665"/>
              <a:chExt cx="80700" cy="1526144"/>
            </a:xfrm>
          </p:grpSpPr>
          <p:sp>
            <p:nvSpPr>
              <p:cNvPr id="9015" name="Google Shape;9015;p83"/>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83"/>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83"/>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3"/>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3"/>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83"/>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83"/>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3"/>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83"/>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83"/>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5" name="Google Shape;9025;p83"/>
            <p:cNvGrpSpPr/>
            <p:nvPr/>
          </p:nvGrpSpPr>
          <p:grpSpPr>
            <a:xfrm>
              <a:off x="2284655" y="1179665"/>
              <a:ext cx="80700" cy="1526144"/>
              <a:chOff x="2284655" y="1179665"/>
              <a:chExt cx="80700" cy="1526144"/>
            </a:xfrm>
          </p:grpSpPr>
          <p:sp>
            <p:nvSpPr>
              <p:cNvPr id="9026" name="Google Shape;9026;p83"/>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83"/>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83"/>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3"/>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83"/>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83"/>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3"/>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3"/>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83"/>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83"/>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36" name="Google Shape;9036;p83"/>
          <p:cNvGrpSpPr/>
          <p:nvPr/>
        </p:nvGrpSpPr>
        <p:grpSpPr>
          <a:xfrm>
            <a:off x="2603245" y="985011"/>
            <a:ext cx="1364248" cy="1102133"/>
            <a:chOff x="2623904" y="1198803"/>
            <a:chExt cx="1364248" cy="1102133"/>
          </a:xfrm>
        </p:grpSpPr>
        <p:grpSp>
          <p:nvGrpSpPr>
            <p:cNvPr id="9037" name="Google Shape;9037;p83"/>
            <p:cNvGrpSpPr/>
            <p:nvPr/>
          </p:nvGrpSpPr>
          <p:grpSpPr>
            <a:xfrm>
              <a:off x="2623907" y="1198803"/>
              <a:ext cx="1364245" cy="273000"/>
              <a:chOff x="2623907" y="1198803"/>
              <a:chExt cx="1364245" cy="273000"/>
            </a:xfrm>
          </p:grpSpPr>
          <p:sp>
            <p:nvSpPr>
              <p:cNvPr id="9038" name="Google Shape;9038;p83"/>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83"/>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3"/>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3"/>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3"/>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83"/>
            <p:cNvGrpSpPr/>
            <p:nvPr/>
          </p:nvGrpSpPr>
          <p:grpSpPr>
            <a:xfrm>
              <a:off x="2623904" y="1476964"/>
              <a:ext cx="1364245" cy="273000"/>
              <a:chOff x="2623904" y="1476964"/>
              <a:chExt cx="1364245" cy="273000"/>
            </a:xfrm>
          </p:grpSpPr>
          <p:sp>
            <p:nvSpPr>
              <p:cNvPr id="9044" name="Google Shape;9044;p83"/>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83"/>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83"/>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3"/>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83"/>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9" name="Google Shape;9049;p83"/>
            <p:cNvGrpSpPr/>
            <p:nvPr/>
          </p:nvGrpSpPr>
          <p:grpSpPr>
            <a:xfrm>
              <a:off x="2623907" y="1749775"/>
              <a:ext cx="1364245" cy="273000"/>
              <a:chOff x="2623907" y="1749775"/>
              <a:chExt cx="1364245" cy="273000"/>
            </a:xfrm>
          </p:grpSpPr>
          <p:sp>
            <p:nvSpPr>
              <p:cNvPr id="9050" name="Google Shape;9050;p83"/>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3"/>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3"/>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3"/>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3"/>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83"/>
            <p:cNvGrpSpPr/>
            <p:nvPr/>
          </p:nvGrpSpPr>
          <p:grpSpPr>
            <a:xfrm>
              <a:off x="2623904" y="2027936"/>
              <a:ext cx="1364245" cy="273000"/>
              <a:chOff x="2623904" y="2027936"/>
              <a:chExt cx="1364245" cy="273000"/>
            </a:xfrm>
          </p:grpSpPr>
          <p:sp>
            <p:nvSpPr>
              <p:cNvPr id="9056" name="Google Shape;9056;p83"/>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3"/>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3"/>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83"/>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83"/>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061" name="Google Shape;9061;p83"/>
          <p:cNvGrpSpPr/>
          <p:nvPr/>
        </p:nvGrpSpPr>
        <p:grpSpPr>
          <a:xfrm>
            <a:off x="2592706" y="2444193"/>
            <a:ext cx="1387541" cy="159124"/>
            <a:chOff x="3200660" y="2180272"/>
            <a:chExt cx="2563824" cy="378237"/>
          </a:xfrm>
        </p:grpSpPr>
        <p:sp>
          <p:nvSpPr>
            <p:cNvPr id="9062" name="Google Shape;9062;p8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8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8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8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8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8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8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8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8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8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8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8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0" name="Google Shape;9080;p83"/>
          <p:cNvGrpSpPr/>
          <p:nvPr/>
        </p:nvGrpSpPr>
        <p:grpSpPr>
          <a:xfrm>
            <a:off x="2589231" y="2722018"/>
            <a:ext cx="1390502" cy="159625"/>
            <a:chOff x="3530150" y="2790075"/>
            <a:chExt cx="1962600" cy="225300"/>
          </a:xfrm>
        </p:grpSpPr>
        <p:sp>
          <p:nvSpPr>
            <p:cNvPr id="9081" name="Google Shape;9081;p8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8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3" name="Google Shape;9083;p83"/>
          <p:cNvGrpSpPr/>
          <p:nvPr/>
        </p:nvGrpSpPr>
        <p:grpSpPr>
          <a:xfrm>
            <a:off x="2589884" y="3000344"/>
            <a:ext cx="1411629" cy="153761"/>
            <a:chOff x="3558802" y="4011427"/>
            <a:chExt cx="1866000" cy="111300"/>
          </a:xfrm>
        </p:grpSpPr>
        <p:sp>
          <p:nvSpPr>
            <p:cNvPr id="9084" name="Google Shape;9084;p8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6" name="Google Shape;9086;p83"/>
          <p:cNvGrpSpPr/>
          <p:nvPr/>
        </p:nvGrpSpPr>
        <p:grpSpPr>
          <a:xfrm>
            <a:off x="2589576" y="2205744"/>
            <a:ext cx="1383503" cy="119749"/>
            <a:chOff x="3465975" y="2270276"/>
            <a:chExt cx="1986364" cy="171929"/>
          </a:xfrm>
        </p:grpSpPr>
        <p:sp>
          <p:nvSpPr>
            <p:cNvPr id="9087" name="Google Shape;9087;p8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8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8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8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83"/>
          <p:cNvGrpSpPr/>
          <p:nvPr/>
        </p:nvGrpSpPr>
        <p:grpSpPr>
          <a:xfrm>
            <a:off x="2600584" y="3569394"/>
            <a:ext cx="1369531" cy="195460"/>
            <a:chOff x="723300" y="4253549"/>
            <a:chExt cx="2276482" cy="324900"/>
          </a:xfrm>
        </p:grpSpPr>
        <p:sp>
          <p:nvSpPr>
            <p:cNvPr id="9096" name="Google Shape;9096;p8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8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8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1" name="Google Shape;9101;p83"/>
          <p:cNvGrpSpPr/>
          <p:nvPr/>
        </p:nvGrpSpPr>
        <p:grpSpPr>
          <a:xfrm>
            <a:off x="2590145" y="3270574"/>
            <a:ext cx="1389066" cy="180119"/>
            <a:chOff x="705948" y="3788465"/>
            <a:chExt cx="2308953" cy="299400"/>
          </a:xfrm>
        </p:grpSpPr>
        <p:sp>
          <p:nvSpPr>
            <p:cNvPr id="9102" name="Google Shape;9102;p8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8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8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7" name="Google Shape;9107;p83"/>
          <p:cNvGrpSpPr/>
          <p:nvPr/>
        </p:nvGrpSpPr>
        <p:grpSpPr>
          <a:xfrm>
            <a:off x="2638082" y="3883554"/>
            <a:ext cx="1304609" cy="294074"/>
            <a:chOff x="2658741" y="4097347"/>
            <a:chExt cx="1304609" cy="294074"/>
          </a:xfrm>
        </p:grpSpPr>
        <p:grpSp>
          <p:nvGrpSpPr>
            <p:cNvPr id="9108" name="Google Shape;9108;p83"/>
            <p:cNvGrpSpPr/>
            <p:nvPr/>
          </p:nvGrpSpPr>
          <p:grpSpPr>
            <a:xfrm>
              <a:off x="2658741" y="4097347"/>
              <a:ext cx="118572" cy="294074"/>
              <a:chOff x="3343310" y="4475555"/>
              <a:chExt cx="127717" cy="316753"/>
            </a:xfrm>
          </p:grpSpPr>
          <p:sp>
            <p:nvSpPr>
              <p:cNvPr id="9109" name="Google Shape;9109;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1" name="Google Shape;9111;p83"/>
            <p:cNvGrpSpPr/>
            <p:nvPr/>
          </p:nvGrpSpPr>
          <p:grpSpPr>
            <a:xfrm>
              <a:off x="3815519" y="4098388"/>
              <a:ext cx="147831" cy="291991"/>
              <a:chOff x="3527539" y="4476677"/>
              <a:chExt cx="159232" cy="314510"/>
            </a:xfrm>
          </p:grpSpPr>
          <p:sp>
            <p:nvSpPr>
              <p:cNvPr id="9112" name="Google Shape;9112;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83"/>
            <p:cNvGrpSpPr/>
            <p:nvPr/>
          </p:nvGrpSpPr>
          <p:grpSpPr>
            <a:xfrm>
              <a:off x="3511696" y="4098388"/>
              <a:ext cx="147831" cy="291991"/>
              <a:chOff x="3527539" y="4476677"/>
              <a:chExt cx="159232" cy="314510"/>
            </a:xfrm>
          </p:grpSpPr>
          <p:sp>
            <p:nvSpPr>
              <p:cNvPr id="9115" name="Google Shape;9115;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83"/>
            <p:cNvGrpSpPr/>
            <p:nvPr/>
          </p:nvGrpSpPr>
          <p:grpSpPr>
            <a:xfrm>
              <a:off x="3207874" y="4098388"/>
              <a:ext cx="147831" cy="291991"/>
              <a:chOff x="3527539" y="4476677"/>
              <a:chExt cx="159232" cy="314510"/>
            </a:xfrm>
          </p:grpSpPr>
          <p:sp>
            <p:nvSpPr>
              <p:cNvPr id="9118" name="Google Shape;9118;p8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0" name="Google Shape;9120;p83"/>
            <p:cNvGrpSpPr/>
            <p:nvPr/>
          </p:nvGrpSpPr>
          <p:grpSpPr>
            <a:xfrm>
              <a:off x="2933305" y="4097347"/>
              <a:ext cx="118572" cy="294074"/>
              <a:chOff x="3343310" y="4475555"/>
              <a:chExt cx="127717" cy="316753"/>
            </a:xfrm>
          </p:grpSpPr>
          <p:sp>
            <p:nvSpPr>
              <p:cNvPr id="9121" name="Google Shape;9121;p8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23" name="Google Shape;9123;p83"/>
          <p:cNvGrpSpPr/>
          <p:nvPr/>
        </p:nvGrpSpPr>
        <p:grpSpPr>
          <a:xfrm>
            <a:off x="4256912" y="1866676"/>
            <a:ext cx="1433821" cy="191501"/>
            <a:chOff x="4273350" y="2080469"/>
            <a:chExt cx="1433821" cy="191501"/>
          </a:xfrm>
        </p:grpSpPr>
        <p:grpSp>
          <p:nvGrpSpPr>
            <p:cNvPr id="9124" name="Google Shape;9124;p83"/>
            <p:cNvGrpSpPr/>
            <p:nvPr/>
          </p:nvGrpSpPr>
          <p:grpSpPr>
            <a:xfrm>
              <a:off x="4273350" y="2080469"/>
              <a:ext cx="1433821" cy="0"/>
              <a:chOff x="5224975" y="2962250"/>
              <a:chExt cx="1544400" cy="0"/>
            </a:xfrm>
          </p:grpSpPr>
          <p:cxnSp>
            <p:nvCxnSpPr>
              <p:cNvPr id="9125" name="Google Shape;9125;p8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26" name="Google Shape;9126;p8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9127" name="Google Shape;9127;p83"/>
            <p:cNvGrpSpPr/>
            <p:nvPr/>
          </p:nvGrpSpPr>
          <p:grpSpPr>
            <a:xfrm>
              <a:off x="4273350" y="2271969"/>
              <a:ext cx="1433821" cy="0"/>
              <a:chOff x="5224975" y="2962250"/>
              <a:chExt cx="1544400" cy="0"/>
            </a:xfrm>
          </p:grpSpPr>
          <p:cxnSp>
            <p:nvCxnSpPr>
              <p:cNvPr id="9128" name="Google Shape;9128;p8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9129" name="Google Shape;9129;p8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9130" name="Google Shape;9130;p83"/>
          <p:cNvGrpSpPr/>
          <p:nvPr/>
        </p:nvGrpSpPr>
        <p:grpSpPr>
          <a:xfrm>
            <a:off x="4258467" y="969244"/>
            <a:ext cx="1430711" cy="743389"/>
            <a:chOff x="5159450" y="1919950"/>
            <a:chExt cx="1541050" cy="862500"/>
          </a:xfrm>
        </p:grpSpPr>
        <p:sp>
          <p:nvSpPr>
            <p:cNvPr id="9131" name="Google Shape;9131;p8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9132" name="Google Shape;9132;p83"/>
            <p:cNvGrpSpPr/>
            <p:nvPr/>
          </p:nvGrpSpPr>
          <p:grpSpPr>
            <a:xfrm>
              <a:off x="5159450" y="1919950"/>
              <a:ext cx="1541050" cy="862500"/>
              <a:chOff x="5159450" y="1919950"/>
              <a:chExt cx="1541050" cy="862500"/>
            </a:xfrm>
          </p:grpSpPr>
          <p:cxnSp>
            <p:nvCxnSpPr>
              <p:cNvPr id="9133" name="Google Shape;9133;p8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9134" name="Google Shape;9134;p8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9135" name="Google Shape;9135;p83"/>
          <p:cNvGrpSpPr/>
          <p:nvPr/>
        </p:nvGrpSpPr>
        <p:grpSpPr>
          <a:xfrm>
            <a:off x="4248581" y="2192571"/>
            <a:ext cx="1450484" cy="1052087"/>
            <a:chOff x="5230575" y="1554475"/>
            <a:chExt cx="2137150" cy="1550150"/>
          </a:xfrm>
        </p:grpSpPr>
        <p:sp>
          <p:nvSpPr>
            <p:cNvPr id="9136" name="Google Shape;9136;p8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8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8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8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8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8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8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83"/>
          <p:cNvGrpSpPr/>
          <p:nvPr/>
        </p:nvGrpSpPr>
        <p:grpSpPr>
          <a:xfrm rot="10800000">
            <a:off x="4265131" y="3284761"/>
            <a:ext cx="1417383" cy="887946"/>
            <a:chOff x="5645403" y="2920021"/>
            <a:chExt cx="2650800" cy="2180614"/>
          </a:xfrm>
        </p:grpSpPr>
        <p:sp>
          <p:nvSpPr>
            <p:cNvPr id="9150" name="Google Shape;9150;p8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1" name="Google Shape;9151;p83"/>
            <p:cNvCxnSpPr>
              <a:stCxn id="9150"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9152" name="Google Shape;9152;p8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3" name="Google Shape;9153;p83"/>
            <p:cNvCxnSpPr>
              <a:endCxn id="9152"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9154" name="Google Shape;9154;p8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5" name="Google Shape;9155;p83"/>
            <p:cNvCxnSpPr>
              <a:stCxn id="9154"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9156" name="Google Shape;9156;p8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7" name="Google Shape;9157;p83"/>
            <p:cNvCxnSpPr>
              <a:endCxn id="9156"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9158" name="Google Shape;9158;p83"/>
          <p:cNvGrpSpPr/>
          <p:nvPr/>
        </p:nvGrpSpPr>
        <p:grpSpPr>
          <a:xfrm>
            <a:off x="7365491" y="2188116"/>
            <a:ext cx="1071743" cy="1021579"/>
            <a:chOff x="7189833" y="2022667"/>
            <a:chExt cx="1251159" cy="1192597"/>
          </a:xfrm>
        </p:grpSpPr>
        <p:sp>
          <p:nvSpPr>
            <p:cNvPr id="9159" name="Google Shape;9159;p8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3" name="Google Shape;9163;p83"/>
          <p:cNvGrpSpPr/>
          <p:nvPr/>
        </p:nvGrpSpPr>
        <p:grpSpPr>
          <a:xfrm>
            <a:off x="706762" y="2614523"/>
            <a:ext cx="1695374" cy="1560837"/>
            <a:chOff x="727421" y="2828315"/>
            <a:chExt cx="1695374" cy="1560837"/>
          </a:xfrm>
        </p:grpSpPr>
        <p:grpSp>
          <p:nvGrpSpPr>
            <p:cNvPr id="9164" name="Google Shape;9164;p83"/>
            <p:cNvGrpSpPr/>
            <p:nvPr/>
          </p:nvGrpSpPr>
          <p:grpSpPr>
            <a:xfrm>
              <a:off x="819108" y="2882501"/>
              <a:ext cx="103104" cy="1426186"/>
              <a:chOff x="4674013" y="3100904"/>
              <a:chExt cx="122758" cy="1698043"/>
            </a:xfrm>
          </p:grpSpPr>
          <p:sp>
            <p:nvSpPr>
              <p:cNvPr id="9165" name="Google Shape;9165;p8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8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8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8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2" name="Google Shape;9172;p83"/>
            <p:cNvGrpSpPr/>
            <p:nvPr/>
          </p:nvGrpSpPr>
          <p:grpSpPr>
            <a:xfrm>
              <a:off x="1062475" y="2882501"/>
              <a:ext cx="103104" cy="1426186"/>
              <a:chOff x="4940438" y="3100904"/>
              <a:chExt cx="122758" cy="1698043"/>
            </a:xfrm>
          </p:grpSpPr>
          <p:sp>
            <p:nvSpPr>
              <p:cNvPr id="9173" name="Google Shape;9173;p8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8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8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8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0" name="Google Shape;9180;p83"/>
            <p:cNvGrpSpPr/>
            <p:nvPr/>
          </p:nvGrpSpPr>
          <p:grpSpPr>
            <a:xfrm>
              <a:off x="1299324" y="2882501"/>
              <a:ext cx="103104" cy="1426186"/>
              <a:chOff x="5206863" y="3100904"/>
              <a:chExt cx="122758" cy="1698043"/>
            </a:xfrm>
          </p:grpSpPr>
          <p:sp>
            <p:nvSpPr>
              <p:cNvPr id="9181" name="Google Shape;9181;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8" name="Google Shape;9188;p83"/>
            <p:cNvGrpSpPr/>
            <p:nvPr/>
          </p:nvGrpSpPr>
          <p:grpSpPr>
            <a:xfrm>
              <a:off x="1786057" y="2882501"/>
              <a:ext cx="103104" cy="1426186"/>
              <a:chOff x="6006138" y="3143629"/>
              <a:chExt cx="122758" cy="1698043"/>
            </a:xfrm>
          </p:grpSpPr>
          <p:sp>
            <p:nvSpPr>
              <p:cNvPr id="9189" name="Google Shape;9189;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83"/>
            <p:cNvGrpSpPr/>
            <p:nvPr/>
          </p:nvGrpSpPr>
          <p:grpSpPr>
            <a:xfrm>
              <a:off x="2029422" y="2882501"/>
              <a:ext cx="103104" cy="1426186"/>
              <a:chOff x="6805413" y="3100904"/>
              <a:chExt cx="122758" cy="1698043"/>
            </a:xfrm>
          </p:grpSpPr>
          <p:sp>
            <p:nvSpPr>
              <p:cNvPr id="9197" name="Google Shape;9197;p8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8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8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8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4" name="Google Shape;9204;p83"/>
            <p:cNvGrpSpPr/>
            <p:nvPr/>
          </p:nvGrpSpPr>
          <p:grpSpPr>
            <a:xfrm>
              <a:off x="727421" y="2828315"/>
              <a:ext cx="1695374" cy="1560837"/>
              <a:chOff x="734799" y="2782450"/>
              <a:chExt cx="1571100" cy="1577400"/>
            </a:xfrm>
          </p:grpSpPr>
          <p:cxnSp>
            <p:nvCxnSpPr>
              <p:cNvPr id="9205" name="Google Shape;9205;p8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9206" name="Google Shape;9206;p8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9207" name="Google Shape;9207;p83"/>
            <p:cNvGrpSpPr/>
            <p:nvPr/>
          </p:nvGrpSpPr>
          <p:grpSpPr>
            <a:xfrm>
              <a:off x="2272795" y="2882501"/>
              <a:ext cx="103104" cy="1426186"/>
              <a:chOff x="5206863" y="3100904"/>
              <a:chExt cx="122758" cy="1698043"/>
            </a:xfrm>
          </p:grpSpPr>
          <p:sp>
            <p:nvSpPr>
              <p:cNvPr id="9208" name="Google Shape;9208;p8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8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8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8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8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8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83"/>
            <p:cNvGrpSpPr/>
            <p:nvPr/>
          </p:nvGrpSpPr>
          <p:grpSpPr>
            <a:xfrm>
              <a:off x="1542694" y="2882501"/>
              <a:ext cx="103104" cy="1426186"/>
              <a:chOff x="6006138" y="3143629"/>
              <a:chExt cx="122758" cy="1698043"/>
            </a:xfrm>
          </p:grpSpPr>
          <p:sp>
            <p:nvSpPr>
              <p:cNvPr id="9216" name="Google Shape;9216;p8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8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8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8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223" name="Google Shape;9223;p83"/>
          <p:cNvGrpSpPr/>
          <p:nvPr/>
        </p:nvGrpSpPr>
        <p:grpSpPr>
          <a:xfrm>
            <a:off x="5915341" y="2192094"/>
            <a:ext cx="1248543" cy="1025319"/>
            <a:chOff x="5183758" y="1210600"/>
            <a:chExt cx="3605380" cy="2960783"/>
          </a:xfrm>
        </p:grpSpPr>
        <p:sp>
          <p:nvSpPr>
            <p:cNvPr id="9224" name="Google Shape;9224;p8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8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8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28" name="Google Shape;9228;p8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9229" name="Google Shape;9229;p8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9230" name="Google Shape;9230;p8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9231" name="Google Shape;9231;p8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9232" name="Google Shape;9232;p8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3" name="Google Shape;9233;p83"/>
          <p:cNvGrpSpPr/>
          <p:nvPr/>
        </p:nvGrpSpPr>
        <p:grpSpPr>
          <a:xfrm>
            <a:off x="5772403" y="3330411"/>
            <a:ext cx="2664831" cy="843440"/>
            <a:chOff x="5916567" y="1099697"/>
            <a:chExt cx="2556683" cy="809211"/>
          </a:xfrm>
        </p:grpSpPr>
        <p:sp>
          <p:nvSpPr>
            <p:cNvPr id="9234" name="Google Shape;9234;p8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8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8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8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8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2" name="Google Shape;9242;p83"/>
          <p:cNvGrpSpPr/>
          <p:nvPr/>
        </p:nvGrpSpPr>
        <p:grpSpPr>
          <a:xfrm>
            <a:off x="5879943" y="979270"/>
            <a:ext cx="1299851" cy="1023338"/>
            <a:chOff x="5900602" y="1193063"/>
            <a:chExt cx="1299851" cy="1023338"/>
          </a:xfrm>
        </p:grpSpPr>
        <p:grpSp>
          <p:nvGrpSpPr>
            <p:cNvPr id="9243" name="Google Shape;9243;p83"/>
            <p:cNvGrpSpPr/>
            <p:nvPr/>
          </p:nvGrpSpPr>
          <p:grpSpPr>
            <a:xfrm>
              <a:off x="6743564" y="1193063"/>
              <a:ext cx="456889" cy="700379"/>
              <a:chOff x="6743564" y="1193063"/>
              <a:chExt cx="456889" cy="700379"/>
            </a:xfrm>
          </p:grpSpPr>
          <p:grpSp>
            <p:nvGrpSpPr>
              <p:cNvPr id="9244" name="Google Shape;9244;p83"/>
              <p:cNvGrpSpPr/>
              <p:nvPr/>
            </p:nvGrpSpPr>
            <p:grpSpPr>
              <a:xfrm>
                <a:off x="6743564" y="1690731"/>
                <a:ext cx="214402" cy="202710"/>
                <a:chOff x="6743564" y="1690731"/>
                <a:chExt cx="214402" cy="202710"/>
              </a:xfrm>
            </p:grpSpPr>
            <p:sp>
              <p:nvSpPr>
                <p:cNvPr id="9245" name="Google Shape;9245;p83"/>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83"/>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7" name="Google Shape;9247;p83"/>
              <p:cNvGrpSpPr/>
              <p:nvPr/>
            </p:nvGrpSpPr>
            <p:grpSpPr>
              <a:xfrm>
                <a:off x="6915505" y="1193063"/>
                <a:ext cx="284947" cy="589637"/>
                <a:chOff x="6915505" y="1193063"/>
                <a:chExt cx="284947" cy="589637"/>
              </a:xfrm>
            </p:grpSpPr>
            <p:sp>
              <p:nvSpPr>
                <p:cNvPr id="9248" name="Google Shape;9248;p83"/>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49" name="Google Shape;9249;p8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9250" name="Google Shape;9250;p83"/>
            <p:cNvGrpSpPr/>
            <p:nvPr/>
          </p:nvGrpSpPr>
          <p:grpSpPr>
            <a:xfrm>
              <a:off x="6520337" y="1193063"/>
              <a:ext cx="341815" cy="801589"/>
              <a:chOff x="6520337" y="1193063"/>
              <a:chExt cx="341815" cy="801589"/>
            </a:xfrm>
          </p:grpSpPr>
          <p:grpSp>
            <p:nvGrpSpPr>
              <p:cNvPr id="9251" name="Google Shape;9251;p83"/>
              <p:cNvGrpSpPr/>
              <p:nvPr/>
            </p:nvGrpSpPr>
            <p:grpSpPr>
              <a:xfrm>
                <a:off x="6520337" y="1589527"/>
                <a:ext cx="213950" cy="405125"/>
                <a:chOff x="6520337" y="1589527"/>
                <a:chExt cx="213950" cy="405125"/>
              </a:xfrm>
            </p:grpSpPr>
            <p:sp>
              <p:nvSpPr>
                <p:cNvPr id="9252" name="Google Shape;9252;p83"/>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83"/>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4" name="Google Shape;9254;p83"/>
              <p:cNvGrpSpPr/>
              <p:nvPr/>
            </p:nvGrpSpPr>
            <p:grpSpPr>
              <a:xfrm>
                <a:off x="6577204" y="1193063"/>
                <a:ext cx="284947" cy="453562"/>
                <a:chOff x="6577204" y="1193063"/>
                <a:chExt cx="284947" cy="453562"/>
              </a:xfrm>
            </p:grpSpPr>
            <p:sp>
              <p:nvSpPr>
                <p:cNvPr id="9255" name="Google Shape;9255;p83"/>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56" name="Google Shape;9256;p8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9257" name="Google Shape;9257;p83"/>
            <p:cNvGrpSpPr/>
            <p:nvPr/>
          </p:nvGrpSpPr>
          <p:grpSpPr>
            <a:xfrm>
              <a:off x="6238903" y="1193063"/>
              <a:ext cx="300475" cy="901782"/>
              <a:chOff x="6238903" y="1193063"/>
              <a:chExt cx="300475" cy="901782"/>
            </a:xfrm>
          </p:grpSpPr>
          <p:grpSp>
            <p:nvGrpSpPr>
              <p:cNvPr id="9258" name="Google Shape;9258;p83"/>
              <p:cNvGrpSpPr/>
              <p:nvPr/>
            </p:nvGrpSpPr>
            <p:grpSpPr>
              <a:xfrm>
                <a:off x="6290865" y="1489315"/>
                <a:ext cx="248514" cy="605530"/>
                <a:chOff x="6290865" y="1489315"/>
                <a:chExt cx="248514" cy="605530"/>
              </a:xfrm>
            </p:grpSpPr>
            <p:sp>
              <p:nvSpPr>
                <p:cNvPr id="9259" name="Google Shape;9259;p83"/>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83"/>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1" name="Google Shape;9261;p83"/>
              <p:cNvGrpSpPr/>
              <p:nvPr/>
            </p:nvGrpSpPr>
            <p:grpSpPr>
              <a:xfrm>
                <a:off x="6238903" y="1193063"/>
                <a:ext cx="284947" cy="327512"/>
                <a:chOff x="6238903" y="1193063"/>
                <a:chExt cx="284947" cy="327512"/>
              </a:xfrm>
            </p:grpSpPr>
            <p:sp>
              <p:nvSpPr>
                <p:cNvPr id="9262" name="Google Shape;9262;p83"/>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63" name="Google Shape;9263;p8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9264" name="Google Shape;9264;p83"/>
            <p:cNvGrpSpPr/>
            <p:nvPr/>
          </p:nvGrpSpPr>
          <p:grpSpPr>
            <a:xfrm>
              <a:off x="5900602" y="1193063"/>
              <a:ext cx="444345" cy="1023338"/>
              <a:chOff x="5900602" y="1193063"/>
              <a:chExt cx="444345" cy="1023338"/>
            </a:xfrm>
          </p:grpSpPr>
          <p:grpSp>
            <p:nvGrpSpPr>
              <p:cNvPr id="9265" name="Google Shape;9265;p83"/>
              <p:cNvGrpSpPr/>
              <p:nvPr/>
            </p:nvGrpSpPr>
            <p:grpSpPr>
              <a:xfrm>
                <a:off x="6046501" y="1367785"/>
                <a:ext cx="298446" cy="848616"/>
                <a:chOff x="6046501" y="1367785"/>
                <a:chExt cx="298446" cy="848616"/>
              </a:xfrm>
            </p:grpSpPr>
            <p:sp>
              <p:nvSpPr>
                <p:cNvPr id="9266" name="Google Shape;9266;p83"/>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3"/>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8" name="Google Shape;9268;p83"/>
              <p:cNvGrpSpPr/>
              <p:nvPr/>
            </p:nvGrpSpPr>
            <p:grpSpPr>
              <a:xfrm>
                <a:off x="5900602" y="1193063"/>
                <a:ext cx="284947" cy="182312"/>
                <a:chOff x="5900602" y="1193063"/>
                <a:chExt cx="284947" cy="182312"/>
              </a:xfrm>
            </p:grpSpPr>
            <p:sp>
              <p:nvSpPr>
                <p:cNvPr id="9269" name="Google Shape;9269;p83"/>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0" name="Google Shape;9270;p8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9271" name="Google Shape;9271;p83"/>
          <p:cNvGrpSpPr/>
          <p:nvPr/>
        </p:nvGrpSpPr>
        <p:grpSpPr>
          <a:xfrm>
            <a:off x="7217825" y="979415"/>
            <a:ext cx="1219413" cy="1051365"/>
            <a:chOff x="7287122" y="1165658"/>
            <a:chExt cx="1219413" cy="1051365"/>
          </a:xfrm>
        </p:grpSpPr>
        <p:grpSp>
          <p:nvGrpSpPr>
            <p:cNvPr id="9272" name="Google Shape;9272;p83"/>
            <p:cNvGrpSpPr/>
            <p:nvPr/>
          </p:nvGrpSpPr>
          <p:grpSpPr>
            <a:xfrm>
              <a:off x="7287122" y="1969723"/>
              <a:ext cx="1219413" cy="247300"/>
              <a:chOff x="7287122" y="1969723"/>
              <a:chExt cx="1219413" cy="247300"/>
            </a:xfrm>
          </p:grpSpPr>
          <p:sp>
            <p:nvSpPr>
              <p:cNvPr id="9273" name="Google Shape;9273;p83"/>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4" name="Google Shape;9274;p83"/>
              <p:cNvGrpSpPr/>
              <p:nvPr/>
            </p:nvGrpSpPr>
            <p:grpSpPr>
              <a:xfrm>
                <a:off x="7287122" y="2063892"/>
                <a:ext cx="1151753" cy="73428"/>
                <a:chOff x="7287122" y="2063892"/>
                <a:chExt cx="1151753" cy="73428"/>
              </a:xfrm>
            </p:grpSpPr>
            <p:sp>
              <p:nvSpPr>
                <p:cNvPr id="9275" name="Google Shape;9275;p83"/>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76" name="Google Shape;9276;p8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9277" name="Google Shape;9277;p83"/>
            <p:cNvGrpSpPr/>
            <p:nvPr/>
          </p:nvGrpSpPr>
          <p:grpSpPr>
            <a:xfrm>
              <a:off x="7287122" y="1712201"/>
              <a:ext cx="1219403" cy="246767"/>
              <a:chOff x="7287122" y="1712201"/>
              <a:chExt cx="1219403" cy="246767"/>
            </a:xfrm>
          </p:grpSpPr>
          <p:sp>
            <p:nvSpPr>
              <p:cNvPr id="9278" name="Google Shape;9278;p83"/>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83"/>
              <p:cNvGrpSpPr/>
              <p:nvPr/>
            </p:nvGrpSpPr>
            <p:grpSpPr>
              <a:xfrm>
                <a:off x="7287122" y="1842861"/>
                <a:ext cx="1005303" cy="73419"/>
                <a:chOff x="7287122" y="1842861"/>
                <a:chExt cx="1005303" cy="73419"/>
              </a:xfrm>
            </p:grpSpPr>
            <p:sp>
              <p:nvSpPr>
                <p:cNvPr id="9280" name="Google Shape;9280;p8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1" name="Google Shape;9281;p8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9282" name="Google Shape;9282;p83"/>
            <p:cNvGrpSpPr/>
            <p:nvPr/>
          </p:nvGrpSpPr>
          <p:grpSpPr>
            <a:xfrm>
              <a:off x="7287122" y="1447520"/>
              <a:ext cx="1219403" cy="286667"/>
              <a:chOff x="7287122" y="1447520"/>
              <a:chExt cx="1219403" cy="286667"/>
            </a:xfrm>
          </p:grpSpPr>
          <p:sp>
            <p:nvSpPr>
              <p:cNvPr id="9283" name="Google Shape;9283;p83"/>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4" name="Google Shape;9284;p83"/>
              <p:cNvGrpSpPr/>
              <p:nvPr/>
            </p:nvGrpSpPr>
            <p:grpSpPr>
              <a:xfrm>
                <a:off x="7287122" y="1581977"/>
                <a:ext cx="852803" cy="73428"/>
                <a:chOff x="7287122" y="1581977"/>
                <a:chExt cx="852803" cy="73428"/>
              </a:xfrm>
            </p:grpSpPr>
            <p:sp>
              <p:nvSpPr>
                <p:cNvPr id="9285" name="Google Shape;9285;p83"/>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86" name="Google Shape;9286;p8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9287" name="Google Shape;9287;p83"/>
            <p:cNvGrpSpPr/>
            <p:nvPr/>
          </p:nvGrpSpPr>
          <p:grpSpPr>
            <a:xfrm>
              <a:off x="7287122" y="1165658"/>
              <a:ext cx="1219403" cy="344253"/>
              <a:chOff x="7287122" y="1165658"/>
              <a:chExt cx="1219403" cy="344253"/>
            </a:xfrm>
          </p:grpSpPr>
          <p:sp>
            <p:nvSpPr>
              <p:cNvPr id="9288" name="Google Shape;9288;p83"/>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9" name="Google Shape;9289;p83"/>
              <p:cNvGrpSpPr/>
              <p:nvPr/>
            </p:nvGrpSpPr>
            <p:grpSpPr>
              <a:xfrm>
                <a:off x="7287122" y="1341025"/>
                <a:ext cx="695703" cy="73419"/>
                <a:chOff x="7287122" y="1341025"/>
                <a:chExt cx="695703" cy="73419"/>
              </a:xfrm>
            </p:grpSpPr>
            <p:sp>
              <p:nvSpPr>
                <p:cNvPr id="9290" name="Google Shape;9290;p83"/>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91" name="Google Shape;9291;p8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95" name="Shape 9295"/>
        <p:cNvGrpSpPr/>
        <p:nvPr/>
      </p:nvGrpSpPr>
      <p:grpSpPr>
        <a:xfrm>
          <a:off x="0" y="0"/>
          <a:ext cx="0" cy="0"/>
          <a:chOff x="0" y="0"/>
          <a:chExt cx="0" cy="0"/>
        </a:xfrm>
      </p:grpSpPr>
      <p:grpSp>
        <p:nvGrpSpPr>
          <p:cNvPr id="9296" name="Google Shape;9296;p84"/>
          <p:cNvGrpSpPr/>
          <p:nvPr/>
        </p:nvGrpSpPr>
        <p:grpSpPr>
          <a:xfrm>
            <a:off x="846551" y="2273217"/>
            <a:ext cx="415546" cy="355053"/>
            <a:chOff x="866243" y="2291587"/>
            <a:chExt cx="415546" cy="355053"/>
          </a:xfrm>
        </p:grpSpPr>
        <p:sp>
          <p:nvSpPr>
            <p:cNvPr id="9297" name="Google Shape;9297;p84"/>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4"/>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4"/>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84"/>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84"/>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2" name="Google Shape;9302;p84"/>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03" name="Google Shape;9303;p84"/>
          <p:cNvGrpSpPr/>
          <p:nvPr/>
        </p:nvGrpSpPr>
        <p:grpSpPr>
          <a:xfrm>
            <a:off x="1938828" y="2284205"/>
            <a:ext cx="359213" cy="327807"/>
            <a:chOff x="1958520" y="2302574"/>
            <a:chExt cx="359213" cy="327807"/>
          </a:xfrm>
        </p:grpSpPr>
        <p:sp>
          <p:nvSpPr>
            <p:cNvPr id="9304" name="Google Shape;9304;p84"/>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4"/>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4"/>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84"/>
          <p:cNvGrpSpPr/>
          <p:nvPr/>
        </p:nvGrpSpPr>
        <p:grpSpPr>
          <a:xfrm>
            <a:off x="2560190" y="2269057"/>
            <a:ext cx="207582" cy="359594"/>
            <a:chOff x="2656082" y="2287427"/>
            <a:chExt cx="207582" cy="359594"/>
          </a:xfrm>
        </p:grpSpPr>
        <p:sp>
          <p:nvSpPr>
            <p:cNvPr id="9308" name="Google Shape;9308;p84"/>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4"/>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4"/>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4"/>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84"/>
          <p:cNvGrpSpPr/>
          <p:nvPr/>
        </p:nvGrpSpPr>
        <p:grpSpPr>
          <a:xfrm>
            <a:off x="3029961" y="2303099"/>
            <a:ext cx="362991" cy="290018"/>
            <a:chOff x="3049653" y="2321468"/>
            <a:chExt cx="362991" cy="290018"/>
          </a:xfrm>
        </p:grpSpPr>
        <p:sp>
          <p:nvSpPr>
            <p:cNvPr id="9313" name="Google Shape;9313;p84"/>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4"/>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4"/>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4"/>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84"/>
          <p:cNvGrpSpPr/>
          <p:nvPr/>
        </p:nvGrpSpPr>
        <p:grpSpPr>
          <a:xfrm>
            <a:off x="3544551" y="2271534"/>
            <a:ext cx="422342" cy="355243"/>
            <a:chOff x="3564243" y="2289904"/>
            <a:chExt cx="422342" cy="355243"/>
          </a:xfrm>
        </p:grpSpPr>
        <p:sp>
          <p:nvSpPr>
            <p:cNvPr id="9318" name="Google Shape;9318;p84"/>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4"/>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4"/>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84"/>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84"/>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3" name="Google Shape;9323;p84"/>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4" name="Google Shape;9324;p84"/>
          <p:cNvGrpSpPr/>
          <p:nvPr/>
        </p:nvGrpSpPr>
        <p:grpSpPr>
          <a:xfrm>
            <a:off x="4668202" y="2271344"/>
            <a:ext cx="359594" cy="353909"/>
            <a:chOff x="4687894" y="2289713"/>
            <a:chExt cx="359594" cy="353909"/>
          </a:xfrm>
        </p:grpSpPr>
        <p:sp>
          <p:nvSpPr>
            <p:cNvPr id="9325" name="Google Shape;9325;p84"/>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4"/>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4"/>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8" name="Google Shape;9328;p84"/>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9" name="Google Shape;9329;p84"/>
          <p:cNvGrpSpPr/>
          <p:nvPr/>
        </p:nvGrpSpPr>
        <p:grpSpPr>
          <a:xfrm>
            <a:off x="6352932" y="2289857"/>
            <a:ext cx="263567" cy="317614"/>
            <a:chOff x="6421399" y="2308227"/>
            <a:chExt cx="263567" cy="317614"/>
          </a:xfrm>
        </p:grpSpPr>
        <p:sp>
          <p:nvSpPr>
            <p:cNvPr id="9330" name="Google Shape;9330;p84"/>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84"/>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4"/>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84"/>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4" name="Google Shape;9334;p84"/>
          <p:cNvGrpSpPr/>
          <p:nvPr/>
        </p:nvGrpSpPr>
        <p:grpSpPr>
          <a:xfrm>
            <a:off x="6850501" y="2277250"/>
            <a:ext cx="360356" cy="343462"/>
            <a:chOff x="6870193" y="2295620"/>
            <a:chExt cx="360356" cy="343462"/>
          </a:xfrm>
        </p:grpSpPr>
        <p:sp>
          <p:nvSpPr>
            <p:cNvPr id="9335" name="Google Shape;9335;p84"/>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4"/>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84"/>
          <p:cNvGrpSpPr/>
          <p:nvPr/>
        </p:nvGrpSpPr>
        <p:grpSpPr>
          <a:xfrm>
            <a:off x="7421773" y="2284490"/>
            <a:ext cx="342192" cy="327140"/>
            <a:chOff x="7441465" y="2302860"/>
            <a:chExt cx="342192" cy="327140"/>
          </a:xfrm>
        </p:grpSpPr>
        <p:sp>
          <p:nvSpPr>
            <p:cNvPr id="9338" name="Google Shape;9338;p84"/>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84"/>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0" name="Google Shape;9340;p84"/>
          <p:cNvGrpSpPr/>
          <p:nvPr/>
        </p:nvGrpSpPr>
        <p:grpSpPr>
          <a:xfrm>
            <a:off x="7969991" y="2331837"/>
            <a:ext cx="332761" cy="234066"/>
            <a:chOff x="7989683" y="2350207"/>
            <a:chExt cx="332761" cy="234066"/>
          </a:xfrm>
        </p:grpSpPr>
        <p:sp>
          <p:nvSpPr>
            <p:cNvPr id="9341" name="Google Shape;9341;p84"/>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84"/>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84"/>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84"/>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84"/>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4"/>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84"/>
          <p:cNvGrpSpPr/>
          <p:nvPr/>
        </p:nvGrpSpPr>
        <p:grpSpPr>
          <a:xfrm>
            <a:off x="5803602" y="2291381"/>
            <a:ext cx="315327" cy="314978"/>
            <a:chOff x="5823294" y="2309751"/>
            <a:chExt cx="315327" cy="314978"/>
          </a:xfrm>
        </p:grpSpPr>
        <p:sp>
          <p:nvSpPr>
            <p:cNvPr id="9348" name="Google Shape;9348;p84"/>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4"/>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4"/>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84"/>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84"/>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4"/>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4"/>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4"/>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4"/>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84"/>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84"/>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4"/>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4"/>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4"/>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84"/>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84"/>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84"/>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5" name="Google Shape;9365;p84"/>
          <p:cNvGrpSpPr/>
          <p:nvPr/>
        </p:nvGrpSpPr>
        <p:grpSpPr>
          <a:xfrm>
            <a:off x="2477583" y="2725790"/>
            <a:ext cx="370930" cy="370549"/>
            <a:chOff x="2497275" y="2744159"/>
            <a:chExt cx="370930" cy="370549"/>
          </a:xfrm>
        </p:grpSpPr>
        <p:sp>
          <p:nvSpPr>
            <p:cNvPr id="9366" name="Google Shape;9366;p84"/>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84"/>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84"/>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4"/>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4"/>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84"/>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84"/>
          <p:cNvGrpSpPr/>
          <p:nvPr/>
        </p:nvGrpSpPr>
        <p:grpSpPr>
          <a:xfrm>
            <a:off x="841248" y="2728108"/>
            <a:ext cx="371883" cy="365691"/>
            <a:chOff x="860940" y="2746477"/>
            <a:chExt cx="371883" cy="365691"/>
          </a:xfrm>
        </p:grpSpPr>
        <p:sp>
          <p:nvSpPr>
            <p:cNvPr id="9373" name="Google Shape;9373;p84"/>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84"/>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84"/>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84"/>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4"/>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8" name="Google Shape;9378;p84"/>
          <p:cNvGrpSpPr/>
          <p:nvPr/>
        </p:nvGrpSpPr>
        <p:grpSpPr>
          <a:xfrm>
            <a:off x="1431144" y="2747889"/>
            <a:ext cx="283985" cy="341080"/>
            <a:chOff x="1493849" y="2775533"/>
            <a:chExt cx="283985" cy="341080"/>
          </a:xfrm>
        </p:grpSpPr>
        <p:sp>
          <p:nvSpPr>
            <p:cNvPr id="9379" name="Google Shape;9379;p84"/>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84"/>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1" name="Google Shape;9381;p84"/>
          <p:cNvGrpSpPr/>
          <p:nvPr/>
        </p:nvGrpSpPr>
        <p:grpSpPr>
          <a:xfrm>
            <a:off x="1933144" y="2756052"/>
            <a:ext cx="372835" cy="342573"/>
            <a:chOff x="1952836" y="2774422"/>
            <a:chExt cx="372835" cy="342573"/>
          </a:xfrm>
        </p:grpSpPr>
        <p:sp>
          <p:nvSpPr>
            <p:cNvPr id="9382" name="Google Shape;9382;p84"/>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4"/>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4"/>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84"/>
          <p:cNvGrpSpPr/>
          <p:nvPr/>
        </p:nvGrpSpPr>
        <p:grpSpPr>
          <a:xfrm>
            <a:off x="3060224" y="2726107"/>
            <a:ext cx="332729" cy="372518"/>
            <a:chOff x="3079916" y="2744477"/>
            <a:chExt cx="332729" cy="372518"/>
          </a:xfrm>
        </p:grpSpPr>
        <p:sp>
          <p:nvSpPr>
            <p:cNvPr id="9386" name="Google Shape;9386;p84"/>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4"/>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4"/>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9" name="Google Shape;9389;p84"/>
          <p:cNvGrpSpPr/>
          <p:nvPr/>
        </p:nvGrpSpPr>
        <p:grpSpPr>
          <a:xfrm>
            <a:off x="3600884" y="2727155"/>
            <a:ext cx="336889" cy="355592"/>
            <a:chOff x="3620576" y="2745525"/>
            <a:chExt cx="336889" cy="355592"/>
          </a:xfrm>
        </p:grpSpPr>
        <p:sp>
          <p:nvSpPr>
            <p:cNvPr id="9390" name="Google Shape;9390;p84"/>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84"/>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2" name="Google Shape;9392;p84"/>
          <p:cNvGrpSpPr/>
          <p:nvPr/>
        </p:nvGrpSpPr>
        <p:grpSpPr>
          <a:xfrm>
            <a:off x="4107123" y="2742334"/>
            <a:ext cx="380393" cy="363118"/>
            <a:chOff x="4126815" y="2760704"/>
            <a:chExt cx="380393" cy="363118"/>
          </a:xfrm>
        </p:grpSpPr>
        <p:sp>
          <p:nvSpPr>
            <p:cNvPr id="9393" name="Google Shape;9393;p84"/>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84"/>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84"/>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4"/>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84"/>
          <p:cNvGrpSpPr/>
          <p:nvPr/>
        </p:nvGrpSpPr>
        <p:grpSpPr>
          <a:xfrm>
            <a:off x="4656294" y="2727314"/>
            <a:ext cx="381346" cy="368644"/>
            <a:chOff x="4675986" y="2745684"/>
            <a:chExt cx="381346" cy="368644"/>
          </a:xfrm>
        </p:grpSpPr>
        <p:sp>
          <p:nvSpPr>
            <p:cNvPr id="9398" name="Google Shape;9398;p84"/>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4"/>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0" name="Google Shape;9400;p84"/>
          <p:cNvGrpSpPr/>
          <p:nvPr/>
        </p:nvGrpSpPr>
        <p:grpSpPr>
          <a:xfrm>
            <a:off x="5200924" y="2772692"/>
            <a:ext cx="373185" cy="302466"/>
            <a:chOff x="5220616" y="2791061"/>
            <a:chExt cx="373185" cy="302466"/>
          </a:xfrm>
        </p:grpSpPr>
        <p:sp>
          <p:nvSpPr>
            <p:cNvPr id="9401" name="Google Shape;9401;p84"/>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84"/>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4"/>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84"/>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84"/>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84"/>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4"/>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4"/>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84"/>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84"/>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4"/>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4"/>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4"/>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84"/>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84"/>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4"/>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4"/>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4"/>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84"/>
          <p:cNvGrpSpPr/>
          <p:nvPr/>
        </p:nvGrpSpPr>
        <p:grpSpPr>
          <a:xfrm>
            <a:off x="5768969" y="2754147"/>
            <a:ext cx="284366" cy="344097"/>
            <a:chOff x="5864861" y="2772517"/>
            <a:chExt cx="284366" cy="344097"/>
          </a:xfrm>
        </p:grpSpPr>
        <p:sp>
          <p:nvSpPr>
            <p:cNvPr id="9420" name="Google Shape;9420;p84"/>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84"/>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4"/>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4"/>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84"/>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84"/>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6" name="Google Shape;9426;p84"/>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7" name="Google Shape;9427;p84"/>
          <p:cNvGrpSpPr/>
          <p:nvPr/>
        </p:nvGrpSpPr>
        <p:grpSpPr>
          <a:xfrm>
            <a:off x="6954467" y="2771168"/>
            <a:ext cx="255247" cy="327458"/>
            <a:chOff x="6974158" y="2789537"/>
            <a:chExt cx="255247" cy="327458"/>
          </a:xfrm>
        </p:grpSpPr>
        <p:sp>
          <p:nvSpPr>
            <p:cNvPr id="9428" name="Google Shape;9428;p84"/>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4"/>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4"/>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4"/>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4"/>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4"/>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4" name="Google Shape;9434;p84"/>
          <p:cNvGrpSpPr/>
          <p:nvPr/>
        </p:nvGrpSpPr>
        <p:grpSpPr>
          <a:xfrm>
            <a:off x="7511005" y="2771930"/>
            <a:ext cx="244291" cy="326314"/>
            <a:chOff x="7530697" y="2790299"/>
            <a:chExt cx="244291" cy="326314"/>
          </a:xfrm>
        </p:grpSpPr>
        <p:sp>
          <p:nvSpPr>
            <p:cNvPr id="9435" name="Google Shape;9435;p84"/>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4"/>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84"/>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84"/>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4"/>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4"/>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1" name="Google Shape;9441;p84"/>
          <p:cNvGrpSpPr/>
          <p:nvPr/>
        </p:nvGrpSpPr>
        <p:grpSpPr>
          <a:xfrm>
            <a:off x="7968499" y="2813878"/>
            <a:ext cx="332348" cy="283985"/>
            <a:chOff x="7988191" y="2832248"/>
            <a:chExt cx="332348" cy="283985"/>
          </a:xfrm>
        </p:grpSpPr>
        <p:sp>
          <p:nvSpPr>
            <p:cNvPr id="9442" name="Google Shape;9442;p84"/>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84"/>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84"/>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5" name="Google Shape;9445;p84"/>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6" name="Google Shape;9446;p84"/>
          <p:cNvGrpSpPr/>
          <p:nvPr/>
        </p:nvGrpSpPr>
        <p:grpSpPr>
          <a:xfrm>
            <a:off x="3568748" y="3239998"/>
            <a:ext cx="364484" cy="262423"/>
            <a:chOff x="3588440" y="3258368"/>
            <a:chExt cx="364484" cy="262423"/>
          </a:xfrm>
        </p:grpSpPr>
        <p:sp>
          <p:nvSpPr>
            <p:cNvPr id="9447" name="Google Shape;9447;p84"/>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84"/>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4"/>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4"/>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84"/>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84"/>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3" name="Google Shape;9453;p84"/>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4" name="Google Shape;9454;p84"/>
          <p:cNvGrpSpPr/>
          <p:nvPr/>
        </p:nvGrpSpPr>
        <p:grpSpPr>
          <a:xfrm>
            <a:off x="5746125" y="3209355"/>
            <a:ext cx="364865" cy="324822"/>
            <a:chOff x="5765817" y="3227724"/>
            <a:chExt cx="364865" cy="324822"/>
          </a:xfrm>
        </p:grpSpPr>
        <p:sp>
          <p:nvSpPr>
            <p:cNvPr id="9455" name="Google Shape;9455;p84"/>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84"/>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4"/>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84"/>
          <p:cNvGrpSpPr/>
          <p:nvPr/>
        </p:nvGrpSpPr>
        <p:grpSpPr>
          <a:xfrm>
            <a:off x="6208891" y="3219294"/>
            <a:ext cx="446539" cy="303895"/>
            <a:chOff x="6228583" y="3237664"/>
            <a:chExt cx="446539" cy="303895"/>
          </a:xfrm>
        </p:grpSpPr>
        <p:sp>
          <p:nvSpPr>
            <p:cNvPr id="9459" name="Google Shape;9459;p84"/>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84"/>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84"/>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4"/>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4"/>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4"/>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4"/>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4"/>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4"/>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4"/>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4"/>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4"/>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4"/>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84"/>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84"/>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4"/>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4"/>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84"/>
          <p:cNvGrpSpPr/>
          <p:nvPr/>
        </p:nvGrpSpPr>
        <p:grpSpPr>
          <a:xfrm>
            <a:off x="846170" y="3188936"/>
            <a:ext cx="364484" cy="364897"/>
            <a:chOff x="865862" y="3207306"/>
            <a:chExt cx="364484" cy="364897"/>
          </a:xfrm>
        </p:grpSpPr>
        <p:sp>
          <p:nvSpPr>
            <p:cNvPr id="9477" name="Google Shape;9477;p84"/>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4"/>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4"/>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4"/>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84"/>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84"/>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84"/>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4"/>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84"/>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84"/>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4"/>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4"/>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4"/>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4"/>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84"/>
          <p:cNvGrpSpPr/>
          <p:nvPr/>
        </p:nvGrpSpPr>
        <p:grpSpPr>
          <a:xfrm>
            <a:off x="1384925" y="3208593"/>
            <a:ext cx="370168" cy="325965"/>
            <a:chOff x="1404617" y="3226962"/>
            <a:chExt cx="370168" cy="325965"/>
          </a:xfrm>
        </p:grpSpPr>
        <p:sp>
          <p:nvSpPr>
            <p:cNvPr id="9492" name="Google Shape;9492;p84"/>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4"/>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4"/>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4"/>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84"/>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4"/>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4"/>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84"/>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84"/>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1" name="Google Shape;9501;p84"/>
          <p:cNvGrpSpPr/>
          <p:nvPr/>
        </p:nvGrpSpPr>
        <p:grpSpPr>
          <a:xfrm>
            <a:off x="1933711" y="3197724"/>
            <a:ext cx="366389" cy="354481"/>
            <a:chOff x="1954741" y="3212419"/>
            <a:chExt cx="366389" cy="354481"/>
          </a:xfrm>
        </p:grpSpPr>
        <p:sp>
          <p:nvSpPr>
            <p:cNvPr id="9502" name="Google Shape;9502;p84"/>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84"/>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4"/>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4"/>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4"/>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84"/>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84"/>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9" name="Google Shape;9509;p84"/>
          <p:cNvGrpSpPr/>
          <p:nvPr/>
        </p:nvGrpSpPr>
        <p:grpSpPr>
          <a:xfrm>
            <a:off x="3023547" y="3197256"/>
            <a:ext cx="366008" cy="348670"/>
            <a:chOff x="3043239" y="3215626"/>
            <a:chExt cx="366008" cy="348670"/>
          </a:xfrm>
        </p:grpSpPr>
        <p:sp>
          <p:nvSpPr>
            <p:cNvPr id="9510" name="Google Shape;9510;p84"/>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84"/>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2" name="Google Shape;9512;p84"/>
          <p:cNvGrpSpPr/>
          <p:nvPr/>
        </p:nvGrpSpPr>
        <p:grpSpPr>
          <a:xfrm>
            <a:off x="4198641" y="3166613"/>
            <a:ext cx="209107" cy="383442"/>
            <a:chOff x="4218333" y="3184982"/>
            <a:chExt cx="209107" cy="383442"/>
          </a:xfrm>
        </p:grpSpPr>
        <p:sp>
          <p:nvSpPr>
            <p:cNvPr id="9513" name="Google Shape;9513;p84"/>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4"/>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5" name="Google Shape;9515;p84"/>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6" name="Google Shape;9516;p84"/>
          <p:cNvGrpSpPr/>
          <p:nvPr/>
        </p:nvGrpSpPr>
        <p:grpSpPr>
          <a:xfrm>
            <a:off x="6876953" y="3197637"/>
            <a:ext cx="322917" cy="347876"/>
            <a:chOff x="6896644" y="3216007"/>
            <a:chExt cx="322917" cy="347876"/>
          </a:xfrm>
        </p:grpSpPr>
        <p:sp>
          <p:nvSpPr>
            <p:cNvPr id="9517" name="Google Shape;9517;p84"/>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4"/>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84"/>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84"/>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4"/>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4"/>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4"/>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84"/>
          <p:cNvGrpSpPr/>
          <p:nvPr/>
        </p:nvGrpSpPr>
        <p:grpSpPr>
          <a:xfrm>
            <a:off x="7409674" y="3204814"/>
            <a:ext cx="334634" cy="333904"/>
            <a:chOff x="7429366" y="3223183"/>
            <a:chExt cx="334634" cy="333904"/>
          </a:xfrm>
        </p:grpSpPr>
        <p:sp>
          <p:nvSpPr>
            <p:cNvPr id="9525" name="Google Shape;9525;p84"/>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4"/>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7" name="Google Shape;9527;p84"/>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8" name="Google Shape;9528;p84"/>
          <p:cNvGrpSpPr/>
          <p:nvPr/>
        </p:nvGrpSpPr>
        <p:grpSpPr>
          <a:xfrm>
            <a:off x="5196764" y="3707114"/>
            <a:ext cx="356196" cy="265631"/>
            <a:chOff x="5216456" y="3725484"/>
            <a:chExt cx="356196" cy="265631"/>
          </a:xfrm>
        </p:grpSpPr>
        <p:sp>
          <p:nvSpPr>
            <p:cNvPr id="9529" name="Google Shape;9529;p84"/>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84"/>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84"/>
          <p:cNvGrpSpPr/>
          <p:nvPr/>
        </p:nvGrpSpPr>
        <p:grpSpPr>
          <a:xfrm>
            <a:off x="6829701" y="3715625"/>
            <a:ext cx="355053" cy="248038"/>
            <a:chOff x="6849393" y="3733994"/>
            <a:chExt cx="355053" cy="248038"/>
          </a:xfrm>
        </p:grpSpPr>
        <p:sp>
          <p:nvSpPr>
            <p:cNvPr id="9532" name="Google Shape;9532;p84"/>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4"/>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84"/>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84"/>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4"/>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84"/>
          <p:cNvGrpSpPr/>
          <p:nvPr/>
        </p:nvGrpSpPr>
        <p:grpSpPr>
          <a:xfrm>
            <a:off x="7899305" y="3696318"/>
            <a:ext cx="392111" cy="280206"/>
            <a:chOff x="7918997" y="3714687"/>
            <a:chExt cx="392111" cy="280206"/>
          </a:xfrm>
        </p:grpSpPr>
        <p:sp>
          <p:nvSpPr>
            <p:cNvPr id="9538" name="Google Shape;9538;p84"/>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4"/>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4"/>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4"/>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84"/>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3" name="Google Shape;9543;p84"/>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4" name="Google Shape;9544;p84"/>
          <p:cNvGrpSpPr/>
          <p:nvPr/>
        </p:nvGrpSpPr>
        <p:grpSpPr>
          <a:xfrm>
            <a:off x="1389085" y="3662594"/>
            <a:ext cx="357720" cy="355148"/>
            <a:chOff x="1408777" y="3680964"/>
            <a:chExt cx="357720" cy="355148"/>
          </a:xfrm>
        </p:grpSpPr>
        <p:sp>
          <p:nvSpPr>
            <p:cNvPr id="9545" name="Google Shape;9545;p84"/>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4"/>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84"/>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84"/>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4"/>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84"/>
          <p:cNvGrpSpPr/>
          <p:nvPr/>
        </p:nvGrpSpPr>
        <p:grpSpPr>
          <a:xfrm>
            <a:off x="1933144" y="3662594"/>
            <a:ext cx="357720" cy="355148"/>
            <a:chOff x="1952836" y="3680964"/>
            <a:chExt cx="357720" cy="355148"/>
          </a:xfrm>
        </p:grpSpPr>
        <p:sp>
          <p:nvSpPr>
            <p:cNvPr id="9551" name="Google Shape;9551;p84"/>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4"/>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4"/>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4"/>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84"/>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84"/>
          <p:cNvGrpSpPr/>
          <p:nvPr/>
        </p:nvGrpSpPr>
        <p:grpSpPr>
          <a:xfrm>
            <a:off x="2477202" y="3662594"/>
            <a:ext cx="357720" cy="355148"/>
            <a:chOff x="2496894" y="3680964"/>
            <a:chExt cx="357720" cy="355148"/>
          </a:xfrm>
        </p:grpSpPr>
        <p:sp>
          <p:nvSpPr>
            <p:cNvPr id="9557" name="Google Shape;9557;p84"/>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4"/>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4"/>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84"/>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84"/>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2" name="Google Shape;9562;p84"/>
          <p:cNvGrpSpPr/>
          <p:nvPr/>
        </p:nvGrpSpPr>
        <p:grpSpPr>
          <a:xfrm>
            <a:off x="3021292" y="3662689"/>
            <a:ext cx="356164" cy="355815"/>
            <a:chOff x="3040984" y="3681059"/>
            <a:chExt cx="356164" cy="355815"/>
          </a:xfrm>
        </p:grpSpPr>
        <p:sp>
          <p:nvSpPr>
            <p:cNvPr id="9563" name="Google Shape;9563;p84"/>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4"/>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84"/>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6" name="Google Shape;9566;p84"/>
          <p:cNvGrpSpPr/>
          <p:nvPr/>
        </p:nvGrpSpPr>
        <p:grpSpPr>
          <a:xfrm>
            <a:off x="3564589" y="3680821"/>
            <a:ext cx="358069" cy="317995"/>
            <a:chOff x="3584280" y="3699191"/>
            <a:chExt cx="358069" cy="317995"/>
          </a:xfrm>
        </p:grpSpPr>
        <p:sp>
          <p:nvSpPr>
            <p:cNvPr id="9567" name="Google Shape;9567;p84"/>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4"/>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4"/>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84"/>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1" name="Google Shape;9571;p84"/>
          <p:cNvGrpSpPr/>
          <p:nvPr/>
        </p:nvGrpSpPr>
        <p:grpSpPr>
          <a:xfrm>
            <a:off x="4109790" y="3662689"/>
            <a:ext cx="355402" cy="354291"/>
            <a:chOff x="4129482" y="3681059"/>
            <a:chExt cx="355402" cy="354291"/>
          </a:xfrm>
        </p:grpSpPr>
        <p:sp>
          <p:nvSpPr>
            <p:cNvPr id="9572" name="Google Shape;9572;p84"/>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4"/>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4"/>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4"/>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84"/>
          <p:cNvGrpSpPr/>
          <p:nvPr/>
        </p:nvGrpSpPr>
        <p:grpSpPr>
          <a:xfrm>
            <a:off x="4653849" y="3661927"/>
            <a:ext cx="355434" cy="355815"/>
            <a:chOff x="4673540" y="3680297"/>
            <a:chExt cx="355434" cy="355815"/>
          </a:xfrm>
        </p:grpSpPr>
        <p:sp>
          <p:nvSpPr>
            <p:cNvPr id="9577" name="Google Shape;9577;p84"/>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4"/>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84"/>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0" name="Google Shape;9580;p84"/>
          <p:cNvGrpSpPr/>
          <p:nvPr/>
        </p:nvGrpSpPr>
        <p:grpSpPr>
          <a:xfrm>
            <a:off x="5759716" y="3680821"/>
            <a:ext cx="317645" cy="318757"/>
            <a:chOff x="5779408" y="3699191"/>
            <a:chExt cx="317645" cy="318757"/>
          </a:xfrm>
        </p:grpSpPr>
        <p:sp>
          <p:nvSpPr>
            <p:cNvPr id="9581" name="Google Shape;9581;p84"/>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4"/>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3" name="Google Shape;9583;p84"/>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4" name="Google Shape;9584;p84"/>
          <p:cNvGrpSpPr/>
          <p:nvPr/>
        </p:nvGrpSpPr>
        <p:grpSpPr>
          <a:xfrm>
            <a:off x="7370743" y="3662499"/>
            <a:ext cx="372073" cy="355243"/>
            <a:chOff x="7390435" y="3680868"/>
            <a:chExt cx="372073" cy="355243"/>
          </a:xfrm>
        </p:grpSpPr>
        <p:sp>
          <p:nvSpPr>
            <p:cNvPr id="9585" name="Google Shape;9585;p84"/>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84"/>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84"/>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4"/>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4"/>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4"/>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84"/>
          <p:cNvGrpSpPr/>
          <p:nvPr/>
        </p:nvGrpSpPr>
        <p:grpSpPr>
          <a:xfrm>
            <a:off x="1392301" y="4119346"/>
            <a:ext cx="374709" cy="374010"/>
            <a:chOff x="1421638" y="4125629"/>
            <a:chExt cx="374709" cy="374010"/>
          </a:xfrm>
        </p:grpSpPr>
        <p:sp>
          <p:nvSpPr>
            <p:cNvPr id="9592" name="Google Shape;9592;p84"/>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4"/>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4" name="Google Shape;9594;p84"/>
          <p:cNvGrpSpPr/>
          <p:nvPr/>
        </p:nvGrpSpPr>
        <p:grpSpPr>
          <a:xfrm>
            <a:off x="1943917" y="4135255"/>
            <a:ext cx="357720" cy="342192"/>
            <a:chOff x="1973254" y="4156304"/>
            <a:chExt cx="357720" cy="342192"/>
          </a:xfrm>
        </p:grpSpPr>
        <p:sp>
          <p:nvSpPr>
            <p:cNvPr id="9595" name="Google Shape;9595;p84"/>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84"/>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84"/>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4"/>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4"/>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4"/>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84"/>
          <p:cNvGrpSpPr/>
          <p:nvPr/>
        </p:nvGrpSpPr>
        <p:grpSpPr>
          <a:xfrm>
            <a:off x="2494422" y="4136192"/>
            <a:ext cx="341049" cy="340318"/>
            <a:chOff x="2523759" y="4135505"/>
            <a:chExt cx="341049" cy="340318"/>
          </a:xfrm>
        </p:grpSpPr>
        <p:sp>
          <p:nvSpPr>
            <p:cNvPr id="9602" name="Google Shape;9602;p84"/>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4"/>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4" name="Google Shape;9604;p84"/>
          <p:cNvGrpSpPr/>
          <p:nvPr/>
        </p:nvGrpSpPr>
        <p:grpSpPr>
          <a:xfrm>
            <a:off x="3011266" y="4131175"/>
            <a:ext cx="392079" cy="350353"/>
            <a:chOff x="3040603" y="4130360"/>
            <a:chExt cx="392079" cy="350353"/>
          </a:xfrm>
        </p:grpSpPr>
        <p:sp>
          <p:nvSpPr>
            <p:cNvPr id="9605" name="Google Shape;9605;p84"/>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84"/>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84"/>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4"/>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4"/>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4"/>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4"/>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84"/>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84"/>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4"/>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84"/>
          <p:cNvGrpSpPr/>
          <p:nvPr/>
        </p:nvGrpSpPr>
        <p:grpSpPr>
          <a:xfrm>
            <a:off x="3632807" y="4136192"/>
            <a:ext cx="232955" cy="340318"/>
            <a:chOff x="3662144" y="4135505"/>
            <a:chExt cx="232955" cy="340318"/>
          </a:xfrm>
        </p:grpSpPr>
        <p:sp>
          <p:nvSpPr>
            <p:cNvPr id="9616" name="Google Shape;9616;p84"/>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4"/>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84"/>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84"/>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0" name="Google Shape;9620;p84"/>
          <p:cNvGrpSpPr/>
          <p:nvPr/>
        </p:nvGrpSpPr>
        <p:grpSpPr>
          <a:xfrm>
            <a:off x="4119801" y="4122029"/>
            <a:ext cx="344065" cy="368644"/>
            <a:chOff x="4149138" y="4121151"/>
            <a:chExt cx="344065" cy="368644"/>
          </a:xfrm>
        </p:grpSpPr>
        <p:sp>
          <p:nvSpPr>
            <p:cNvPr id="9621" name="Google Shape;9621;p84"/>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4"/>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84"/>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84"/>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4"/>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84"/>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84"/>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4"/>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4"/>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4"/>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4"/>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84"/>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3" name="Google Shape;9633;p84"/>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4" name="Google Shape;9634;p84"/>
          <p:cNvGrpSpPr/>
          <p:nvPr/>
        </p:nvGrpSpPr>
        <p:grpSpPr>
          <a:xfrm>
            <a:off x="5176925" y="4174949"/>
            <a:ext cx="397763" cy="262804"/>
            <a:chOff x="5206262" y="4174817"/>
            <a:chExt cx="397763" cy="262804"/>
          </a:xfrm>
        </p:grpSpPr>
        <p:sp>
          <p:nvSpPr>
            <p:cNvPr id="9635" name="Google Shape;9635;p84"/>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4"/>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84"/>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84"/>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4"/>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4"/>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4"/>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84"/>
          <p:cNvGrpSpPr/>
          <p:nvPr/>
        </p:nvGrpSpPr>
        <p:grpSpPr>
          <a:xfrm>
            <a:off x="5698279" y="4161342"/>
            <a:ext cx="440505" cy="290018"/>
            <a:chOff x="5727616" y="4204699"/>
            <a:chExt cx="440505" cy="290018"/>
          </a:xfrm>
        </p:grpSpPr>
        <p:sp>
          <p:nvSpPr>
            <p:cNvPr id="9643" name="Google Shape;9643;p84"/>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4"/>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4"/>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84"/>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84"/>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4"/>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84"/>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84"/>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1" name="Google Shape;9651;p84"/>
          <p:cNvGrpSpPr/>
          <p:nvPr/>
        </p:nvGrpSpPr>
        <p:grpSpPr>
          <a:xfrm>
            <a:off x="6380726" y="4124093"/>
            <a:ext cx="159950" cy="364516"/>
            <a:chOff x="6410063" y="4135124"/>
            <a:chExt cx="159950" cy="364516"/>
          </a:xfrm>
        </p:grpSpPr>
        <p:sp>
          <p:nvSpPr>
            <p:cNvPr id="9652" name="Google Shape;9652;p84"/>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4"/>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84"/>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84"/>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6" name="Google Shape;9656;p84"/>
          <p:cNvGrpSpPr/>
          <p:nvPr/>
        </p:nvGrpSpPr>
        <p:grpSpPr>
          <a:xfrm>
            <a:off x="6641065" y="4124284"/>
            <a:ext cx="214378" cy="364135"/>
            <a:chOff x="6924652" y="4135505"/>
            <a:chExt cx="214378" cy="364135"/>
          </a:xfrm>
        </p:grpSpPr>
        <p:sp>
          <p:nvSpPr>
            <p:cNvPr id="9657" name="Google Shape;9657;p84"/>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4"/>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84"/>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84"/>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1" name="Google Shape;9661;p84"/>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662" name="Google Shape;9662;p8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663" name="Google Shape;9663;p84"/>
          <p:cNvGrpSpPr/>
          <p:nvPr/>
        </p:nvGrpSpPr>
        <p:grpSpPr>
          <a:xfrm>
            <a:off x="841240" y="4119220"/>
            <a:ext cx="374177" cy="374263"/>
            <a:chOff x="775325" y="4143525"/>
            <a:chExt cx="468776" cy="468884"/>
          </a:xfrm>
        </p:grpSpPr>
        <p:sp>
          <p:nvSpPr>
            <p:cNvPr id="9664" name="Google Shape;9664;p84"/>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4"/>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84"/>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84"/>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84"/>
          <p:cNvGrpSpPr/>
          <p:nvPr/>
        </p:nvGrpSpPr>
        <p:grpSpPr>
          <a:xfrm>
            <a:off x="7015917" y="4114633"/>
            <a:ext cx="219464" cy="383437"/>
            <a:chOff x="1426400" y="1814750"/>
            <a:chExt cx="407850" cy="712575"/>
          </a:xfrm>
        </p:grpSpPr>
        <p:sp>
          <p:nvSpPr>
            <p:cNvPr id="9669" name="Google Shape;9669;p84"/>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84"/>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84"/>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2" name="Google Shape;9672;p84"/>
          <p:cNvGrpSpPr/>
          <p:nvPr/>
        </p:nvGrpSpPr>
        <p:grpSpPr>
          <a:xfrm>
            <a:off x="7391519" y="4149408"/>
            <a:ext cx="313833" cy="313887"/>
            <a:chOff x="1910075" y="2021700"/>
            <a:chExt cx="583225" cy="583325"/>
          </a:xfrm>
        </p:grpSpPr>
        <p:sp>
          <p:nvSpPr>
            <p:cNvPr id="9673" name="Google Shape;9673;p84"/>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84"/>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8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6" name="Google Shape;9676;p84"/>
          <p:cNvGrpSpPr/>
          <p:nvPr/>
        </p:nvGrpSpPr>
        <p:grpSpPr>
          <a:xfrm>
            <a:off x="7861486" y="4189187"/>
            <a:ext cx="441255" cy="234329"/>
            <a:chOff x="2749275" y="2099575"/>
            <a:chExt cx="820025" cy="435475"/>
          </a:xfrm>
        </p:grpSpPr>
        <p:sp>
          <p:nvSpPr>
            <p:cNvPr id="9677" name="Google Shape;9677;p84"/>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4"/>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8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8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 name="Shape 489"/>
        <p:cNvGrpSpPr/>
        <p:nvPr/>
      </p:nvGrpSpPr>
      <p:grpSpPr>
        <a:xfrm>
          <a:off x="0" y="0"/>
          <a:ext cx="0" cy="0"/>
          <a:chOff x="0" y="0"/>
          <a:chExt cx="0" cy="0"/>
        </a:xfrm>
      </p:grpSpPr>
      <p:sp>
        <p:nvSpPr>
          <p:cNvPr id="490" name="Google Shape;490;p40"/>
          <p:cNvSpPr/>
          <p:nvPr/>
        </p:nvSpPr>
        <p:spPr>
          <a:xfrm>
            <a:off x="-90454" y="4222999"/>
            <a:ext cx="9324900" cy="96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0"/>
          <p:cNvSpPr/>
          <p:nvPr/>
        </p:nvSpPr>
        <p:spPr>
          <a:xfrm>
            <a:off x="7214625" y="3117305"/>
            <a:ext cx="1567529" cy="1109699"/>
          </a:xfrm>
          <a:custGeom>
            <a:rect b="b" l="l" r="r" t="t"/>
            <a:pathLst>
              <a:path extrusionOk="0" h="28251" w="39904">
                <a:moveTo>
                  <a:pt x="27206" y="0"/>
                </a:moveTo>
                <a:cubicBezTo>
                  <a:pt x="27206" y="0"/>
                  <a:pt x="26678" y="2538"/>
                  <a:pt x="18571" y="2538"/>
                </a:cubicBezTo>
                <a:cubicBezTo>
                  <a:pt x="10465" y="2538"/>
                  <a:pt x="11008" y="800"/>
                  <a:pt x="11008" y="799"/>
                </a:cubicBezTo>
                <a:lnTo>
                  <a:pt x="11008" y="799"/>
                </a:lnTo>
                <a:cubicBezTo>
                  <a:pt x="9321" y="1382"/>
                  <a:pt x="6277" y="2960"/>
                  <a:pt x="5504" y="6856"/>
                </a:cubicBezTo>
                <a:cubicBezTo>
                  <a:pt x="5504" y="6856"/>
                  <a:pt x="5182" y="7472"/>
                  <a:pt x="4671" y="10653"/>
                </a:cubicBezTo>
                <a:cubicBezTo>
                  <a:pt x="4671" y="10653"/>
                  <a:pt x="4331" y="15492"/>
                  <a:pt x="180" y="16484"/>
                </a:cubicBezTo>
                <a:cubicBezTo>
                  <a:pt x="180" y="16484"/>
                  <a:pt x="1" y="19834"/>
                  <a:pt x="1048" y="22647"/>
                </a:cubicBezTo>
                <a:cubicBezTo>
                  <a:pt x="1056" y="22671"/>
                  <a:pt x="1063" y="22692"/>
                  <a:pt x="1072" y="22713"/>
                </a:cubicBezTo>
                <a:cubicBezTo>
                  <a:pt x="1667" y="24253"/>
                  <a:pt x="3069" y="25033"/>
                  <a:pt x="4477" y="25033"/>
                </a:cubicBezTo>
                <a:cubicBezTo>
                  <a:pt x="5802" y="25033"/>
                  <a:pt x="7133" y="24342"/>
                  <a:pt x="7803" y="22941"/>
                </a:cubicBezTo>
                <a:lnTo>
                  <a:pt x="8194" y="22198"/>
                </a:lnTo>
                <a:lnTo>
                  <a:pt x="8194" y="22198"/>
                </a:lnTo>
                <a:cubicBezTo>
                  <a:pt x="8194" y="22198"/>
                  <a:pt x="8004" y="26308"/>
                  <a:pt x="7590" y="28251"/>
                </a:cubicBezTo>
                <a:lnTo>
                  <a:pt x="24779" y="28251"/>
                </a:lnTo>
                <a:cubicBezTo>
                  <a:pt x="32525" y="28251"/>
                  <a:pt x="39100" y="26423"/>
                  <a:pt x="39208" y="21321"/>
                </a:cubicBezTo>
                <a:cubicBezTo>
                  <a:pt x="39222" y="20665"/>
                  <a:pt x="38404" y="18506"/>
                  <a:pt x="39904" y="17692"/>
                </a:cubicBezTo>
                <a:cubicBezTo>
                  <a:pt x="37883" y="12382"/>
                  <a:pt x="33277" y="3564"/>
                  <a:pt x="30872" y="1805"/>
                </a:cubicBezTo>
                <a:cubicBezTo>
                  <a:pt x="29693" y="944"/>
                  <a:pt x="29162" y="720"/>
                  <a:pt x="27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0"/>
          <p:cNvSpPr/>
          <p:nvPr/>
        </p:nvSpPr>
        <p:spPr>
          <a:xfrm>
            <a:off x="7401058" y="4126776"/>
            <a:ext cx="479723" cy="93305"/>
          </a:xfrm>
          <a:custGeom>
            <a:rect b="b" l="l" r="r" t="t"/>
            <a:pathLst>
              <a:path extrusionOk="0" h="2404" w="12360">
                <a:moveTo>
                  <a:pt x="1" y="1"/>
                </a:moveTo>
                <a:lnTo>
                  <a:pt x="1" y="2403"/>
                </a:lnTo>
                <a:lnTo>
                  <a:pt x="12359" y="2403"/>
                </a:lnTo>
                <a:lnTo>
                  <a:pt x="1235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0"/>
          <p:cNvSpPr/>
          <p:nvPr/>
        </p:nvSpPr>
        <p:spPr>
          <a:xfrm>
            <a:off x="7398536" y="4124331"/>
            <a:ext cx="159946" cy="51659"/>
          </a:xfrm>
          <a:custGeom>
            <a:rect b="b" l="l" r="r" t="t"/>
            <a:pathLst>
              <a:path extrusionOk="0" h="1331" w="4121">
                <a:moveTo>
                  <a:pt x="66" y="0"/>
                </a:moveTo>
                <a:cubicBezTo>
                  <a:pt x="29" y="0"/>
                  <a:pt x="1" y="28"/>
                  <a:pt x="1" y="64"/>
                </a:cubicBezTo>
                <a:lnTo>
                  <a:pt x="1" y="1265"/>
                </a:lnTo>
                <a:cubicBezTo>
                  <a:pt x="1" y="1300"/>
                  <a:pt x="29" y="1330"/>
                  <a:pt x="66" y="1330"/>
                </a:cubicBezTo>
                <a:cubicBezTo>
                  <a:pt x="103" y="1330"/>
                  <a:pt x="131" y="1302"/>
                  <a:pt x="131" y="1265"/>
                </a:cubicBezTo>
                <a:lnTo>
                  <a:pt x="131" y="129"/>
                </a:lnTo>
                <a:lnTo>
                  <a:pt x="4015" y="129"/>
                </a:lnTo>
                <a:cubicBezTo>
                  <a:pt x="4032" y="105"/>
                  <a:pt x="4047" y="79"/>
                  <a:pt x="4064" y="58"/>
                </a:cubicBezTo>
                <a:cubicBezTo>
                  <a:pt x="4081" y="38"/>
                  <a:pt x="4099" y="20"/>
                  <a:pt x="412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0"/>
          <p:cNvSpPr/>
          <p:nvPr/>
        </p:nvSpPr>
        <p:spPr>
          <a:xfrm>
            <a:off x="7486888" y="3817040"/>
            <a:ext cx="1353675" cy="410005"/>
          </a:xfrm>
          <a:custGeom>
            <a:rect b="b" l="l" r="r" t="t"/>
            <a:pathLst>
              <a:path extrusionOk="0" h="10438" w="34460">
                <a:moveTo>
                  <a:pt x="32878" y="0"/>
                </a:moveTo>
                <a:lnTo>
                  <a:pt x="22793" y="2029"/>
                </a:lnTo>
                <a:lnTo>
                  <a:pt x="15644" y="4358"/>
                </a:lnTo>
                <a:cubicBezTo>
                  <a:pt x="14222" y="4383"/>
                  <a:pt x="10852" y="4502"/>
                  <a:pt x="10011" y="4554"/>
                </a:cubicBezTo>
                <a:cubicBezTo>
                  <a:pt x="9964" y="4557"/>
                  <a:pt x="9917" y="4559"/>
                  <a:pt x="9868" y="4559"/>
                </a:cubicBezTo>
                <a:cubicBezTo>
                  <a:pt x="9343" y="4559"/>
                  <a:pt x="8650" y="4406"/>
                  <a:pt x="7884" y="4406"/>
                </a:cubicBezTo>
                <a:cubicBezTo>
                  <a:pt x="7239" y="4406"/>
                  <a:pt x="6542" y="4514"/>
                  <a:pt x="5852" y="4915"/>
                </a:cubicBezTo>
                <a:cubicBezTo>
                  <a:pt x="4268" y="5836"/>
                  <a:pt x="1" y="7709"/>
                  <a:pt x="306" y="8882"/>
                </a:cubicBezTo>
                <a:cubicBezTo>
                  <a:pt x="456" y="9455"/>
                  <a:pt x="867" y="9602"/>
                  <a:pt x="1249" y="9602"/>
                </a:cubicBezTo>
                <a:cubicBezTo>
                  <a:pt x="1650" y="9602"/>
                  <a:pt x="2018" y="9441"/>
                  <a:pt x="2018" y="9441"/>
                </a:cubicBezTo>
                <a:cubicBezTo>
                  <a:pt x="2340" y="9711"/>
                  <a:pt x="2658" y="9796"/>
                  <a:pt x="2929" y="9796"/>
                </a:cubicBezTo>
                <a:cubicBezTo>
                  <a:pt x="3389" y="9796"/>
                  <a:pt x="3718" y="9553"/>
                  <a:pt x="3718" y="9553"/>
                </a:cubicBezTo>
                <a:cubicBezTo>
                  <a:pt x="4021" y="9755"/>
                  <a:pt x="4338" y="9821"/>
                  <a:pt x="4624" y="9821"/>
                </a:cubicBezTo>
                <a:cubicBezTo>
                  <a:pt x="5167" y="9821"/>
                  <a:pt x="5595" y="9581"/>
                  <a:pt x="5595" y="9581"/>
                </a:cubicBezTo>
                <a:cubicBezTo>
                  <a:pt x="5775" y="9749"/>
                  <a:pt x="6005" y="9817"/>
                  <a:pt x="6257" y="9817"/>
                </a:cubicBezTo>
                <a:cubicBezTo>
                  <a:pt x="7258" y="9817"/>
                  <a:pt x="8613" y="8755"/>
                  <a:pt x="8613" y="8755"/>
                </a:cubicBezTo>
                <a:cubicBezTo>
                  <a:pt x="9364" y="10085"/>
                  <a:pt x="13780" y="10437"/>
                  <a:pt x="13780" y="10437"/>
                </a:cubicBezTo>
                <a:cubicBezTo>
                  <a:pt x="26861" y="10437"/>
                  <a:pt x="32833" y="10123"/>
                  <a:pt x="33646" y="6527"/>
                </a:cubicBezTo>
                <a:cubicBezTo>
                  <a:pt x="34460" y="2929"/>
                  <a:pt x="32878" y="0"/>
                  <a:pt x="32878"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0"/>
          <p:cNvSpPr/>
          <p:nvPr/>
        </p:nvSpPr>
        <p:spPr>
          <a:xfrm>
            <a:off x="5349674" y="539499"/>
            <a:ext cx="830907" cy="757124"/>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0"/>
          <p:cNvSpPr txBox="1"/>
          <p:nvPr>
            <p:ph type="title"/>
          </p:nvPr>
        </p:nvSpPr>
        <p:spPr>
          <a:xfrm>
            <a:off x="713225" y="2414400"/>
            <a:ext cx="3833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SECTION</a:t>
            </a:r>
            <a:endParaRPr/>
          </a:p>
        </p:txBody>
      </p:sp>
      <p:sp>
        <p:nvSpPr>
          <p:cNvPr id="497" name="Google Shape;497;p40"/>
          <p:cNvSpPr txBox="1"/>
          <p:nvPr>
            <p:ph idx="2" type="title"/>
          </p:nvPr>
        </p:nvSpPr>
        <p:spPr>
          <a:xfrm>
            <a:off x="780950" y="1448975"/>
            <a:ext cx="1011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498" name="Google Shape;498;p40"/>
          <p:cNvSpPr txBox="1"/>
          <p:nvPr>
            <p:ph idx="1" type="subTitle"/>
          </p:nvPr>
        </p:nvSpPr>
        <p:spPr>
          <a:xfrm>
            <a:off x="713225" y="3319525"/>
            <a:ext cx="3833100" cy="37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enter a subtitle here if you need it</a:t>
            </a:r>
            <a:endParaRPr/>
          </a:p>
        </p:txBody>
      </p:sp>
      <p:sp>
        <p:nvSpPr>
          <p:cNvPr id="499" name="Google Shape;499;p40"/>
          <p:cNvSpPr/>
          <p:nvPr/>
        </p:nvSpPr>
        <p:spPr>
          <a:xfrm>
            <a:off x="5155805" y="3583854"/>
            <a:ext cx="74172" cy="74172"/>
          </a:xfrm>
          <a:custGeom>
            <a:rect b="b" l="l" r="r" t="t"/>
            <a:pathLst>
              <a:path extrusionOk="0" h="1911" w="1911">
                <a:moveTo>
                  <a:pt x="0" y="1"/>
                </a:moveTo>
                <a:lnTo>
                  <a:pt x="0" y="13"/>
                </a:lnTo>
                <a:cubicBezTo>
                  <a:pt x="0" y="1062"/>
                  <a:pt x="849" y="1911"/>
                  <a:pt x="1899" y="1911"/>
                </a:cubicBezTo>
                <a:lnTo>
                  <a:pt x="1905" y="1911"/>
                </a:lnTo>
                <a:cubicBezTo>
                  <a:pt x="853" y="1909"/>
                  <a:pt x="0" y="1054"/>
                  <a:pt x="0" y="1"/>
                </a:cubicBezTo>
                <a:close/>
                <a:moveTo>
                  <a:pt x="1905" y="1911"/>
                </a:moveTo>
                <a:lnTo>
                  <a:pt x="1905" y="1911"/>
                </a:lnTo>
                <a:cubicBezTo>
                  <a:pt x="1906" y="1911"/>
                  <a:pt x="1907" y="1911"/>
                  <a:pt x="1908" y="1911"/>
                </a:cubicBezTo>
                <a:cubicBezTo>
                  <a:pt x="1909" y="1911"/>
                  <a:pt x="1909" y="1911"/>
                  <a:pt x="1910" y="1911"/>
                </a:cubicBezTo>
                <a:close/>
              </a:path>
            </a:pathLst>
          </a:custGeom>
          <a:solidFill>
            <a:srgbClr val="E2C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40"/>
          <p:cNvSpPr/>
          <p:nvPr/>
        </p:nvSpPr>
        <p:spPr>
          <a:xfrm>
            <a:off x="7786659" y="4141253"/>
            <a:ext cx="205629" cy="54920"/>
          </a:xfrm>
          <a:custGeom>
            <a:rect b="b" l="l" r="r" t="t"/>
            <a:pathLst>
              <a:path extrusionOk="0" h="1415" w="5298">
                <a:moveTo>
                  <a:pt x="2411" y="1"/>
                </a:moveTo>
                <a:cubicBezTo>
                  <a:pt x="2396" y="1"/>
                  <a:pt x="2381" y="6"/>
                  <a:pt x="2369" y="15"/>
                </a:cubicBezTo>
                <a:cubicBezTo>
                  <a:pt x="2358" y="25"/>
                  <a:pt x="1045" y="1115"/>
                  <a:pt x="60" y="1285"/>
                </a:cubicBezTo>
                <a:cubicBezTo>
                  <a:pt x="25" y="1290"/>
                  <a:pt x="1" y="1324"/>
                  <a:pt x="6" y="1359"/>
                </a:cubicBezTo>
                <a:cubicBezTo>
                  <a:pt x="12" y="1391"/>
                  <a:pt x="40" y="1415"/>
                  <a:pt x="70" y="1415"/>
                </a:cubicBezTo>
                <a:cubicBezTo>
                  <a:pt x="74" y="1415"/>
                  <a:pt x="77" y="1415"/>
                  <a:pt x="81" y="1412"/>
                </a:cubicBezTo>
                <a:cubicBezTo>
                  <a:pt x="1011" y="1251"/>
                  <a:pt x="2169" y="344"/>
                  <a:pt x="2410" y="150"/>
                </a:cubicBezTo>
                <a:cubicBezTo>
                  <a:pt x="3306" y="933"/>
                  <a:pt x="4070" y="1111"/>
                  <a:pt x="4579" y="1111"/>
                </a:cubicBezTo>
                <a:cubicBezTo>
                  <a:pt x="4985" y="1111"/>
                  <a:pt x="5230" y="998"/>
                  <a:pt x="5252" y="987"/>
                </a:cubicBezTo>
                <a:cubicBezTo>
                  <a:pt x="5283" y="972"/>
                  <a:pt x="5298" y="932"/>
                  <a:pt x="5282" y="901"/>
                </a:cubicBezTo>
                <a:cubicBezTo>
                  <a:pt x="5271" y="879"/>
                  <a:pt x="5247" y="864"/>
                  <a:pt x="5222" y="864"/>
                </a:cubicBezTo>
                <a:cubicBezTo>
                  <a:pt x="5212" y="864"/>
                  <a:pt x="5202" y="867"/>
                  <a:pt x="5193" y="871"/>
                </a:cubicBezTo>
                <a:cubicBezTo>
                  <a:pt x="5188" y="874"/>
                  <a:pt x="4965" y="977"/>
                  <a:pt x="4585" y="977"/>
                </a:cubicBezTo>
                <a:cubicBezTo>
                  <a:pt x="4093" y="977"/>
                  <a:pt x="3338" y="804"/>
                  <a:pt x="2454" y="17"/>
                </a:cubicBezTo>
                <a:cubicBezTo>
                  <a:pt x="2442" y="6"/>
                  <a:pt x="2426" y="1"/>
                  <a:pt x="24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40"/>
          <p:cNvSpPr/>
          <p:nvPr/>
        </p:nvSpPr>
        <p:spPr>
          <a:xfrm>
            <a:off x="7665758" y="4054042"/>
            <a:ext cx="151873" cy="133903"/>
          </a:xfrm>
          <a:custGeom>
            <a:rect b="b" l="l" r="r" t="t"/>
            <a:pathLst>
              <a:path extrusionOk="0" h="3450" w="3913">
                <a:moveTo>
                  <a:pt x="3837" y="0"/>
                </a:moveTo>
                <a:cubicBezTo>
                  <a:pt x="3829" y="0"/>
                  <a:pt x="3820" y="2"/>
                  <a:pt x="3812" y="6"/>
                </a:cubicBezTo>
                <a:cubicBezTo>
                  <a:pt x="867" y="1401"/>
                  <a:pt x="143" y="2361"/>
                  <a:pt x="54" y="2922"/>
                </a:cubicBezTo>
                <a:cubicBezTo>
                  <a:pt x="0" y="3254"/>
                  <a:pt x="174" y="3424"/>
                  <a:pt x="183" y="3431"/>
                </a:cubicBezTo>
                <a:cubicBezTo>
                  <a:pt x="195" y="3444"/>
                  <a:pt x="211" y="3449"/>
                  <a:pt x="227" y="3449"/>
                </a:cubicBezTo>
                <a:cubicBezTo>
                  <a:pt x="245" y="3449"/>
                  <a:pt x="260" y="3442"/>
                  <a:pt x="275" y="3430"/>
                </a:cubicBezTo>
                <a:cubicBezTo>
                  <a:pt x="299" y="3404"/>
                  <a:pt x="299" y="3362"/>
                  <a:pt x="273" y="3338"/>
                </a:cubicBezTo>
                <a:cubicBezTo>
                  <a:pt x="268" y="3332"/>
                  <a:pt x="137" y="3203"/>
                  <a:pt x="184" y="2936"/>
                </a:cubicBezTo>
                <a:cubicBezTo>
                  <a:pt x="256" y="2503"/>
                  <a:pt x="832" y="1562"/>
                  <a:pt x="3867" y="125"/>
                </a:cubicBezTo>
                <a:cubicBezTo>
                  <a:pt x="3898" y="108"/>
                  <a:pt x="3912" y="70"/>
                  <a:pt x="3898" y="37"/>
                </a:cubicBezTo>
                <a:cubicBezTo>
                  <a:pt x="3886" y="14"/>
                  <a:pt x="3862" y="0"/>
                  <a:pt x="38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40"/>
          <p:cNvSpPr/>
          <p:nvPr/>
        </p:nvSpPr>
        <p:spPr>
          <a:xfrm>
            <a:off x="7741209" y="4079386"/>
            <a:ext cx="130992" cy="109762"/>
          </a:xfrm>
          <a:custGeom>
            <a:rect b="b" l="l" r="r" t="t"/>
            <a:pathLst>
              <a:path extrusionOk="0" h="2828" w="3375">
                <a:moveTo>
                  <a:pt x="3300" y="1"/>
                </a:moveTo>
                <a:cubicBezTo>
                  <a:pt x="3290" y="1"/>
                  <a:pt x="3281" y="3"/>
                  <a:pt x="3271" y="8"/>
                </a:cubicBezTo>
                <a:cubicBezTo>
                  <a:pt x="672" y="1311"/>
                  <a:pt x="71" y="2085"/>
                  <a:pt x="23" y="2505"/>
                </a:cubicBezTo>
                <a:cubicBezTo>
                  <a:pt x="0" y="2713"/>
                  <a:pt x="115" y="2808"/>
                  <a:pt x="119" y="2813"/>
                </a:cubicBezTo>
                <a:cubicBezTo>
                  <a:pt x="130" y="2823"/>
                  <a:pt x="144" y="2828"/>
                  <a:pt x="159" y="2828"/>
                </a:cubicBezTo>
                <a:cubicBezTo>
                  <a:pt x="177" y="2828"/>
                  <a:pt x="197" y="2820"/>
                  <a:pt x="208" y="2805"/>
                </a:cubicBezTo>
                <a:cubicBezTo>
                  <a:pt x="232" y="2778"/>
                  <a:pt x="228" y="2737"/>
                  <a:pt x="201" y="2713"/>
                </a:cubicBezTo>
                <a:cubicBezTo>
                  <a:pt x="198" y="2710"/>
                  <a:pt x="134" y="2651"/>
                  <a:pt x="151" y="2511"/>
                </a:cubicBezTo>
                <a:cubicBezTo>
                  <a:pt x="197" y="2192"/>
                  <a:pt x="665" y="1458"/>
                  <a:pt x="3330" y="124"/>
                </a:cubicBezTo>
                <a:cubicBezTo>
                  <a:pt x="3362" y="108"/>
                  <a:pt x="3374" y="69"/>
                  <a:pt x="3359" y="38"/>
                </a:cubicBezTo>
                <a:cubicBezTo>
                  <a:pt x="3347" y="15"/>
                  <a:pt x="3324" y="1"/>
                  <a:pt x="3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40"/>
          <p:cNvSpPr/>
          <p:nvPr/>
        </p:nvSpPr>
        <p:spPr>
          <a:xfrm>
            <a:off x="7599855" y="4036848"/>
            <a:ext cx="172716" cy="146828"/>
          </a:xfrm>
          <a:custGeom>
            <a:rect b="b" l="l" r="r" t="t"/>
            <a:pathLst>
              <a:path extrusionOk="0" h="3783" w="4450">
                <a:moveTo>
                  <a:pt x="4376" y="1"/>
                </a:moveTo>
                <a:cubicBezTo>
                  <a:pt x="4368" y="1"/>
                  <a:pt x="4359" y="2"/>
                  <a:pt x="4351" y="6"/>
                </a:cubicBezTo>
                <a:cubicBezTo>
                  <a:pt x="1146" y="1398"/>
                  <a:pt x="272" y="2472"/>
                  <a:pt x="102" y="3128"/>
                </a:cubicBezTo>
                <a:cubicBezTo>
                  <a:pt x="0" y="3527"/>
                  <a:pt x="165" y="3748"/>
                  <a:pt x="172" y="3758"/>
                </a:cubicBezTo>
                <a:cubicBezTo>
                  <a:pt x="184" y="3774"/>
                  <a:pt x="204" y="3782"/>
                  <a:pt x="223" y="3782"/>
                </a:cubicBezTo>
                <a:cubicBezTo>
                  <a:pt x="237" y="3782"/>
                  <a:pt x="251" y="3779"/>
                  <a:pt x="262" y="3768"/>
                </a:cubicBezTo>
                <a:cubicBezTo>
                  <a:pt x="290" y="3747"/>
                  <a:pt x="296" y="3706"/>
                  <a:pt x="275" y="3676"/>
                </a:cubicBezTo>
                <a:cubicBezTo>
                  <a:pt x="272" y="3675"/>
                  <a:pt x="140" y="3498"/>
                  <a:pt x="227" y="3158"/>
                </a:cubicBezTo>
                <a:cubicBezTo>
                  <a:pt x="363" y="2647"/>
                  <a:pt x="1081" y="1568"/>
                  <a:pt x="4402" y="125"/>
                </a:cubicBezTo>
                <a:cubicBezTo>
                  <a:pt x="4436" y="111"/>
                  <a:pt x="4450" y="73"/>
                  <a:pt x="4436" y="40"/>
                </a:cubicBezTo>
                <a:cubicBezTo>
                  <a:pt x="4425" y="15"/>
                  <a:pt x="4401" y="1"/>
                  <a:pt x="43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40"/>
          <p:cNvSpPr/>
          <p:nvPr/>
        </p:nvSpPr>
        <p:spPr>
          <a:xfrm>
            <a:off x="8508100" y="3197903"/>
            <a:ext cx="75069" cy="75064"/>
          </a:xfrm>
          <a:custGeom>
            <a:rect b="b" l="l" r="r" t="t"/>
            <a:pathLst>
              <a:path extrusionOk="0" h="1911" w="1911">
                <a:moveTo>
                  <a:pt x="1911" y="1"/>
                </a:moveTo>
                <a:cubicBezTo>
                  <a:pt x="1911" y="1055"/>
                  <a:pt x="1055" y="1911"/>
                  <a:pt x="1" y="1911"/>
                </a:cubicBezTo>
                <a:lnTo>
                  <a:pt x="12" y="1911"/>
                </a:lnTo>
                <a:cubicBezTo>
                  <a:pt x="1062" y="1911"/>
                  <a:pt x="1911" y="1062"/>
                  <a:pt x="1911" y="14"/>
                </a:cubicBezTo>
                <a:lnTo>
                  <a:pt x="1911" y="1"/>
                </a:lnTo>
                <a:close/>
              </a:path>
            </a:pathLst>
          </a:custGeom>
          <a:solidFill>
            <a:srgbClr val="E2C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40"/>
          <p:cNvSpPr/>
          <p:nvPr/>
        </p:nvSpPr>
        <p:spPr>
          <a:xfrm>
            <a:off x="6013069" y="2856736"/>
            <a:ext cx="124368" cy="21800"/>
          </a:xfrm>
          <a:custGeom>
            <a:rect b="b" l="l" r="r" t="t"/>
            <a:pathLst>
              <a:path extrusionOk="0" h="555" w="3166">
                <a:moveTo>
                  <a:pt x="1" y="0"/>
                </a:moveTo>
                <a:lnTo>
                  <a:pt x="1" y="0"/>
                </a:lnTo>
                <a:cubicBezTo>
                  <a:pt x="671" y="418"/>
                  <a:pt x="1258" y="555"/>
                  <a:pt x="1740" y="555"/>
                </a:cubicBezTo>
                <a:cubicBezTo>
                  <a:pt x="2638" y="555"/>
                  <a:pt x="3166" y="79"/>
                  <a:pt x="3166" y="79"/>
                </a:cubicBez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0"/>
          <p:cNvSpPr/>
          <p:nvPr/>
        </p:nvSpPr>
        <p:spPr>
          <a:xfrm>
            <a:off x="5568044" y="1759823"/>
            <a:ext cx="2690930" cy="1452796"/>
          </a:xfrm>
          <a:custGeom>
            <a:rect b="b" l="l" r="r" t="t"/>
            <a:pathLst>
              <a:path extrusionOk="0" h="36988" w="68502">
                <a:moveTo>
                  <a:pt x="34047" y="1"/>
                </a:moveTo>
                <a:cubicBezTo>
                  <a:pt x="29122" y="1"/>
                  <a:pt x="28756" y="3656"/>
                  <a:pt x="28759" y="3656"/>
                </a:cubicBezTo>
                <a:cubicBezTo>
                  <a:pt x="28697" y="4463"/>
                  <a:pt x="28650" y="5489"/>
                  <a:pt x="28650" y="5489"/>
                </a:cubicBezTo>
                <a:cubicBezTo>
                  <a:pt x="28650" y="5489"/>
                  <a:pt x="28477" y="5396"/>
                  <a:pt x="28238" y="5396"/>
                </a:cubicBezTo>
                <a:cubicBezTo>
                  <a:pt x="27825" y="5396"/>
                  <a:pt x="27215" y="5670"/>
                  <a:pt x="26948" y="7164"/>
                </a:cubicBezTo>
                <a:cubicBezTo>
                  <a:pt x="26498" y="9669"/>
                  <a:pt x="28183" y="9719"/>
                  <a:pt x="28183" y="9719"/>
                </a:cubicBezTo>
                <a:cubicBezTo>
                  <a:pt x="28183" y="9719"/>
                  <a:pt x="27999" y="11071"/>
                  <a:pt x="28465" y="11960"/>
                </a:cubicBezTo>
                <a:cubicBezTo>
                  <a:pt x="29045" y="13066"/>
                  <a:pt x="30338" y="13588"/>
                  <a:pt x="30338" y="13588"/>
                </a:cubicBezTo>
                <a:lnTo>
                  <a:pt x="30239" y="17511"/>
                </a:lnTo>
                <a:cubicBezTo>
                  <a:pt x="30239" y="17511"/>
                  <a:pt x="31861" y="18884"/>
                  <a:pt x="34052" y="18940"/>
                </a:cubicBezTo>
                <a:cubicBezTo>
                  <a:pt x="36243" y="18881"/>
                  <a:pt x="37864" y="17511"/>
                  <a:pt x="37864" y="17511"/>
                </a:cubicBezTo>
                <a:lnTo>
                  <a:pt x="37765" y="13588"/>
                </a:lnTo>
                <a:cubicBezTo>
                  <a:pt x="37765" y="13588"/>
                  <a:pt x="39060" y="13065"/>
                  <a:pt x="39639" y="11960"/>
                </a:cubicBezTo>
                <a:cubicBezTo>
                  <a:pt x="40103" y="11071"/>
                  <a:pt x="39919" y="9719"/>
                  <a:pt x="39919" y="9719"/>
                </a:cubicBezTo>
                <a:cubicBezTo>
                  <a:pt x="39919" y="9719"/>
                  <a:pt x="41605" y="9671"/>
                  <a:pt x="41155" y="7164"/>
                </a:cubicBezTo>
                <a:cubicBezTo>
                  <a:pt x="40887" y="5670"/>
                  <a:pt x="40276" y="5396"/>
                  <a:pt x="39864" y="5396"/>
                </a:cubicBezTo>
                <a:cubicBezTo>
                  <a:pt x="39624" y="5396"/>
                  <a:pt x="39452" y="5489"/>
                  <a:pt x="39452" y="5489"/>
                </a:cubicBezTo>
                <a:cubicBezTo>
                  <a:pt x="39452" y="5489"/>
                  <a:pt x="39405" y="4463"/>
                  <a:pt x="39344" y="3656"/>
                </a:cubicBezTo>
                <a:cubicBezTo>
                  <a:pt x="39344" y="3656"/>
                  <a:pt x="38974" y="1"/>
                  <a:pt x="34047" y="1"/>
                </a:cubicBezTo>
                <a:close/>
                <a:moveTo>
                  <a:pt x="21738" y="20947"/>
                </a:moveTo>
                <a:cubicBezTo>
                  <a:pt x="21263" y="20947"/>
                  <a:pt x="20737" y="21028"/>
                  <a:pt x="20153" y="21206"/>
                </a:cubicBezTo>
                <a:cubicBezTo>
                  <a:pt x="20153" y="21206"/>
                  <a:pt x="9144" y="24619"/>
                  <a:pt x="0" y="33889"/>
                </a:cubicBezTo>
                <a:lnTo>
                  <a:pt x="4519" y="36985"/>
                </a:lnTo>
                <a:cubicBezTo>
                  <a:pt x="4519" y="36985"/>
                  <a:pt x="14268" y="31599"/>
                  <a:pt x="26028" y="28284"/>
                </a:cubicBezTo>
                <a:cubicBezTo>
                  <a:pt x="26028" y="28284"/>
                  <a:pt x="26028" y="28284"/>
                  <a:pt x="26028" y="28284"/>
                </a:cubicBezTo>
                <a:cubicBezTo>
                  <a:pt x="26028" y="28284"/>
                  <a:pt x="26267" y="20947"/>
                  <a:pt x="21738" y="20947"/>
                </a:cubicBezTo>
                <a:close/>
                <a:moveTo>
                  <a:pt x="49010" y="22286"/>
                </a:moveTo>
                <a:cubicBezTo>
                  <a:pt x="44270" y="22286"/>
                  <a:pt x="42475" y="28285"/>
                  <a:pt x="42475" y="28287"/>
                </a:cubicBezTo>
                <a:cubicBezTo>
                  <a:pt x="54234" y="31600"/>
                  <a:pt x="63983" y="36987"/>
                  <a:pt x="63983" y="36987"/>
                </a:cubicBezTo>
                <a:lnTo>
                  <a:pt x="68502" y="33891"/>
                </a:lnTo>
                <a:cubicBezTo>
                  <a:pt x="59289" y="23988"/>
                  <a:pt x="50909" y="22585"/>
                  <a:pt x="50909" y="22585"/>
                </a:cubicBezTo>
                <a:cubicBezTo>
                  <a:pt x="50229" y="22378"/>
                  <a:pt x="49597" y="22286"/>
                  <a:pt x="49010" y="22286"/>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40"/>
          <p:cNvSpPr/>
          <p:nvPr/>
        </p:nvSpPr>
        <p:spPr>
          <a:xfrm>
            <a:off x="6949354" y="2009356"/>
            <a:ext cx="152023" cy="89990"/>
          </a:xfrm>
          <a:custGeom>
            <a:rect b="b" l="l" r="r" t="t"/>
            <a:pathLst>
              <a:path extrusionOk="0" h="2291" w="3870">
                <a:moveTo>
                  <a:pt x="1930" y="1"/>
                </a:moveTo>
                <a:cubicBezTo>
                  <a:pt x="1321" y="1"/>
                  <a:pt x="641" y="276"/>
                  <a:pt x="1" y="1135"/>
                </a:cubicBezTo>
                <a:cubicBezTo>
                  <a:pt x="1" y="1135"/>
                  <a:pt x="643" y="2235"/>
                  <a:pt x="1936" y="2289"/>
                </a:cubicBezTo>
                <a:cubicBezTo>
                  <a:pt x="1961" y="2290"/>
                  <a:pt x="1985" y="2291"/>
                  <a:pt x="2009" y="2291"/>
                </a:cubicBezTo>
                <a:cubicBezTo>
                  <a:pt x="3251" y="2291"/>
                  <a:pt x="3869" y="870"/>
                  <a:pt x="3869" y="870"/>
                </a:cubicBezTo>
                <a:cubicBezTo>
                  <a:pt x="3869" y="870"/>
                  <a:pt x="3013" y="1"/>
                  <a:pt x="19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0"/>
          <p:cNvSpPr/>
          <p:nvPr/>
        </p:nvSpPr>
        <p:spPr>
          <a:xfrm>
            <a:off x="6709773" y="2009356"/>
            <a:ext cx="151984" cy="89990"/>
          </a:xfrm>
          <a:custGeom>
            <a:rect b="b" l="l" r="r" t="t"/>
            <a:pathLst>
              <a:path extrusionOk="0" h="2291" w="3869">
                <a:moveTo>
                  <a:pt x="1940" y="1"/>
                </a:moveTo>
                <a:cubicBezTo>
                  <a:pt x="857" y="1"/>
                  <a:pt x="1" y="870"/>
                  <a:pt x="1" y="870"/>
                </a:cubicBezTo>
                <a:cubicBezTo>
                  <a:pt x="1" y="870"/>
                  <a:pt x="619" y="2291"/>
                  <a:pt x="1861" y="2291"/>
                </a:cubicBezTo>
                <a:cubicBezTo>
                  <a:pt x="1885" y="2291"/>
                  <a:pt x="1909" y="2290"/>
                  <a:pt x="1933" y="2289"/>
                </a:cubicBezTo>
                <a:cubicBezTo>
                  <a:pt x="3227" y="2235"/>
                  <a:pt x="3869" y="1135"/>
                  <a:pt x="3869" y="1135"/>
                </a:cubicBezTo>
                <a:cubicBezTo>
                  <a:pt x="3229" y="276"/>
                  <a:pt x="2549" y="1"/>
                  <a:pt x="19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0"/>
          <p:cNvSpPr/>
          <p:nvPr/>
        </p:nvSpPr>
        <p:spPr>
          <a:xfrm>
            <a:off x="6181746" y="2369887"/>
            <a:ext cx="1464216" cy="875355"/>
          </a:xfrm>
          <a:custGeom>
            <a:rect b="b" l="l" r="r" t="t"/>
            <a:pathLst>
              <a:path extrusionOk="0" h="22285" w="37274">
                <a:moveTo>
                  <a:pt x="14664" y="0"/>
                </a:moveTo>
                <a:cubicBezTo>
                  <a:pt x="14664" y="0"/>
                  <a:pt x="13511" y="1078"/>
                  <a:pt x="13033" y="2144"/>
                </a:cubicBezTo>
                <a:cubicBezTo>
                  <a:pt x="13033" y="2144"/>
                  <a:pt x="4989" y="3846"/>
                  <a:pt x="1" y="5674"/>
                </a:cubicBezTo>
                <a:lnTo>
                  <a:pt x="6172" y="17179"/>
                </a:lnTo>
                <a:lnTo>
                  <a:pt x="10868" y="15257"/>
                </a:lnTo>
                <a:lnTo>
                  <a:pt x="10868" y="15257"/>
                </a:lnTo>
                <a:cubicBezTo>
                  <a:pt x="10868" y="15257"/>
                  <a:pt x="10677" y="19888"/>
                  <a:pt x="10790" y="21455"/>
                </a:cubicBezTo>
                <a:cubicBezTo>
                  <a:pt x="10790" y="21455"/>
                  <a:pt x="14821" y="22285"/>
                  <a:pt x="19514" y="22285"/>
                </a:cubicBezTo>
                <a:cubicBezTo>
                  <a:pt x="21860" y="22285"/>
                  <a:pt x="24372" y="22078"/>
                  <a:pt x="26629" y="21455"/>
                </a:cubicBezTo>
                <a:lnTo>
                  <a:pt x="26629" y="15177"/>
                </a:lnTo>
                <a:lnTo>
                  <a:pt x="31702" y="17177"/>
                </a:lnTo>
                <a:lnTo>
                  <a:pt x="37274" y="5483"/>
                </a:lnTo>
                <a:lnTo>
                  <a:pt x="23888" y="1924"/>
                </a:lnTo>
                <a:cubicBezTo>
                  <a:pt x="23440" y="866"/>
                  <a:pt x="22188" y="0"/>
                  <a:pt x="22188" y="0"/>
                </a:cubicBezTo>
                <a:cubicBezTo>
                  <a:pt x="22188" y="0"/>
                  <a:pt x="20488" y="1924"/>
                  <a:pt x="18423" y="2731"/>
                </a:cubicBezTo>
                <a:cubicBezTo>
                  <a:pt x="18423" y="2731"/>
                  <a:pt x="16363" y="2145"/>
                  <a:pt x="1466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0"/>
          <p:cNvSpPr/>
          <p:nvPr/>
        </p:nvSpPr>
        <p:spPr>
          <a:xfrm>
            <a:off x="6496315" y="1641047"/>
            <a:ext cx="830903" cy="2589220"/>
          </a:xfrm>
          <a:custGeom>
            <a:rect b="b" l="l" r="r" t="t"/>
            <a:pathLst>
              <a:path extrusionOk="0" h="65917" w="21152">
                <a:moveTo>
                  <a:pt x="10984" y="1"/>
                </a:moveTo>
                <a:cubicBezTo>
                  <a:pt x="10952" y="1"/>
                  <a:pt x="10919" y="1"/>
                  <a:pt x="10886" y="3"/>
                </a:cubicBezTo>
                <a:cubicBezTo>
                  <a:pt x="9327" y="61"/>
                  <a:pt x="9419" y="1509"/>
                  <a:pt x="9419" y="1509"/>
                </a:cubicBezTo>
                <a:cubicBezTo>
                  <a:pt x="9419" y="1509"/>
                  <a:pt x="8953" y="254"/>
                  <a:pt x="7912" y="254"/>
                </a:cubicBezTo>
                <a:cubicBezTo>
                  <a:pt x="7748" y="254"/>
                  <a:pt x="7569" y="285"/>
                  <a:pt x="7376" y="358"/>
                </a:cubicBezTo>
                <a:cubicBezTo>
                  <a:pt x="5960" y="890"/>
                  <a:pt x="6441" y="2633"/>
                  <a:pt x="6441" y="2633"/>
                </a:cubicBezTo>
                <a:cubicBezTo>
                  <a:pt x="6441" y="2633"/>
                  <a:pt x="5651" y="1699"/>
                  <a:pt x="4924" y="1699"/>
                </a:cubicBezTo>
                <a:cubicBezTo>
                  <a:pt x="4774" y="1699"/>
                  <a:pt x="4627" y="1739"/>
                  <a:pt x="4490" y="1835"/>
                </a:cubicBezTo>
                <a:cubicBezTo>
                  <a:pt x="3689" y="2395"/>
                  <a:pt x="4624" y="4140"/>
                  <a:pt x="4624" y="4140"/>
                </a:cubicBezTo>
                <a:cubicBezTo>
                  <a:pt x="4624" y="4140"/>
                  <a:pt x="3265" y="5291"/>
                  <a:pt x="3637" y="6265"/>
                </a:cubicBezTo>
                <a:cubicBezTo>
                  <a:pt x="3738" y="6530"/>
                  <a:pt x="3958" y="6627"/>
                  <a:pt x="4226" y="6627"/>
                </a:cubicBezTo>
                <a:cubicBezTo>
                  <a:pt x="4939" y="6627"/>
                  <a:pt x="5985" y="5939"/>
                  <a:pt x="5985" y="5939"/>
                </a:cubicBezTo>
                <a:cubicBezTo>
                  <a:pt x="5985" y="5939"/>
                  <a:pt x="6636" y="6509"/>
                  <a:pt x="7349" y="6509"/>
                </a:cubicBezTo>
                <a:cubicBezTo>
                  <a:pt x="7736" y="6509"/>
                  <a:pt x="8142" y="6341"/>
                  <a:pt x="8471" y="5822"/>
                </a:cubicBezTo>
                <a:cubicBezTo>
                  <a:pt x="8471" y="5822"/>
                  <a:pt x="9244" y="6548"/>
                  <a:pt x="10209" y="6548"/>
                </a:cubicBezTo>
                <a:cubicBezTo>
                  <a:pt x="10674" y="6548"/>
                  <a:pt x="11184" y="6379"/>
                  <a:pt x="11673" y="5880"/>
                </a:cubicBezTo>
                <a:cubicBezTo>
                  <a:pt x="11673" y="5880"/>
                  <a:pt x="12238" y="6371"/>
                  <a:pt x="13075" y="6371"/>
                </a:cubicBezTo>
                <a:cubicBezTo>
                  <a:pt x="13526" y="6371"/>
                  <a:pt x="14055" y="6228"/>
                  <a:pt x="14617" y="5791"/>
                </a:cubicBezTo>
                <a:cubicBezTo>
                  <a:pt x="14617" y="5791"/>
                  <a:pt x="15391" y="6129"/>
                  <a:pt x="16102" y="6129"/>
                </a:cubicBezTo>
                <a:cubicBezTo>
                  <a:pt x="16528" y="6129"/>
                  <a:pt x="16932" y="6007"/>
                  <a:pt x="17132" y="5618"/>
                </a:cubicBezTo>
                <a:cubicBezTo>
                  <a:pt x="17666" y="4580"/>
                  <a:pt x="16357" y="3900"/>
                  <a:pt x="16357" y="3900"/>
                </a:cubicBezTo>
                <a:cubicBezTo>
                  <a:pt x="16357" y="3900"/>
                  <a:pt x="17264" y="3008"/>
                  <a:pt x="16985" y="2288"/>
                </a:cubicBezTo>
                <a:cubicBezTo>
                  <a:pt x="16876" y="2006"/>
                  <a:pt x="16559" y="1920"/>
                  <a:pt x="16215" y="1920"/>
                </a:cubicBezTo>
                <a:cubicBezTo>
                  <a:pt x="15679" y="1920"/>
                  <a:pt x="15075" y="2128"/>
                  <a:pt x="15075" y="2128"/>
                </a:cubicBezTo>
                <a:cubicBezTo>
                  <a:pt x="15075" y="2128"/>
                  <a:pt x="15691" y="859"/>
                  <a:pt x="14485" y="475"/>
                </a:cubicBezTo>
                <a:cubicBezTo>
                  <a:pt x="14324" y="424"/>
                  <a:pt x="14170" y="401"/>
                  <a:pt x="14026" y="401"/>
                </a:cubicBezTo>
                <a:cubicBezTo>
                  <a:pt x="13094" y="401"/>
                  <a:pt x="12529" y="1331"/>
                  <a:pt x="12529" y="1331"/>
                </a:cubicBezTo>
                <a:cubicBezTo>
                  <a:pt x="12529" y="1331"/>
                  <a:pt x="12447" y="1"/>
                  <a:pt x="10984" y="1"/>
                </a:cubicBezTo>
                <a:close/>
                <a:moveTo>
                  <a:pt x="13107" y="7421"/>
                </a:moveTo>
                <a:cubicBezTo>
                  <a:pt x="13047" y="7421"/>
                  <a:pt x="12987" y="7424"/>
                  <a:pt x="12928" y="7429"/>
                </a:cubicBezTo>
                <a:cubicBezTo>
                  <a:pt x="12792" y="7432"/>
                  <a:pt x="12662" y="7466"/>
                  <a:pt x="12527" y="7485"/>
                </a:cubicBezTo>
                <a:cubicBezTo>
                  <a:pt x="12397" y="7521"/>
                  <a:pt x="12268" y="7559"/>
                  <a:pt x="12142" y="7603"/>
                </a:cubicBezTo>
                <a:cubicBezTo>
                  <a:pt x="11934" y="7678"/>
                  <a:pt x="11820" y="7924"/>
                  <a:pt x="11886" y="8156"/>
                </a:cubicBezTo>
                <a:cubicBezTo>
                  <a:pt x="11941" y="8342"/>
                  <a:pt x="12098" y="8461"/>
                  <a:pt x="12267" y="8461"/>
                </a:cubicBezTo>
                <a:cubicBezTo>
                  <a:pt x="12295" y="8461"/>
                  <a:pt x="12323" y="8457"/>
                  <a:pt x="12352" y="8450"/>
                </a:cubicBezTo>
                <a:lnTo>
                  <a:pt x="12383" y="8443"/>
                </a:lnTo>
                <a:cubicBezTo>
                  <a:pt x="12592" y="8392"/>
                  <a:pt x="12797" y="8333"/>
                  <a:pt x="13003" y="8309"/>
                </a:cubicBezTo>
                <a:cubicBezTo>
                  <a:pt x="13121" y="8289"/>
                  <a:pt x="13239" y="8281"/>
                  <a:pt x="13357" y="8281"/>
                </a:cubicBezTo>
                <a:cubicBezTo>
                  <a:pt x="13444" y="8281"/>
                  <a:pt x="13531" y="8286"/>
                  <a:pt x="13618" y="8293"/>
                </a:cubicBezTo>
                <a:cubicBezTo>
                  <a:pt x="13823" y="8309"/>
                  <a:pt x="14023" y="8368"/>
                  <a:pt x="14222" y="8443"/>
                </a:cubicBezTo>
                <a:cubicBezTo>
                  <a:pt x="14417" y="8520"/>
                  <a:pt x="14621" y="8641"/>
                  <a:pt x="14778" y="8766"/>
                </a:cubicBezTo>
                <a:lnTo>
                  <a:pt x="14806" y="8787"/>
                </a:lnTo>
                <a:cubicBezTo>
                  <a:pt x="14840" y="8814"/>
                  <a:pt x="14880" y="8827"/>
                  <a:pt x="14918" y="8827"/>
                </a:cubicBezTo>
                <a:cubicBezTo>
                  <a:pt x="14980" y="8827"/>
                  <a:pt x="15040" y="8795"/>
                  <a:pt x="15077" y="8735"/>
                </a:cubicBezTo>
                <a:cubicBezTo>
                  <a:pt x="15125" y="8661"/>
                  <a:pt x="15123" y="8566"/>
                  <a:pt x="15081" y="8493"/>
                </a:cubicBezTo>
                <a:cubicBezTo>
                  <a:pt x="14920" y="8223"/>
                  <a:pt x="14724" y="8032"/>
                  <a:pt x="14495" y="7863"/>
                </a:cubicBezTo>
                <a:cubicBezTo>
                  <a:pt x="14269" y="7698"/>
                  <a:pt x="14010" y="7582"/>
                  <a:pt x="13744" y="7502"/>
                </a:cubicBezTo>
                <a:cubicBezTo>
                  <a:pt x="13535" y="7453"/>
                  <a:pt x="13320" y="7421"/>
                  <a:pt x="13107" y="7421"/>
                </a:cubicBezTo>
                <a:close/>
                <a:moveTo>
                  <a:pt x="7760" y="7423"/>
                </a:moveTo>
                <a:cubicBezTo>
                  <a:pt x="7542" y="7423"/>
                  <a:pt x="7320" y="7456"/>
                  <a:pt x="7106" y="7505"/>
                </a:cubicBezTo>
                <a:cubicBezTo>
                  <a:pt x="6837" y="7585"/>
                  <a:pt x="6578" y="7699"/>
                  <a:pt x="6347" y="7866"/>
                </a:cubicBezTo>
                <a:cubicBezTo>
                  <a:pt x="6115" y="8033"/>
                  <a:pt x="5920" y="8224"/>
                  <a:pt x="5755" y="8496"/>
                </a:cubicBezTo>
                <a:cubicBezTo>
                  <a:pt x="5712" y="8566"/>
                  <a:pt x="5711" y="8663"/>
                  <a:pt x="5759" y="8738"/>
                </a:cubicBezTo>
                <a:cubicBezTo>
                  <a:pt x="5796" y="8797"/>
                  <a:pt x="5856" y="8829"/>
                  <a:pt x="5918" y="8829"/>
                </a:cubicBezTo>
                <a:cubicBezTo>
                  <a:pt x="5958" y="8829"/>
                  <a:pt x="5998" y="8816"/>
                  <a:pt x="6032" y="8789"/>
                </a:cubicBezTo>
                <a:lnTo>
                  <a:pt x="6060" y="8767"/>
                </a:lnTo>
                <a:cubicBezTo>
                  <a:pt x="6221" y="8644"/>
                  <a:pt x="6427" y="8521"/>
                  <a:pt x="6623" y="8446"/>
                </a:cubicBezTo>
                <a:cubicBezTo>
                  <a:pt x="6823" y="8368"/>
                  <a:pt x="7026" y="8312"/>
                  <a:pt x="7233" y="8295"/>
                </a:cubicBezTo>
                <a:cubicBezTo>
                  <a:pt x="7319" y="8288"/>
                  <a:pt x="7404" y="8284"/>
                  <a:pt x="7490" y="8284"/>
                </a:cubicBezTo>
                <a:cubicBezTo>
                  <a:pt x="7612" y="8284"/>
                  <a:pt x="7733" y="8292"/>
                  <a:pt x="7854" y="8312"/>
                </a:cubicBezTo>
                <a:cubicBezTo>
                  <a:pt x="8063" y="8334"/>
                  <a:pt x="8269" y="8394"/>
                  <a:pt x="8481" y="8446"/>
                </a:cubicBezTo>
                <a:lnTo>
                  <a:pt x="8512" y="8453"/>
                </a:lnTo>
                <a:cubicBezTo>
                  <a:pt x="8540" y="8460"/>
                  <a:pt x="8568" y="8463"/>
                  <a:pt x="8596" y="8463"/>
                </a:cubicBezTo>
                <a:cubicBezTo>
                  <a:pt x="8767" y="8463"/>
                  <a:pt x="8926" y="8345"/>
                  <a:pt x="8983" y="8158"/>
                </a:cubicBezTo>
                <a:cubicBezTo>
                  <a:pt x="9051" y="7925"/>
                  <a:pt x="8935" y="7679"/>
                  <a:pt x="8724" y="7606"/>
                </a:cubicBezTo>
                <a:cubicBezTo>
                  <a:pt x="8595" y="7559"/>
                  <a:pt x="8467" y="7521"/>
                  <a:pt x="8335" y="7487"/>
                </a:cubicBezTo>
                <a:cubicBezTo>
                  <a:pt x="8199" y="7467"/>
                  <a:pt x="8068" y="7435"/>
                  <a:pt x="7930" y="7430"/>
                </a:cubicBezTo>
                <a:cubicBezTo>
                  <a:pt x="7874" y="7426"/>
                  <a:pt x="7817" y="7423"/>
                  <a:pt x="7760" y="7423"/>
                </a:cubicBezTo>
                <a:close/>
                <a:moveTo>
                  <a:pt x="4493" y="9089"/>
                </a:moveTo>
                <a:cubicBezTo>
                  <a:pt x="4414" y="9089"/>
                  <a:pt x="4320" y="9106"/>
                  <a:pt x="4224" y="9161"/>
                </a:cubicBezTo>
                <a:cubicBezTo>
                  <a:pt x="3965" y="9305"/>
                  <a:pt x="3802" y="9659"/>
                  <a:pt x="3743" y="10212"/>
                </a:cubicBezTo>
                <a:cubicBezTo>
                  <a:pt x="3738" y="10247"/>
                  <a:pt x="3764" y="10280"/>
                  <a:pt x="3799" y="10284"/>
                </a:cubicBezTo>
                <a:lnTo>
                  <a:pt x="3806" y="10284"/>
                </a:lnTo>
                <a:cubicBezTo>
                  <a:pt x="3837" y="10284"/>
                  <a:pt x="3866" y="10260"/>
                  <a:pt x="3870" y="10226"/>
                </a:cubicBezTo>
                <a:cubicBezTo>
                  <a:pt x="3927" y="9727"/>
                  <a:pt x="4070" y="9397"/>
                  <a:pt x="4283" y="9275"/>
                </a:cubicBezTo>
                <a:cubicBezTo>
                  <a:pt x="4357" y="9233"/>
                  <a:pt x="4430" y="9220"/>
                  <a:pt x="4492" y="9220"/>
                </a:cubicBezTo>
                <a:cubicBezTo>
                  <a:pt x="4582" y="9220"/>
                  <a:pt x="4647" y="9248"/>
                  <a:pt x="4651" y="9250"/>
                </a:cubicBezTo>
                <a:cubicBezTo>
                  <a:pt x="4660" y="9253"/>
                  <a:pt x="4669" y="9255"/>
                  <a:pt x="4678" y="9255"/>
                </a:cubicBezTo>
                <a:cubicBezTo>
                  <a:pt x="4703" y="9255"/>
                  <a:pt x="4726" y="9242"/>
                  <a:pt x="4739" y="9219"/>
                </a:cubicBezTo>
                <a:cubicBezTo>
                  <a:pt x="4753" y="9186"/>
                  <a:pt x="4739" y="9148"/>
                  <a:pt x="4706" y="9131"/>
                </a:cubicBezTo>
                <a:cubicBezTo>
                  <a:pt x="4701" y="9128"/>
                  <a:pt x="4615" y="9089"/>
                  <a:pt x="4493" y="9089"/>
                </a:cubicBezTo>
                <a:close/>
                <a:moveTo>
                  <a:pt x="16344" y="9090"/>
                </a:moveTo>
                <a:cubicBezTo>
                  <a:pt x="16223" y="9090"/>
                  <a:pt x="16135" y="9129"/>
                  <a:pt x="16129" y="9132"/>
                </a:cubicBezTo>
                <a:cubicBezTo>
                  <a:pt x="16097" y="9148"/>
                  <a:pt x="16083" y="9185"/>
                  <a:pt x="16097" y="9219"/>
                </a:cubicBezTo>
                <a:cubicBezTo>
                  <a:pt x="16107" y="9242"/>
                  <a:pt x="16131" y="9255"/>
                  <a:pt x="16156" y="9255"/>
                </a:cubicBezTo>
                <a:cubicBezTo>
                  <a:pt x="16165" y="9255"/>
                  <a:pt x="16174" y="9253"/>
                  <a:pt x="16183" y="9250"/>
                </a:cubicBezTo>
                <a:cubicBezTo>
                  <a:pt x="16188" y="9248"/>
                  <a:pt x="16253" y="9220"/>
                  <a:pt x="16344" y="9220"/>
                </a:cubicBezTo>
                <a:cubicBezTo>
                  <a:pt x="16405" y="9220"/>
                  <a:pt x="16478" y="9233"/>
                  <a:pt x="16552" y="9275"/>
                </a:cubicBezTo>
                <a:cubicBezTo>
                  <a:pt x="16767" y="9398"/>
                  <a:pt x="16910" y="9728"/>
                  <a:pt x="16965" y="10226"/>
                </a:cubicBezTo>
                <a:cubicBezTo>
                  <a:pt x="16970" y="10260"/>
                  <a:pt x="16998" y="10285"/>
                  <a:pt x="17030" y="10285"/>
                </a:cubicBezTo>
                <a:lnTo>
                  <a:pt x="17038" y="10285"/>
                </a:lnTo>
                <a:cubicBezTo>
                  <a:pt x="17073" y="10281"/>
                  <a:pt x="17100" y="10250"/>
                  <a:pt x="17094" y="10212"/>
                </a:cubicBezTo>
                <a:cubicBezTo>
                  <a:pt x="17033" y="9659"/>
                  <a:pt x="16872" y="9305"/>
                  <a:pt x="16613" y="9161"/>
                </a:cubicBezTo>
                <a:cubicBezTo>
                  <a:pt x="16518" y="9106"/>
                  <a:pt x="16424" y="9090"/>
                  <a:pt x="16344" y="9090"/>
                </a:cubicBezTo>
                <a:close/>
                <a:moveTo>
                  <a:pt x="7400" y="8980"/>
                </a:moveTo>
                <a:cubicBezTo>
                  <a:pt x="6981" y="8980"/>
                  <a:pt x="6571" y="9101"/>
                  <a:pt x="6238" y="9309"/>
                </a:cubicBezTo>
                <a:cubicBezTo>
                  <a:pt x="6142" y="9353"/>
                  <a:pt x="6069" y="9425"/>
                  <a:pt x="5987" y="9487"/>
                </a:cubicBezTo>
                <a:cubicBezTo>
                  <a:pt x="5907" y="9551"/>
                  <a:pt x="5831" y="9618"/>
                  <a:pt x="5757" y="9683"/>
                </a:cubicBezTo>
                <a:cubicBezTo>
                  <a:pt x="5626" y="9837"/>
                  <a:pt x="5497" y="9990"/>
                  <a:pt x="5394" y="10159"/>
                </a:cubicBezTo>
                <a:cubicBezTo>
                  <a:pt x="5385" y="10175"/>
                  <a:pt x="5382" y="10195"/>
                  <a:pt x="5387" y="10213"/>
                </a:cubicBezTo>
                <a:cubicBezTo>
                  <a:pt x="5396" y="10242"/>
                  <a:pt x="5424" y="10263"/>
                  <a:pt x="5453" y="10263"/>
                </a:cubicBezTo>
                <a:cubicBezTo>
                  <a:pt x="5459" y="10263"/>
                  <a:pt x="5465" y="10262"/>
                  <a:pt x="5472" y="10260"/>
                </a:cubicBezTo>
                <a:lnTo>
                  <a:pt x="5479" y="10258"/>
                </a:lnTo>
                <a:cubicBezTo>
                  <a:pt x="5672" y="10200"/>
                  <a:pt x="5838" y="10121"/>
                  <a:pt x="6005" y="10050"/>
                </a:cubicBezTo>
                <a:cubicBezTo>
                  <a:pt x="6091" y="10024"/>
                  <a:pt x="6176" y="9994"/>
                  <a:pt x="6257" y="9964"/>
                </a:cubicBezTo>
                <a:cubicBezTo>
                  <a:pt x="6339" y="9936"/>
                  <a:pt x="6417" y="9895"/>
                  <a:pt x="6500" y="9879"/>
                </a:cubicBezTo>
                <a:cubicBezTo>
                  <a:pt x="6581" y="9859"/>
                  <a:pt x="6660" y="9837"/>
                  <a:pt x="6741" y="9813"/>
                </a:cubicBezTo>
                <a:cubicBezTo>
                  <a:pt x="6818" y="9786"/>
                  <a:pt x="6899" y="9786"/>
                  <a:pt x="6976" y="9770"/>
                </a:cubicBezTo>
                <a:lnTo>
                  <a:pt x="7092" y="9746"/>
                </a:lnTo>
                <a:cubicBezTo>
                  <a:pt x="7113" y="9743"/>
                  <a:pt x="7133" y="9743"/>
                  <a:pt x="7154" y="9743"/>
                </a:cubicBezTo>
                <a:cubicBezTo>
                  <a:pt x="6575" y="9845"/>
                  <a:pt x="6135" y="10352"/>
                  <a:pt x="6135" y="10960"/>
                </a:cubicBezTo>
                <a:cubicBezTo>
                  <a:pt x="6135" y="11048"/>
                  <a:pt x="6144" y="11136"/>
                  <a:pt x="6162" y="11218"/>
                </a:cubicBezTo>
                <a:cubicBezTo>
                  <a:pt x="6453" y="11468"/>
                  <a:pt x="6832" y="11669"/>
                  <a:pt x="7300" y="11669"/>
                </a:cubicBezTo>
                <a:cubicBezTo>
                  <a:pt x="7323" y="11669"/>
                  <a:pt x="7347" y="11669"/>
                  <a:pt x="7370" y="11668"/>
                </a:cubicBezTo>
                <a:cubicBezTo>
                  <a:pt x="7863" y="11646"/>
                  <a:pt x="8263" y="11474"/>
                  <a:pt x="8567" y="11266"/>
                </a:cubicBezTo>
                <a:cubicBezTo>
                  <a:pt x="8591" y="11170"/>
                  <a:pt x="8605" y="11066"/>
                  <a:pt x="8605" y="10960"/>
                </a:cubicBezTo>
                <a:cubicBezTo>
                  <a:pt x="8605" y="10359"/>
                  <a:pt x="8175" y="9858"/>
                  <a:pt x="7608" y="9748"/>
                </a:cubicBezTo>
                <a:lnTo>
                  <a:pt x="7608" y="9748"/>
                </a:lnTo>
                <a:cubicBezTo>
                  <a:pt x="7853" y="9773"/>
                  <a:pt x="8096" y="9847"/>
                  <a:pt x="8341" y="9956"/>
                </a:cubicBezTo>
                <a:cubicBezTo>
                  <a:pt x="8641" y="10094"/>
                  <a:pt x="8942" y="10285"/>
                  <a:pt x="9249" y="10506"/>
                </a:cubicBezTo>
                <a:lnTo>
                  <a:pt x="9256" y="10512"/>
                </a:lnTo>
                <a:cubicBezTo>
                  <a:pt x="9267" y="10519"/>
                  <a:pt x="9281" y="10524"/>
                  <a:pt x="9295" y="10524"/>
                </a:cubicBezTo>
                <a:cubicBezTo>
                  <a:pt x="9301" y="10524"/>
                  <a:pt x="9309" y="10523"/>
                  <a:pt x="9316" y="10520"/>
                </a:cubicBezTo>
                <a:cubicBezTo>
                  <a:pt x="9351" y="10509"/>
                  <a:pt x="9372" y="10472"/>
                  <a:pt x="9361" y="10437"/>
                </a:cubicBezTo>
                <a:cubicBezTo>
                  <a:pt x="9245" y="10045"/>
                  <a:pt x="8997" y="9708"/>
                  <a:pt x="8672" y="9438"/>
                </a:cubicBezTo>
                <a:cubicBezTo>
                  <a:pt x="8344" y="9175"/>
                  <a:pt x="7915" y="8995"/>
                  <a:pt x="7469" y="8981"/>
                </a:cubicBezTo>
                <a:cubicBezTo>
                  <a:pt x="7446" y="8980"/>
                  <a:pt x="7423" y="8980"/>
                  <a:pt x="7400" y="8980"/>
                </a:cubicBezTo>
                <a:close/>
                <a:moveTo>
                  <a:pt x="13438" y="8980"/>
                </a:moveTo>
                <a:cubicBezTo>
                  <a:pt x="13415" y="8980"/>
                  <a:pt x="13392" y="8980"/>
                  <a:pt x="13369" y="8981"/>
                </a:cubicBezTo>
                <a:cubicBezTo>
                  <a:pt x="12923" y="8994"/>
                  <a:pt x="12493" y="9175"/>
                  <a:pt x="12166" y="9438"/>
                </a:cubicBezTo>
                <a:cubicBezTo>
                  <a:pt x="11841" y="9707"/>
                  <a:pt x="11595" y="10045"/>
                  <a:pt x="11476" y="10437"/>
                </a:cubicBezTo>
                <a:cubicBezTo>
                  <a:pt x="11470" y="10457"/>
                  <a:pt x="11473" y="10478"/>
                  <a:pt x="11487" y="10495"/>
                </a:cubicBezTo>
                <a:cubicBezTo>
                  <a:pt x="11500" y="10514"/>
                  <a:pt x="11521" y="10524"/>
                  <a:pt x="11542" y="10524"/>
                </a:cubicBezTo>
                <a:cubicBezTo>
                  <a:pt x="11556" y="10524"/>
                  <a:pt x="11569" y="10520"/>
                  <a:pt x="11581" y="10512"/>
                </a:cubicBezTo>
                <a:lnTo>
                  <a:pt x="11586" y="10507"/>
                </a:lnTo>
                <a:cubicBezTo>
                  <a:pt x="11893" y="10287"/>
                  <a:pt x="12195" y="10096"/>
                  <a:pt x="12495" y="9957"/>
                </a:cubicBezTo>
                <a:cubicBezTo>
                  <a:pt x="12739" y="9848"/>
                  <a:pt x="12983" y="9776"/>
                  <a:pt x="13227" y="9749"/>
                </a:cubicBezTo>
                <a:lnTo>
                  <a:pt x="13227" y="9749"/>
                </a:lnTo>
                <a:cubicBezTo>
                  <a:pt x="12657" y="9861"/>
                  <a:pt x="12230" y="10360"/>
                  <a:pt x="12230" y="10960"/>
                </a:cubicBezTo>
                <a:cubicBezTo>
                  <a:pt x="12230" y="11066"/>
                  <a:pt x="12244" y="11170"/>
                  <a:pt x="12268" y="11266"/>
                </a:cubicBezTo>
                <a:cubicBezTo>
                  <a:pt x="12572" y="11474"/>
                  <a:pt x="12973" y="11646"/>
                  <a:pt x="13465" y="11668"/>
                </a:cubicBezTo>
                <a:cubicBezTo>
                  <a:pt x="13489" y="11669"/>
                  <a:pt x="13512" y="11669"/>
                  <a:pt x="13535" y="11669"/>
                </a:cubicBezTo>
                <a:cubicBezTo>
                  <a:pt x="14004" y="11669"/>
                  <a:pt x="14382" y="11469"/>
                  <a:pt x="14673" y="11219"/>
                </a:cubicBezTo>
                <a:cubicBezTo>
                  <a:pt x="14692" y="11136"/>
                  <a:pt x="14700" y="11049"/>
                  <a:pt x="14700" y="10960"/>
                </a:cubicBezTo>
                <a:cubicBezTo>
                  <a:pt x="14700" y="10352"/>
                  <a:pt x="14260" y="9847"/>
                  <a:pt x="13682" y="9743"/>
                </a:cubicBezTo>
                <a:cubicBezTo>
                  <a:pt x="13703" y="9743"/>
                  <a:pt x="13723" y="9743"/>
                  <a:pt x="13744" y="9748"/>
                </a:cubicBezTo>
                <a:lnTo>
                  <a:pt x="13860" y="9770"/>
                </a:lnTo>
                <a:cubicBezTo>
                  <a:pt x="13938" y="9786"/>
                  <a:pt x="14017" y="9786"/>
                  <a:pt x="14095" y="9813"/>
                </a:cubicBezTo>
                <a:cubicBezTo>
                  <a:pt x="14173" y="9835"/>
                  <a:pt x="14253" y="9858"/>
                  <a:pt x="14335" y="9879"/>
                </a:cubicBezTo>
                <a:cubicBezTo>
                  <a:pt x="14419" y="9896"/>
                  <a:pt x="14497" y="9934"/>
                  <a:pt x="14579" y="9964"/>
                </a:cubicBezTo>
                <a:cubicBezTo>
                  <a:pt x="14659" y="9995"/>
                  <a:pt x="14744" y="10024"/>
                  <a:pt x="14830" y="10052"/>
                </a:cubicBezTo>
                <a:cubicBezTo>
                  <a:pt x="14997" y="10123"/>
                  <a:pt x="15163" y="10200"/>
                  <a:pt x="15357" y="10258"/>
                </a:cubicBezTo>
                <a:lnTo>
                  <a:pt x="15364" y="10260"/>
                </a:lnTo>
                <a:cubicBezTo>
                  <a:pt x="15370" y="10262"/>
                  <a:pt x="15377" y="10263"/>
                  <a:pt x="15384" y="10263"/>
                </a:cubicBezTo>
                <a:cubicBezTo>
                  <a:pt x="15395" y="10263"/>
                  <a:pt x="15407" y="10260"/>
                  <a:pt x="15418" y="10253"/>
                </a:cubicBezTo>
                <a:cubicBezTo>
                  <a:pt x="15450" y="10233"/>
                  <a:pt x="15460" y="10191"/>
                  <a:pt x="15442" y="10159"/>
                </a:cubicBezTo>
                <a:cubicBezTo>
                  <a:pt x="15340" y="9990"/>
                  <a:pt x="15212" y="9837"/>
                  <a:pt x="15081" y="9684"/>
                </a:cubicBezTo>
                <a:cubicBezTo>
                  <a:pt x="15006" y="9616"/>
                  <a:pt x="14929" y="9551"/>
                  <a:pt x="14850" y="9487"/>
                </a:cubicBezTo>
                <a:cubicBezTo>
                  <a:pt x="14770" y="9425"/>
                  <a:pt x="14695" y="9353"/>
                  <a:pt x="14600" y="9309"/>
                </a:cubicBezTo>
                <a:cubicBezTo>
                  <a:pt x="14266" y="9101"/>
                  <a:pt x="13857" y="8980"/>
                  <a:pt x="13438" y="8980"/>
                </a:cubicBezTo>
                <a:close/>
                <a:moveTo>
                  <a:pt x="16083" y="10401"/>
                </a:moveTo>
                <a:cubicBezTo>
                  <a:pt x="16047" y="10403"/>
                  <a:pt x="16019" y="10434"/>
                  <a:pt x="16019" y="10469"/>
                </a:cubicBezTo>
                <a:cubicBezTo>
                  <a:pt x="16026" y="10720"/>
                  <a:pt x="16149" y="10799"/>
                  <a:pt x="16266" y="10880"/>
                </a:cubicBezTo>
                <a:cubicBezTo>
                  <a:pt x="16358" y="10940"/>
                  <a:pt x="16448" y="10997"/>
                  <a:pt x="16504" y="11148"/>
                </a:cubicBezTo>
                <a:cubicBezTo>
                  <a:pt x="16624" y="11467"/>
                  <a:pt x="16238" y="11731"/>
                  <a:pt x="16235" y="11736"/>
                </a:cubicBezTo>
                <a:cubicBezTo>
                  <a:pt x="16206" y="11754"/>
                  <a:pt x="16199" y="11795"/>
                  <a:pt x="16217" y="11825"/>
                </a:cubicBezTo>
                <a:cubicBezTo>
                  <a:pt x="16230" y="11844"/>
                  <a:pt x="16251" y="11853"/>
                  <a:pt x="16272" y="11853"/>
                </a:cubicBezTo>
                <a:cubicBezTo>
                  <a:pt x="16285" y="11853"/>
                  <a:pt x="16298" y="11850"/>
                  <a:pt x="16307" y="11843"/>
                </a:cubicBezTo>
                <a:cubicBezTo>
                  <a:pt x="16327" y="11830"/>
                  <a:pt x="16781" y="11518"/>
                  <a:pt x="16626" y="11103"/>
                </a:cubicBezTo>
                <a:cubicBezTo>
                  <a:pt x="16555" y="10915"/>
                  <a:pt x="16435" y="10834"/>
                  <a:pt x="16340" y="10771"/>
                </a:cubicBezTo>
                <a:cubicBezTo>
                  <a:pt x="16234" y="10700"/>
                  <a:pt x="16156" y="10649"/>
                  <a:pt x="16150" y="10465"/>
                </a:cubicBezTo>
                <a:cubicBezTo>
                  <a:pt x="16149" y="10430"/>
                  <a:pt x="16116" y="10403"/>
                  <a:pt x="16083" y="10401"/>
                </a:cubicBezTo>
                <a:close/>
                <a:moveTo>
                  <a:pt x="4753" y="10403"/>
                </a:moveTo>
                <a:cubicBezTo>
                  <a:pt x="4718" y="10403"/>
                  <a:pt x="4686" y="10430"/>
                  <a:pt x="4685" y="10466"/>
                </a:cubicBezTo>
                <a:cubicBezTo>
                  <a:pt x="4679" y="10650"/>
                  <a:pt x="4601" y="10703"/>
                  <a:pt x="4495" y="10773"/>
                </a:cubicBezTo>
                <a:cubicBezTo>
                  <a:pt x="4401" y="10837"/>
                  <a:pt x="4282" y="10916"/>
                  <a:pt x="4210" y="11106"/>
                </a:cubicBezTo>
                <a:cubicBezTo>
                  <a:pt x="4054" y="11519"/>
                  <a:pt x="4508" y="11832"/>
                  <a:pt x="4528" y="11846"/>
                </a:cubicBezTo>
                <a:cubicBezTo>
                  <a:pt x="4538" y="11853"/>
                  <a:pt x="4551" y="11857"/>
                  <a:pt x="4565" y="11857"/>
                </a:cubicBezTo>
                <a:cubicBezTo>
                  <a:pt x="4586" y="11857"/>
                  <a:pt x="4606" y="11846"/>
                  <a:pt x="4618" y="11829"/>
                </a:cubicBezTo>
                <a:cubicBezTo>
                  <a:pt x="4637" y="11799"/>
                  <a:pt x="4630" y="11758"/>
                  <a:pt x="4600" y="11738"/>
                </a:cubicBezTo>
                <a:cubicBezTo>
                  <a:pt x="4597" y="11736"/>
                  <a:pt x="4211" y="11471"/>
                  <a:pt x="4331" y="11151"/>
                </a:cubicBezTo>
                <a:cubicBezTo>
                  <a:pt x="4388" y="11001"/>
                  <a:pt x="4474" y="10943"/>
                  <a:pt x="4569" y="10882"/>
                </a:cubicBezTo>
                <a:cubicBezTo>
                  <a:pt x="4685" y="10805"/>
                  <a:pt x="4807" y="10724"/>
                  <a:pt x="4817" y="10472"/>
                </a:cubicBezTo>
                <a:cubicBezTo>
                  <a:pt x="4817" y="10435"/>
                  <a:pt x="4788" y="10406"/>
                  <a:pt x="4753" y="10403"/>
                </a:cubicBezTo>
                <a:close/>
                <a:moveTo>
                  <a:pt x="9952" y="12552"/>
                </a:moveTo>
                <a:cubicBezTo>
                  <a:pt x="9943" y="12552"/>
                  <a:pt x="9934" y="12552"/>
                  <a:pt x="9925" y="12553"/>
                </a:cubicBezTo>
                <a:cubicBezTo>
                  <a:pt x="9795" y="12566"/>
                  <a:pt x="9720" y="12662"/>
                  <a:pt x="9719" y="12665"/>
                </a:cubicBezTo>
                <a:cubicBezTo>
                  <a:pt x="9698" y="12693"/>
                  <a:pt x="9702" y="12734"/>
                  <a:pt x="9730" y="12756"/>
                </a:cubicBezTo>
                <a:cubicBezTo>
                  <a:pt x="9742" y="12765"/>
                  <a:pt x="9756" y="12770"/>
                  <a:pt x="9770" y="12770"/>
                </a:cubicBezTo>
                <a:cubicBezTo>
                  <a:pt x="9789" y="12770"/>
                  <a:pt x="9809" y="12761"/>
                  <a:pt x="9822" y="12744"/>
                </a:cubicBezTo>
                <a:cubicBezTo>
                  <a:pt x="9822" y="12744"/>
                  <a:pt x="9869" y="12688"/>
                  <a:pt x="9941" y="12683"/>
                </a:cubicBezTo>
                <a:cubicBezTo>
                  <a:pt x="9946" y="12683"/>
                  <a:pt x="9951" y="12683"/>
                  <a:pt x="9956" y="12683"/>
                </a:cubicBezTo>
                <a:cubicBezTo>
                  <a:pt x="10010" y="12683"/>
                  <a:pt x="10070" y="12711"/>
                  <a:pt x="10133" y="12768"/>
                </a:cubicBezTo>
                <a:cubicBezTo>
                  <a:pt x="10146" y="12778"/>
                  <a:pt x="10162" y="12784"/>
                  <a:pt x="10176" y="12784"/>
                </a:cubicBezTo>
                <a:cubicBezTo>
                  <a:pt x="10194" y="12784"/>
                  <a:pt x="10211" y="12777"/>
                  <a:pt x="10224" y="12763"/>
                </a:cubicBezTo>
                <a:cubicBezTo>
                  <a:pt x="10249" y="12736"/>
                  <a:pt x="10245" y="12695"/>
                  <a:pt x="10218" y="12671"/>
                </a:cubicBezTo>
                <a:cubicBezTo>
                  <a:pt x="10129" y="12591"/>
                  <a:pt x="10040" y="12552"/>
                  <a:pt x="9952" y="12552"/>
                </a:cubicBezTo>
                <a:close/>
                <a:moveTo>
                  <a:pt x="10845" y="12552"/>
                </a:moveTo>
                <a:cubicBezTo>
                  <a:pt x="10836" y="12552"/>
                  <a:pt x="10827" y="12552"/>
                  <a:pt x="10818" y="12553"/>
                </a:cubicBezTo>
                <a:cubicBezTo>
                  <a:pt x="10689" y="12566"/>
                  <a:pt x="10613" y="12662"/>
                  <a:pt x="10612" y="12665"/>
                </a:cubicBezTo>
                <a:cubicBezTo>
                  <a:pt x="10590" y="12693"/>
                  <a:pt x="10595" y="12734"/>
                  <a:pt x="10623" y="12756"/>
                </a:cubicBezTo>
                <a:cubicBezTo>
                  <a:pt x="10635" y="12765"/>
                  <a:pt x="10649" y="12770"/>
                  <a:pt x="10663" y="12770"/>
                </a:cubicBezTo>
                <a:cubicBezTo>
                  <a:pt x="10683" y="12770"/>
                  <a:pt x="10702" y="12761"/>
                  <a:pt x="10716" y="12744"/>
                </a:cubicBezTo>
                <a:cubicBezTo>
                  <a:pt x="10716" y="12744"/>
                  <a:pt x="10761" y="12688"/>
                  <a:pt x="10834" y="12683"/>
                </a:cubicBezTo>
                <a:cubicBezTo>
                  <a:pt x="10838" y="12683"/>
                  <a:pt x="10842" y="12683"/>
                  <a:pt x="10846" y="12683"/>
                </a:cubicBezTo>
                <a:cubicBezTo>
                  <a:pt x="10902" y="12683"/>
                  <a:pt x="10963" y="12710"/>
                  <a:pt x="11027" y="12768"/>
                </a:cubicBezTo>
                <a:cubicBezTo>
                  <a:pt x="11039" y="12778"/>
                  <a:pt x="11054" y="12784"/>
                  <a:pt x="11070" y="12784"/>
                </a:cubicBezTo>
                <a:cubicBezTo>
                  <a:pt x="11087" y="12784"/>
                  <a:pt x="11105" y="12777"/>
                  <a:pt x="11117" y="12763"/>
                </a:cubicBezTo>
                <a:cubicBezTo>
                  <a:pt x="11142" y="12736"/>
                  <a:pt x="11138" y="12695"/>
                  <a:pt x="11111" y="12671"/>
                </a:cubicBezTo>
                <a:cubicBezTo>
                  <a:pt x="11023" y="12591"/>
                  <a:pt x="10934" y="12552"/>
                  <a:pt x="10845" y="12552"/>
                </a:cubicBezTo>
                <a:close/>
                <a:moveTo>
                  <a:pt x="9377" y="11841"/>
                </a:moveTo>
                <a:cubicBezTo>
                  <a:pt x="9364" y="11841"/>
                  <a:pt x="9351" y="11845"/>
                  <a:pt x="9340" y="11853"/>
                </a:cubicBezTo>
                <a:cubicBezTo>
                  <a:pt x="9325" y="11864"/>
                  <a:pt x="8997" y="12106"/>
                  <a:pt x="8999" y="12426"/>
                </a:cubicBezTo>
                <a:cubicBezTo>
                  <a:pt x="9000" y="12603"/>
                  <a:pt x="9099" y="12763"/>
                  <a:pt x="9296" y="12903"/>
                </a:cubicBezTo>
                <a:cubicBezTo>
                  <a:pt x="9306" y="12911"/>
                  <a:pt x="9320" y="12914"/>
                  <a:pt x="9333" y="12914"/>
                </a:cubicBezTo>
                <a:cubicBezTo>
                  <a:pt x="9354" y="12914"/>
                  <a:pt x="9374" y="12906"/>
                  <a:pt x="9386" y="12886"/>
                </a:cubicBezTo>
                <a:cubicBezTo>
                  <a:pt x="9408" y="12857"/>
                  <a:pt x="9400" y="12818"/>
                  <a:pt x="9369" y="12797"/>
                </a:cubicBezTo>
                <a:cubicBezTo>
                  <a:pt x="9209" y="12683"/>
                  <a:pt x="9127" y="12557"/>
                  <a:pt x="9127" y="12426"/>
                </a:cubicBezTo>
                <a:cubicBezTo>
                  <a:pt x="9127" y="12171"/>
                  <a:pt x="9415" y="11959"/>
                  <a:pt x="9416" y="11958"/>
                </a:cubicBezTo>
                <a:cubicBezTo>
                  <a:pt x="9444" y="11936"/>
                  <a:pt x="9451" y="11895"/>
                  <a:pt x="9430" y="11867"/>
                </a:cubicBezTo>
                <a:cubicBezTo>
                  <a:pt x="9417" y="11850"/>
                  <a:pt x="9397" y="11841"/>
                  <a:pt x="9377" y="11841"/>
                </a:cubicBezTo>
                <a:close/>
                <a:moveTo>
                  <a:pt x="11068" y="10619"/>
                </a:moveTo>
                <a:cubicBezTo>
                  <a:pt x="11037" y="10619"/>
                  <a:pt x="11007" y="10646"/>
                  <a:pt x="11003" y="10679"/>
                </a:cubicBezTo>
                <a:cubicBezTo>
                  <a:pt x="10930" y="11634"/>
                  <a:pt x="11390" y="11948"/>
                  <a:pt x="11407" y="11958"/>
                </a:cubicBezTo>
                <a:cubicBezTo>
                  <a:pt x="11411" y="11959"/>
                  <a:pt x="11697" y="12174"/>
                  <a:pt x="11695" y="12425"/>
                </a:cubicBezTo>
                <a:cubicBezTo>
                  <a:pt x="11694" y="12557"/>
                  <a:pt x="11612" y="12681"/>
                  <a:pt x="11453" y="12797"/>
                </a:cubicBezTo>
                <a:cubicBezTo>
                  <a:pt x="11424" y="12818"/>
                  <a:pt x="11418" y="12857"/>
                  <a:pt x="11438" y="12886"/>
                </a:cubicBezTo>
                <a:cubicBezTo>
                  <a:pt x="11449" y="12904"/>
                  <a:pt x="11469" y="12914"/>
                  <a:pt x="11490" y="12914"/>
                </a:cubicBezTo>
                <a:cubicBezTo>
                  <a:pt x="11503" y="12914"/>
                  <a:pt x="11517" y="12911"/>
                  <a:pt x="11527" y="12901"/>
                </a:cubicBezTo>
                <a:cubicBezTo>
                  <a:pt x="11724" y="12763"/>
                  <a:pt x="11824" y="12601"/>
                  <a:pt x="11824" y="12426"/>
                </a:cubicBezTo>
                <a:cubicBezTo>
                  <a:pt x="11828" y="12106"/>
                  <a:pt x="11499" y="11863"/>
                  <a:pt x="11482" y="11852"/>
                </a:cubicBezTo>
                <a:cubicBezTo>
                  <a:pt x="11477" y="11849"/>
                  <a:pt x="11066" y="11561"/>
                  <a:pt x="11135" y="10690"/>
                </a:cubicBezTo>
                <a:cubicBezTo>
                  <a:pt x="11138" y="10655"/>
                  <a:pt x="11110" y="10622"/>
                  <a:pt x="11074" y="10619"/>
                </a:cubicBezTo>
                <a:cubicBezTo>
                  <a:pt x="11072" y="10619"/>
                  <a:pt x="11070" y="10619"/>
                  <a:pt x="11068" y="10619"/>
                </a:cubicBezTo>
                <a:close/>
                <a:moveTo>
                  <a:pt x="8356" y="13809"/>
                </a:moveTo>
                <a:cubicBezTo>
                  <a:pt x="8335" y="13809"/>
                  <a:pt x="8314" y="13819"/>
                  <a:pt x="8301" y="13838"/>
                </a:cubicBezTo>
                <a:cubicBezTo>
                  <a:pt x="8283" y="13868"/>
                  <a:pt x="8290" y="13909"/>
                  <a:pt x="8320" y="13927"/>
                </a:cubicBezTo>
                <a:cubicBezTo>
                  <a:pt x="9013" y="14400"/>
                  <a:pt x="9709" y="14555"/>
                  <a:pt x="10331" y="14555"/>
                </a:cubicBezTo>
                <a:cubicBezTo>
                  <a:pt x="11567" y="14555"/>
                  <a:pt x="12503" y="13937"/>
                  <a:pt x="12517" y="13927"/>
                </a:cubicBezTo>
                <a:cubicBezTo>
                  <a:pt x="12548" y="13909"/>
                  <a:pt x="12555" y="13868"/>
                  <a:pt x="12536" y="13838"/>
                </a:cubicBezTo>
                <a:cubicBezTo>
                  <a:pt x="12523" y="13819"/>
                  <a:pt x="12502" y="13809"/>
                  <a:pt x="12481" y="13809"/>
                </a:cubicBezTo>
                <a:cubicBezTo>
                  <a:pt x="12469" y="13809"/>
                  <a:pt x="12456" y="13813"/>
                  <a:pt x="12445" y="13819"/>
                </a:cubicBezTo>
                <a:cubicBezTo>
                  <a:pt x="12432" y="13829"/>
                  <a:pt x="11527" y="14426"/>
                  <a:pt x="10335" y="14426"/>
                </a:cubicBezTo>
                <a:cubicBezTo>
                  <a:pt x="9734" y="14426"/>
                  <a:pt x="9061" y="14274"/>
                  <a:pt x="8392" y="13819"/>
                </a:cubicBezTo>
                <a:cubicBezTo>
                  <a:pt x="8381" y="13813"/>
                  <a:pt x="8368" y="13809"/>
                  <a:pt x="8356" y="13809"/>
                </a:cubicBezTo>
                <a:close/>
                <a:moveTo>
                  <a:pt x="3315" y="11744"/>
                </a:moveTo>
                <a:cubicBezTo>
                  <a:pt x="3297" y="11744"/>
                  <a:pt x="3280" y="11751"/>
                  <a:pt x="3267" y="11765"/>
                </a:cubicBezTo>
                <a:cubicBezTo>
                  <a:pt x="3031" y="12023"/>
                  <a:pt x="2887" y="12524"/>
                  <a:pt x="2887" y="13070"/>
                </a:cubicBezTo>
                <a:cubicBezTo>
                  <a:pt x="2887" y="13904"/>
                  <a:pt x="3214" y="14559"/>
                  <a:pt x="3631" y="14559"/>
                </a:cubicBezTo>
                <a:cubicBezTo>
                  <a:pt x="4048" y="14559"/>
                  <a:pt x="4375" y="13904"/>
                  <a:pt x="4375" y="13070"/>
                </a:cubicBezTo>
                <a:cubicBezTo>
                  <a:pt x="4375" y="12593"/>
                  <a:pt x="4262" y="12143"/>
                  <a:pt x="4075" y="11866"/>
                </a:cubicBezTo>
                <a:cubicBezTo>
                  <a:pt x="4061" y="11849"/>
                  <a:pt x="4040" y="11840"/>
                  <a:pt x="4020" y="11840"/>
                </a:cubicBezTo>
                <a:cubicBezTo>
                  <a:pt x="4006" y="11840"/>
                  <a:pt x="3993" y="11843"/>
                  <a:pt x="3982" y="11852"/>
                </a:cubicBezTo>
                <a:cubicBezTo>
                  <a:pt x="3951" y="11871"/>
                  <a:pt x="3944" y="11912"/>
                  <a:pt x="3963" y="11942"/>
                </a:cubicBezTo>
                <a:cubicBezTo>
                  <a:pt x="4139" y="12198"/>
                  <a:pt x="4244" y="12621"/>
                  <a:pt x="4244" y="13072"/>
                </a:cubicBezTo>
                <a:cubicBezTo>
                  <a:pt x="4244" y="13810"/>
                  <a:pt x="3962" y="14431"/>
                  <a:pt x="3630" y="14431"/>
                </a:cubicBezTo>
                <a:cubicBezTo>
                  <a:pt x="3297" y="14431"/>
                  <a:pt x="3016" y="13808"/>
                  <a:pt x="3016" y="13072"/>
                </a:cubicBezTo>
                <a:cubicBezTo>
                  <a:pt x="3016" y="12557"/>
                  <a:pt x="3148" y="12091"/>
                  <a:pt x="3362" y="11853"/>
                </a:cubicBezTo>
                <a:cubicBezTo>
                  <a:pt x="3388" y="11827"/>
                  <a:pt x="3385" y="11786"/>
                  <a:pt x="3359" y="11761"/>
                </a:cubicBezTo>
                <a:cubicBezTo>
                  <a:pt x="3347" y="11750"/>
                  <a:pt x="3331" y="11744"/>
                  <a:pt x="3315" y="11744"/>
                </a:cubicBezTo>
                <a:close/>
                <a:moveTo>
                  <a:pt x="17546" y="11746"/>
                </a:moveTo>
                <a:cubicBezTo>
                  <a:pt x="17530" y="11746"/>
                  <a:pt x="17514" y="11752"/>
                  <a:pt x="17502" y="11764"/>
                </a:cubicBezTo>
                <a:cubicBezTo>
                  <a:pt x="17475" y="11788"/>
                  <a:pt x="17473" y="11829"/>
                  <a:pt x="17497" y="11856"/>
                </a:cubicBezTo>
                <a:cubicBezTo>
                  <a:pt x="17712" y="12091"/>
                  <a:pt x="17844" y="12557"/>
                  <a:pt x="17844" y="13074"/>
                </a:cubicBezTo>
                <a:cubicBezTo>
                  <a:pt x="17844" y="13811"/>
                  <a:pt x="17564" y="14432"/>
                  <a:pt x="17231" y="14432"/>
                </a:cubicBezTo>
                <a:cubicBezTo>
                  <a:pt x="16899" y="14432"/>
                  <a:pt x="16617" y="13810"/>
                  <a:pt x="16617" y="13074"/>
                </a:cubicBezTo>
                <a:cubicBezTo>
                  <a:pt x="16617" y="12623"/>
                  <a:pt x="16722" y="12200"/>
                  <a:pt x="16896" y="11943"/>
                </a:cubicBezTo>
                <a:cubicBezTo>
                  <a:pt x="16916" y="11914"/>
                  <a:pt x="16909" y="11873"/>
                  <a:pt x="16879" y="11853"/>
                </a:cubicBezTo>
                <a:cubicBezTo>
                  <a:pt x="16868" y="11846"/>
                  <a:pt x="16856" y="11843"/>
                  <a:pt x="16843" y="11843"/>
                </a:cubicBezTo>
                <a:cubicBezTo>
                  <a:pt x="16822" y="11843"/>
                  <a:pt x="16801" y="11853"/>
                  <a:pt x="16789" y="11871"/>
                </a:cubicBezTo>
                <a:cubicBezTo>
                  <a:pt x="16599" y="12149"/>
                  <a:pt x="16486" y="12599"/>
                  <a:pt x="16486" y="13075"/>
                </a:cubicBezTo>
                <a:cubicBezTo>
                  <a:pt x="16486" y="13910"/>
                  <a:pt x="16814" y="14565"/>
                  <a:pt x="17231" y="14565"/>
                </a:cubicBezTo>
                <a:cubicBezTo>
                  <a:pt x="17649" y="14565"/>
                  <a:pt x="17976" y="13910"/>
                  <a:pt x="17976" y="13075"/>
                </a:cubicBezTo>
                <a:cubicBezTo>
                  <a:pt x="17976" y="12525"/>
                  <a:pt x="17828" y="12026"/>
                  <a:pt x="17594" y="11767"/>
                </a:cubicBezTo>
                <a:cubicBezTo>
                  <a:pt x="17580" y="11753"/>
                  <a:pt x="17563" y="11746"/>
                  <a:pt x="17546" y="11746"/>
                </a:cubicBezTo>
                <a:close/>
                <a:moveTo>
                  <a:pt x="7216" y="16812"/>
                </a:moveTo>
                <a:cubicBezTo>
                  <a:pt x="7216" y="16812"/>
                  <a:pt x="7868" y="18556"/>
                  <a:pt x="10416" y="18556"/>
                </a:cubicBezTo>
                <a:cubicBezTo>
                  <a:pt x="12966" y="18556"/>
                  <a:pt x="13618" y="16812"/>
                  <a:pt x="13618" y="16812"/>
                </a:cubicBezTo>
                <a:lnTo>
                  <a:pt x="13618" y="16812"/>
                </a:lnTo>
                <a:cubicBezTo>
                  <a:pt x="12551" y="17271"/>
                  <a:pt x="11484" y="17424"/>
                  <a:pt x="10535" y="17424"/>
                </a:cubicBezTo>
                <a:cubicBezTo>
                  <a:pt x="8638" y="17424"/>
                  <a:pt x="7216" y="16812"/>
                  <a:pt x="7216" y="16812"/>
                </a:cubicBezTo>
                <a:close/>
                <a:moveTo>
                  <a:pt x="18621" y="31168"/>
                </a:moveTo>
                <a:cubicBezTo>
                  <a:pt x="18584" y="31168"/>
                  <a:pt x="18556" y="31197"/>
                  <a:pt x="18556" y="31233"/>
                </a:cubicBezTo>
                <a:lnTo>
                  <a:pt x="18556" y="34883"/>
                </a:lnTo>
                <a:cubicBezTo>
                  <a:pt x="18556" y="34920"/>
                  <a:pt x="18585" y="34948"/>
                  <a:pt x="18621" y="34948"/>
                </a:cubicBezTo>
                <a:cubicBezTo>
                  <a:pt x="18657" y="34948"/>
                  <a:pt x="18686" y="34918"/>
                  <a:pt x="18686" y="34883"/>
                </a:cubicBezTo>
                <a:lnTo>
                  <a:pt x="18686" y="33758"/>
                </a:lnTo>
                <a:lnTo>
                  <a:pt x="20069" y="34301"/>
                </a:lnTo>
                <a:lnTo>
                  <a:pt x="18686" y="31994"/>
                </a:lnTo>
                <a:lnTo>
                  <a:pt x="18686" y="31233"/>
                </a:lnTo>
                <a:cubicBezTo>
                  <a:pt x="18686" y="31196"/>
                  <a:pt x="18656" y="31168"/>
                  <a:pt x="18621" y="31168"/>
                </a:cubicBezTo>
                <a:close/>
                <a:moveTo>
                  <a:pt x="2822" y="31169"/>
                </a:moveTo>
                <a:cubicBezTo>
                  <a:pt x="2786" y="31169"/>
                  <a:pt x="2755" y="31197"/>
                  <a:pt x="2755" y="31234"/>
                </a:cubicBezTo>
                <a:lnTo>
                  <a:pt x="2755" y="32253"/>
                </a:lnTo>
                <a:lnTo>
                  <a:pt x="1091" y="34536"/>
                </a:lnTo>
                <a:lnTo>
                  <a:pt x="2755" y="33854"/>
                </a:lnTo>
                <a:lnTo>
                  <a:pt x="2755" y="34884"/>
                </a:lnTo>
                <a:cubicBezTo>
                  <a:pt x="2755" y="34920"/>
                  <a:pt x="2783" y="34949"/>
                  <a:pt x="2822" y="34949"/>
                </a:cubicBezTo>
                <a:cubicBezTo>
                  <a:pt x="2857" y="34949"/>
                  <a:pt x="2887" y="34921"/>
                  <a:pt x="2887" y="34884"/>
                </a:cubicBezTo>
                <a:lnTo>
                  <a:pt x="2887" y="31234"/>
                </a:lnTo>
                <a:cubicBezTo>
                  <a:pt x="2887" y="31199"/>
                  <a:pt x="2857" y="31169"/>
                  <a:pt x="2822" y="31169"/>
                </a:cubicBezTo>
                <a:close/>
                <a:moveTo>
                  <a:pt x="15880" y="20414"/>
                </a:moveTo>
                <a:cubicBezTo>
                  <a:pt x="15869" y="20414"/>
                  <a:pt x="15857" y="20417"/>
                  <a:pt x="15846" y="20424"/>
                </a:cubicBezTo>
                <a:cubicBezTo>
                  <a:pt x="13421" y="21919"/>
                  <a:pt x="10999" y="23560"/>
                  <a:pt x="10480" y="23914"/>
                </a:cubicBezTo>
                <a:lnTo>
                  <a:pt x="10480" y="21285"/>
                </a:lnTo>
                <a:cubicBezTo>
                  <a:pt x="10480" y="21250"/>
                  <a:pt x="10452" y="21219"/>
                  <a:pt x="10415" y="21219"/>
                </a:cubicBezTo>
                <a:cubicBezTo>
                  <a:pt x="10380" y="21219"/>
                  <a:pt x="10350" y="21247"/>
                  <a:pt x="10350" y="21285"/>
                </a:cubicBezTo>
                <a:lnTo>
                  <a:pt x="10350" y="23917"/>
                </a:lnTo>
                <a:cubicBezTo>
                  <a:pt x="8509" y="22673"/>
                  <a:pt x="5090" y="20664"/>
                  <a:pt x="5057" y="20643"/>
                </a:cubicBezTo>
                <a:cubicBezTo>
                  <a:pt x="5046" y="20637"/>
                  <a:pt x="5035" y="20634"/>
                  <a:pt x="5024" y="20634"/>
                </a:cubicBezTo>
                <a:cubicBezTo>
                  <a:pt x="5001" y="20634"/>
                  <a:pt x="4980" y="20646"/>
                  <a:pt x="4968" y="20666"/>
                </a:cubicBezTo>
                <a:cubicBezTo>
                  <a:pt x="4951" y="20698"/>
                  <a:pt x="4961" y="20736"/>
                  <a:pt x="4991" y="20755"/>
                </a:cubicBezTo>
                <a:cubicBezTo>
                  <a:pt x="5026" y="20776"/>
                  <a:pt x="8532" y="22837"/>
                  <a:pt x="10351" y="24072"/>
                </a:cubicBezTo>
                <a:lnTo>
                  <a:pt x="10351" y="40551"/>
                </a:lnTo>
                <a:cubicBezTo>
                  <a:pt x="10351" y="40586"/>
                  <a:pt x="10380" y="40616"/>
                  <a:pt x="10416" y="40616"/>
                </a:cubicBezTo>
                <a:cubicBezTo>
                  <a:pt x="10452" y="40616"/>
                  <a:pt x="10483" y="40587"/>
                  <a:pt x="10483" y="40551"/>
                </a:cubicBezTo>
                <a:lnTo>
                  <a:pt x="10483" y="24072"/>
                </a:lnTo>
                <a:cubicBezTo>
                  <a:pt x="10777" y="23870"/>
                  <a:pt x="13345" y="22121"/>
                  <a:pt x="15917" y="20535"/>
                </a:cubicBezTo>
                <a:cubicBezTo>
                  <a:pt x="15945" y="20516"/>
                  <a:pt x="15955" y="20476"/>
                  <a:pt x="15937" y="20445"/>
                </a:cubicBezTo>
                <a:cubicBezTo>
                  <a:pt x="15924" y="20425"/>
                  <a:pt x="15902" y="20414"/>
                  <a:pt x="15880" y="20414"/>
                </a:cubicBezTo>
                <a:close/>
                <a:moveTo>
                  <a:pt x="2782" y="40011"/>
                </a:moveTo>
                <a:cubicBezTo>
                  <a:pt x="2782" y="40011"/>
                  <a:pt x="1" y="45914"/>
                  <a:pt x="2138" y="65836"/>
                </a:cubicBezTo>
                <a:lnTo>
                  <a:pt x="19400" y="65916"/>
                </a:lnTo>
                <a:cubicBezTo>
                  <a:pt x="20211" y="58783"/>
                  <a:pt x="21152" y="46170"/>
                  <a:pt x="18621" y="40011"/>
                </a:cubicBezTo>
                <a:cubicBezTo>
                  <a:pt x="18621" y="40011"/>
                  <a:pt x="15729" y="40804"/>
                  <a:pt x="11036" y="40804"/>
                </a:cubicBezTo>
                <a:cubicBezTo>
                  <a:pt x="8689" y="40804"/>
                  <a:pt x="5893" y="40606"/>
                  <a:pt x="2782" y="4001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0"/>
          <p:cNvSpPr/>
          <p:nvPr/>
        </p:nvSpPr>
        <p:spPr>
          <a:xfrm>
            <a:off x="7078041" y="2746129"/>
            <a:ext cx="404178" cy="1181110"/>
          </a:xfrm>
          <a:custGeom>
            <a:rect b="b" l="l" r="r" t="t"/>
            <a:pathLst>
              <a:path extrusionOk="0" h="30069" w="10289">
                <a:moveTo>
                  <a:pt x="4856" y="1"/>
                </a:moveTo>
                <a:cubicBezTo>
                  <a:pt x="4822" y="1"/>
                  <a:pt x="4787" y="3"/>
                  <a:pt x="4750" y="6"/>
                </a:cubicBezTo>
                <a:cubicBezTo>
                  <a:pt x="4750" y="6"/>
                  <a:pt x="4059" y="59"/>
                  <a:pt x="4144" y="1110"/>
                </a:cubicBezTo>
                <a:cubicBezTo>
                  <a:pt x="4164" y="1350"/>
                  <a:pt x="4167" y="2648"/>
                  <a:pt x="4185" y="3756"/>
                </a:cubicBezTo>
                <a:cubicBezTo>
                  <a:pt x="4185" y="3756"/>
                  <a:pt x="3909" y="3326"/>
                  <a:pt x="3506" y="3326"/>
                </a:cubicBezTo>
                <a:cubicBezTo>
                  <a:pt x="3288" y="3326"/>
                  <a:pt x="3033" y="3452"/>
                  <a:pt x="2765" y="3839"/>
                </a:cubicBezTo>
                <a:cubicBezTo>
                  <a:pt x="2765" y="3839"/>
                  <a:pt x="2695" y="3823"/>
                  <a:pt x="2590" y="3823"/>
                </a:cubicBezTo>
                <a:cubicBezTo>
                  <a:pt x="2297" y="3823"/>
                  <a:pt x="1725" y="3945"/>
                  <a:pt x="1569" y="4859"/>
                </a:cubicBezTo>
                <a:cubicBezTo>
                  <a:pt x="1569" y="4859"/>
                  <a:pt x="1432" y="4826"/>
                  <a:pt x="1247" y="4826"/>
                </a:cubicBezTo>
                <a:cubicBezTo>
                  <a:pt x="844" y="4826"/>
                  <a:pt x="215" y="4982"/>
                  <a:pt x="286" y="5970"/>
                </a:cubicBezTo>
                <a:cubicBezTo>
                  <a:pt x="286" y="5970"/>
                  <a:pt x="0" y="7489"/>
                  <a:pt x="635" y="9410"/>
                </a:cubicBezTo>
                <a:cubicBezTo>
                  <a:pt x="635" y="9410"/>
                  <a:pt x="692" y="9668"/>
                  <a:pt x="869" y="9983"/>
                </a:cubicBezTo>
                <a:cubicBezTo>
                  <a:pt x="941" y="10609"/>
                  <a:pt x="2373" y="22861"/>
                  <a:pt x="3989" y="30055"/>
                </a:cubicBezTo>
                <a:cubicBezTo>
                  <a:pt x="4081" y="30064"/>
                  <a:pt x="4173" y="30069"/>
                  <a:pt x="4265" y="30069"/>
                </a:cubicBezTo>
                <a:cubicBezTo>
                  <a:pt x="7947" y="30069"/>
                  <a:pt x="10289" y="22671"/>
                  <a:pt x="10289" y="22671"/>
                </a:cubicBezTo>
                <a:cubicBezTo>
                  <a:pt x="8959" y="17079"/>
                  <a:pt x="6978" y="11083"/>
                  <a:pt x="6435" y="9471"/>
                </a:cubicBezTo>
                <a:cubicBezTo>
                  <a:pt x="6767" y="9098"/>
                  <a:pt x="6992" y="8682"/>
                  <a:pt x="6965" y="8255"/>
                </a:cubicBezTo>
                <a:cubicBezTo>
                  <a:pt x="6882" y="6881"/>
                  <a:pt x="6289" y="6580"/>
                  <a:pt x="6289" y="6580"/>
                </a:cubicBezTo>
                <a:cubicBezTo>
                  <a:pt x="6289" y="6580"/>
                  <a:pt x="6105" y="5124"/>
                  <a:pt x="5893" y="3543"/>
                </a:cubicBezTo>
                <a:cubicBezTo>
                  <a:pt x="5649" y="1736"/>
                  <a:pt x="5903" y="1"/>
                  <a:pt x="4856" y="1"/>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0"/>
          <p:cNvSpPr/>
          <p:nvPr/>
        </p:nvSpPr>
        <p:spPr>
          <a:xfrm>
            <a:off x="7353172" y="3193661"/>
            <a:ext cx="131714" cy="445435"/>
          </a:xfrm>
          <a:custGeom>
            <a:rect b="b" l="l" r="r" t="t"/>
            <a:pathLst>
              <a:path extrusionOk="0" h="11340" w="3353">
                <a:moveTo>
                  <a:pt x="74" y="0"/>
                </a:moveTo>
                <a:cubicBezTo>
                  <a:pt x="68" y="0"/>
                  <a:pt x="61" y="1"/>
                  <a:pt x="55" y="3"/>
                </a:cubicBezTo>
                <a:cubicBezTo>
                  <a:pt x="21" y="14"/>
                  <a:pt x="1" y="51"/>
                  <a:pt x="12" y="85"/>
                </a:cubicBezTo>
                <a:cubicBezTo>
                  <a:pt x="1427" y="4680"/>
                  <a:pt x="3201" y="11226"/>
                  <a:pt x="3218" y="11291"/>
                </a:cubicBezTo>
                <a:cubicBezTo>
                  <a:pt x="3228" y="11320"/>
                  <a:pt x="3253" y="11340"/>
                  <a:pt x="3282" y="11340"/>
                </a:cubicBezTo>
                <a:cubicBezTo>
                  <a:pt x="3289" y="11340"/>
                  <a:pt x="3294" y="11337"/>
                  <a:pt x="3297" y="11335"/>
                </a:cubicBezTo>
                <a:cubicBezTo>
                  <a:pt x="3333" y="11327"/>
                  <a:pt x="3353" y="11291"/>
                  <a:pt x="3344" y="11256"/>
                </a:cubicBezTo>
                <a:cubicBezTo>
                  <a:pt x="3326" y="11191"/>
                  <a:pt x="1553" y="4642"/>
                  <a:pt x="135" y="45"/>
                </a:cubicBezTo>
                <a:cubicBezTo>
                  <a:pt x="127" y="18"/>
                  <a:pt x="102" y="0"/>
                  <a:pt x="74" y="0"/>
                </a:cubicBezTo>
                <a:close/>
              </a:path>
            </a:pathLst>
          </a:custGeom>
          <a:solidFill>
            <a:srgbClr val="1E1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0"/>
          <p:cNvSpPr/>
          <p:nvPr/>
        </p:nvSpPr>
        <p:spPr>
          <a:xfrm>
            <a:off x="7522791" y="2461286"/>
            <a:ext cx="767934" cy="813135"/>
          </a:xfrm>
          <a:custGeom>
            <a:rect b="b" l="l" r="r" t="t"/>
            <a:pathLst>
              <a:path extrusionOk="0" h="20701" w="19549">
                <a:moveTo>
                  <a:pt x="7158" y="1"/>
                </a:moveTo>
                <a:cubicBezTo>
                  <a:pt x="5527" y="1"/>
                  <a:pt x="0" y="734"/>
                  <a:pt x="1536" y="10866"/>
                </a:cubicBezTo>
                <a:cubicBezTo>
                  <a:pt x="1831" y="12814"/>
                  <a:pt x="3278" y="14373"/>
                  <a:pt x="5409" y="14373"/>
                </a:cubicBezTo>
                <a:cubicBezTo>
                  <a:pt x="5941" y="14373"/>
                  <a:pt x="6517" y="14275"/>
                  <a:pt x="7127" y="14062"/>
                </a:cubicBezTo>
                <a:lnTo>
                  <a:pt x="7424" y="13952"/>
                </a:lnTo>
                <a:lnTo>
                  <a:pt x="6837" y="16716"/>
                </a:lnTo>
                <a:cubicBezTo>
                  <a:pt x="5673" y="16913"/>
                  <a:pt x="4445" y="17168"/>
                  <a:pt x="3166" y="17496"/>
                </a:cubicBezTo>
                <a:cubicBezTo>
                  <a:pt x="3166" y="17496"/>
                  <a:pt x="1830" y="20701"/>
                  <a:pt x="9220" y="20701"/>
                </a:cubicBezTo>
                <a:cubicBezTo>
                  <a:pt x="9652" y="20701"/>
                  <a:pt x="10115" y="20690"/>
                  <a:pt x="10609" y="20666"/>
                </a:cubicBezTo>
                <a:cubicBezTo>
                  <a:pt x="19549" y="20253"/>
                  <a:pt x="19361" y="16702"/>
                  <a:pt x="19361" y="16702"/>
                </a:cubicBezTo>
                <a:cubicBezTo>
                  <a:pt x="19361" y="16702"/>
                  <a:pt x="17827" y="16319"/>
                  <a:pt x="15170" y="16193"/>
                </a:cubicBezTo>
                <a:cubicBezTo>
                  <a:pt x="15196" y="16159"/>
                  <a:pt x="15208" y="16139"/>
                  <a:pt x="15208" y="16139"/>
                </a:cubicBezTo>
                <a:lnTo>
                  <a:pt x="14207" y="9511"/>
                </a:lnTo>
                <a:lnTo>
                  <a:pt x="14207" y="9511"/>
                </a:lnTo>
                <a:cubicBezTo>
                  <a:pt x="14207" y="9511"/>
                  <a:pt x="14329" y="9543"/>
                  <a:pt x="14505" y="9543"/>
                </a:cubicBezTo>
                <a:cubicBezTo>
                  <a:pt x="14983" y="9543"/>
                  <a:pt x="15857" y="9303"/>
                  <a:pt x="15749" y="7519"/>
                </a:cubicBezTo>
                <a:cubicBezTo>
                  <a:pt x="15642" y="5773"/>
                  <a:pt x="14804" y="5488"/>
                  <a:pt x="14269" y="5488"/>
                </a:cubicBezTo>
                <a:cubicBezTo>
                  <a:pt x="14010" y="5488"/>
                  <a:pt x="13822" y="5555"/>
                  <a:pt x="13822" y="5555"/>
                </a:cubicBezTo>
                <a:lnTo>
                  <a:pt x="13798" y="5394"/>
                </a:lnTo>
                <a:cubicBezTo>
                  <a:pt x="13570" y="1935"/>
                  <a:pt x="11141" y="159"/>
                  <a:pt x="8263" y="53"/>
                </a:cubicBezTo>
                <a:lnTo>
                  <a:pt x="7598" y="22"/>
                </a:lnTo>
                <a:cubicBezTo>
                  <a:pt x="7598" y="22"/>
                  <a:pt x="7434" y="1"/>
                  <a:pt x="7158" y="1"/>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0"/>
          <p:cNvSpPr/>
          <p:nvPr/>
        </p:nvSpPr>
        <p:spPr>
          <a:xfrm>
            <a:off x="8098625" y="3985620"/>
            <a:ext cx="112466" cy="243968"/>
          </a:xfrm>
          <a:custGeom>
            <a:rect b="b" l="l" r="r" t="t"/>
            <a:pathLst>
              <a:path extrusionOk="0" h="6211" w="2863">
                <a:moveTo>
                  <a:pt x="73" y="1"/>
                </a:moveTo>
                <a:cubicBezTo>
                  <a:pt x="38" y="1"/>
                  <a:pt x="7" y="24"/>
                  <a:pt x="5" y="59"/>
                </a:cubicBezTo>
                <a:cubicBezTo>
                  <a:pt x="0" y="94"/>
                  <a:pt x="27" y="127"/>
                  <a:pt x="63" y="129"/>
                </a:cubicBezTo>
                <a:cubicBezTo>
                  <a:pt x="73" y="129"/>
                  <a:pt x="1124" y="250"/>
                  <a:pt x="1841" y="1264"/>
                </a:cubicBezTo>
                <a:cubicBezTo>
                  <a:pt x="2602" y="2336"/>
                  <a:pt x="2725" y="3975"/>
                  <a:pt x="2213" y="6131"/>
                </a:cubicBezTo>
                <a:cubicBezTo>
                  <a:pt x="2205" y="6163"/>
                  <a:pt x="2226" y="6199"/>
                  <a:pt x="2261" y="6209"/>
                </a:cubicBezTo>
                <a:cubicBezTo>
                  <a:pt x="2266" y="6210"/>
                  <a:pt x="2271" y="6210"/>
                  <a:pt x="2277" y="6210"/>
                </a:cubicBezTo>
                <a:cubicBezTo>
                  <a:pt x="2307" y="6210"/>
                  <a:pt x="2333" y="6190"/>
                  <a:pt x="2339" y="6161"/>
                </a:cubicBezTo>
                <a:cubicBezTo>
                  <a:pt x="2863" y="3963"/>
                  <a:pt x="2730" y="2288"/>
                  <a:pt x="1944" y="1186"/>
                </a:cubicBezTo>
                <a:cubicBezTo>
                  <a:pt x="1190" y="127"/>
                  <a:pt x="121" y="6"/>
                  <a:pt x="75" y="1"/>
                </a:cubicBezTo>
                <a:cubicBezTo>
                  <a:pt x="74" y="1"/>
                  <a:pt x="73" y="1"/>
                  <a:pt x="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0"/>
          <p:cNvSpPr/>
          <p:nvPr/>
        </p:nvSpPr>
        <p:spPr>
          <a:xfrm>
            <a:off x="6504211" y="3066204"/>
            <a:ext cx="554315" cy="349199"/>
          </a:xfrm>
          <a:custGeom>
            <a:rect b="b" l="l" r="r" t="t"/>
            <a:pathLst>
              <a:path extrusionOk="0" h="8890" w="14111">
                <a:moveTo>
                  <a:pt x="11036" y="1"/>
                </a:moveTo>
                <a:cubicBezTo>
                  <a:pt x="9778" y="1"/>
                  <a:pt x="7906" y="1243"/>
                  <a:pt x="7906" y="1243"/>
                </a:cubicBezTo>
                <a:cubicBezTo>
                  <a:pt x="7877" y="940"/>
                  <a:pt x="7728" y="762"/>
                  <a:pt x="7728" y="762"/>
                </a:cubicBezTo>
                <a:cubicBezTo>
                  <a:pt x="7547" y="556"/>
                  <a:pt x="7306" y="418"/>
                  <a:pt x="6965" y="418"/>
                </a:cubicBezTo>
                <a:cubicBezTo>
                  <a:pt x="6327" y="418"/>
                  <a:pt x="5344" y="903"/>
                  <a:pt x="3769" y="2335"/>
                </a:cubicBezTo>
                <a:cubicBezTo>
                  <a:pt x="1356" y="4530"/>
                  <a:pt x="0" y="8519"/>
                  <a:pt x="2285" y="8856"/>
                </a:cubicBezTo>
                <a:cubicBezTo>
                  <a:pt x="2443" y="8879"/>
                  <a:pt x="2604" y="8890"/>
                  <a:pt x="2768" y="8890"/>
                </a:cubicBezTo>
                <a:cubicBezTo>
                  <a:pt x="4985" y="8890"/>
                  <a:pt x="7697" y="6928"/>
                  <a:pt x="7697" y="6928"/>
                </a:cubicBezTo>
                <a:cubicBezTo>
                  <a:pt x="8587" y="6487"/>
                  <a:pt x="11046" y="5687"/>
                  <a:pt x="11053" y="5687"/>
                </a:cubicBezTo>
                <a:cubicBezTo>
                  <a:pt x="11053" y="5687"/>
                  <a:pt x="11053" y="5687"/>
                  <a:pt x="11053" y="5687"/>
                </a:cubicBezTo>
                <a:cubicBezTo>
                  <a:pt x="13686" y="4745"/>
                  <a:pt x="13246" y="3841"/>
                  <a:pt x="13246" y="3841"/>
                </a:cubicBezTo>
                <a:cubicBezTo>
                  <a:pt x="13778" y="3582"/>
                  <a:pt x="14097" y="3481"/>
                  <a:pt x="14105" y="2941"/>
                </a:cubicBezTo>
                <a:cubicBezTo>
                  <a:pt x="14110" y="2398"/>
                  <a:pt x="13459" y="2255"/>
                  <a:pt x="13459" y="2255"/>
                </a:cubicBezTo>
                <a:cubicBezTo>
                  <a:pt x="13614" y="2051"/>
                  <a:pt x="13571" y="1692"/>
                  <a:pt x="13571" y="1692"/>
                </a:cubicBezTo>
                <a:cubicBezTo>
                  <a:pt x="13409" y="1117"/>
                  <a:pt x="12649" y="1038"/>
                  <a:pt x="12240" y="1038"/>
                </a:cubicBezTo>
                <a:cubicBezTo>
                  <a:pt x="12082" y="1038"/>
                  <a:pt x="11977" y="1049"/>
                  <a:pt x="11977" y="1049"/>
                </a:cubicBezTo>
                <a:cubicBezTo>
                  <a:pt x="12128" y="749"/>
                  <a:pt x="11939" y="408"/>
                  <a:pt x="11939" y="408"/>
                </a:cubicBezTo>
                <a:cubicBezTo>
                  <a:pt x="11739" y="114"/>
                  <a:pt x="11415" y="1"/>
                  <a:pt x="11036" y="1"/>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0"/>
          <p:cNvSpPr/>
          <p:nvPr/>
        </p:nvSpPr>
        <p:spPr>
          <a:xfrm>
            <a:off x="6681647" y="3104854"/>
            <a:ext cx="354132" cy="164740"/>
          </a:xfrm>
          <a:custGeom>
            <a:rect b="b" l="l" r="r" t="t"/>
            <a:pathLst>
              <a:path extrusionOk="0" h="4194" w="9015">
                <a:moveTo>
                  <a:pt x="7396" y="0"/>
                </a:moveTo>
                <a:cubicBezTo>
                  <a:pt x="5100" y="0"/>
                  <a:pt x="2600" y="1728"/>
                  <a:pt x="2576" y="1746"/>
                </a:cubicBezTo>
                <a:cubicBezTo>
                  <a:pt x="2546" y="1767"/>
                  <a:pt x="2539" y="1808"/>
                  <a:pt x="2560" y="1837"/>
                </a:cubicBezTo>
                <a:cubicBezTo>
                  <a:pt x="2572" y="1854"/>
                  <a:pt x="2593" y="1863"/>
                  <a:pt x="2613" y="1863"/>
                </a:cubicBezTo>
                <a:cubicBezTo>
                  <a:pt x="2614" y="1864"/>
                  <a:pt x="2616" y="1864"/>
                  <a:pt x="2617" y="1864"/>
                </a:cubicBezTo>
                <a:cubicBezTo>
                  <a:pt x="2629" y="1864"/>
                  <a:pt x="2640" y="1860"/>
                  <a:pt x="2649" y="1852"/>
                </a:cubicBezTo>
                <a:cubicBezTo>
                  <a:pt x="2675" y="1834"/>
                  <a:pt x="5139" y="129"/>
                  <a:pt x="7396" y="129"/>
                </a:cubicBezTo>
                <a:lnTo>
                  <a:pt x="7458" y="129"/>
                </a:lnTo>
                <a:cubicBezTo>
                  <a:pt x="7494" y="129"/>
                  <a:pt x="7522" y="101"/>
                  <a:pt x="7523" y="65"/>
                </a:cubicBezTo>
                <a:cubicBezTo>
                  <a:pt x="7523" y="30"/>
                  <a:pt x="7495" y="0"/>
                  <a:pt x="7460" y="0"/>
                </a:cubicBezTo>
                <a:close/>
                <a:moveTo>
                  <a:pt x="3756" y="1"/>
                </a:moveTo>
                <a:cubicBezTo>
                  <a:pt x="3746" y="1"/>
                  <a:pt x="3736" y="3"/>
                  <a:pt x="3727" y="7"/>
                </a:cubicBezTo>
                <a:cubicBezTo>
                  <a:pt x="3703" y="20"/>
                  <a:pt x="1331" y="1237"/>
                  <a:pt x="32" y="2285"/>
                </a:cubicBezTo>
                <a:cubicBezTo>
                  <a:pt x="4" y="2308"/>
                  <a:pt x="1" y="2349"/>
                  <a:pt x="24" y="2377"/>
                </a:cubicBezTo>
                <a:cubicBezTo>
                  <a:pt x="36" y="2393"/>
                  <a:pt x="56" y="2403"/>
                  <a:pt x="74" y="2403"/>
                </a:cubicBezTo>
                <a:cubicBezTo>
                  <a:pt x="87" y="2400"/>
                  <a:pt x="101" y="2395"/>
                  <a:pt x="114" y="2386"/>
                </a:cubicBezTo>
                <a:cubicBezTo>
                  <a:pt x="1402" y="1346"/>
                  <a:pt x="3763" y="135"/>
                  <a:pt x="3785" y="122"/>
                </a:cubicBezTo>
                <a:cubicBezTo>
                  <a:pt x="3817" y="106"/>
                  <a:pt x="3829" y="68"/>
                  <a:pt x="3814" y="36"/>
                </a:cubicBezTo>
                <a:cubicBezTo>
                  <a:pt x="3803" y="13"/>
                  <a:pt x="3780" y="1"/>
                  <a:pt x="3756" y="1"/>
                </a:cubicBezTo>
                <a:close/>
                <a:moveTo>
                  <a:pt x="7959" y="1047"/>
                </a:moveTo>
                <a:cubicBezTo>
                  <a:pt x="7068" y="1047"/>
                  <a:pt x="5522" y="1298"/>
                  <a:pt x="3065" y="2421"/>
                </a:cubicBezTo>
                <a:cubicBezTo>
                  <a:pt x="3034" y="2435"/>
                  <a:pt x="3017" y="2475"/>
                  <a:pt x="3034" y="2509"/>
                </a:cubicBezTo>
                <a:cubicBezTo>
                  <a:pt x="3044" y="2531"/>
                  <a:pt x="3070" y="2545"/>
                  <a:pt x="3092" y="2545"/>
                </a:cubicBezTo>
                <a:cubicBezTo>
                  <a:pt x="3094" y="2546"/>
                  <a:pt x="3096" y="2546"/>
                  <a:pt x="3097" y="2546"/>
                </a:cubicBezTo>
                <a:cubicBezTo>
                  <a:pt x="3103" y="2546"/>
                  <a:pt x="3110" y="2544"/>
                  <a:pt x="3116" y="2540"/>
                </a:cubicBezTo>
                <a:cubicBezTo>
                  <a:pt x="5557" y="1426"/>
                  <a:pt x="7093" y="1185"/>
                  <a:pt x="7965" y="1185"/>
                </a:cubicBezTo>
                <a:cubicBezTo>
                  <a:pt x="8623" y="1185"/>
                  <a:pt x="8903" y="1321"/>
                  <a:pt x="8910" y="1324"/>
                </a:cubicBezTo>
                <a:cubicBezTo>
                  <a:pt x="8920" y="1330"/>
                  <a:pt x="8930" y="1332"/>
                  <a:pt x="8941" y="1332"/>
                </a:cubicBezTo>
                <a:cubicBezTo>
                  <a:pt x="8964" y="1332"/>
                  <a:pt x="8986" y="1320"/>
                  <a:pt x="8999" y="1299"/>
                </a:cubicBezTo>
                <a:cubicBezTo>
                  <a:pt x="9015" y="1266"/>
                  <a:pt x="9005" y="1228"/>
                  <a:pt x="8972" y="1210"/>
                </a:cubicBezTo>
                <a:cubicBezTo>
                  <a:pt x="8945" y="1196"/>
                  <a:pt x="8647" y="1047"/>
                  <a:pt x="7959" y="1047"/>
                </a:cubicBezTo>
                <a:close/>
                <a:moveTo>
                  <a:pt x="7867" y="2419"/>
                </a:moveTo>
                <a:cubicBezTo>
                  <a:pt x="6286" y="2419"/>
                  <a:pt x="3415" y="3986"/>
                  <a:pt x="3262" y="4072"/>
                </a:cubicBezTo>
                <a:cubicBezTo>
                  <a:pt x="3229" y="4089"/>
                  <a:pt x="3218" y="4127"/>
                  <a:pt x="3235" y="4160"/>
                </a:cubicBezTo>
                <a:cubicBezTo>
                  <a:pt x="3246" y="4181"/>
                  <a:pt x="3269" y="4194"/>
                  <a:pt x="3292" y="4194"/>
                </a:cubicBezTo>
                <a:cubicBezTo>
                  <a:pt x="3303" y="4194"/>
                  <a:pt x="3313" y="4192"/>
                  <a:pt x="3326" y="4187"/>
                </a:cubicBezTo>
                <a:cubicBezTo>
                  <a:pt x="3338" y="4181"/>
                  <a:pt x="4516" y="3536"/>
                  <a:pt x="5765" y="3060"/>
                </a:cubicBezTo>
                <a:cubicBezTo>
                  <a:pt x="6660" y="2718"/>
                  <a:pt x="7368" y="2547"/>
                  <a:pt x="7869" y="2547"/>
                </a:cubicBezTo>
                <a:cubicBezTo>
                  <a:pt x="8276" y="2547"/>
                  <a:pt x="8547" y="2660"/>
                  <a:pt x="8672" y="2886"/>
                </a:cubicBezTo>
                <a:cubicBezTo>
                  <a:pt x="8684" y="2907"/>
                  <a:pt x="8707" y="2919"/>
                  <a:pt x="8730" y="2919"/>
                </a:cubicBezTo>
                <a:cubicBezTo>
                  <a:pt x="8741" y="2919"/>
                  <a:pt x="8751" y="2917"/>
                  <a:pt x="8760" y="2912"/>
                </a:cubicBezTo>
                <a:cubicBezTo>
                  <a:pt x="8790" y="2893"/>
                  <a:pt x="8802" y="2855"/>
                  <a:pt x="8785" y="2823"/>
                </a:cubicBezTo>
                <a:cubicBezTo>
                  <a:pt x="8626" y="2534"/>
                  <a:pt x="8294" y="2419"/>
                  <a:pt x="7867" y="2419"/>
                </a:cubicBezTo>
                <a:close/>
              </a:path>
            </a:pathLst>
          </a:custGeom>
          <a:solidFill>
            <a:srgbClr val="1E1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0"/>
          <p:cNvSpPr/>
          <p:nvPr/>
        </p:nvSpPr>
        <p:spPr>
          <a:xfrm>
            <a:off x="4961138" y="3084469"/>
            <a:ext cx="1840071" cy="1136213"/>
          </a:xfrm>
          <a:custGeom>
            <a:rect b="b" l="l" r="r" t="t"/>
            <a:pathLst>
              <a:path extrusionOk="0" h="28926" w="46842">
                <a:moveTo>
                  <a:pt x="18270" y="1"/>
                </a:moveTo>
                <a:cubicBezTo>
                  <a:pt x="16618" y="1"/>
                  <a:pt x="15079" y="182"/>
                  <a:pt x="13747" y="672"/>
                </a:cubicBezTo>
                <a:cubicBezTo>
                  <a:pt x="11790" y="1391"/>
                  <a:pt x="11261" y="1616"/>
                  <a:pt x="10081" y="2477"/>
                </a:cubicBezTo>
                <a:cubicBezTo>
                  <a:pt x="6930" y="4779"/>
                  <a:pt x="1" y="19203"/>
                  <a:pt x="59" y="21976"/>
                </a:cubicBezTo>
                <a:cubicBezTo>
                  <a:pt x="168" y="27080"/>
                  <a:pt x="1346" y="28925"/>
                  <a:pt x="9091" y="28925"/>
                </a:cubicBezTo>
                <a:lnTo>
                  <a:pt x="37527" y="28925"/>
                </a:lnTo>
                <a:cubicBezTo>
                  <a:pt x="37527" y="28925"/>
                  <a:pt x="44016" y="24728"/>
                  <a:pt x="46482" y="7347"/>
                </a:cubicBezTo>
                <a:cubicBezTo>
                  <a:pt x="46842" y="4826"/>
                  <a:pt x="41103" y="4162"/>
                  <a:pt x="41103" y="4162"/>
                </a:cubicBezTo>
                <a:cubicBezTo>
                  <a:pt x="37341" y="9049"/>
                  <a:pt x="36579" y="13046"/>
                  <a:pt x="36579" y="13046"/>
                </a:cubicBezTo>
                <a:cubicBezTo>
                  <a:pt x="36068" y="9864"/>
                  <a:pt x="35446" y="7529"/>
                  <a:pt x="35446" y="7529"/>
                </a:cubicBezTo>
                <a:cubicBezTo>
                  <a:pt x="34359" y="2061"/>
                  <a:pt x="28799" y="1163"/>
                  <a:pt x="28800" y="1162"/>
                </a:cubicBezTo>
                <a:cubicBezTo>
                  <a:pt x="25344" y="729"/>
                  <a:pt x="21581" y="1"/>
                  <a:pt x="1827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0"/>
          <p:cNvSpPr/>
          <p:nvPr/>
        </p:nvSpPr>
        <p:spPr>
          <a:xfrm>
            <a:off x="5638751" y="2461326"/>
            <a:ext cx="622981" cy="718745"/>
          </a:xfrm>
          <a:custGeom>
            <a:rect b="b" l="l" r="r" t="t"/>
            <a:pathLst>
              <a:path extrusionOk="0" h="18298" w="15859">
                <a:moveTo>
                  <a:pt x="8696" y="0"/>
                </a:moveTo>
                <a:cubicBezTo>
                  <a:pt x="8424" y="0"/>
                  <a:pt x="8261" y="21"/>
                  <a:pt x="8259" y="21"/>
                </a:cubicBezTo>
                <a:cubicBezTo>
                  <a:pt x="8259" y="21"/>
                  <a:pt x="8259" y="21"/>
                  <a:pt x="8259" y="21"/>
                </a:cubicBezTo>
                <a:lnTo>
                  <a:pt x="7595" y="52"/>
                </a:lnTo>
                <a:cubicBezTo>
                  <a:pt x="4718" y="158"/>
                  <a:pt x="2288" y="1934"/>
                  <a:pt x="2060" y="5393"/>
                </a:cubicBezTo>
                <a:lnTo>
                  <a:pt x="2037" y="5554"/>
                </a:lnTo>
                <a:cubicBezTo>
                  <a:pt x="2037" y="5554"/>
                  <a:pt x="1849" y="5487"/>
                  <a:pt x="1590" y="5487"/>
                </a:cubicBezTo>
                <a:cubicBezTo>
                  <a:pt x="1055" y="5487"/>
                  <a:pt x="217" y="5772"/>
                  <a:pt x="109" y="7518"/>
                </a:cubicBezTo>
                <a:cubicBezTo>
                  <a:pt x="0" y="9302"/>
                  <a:pt x="875" y="9542"/>
                  <a:pt x="1353" y="9542"/>
                </a:cubicBezTo>
                <a:cubicBezTo>
                  <a:pt x="1529" y="9542"/>
                  <a:pt x="1651" y="9510"/>
                  <a:pt x="1651" y="9510"/>
                </a:cubicBezTo>
                <a:lnTo>
                  <a:pt x="1651" y="9510"/>
                </a:lnTo>
                <a:lnTo>
                  <a:pt x="1241" y="16138"/>
                </a:lnTo>
                <a:cubicBezTo>
                  <a:pt x="1241" y="16138"/>
                  <a:pt x="1855" y="18062"/>
                  <a:pt x="5553" y="18287"/>
                </a:cubicBezTo>
                <a:cubicBezTo>
                  <a:pt x="5669" y="18294"/>
                  <a:pt x="5781" y="18297"/>
                  <a:pt x="5891" y="18297"/>
                </a:cubicBezTo>
                <a:cubicBezTo>
                  <a:pt x="8155" y="18297"/>
                  <a:pt x="9049" y="16858"/>
                  <a:pt x="9049" y="16858"/>
                </a:cubicBezTo>
                <a:lnTo>
                  <a:pt x="8433" y="13955"/>
                </a:lnTo>
                <a:lnTo>
                  <a:pt x="8433" y="13955"/>
                </a:lnTo>
                <a:lnTo>
                  <a:pt x="8731" y="14064"/>
                </a:lnTo>
                <a:cubicBezTo>
                  <a:pt x="9342" y="14277"/>
                  <a:pt x="9917" y="14375"/>
                  <a:pt x="10450" y="14375"/>
                </a:cubicBezTo>
                <a:cubicBezTo>
                  <a:pt x="12580" y="14375"/>
                  <a:pt x="14027" y="12817"/>
                  <a:pt x="14322" y="10868"/>
                </a:cubicBezTo>
                <a:cubicBezTo>
                  <a:pt x="15859" y="727"/>
                  <a:pt x="10322" y="0"/>
                  <a:pt x="8696"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0"/>
          <p:cNvSpPr/>
          <p:nvPr/>
        </p:nvSpPr>
        <p:spPr>
          <a:xfrm>
            <a:off x="5756283" y="3982085"/>
            <a:ext cx="541352" cy="248014"/>
          </a:xfrm>
          <a:custGeom>
            <a:rect b="b" l="l" r="r" t="t"/>
            <a:pathLst>
              <a:path extrusionOk="0" h="6314" w="13781">
                <a:moveTo>
                  <a:pt x="6306" y="0"/>
                </a:moveTo>
                <a:cubicBezTo>
                  <a:pt x="5297" y="0"/>
                  <a:pt x="4385" y="426"/>
                  <a:pt x="3814" y="683"/>
                </a:cubicBezTo>
                <a:cubicBezTo>
                  <a:pt x="2991" y="1052"/>
                  <a:pt x="2266" y="1268"/>
                  <a:pt x="983" y="1268"/>
                </a:cubicBezTo>
                <a:cubicBezTo>
                  <a:pt x="911" y="1268"/>
                  <a:pt x="839" y="1268"/>
                  <a:pt x="764" y="1266"/>
                </a:cubicBezTo>
                <a:lnTo>
                  <a:pt x="0" y="6245"/>
                </a:lnTo>
                <a:cubicBezTo>
                  <a:pt x="0" y="6245"/>
                  <a:pt x="415" y="6314"/>
                  <a:pt x="1019" y="6314"/>
                </a:cubicBezTo>
                <a:cubicBezTo>
                  <a:pt x="2256" y="6314"/>
                  <a:pt x="4284" y="6026"/>
                  <a:pt x="5167" y="4271"/>
                </a:cubicBezTo>
                <a:cubicBezTo>
                  <a:pt x="5167" y="4271"/>
                  <a:pt x="6522" y="5333"/>
                  <a:pt x="7522" y="5333"/>
                </a:cubicBezTo>
                <a:cubicBezTo>
                  <a:pt x="7774" y="5333"/>
                  <a:pt x="8004" y="5266"/>
                  <a:pt x="8183" y="5098"/>
                </a:cubicBezTo>
                <a:cubicBezTo>
                  <a:pt x="8183" y="5098"/>
                  <a:pt x="8612" y="5338"/>
                  <a:pt x="9156" y="5338"/>
                </a:cubicBezTo>
                <a:cubicBezTo>
                  <a:pt x="9441" y="5338"/>
                  <a:pt x="9759" y="5271"/>
                  <a:pt x="10062" y="5069"/>
                </a:cubicBezTo>
                <a:cubicBezTo>
                  <a:pt x="10062" y="5069"/>
                  <a:pt x="10390" y="5312"/>
                  <a:pt x="10850" y="5312"/>
                </a:cubicBezTo>
                <a:cubicBezTo>
                  <a:pt x="11121" y="5312"/>
                  <a:pt x="11439" y="5228"/>
                  <a:pt x="11761" y="4957"/>
                </a:cubicBezTo>
                <a:cubicBezTo>
                  <a:pt x="11761" y="4957"/>
                  <a:pt x="12130" y="5119"/>
                  <a:pt x="12530" y="5119"/>
                </a:cubicBezTo>
                <a:cubicBezTo>
                  <a:pt x="12912" y="5119"/>
                  <a:pt x="13324" y="4972"/>
                  <a:pt x="13473" y="4399"/>
                </a:cubicBezTo>
                <a:cubicBezTo>
                  <a:pt x="13780" y="3224"/>
                  <a:pt x="9512" y="1353"/>
                  <a:pt x="7927" y="432"/>
                </a:cubicBezTo>
                <a:cubicBezTo>
                  <a:pt x="7384" y="116"/>
                  <a:pt x="6832" y="0"/>
                  <a:pt x="6306"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40"/>
          <p:cNvSpPr/>
          <p:nvPr/>
        </p:nvSpPr>
        <p:spPr>
          <a:xfrm>
            <a:off x="5386758" y="2998450"/>
            <a:ext cx="3030566" cy="218986"/>
          </a:xfrm>
          <a:custGeom>
            <a:rect b="b" l="l" r="r" t="t"/>
            <a:pathLst>
              <a:path extrusionOk="0" h="5575" w="77148">
                <a:moveTo>
                  <a:pt x="5208" y="1"/>
                </a:moveTo>
                <a:cubicBezTo>
                  <a:pt x="4979" y="1"/>
                  <a:pt x="4808" y="112"/>
                  <a:pt x="4747" y="393"/>
                </a:cubicBezTo>
                <a:cubicBezTo>
                  <a:pt x="4747" y="393"/>
                  <a:pt x="4410" y="236"/>
                  <a:pt x="4051" y="236"/>
                </a:cubicBezTo>
                <a:cubicBezTo>
                  <a:pt x="3676" y="236"/>
                  <a:pt x="3278" y="408"/>
                  <a:pt x="3219" y="1116"/>
                </a:cubicBezTo>
                <a:cubicBezTo>
                  <a:pt x="3219" y="1116"/>
                  <a:pt x="2758" y="957"/>
                  <a:pt x="2288" y="957"/>
                </a:cubicBezTo>
                <a:cubicBezTo>
                  <a:pt x="1766" y="957"/>
                  <a:pt x="1235" y="1153"/>
                  <a:pt x="1309" y="1978"/>
                </a:cubicBezTo>
                <a:cubicBezTo>
                  <a:pt x="1309" y="1978"/>
                  <a:pt x="1248" y="1964"/>
                  <a:pt x="1151" y="1964"/>
                </a:cubicBezTo>
                <a:cubicBezTo>
                  <a:pt x="973" y="1964"/>
                  <a:pt x="673" y="2011"/>
                  <a:pt x="409" y="2282"/>
                </a:cubicBezTo>
                <a:cubicBezTo>
                  <a:pt x="0" y="2699"/>
                  <a:pt x="515" y="3442"/>
                  <a:pt x="657" y="3633"/>
                </a:cubicBezTo>
                <a:cubicBezTo>
                  <a:pt x="657" y="3633"/>
                  <a:pt x="1734" y="5365"/>
                  <a:pt x="2755" y="5365"/>
                </a:cubicBezTo>
                <a:cubicBezTo>
                  <a:pt x="3016" y="5365"/>
                  <a:pt x="3273" y="5252"/>
                  <a:pt x="3508" y="4967"/>
                </a:cubicBezTo>
                <a:cubicBezTo>
                  <a:pt x="3508" y="4967"/>
                  <a:pt x="3996" y="5575"/>
                  <a:pt x="4545" y="5575"/>
                </a:cubicBezTo>
                <a:cubicBezTo>
                  <a:pt x="4624" y="5575"/>
                  <a:pt x="4705" y="5562"/>
                  <a:pt x="4785" y="5533"/>
                </a:cubicBezTo>
                <a:cubicBezTo>
                  <a:pt x="5425" y="5304"/>
                  <a:pt x="5375" y="4921"/>
                  <a:pt x="5375" y="4921"/>
                </a:cubicBezTo>
                <a:lnTo>
                  <a:pt x="5375" y="4921"/>
                </a:lnTo>
                <a:cubicBezTo>
                  <a:pt x="5375" y="4921"/>
                  <a:pt x="5847" y="5384"/>
                  <a:pt x="6361" y="5384"/>
                </a:cubicBezTo>
                <a:cubicBezTo>
                  <a:pt x="6476" y="5384"/>
                  <a:pt x="6593" y="5361"/>
                  <a:pt x="6708" y="5304"/>
                </a:cubicBezTo>
                <a:cubicBezTo>
                  <a:pt x="7335" y="4993"/>
                  <a:pt x="7180" y="4086"/>
                  <a:pt x="7180" y="4086"/>
                </a:cubicBezTo>
                <a:lnTo>
                  <a:pt x="7180" y="4086"/>
                </a:lnTo>
                <a:cubicBezTo>
                  <a:pt x="7180" y="4086"/>
                  <a:pt x="7473" y="4246"/>
                  <a:pt x="7774" y="4246"/>
                </a:cubicBezTo>
                <a:cubicBezTo>
                  <a:pt x="8043" y="4246"/>
                  <a:pt x="8319" y="4118"/>
                  <a:pt x="8398" y="3633"/>
                </a:cubicBezTo>
                <a:cubicBezTo>
                  <a:pt x="8567" y="2607"/>
                  <a:pt x="7825" y="1907"/>
                  <a:pt x="7419" y="1393"/>
                </a:cubicBezTo>
                <a:cubicBezTo>
                  <a:pt x="7113" y="1010"/>
                  <a:pt x="5899" y="1"/>
                  <a:pt x="5208" y="1"/>
                </a:cubicBezTo>
                <a:close/>
                <a:moveTo>
                  <a:pt x="71941" y="1"/>
                </a:moveTo>
                <a:cubicBezTo>
                  <a:pt x="71251" y="1"/>
                  <a:pt x="70036" y="1010"/>
                  <a:pt x="69730" y="1393"/>
                </a:cubicBezTo>
                <a:cubicBezTo>
                  <a:pt x="69324" y="1907"/>
                  <a:pt x="68582" y="2607"/>
                  <a:pt x="68751" y="3633"/>
                </a:cubicBezTo>
                <a:cubicBezTo>
                  <a:pt x="68829" y="4118"/>
                  <a:pt x="69105" y="4246"/>
                  <a:pt x="69375" y="4246"/>
                </a:cubicBezTo>
                <a:cubicBezTo>
                  <a:pt x="69676" y="4246"/>
                  <a:pt x="69969" y="4086"/>
                  <a:pt x="69969" y="4086"/>
                </a:cubicBezTo>
                <a:lnTo>
                  <a:pt x="69969" y="4086"/>
                </a:lnTo>
                <a:cubicBezTo>
                  <a:pt x="69969" y="4086"/>
                  <a:pt x="69815" y="4993"/>
                  <a:pt x="70441" y="5304"/>
                </a:cubicBezTo>
                <a:cubicBezTo>
                  <a:pt x="70556" y="5361"/>
                  <a:pt x="70673" y="5384"/>
                  <a:pt x="70788" y="5384"/>
                </a:cubicBezTo>
                <a:cubicBezTo>
                  <a:pt x="71302" y="5384"/>
                  <a:pt x="71774" y="4921"/>
                  <a:pt x="71774" y="4921"/>
                </a:cubicBezTo>
                <a:lnTo>
                  <a:pt x="71774" y="4921"/>
                </a:lnTo>
                <a:cubicBezTo>
                  <a:pt x="71774" y="4921"/>
                  <a:pt x="71725" y="5304"/>
                  <a:pt x="72363" y="5533"/>
                </a:cubicBezTo>
                <a:cubicBezTo>
                  <a:pt x="72443" y="5562"/>
                  <a:pt x="72524" y="5575"/>
                  <a:pt x="72603" y="5575"/>
                </a:cubicBezTo>
                <a:cubicBezTo>
                  <a:pt x="73153" y="5575"/>
                  <a:pt x="73642" y="4967"/>
                  <a:pt x="73642" y="4967"/>
                </a:cubicBezTo>
                <a:cubicBezTo>
                  <a:pt x="73876" y="5252"/>
                  <a:pt x="74133" y="5365"/>
                  <a:pt x="74394" y="5365"/>
                </a:cubicBezTo>
                <a:cubicBezTo>
                  <a:pt x="75415" y="5365"/>
                  <a:pt x="76492" y="3633"/>
                  <a:pt x="76492" y="3633"/>
                </a:cubicBezTo>
                <a:cubicBezTo>
                  <a:pt x="76633" y="3442"/>
                  <a:pt x="77147" y="2699"/>
                  <a:pt x="76740" y="2282"/>
                </a:cubicBezTo>
                <a:cubicBezTo>
                  <a:pt x="76475" y="2011"/>
                  <a:pt x="76175" y="1964"/>
                  <a:pt x="75997" y="1964"/>
                </a:cubicBezTo>
                <a:cubicBezTo>
                  <a:pt x="75901" y="1964"/>
                  <a:pt x="75840" y="1978"/>
                  <a:pt x="75840" y="1978"/>
                </a:cubicBezTo>
                <a:cubicBezTo>
                  <a:pt x="75915" y="1153"/>
                  <a:pt x="75383" y="957"/>
                  <a:pt x="74861" y="957"/>
                </a:cubicBezTo>
                <a:cubicBezTo>
                  <a:pt x="74391" y="957"/>
                  <a:pt x="73930" y="1116"/>
                  <a:pt x="73930" y="1116"/>
                </a:cubicBezTo>
                <a:cubicBezTo>
                  <a:pt x="73872" y="408"/>
                  <a:pt x="73473" y="236"/>
                  <a:pt x="73098" y="236"/>
                </a:cubicBezTo>
                <a:cubicBezTo>
                  <a:pt x="72740" y="236"/>
                  <a:pt x="72402" y="393"/>
                  <a:pt x="72402" y="393"/>
                </a:cubicBezTo>
                <a:cubicBezTo>
                  <a:pt x="72341" y="112"/>
                  <a:pt x="72170" y="1"/>
                  <a:pt x="71941" y="1"/>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40"/>
          <p:cNvSpPr/>
          <p:nvPr/>
        </p:nvSpPr>
        <p:spPr>
          <a:xfrm>
            <a:off x="7086605" y="2890907"/>
            <a:ext cx="241430" cy="235209"/>
          </a:xfrm>
          <a:custGeom>
            <a:rect b="b" l="l" r="r" t="t"/>
            <a:pathLst>
              <a:path extrusionOk="0" h="5988" w="6146">
                <a:moveTo>
                  <a:pt x="3966" y="2079"/>
                </a:moveTo>
                <a:cubicBezTo>
                  <a:pt x="4259" y="2244"/>
                  <a:pt x="4625" y="2408"/>
                  <a:pt x="4967" y="2548"/>
                </a:cubicBezTo>
                <a:cubicBezTo>
                  <a:pt x="4905" y="2793"/>
                  <a:pt x="4767" y="2976"/>
                  <a:pt x="4597" y="3035"/>
                </a:cubicBezTo>
                <a:cubicBezTo>
                  <a:pt x="4556" y="3049"/>
                  <a:pt x="4514" y="3056"/>
                  <a:pt x="4472" y="3056"/>
                </a:cubicBezTo>
                <a:cubicBezTo>
                  <a:pt x="4350" y="3056"/>
                  <a:pt x="4221" y="3000"/>
                  <a:pt x="4092" y="2888"/>
                </a:cubicBezTo>
                <a:cubicBezTo>
                  <a:pt x="3738" y="2586"/>
                  <a:pt x="3891" y="2213"/>
                  <a:pt x="3966" y="2079"/>
                </a:cubicBezTo>
                <a:close/>
                <a:moveTo>
                  <a:pt x="3969" y="1"/>
                </a:moveTo>
                <a:cubicBezTo>
                  <a:pt x="3966" y="1"/>
                  <a:pt x="3962" y="1"/>
                  <a:pt x="3959" y="2"/>
                </a:cubicBezTo>
                <a:cubicBezTo>
                  <a:pt x="3923" y="7"/>
                  <a:pt x="3898" y="38"/>
                  <a:pt x="3904" y="74"/>
                </a:cubicBezTo>
                <a:cubicBezTo>
                  <a:pt x="3905" y="85"/>
                  <a:pt x="4042" y="1066"/>
                  <a:pt x="4237" y="2076"/>
                </a:cubicBezTo>
                <a:cubicBezTo>
                  <a:pt x="4126" y="2021"/>
                  <a:pt x="4021" y="1961"/>
                  <a:pt x="3926" y="1905"/>
                </a:cubicBezTo>
                <a:cubicBezTo>
                  <a:pt x="3848" y="1857"/>
                  <a:pt x="3764" y="1833"/>
                  <a:pt x="3680" y="1833"/>
                </a:cubicBezTo>
                <a:cubicBezTo>
                  <a:pt x="3588" y="1833"/>
                  <a:pt x="3497" y="1861"/>
                  <a:pt x="3413" y="1917"/>
                </a:cubicBezTo>
                <a:cubicBezTo>
                  <a:pt x="3148" y="2096"/>
                  <a:pt x="3008" y="2512"/>
                  <a:pt x="3076" y="2925"/>
                </a:cubicBezTo>
                <a:cubicBezTo>
                  <a:pt x="3079" y="2946"/>
                  <a:pt x="3083" y="2968"/>
                  <a:pt x="3087" y="2993"/>
                </a:cubicBezTo>
                <a:cubicBezTo>
                  <a:pt x="2917" y="2966"/>
                  <a:pt x="2831" y="2850"/>
                  <a:pt x="2825" y="2843"/>
                </a:cubicBezTo>
                <a:cubicBezTo>
                  <a:pt x="2291" y="2142"/>
                  <a:pt x="2609" y="180"/>
                  <a:pt x="2610" y="162"/>
                </a:cubicBezTo>
                <a:cubicBezTo>
                  <a:pt x="2616" y="126"/>
                  <a:pt x="2592" y="92"/>
                  <a:pt x="2557" y="87"/>
                </a:cubicBezTo>
                <a:cubicBezTo>
                  <a:pt x="2554" y="86"/>
                  <a:pt x="2551" y="86"/>
                  <a:pt x="2548" y="86"/>
                </a:cubicBezTo>
                <a:cubicBezTo>
                  <a:pt x="2514" y="86"/>
                  <a:pt x="2488" y="108"/>
                  <a:pt x="2483" y="140"/>
                </a:cubicBezTo>
                <a:cubicBezTo>
                  <a:pt x="2470" y="220"/>
                  <a:pt x="2175" y="2045"/>
                  <a:pt x="2667" y="2838"/>
                </a:cubicBezTo>
                <a:cubicBezTo>
                  <a:pt x="2646" y="3100"/>
                  <a:pt x="2305" y="3348"/>
                  <a:pt x="1988" y="3418"/>
                </a:cubicBezTo>
                <a:cubicBezTo>
                  <a:pt x="1943" y="3429"/>
                  <a:pt x="1875" y="3440"/>
                  <a:pt x="1800" y="3440"/>
                </a:cubicBezTo>
                <a:cubicBezTo>
                  <a:pt x="1649" y="3440"/>
                  <a:pt x="1468" y="3395"/>
                  <a:pt x="1374" y="3206"/>
                </a:cubicBezTo>
                <a:cubicBezTo>
                  <a:pt x="1097" y="2650"/>
                  <a:pt x="1411" y="1197"/>
                  <a:pt x="1415" y="1183"/>
                </a:cubicBezTo>
                <a:cubicBezTo>
                  <a:pt x="1422" y="1148"/>
                  <a:pt x="1401" y="1115"/>
                  <a:pt x="1365" y="1105"/>
                </a:cubicBezTo>
                <a:cubicBezTo>
                  <a:pt x="1361" y="1104"/>
                  <a:pt x="1356" y="1104"/>
                  <a:pt x="1352" y="1104"/>
                </a:cubicBezTo>
                <a:cubicBezTo>
                  <a:pt x="1322" y="1104"/>
                  <a:pt x="1295" y="1124"/>
                  <a:pt x="1288" y="1155"/>
                </a:cubicBezTo>
                <a:cubicBezTo>
                  <a:pt x="1275" y="1208"/>
                  <a:pt x="1046" y="2271"/>
                  <a:pt x="1163" y="2954"/>
                </a:cubicBezTo>
                <a:cubicBezTo>
                  <a:pt x="1123" y="3003"/>
                  <a:pt x="954" y="3189"/>
                  <a:pt x="665" y="3189"/>
                </a:cubicBezTo>
                <a:cubicBezTo>
                  <a:pt x="638" y="3189"/>
                  <a:pt x="609" y="3187"/>
                  <a:pt x="580" y="3184"/>
                </a:cubicBezTo>
                <a:cubicBezTo>
                  <a:pt x="225" y="3141"/>
                  <a:pt x="170" y="2780"/>
                  <a:pt x="130" y="2275"/>
                </a:cubicBezTo>
                <a:cubicBezTo>
                  <a:pt x="128" y="2242"/>
                  <a:pt x="103" y="2214"/>
                  <a:pt x="68" y="2214"/>
                </a:cubicBezTo>
                <a:cubicBezTo>
                  <a:pt x="66" y="2214"/>
                  <a:pt x="64" y="2214"/>
                  <a:pt x="62" y="2214"/>
                </a:cubicBezTo>
                <a:cubicBezTo>
                  <a:pt x="27" y="2217"/>
                  <a:pt x="0" y="2248"/>
                  <a:pt x="2" y="2284"/>
                </a:cubicBezTo>
                <a:cubicBezTo>
                  <a:pt x="35" y="2717"/>
                  <a:pt x="76" y="3254"/>
                  <a:pt x="565" y="3311"/>
                </a:cubicBezTo>
                <a:cubicBezTo>
                  <a:pt x="600" y="3314"/>
                  <a:pt x="633" y="3317"/>
                  <a:pt x="665" y="3317"/>
                </a:cubicBezTo>
                <a:cubicBezTo>
                  <a:pt x="925" y="3317"/>
                  <a:pt x="1102" y="3195"/>
                  <a:pt x="1197" y="3104"/>
                </a:cubicBezTo>
                <a:cubicBezTo>
                  <a:pt x="1213" y="3161"/>
                  <a:pt x="1232" y="3216"/>
                  <a:pt x="1258" y="3261"/>
                </a:cubicBezTo>
                <a:cubicBezTo>
                  <a:pt x="1357" y="3459"/>
                  <a:pt x="1551" y="3567"/>
                  <a:pt x="1798" y="3567"/>
                </a:cubicBezTo>
                <a:cubicBezTo>
                  <a:pt x="1868" y="3567"/>
                  <a:pt x="1940" y="3558"/>
                  <a:pt x="2016" y="3543"/>
                </a:cubicBezTo>
                <a:cubicBezTo>
                  <a:pt x="2337" y="3471"/>
                  <a:pt x="2673" y="3247"/>
                  <a:pt x="2769" y="2970"/>
                </a:cubicBezTo>
                <a:cubicBezTo>
                  <a:pt x="2831" y="3028"/>
                  <a:pt x="2950" y="3113"/>
                  <a:pt x="3125" y="3124"/>
                </a:cubicBezTo>
                <a:cubicBezTo>
                  <a:pt x="3240" y="3475"/>
                  <a:pt x="3561" y="4015"/>
                  <a:pt x="4474" y="4383"/>
                </a:cubicBezTo>
                <a:cubicBezTo>
                  <a:pt x="4003" y="4407"/>
                  <a:pt x="3298" y="4586"/>
                  <a:pt x="2913" y="5368"/>
                </a:cubicBezTo>
                <a:cubicBezTo>
                  <a:pt x="2909" y="5379"/>
                  <a:pt x="2804" y="5675"/>
                  <a:pt x="2801" y="5923"/>
                </a:cubicBezTo>
                <a:cubicBezTo>
                  <a:pt x="2801" y="5958"/>
                  <a:pt x="2830" y="5988"/>
                  <a:pt x="2865" y="5988"/>
                </a:cubicBezTo>
                <a:lnTo>
                  <a:pt x="2866" y="5988"/>
                </a:lnTo>
                <a:cubicBezTo>
                  <a:pt x="2902" y="5988"/>
                  <a:pt x="2930" y="5959"/>
                  <a:pt x="2932" y="5924"/>
                </a:cubicBezTo>
                <a:cubicBezTo>
                  <a:pt x="2936" y="5700"/>
                  <a:pt x="3035" y="5417"/>
                  <a:pt x="3035" y="5417"/>
                </a:cubicBezTo>
                <a:cubicBezTo>
                  <a:pt x="3421" y="4634"/>
                  <a:pt x="4138" y="4504"/>
                  <a:pt x="4574" y="4504"/>
                </a:cubicBezTo>
                <a:cubicBezTo>
                  <a:pt x="4777" y="4504"/>
                  <a:pt x="4919" y="4532"/>
                  <a:pt x="4936" y="4536"/>
                </a:cubicBezTo>
                <a:cubicBezTo>
                  <a:pt x="4941" y="4537"/>
                  <a:pt x="4945" y="4537"/>
                  <a:pt x="4949" y="4537"/>
                </a:cubicBezTo>
                <a:cubicBezTo>
                  <a:pt x="4978" y="4537"/>
                  <a:pt x="5005" y="4518"/>
                  <a:pt x="5011" y="4489"/>
                </a:cubicBezTo>
                <a:cubicBezTo>
                  <a:pt x="5021" y="4455"/>
                  <a:pt x="5000" y="4420"/>
                  <a:pt x="4966" y="4410"/>
                </a:cubicBezTo>
                <a:cubicBezTo>
                  <a:pt x="3533" y="4011"/>
                  <a:pt x="3257" y="3223"/>
                  <a:pt x="3206" y="2902"/>
                </a:cubicBezTo>
                <a:cubicBezTo>
                  <a:pt x="3137" y="2476"/>
                  <a:pt x="3305" y="2146"/>
                  <a:pt x="3489" y="2023"/>
                </a:cubicBezTo>
                <a:cubicBezTo>
                  <a:pt x="3538" y="1991"/>
                  <a:pt x="3604" y="1961"/>
                  <a:pt x="3681" y="1961"/>
                </a:cubicBezTo>
                <a:cubicBezTo>
                  <a:pt x="3734" y="1961"/>
                  <a:pt x="3793" y="1975"/>
                  <a:pt x="3855" y="2014"/>
                </a:cubicBezTo>
                <a:cubicBezTo>
                  <a:pt x="3769" y="2173"/>
                  <a:pt x="3587" y="2626"/>
                  <a:pt x="4010" y="2987"/>
                </a:cubicBezTo>
                <a:cubicBezTo>
                  <a:pt x="4186" y="3140"/>
                  <a:pt x="4345" y="3185"/>
                  <a:pt x="4472" y="3185"/>
                </a:cubicBezTo>
                <a:cubicBezTo>
                  <a:pt x="4536" y="3185"/>
                  <a:pt x="4593" y="3172"/>
                  <a:pt x="4641" y="3157"/>
                </a:cubicBezTo>
                <a:cubicBezTo>
                  <a:pt x="4849" y="3085"/>
                  <a:pt x="5016" y="2874"/>
                  <a:pt x="5092" y="2598"/>
                </a:cubicBezTo>
                <a:cubicBezTo>
                  <a:pt x="5610" y="2804"/>
                  <a:pt x="6048" y="2949"/>
                  <a:pt x="6055" y="2952"/>
                </a:cubicBezTo>
                <a:cubicBezTo>
                  <a:pt x="6062" y="2954"/>
                  <a:pt x="6069" y="2955"/>
                  <a:pt x="6076" y="2955"/>
                </a:cubicBezTo>
                <a:cubicBezTo>
                  <a:pt x="6103" y="2955"/>
                  <a:pt x="6128" y="2937"/>
                  <a:pt x="6136" y="2909"/>
                </a:cubicBezTo>
                <a:cubicBezTo>
                  <a:pt x="6146" y="2877"/>
                  <a:pt x="6128" y="2841"/>
                  <a:pt x="6095" y="2828"/>
                </a:cubicBezTo>
                <a:cubicBezTo>
                  <a:pt x="6082" y="2824"/>
                  <a:pt x="5137" y="2513"/>
                  <a:pt x="4385" y="2149"/>
                </a:cubicBezTo>
                <a:cubicBezTo>
                  <a:pt x="4179" y="1108"/>
                  <a:pt x="4032" y="68"/>
                  <a:pt x="4031" y="57"/>
                </a:cubicBezTo>
                <a:cubicBezTo>
                  <a:pt x="4026" y="25"/>
                  <a:pt x="4001" y="1"/>
                  <a:pt x="39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0"/>
          <p:cNvSpPr/>
          <p:nvPr/>
        </p:nvSpPr>
        <p:spPr>
          <a:xfrm>
            <a:off x="7571658" y="2700646"/>
            <a:ext cx="323609" cy="110063"/>
          </a:xfrm>
          <a:custGeom>
            <a:rect b="b" l="l" r="r" t="t"/>
            <a:pathLst>
              <a:path extrusionOk="0" h="2802" w="8238">
                <a:moveTo>
                  <a:pt x="655" y="0"/>
                </a:moveTo>
                <a:cubicBezTo>
                  <a:pt x="464" y="0"/>
                  <a:pt x="280" y="26"/>
                  <a:pt x="107" y="69"/>
                </a:cubicBezTo>
                <a:cubicBezTo>
                  <a:pt x="39" y="780"/>
                  <a:pt x="0" y="1514"/>
                  <a:pt x="47" y="2394"/>
                </a:cubicBezTo>
                <a:cubicBezTo>
                  <a:pt x="235" y="2436"/>
                  <a:pt x="699" y="2542"/>
                  <a:pt x="699" y="2542"/>
                </a:cubicBezTo>
                <a:cubicBezTo>
                  <a:pt x="2091" y="2368"/>
                  <a:pt x="2663" y="1061"/>
                  <a:pt x="2663" y="1061"/>
                </a:cubicBezTo>
                <a:cubicBezTo>
                  <a:pt x="1965" y="267"/>
                  <a:pt x="1270" y="0"/>
                  <a:pt x="655" y="0"/>
                </a:cubicBezTo>
                <a:close/>
                <a:moveTo>
                  <a:pt x="6193" y="302"/>
                </a:moveTo>
                <a:cubicBezTo>
                  <a:pt x="4969" y="302"/>
                  <a:pt x="4034" y="1348"/>
                  <a:pt x="4034" y="1348"/>
                </a:cubicBezTo>
                <a:cubicBezTo>
                  <a:pt x="4034" y="1348"/>
                  <a:pt x="4771" y="2801"/>
                  <a:pt x="6133" y="2801"/>
                </a:cubicBezTo>
                <a:cubicBezTo>
                  <a:pt x="6154" y="2801"/>
                  <a:pt x="6176" y="2801"/>
                  <a:pt x="6199" y="2800"/>
                </a:cubicBezTo>
                <a:cubicBezTo>
                  <a:pt x="7605" y="2750"/>
                  <a:pt x="8237" y="1433"/>
                  <a:pt x="8237" y="1433"/>
                </a:cubicBezTo>
                <a:cubicBezTo>
                  <a:pt x="7538" y="582"/>
                  <a:pt x="6827" y="302"/>
                  <a:pt x="6193" y="302"/>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0"/>
          <p:cNvSpPr/>
          <p:nvPr/>
        </p:nvSpPr>
        <p:spPr>
          <a:xfrm>
            <a:off x="7800201" y="2989966"/>
            <a:ext cx="82218" cy="86730"/>
          </a:xfrm>
          <a:custGeom>
            <a:rect b="b" l="l" r="r" t="t"/>
            <a:pathLst>
              <a:path extrusionOk="0" h="2208" w="2093">
                <a:moveTo>
                  <a:pt x="2093" y="1"/>
                </a:moveTo>
                <a:lnTo>
                  <a:pt x="362" y="497"/>
                </a:lnTo>
                <a:lnTo>
                  <a:pt x="0" y="2208"/>
                </a:lnTo>
                <a:lnTo>
                  <a:pt x="209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0"/>
          <p:cNvSpPr/>
          <p:nvPr/>
        </p:nvSpPr>
        <p:spPr>
          <a:xfrm>
            <a:off x="7713545" y="2790906"/>
            <a:ext cx="15202" cy="37237"/>
          </a:xfrm>
          <a:custGeom>
            <a:rect b="b" l="l" r="r" t="t"/>
            <a:pathLst>
              <a:path extrusionOk="0" h="948" w="387">
                <a:moveTo>
                  <a:pt x="75" y="0"/>
                </a:moveTo>
                <a:cubicBezTo>
                  <a:pt x="54" y="0"/>
                  <a:pt x="33" y="11"/>
                  <a:pt x="20" y="29"/>
                </a:cubicBezTo>
                <a:cubicBezTo>
                  <a:pt x="0" y="59"/>
                  <a:pt x="7" y="100"/>
                  <a:pt x="39" y="120"/>
                </a:cubicBezTo>
                <a:cubicBezTo>
                  <a:pt x="40" y="121"/>
                  <a:pt x="190" y="223"/>
                  <a:pt x="225" y="406"/>
                </a:cubicBezTo>
                <a:cubicBezTo>
                  <a:pt x="251" y="540"/>
                  <a:pt x="210" y="689"/>
                  <a:pt x="99" y="847"/>
                </a:cubicBezTo>
                <a:cubicBezTo>
                  <a:pt x="78" y="874"/>
                  <a:pt x="85" y="914"/>
                  <a:pt x="116" y="935"/>
                </a:cubicBezTo>
                <a:cubicBezTo>
                  <a:pt x="126" y="942"/>
                  <a:pt x="140" y="948"/>
                  <a:pt x="153" y="948"/>
                </a:cubicBezTo>
                <a:cubicBezTo>
                  <a:pt x="174" y="948"/>
                  <a:pt x="194" y="939"/>
                  <a:pt x="206" y="919"/>
                </a:cubicBezTo>
                <a:cubicBezTo>
                  <a:pt x="337" y="733"/>
                  <a:pt x="387" y="550"/>
                  <a:pt x="353" y="379"/>
                </a:cubicBezTo>
                <a:cubicBezTo>
                  <a:pt x="307" y="141"/>
                  <a:pt x="118" y="15"/>
                  <a:pt x="111" y="11"/>
                </a:cubicBezTo>
                <a:cubicBezTo>
                  <a:pt x="100" y="4"/>
                  <a:pt x="87" y="0"/>
                  <a:pt x="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0"/>
          <p:cNvSpPr/>
          <p:nvPr/>
        </p:nvSpPr>
        <p:spPr>
          <a:xfrm>
            <a:off x="7728157" y="2697739"/>
            <a:ext cx="173000" cy="112341"/>
          </a:xfrm>
          <a:custGeom>
            <a:rect b="b" l="l" r="r" t="t"/>
            <a:pathLst>
              <a:path extrusionOk="0" h="2860" w="4404">
                <a:moveTo>
                  <a:pt x="2181" y="0"/>
                </a:moveTo>
                <a:cubicBezTo>
                  <a:pt x="1715" y="0"/>
                  <a:pt x="1266" y="164"/>
                  <a:pt x="907" y="416"/>
                </a:cubicBezTo>
                <a:cubicBezTo>
                  <a:pt x="535" y="674"/>
                  <a:pt x="234" y="999"/>
                  <a:pt x="19" y="1387"/>
                </a:cubicBezTo>
                <a:cubicBezTo>
                  <a:pt x="0" y="1422"/>
                  <a:pt x="3" y="1470"/>
                  <a:pt x="33" y="1500"/>
                </a:cubicBezTo>
                <a:cubicBezTo>
                  <a:pt x="53" y="1519"/>
                  <a:pt x="77" y="1530"/>
                  <a:pt x="101" y="1530"/>
                </a:cubicBezTo>
                <a:cubicBezTo>
                  <a:pt x="106" y="1530"/>
                  <a:pt x="111" y="1529"/>
                  <a:pt x="116" y="1528"/>
                </a:cubicBezTo>
                <a:cubicBezTo>
                  <a:pt x="228" y="1734"/>
                  <a:pt x="764" y="2616"/>
                  <a:pt x="1837" y="2860"/>
                </a:cubicBezTo>
                <a:cubicBezTo>
                  <a:pt x="2226" y="2711"/>
                  <a:pt x="2539" y="2384"/>
                  <a:pt x="2649" y="1974"/>
                </a:cubicBezTo>
                <a:cubicBezTo>
                  <a:pt x="2810" y="1388"/>
                  <a:pt x="2573" y="824"/>
                  <a:pt x="2134" y="513"/>
                </a:cubicBezTo>
                <a:cubicBezTo>
                  <a:pt x="2158" y="513"/>
                  <a:pt x="2181" y="513"/>
                  <a:pt x="2203" y="515"/>
                </a:cubicBezTo>
                <a:cubicBezTo>
                  <a:pt x="2565" y="523"/>
                  <a:pt x="2923" y="647"/>
                  <a:pt x="3257" y="841"/>
                </a:cubicBezTo>
                <a:cubicBezTo>
                  <a:pt x="3595" y="1032"/>
                  <a:pt x="3910" y="1288"/>
                  <a:pt x="4226" y="1558"/>
                </a:cubicBezTo>
                <a:cubicBezTo>
                  <a:pt x="4246" y="1575"/>
                  <a:pt x="4271" y="1585"/>
                  <a:pt x="4295" y="1585"/>
                </a:cubicBezTo>
                <a:cubicBezTo>
                  <a:pt x="4311" y="1585"/>
                  <a:pt x="4327" y="1581"/>
                  <a:pt x="4342" y="1572"/>
                </a:cubicBezTo>
                <a:cubicBezTo>
                  <a:pt x="4388" y="1545"/>
                  <a:pt x="4403" y="1486"/>
                  <a:pt x="4378" y="1438"/>
                </a:cubicBezTo>
                <a:cubicBezTo>
                  <a:pt x="4161" y="1067"/>
                  <a:pt x="3873" y="728"/>
                  <a:pt x="3509" y="460"/>
                </a:cubicBezTo>
                <a:cubicBezTo>
                  <a:pt x="3150" y="193"/>
                  <a:pt x="2693" y="3"/>
                  <a:pt x="2216" y="0"/>
                </a:cubicBezTo>
                <a:cubicBezTo>
                  <a:pt x="2204" y="0"/>
                  <a:pt x="2193" y="0"/>
                  <a:pt x="218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0"/>
          <p:cNvSpPr/>
          <p:nvPr/>
        </p:nvSpPr>
        <p:spPr>
          <a:xfrm>
            <a:off x="7748702" y="2839650"/>
            <a:ext cx="24080" cy="32131"/>
          </a:xfrm>
          <a:custGeom>
            <a:rect b="b" l="l" r="r" t="t"/>
            <a:pathLst>
              <a:path extrusionOk="0" h="818" w="613">
                <a:moveTo>
                  <a:pt x="74" y="1"/>
                </a:moveTo>
                <a:cubicBezTo>
                  <a:pt x="51" y="1"/>
                  <a:pt x="28" y="15"/>
                  <a:pt x="17" y="38"/>
                </a:cubicBezTo>
                <a:cubicBezTo>
                  <a:pt x="1" y="69"/>
                  <a:pt x="15" y="108"/>
                  <a:pt x="46" y="124"/>
                </a:cubicBezTo>
                <a:cubicBezTo>
                  <a:pt x="65" y="132"/>
                  <a:pt x="468" y="336"/>
                  <a:pt x="398" y="741"/>
                </a:cubicBezTo>
                <a:cubicBezTo>
                  <a:pt x="391" y="776"/>
                  <a:pt x="417" y="810"/>
                  <a:pt x="452" y="816"/>
                </a:cubicBezTo>
                <a:cubicBezTo>
                  <a:pt x="455" y="816"/>
                  <a:pt x="459" y="817"/>
                  <a:pt x="462" y="817"/>
                </a:cubicBezTo>
                <a:cubicBezTo>
                  <a:pt x="495" y="817"/>
                  <a:pt x="520" y="795"/>
                  <a:pt x="526" y="762"/>
                </a:cubicBezTo>
                <a:cubicBezTo>
                  <a:pt x="612" y="260"/>
                  <a:pt x="108" y="9"/>
                  <a:pt x="103" y="8"/>
                </a:cubicBezTo>
                <a:cubicBezTo>
                  <a:pt x="94" y="3"/>
                  <a:pt x="84" y="1"/>
                  <a:pt x="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0"/>
          <p:cNvSpPr/>
          <p:nvPr/>
        </p:nvSpPr>
        <p:spPr>
          <a:xfrm>
            <a:off x="7571698" y="2686231"/>
            <a:ext cx="111052" cy="143136"/>
          </a:xfrm>
          <a:custGeom>
            <a:rect b="b" l="l" r="r" t="t"/>
            <a:pathLst>
              <a:path extrusionOk="0" h="3644" w="2827">
                <a:moveTo>
                  <a:pt x="658" y="1"/>
                </a:moveTo>
                <a:cubicBezTo>
                  <a:pt x="614" y="1"/>
                  <a:pt x="571" y="2"/>
                  <a:pt x="527" y="5"/>
                </a:cubicBezTo>
                <a:cubicBezTo>
                  <a:pt x="393" y="12"/>
                  <a:pt x="264" y="33"/>
                  <a:pt x="141" y="63"/>
                </a:cubicBezTo>
                <a:cubicBezTo>
                  <a:pt x="36" y="852"/>
                  <a:pt x="1" y="1746"/>
                  <a:pt x="49" y="2762"/>
                </a:cubicBezTo>
                <a:cubicBezTo>
                  <a:pt x="216" y="2825"/>
                  <a:pt x="403" y="2874"/>
                  <a:pt x="605" y="2898"/>
                </a:cubicBezTo>
                <a:cubicBezTo>
                  <a:pt x="645" y="2904"/>
                  <a:pt x="686" y="2907"/>
                  <a:pt x="724" y="2908"/>
                </a:cubicBezTo>
                <a:cubicBezTo>
                  <a:pt x="1126" y="2716"/>
                  <a:pt x="1423" y="2293"/>
                  <a:pt x="1465" y="1780"/>
                </a:cubicBezTo>
                <a:cubicBezTo>
                  <a:pt x="1508" y="1263"/>
                  <a:pt x="1277" y="793"/>
                  <a:pt x="906" y="541"/>
                </a:cubicBezTo>
                <a:lnTo>
                  <a:pt x="906" y="541"/>
                </a:lnTo>
                <a:cubicBezTo>
                  <a:pt x="1447" y="622"/>
                  <a:pt x="1993" y="963"/>
                  <a:pt x="2536" y="1560"/>
                </a:cubicBezTo>
                <a:cubicBezTo>
                  <a:pt x="2287" y="2334"/>
                  <a:pt x="1942" y="2600"/>
                  <a:pt x="1936" y="2602"/>
                </a:cubicBezTo>
                <a:cubicBezTo>
                  <a:pt x="1922" y="2615"/>
                  <a:pt x="1590" y="2891"/>
                  <a:pt x="1734" y="3248"/>
                </a:cubicBezTo>
                <a:cubicBezTo>
                  <a:pt x="1822" y="3470"/>
                  <a:pt x="1953" y="3498"/>
                  <a:pt x="2081" y="3526"/>
                </a:cubicBezTo>
                <a:cubicBezTo>
                  <a:pt x="2163" y="3543"/>
                  <a:pt x="2248" y="3563"/>
                  <a:pt x="2345" y="3632"/>
                </a:cubicBezTo>
                <a:cubicBezTo>
                  <a:pt x="2356" y="3641"/>
                  <a:pt x="2371" y="3644"/>
                  <a:pt x="2383" y="3644"/>
                </a:cubicBezTo>
                <a:cubicBezTo>
                  <a:pt x="2402" y="3644"/>
                  <a:pt x="2423" y="3635"/>
                  <a:pt x="2436" y="3618"/>
                </a:cubicBezTo>
                <a:cubicBezTo>
                  <a:pt x="2457" y="3590"/>
                  <a:pt x="2450" y="3549"/>
                  <a:pt x="2420" y="3528"/>
                </a:cubicBezTo>
                <a:cubicBezTo>
                  <a:pt x="2301" y="3443"/>
                  <a:pt x="2194" y="3420"/>
                  <a:pt x="2107" y="3400"/>
                </a:cubicBezTo>
                <a:cubicBezTo>
                  <a:pt x="1987" y="3373"/>
                  <a:pt x="1916" y="3358"/>
                  <a:pt x="1853" y="3202"/>
                </a:cubicBezTo>
                <a:cubicBezTo>
                  <a:pt x="1744" y="2935"/>
                  <a:pt x="2006" y="2716"/>
                  <a:pt x="2015" y="2709"/>
                </a:cubicBezTo>
                <a:cubicBezTo>
                  <a:pt x="2034" y="2694"/>
                  <a:pt x="2430" y="2394"/>
                  <a:pt x="2695" y="1492"/>
                </a:cubicBezTo>
                <a:cubicBezTo>
                  <a:pt x="2699" y="1482"/>
                  <a:pt x="2704" y="1472"/>
                  <a:pt x="2712" y="1462"/>
                </a:cubicBezTo>
                <a:cubicBezTo>
                  <a:pt x="2716" y="1447"/>
                  <a:pt x="2719" y="1430"/>
                  <a:pt x="2720" y="1421"/>
                </a:cubicBezTo>
                <a:cubicBezTo>
                  <a:pt x="2723" y="1405"/>
                  <a:pt x="2724" y="1390"/>
                  <a:pt x="2727" y="1373"/>
                </a:cubicBezTo>
                <a:cubicBezTo>
                  <a:pt x="2761" y="1246"/>
                  <a:pt x="2794" y="1108"/>
                  <a:pt x="2819" y="958"/>
                </a:cubicBezTo>
                <a:cubicBezTo>
                  <a:pt x="2826" y="923"/>
                  <a:pt x="2802" y="889"/>
                  <a:pt x="2767" y="882"/>
                </a:cubicBezTo>
                <a:cubicBezTo>
                  <a:pt x="2763" y="881"/>
                  <a:pt x="2759" y="881"/>
                  <a:pt x="2755" y="881"/>
                </a:cubicBezTo>
                <a:cubicBezTo>
                  <a:pt x="2725" y="881"/>
                  <a:pt x="2697" y="903"/>
                  <a:pt x="2690" y="934"/>
                </a:cubicBezTo>
                <a:cubicBezTo>
                  <a:pt x="2689" y="946"/>
                  <a:pt x="2688" y="954"/>
                  <a:pt x="2685" y="965"/>
                </a:cubicBezTo>
                <a:cubicBezTo>
                  <a:pt x="2027" y="327"/>
                  <a:pt x="1347" y="1"/>
                  <a:pt x="6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0"/>
          <p:cNvSpPr/>
          <p:nvPr/>
        </p:nvSpPr>
        <p:spPr>
          <a:xfrm>
            <a:off x="7579318" y="2621383"/>
            <a:ext cx="72673" cy="52674"/>
          </a:xfrm>
          <a:custGeom>
            <a:rect b="b" l="l" r="r" t="t"/>
            <a:pathLst>
              <a:path extrusionOk="0" h="1341" w="1850">
                <a:moveTo>
                  <a:pt x="1012" y="1"/>
                </a:moveTo>
                <a:cubicBezTo>
                  <a:pt x="827" y="6"/>
                  <a:pt x="637" y="49"/>
                  <a:pt x="456" y="126"/>
                </a:cubicBezTo>
                <a:cubicBezTo>
                  <a:pt x="387" y="156"/>
                  <a:pt x="318" y="190"/>
                  <a:pt x="248" y="228"/>
                </a:cubicBezTo>
                <a:cubicBezTo>
                  <a:pt x="149" y="566"/>
                  <a:pt x="67" y="933"/>
                  <a:pt x="1" y="1325"/>
                </a:cubicBezTo>
                <a:cubicBezTo>
                  <a:pt x="33" y="1322"/>
                  <a:pt x="67" y="1321"/>
                  <a:pt x="98" y="1318"/>
                </a:cubicBezTo>
                <a:cubicBezTo>
                  <a:pt x="244" y="1308"/>
                  <a:pt x="381" y="1287"/>
                  <a:pt x="517" y="1287"/>
                </a:cubicBezTo>
                <a:cubicBezTo>
                  <a:pt x="537" y="1286"/>
                  <a:pt x="557" y="1286"/>
                  <a:pt x="577" y="1286"/>
                </a:cubicBezTo>
                <a:cubicBezTo>
                  <a:pt x="693" y="1286"/>
                  <a:pt x="808" y="1290"/>
                  <a:pt x="920" y="1304"/>
                </a:cubicBezTo>
                <a:cubicBezTo>
                  <a:pt x="1048" y="1311"/>
                  <a:pt x="1199" y="1340"/>
                  <a:pt x="1295" y="1340"/>
                </a:cubicBezTo>
                <a:lnTo>
                  <a:pt x="1377" y="1340"/>
                </a:lnTo>
                <a:cubicBezTo>
                  <a:pt x="1378" y="1340"/>
                  <a:pt x="1380" y="1340"/>
                  <a:pt x="1381" y="1340"/>
                </a:cubicBezTo>
                <a:cubicBezTo>
                  <a:pt x="1608" y="1340"/>
                  <a:pt x="1810" y="1063"/>
                  <a:pt x="1831" y="721"/>
                </a:cubicBezTo>
                <a:cubicBezTo>
                  <a:pt x="1850" y="443"/>
                  <a:pt x="1741" y="206"/>
                  <a:pt x="1578" y="125"/>
                </a:cubicBezTo>
                <a:cubicBezTo>
                  <a:pt x="1370" y="20"/>
                  <a:pt x="1203" y="1"/>
                  <a:pt x="1012" y="1"/>
                </a:cubicBezTo>
                <a:close/>
              </a:path>
            </a:pathLst>
          </a:custGeom>
          <a:solidFill>
            <a:srgbClr val="1E1A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40"/>
          <p:cNvSpPr/>
          <p:nvPr/>
        </p:nvSpPr>
        <p:spPr>
          <a:xfrm>
            <a:off x="7636788" y="2862549"/>
            <a:ext cx="109323" cy="34213"/>
          </a:xfrm>
          <a:custGeom>
            <a:rect b="b" l="l" r="r" t="t"/>
            <a:pathLst>
              <a:path extrusionOk="0" h="871" w="2783">
                <a:moveTo>
                  <a:pt x="2711" y="1"/>
                </a:moveTo>
                <a:cubicBezTo>
                  <a:pt x="2693" y="1"/>
                  <a:pt x="2675" y="8"/>
                  <a:pt x="2662" y="22"/>
                </a:cubicBezTo>
                <a:cubicBezTo>
                  <a:pt x="2655" y="29"/>
                  <a:pt x="2018" y="717"/>
                  <a:pt x="1230" y="739"/>
                </a:cubicBezTo>
                <a:cubicBezTo>
                  <a:pt x="1218" y="740"/>
                  <a:pt x="1206" y="740"/>
                  <a:pt x="1194" y="740"/>
                </a:cubicBezTo>
                <a:cubicBezTo>
                  <a:pt x="806" y="740"/>
                  <a:pt x="445" y="584"/>
                  <a:pt x="118" y="265"/>
                </a:cubicBezTo>
                <a:cubicBezTo>
                  <a:pt x="106" y="254"/>
                  <a:pt x="89" y="248"/>
                  <a:pt x="73" y="248"/>
                </a:cubicBezTo>
                <a:cubicBezTo>
                  <a:pt x="56" y="248"/>
                  <a:pt x="38" y="254"/>
                  <a:pt x="26" y="268"/>
                </a:cubicBezTo>
                <a:cubicBezTo>
                  <a:pt x="1" y="294"/>
                  <a:pt x="1" y="335"/>
                  <a:pt x="27" y="360"/>
                </a:cubicBezTo>
                <a:cubicBezTo>
                  <a:pt x="377" y="700"/>
                  <a:pt x="766" y="871"/>
                  <a:pt x="1186" y="871"/>
                </a:cubicBezTo>
                <a:lnTo>
                  <a:pt x="1233" y="871"/>
                </a:lnTo>
                <a:cubicBezTo>
                  <a:pt x="2077" y="844"/>
                  <a:pt x="2730" y="141"/>
                  <a:pt x="2758" y="110"/>
                </a:cubicBezTo>
                <a:cubicBezTo>
                  <a:pt x="2782" y="84"/>
                  <a:pt x="2781" y="43"/>
                  <a:pt x="2754" y="18"/>
                </a:cubicBezTo>
                <a:cubicBezTo>
                  <a:pt x="2742" y="6"/>
                  <a:pt x="2726" y="1"/>
                  <a:pt x="27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40"/>
          <p:cNvSpPr/>
          <p:nvPr/>
        </p:nvSpPr>
        <p:spPr>
          <a:xfrm>
            <a:off x="7689583" y="2816044"/>
            <a:ext cx="16734" cy="9270"/>
          </a:xfrm>
          <a:custGeom>
            <a:rect b="b" l="l" r="r" t="t"/>
            <a:pathLst>
              <a:path extrusionOk="0" h="236" w="426">
                <a:moveTo>
                  <a:pt x="139" y="0"/>
                </a:moveTo>
                <a:cubicBezTo>
                  <a:pt x="86" y="0"/>
                  <a:pt x="55" y="12"/>
                  <a:pt x="50" y="15"/>
                </a:cubicBezTo>
                <a:cubicBezTo>
                  <a:pt x="16" y="26"/>
                  <a:pt x="1" y="61"/>
                  <a:pt x="12" y="95"/>
                </a:cubicBezTo>
                <a:cubicBezTo>
                  <a:pt x="22" y="122"/>
                  <a:pt x="49" y="138"/>
                  <a:pt x="76" y="138"/>
                </a:cubicBezTo>
                <a:cubicBezTo>
                  <a:pt x="82" y="138"/>
                  <a:pt x="88" y="137"/>
                  <a:pt x="94" y="135"/>
                </a:cubicBezTo>
                <a:cubicBezTo>
                  <a:pt x="94" y="135"/>
                  <a:pt x="111" y="129"/>
                  <a:pt x="141" y="129"/>
                </a:cubicBezTo>
                <a:cubicBezTo>
                  <a:pt x="156" y="129"/>
                  <a:pt x="175" y="131"/>
                  <a:pt x="196" y="135"/>
                </a:cubicBezTo>
                <a:cubicBezTo>
                  <a:pt x="243" y="142"/>
                  <a:pt x="285" y="189"/>
                  <a:pt x="298" y="207"/>
                </a:cubicBezTo>
                <a:cubicBezTo>
                  <a:pt x="310" y="224"/>
                  <a:pt x="332" y="235"/>
                  <a:pt x="351" y="235"/>
                </a:cubicBezTo>
                <a:cubicBezTo>
                  <a:pt x="363" y="235"/>
                  <a:pt x="377" y="231"/>
                  <a:pt x="388" y="223"/>
                </a:cubicBezTo>
                <a:cubicBezTo>
                  <a:pt x="418" y="201"/>
                  <a:pt x="425" y="160"/>
                  <a:pt x="404" y="132"/>
                </a:cubicBezTo>
                <a:cubicBezTo>
                  <a:pt x="397" y="122"/>
                  <a:pt x="325" y="25"/>
                  <a:pt x="217" y="8"/>
                </a:cubicBezTo>
                <a:cubicBezTo>
                  <a:pt x="188" y="2"/>
                  <a:pt x="162" y="0"/>
                  <a:pt x="13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0"/>
          <p:cNvSpPr/>
          <p:nvPr/>
        </p:nvSpPr>
        <p:spPr>
          <a:xfrm>
            <a:off x="8043552" y="2383634"/>
            <a:ext cx="420755" cy="643051"/>
          </a:xfrm>
          <a:custGeom>
            <a:rect b="b" l="l" r="r" t="t"/>
            <a:pathLst>
              <a:path extrusionOk="0" h="16372" w="10711">
                <a:moveTo>
                  <a:pt x="2750" y="0"/>
                </a:moveTo>
                <a:cubicBezTo>
                  <a:pt x="1730" y="0"/>
                  <a:pt x="765" y="298"/>
                  <a:pt x="0" y="635"/>
                </a:cubicBezTo>
                <a:cubicBezTo>
                  <a:pt x="204" y="768"/>
                  <a:pt x="612" y="1065"/>
                  <a:pt x="1100" y="1600"/>
                </a:cubicBezTo>
                <a:cubicBezTo>
                  <a:pt x="1729" y="2294"/>
                  <a:pt x="2611" y="3530"/>
                  <a:pt x="3235" y="5490"/>
                </a:cubicBezTo>
                <a:cubicBezTo>
                  <a:pt x="3859" y="7451"/>
                  <a:pt x="3918" y="8992"/>
                  <a:pt x="3856" y="9939"/>
                </a:cubicBezTo>
                <a:cubicBezTo>
                  <a:pt x="3788" y="10970"/>
                  <a:pt x="3578" y="11527"/>
                  <a:pt x="3567" y="11551"/>
                </a:cubicBezTo>
                <a:cubicBezTo>
                  <a:pt x="3560" y="11571"/>
                  <a:pt x="3544" y="11584"/>
                  <a:pt x="3526" y="11591"/>
                </a:cubicBezTo>
                <a:cubicBezTo>
                  <a:pt x="4011" y="13098"/>
                  <a:pt x="4944" y="14530"/>
                  <a:pt x="5743" y="15584"/>
                </a:cubicBezTo>
                <a:cubicBezTo>
                  <a:pt x="6202" y="16190"/>
                  <a:pt x="6474" y="16371"/>
                  <a:pt x="6636" y="16371"/>
                </a:cubicBezTo>
                <a:cubicBezTo>
                  <a:pt x="6875" y="16371"/>
                  <a:pt x="6872" y="15977"/>
                  <a:pt x="6872" y="15977"/>
                </a:cubicBezTo>
                <a:cubicBezTo>
                  <a:pt x="6206" y="13770"/>
                  <a:pt x="10710" y="9656"/>
                  <a:pt x="7485" y="3351"/>
                </a:cubicBezTo>
                <a:cubicBezTo>
                  <a:pt x="6160" y="763"/>
                  <a:pt x="4384" y="0"/>
                  <a:pt x="27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0"/>
          <p:cNvSpPr/>
          <p:nvPr/>
        </p:nvSpPr>
        <p:spPr>
          <a:xfrm>
            <a:off x="8060836" y="2699467"/>
            <a:ext cx="48710" cy="51732"/>
          </a:xfrm>
          <a:custGeom>
            <a:rect b="b" l="l" r="r" t="t"/>
            <a:pathLst>
              <a:path extrusionOk="0" h="1317" w="1240">
                <a:moveTo>
                  <a:pt x="540" y="0"/>
                </a:moveTo>
                <a:cubicBezTo>
                  <a:pt x="283" y="0"/>
                  <a:pt x="54" y="137"/>
                  <a:pt x="41" y="146"/>
                </a:cubicBezTo>
                <a:cubicBezTo>
                  <a:pt x="12" y="164"/>
                  <a:pt x="0" y="204"/>
                  <a:pt x="20" y="234"/>
                </a:cubicBezTo>
                <a:cubicBezTo>
                  <a:pt x="33" y="254"/>
                  <a:pt x="55" y="265"/>
                  <a:pt x="77" y="265"/>
                </a:cubicBezTo>
                <a:cubicBezTo>
                  <a:pt x="87" y="265"/>
                  <a:pt x="98" y="262"/>
                  <a:pt x="108" y="256"/>
                </a:cubicBezTo>
                <a:cubicBezTo>
                  <a:pt x="111" y="255"/>
                  <a:pt x="320" y="132"/>
                  <a:pt x="541" y="132"/>
                </a:cubicBezTo>
                <a:cubicBezTo>
                  <a:pt x="621" y="132"/>
                  <a:pt x="702" y="148"/>
                  <a:pt x="776" y="191"/>
                </a:cubicBezTo>
                <a:cubicBezTo>
                  <a:pt x="999" y="324"/>
                  <a:pt x="1108" y="691"/>
                  <a:pt x="1088" y="1251"/>
                </a:cubicBezTo>
                <a:cubicBezTo>
                  <a:pt x="1088" y="1285"/>
                  <a:pt x="1117" y="1315"/>
                  <a:pt x="1152" y="1316"/>
                </a:cubicBezTo>
                <a:lnTo>
                  <a:pt x="1153" y="1316"/>
                </a:lnTo>
                <a:cubicBezTo>
                  <a:pt x="1189" y="1316"/>
                  <a:pt x="1217" y="1288"/>
                  <a:pt x="1219" y="1254"/>
                </a:cubicBezTo>
                <a:cubicBezTo>
                  <a:pt x="1240" y="634"/>
                  <a:pt x="1112" y="238"/>
                  <a:pt x="841" y="78"/>
                </a:cubicBezTo>
                <a:cubicBezTo>
                  <a:pt x="744" y="21"/>
                  <a:pt x="640" y="0"/>
                  <a:pt x="5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0"/>
          <p:cNvSpPr/>
          <p:nvPr/>
        </p:nvSpPr>
        <p:spPr>
          <a:xfrm>
            <a:off x="7562938" y="2388701"/>
            <a:ext cx="649183" cy="533147"/>
          </a:xfrm>
          <a:custGeom>
            <a:rect b="b" l="l" r="r" t="t"/>
            <a:pathLst>
              <a:path extrusionOk="0" h="13573" w="16526">
                <a:moveTo>
                  <a:pt x="9191" y="1"/>
                </a:moveTo>
                <a:cubicBezTo>
                  <a:pt x="5660" y="1"/>
                  <a:pt x="1714" y="2219"/>
                  <a:pt x="1033" y="3270"/>
                </a:cubicBezTo>
                <a:cubicBezTo>
                  <a:pt x="0" y="4865"/>
                  <a:pt x="869" y="5547"/>
                  <a:pt x="869" y="5547"/>
                </a:cubicBezTo>
                <a:cubicBezTo>
                  <a:pt x="1935" y="3666"/>
                  <a:pt x="3352" y="3334"/>
                  <a:pt x="4219" y="3334"/>
                </a:cubicBezTo>
                <a:cubicBezTo>
                  <a:pt x="4692" y="3334"/>
                  <a:pt x="5002" y="3433"/>
                  <a:pt x="5002" y="3433"/>
                </a:cubicBezTo>
                <a:cubicBezTo>
                  <a:pt x="5567" y="4592"/>
                  <a:pt x="6063" y="5431"/>
                  <a:pt x="6517" y="6045"/>
                </a:cubicBezTo>
                <a:cubicBezTo>
                  <a:pt x="6494" y="6033"/>
                  <a:pt x="6472" y="6025"/>
                  <a:pt x="6449" y="6016"/>
                </a:cubicBezTo>
                <a:cubicBezTo>
                  <a:pt x="6206" y="5923"/>
                  <a:pt x="5955" y="5875"/>
                  <a:pt x="5700" y="5865"/>
                </a:cubicBezTo>
                <a:cubicBezTo>
                  <a:pt x="5686" y="5865"/>
                  <a:pt x="5671" y="5865"/>
                  <a:pt x="5656" y="5865"/>
                </a:cubicBezTo>
                <a:cubicBezTo>
                  <a:pt x="5412" y="5865"/>
                  <a:pt x="5187" y="5889"/>
                  <a:pt x="4907" y="6011"/>
                </a:cubicBezTo>
                <a:cubicBezTo>
                  <a:pt x="4682" y="6110"/>
                  <a:pt x="4546" y="6464"/>
                  <a:pt x="4598" y="6803"/>
                </a:cubicBezTo>
                <a:cubicBezTo>
                  <a:pt x="4643" y="7081"/>
                  <a:pt x="4804" y="7264"/>
                  <a:pt x="4984" y="7264"/>
                </a:cubicBezTo>
                <a:cubicBezTo>
                  <a:pt x="4997" y="7264"/>
                  <a:pt x="5009" y="7263"/>
                  <a:pt x="5021" y="7262"/>
                </a:cubicBezTo>
                <a:lnTo>
                  <a:pt x="5077" y="7254"/>
                </a:lnTo>
                <a:cubicBezTo>
                  <a:pt x="5235" y="7233"/>
                  <a:pt x="5463" y="7199"/>
                  <a:pt x="5664" y="7195"/>
                </a:cubicBezTo>
                <a:cubicBezTo>
                  <a:pt x="5753" y="7190"/>
                  <a:pt x="5842" y="7187"/>
                  <a:pt x="5931" y="7187"/>
                </a:cubicBezTo>
                <a:cubicBezTo>
                  <a:pt x="6050" y="7187"/>
                  <a:pt x="6169" y="7192"/>
                  <a:pt x="6289" y="7204"/>
                </a:cubicBezTo>
                <a:cubicBezTo>
                  <a:pt x="6500" y="7223"/>
                  <a:pt x="6711" y="7259"/>
                  <a:pt x="6927" y="7295"/>
                </a:cubicBezTo>
                <a:cubicBezTo>
                  <a:pt x="7146" y="7324"/>
                  <a:pt x="7367" y="7376"/>
                  <a:pt x="7615" y="7386"/>
                </a:cubicBezTo>
                <a:lnTo>
                  <a:pt x="7619" y="7386"/>
                </a:lnTo>
                <a:cubicBezTo>
                  <a:pt x="7620" y="7386"/>
                  <a:pt x="7620" y="7386"/>
                  <a:pt x="7621" y="7386"/>
                </a:cubicBezTo>
                <a:cubicBezTo>
                  <a:pt x="7671" y="7386"/>
                  <a:pt x="7715" y="7334"/>
                  <a:pt x="7731" y="7264"/>
                </a:cubicBezTo>
                <a:cubicBezTo>
                  <a:pt x="8683" y="7890"/>
                  <a:pt x="9554" y="7728"/>
                  <a:pt x="10716" y="7977"/>
                </a:cubicBezTo>
                <a:cubicBezTo>
                  <a:pt x="11063" y="8051"/>
                  <a:pt x="11556" y="9555"/>
                  <a:pt x="11830" y="9555"/>
                </a:cubicBezTo>
                <a:cubicBezTo>
                  <a:pt x="11845" y="9555"/>
                  <a:pt x="11859" y="9551"/>
                  <a:pt x="11873" y="9541"/>
                </a:cubicBezTo>
                <a:cubicBezTo>
                  <a:pt x="12442" y="9136"/>
                  <a:pt x="12794" y="7407"/>
                  <a:pt x="12794" y="7407"/>
                </a:cubicBezTo>
                <a:cubicBezTo>
                  <a:pt x="12794" y="7407"/>
                  <a:pt x="12956" y="7359"/>
                  <a:pt x="13185" y="7359"/>
                </a:cubicBezTo>
                <a:cubicBezTo>
                  <a:pt x="13721" y="7359"/>
                  <a:pt x="14631" y="7621"/>
                  <a:pt x="14721" y="9370"/>
                </a:cubicBezTo>
                <a:cubicBezTo>
                  <a:pt x="14814" y="11157"/>
                  <a:pt x="13922" y="11389"/>
                  <a:pt x="13454" y="11389"/>
                </a:cubicBezTo>
                <a:cubicBezTo>
                  <a:pt x="13365" y="11389"/>
                  <a:pt x="13291" y="11381"/>
                  <a:pt x="13243" y="11373"/>
                </a:cubicBezTo>
                <a:cubicBezTo>
                  <a:pt x="13250" y="11340"/>
                  <a:pt x="13229" y="11308"/>
                  <a:pt x="13197" y="11299"/>
                </a:cubicBezTo>
                <a:lnTo>
                  <a:pt x="12456" y="11093"/>
                </a:lnTo>
                <a:cubicBezTo>
                  <a:pt x="12450" y="11091"/>
                  <a:pt x="12444" y="11090"/>
                  <a:pt x="12437" y="11090"/>
                </a:cubicBezTo>
                <a:cubicBezTo>
                  <a:pt x="12410" y="11090"/>
                  <a:pt x="12384" y="11109"/>
                  <a:pt x="12377" y="11138"/>
                </a:cubicBezTo>
                <a:cubicBezTo>
                  <a:pt x="12368" y="11173"/>
                  <a:pt x="12387" y="11209"/>
                  <a:pt x="12422" y="11217"/>
                </a:cubicBezTo>
                <a:lnTo>
                  <a:pt x="13164" y="11425"/>
                </a:lnTo>
                <a:cubicBezTo>
                  <a:pt x="13169" y="11427"/>
                  <a:pt x="13176" y="11427"/>
                  <a:pt x="13182" y="11427"/>
                </a:cubicBezTo>
                <a:lnTo>
                  <a:pt x="13185" y="11427"/>
                </a:lnTo>
                <a:lnTo>
                  <a:pt x="13288" y="13573"/>
                </a:lnTo>
                <a:cubicBezTo>
                  <a:pt x="14455" y="13345"/>
                  <a:pt x="15259" y="12568"/>
                  <a:pt x="15702" y="11458"/>
                </a:cubicBezTo>
                <a:cubicBezTo>
                  <a:pt x="15680" y="11439"/>
                  <a:pt x="15672" y="11407"/>
                  <a:pt x="15682" y="11379"/>
                </a:cubicBezTo>
                <a:cubicBezTo>
                  <a:pt x="15690" y="11356"/>
                  <a:pt x="16525" y="9112"/>
                  <a:pt x="15347" y="5405"/>
                </a:cubicBezTo>
                <a:cubicBezTo>
                  <a:pt x="14274" y="2040"/>
                  <a:pt x="12433" y="782"/>
                  <a:pt x="12093" y="574"/>
                </a:cubicBezTo>
                <a:cubicBezTo>
                  <a:pt x="12063" y="585"/>
                  <a:pt x="12037" y="598"/>
                  <a:pt x="12010" y="612"/>
                </a:cubicBezTo>
                <a:cubicBezTo>
                  <a:pt x="11160" y="179"/>
                  <a:pt x="10192" y="1"/>
                  <a:pt x="91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0"/>
          <p:cNvSpPr/>
          <p:nvPr/>
        </p:nvSpPr>
        <p:spPr>
          <a:xfrm>
            <a:off x="8060443" y="2734032"/>
            <a:ext cx="23844" cy="54049"/>
          </a:xfrm>
          <a:custGeom>
            <a:rect b="b" l="l" r="r" t="t"/>
            <a:pathLst>
              <a:path extrusionOk="0" h="1376" w="607">
                <a:moveTo>
                  <a:pt x="225" y="1"/>
                </a:moveTo>
                <a:cubicBezTo>
                  <a:pt x="207" y="1"/>
                  <a:pt x="188" y="8"/>
                  <a:pt x="175" y="23"/>
                </a:cubicBezTo>
                <a:cubicBezTo>
                  <a:pt x="158" y="41"/>
                  <a:pt x="1" y="224"/>
                  <a:pt x="39" y="398"/>
                </a:cubicBezTo>
                <a:cubicBezTo>
                  <a:pt x="59" y="484"/>
                  <a:pt x="121" y="551"/>
                  <a:pt x="224" y="593"/>
                </a:cubicBezTo>
                <a:cubicBezTo>
                  <a:pt x="408" y="670"/>
                  <a:pt x="446" y="732"/>
                  <a:pt x="453" y="763"/>
                </a:cubicBezTo>
                <a:cubicBezTo>
                  <a:pt x="465" y="819"/>
                  <a:pt x="397" y="896"/>
                  <a:pt x="329" y="967"/>
                </a:cubicBezTo>
                <a:cubicBezTo>
                  <a:pt x="231" y="1071"/>
                  <a:pt x="100" y="1213"/>
                  <a:pt x="235" y="1356"/>
                </a:cubicBezTo>
                <a:cubicBezTo>
                  <a:pt x="248" y="1370"/>
                  <a:pt x="265" y="1375"/>
                  <a:pt x="283" y="1375"/>
                </a:cubicBezTo>
                <a:cubicBezTo>
                  <a:pt x="299" y="1375"/>
                  <a:pt x="315" y="1370"/>
                  <a:pt x="327" y="1357"/>
                </a:cubicBezTo>
                <a:cubicBezTo>
                  <a:pt x="354" y="1333"/>
                  <a:pt x="354" y="1292"/>
                  <a:pt x="329" y="1265"/>
                </a:cubicBezTo>
                <a:cubicBezTo>
                  <a:pt x="286" y="1221"/>
                  <a:pt x="305" y="1183"/>
                  <a:pt x="425" y="1054"/>
                </a:cubicBezTo>
                <a:cubicBezTo>
                  <a:pt x="510" y="964"/>
                  <a:pt x="606" y="859"/>
                  <a:pt x="581" y="735"/>
                </a:cubicBezTo>
                <a:cubicBezTo>
                  <a:pt x="559" y="634"/>
                  <a:pt x="462" y="551"/>
                  <a:pt x="276" y="473"/>
                </a:cubicBezTo>
                <a:cubicBezTo>
                  <a:pt x="213" y="446"/>
                  <a:pt x="177" y="413"/>
                  <a:pt x="166" y="368"/>
                </a:cubicBezTo>
                <a:cubicBezTo>
                  <a:pt x="145" y="276"/>
                  <a:pt x="235" y="149"/>
                  <a:pt x="272" y="109"/>
                </a:cubicBezTo>
                <a:cubicBezTo>
                  <a:pt x="295" y="82"/>
                  <a:pt x="293" y="41"/>
                  <a:pt x="266" y="17"/>
                </a:cubicBezTo>
                <a:cubicBezTo>
                  <a:pt x="255" y="6"/>
                  <a:pt x="240" y="1"/>
                  <a:pt x="22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0"/>
          <p:cNvSpPr/>
          <p:nvPr/>
        </p:nvSpPr>
        <p:spPr>
          <a:xfrm>
            <a:off x="7411427" y="3270646"/>
            <a:ext cx="259736" cy="854419"/>
          </a:xfrm>
          <a:custGeom>
            <a:rect b="b" l="l" r="r" t="t"/>
            <a:pathLst>
              <a:path extrusionOk="0" h="21752" w="6612">
                <a:moveTo>
                  <a:pt x="6539" y="1"/>
                </a:moveTo>
                <a:cubicBezTo>
                  <a:pt x="6524" y="1"/>
                  <a:pt x="6508" y="6"/>
                  <a:pt x="6496" y="16"/>
                </a:cubicBezTo>
                <a:cubicBezTo>
                  <a:pt x="1" y="5807"/>
                  <a:pt x="2846" y="12956"/>
                  <a:pt x="2970" y="13256"/>
                </a:cubicBezTo>
                <a:cubicBezTo>
                  <a:pt x="3296" y="16060"/>
                  <a:pt x="3054" y="19500"/>
                  <a:pt x="2817" y="21752"/>
                </a:cubicBezTo>
                <a:cubicBezTo>
                  <a:pt x="2860" y="21705"/>
                  <a:pt x="2908" y="21667"/>
                  <a:pt x="2962" y="21633"/>
                </a:cubicBezTo>
                <a:cubicBezTo>
                  <a:pt x="3195" y="19372"/>
                  <a:pt x="3422" y="15995"/>
                  <a:pt x="3099" y="13231"/>
                </a:cubicBezTo>
                <a:cubicBezTo>
                  <a:pt x="3099" y="13228"/>
                  <a:pt x="3098" y="13221"/>
                  <a:pt x="3093" y="13215"/>
                </a:cubicBezTo>
                <a:cubicBezTo>
                  <a:pt x="3086" y="13197"/>
                  <a:pt x="2314" y="11381"/>
                  <a:pt x="2360" y="8870"/>
                </a:cubicBezTo>
                <a:cubicBezTo>
                  <a:pt x="2401" y="6554"/>
                  <a:pt x="3170" y="3156"/>
                  <a:pt x="6584" y="114"/>
                </a:cubicBezTo>
                <a:cubicBezTo>
                  <a:pt x="6609" y="89"/>
                  <a:pt x="6612" y="49"/>
                  <a:pt x="6588" y="22"/>
                </a:cubicBezTo>
                <a:cubicBezTo>
                  <a:pt x="6575" y="8"/>
                  <a:pt x="6557" y="1"/>
                  <a:pt x="65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0"/>
          <p:cNvSpPr/>
          <p:nvPr/>
        </p:nvSpPr>
        <p:spPr>
          <a:xfrm>
            <a:off x="8251550" y="3533179"/>
            <a:ext cx="534871" cy="389893"/>
          </a:xfrm>
          <a:custGeom>
            <a:rect b="b" l="l" r="r" t="t"/>
            <a:pathLst>
              <a:path extrusionOk="0" h="9926" w="13616">
                <a:moveTo>
                  <a:pt x="75" y="1"/>
                </a:moveTo>
                <a:cubicBezTo>
                  <a:pt x="69" y="1"/>
                  <a:pt x="63" y="1"/>
                  <a:pt x="56" y="3"/>
                </a:cubicBezTo>
                <a:cubicBezTo>
                  <a:pt x="21" y="13"/>
                  <a:pt x="1" y="48"/>
                  <a:pt x="12" y="84"/>
                </a:cubicBezTo>
                <a:cubicBezTo>
                  <a:pt x="24" y="123"/>
                  <a:pt x="888" y="3052"/>
                  <a:pt x="1929" y="6037"/>
                </a:cubicBezTo>
                <a:lnTo>
                  <a:pt x="1273" y="9925"/>
                </a:lnTo>
                <a:lnTo>
                  <a:pt x="3262" y="9277"/>
                </a:lnTo>
                <a:cubicBezTo>
                  <a:pt x="3272" y="9304"/>
                  <a:pt x="3296" y="9324"/>
                  <a:pt x="3323" y="9324"/>
                </a:cubicBezTo>
                <a:cubicBezTo>
                  <a:pt x="3326" y="9324"/>
                  <a:pt x="3331" y="9324"/>
                  <a:pt x="3336" y="9321"/>
                </a:cubicBezTo>
                <a:lnTo>
                  <a:pt x="13555" y="7270"/>
                </a:lnTo>
                <a:cubicBezTo>
                  <a:pt x="13594" y="7261"/>
                  <a:pt x="13616" y="7227"/>
                  <a:pt x="13608" y="7192"/>
                </a:cubicBezTo>
                <a:cubicBezTo>
                  <a:pt x="13602" y="7161"/>
                  <a:pt x="13575" y="7140"/>
                  <a:pt x="13545" y="7140"/>
                </a:cubicBezTo>
                <a:cubicBezTo>
                  <a:pt x="13541" y="7140"/>
                  <a:pt x="13536" y="7140"/>
                  <a:pt x="13532" y="7141"/>
                </a:cubicBezTo>
                <a:lnTo>
                  <a:pt x="3313" y="9192"/>
                </a:lnTo>
                <a:cubicBezTo>
                  <a:pt x="3307" y="9194"/>
                  <a:pt x="3303" y="9194"/>
                  <a:pt x="3300" y="9197"/>
                </a:cubicBezTo>
                <a:cubicBezTo>
                  <a:pt x="3225" y="9024"/>
                  <a:pt x="2996" y="8499"/>
                  <a:pt x="2743" y="7896"/>
                </a:cubicBezTo>
                <a:cubicBezTo>
                  <a:pt x="1424" y="4402"/>
                  <a:pt x="152" y="94"/>
                  <a:pt x="138" y="47"/>
                </a:cubicBezTo>
                <a:cubicBezTo>
                  <a:pt x="129" y="18"/>
                  <a:pt x="104" y="1"/>
                  <a:pt x="7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0"/>
          <p:cNvSpPr/>
          <p:nvPr/>
        </p:nvSpPr>
        <p:spPr>
          <a:xfrm>
            <a:off x="5887445" y="2702570"/>
            <a:ext cx="325220" cy="175974"/>
          </a:xfrm>
          <a:custGeom>
            <a:rect b="b" l="l" r="r" t="t"/>
            <a:pathLst>
              <a:path extrusionOk="0" h="4480" w="8279">
                <a:moveTo>
                  <a:pt x="7656" y="0"/>
                </a:moveTo>
                <a:cubicBezTo>
                  <a:pt x="6716" y="0"/>
                  <a:pt x="5958" y="621"/>
                  <a:pt x="5632" y="939"/>
                </a:cubicBezTo>
                <a:cubicBezTo>
                  <a:pt x="5654" y="989"/>
                  <a:pt x="5669" y="1043"/>
                  <a:pt x="5676" y="1097"/>
                </a:cubicBezTo>
                <a:cubicBezTo>
                  <a:pt x="5681" y="1114"/>
                  <a:pt x="5682" y="1125"/>
                  <a:pt x="5682" y="1135"/>
                </a:cubicBezTo>
                <a:cubicBezTo>
                  <a:pt x="5688" y="1152"/>
                  <a:pt x="5692" y="1171"/>
                  <a:pt x="5699" y="1186"/>
                </a:cubicBezTo>
                <a:cubicBezTo>
                  <a:pt x="5723" y="1253"/>
                  <a:pt x="5753" y="1316"/>
                  <a:pt x="5780" y="1383"/>
                </a:cubicBezTo>
                <a:cubicBezTo>
                  <a:pt x="5825" y="1490"/>
                  <a:pt x="5860" y="1596"/>
                  <a:pt x="5890" y="1705"/>
                </a:cubicBezTo>
                <a:cubicBezTo>
                  <a:pt x="6233" y="2080"/>
                  <a:pt x="6766" y="2496"/>
                  <a:pt x="7459" y="2496"/>
                </a:cubicBezTo>
                <a:cubicBezTo>
                  <a:pt x="7530" y="2496"/>
                  <a:pt x="7603" y="2491"/>
                  <a:pt x="7677" y="2482"/>
                </a:cubicBezTo>
                <a:cubicBezTo>
                  <a:pt x="7881" y="2458"/>
                  <a:pt x="8066" y="2409"/>
                  <a:pt x="8237" y="2345"/>
                </a:cubicBezTo>
                <a:cubicBezTo>
                  <a:pt x="8278" y="1507"/>
                  <a:pt x="8260" y="750"/>
                  <a:pt x="8195" y="70"/>
                </a:cubicBezTo>
                <a:cubicBezTo>
                  <a:pt x="8010" y="21"/>
                  <a:pt x="7830" y="0"/>
                  <a:pt x="7656" y="0"/>
                </a:cubicBezTo>
                <a:close/>
                <a:moveTo>
                  <a:pt x="2194" y="300"/>
                </a:moveTo>
                <a:cubicBezTo>
                  <a:pt x="934" y="300"/>
                  <a:pt x="0" y="1420"/>
                  <a:pt x="0" y="1420"/>
                </a:cubicBezTo>
                <a:cubicBezTo>
                  <a:pt x="0" y="1420"/>
                  <a:pt x="738" y="2794"/>
                  <a:pt x="1997" y="2794"/>
                </a:cubicBezTo>
                <a:cubicBezTo>
                  <a:pt x="2068" y="2794"/>
                  <a:pt x="2141" y="2790"/>
                  <a:pt x="2216" y="2781"/>
                </a:cubicBezTo>
                <a:cubicBezTo>
                  <a:pt x="3608" y="2609"/>
                  <a:pt x="4203" y="1363"/>
                  <a:pt x="4203" y="1363"/>
                </a:cubicBezTo>
                <a:cubicBezTo>
                  <a:pt x="3503" y="568"/>
                  <a:pt x="2810" y="300"/>
                  <a:pt x="2194" y="300"/>
                </a:cubicBezTo>
                <a:close/>
                <a:moveTo>
                  <a:pt x="3199" y="3925"/>
                </a:moveTo>
                <a:lnTo>
                  <a:pt x="3199" y="3925"/>
                </a:lnTo>
                <a:cubicBezTo>
                  <a:pt x="3869" y="4343"/>
                  <a:pt x="4456" y="4480"/>
                  <a:pt x="4938" y="4480"/>
                </a:cubicBezTo>
                <a:cubicBezTo>
                  <a:pt x="5836" y="4480"/>
                  <a:pt x="6364" y="4004"/>
                  <a:pt x="6364" y="4004"/>
                </a:cubicBezTo>
                <a:lnTo>
                  <a:pt x="3199" y="3925"/>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0"/>
          <p:cNvSpPr/>
          <p:nvPr/>
        </p:nvSpPr>
        <p:spPr>
          <a:xfrm>
            <a:off x="5409306" y="2403234"/>
            <a:ext cx="1075948" cy="1788850"/>
          </a:xfrm>
          <a:custGeom>
            <a:rect b="b" l="l" r="r" t="t"/>
            <a:pathLst>
              <a:path extrusionOk="0" h="45541" w="27390">
                <a:moveTo>
                  <a:pt x="19316" y="5802"/>
                </a:moveTo>
                <a:cubicBezTo>
                  <a:pt x="19301" y="5802"/>
                  <a:pt x="19286" y="5802"/>
                  <a:pt x="19272" y="5802"/>
                </a:cubicBezTo>
                <a:cubicBezTo>
                  <a:pt x="19081" y="5809"/>
                  <a:pt x="18915" y="5829"/>
                  <a:pt x="18703" y="5905"/>
                </a:cubicBezTo>
                <a:cubicBezTo>
                  <a:pt x="18539" y="5965"/>
                  <a:pt x="18423" y="6128"/>
                  <a:pt x="18430" y="6311"/>
                </a:cubicBezTo>
                <a:cubicBezTo>
                  <a:pt x="18439" y="6536"/>
                  <a:pt x="18622" y="6709"/>
                  <a:pt x="18843" y="6709"/>
                </a:cubicBezTo>
                <a:cubicBezTo>
                  <a:pt x="18849" y="6709"/>
                  <a:pt x="18855" y="6709"/>
                  <a:pt x="18861" y="6709"/>
                </a:cubicBezTo>
                <a:lnTo>
                  <a:pt x="18942" y="6706"/>
                </a:lnTo>
                <a:cubicBezTo>
                  <a:pt x="19038" y="6702"/>
                  <a:pt x="19189" y="6678"/>
                  <a:pt x="19317" y="6669"/>
                </a:cubicBezTo>
                <a:cubicBezTo>
                  <a:pt x="19448" y="6655"/>
                  <a:pt x="19583" y="6645"/>
                  <a:pt x="19720" y="6644"/>
                </a:cubicBezTo>
                <a:cubicBezTo>
                  <a:pt x="19749" y="6643"/>
                  <a:pt x="19779" y="6642"/>
                  <a:pt x="19808" y="6642"/>
                </a:cubicBezTo>
                <a:cubicBezTo>
                  <a:pt x="19915" y="6642"/>
                  <a:pt x="20023" y="6649"/>
                  <a:pt x="20137" y="6651"/>
                </a:cubicBezTo>
                <a:lnTo>
                  <a:pt x="20217" y="6651"/>
                </a:lnTo>
                <a:cubicBezTo>
                  <a:pt x="20169" y="6402"/>
                  <a:pt x="20113" y="6164"/>
                  <a:pt x="20054" y="5938"/>
                </a:cubicBezTo>
                <a:cubicBezTo>
                  <a:pt x="19979" y="5908"/>
                  <a:pt x="19901" y="5886"/>
                  <a:pt x="19823" y="5866"/>
                </a:cubicBezTo>
                <a:cubicBezTo>
                  <a:pt x="19658" y="5824"/>
                  <a:pt x="19488" y="5802"/>
                  <a:pt x="19316" y="5802"/>
                </a:cubicBezTo>
                <a:close/>
                <a:moveTo>
                  <a:pt x="14875" y="5741"/>
                </a:moveTo>
                <a:cubicBezTo>
                  <a:pt x="14834" y="5741"/>
                  <a:pt x="14793" y="5742"/>
                  <a:pt x="14751" y="5743"/>
                </a:cubicBezTo>
                <a:cubicBezTo>
                  <a:pt x="14497" y="5754"/>
                  <a:pt x="14246" y="5789"/>
                  <a:pt x="14001" y="5856"/>
                </a:cubicBezTo>
                <a:cubicBezTo>
                  <a:pt x="13760" y="5922"/>
                  <a:pt x="13520" y="6000"/>
                  <a:pt x="13303" y="6128"/>
                </a:cubicBezTo>
                <a:cubicBezTo>
                  <a:pt x="13083" y="6246"/>
                  <a:pt x="12884" y="6401"/>
                  <a:pt x="12717" y="6592"/>
                </a:cubicBezTo>
                <a:cubicBezTo>
                  <a:pt x="12698" y="6610"/>
                  <a:pt x="12689" y="6638"/>
                  <a:pt x="12690" y="6667"/>
                </a:cubicBezTo>
                <a:cubicBezTo>
                  <a:pt x="12691" y="6725"/>
                  <a:pt x="12738" y="6772"/>
                  <a:pt x="12796" y="6772"/>
                </a:cubicBezTo>
                <a:cubicBezTo>
                  <a:pt x="12798" y="6772"/>
                  <a:pt x="12801" y="6771"/>
                  <a:pt x="12803" y="6771"/>
                </a:cubicBezTo>
                <a:lnTo>
                  <a:pt x="12809" y="6771"/>
                </a:lnTo>
                <a:cubicBezTo>
                  <a:pt x="13056" y="6761"/>
                  <a:pt x="13276" y="6723"/>
                  <a:pt x="13496" y="6701"/>
                </a:cubicBezTo>
                <a:cubicBezTo>
                  <a:pt x="13714" y="6672"/>
                  <a:pt x="13926" y="6645"/>
                  <a:pt x="14136" y="6630"/>
                </a:cubicBezTo>
                <a:cubicBezTo>
                  <a:pt x="14297" y="6617"/>
                  <a:pt x="14457" y="6611"/>
                  <a:pt x="14616" y="6611"/>
                </a:cubicBezTo>
                <a:cubicBezTo>
                  <a:pt x="14665" y="6611"/>
                  <a:pt x="14714" y="6612"/>
                  <a:pt x="14763" y="6613"/>
                </a:cubicBezTo>
                <a:cubicBezTo>
                  <a:pt x="14962" y="6613"/>
                  <a:pt x="15188" y="6630"/>
                  <a:pt x="15348" y="6641"/>
                </a:cubicBezTo>
                <a:lnTo>
                  <a:pt x="15402" y="6644"/>
                </a:lnTo>
                <a:cubicBezTo>
                  <a:pt x="15412" y="6645"/>
                  <a:pt x="15422" y="6645"/>
                  <a:pt x="15432" y="6645"/>
                </a:cubicBezTo>
                <a:cubicBezTo>
                  <a:pt x="15616" y="6645"/>
                  <a:pt x="15783" y="6522"/>
                  <a:pt x="15832" y="6338"/>
                </a:cubicBezTo>
                <a:cubicBezTo>
                  <a:pt x="15893" y="6115"/>
                  <a:pt x="15761" y="5887"/>
                  <a:pt x="15539" y="5826"/>
                </a:cubicBezTo>
                <a:cubicBezTo>
                  <a:pt x="15296" y="5757"/>
                  <a:pt x="15090" y="5741"/>
                  <a:pt x="14875" y="5741"/>
                </a:cubicBezTo>
                <a:close/>
                <a:moveTo>
                  <a:pt x="7461" y="7541"/>
                </a:moveTo>
                <a:cubicBezTo>
                  <a:pt x="7361" y="7541"/>
                  <a:pt x="7257" y="7562"/>
                  <a:pt x="7161" y="7619"/>
                </a:cubicBezTo>
                <a:cubicBezTo>
                  <a:pt x="6889" y="7779"/>
                  <a:pt x="6762" y="8173"/>
                  <a:pt x="6783" y="8794"/>
                </a:cubicBezTo>
                <a:cubicBezTo>
                  <a:pt x="6785" y="8830"/>
                  <a:pt x="6813" y="8858"/>
                  <a:pt x="6848" y="8858"/>
                </a:cubicBezTo>
                <a:lnTo>
                  <a:pt x="6850" y="8858"/>
                </a:lnTo>
                <a:cubicBezTo>
                  <a:pt x="6885" y="8857"/>
                  <a:pt x="6913" y="8826"/>
                  <a:pt x="6912" y="8790"/>
                </a:cubicBezTo>
                <a:cubicBezTo>
                  <a:pt x="6892" y="8230"/>
                  <a:pt x="7001" y="7863"/>
                  <a:pt x="7225" y="7732"/>
                </a:cubicBezTo>
                <a:cubicBezTo>
                  <a:pt x="7298" y="7688"/>
                  <a:pt x="7380" y="7672"/>
                  <a:pt x="7460" y="7672"/>
                </a:cubicBezTo>
                <a:cubicBezTo>
                  <a:pt x="7681" y="7672"/>
                  <a:pt x="7889" y="7796"/>
                  <a:pt x="7892" y="7797"/>
                </a:cubicBezTo>
                <a:cubicBezTo>
                  <a:pt x="7902" y="7803"/>
                  <a:pt x="7914" y="7806"/>
                  <a:pt x="7925" y="7806"/>
                </a:cubicBezTo>
                <a:cubicBezTo>
                  <a:pt x="7947" y="7806"/>
                  <a:pt x="7969" y="7795"/>
                  <a:pt x="7980" y="7774"/>
                </a:cubicBezTo>
                <a:cubicBezTo>
                  <a:pt x="8000" y="7745"/>
                  <a:pt x="7991" y="7705"/>
                  <a:pt x="7960" y="7685"/>
                </a:cubicBezTo>
                <a:cubicBezTo>
                  <a:pt x="7948" y="7678"/>
                  <a:pt x="7718" y="7541"/>
                  <a:pt x="7461" y="7541"/>
                </a:cubicBezTo>
                <a:close/>
                <a:moveTo>
                  <a:pt x="7788" y="8423"/>
                </a:moveTo>
                <a:cubicBezTo>
                  <a:pt x="7773" y="8423"/>
                  <a:pt x="7758" y="8429"/>
                  <a:pt x="7745" y="8439"/>
                </a:cubicBezTo>
                <a:cubicBezTo>
                  <a:pt x="7718" y="8463"/>
                  <a:pt x="7717" y="8504"/>
                  <a:pt x="7740" y="8531"/>
                </a:cubicBezTo>
                <a:cubicBezTo>
                  <a:pt x="7774" y="8568"/>
                  <a:pt x="7867" y="8697"/>
                  <a:pt x="7846" y="8790"/>
                </a:cubicBezTo>
                <a:cubicBezTo>
                  <a:pt x="7836" y="8835"/>
                  <a:pt x="7800" y="8868"/>
                  <a:pt x="7737" y="8895"/>
                </a:cubicBezTo>
                <a:cubicBezTo>
                  <a:pt x="7550" y="8973"/>
                  <a:pt x="7454" y="9056"/>
                  <a:pt x="7433" y="9157"/>
                </a:cubicBezTo>
                <a:cubicBezTo>
                  <a:pt x="7406" y="9281"/>
                  <a:pt x="7503" y="9386"/>
                  <a:pt x="7588" y="9476"/>
                </a:cubicBezTo>
                <a:cubicBezTo>
                  <a:pt x="7706" y="9604"/>
                  <a:pt x="7724" y="9643"/>
                  <a:pt x="7683" y="9687"/>
                </a:cubicBezTo>
                <a:cubicBezTo>
                  <a:pt x="7659" y="9714"/>
                  <a:pt x="7660" y="9755"/>
                  <a:pt x="7684" y="9779"/>
                </a:cubicBezTo>
                <a:cubicBezTo>
                  <a:pt x="7697" y="9792"/>
                  <a:pt x="7713" y="9797"/>
                  <a:pt x="7730" y="9797"/>
                </a:cubicBezTo>
                <a:cubicBezTo>
                  <a:pt x="7747" y="9797"/>
                  <a:pt x="7762" y="9790"/>
                  <a:pt x="7776" y="9778"/>
                </a:cubicBezTo>
                <a:cubicBezTo>
                  <a:pt x="7914" y="9635"/>
                  <a:pt x="7781" y="9493"/>
                  <a:pt x="7683" y="9389"/>
                </a:cubicBezTo>
                <a:cubicBezTo>
                  <a:pt x="7616" y="9316"/>
                  <a:pt x="7547" y="9241"/>
                  <a:pt x="7560" y="9185"/>
                </a:cubicBezTo>
                <a:cubicBezTo>
                  <a:pt x="7564" y="9154"/>
                  <a:pt x="7604" y="9092"/>
                  <a:pt x="7788" y="9015"/>
                </a:cubicBezTo>
                <a:cubicBezTo>
                  <a:pt x="7892" y="8973"/>
                  <a:pt x="7953" y="8906"/>
                  <a:pt x="7973" y="8820"/>
                </a:cubicBezTo>
                <a:cubicBezTo>
                  <a:pt x="8013" y="8644"/>
                  <a:pt x="7854" y="8463"/>
                  <a:pt x="7837" y="8445"/>
                </a:cubicBezTo>
                <a:cubicBezTo>
                  <a:pt x="7824" y="8431"/>
                  <a:pt x="7806" y="8423"/>
                  <a:pt x="7788" y="8423"/>
                </a:cubicBezTo>
                <a:close/>
                <a:moveTo>
                  <a:pt x="14272" y="7501"/>
                </a:moveTo>
                <a:cubicBezTo>
                  <a:pt x="14266" y="7501"/>
                  <a:pt x="14260" y="7501"/>
                  <a:pt x="14255" y="7501"/>
                </a:cubicBezTo>
                <a:cubicBezTo>
                  <a:pt x="13778" y="7501"/>
                  <a:pt x="13320" y="7682"/>
                  <a:pt x="12947" y="7938"/>
                </a:cubicBezTo>
                <a:cubicBezTo>
                  <a:pt x="12653" y="8144"/>
                  <a:pt x="12401" y="8391"/>
                  <a:pt x="12186" y="8660"/>
                </a:cubicBezTo>
                <a:cubicBezTo>
                  <a:pt x="12097" y="8511"/>
                  <a:pt x="12005" y="8363"/>
                  <a:pt x="11908" y="8219"/>
                </a:cubicBezTo>
                <a:cubicBezTo>
                  <a:pt x="11890" y="8192"/>
                  <a:pt x="11859" y="8175"/>
                  <a:pt x="11827" y="8175"/>
                </a:cubicBezTo>
                <a:cubicBezTo>
                  <a:pt x="11818" y="8175"/>
                  <a:pt x="11809" y="8176"/>
                  <a:pt x="11800" y="8179"/>
                </a:cubicBezTo>
                <a:cubicBezTo>
                  <a:pt x="11749" y="8195"/>
                  <a:pt x="11719" y="8248"/>
                  <a:pt x="11735" y="8301"/>
                </a:cubicBezTo>
                <a:cubicBezTo>
                  <a:pt x="11813" y="8565"/>
                  <a:pt x="11905" y="8821"/>
                  <a:pt x="11998" y="9076"/>
                </a:cubicBezTo>
                <a:cubicBezTo>
                  <a:pt x="12007" y="9099"/>
                  <a:pt x="12021" y="9121"/>
                  <a:pt x="12039" y="9140"/>
                </a:cubicBezTo>
                <a:cubicBezTo>
                  <a:pt x="12073" y="9174"/>
                  <a:pt x="12117" y="9190"/>
                  <a:pt x="12162" y="9190"/>
                </a:cubicBezTo>
                <a:cubicBezTo>
                  <a:pt x="12207" y="9190"/>
                  <a:pt x="12253" y="9173"/>
                  <a:pt x="12288" y="9138"/>
                </a:cubicBezTo>
                <a:lnTo>
                  <a:pt x="12311" y="9114"/>
                </a:lnTo>
                <a:cubicBezTo>
                  <a:pt x="12598" y="8827"/>
                  <a:pt x="12895" y="8555"/>
                  <a:pt x="13223" y="8357"/>
                </a:cubicBezTo>
                <a:cubicBezTo>
                  <a:pt x="13547" y="8155"/>
                  <a:pt x="13902" y="8022"/>
                  <a:pt x="14266" y="8009"/>
                </a:cubicBezTo>
                <a:cubicBezTo>
                  <a:pt x="14290" y="8008"/>
                  <a:pt x="14316" y="8008"/>
                  <a:pt x="14341" y="8008"/>
                </a:cubicBezTo>
                <a:cubicBezTo>
                  <a:pt x="13900" y="8318"/>
                  <a:pt x="13659" y="8885"/>
                  <a:pt x="13820" y="9472"/>
                </a:cubicBezTo>
                <a:cubicBezTo>
                  <a:pt x="13934" y="9881"/>
                  <a:pt x="14242" y="10209"/>
                  <a:pt x="14631" y="10358"/>
                </a:cubicBezTo>
                <a:cubicBezTo>
                  <a:pt x="15703" y="10117"/>
                  <a:pt x="16240" y="9239"/>
                  <a:pt x="16351" y="9029"/>
                </a:cubicBezTo>
                <a:cubicBezTo>
                  <a:pt x="16357" y="9030"/>
                  <a:pt x="16362" y="9031"/>
                  <a:pt x="16368" y="9031"/>
                </a:cubicBezTo>
                <a:cubicBezTo>
                  <a:pt x="16384" y="9031"/>
                  <a:pt x="16400" y="9026"/>
                  <a:pt x="16415" y="9018"/>
                </a:cubicBezTo>
                <a:cubicBezTo>
                  <a:pt x="16462" y="8991"/>
                  <a:pt x="16477" y="8930"/>
                  <a:pt x="16450" y="8885"/>
                </a:cubicBezTo>
                <a:cubicBezTo>
                  <a:pt x="16230" y="8502"/>
                  <a:pt x="15927" y="8180"/>
                  <a:pt x="15558" y="7921"/>
                </a:cubicBezTo>
                <a:cubicBezTo>
                  <a:pt x="15194" y="7671"/>
                  <a:pt x="14744" y="7501"/>
                  <a:pt x="14272" y="7501"/>
                </a:cubicBezTo>
                <a:close/>
                <a:moveTo>
                  <a:pt x="17308" y="10508"/>
                </a:moveTo>
                <a:cubicBezTo>
                  <a:pt x="17287" y="10508"/>
                  <a:pt x="17262" y="10510"/>
                  <a:pt x="17234" y="10515"/>
                </a:cubicBezTo>
                <a:cubicBezTo>
                  <a:pt x="17127" y="10533"/>
                  <a:pt x="17055" y="10631"/>
                  <a:pt x="17047" y="10641"/>
                </a:cubicBezTo>
                <a:cubicBezTo>
                  <a:pt x="17026" y="10670"/>
                  <a:pt x="17033" y="10710"/>
                  <a:pt x="17063" y="10731"/>
                </a:cubicBezTo>
                <a:cubicBezTo>
                  <a:pt x="17074" y="10740"/>
                  <a:pt x="17089" y="10743"/>
                  <a:pt x="17100" y="10743"/>
                </a:cubicBezTo>
                <a:cubicBezTo>
                  <a:pt x="17120" y="10743"/>
                  <a:pt x="17141" y="10734"/>
                  <a:pt x="17154" y="10717"/>
                </a:cubicBezTo>
                <a:cubicBezTo>
                  <a:pt x="17165" y="10699"/>
                  <a:pt x="17210" y="10651"/>
                  <a:pt x="17255" y="10644"/>
                </a:cubicBezTo>
                <a:cubicBezTo>
                  <a:pt x="17276" y="10640"/>
                  <a:pt x="17294" y="10639"/>
                  <a:pt x="17309" y="10639"/>
                </a:cubicBezTo>
                <a:cubicBezTo>
                  <a:pt x="17338" y="10639"/>
                  <a:pt x="17355" y="10644"/>
                  <a:pt x="17357" y="10644"/>
                </a:cubicBezTo>
                <a:cubicBezTo>
                  <a:pt x="17364" y="10646"/>
                  <a:pt x="17372" y="10647"/>
                  <a:pt x="17379" y="10647"/>
                </a:cubicBezTo>
                <a:cubicBezTo>
                  <a:pt x="17405" y="10647"/>
                  <a:pt x="17431" y="10632"/>
                  <a:pt x="17439" y="10605"/>
                </a:cubicBezTo>
                <a:cubicBezTo>
                  <a:pt x="17452" y="10571"/>
                  <a:pt x="17434" y="10535"/>
                  <a:pt x="17401" y="10522"/>
                </a:cubicBezTo>
                <a:cubicBezTo>
                  <a:pt x="17396" y="10520"/>
                  <a:pt x="17363" y="10508"/>
                  <a:pt x="17308" y="10508"/>
                </a:cubicBezTo>
                <a:close/>
                <a:moveTo>
                  <a:pt x="16765" y="9868"/>
                </a:moveTo>
                <a:cubicBezTo>
                  <a:pt x="16753" y="9868"/>
                  <a:pt x="16741" y="9872"/>
                  <a:pt x="16731" y="9878"/>
                </a:cubicBezTo>
                <a:cubicBezTo>
                  <a:pt x="16722" y="9884"/>
                  <a:pt x="16534" y="10010"/>
                  <a:pt x="16489" y="10246"/>
                </a:cubicBezTo>
                <a:cubicBezTo>
                  <a:pt x="16455" y="10419"/>
                  <a:pt x="16504" y="10600"/>
                  <a:pt x="16636" y="10788"/>
                </a:cubicBezTo>
                <a:cubicBezTo>
                  <a:pt x="16647" y="10805"/>
                  <a:pt x="16668" y="10816"/>
                  <a:pt x="16688" y="10816"/>
                </a:cubicBezTo>
                <a:cubicBezTo>
                  <a:pt x="16701" y="10816"/>
                  <a:pt x="16715" y="10812"/>
                  <a:pt x="16725" y="10803"/>
                </a:cubicBezTo>
                <a:cubicBezTo>
                  <a:pt x="16756" y="10782"/>
                  <a:pt x="16763" y="10741"/>
                  <a:pt x="16742" y="10713"/>
                </a:cubicBezTo>
                <a:cubicBezTo>
                  <a:pt x="16632" y="10556"/>
                  <a:pt x="16589" y="10409"/>
                  <a:pt x="16616" y="10273"/>
                </a:cubicBezTo>
                <a:cubicBezTo>
                  <a:pt x="16651" y="10093"/>
                  <a:pt x="16801" y="9990"/>
                  <a:pt x="16803" y="9988"/>
                </a:cubicBezTo>
                <a:cubicBezTo>
                  <a:pt x="16832" y="9969"/>
                  <a:pt x="16842" y="9928"/>
                  <a:pt x="16821" y="9898"/>
                </a:cubicBezTo>
                <a:cubicBezTo>
                  <a:pt x="16808" y="9879"/>
                  <a:pt x="16787" y="9868"/>
                  <a:pt x="16765" y="9868"/>
                </a:cubicBezTo>
                <a:close/>
                <a:moveTo>
                  <a:pt x="19796" y="7204"/>
                </a:moveTo>
                <a:cubicBezTo>
                  <a:pt x="19106" y="7204"/>
                  <a:pt x="18427" y="7528"/>
                  <a:pt x="17770" y="8169"/>
                </a:cubicBezTo>
                <a:cubicBezTo>
                  <a:pt x="17769" y="8158"/>
                  <a:pt x="17768" y="8149"/>
                  <a:pt x="17765" y="8138"/>
                </a:cubicBezTo>
                <a:cubicBezTo>
                  <a:pt x="17758" y="8106"/>
                  <a:pt x="17730" y="8085"/>
                  <a:pt x="17699" y="8085"/>
                </a:cubicBezTo>
                <a:cubicBezTo>
                  <a:pt x="17696" y="8085"/>
                  <a:pt x="17692" y="8085"/>
                  <a:pt x="17688" y="8086"/>
                </a:cubicBezTo>
                <a:cubicBezTo>
                  <a:pt x="17653" y="8093"/>
                  <a:pt x="17630" y="8127"/>
                  <a:pt x="17636" y="8162"/>
                </a:cubicBezTo>
                <a:cubicBezTo>
                  <a:pt x="17871" y="9482"/>
                  <a:pt x="18416" y="9892"/>
                  <a:pt x="18435" y="9909"/>
                </a:cubicBezTo>
                <a:cubicBezTo>
                  <a:pt x="18445" y="9918"/>
                  <a:pt x="18707" y="10137"/>
                  <a:pt x="18601" y="10404"/>
                </a:cubicBezTo>
                <a:cubicBezTo>
                  <a:pt x="18537" y="10561"/>
                  <a:pt x="18467" y="10576"/>
                  <a:pt x="18346" y="10603"/>
                </a:cubicBezTo>
                <a:cubicBezTo>
                  <a:pt x="18260" y="10621"/>
                  <a:pt x="18152" y="10645"/>
                  <a:pt x="18032" y="10730"/>
                </a:cubicBezTo>
                <a:cubicBezTo>
                  <a:pt x="18002" y="10751"/>
                  <a:pt x="17997" y="10791"/>
                  <a:pt x="18017" y="10819"/>
                </a:cubicBezTo>
                <a:cubicBezTo>
                  <a:pt x="18028" y="10837"/>
                  <a:pt x="18048" y="10846"/>
                  <a:pt x="18069" y="10846"/>
                </a:cubicBezTo>
                <a:cubicBezTo>
                  <a:pt x="18082" y="10846"/>
                  <a:pt x="18096" y="10843"/>
                  <a:pt x="18106" y="10833"/>
                </a:cubicBezTo>
                <a:cubicBezTo>
                  <a:pt x="18203" y="10765"/>
                  <a:pt x="18290" y="10745"/>
                  <a:pt x="18372" y="10727"/>
                </a:cubicBezTo>
                <a:cubicBezTo>
                  <a:pt x="18499" y="10699"/>
                  <a:pt x="18632" y="10670"/>
                  <a:pt x="18720" y="10450"/>
                </a:cubicBezTo>
                <a:cubicBezTo>
                  <a:pt x="18863" y="10093"/>
                  <a:pt x="18530" y="9817"/>
                  <a:pt x="18513" y="9803"/>
                </a:cubicBezTo>
                <a:cubicBezTo>
                  <a:pt x="18509" y="9799"/>
                  <a:pt x="18165" y="9536"/>
                  <a:pt x="17915" y="8760"/>
                </a:cubicBezTo>
                <a:cubicBezTo>
                  <a:pt x="18458" y="8165"/>
                  <a:pt x="19004" y="7824"/>
                  <a:pt x="19546" y="7742"/>
                </a:cubicBezTo>
                <a:lnTo>
                  <a:pt x="19546" y="7742"/>
                </a:lnTo>
                <a:cubicBezTo>
                  <a:pt x="19174" y="7995"/>
                  <a:pt x="18945" y="8466"/>
                  <a:pt x="18987" y="8983"/>
                </a:cubicBezTo>
                <a:cubicBezTo>
                  <a:pt x="19030" y="9495"/>
                  <a:pt x="19327" y="9918"/>
                  <a:pt x="19729" y="10110"/>
                </a:cubicBezTo>
                <a:cubicBezTo>
                  <a:pt x="19767" y="10109"/>
                  <a:pt x="19806" y="10104"/>
                  <a:pt x="19846" y="10100"/>
                </a:cubicBezTo>
                <a:cubicBezTo>
                  <a:pt x="20050" y="10075"/>
                  <a:pt x="20235" y="10025"/>
                  <a:pt x="20408" y="9962"/>
                </a:cubicBezTo>
                <a:cubicBezTo>
                  <a:pt x="20457" y="8950"/>
                  <a:pt x="20419" y="8056"/>
                  <a:pt x="20316" y="7266"/>
                </a:cubicBezTo>
                <a:cubicBezTo>
                  <a:pt x="20191" y="7237"/>
                  <a:pt x="20062" y="7217"/>
                  <a:pt x="19928" y="7208"/>
                </a:cubicBezTo>
                <a:cubicBezTo>
                  <a:pt x="19884" y="7206"/>
                  <a:pt x="19840" y="7204"/>
                  <a:pt x="19796" y="7204"/>
                </a:cubicBezTo>
                <a:close/>
                <a:moveTo>
                  <a:pt x="13053" y="1"/>
                </a:moveTo>
                <a:cubicBezTo>
                  <a:pt x="5813" y="1"/>
                  <a:pt x="3731" y="5078"/>
                  <a:pt x="3157" y="6952"/>
                </a:cubicBezTo>
                <a:cubicBezTo>
                  <a:pt x="2581" y="8837"/>
                  <a:pt x="7363" y="13044"/>
                  <a:pt x="7363" y="13044"/>
                </a:cubicBezTo>
                <a:lnTo>
                  <a:pt x="7486" y="11052"/>
                </a:lnTo>
                <a:lnTo>
                  <a:pt x="7491" y="11052"/>
                </a:lnTo>
                <a:cubicBezTo>
                  <a:pt x="7495" y="11052"/>
                  <a:pt x="7502" y="11052"/>
                  <a:pt x="7508" y="11051"/>
                </a:cubicBezTo>
                <a:lnTo>
                  <a:pt x="8249" y="10844"/>
                </a:lnTo>
                <a:cubicBezTo>
                  <a:pt x="8284" y="10836"/>
                  <a:pt x="8304" y="10798"/>
                  <a:pt x="8294" y="10765"/>
                </a:cubicBezTo>
                <a:cubicBezTo>
                  <a:pt x="8286" y="10735"/>
                  <a:pt x="8259" y="10717"/>
                  <a:pt x="8231" y="10717"/>
                </a:cubicBezTo>
                <a:cubicBezTo>
                  <a:pt x="8226" y="10717"/>
                  <a:pt x="8220" y="10717"/>
                  <a:pt x="8215" y="10719"/>
                </a:cubicBezTo>
                <a:lnTo>
                  <a:pt x="7474" y="10925"/>
                </a:lnTo>
                <a:cubicBezTo>
                  <a:pt x="7441" y="10935"/>
                  <a:pt x="7420" y="10970"/>
                  <a:pt x="7428" y="11003"/>
                </a:cubicBezTo>
                <a:cubicBezTo>
                  <a:pt x="7366" y="11016"/>
                  <a:pt x="7261" y="11034"/>
                  <a:pt x="7136" y="11034"/>
                </a:cubicBezTo>
                <a:cubicBezTo>
                  <a:pt x="6646" y="11034"/>
                  <a:pt x="5837" y="10771"/>
                  <a:pt x="5950" y="8997"/>
                </a:cubicBezTo>
                <a:cubicBezTo>
                  <a:pt x="6053" y="7366"/>
                  <a:pt x="6805" y="6979"/>
                  <a:pt x="7447" y="6979"/>
                </a:cubicBezTo>
                <a:cubicBezTo>
                  <a:pt x="7600" y="6979"/>
                  <a:pt x="7747" y="7001"/>
                  <a:pt x="7877" y="7033"/>
                </a:cubicBezTo>
                <a:cubicBezTo>
                  <a:pt x="7877" y="7033"/>
                  <a:pt x="8523" y="7859"/>
                  <a:pt x="8478" y="8792"/>
                </a:cubicBezTo>
                <a:cubicBezTo>
                  <a:pt x="8459" y="9188"/>
                  <a:pt x="8733" y="9429"/>
                  <a:pt x="9061" y="9429"/>
                </a:cubicBezTo>
                <a:cubicBezTo>
                  <a:pt x="9502" y="9429"/>
                  <a:pt x="10040" y="8993"/>
                  <a:pt x="10091" y="7912"/>
                </a:cubicBezTo>
                <a:cubicBezTo>
                  <a:pt x="10180" y="6030"/>
                  <a:pt x="13369" y="6904"/>
                  <a:pt x="13185" y="3589"/>
                </a:cubicBezTo>
                <a:lnTo>
                  <a:pt x="13185" y="3589"/>
                </a:lnTo>
                <a:cubicBezTo>
                  <a:pt x="13185" y="3589"/>
                  <a:pt x="14327" y="4800"/>
                  <a:pt x="16448" y="4800"/>
                </a:cubicBezTo>
                <a:cubicBezTo>
                  <a:pt x="16949" y="4800"/>
                  <a:pt x="17505" y="4733"/>
                  <a:pt x="18113" y="4566"/>
                </a:cubicBezTo>
                <a:cubicBezTo>
                  <a:pt x="18320" y="4509"/>
                  <a:pt x="18505" y="4484"/>
                  <a:pt x="18671" y="4484"/>
                </a:cubicBezTo>
                <a:cubicBezTo>
                  <a:pt x="19986" y="4484"/>
                  <a:pt x="20089" y="6061"/>
                  <a:pt x="20089" y="6061"/>
                </a:cubicBezTo>
                <a:cubicBezTo>
                  <a:pt x="20089" y="6061"/>
                  <a:pt x="20531" y="64"/>
                  <a:pt x="13185" y="1"/>
                </a:cubicBezTo>
                <a:cubicBezTo>
                  <a:pt x="13141" y="1"/>
                  <a:pt x="13097" y="1"/>
                  <a:pt x="13053" y="1"/>
                </a:cubicBezTo>
                <a:close/>
                <a:moveTo>
                  <a:pt x="15371" y="11546"/>
                </a:moveTo>
                <a:cubicBezTo>
                  <a:pt x="15371" y="11546"/>
                  <a:pt x="15336" y="12020"/>
                  <a:pt x="15503" y="12510"/>
                </a:cubicBezTo>
                <a:cubicBezTo>
                  <a:pt x="15501" y="12501"/>
                  <a:pt x="15498" y="12494"/>
                  <a:pt x="15495" y="12486"/>
                </a:cubicBezTo>
                <a:cubicBezTo>
                  <a:pt x="15495" y="12486"/>
                  <a:pt x="15510" y="12485"/>
                  <a:pt x="15537" y="12485"/>
                </a:cubicBezTo>
                <a:cubicBezTo>
                  <a:pt x="15736" y="12485"/>
                  <a:pt x="16619" y="12517"/>
                  <a:pt x="17298" y="13057"/>
                </a:cubicBezTo>
                <a:cubicBezTo>
                  <a:pt x="17487" y="13207"/>
                  <a:pt x="17439" y="13469"/>
                  <a:pt x="17246" y="13562"/>
                </a:cubicBezTo>
                <a:cubicBezTo>
                  <a:pt x="18318" y="13343"/>
                  <a:pt x="18536" y="11624"/>
                  <a:pt x="18536" y="11624"/>
                </a:cubicBezTo>
                <a:lnTo>
                  <a:pt x="18536" y="11624"/>
                </a:lnTo>
                <a:cubicBezTo>
                  <a:pt x="18536" y="11624"/>
                  <a:pt x="18008" y="12100"/>
                  <a:pt x="17109" y="12100"/>
                </a:cubicBezTo>
                <a:cubicBezTo>
                  <a:pt x="16628" y="12100"/>
                  <a:pt x="16041" y="11964"/>
                  <a:pt x="15371" y="11546"/>
                </a:cubicBezTo>
                <a:close/>
                <a:moveTo>
                  <a:pt x="12544" y="14940"/>
                </a:moveTo>
                <a:lnTo>
                  <a:pt x="14637" y="17146"/>
                </a:lnTo>
                <a:lnTo>
                  <a:pt x="14274" y="15435"/>
                </a:lnTo>
                <a:lnTo>
                  <a:pt x="12544" y="14940"/>
                </a:lnTo>
                <a:close/>
                <a:moveTo>
                  <a:pt x="27317" y="25208"/>
                </a:moveTo>
                <a:cubicBezTo>
                  <a:pt x="27293" y="25208"/>
                  <a:pt x="27270" y="25221"/>
                  <a:pt x="27258" y="25243"/>
                </a:cubicBezTo>
                <a:cubicBezTo>
                  <a:pt x="25072" y="29520"/>
                  <a:pt x="24304" y="33942"/>
                  <a:pt x="24297" y="33986"/>
                </a:cubicBezTo>
                <a:cubicBezTo>
                  <a:pt x="24291" y="34021"/>
                  <a:pt x="24314" y="34055"/>
                  <a:pt x="24349" y="34061"/>
                </a:cubicBezTo>
                <a:lnTo>
                  <a:pt x="24361" y="34061"/>
                </a:lnTo>
                <a:cubicBezTo>
                  <a:pt x="24390" y="34061"/>
                  <a:pt x="24419" y="34038"/>
                  <a:pt x="24424" y="34007"/>
                </a:cubicBezTo>
                <a:cubicBezTo>
                  <a:pt x="24431" y="33963"/>
                  <a:pt x="25198" y="29562"/>
                  <a:pt x="27374" y="25302"/>
                </a:cubicBezTo>
                <a:cubicBezTo>
                  <a:pt x="27390" y="25270"/>
                  <a:pt x="27377" y="25231"/>
                  <a:pt x="27346" y="25214"/>
                </a:cubicBezTo>
                <a:cubicBezTo>
                  <a:pt x="27336" y="25210"/>
                  <a:pt x="27326" y="25208"/>
                  <a:pt x="27317" y="25208"/>
                </a:cubicBezTo>
                <a:close/>
                <a:moveTo>
                  <a:pt x="10029" y="39129"/>
                </a:moveTo>
                <a:lnTo>
                  <a:pt x="10029" y="39129"/>
                </a:lnTo>
                <a:cubicBezTo>
                  <a:pt x="10029" y="39129"/>
                  <a:pt x="10029" y="39129"/>
                  <a:pt x="10029" y="39129"/>
                </a:cubicBezTo>
                <a:lnTo>
                  <a:pt x="10029" y="39129"/>
                </a:lnTo>
                <a:cubicBezTo>
                  <a:pt x="10029" y="39129"/>
                  <a:pt x="10029" y="39129"/>
                  <a:pt x="10029" y="39129"/>
                </a:cubicBezTo>
                <a:close/>
                <a:moveTo>
                  <a:pt x="10029" y="39129"/>
                </a:moveTo>
                <a:lnTo>
                  <a:pt x="10029" y="39129"/>
                </a:lnTo>
                <a:cubicBezTo>
                  <a:pt x="10029" y="39129"/>
                  <a:pt x="10029" y="39129"/>
                  <a:pt x="10029" y="39129"/>
                </a:cubicBezTo>
                <a:lnTo>
                  <a:pt x="10029" y="39129"/>
                </a:lnTo>
                <a:lnTo>
                  <a:pt x="10029" y="39129"/>
                </a:lnTo>
                <a:cubicBezTo>
                  <a:pt x="10029" y="39129"/>
                  <a:pt x="10029" y="39129"/>
                  <a:pt x="10029" y="39129"/>
                </a:cubicBezTo>
                <a:close/>
                <a:moveTo>
                  <a:pt x="17992" y="22086"/>
                </a:moveTo>
                <a:cubicBezTo>
                  <a:pt x="17974" y="22086"/>
                  <a:pt x="17955" y="22093"/>
                  <a:pt x="17942" y="22108"/>
                </a:cubicBezTo>
                <a:cubicBezTo>
                  <a:pt x="17918" y="22134"/>
                  <a:pt x="17920" y="22175"/>
                  <a:pt x="17947" y="22200"/>
                </a:cubicBezTo>
                <a:cubicBezTo>
                  <a:pt x="24481" y="28021"/>
                  <a:pt x="21470" y="35227"/>
                  <a:pt x="21439" y="35299"/>
                </a:cubicBezTo>
                <a:cubicBezTo>
                  <a:pt x="21436" y="35305"/>
                  <a:pt x="21435" y="35312"/>
                  <a:pt x="21433" y="35316"/>
                </a:cubicBezTo>
                <a:cubicBezTo>
                  <a:pt x="21135" y="37881"/>
                  <a:pt x="21312" y="41060"/>
                  <a:pt x="21528" y="43377"/>
                </a:cubicBezTo>
                <a:cubicBezTo>
                  <a:pt x="21585" y="43424"/>
                  <a:pt x="21634" y="43484"/>
                  <a:pt x="21675" y="43549"/>
                </a:cubicBezTo>
                <a:cubicBezTo>
                  <a:pt x="21453" y="41228"/>
                  <a:pt x="21258" y="37960"/>
                  <a:pt x="21562" y="35341"/>
                </a:cubicBezTo>
                <a:cubicBezTo>
                  <a:pt x="21623" y="35199"/>
                  <a:pt x="22346" y="33403"/>
                  <a:pt x="22302" y="30957"/>
                </a:cubicBezTo>
                <a:cubicBezTo>
                  <a:pt x="22260" y="28614"/>
                  <a:pt x="21484" y="25176"/>
                  <a:pt x="18034" y="22102"/>
                </a:cubicBezTo>
                <a:cubicBezTo>
                  <a:pt x="18022" y="22091"/>
                  <a:pt x="18007" y="22086"/>
                  <a:pt x="17992" y="22086"/>
                </a:cubicBezTo>
                <a:close/>
                <a:moveTo>
                  <a:pt x="4182" y="27339"/>
                </a:moveTo>
                <a:cubicBezTo>
                  <a:pt x="4150" y="27339"/>
                  <a:pt x="4121" y="27360"/>
                  <a:pt x="4116" y="27392"/>
                </a:cubicBezTo>
                <a:cubicBezTo>
                  <a:pt x="3163" y="32802"/>
                  <a:pt x="47" y="37625"/>
                  <a:pt x="15" y="37672"/>
                </a:cubicBezTo>
                <a:cubicBezTo>
                  <a:pt x="2" y="37690"/>
                  <a:pt x="1" y="37714"/>
                  <a:pt x="9" y="37734"/>
                </a:cubicBezTo>
                <a:cubicBezTo>
                  <a:pt x="19" y="37754"/>
                  <a:pt x="37" y="37768"/>
                  <a:pt x="59" y="37771"/>
                </a:cubicBezTo>
                <a:lnTo>
                  <a:pt x="9890" y="39177"/>
                </a:lnTo>
                <a:lnTo>
                  <a:pt x="8907" y="45109"/>
                </a:lnTo>
                <a:cubicBezTo>
                  <a:pt x="8900" y="45145"/>
                  <a:pt x="8925" y="45177"/>
                  <a:pt x="8961" y="45183"/>
                </a:cubicBezTo>
                <a:lnTo>
                  <a:pt x="8970" y="45183"/>
                </a:lnTo>
                <a:cubicBezTo>
                  <a:pt x="9000" y="45183"/>
                  <a:pt x="9028" y="45160"/>
                  <a:pt x="9034" y="45128"/>
                </a:cubicBezTo>
                <a:lnTo>
                  <a:pt x="10029" y="39129"/>
                </a:lnTo>
                <a:lnTo>
                  <a:pt x="10029" y="39129"/>
                </a:lnTo>
                <a:cubicBezTo>
                  <a:pt x="10028" y="39129"/>
                  <a:pt x="10028" y="39130"/>
                  <a:pt x="10027" y="39132"/>
                </a:cubicBezTo>
                <a:lnTo>
                  <a:pt x="10027" y="39122"/>
                </a:lnTo>
                <a:lnTo>
                  <a:pt x="10027" y="39118"/>
                </a:lnTo>
                <a:cubicBezTo>
                  <a:pt x="10026" y="39115"/>
                  <a:pt x="10026" y="39112"/>
                  <a:pt x="10026" y="39110"/>
                </a:cubicBezTo>
                <a:cubicBezTo>
                  <a:pt x="10026" y="39106"/>
                  <a:pt x="10024" y="39105"/>
                  <a:pt x="10024" y="39103"/>
                </a:cubicBezTo>
                <a:cubicBezTo>
                  <a:pt x="10024" y="39101"/>
                  <a:pt x="10023" y="39099"/>
                  <a:pt x="10023" y="39098"/>
                </a:cubicBezTo>
                <a:cubicBezTo>
                  <a:pt x="10023" y="39094"/>
                  <a:pt x="10020" y="39092"/>
                  <a:pt x="10019" y="39091"/>
                </a:cubicBezTo>
                <a:cubicBezTo>
                  <a:pt x="10019" y="39091"/>
                  <a:pt x="10019" y="39089"/>
                  <a:pt x="10017" y="39086"/>
                </a:cubicBezTo>
                <a:lnTo>
                  <a:pt x="10012" y="39082"/>
                </a:lnTo>
                <a:lnTo>
                  <a:pt x="10009" y="39078"/>
                </a:lnTo>
                <a:cubicBezTo>
                  <a:pt x="10007" y="39078"/>
                  <a:pt x="10005" y="39077"/>
                  <a:pt x="10003" y="39075"/>
                </a:cubicBezTo>
                <a:cubicBezTo>
                  <a:pt x="10003" y="39072"/>
                  <a:pt x="10002" y="39072"/>
                  <a:pt x="10000" y="39071"/>
                </a:cubicBezTo>
                <a:cubicBezTo>
                  <a:pt x="9998" y="39069"/>
                  <a:pt x="9996" y="39069"/>
                  <a:pt x="9995" y="39068"/>
                </a:cubicBezTo>
                <a:cubicBezTo>
                  <a:pt x="9990" y="39065"/>
                  <a:pt x="9989" y="39064"/>
                  <a:pt x="9988" y="39064"/>
                </a:cubicBezTo>
                <a:cubicBezTo>
                  <a:pt x="9986" y="39062"/>
                  <a:pt x="9983" y="39062"/>
                  <a:pt x="9982" y="39062"/>
                </a:cubicBezTo>
                <a:cubicBezTo>
                  <a:pt x="9981" y="39062"/>
                  <a:pt x="9976" y="39061"/>
                  <a:pt x="9975" y="39061"/>
                </a:cubicBezTo>
                <a:lnTo>
                  <a:pt x="179" y="37658"/>
                </a:lnTo>
                <a:cubicBezTo>
                  <a:pt x="602" y="36985"/>
                  <a:pt x="3358" y="32455"/>
                  <a:pt x="4245" y="27414"/>
                </a:cubicBezTo>
                <a:cubicBezTo>
                  <a:pt x="4251" y="27379"/>
                  <a:pt x="4228" y="27347"/>
                  <a:pt x="4193" y="27339"/>
                </a:cubicBezTo>
                <a:cubicBezTo>
                  <a:pt x="4189" y="27339"/>
                  <a:pt x="4185" y="27339"/>
                  <a:pt x="4182" y="27339"/>
                </a:cubicBezTo>
                <a:close/>
                <a:moveTo>
                  <a:pt x="16442" y="41437"/>
                </a:moveTo>
                <a:cubicBezTo>
                  <a:pt x="16417" y="41437"/>
                  <a:pt x="16393" y="41452"/>
                  <a:pt x="16383" y="41476"/>
                </a:cubicBezTo>
                <a:cubicBezTo>
                  <a:pt x="16368" y="41507"/>
                  <a:pt x="16383" y="41547"/>
                  <a:pt x="16416" y="41561"/>
                </a:cubicBezTo>
                <a:cubicBezTo>
                  <a:pt x="19562" y="42928"/>
                  <a:pt x="20422" y="43960"/>
                  <a:pt x="20587" y="44587"/>
                </a:cubicBezTo>
                <a:cubicBezTo>
                  <a:pt x="20678" y="44927"/>
                  <a:pt x="20551" y="45105"/>
                  <a:pt x="20543" y="45113"/>
                </a:cubicBezTo>
                <a:cubicBezTo>
                  <a:pt x="20522" y="45142"/>
                  <a:pt x="20528" y="45183"/>
                  <a:pt x="20556" y="45204"/>
                </a:cubicBezTo>
                <a:cubicBezTo>
                  <a:pt x="20566" y="45215"/>
                  <a:pt x="20580" y="45218"/>
                  <a:pt x="20594" y="45218"/>
                </a:cubicBezTo>
                <a:cubicBezTo>
                  <a:pt x="20614" y="45218"/>
                  <a:pt x="20634" y="45210"/>
                  <a:pt x="20647" y="45193"/>
                </a:cubicBezTo>
                <a:cubicBezTo>
                  <a:pt x="20654" y="45184"/>
                  <a:pt x="20818" y="44963"/>
                  <a:pt x="20715" y="44563"/>
                </a:cubicBezTo>
                <a:cubicBezTo>
                  <a:pt x="20545" y="43908"/>
                  <a:pt x="19672" y="42834"/>
                  <a:pt x="16467" y="41442"/>
                </a:cubicBezTo>
                <a:cubicBezTo>
                  <a:pt x="16459" y="41439"/>
                  <a:pt x="16451" y="41437"/>
                  <a:pt x="16442" y="41437"/>
                </a:cubicBezTo>
                <a:close/>
                <a:moveTo>
                  <a:pt x="15284" y="41879"/>
                </a:moveTo>
                <a:cubicBezTo>
                  <a:pt x="15260" y="41879"/>
                  <a:pt x="15235" y="41893"/>
                  <a:pt x="15224" y="41916"/>
                </a:cubicBezTo>
                <a:cubicBezTo>
                  <a:pt x="15208" y="41949"/>
                  <a:pt x="15222" y="41987"/>
                  <a:pt x="15254" y="42004"/>
                </a:cubicBezTo>
                <a:cubicBezTo>
                  <a:pt x="18288" y="43441"/>
                  <a:pt x="18865" y="44383"/>
                  <a:pt x="18938" y="44816"/>
                </a:cubicBezTo>
                <a:cubicBezTo>
                  <a:pt x="18984" y="45082"/>
                  <a:pt x="18854" y="45212"/>
                  <a:pt x="18850" y="45218"/>
                </a:cubicBezTo>
                <a:cubicBezTo>
                  <a:pt x="18824" y="45244"/>
                  <a:pt x="18823" y="45283"/>
                  <a:pt x="18847" y="45310"/>
                </a:cubicBezTo>
                <a:cubicBezTo>
                  <a:pt x="18861" y="45323"/>
                  <a:pt x="18878" y="45330"/>
                  <a:pt x="18895" y="45330"/>
                </a:cubicBezTo>
                <a:cubicBezTo>
                  <a:pt x="18911" y="45330"/>
                  <a:pt x="18928" y="45324"/>
                  <a:pt x="18939" y="45310"/>
                </a:cubicBezTo>
                <a:cubicBezTo>
                  <a:pt x="18949" y="45303"/>
                  <a:pt x="19122" y="45135"/>
                  <a:pt x="19069" y="44801"/>
                </a:cubicBezTo>
                <a:cubicBezTo>
                  <a:pt x="18979" y="44241"/>
                  <a:pt x="18256" y="43280"/>
                  <a:pt x="15310" y="41885"/>
                </a:cubicBezTo>
                <a:cubicBezTo>
                  <a:pt x="15302" y="41881"/>
                  <a:pt x="15293" y="41879"/>
                  <a:pt x="15284" y="41879"/>
                </a:cubicBezTo>
                <a:close/>
                <a:moveTo>
                  <a:pt x="13878" y="42535"/>
                </a:moveTo>
                <a:cubicBezTo>
                  <a:pt x="13855" y="42535"/>
                  <a:pt x="13833" y="42548"/>
                  <a:pt x="13822" y="42571"/>
                </a:cubicBezTo>
                <a:cubicBezTo>
                  <a:pt x="13803" y="42602"/>
                  <a:pt x="13818" y="42642"/>
                  <a:pt x="13850" y="42657"/>
                </a:cubicBezTo>
                <a:cubicBezTo>
                  <a:pt x="16516" y="43993"/>
                  <a:pt x="16984" y="44726"/>
                  <a:pt x="17026" y="45044"/>
                </a:cubicBezTo>
                <a:cubicBezTo>
                  <a:pt x="17043" y="45181"/>
                  <a:pt x="16980" y="45241"/>
                  <a:pt x="16977" y="45245"/>
                </a:cubicBezTo>
                <a:cubicBezTo>
                  <a:pt x="16948" y="45268"/>
                  <a:pt x="16944" y="45306"/>
                  <a:pt x="16968" y="45334"/>
                </a:cubicBezTo>
                <a:cubicBezTo>
                  <a:pt x="16980" y="45350"/>
                  <a:pt x="16998" y="45358"/>
                  <a:pt x="17018" y="45358"/>
                </a:cubicBezTo>
                <a:cubicBezTo>
                  <a:pt x="17032" y="45358"/>
                  <a:pt x="17046" y="45353"/>
                  <a:pt x="17062" y="45347"/>
                </a:cubicBezTo>
                <a:cubicBezTo>
                  <a:pt x="17064" y="45341"/>
                  <a:pt x="17180" y="45246"/>
                  <a:pt x="17156" y="45040"/>
                </a:cubicBezTo>
                <a:cubicBezTo>
                  <a:pt x="17110" y="44618"/>
                  <a:pt x="16508" y="43844"/>
                  <a:pt x="13908" y="42543"/>
                </a:cubicBezTo>
                <a:cubicBezTo>
                  <a:pt x="13899" y="42537"/>
                  <a:pt x="13888" y="42535"/>
                  <a:pt x="13878" y="42535"/>
                </a:cubicBezTo>
                <a:close/>
                <a:moveTo>
                  <a:pt x="13596" y="44127"/>
                </a:moveTo>
                <a:cubicBezTo>
                  <a:pt x="13580" y="44127"/>
                  <a:pt x="13565" y="44132"/>
                  <a:pt x="13553" y="44143"/>
                </a:cubicBezTo>
                <a:cubicBezTo>
                  <a:pt x="12670" y="44930"/>
                  <a:pt x="11914" y="45102"/>
                  <a:pt x="11421" y="45102"/>
                </a:cubicBezTo>
                <a:cubicBezTo>
                  <a:pt x="11041" y="45102"/>
                  <a:pt x="10818" y="45000"/>
                  <a:pt x="10814" y="44997"/>
                </a:cubicBezTo>
                <a:cubicBezTo>
                  <a:pt x="10805" y="44993"/>
                  <a:pt x="10795" y="44991"/>
                  <a:pt x="10786" y="44991"/>
                </a:cubicBezTo>
                <a:cubicBezTo>
                  <a:pt x="10762" y="44991"/>
                  <a:pt x="10738" y="45005"/>
                  <a:pt x="10726" y="45027"/>
                </a:cubicBezTo>
                <a:cubicBezTo>
                  <a:pt x="10711" y="45060"/>
                  <a:pt x="10725" y="45098"/>
                  <a:pt x="10756" y="45113"/>
                </a:cubicBezTo>
                <a:cubicBezTo>
                  <a:pt x="10778" y="45125"/>
                  <a:pt x="11024" y="45238"/>
                  <a:pt x="11430" y="45238"/>
                </a:cubicBezTo>
                <a:cubicBezTo>
                  <a:pt x="11939" y="45238"/>
                  <a:pt x="12703" y="45059"/>
                  <a:pt x="13598" y="44276"/>
                </a:cubicBezTo>
                <a:cubicBezTo>
                  <a:pt x="13839" y="44470"/>
                  <a:pt x="14997" y="45379"/>
                  <a:pt x="15927" y="45538"/>
                </a:cubicBezTo>
                <a:cubicBezTo>
                  <a:pt x="15931" y="45538"/>
                  <a:pt x="15934" y="45541"/>
                  <a:pt x="15938" y="45541"/>
                </a:cubicBezTo>
                <a:cubicBezTo>
                  <a:pt x="15939" y="45541"/>
                  <a:pt x="15940" y="45541"/>
                  <a:pt x="15941" y="45541"/>
                </a:cubicBezTo>
                <a:cubicBezTo>
                  <a:pt x="15970" y="45541"/>
                  <a:pt x="15995" y="45519"/>
                  <a:pt x="16001" y="45487"/>
                </a:cubicBezTo>
                <a:cubicBezTo>
                  <a:pt x="16006" y="45452"/>
                  <a:pt x="15982" y="45418"/>
                  <a:pt x="15947" y="45413"/>
                </a:cubicBezTo>
                <a:cubicBezTo>
                  <a:pt x="14961" y="45244"/>
                  <a:pt x="13651" y="44154"/>
                  <a:pt x="13638" y="44141"/>
                </a:cubicBezTo>
                <a:cubicBezTo>
                  <a:pt x="13625" y="44132"/>
                  <a:pt x="13610" y="44127"/>
                  <a:pt x="13596" y="4412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0"/>
          <p:cNvSpPr/>
          <p:nvPr/>
        </p:nvSpPr>
        <p:spPr>
          <a:xfrm>
            <a:off x="6018019" y="2893657"/>
            <a:ext cx="79704" cy="43954"/>
          </a:xfrm>
          <a:custGeom>
            <a:rect b="b" l="l" r="r" t="t"/>
            <a:pathLst>
              <a:path extrusionOk="0" h="1119" w="2029">
                <a:moveTo>
                  <a:pt x="42" y="0"/>
                </a:moveTo>
                <a:cubicBezTo>
                  <a:pt x="15" y="0"/>
                  <a:pt x="1" y="1"/>
                  <a:pt x="1" y="1"/>
                </a:cubicBezTo>
                <a:cubicBezTo>
                  <a:pt x="178" y="696"/>
                  <a:pt x="782" y="972"/>
                  <a:pt x="782" y="972"/>
                </a:cubicBezTo>
                <a:cubicBezTo>
                  <a:pt x="1075" y="1080"/>
                  <a:pt x="1314" y="1118"/>
                  <a:pt x="1505" y="1118"/>
                </a:cubicBezTo>
                <a:cubicBezTo>
                  <a:pt x="1547" y="1118"/>
                  <a:pt x="1587" y="1116"/>
                  <a:pt x="1625" y="1113"/>
                </a:cubicBezTo>
                <a:cubicBezTo>
                  <a:pt x="1918" y="1088"/>
                  <a:pt x="2028" y="752"/>
                  <a:pt x="1802" y="573"/>
                </a:cubicBezTo>
                <a:cubicBezTo>
                  <a:pt x="1124" y="32"/>
                  <a:pt x="241" y="0"/>
                  <a:pt x="42" y="0"/>
                </a:cubicBezTo>
                <a:close/>
              </a:path>
            </a:pathLst>
          </a:custGeom>
          <a:solidFill>
            <a:srgbClr val="E95D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0"/>
          <p:cNvSpPr/>
          <p:nvPr/>
        </p:nvSpPr>
        <p:spPr>
          <a:xfrm>
            <a:off x="5715665" y="2495301"/>
            <a:ext cx="135878" cy="109120"/>
          </a:xfrm>
          <a:custGeom>
            <a:rect b="b" l="l" r="r" t="t"/>
            <a:pathLst>
              <a:path extrusionOk="0" h="2778" w="3459">
                <a:moveTo>
                  <a:pt x="1241" y="398"/>
                </a:moveTo>
                <a:cubicBezTo>
                  <a:pt x="1409" y="398"/>
                  <a:pt x="1673" y="469"/>
                  <a:pt x="1900" y="583"/>
                </a:cubicBezTo>
                <a:cubicBezTo>
                  <a:pt x="2422" y="846"/>
                  <a:pt x="2906" y="1484"/>
                  <a:pt x="2919" y="1787"/>
                </a:cubicBezTo>
                <a:cubicBezTo>
                  <a:pt x="2926" y="1940"/>
                  <a:pt x="2827" y="2025"/>
                  <a:pt x="2702" y="2025"/>
                </a:cubicBezTo>
                <a:cubicBezTo>
                  <a:pt x="2581" y="2025"/>
                  <a:pt x="2436" y="1945"/>
                  <a:pt x="2337" y="1772"/>
                </a:cubicBezTo>
                <a:cubicBezTo>
                  <a:pt x="2337" y="1772"/>
                  <a:pt x="2036" y="1316"/>
                  <a:pt x="1353" y="804"/>
                </a:cubicBezTo>
                <a:cubicBezTo>
                  <a:pt x="967" y="515"/>
                  <a:pt x="1024" y="398"/>
                  <a:pt x="1241" y="398"/>
                </a:cubicBezTo>
                <a:close/>
                <a:moveTo>
                  <a:pt x="1005" y="0"/>
                </a:moveTo>
                <a:cubicBezTo>
                  <a:pt x="366" y="0"/>
                  <a:pt x="0" y="343"/>
                  <a:pt x="618" y="687"/>
                </a:cubicBezTo>
                <a:cubicBezTo>
                  <a:pt x="618" y="687"/>
                  <a:pt x="1508" y="1262"/>
                  <a:pt x="2013" y="2288"/>
                </a:cubicBezTo>
                <a:cubicBezTo>
                  <a:pt x="2187" y="2640"/>
                  <a:pt x="2413" y="2778"/>
                  <a:pt x="2633" y="2778"/>
                </a:cubicBezTo>
                <a:cubicBezTo>
                  <a:pt x="3055" y="2778"/>
                  <a:pt x="3459" y="2275"/>
                  <a:pt x="3449" y="1808"/>
                </a:cubicBezTo>
                <a:cubicBezTo>
                  <a:pt x="3435" y="1097"/>
                  <a:pt x="2272" y="223"/>
                  <a:pt x="1411" y="43"/>
                </a:cubicBezTo>
                <a:cubicBezTo>
                  <a:pt x="1268" y="13"/>
                  <a:pt x="1131" y="0"/>
                  <a:pt x="10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0"/>
          <p:cNvSpPr/>
          <p:nvPr/>
        </p:nvSpPr>
        <p:spPr>
          <a:xfrm>
            <a:off x="6016251" y="3565308"/>
            <a:ext cx="1484211" cy="661750"/>
          </a:xfrm>
          <a:custGeom>
            <a:rect b="b" l="l" r="r" t="t"/>
            <a:pathLst>
              <a:path extrusionOk="0" h="16847" w="37783">
                <a:moveTo>
                  <a:pt x="13034" y="0"/>
                </a:moveTo>
                <a:cubicBezTo>
                  <a:pt x="12642" y="0"/>
                  <a:pt x="12294" y="248"/>
                  <a:pt x="12165" y="616"/>
                </a:cubicBezTo>
                <a:lnTo>
                  <a:pt x="7116" y="15001"/>
                </a:lnTo>
                <a:lnTo>
                  <a:pt x="1" y="15001"/>
                </a:lnTo>
                <a:lnTo>
                  <a:pt x="1" y="16846"/>
                </a:lnTo>
                <a:lnTo>
                  <a:pt x="31436" y="16846"/>
                </a:lnTo>
                <a:cubicBezTo>
                  <a:pt x="31826" y="16846"/>
                  <a:pt x="32174" y="16598"/>
                  <a:pt x="32305" y="16231"/>
                </a:cubicBezTo>
                <a:lnTo>
                  <a:pt x="37570" y="1227"/>
                </a:lnTo>
                <a:cubicBezTo>
                  <a:pt x="37783" y="627"/>
                  <a:pt x="37337" y="0"/>
                  <a:pt x="3670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0"/>
          <p:cNvSpPr/>
          <p:nvPr/>
        </p:nvSpPr>
        <p:spPr>
          <a:xfrm>
            <a:off x="6826284" y="3828312"/>
            <a:ext cx="144010" cy="141133"/>
          </a:xfrm>
          <a:custGeom>
            <a:rect b="b" l="l" r="r" t="t"/>
            <a:pathLst>
              <a:path extrusionOk="0" h="3593" w="3666">
                <a:moveTo>
                  <a:pt x="2166" y="0"/>
                </a:moveTo>
                <a:cubicBezTo>
                  <a:pt x="1580" y="0"/>
                  <a:pt x="949" y="367"/>
                  <a:pt x="555" y="999"/>
                </a:cubicBezTo>
                <a:cubicBezTo>
                  <a:pt x="0" y="1888"/>
                  <a:pt x="125" y="2966"/>
                  <a:pt x="831" y="3406"/>
                </a:cubicBezTo>
                <a:cubicBezTo>
                  <a:pt x="1034" y="3533"/>
                  <a:pt x="1264" y="3593"/>
                  <a:pt x="1501" y="3593"/>
                </a:cubicBezTo>
                <a:cubicBezTo>
                  <a:pt x="2087" y="3593"/>
                  <a:pt x="2718" y="3226"/>
                  <a:pt x="3111" y="2594"/>
                </a:cubicBezTo>
                <a:cubicBezTo>
                  <a:pt x="3666" y="1705"/>
                  <a:pt x="3543" y="628"/>
                  <a:pt x="2837" y="187"/>
                </a:cubicBezTo>
                <a:cubicBezTo>
                  <a:pt x="2633" y="60"/>
                  <a:pt x="2403" y="0"/>
                  <a:pt x="21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0"/>
          <p:cNvSpPr/>
          <p:nvPr/>
        </p:nvSpPr>
        <p:spPr>
          <a:xfrm>
            <a:off x="6276886" y="3562676"/>
            <a:ext cx="1221921" cy="642739"/>
          </a:xfrm>
          <a:custGeom>
            <a:rect b="b" l="l" r="r" t="t"/>
            <a:pathLst>
              <a:path extrusionOk="0" h="16363" w="31106">
                <a:moveTo>
                  <a:pt x="6399" y="1"/>
                </a:moveTo>
                <a:cubicBezTo>
                  <a:pt x="5981" y="1"/>
                  <a:pt x="5606" y="265"/>
                  <a:pt x="5468" y="660"/>
                </a:cubicBezTo>
                <a:lnTo>
                  <a:pt x="2286" y="9722"/>
                </a:lnTo>
                <a:cubicBezTo>
                  <a:pt x="2276" y="9756"/>
                  <a:pt x="2293" y="9792"/>
                  <a:pt x="2327" y="9805"/>
                </a:cubicBezTo>
                <a:cubicBezTo>
                  <a:pt x="2334" y="9807"/>
                  <a:pt x="2341" y="9808"/>
                  <a:pt x="2348" y="9808"/>
                </a:cubicBezTo>
                <a:cubicBezTo>
                  <a:pt x="2376" y="9808"/>
                  <a:pt x="2402" y="9792"/>
                  <a:pt x="2409" y="9766"/>
                </a:cubicBezTo>
                <a:lnTo>
                  <a:pt x="5589" y="704"/>
                </a:lnTo>
                <a:cubicBezTo>
                  <a:pt x="5710" y="361"/>
                  <a:pt x="6035" y="131"/>
                  <a:pt x="6399" y="131"/>
                </a:cubicBezTo>
                <a:cubicBezTo>
                  <a:pt x="6435" y="131"/>
                  <a:pt x="6464" y="101"/>
                  <a:pt x="6464" y="66"/>
                </a:cubicBezTo>
                <a:cubicBezTo>
                  <a:pt x="6464" y="29"/>
                  <a:pt x="6434" y="1"/>
                  <a:pt x="6399" y="1"/>
                </a:cubicBezTo>
                <a:close/>
                <a:moveTo>
                  <a:pt x="67" y="15003"/>
                </a:moveTo>
                <a:cubicBezTo>
                  <a:pt x="32" y="15003"/>
                  <a:pt x="1" y="15031"/>
                  <a:pt x="1" y="15068"/>
                </a:cubicBezTo>
                <a:cubicBezTo>
                  <a:pt x="1" y="15105"/>
                  <a:pt x="29" y="15133"/>
                  <a:pt x="67" y="15133"/>
                </a:cubicBezTo>
                <a:lnTo>
                  <a:pt x="24840" y="15133"/>
                </a:lnTo>
                <a:cubicBezTo>
                  <a:pt x="24876" y="15133"/>
                  <a:pt x="24904" y="15104"/>
                  <a:pt x="24904" y="15068"/>
                </a:cubicBezTo>
                <a:cubicBezTo>
                  <a:pt x="24904" y="15033"/>
                  <a:pt x="24876" y="15003"/>
                  <a:pt x="24838" y="15003"/>
                </a:cubicBezTo>
                <a:close/>
                <a:moveTo>
                  <a:pt x="11615" y="2"/>
                </a:moveTo>
                <a:cubicBezTo>
                  <a:pt x="11580" y="2"/>
                  <a:pt x="11550" y="30"/>
                  <a:pt x="11550" y="67"/>
                </a:cubicBezTo>
                <a:cubicBezTo>
                  <a:pt x="11550" y="103"/>
                  <a:pt x="11578" y="134"/>
                  <a:pt x="11615" y="134"/>
                </a:cubicBezTo>
                <a:lnTo>
                  <a:pt x="30068" y="134"/>
                </a:lnTo>
                <a:cubicBezTo>
                  <a:pt x="30348" y="134"/>
                  <a:pt x="30603" y="264"/>
                  <a:pt x="30766" y="494"/>
                </a:cubicBezTo>
                <a:cubicBezTo>
                  <a:pt x="30928" y="724"/>
                  <a:pt x="30968" y="1007"/>
                  <a:pt x="30876" y="1273"/>
                </a:cubicBezTo>
                <a:lnTo>
                  <a:pt x="25609" y="16275"/>
                </a:lnTo>
                <a:cubicBezTo>
                  <a:pt x="25597" y="16309"/>
                  <a:pt x="25614" y="16346"/>
                  <a:pt x="25648" y="16358"/>
                </a:cubicBezTo>
                <a:cubicBezTo>
                  <a:pt x="25655" y="16361"/>
                  <a:pt x="25662" y="16363"/>
                  <a:pt x="25670" y="16363"/>
                </a:cubicBezTo>
                <a:cubicBezTo>
                  <a:pt x="25698" y="16363"/>
                  <a:pt x="25722" y="16344"/>
                  <a:pt x="25730" y="16319"/>
                </a:cubicBezTo>
                <a:lnTo>
                  <a:pt x="30998" y="1315"/>
                </a:lnTo>
                <a:cubicBezTo>
                  <a:pt x="31105" y="1008"/>
                  <a:pt x="31060" y="681"/>
                  <a:pt x="30872" y="418"/>
                </a:cubicBezTo>
                <a:cubicBezTo>
                  <a:pt x="30685" y="155"/>
                  <a:pt x="30391" y="2"/>
                  <a:pt x="30067"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0"/>
          <p:cNvSpPr/>
          <p:nvPr/>
        </p:nvSpPr>
        <p:spPr>
          <a:xfrm>
            <a:off x="5409816" y="3045780"/>
            <a:ext cx="2984567" cy="174207"/>
          </a:xfrm>
          <a:custGeom>
            <a:rect b="b" l="l" r="r" t="t"/>
            <a:pathLst>
              <a:path extrusionOk="0" h="4435" w="75977">
                <a:moveTo>
                  <a:pt x="4504" y="1"/>
                </a:moveTo>
                <a:cubicBezTo>
                  <a:pt x="4491" y="1"/>
                  <a:pt x="4478" y="5"/>
                  <a:pt x="4467" y="13"/>
                </a:cubicBezTo>
                <a:cubicBezTo>
                  <a:pt x="4439" y="34"/>
                  <a:pt x="4432" y="75"/>
                  <a:pt x="4453" y="104"/>
                </a:cubicBezTo>
                <a:lnTo>
                  <a:pt x="6535" y="2905"/>
                </a:lnTo>
                <a:cubicBezTo>
                  <a:pt x="6551" y="3018"/>
                  <a:pt x="6630" y="3775"/>
                  <a:pt x="6097" y="4039"/>
                </a:cubicBezTo>
                <a:cubicBezTo>
                  <a:pt x="5993" y="4091"/>
                  <a:pt x="5886" y="4113"/>
                  <a:pt x="5780" y="4113"/>
                </a:cubicBezTo>
                <a:cubicBezTo>
                  <a:pt x="5325" y="4113"/>
                  <a:pt x="4892" y="3720"/>
                  <a:pt x="4842" y="3672"/>
                </a:cubicBezTo>
                <a:lnTo>
                  <a:pt x="2923" y="628"/>
                </a:lnTo>
                <a:cubicBezTo>
                  <a:pt x="2911" y="609"/>
                  <a:pt x="2890" y="599"/>
                  <a:pt x="2869" y="599"/>
                </a:cubicBezTo>
                <a:cubicBezTo>
                  <a:pt x="2857" y="599"/>
                  <a:pt x="2844" y="602"/>
                  <a:pt x="2833" y="609"/>
                </a:cubicBezTo>
                <a:cubicBezTo>
                  <a:pt x="2803" y="628"/>
                  <a:pt x="2795" y="669"/>
                  <a:pt x="2814" y="699"/>
                </a:cubicBezTo>
                <a:lnTo>
                  <a:pt x="4727" y="3734"/>
                </a:lnTo>
                <a:cubicBezTo>
                  <a:pt x="4727" y="3798"/>
                  <a:pt x="4699" y="4081"/>
                  <a:pt x="4181" y="4266"/>
                </a:cubicBezTo>
                <a:cubicBezTo>
                  <a:pt x="4109" y="4292"/>
                  <a:pt x="4036" y="4303"/>
                  <a:pt x="3963" y="4303"/>
                </a:cubicBezTo>
                <a:cubicBezTo>
                  <a:pt x="3455" y="4303"/>
                  <a:pt x="2987" y="3736"/>
                  <a:pt x="2974" y="3721"/>
                </a:cubicBezTo>
                <a:lnTo>
                  <a:pt x="1156" y="1145"/>
                </a:lnTo>
                <a:cubicBezTo>
                  <a:pt x="1143" y="1127"/>
                  <a:pt x="1124" y="1118"/>
                  <a:pt x="1104" y="1118"/>
                </a:cubicBezTo>
                <a:cubicBezTo>
                  <a:pt x="1091" y="1118"/>
                  <a:pt x="1078" y="1121"/>
                  <a:pt x="1067" y="1129"/>
                </a:cubicBezTo>
                <a:cubicBezTo>
                  <a:pt x="1036" y="1151"/>
                  <a:pt x="1029" y="1192"/>
                  <a:pt x="1050" y="1220"/>
                </a:cubicBezTo>
                <a:lnTo>
                  <a:pt x="2843" y="3757"/>
                </a:lnTo>
                <a:cubicBezTo>
                  <a:pt x="2644" y="3980"/>
                  <a:pt x="2418" y="4094"/>
                  <a:pt x="2168" y="4094"/>
                </a:cubicBezTo>
                <a:cubicBezTo>
                  <a:pt x="2151" y="4094"/>
                  <a:pt x="2133" y="4093"/>
                  <a:pt x="2115" y="4092"/>
                </a:cubicBezTo>
                <a:cubicBezTo>
                  <a:pt x="1159" y="4028"/>
                  <a:pt x="140" y="2408"/>
                  <a:pt x="129" y="2391"/>
                </a:cubicBezTo>
                <a:cubicBezTo>
                  <a:pt x="116" y="2372"/>
                  <a:pt x="95" y="2361"/>
                  <a:pt x="73" y="2361"/>
                </a:cubicBezTo>
                <a:cubicBezTo>
                  <a:pt x="62" y="2361"/>
                  <a:pt x="50" y="2364"/>
                  <a:pt x="39" y="2370"/>
                </a:cubicBezTo>
                <a:cubicBezTo>
                  <a:pt x="9" y="2390"/>
                  <a:pt x="0" y="2429"/>
                  <a:pt x="17" y="2461"/>
                </a:cubicBezTo>
                <a:cubicBezTo>
                  <a:pt x="60" y="2530"/>
                  <a:pt x="1083" y="4153"/>
                  <a:pt x="2107" y="4221"/>
                </a:cubicBezTo>
                <a:cubicBezTo>
                  <a:pt x="2129" y="4222"/>
                  <a:pt x="2150" y="4223"/>
                  <a:pt x="2172" y="4223"/>
                </a:cubicBezTo>
                <a:cubicBezTo>
                  <a:pt x="2453" y="4223"/>
                  <a:pt x="2705" y="4102"/>
                  <a:pt x="2923" y="3860"/>
                </a:cubicBezTo>
                <a:cubicBezTo>
                  <a:pt x="3066" y="4017"/>
                  <a:pt x="3486" y="4434"/>
                  <a:pt x="3960" y="4434"/>
                </a:cubicBezTo>
                <a:cubicBezTo>
                  <a:pt x="4047" y="4434"/>
                  <a:pt x="4134" y="4420"/>
                  <a:pt x="4224" y="4389"/>
                </a:cubicBezTo>
                <a:cubicBezTo>
                  <a:pt x="4668" y="4229"/>
                  <a:pt x="4802" y="3994"/>
                  <a:pt x="4840" y="3846"/>
                </a:cubicBezTo>
                <a:cubicBezTo>
                  <a:pt x="5009" y="3985"/>
                  <a:pt x="5376" y="4245"/>
                  <a:pt x="5775" y="4245"/>
                </a:cubicBezTo>
                <a:cubicBezTo>
                  <a:pt x="5900" y="4245"/>
                  <a:pt x="6028" y="4219"/>
                  <a:pt x="6153" y="4157"/>
                </a:cubicBezTo>
                <a:cubicBezTo>
                  <a:pt x="6680" y="3895"/>
                  <a:pt x="6694" y="3254"/>
                  <a:pt x="6674" y="2988"/>
                </a:cubicBezTo>
                <a:lnTo>
                  <a:pt x="6674" y="2988"/>
                </a:lnTo>
                <a:cubicBezTo>
                  <a:pt x="6792" y="3039"/>
                  <a:pt x="6989" y="3106"/>
                  <a:pt x="7191" y="3106"/>
                </a:cubicBezTo>
                <a:cubicBezTo>
                  <a:pt x="7296" y="3106"/>
                  <a:pt x="7403" y="3088"/>
                  <a:pt x="7502" y="3039"/>
                </a:cubicBezTo>
                <a:cubicBezTo>
                  <a:pt x="7704" y="2940"/>
                  <a:pt x="7830" y="2739"/>
                  <a:pt x="7879" y="2438"/>
                </a:cubicBezTo>
                <a:cubicBezTo>
                  <a:pt x="8029" y="1517"/>
                  <a:pt x="7466" y="846"/>
                  <a:pt x="7056" y="357"/>
                </a:cubicBezTo>
                <a:cubicBezTo>
                  <a:pt x="6995" y="285"/>
                  <a:pt x="6939" y="215"/>
                  <a:pt x="6885" y="147"/>
                </a:cubicBezTo>
                <a:cubicBezTo>
                  <a:pt x="6872" y="131"/>
                  <a:pt x="6853" y="124"/>
                  <a:pt x="6834" y="124"/>
                </a:cubicBezTo>
                <a:cubicBezTo>
                  <a:pt x="6820" y="124"/>
                  <a:pt x="6805" y="128"/>
                  <a:pt x="6793" y="138"/>
                </a:cubicBezTo>
                <a:cubicBezTo>
                  <a:pt x="6764" y="160"/>
                  <a:pt x="6759" y="201"/>
                  <a:pt x="6783" y="229"/>
                </a:cubicBezTo>
                <a:cubicBezTo>
                  <a:pt x="6835" y="296"/>
                  <a:pt x="6893" y="365"/>
                  <a:pt x="6955" y="440"/>
                </a:cubicBezTo>
                <a:cubicBezTo>
                  <a:pt x="7371" y="937"/>
                  <a:pt x="7889" y="1554"/>
                  <a:pt x="7749" y="2417"/>
                </a:cubicBezTo>
                <a:cubicBezTo>
                  <a:pt x="7707" y="2673"/>
                  <a:pt x="7605" y="2843"/>
                  <a:pt x="7444" y="2920"/>
                </a:cubicBezTo>
                <a:cubicBezTo>
                  <a:pt x="7364" y="2959"/>
                  <a:pt x="7277" y="2974"/>
                  <a:pt x="7189" y="2974"/>
                </a:cubicBezTo>
                <a:cubicBezTo>
                  <a:pt x="6942" y="2974"/>
                  <a:pt x="6695" y="2856"/>
                  <a:pt x="6639" y="2827"/>
                </a:cubicBezTo>
                <a:lnTo>
                  <a:pt x="4557" y="27"/>
                </a:lnTo>
                <a:cubicBezTo>
                  <a:pt x="4545" y="10"/>
                  <a:pt x="4524" y="1"/>
                  <a:pt x="4504" y="1"/>
                </a:cubicBezTo>
                <a:close/>
                <a:moveTo>
                  <a:pt x="71470" y="1"/>
                </a:moveTo>
                <a:cubicBezTo>
                  <a:pt x="71450" y="1"/>
                  <a:pt x="71431" y="10"/>
                  <a:pt x="71418" y="27"/>
                </a:cubicBezTo>
                <a:lnTo>
                  <a:pt x="69335" y="2828"/>
                </a:lnTo>
                <a:cubicBezTo>
                  <a:pt x="69280" y="2858"/>
                  <a:pt x="69030" y="2976"/>
                  <a:pt x="68783" y="2976"/>
                </a:cubicBezTo>
                <a:cubicBezTo>
                  <a:pt x="68696" y="2976"/>
                  <a:pt x="68609" y="2961"/>
                  <a:pt x="68532" y="2923"/>
                </a:cubicBezTo>
                <a:cubicBezTo>
                  <a:pt x="68370" y="2845"/>
                  <a:pt x="68267" y="2676"/>
                  <a:pt x="68225" y="2418"/>
                </a:cubicBezTo>
                <a:cubicBezTo>
                  <a:pt x="68086" y="1555"/>
                  <a:pt x="68604" y="938"/>
                  <a:pt x="69020" y="442"/>
                </a:cubicBezTo>
                <a:cubicBezTo>
                  <a:pt x="69080" y="367"/>
                  <a:pt x="69140" y="299"/>
                  <a:pt x="69192" y="231"/>
                </a:cubicBezTo>
                <a:cubicBezTo>
                  <a:pt x="69215" y="203"/>
                  <a:pt x="69211" y="162"/>
                  <a:pt x="69182" y="139"/>
                </a:cubicBezTo>
                <a:cubicBezTo>
                  <a:pt x="69170" y="130"/>
                  <a:pt x="69156" y="126"/>
                  <a:pt x="69142" y="126"/>
                </a:cubicBezTo>
                <a:cubicBezTo>
                  <a:pt x="69123" y="126"/>
                  <a:pt x="69103" y="134"/>
                  <a:pt x="69090" y="150"/>
                </a:cubicBezTo>
                <a:cubicBezTo>
                  <a:pt x="69037" y="215"/>
                  <a:pt x="68979" y="285"/>
                  <a:pt x="68918" y="357"/>
                </a:cubicBezTo>
                <a:cubicBezTo>
                  <a:pt x="68507" y="845"/>
                  <a:pt x="67946" y="1516"/>
                  <a:pt x="68096" y="2438"/>
                </a:cubicBezTo>
                <a:cubicBezTo>
                  <a:pt x="68145" y="2739"/>
                  <a:pt x="68271" y="2940"/>
                  <a:pt x="68472" y="3039"/>
                </a:cubicBezTo>
                <a:cubicBezTo>
                  <a:pt x="68571" y="3088"/>
                  <a:pt x="68679" y="3106"/>
                  <a:pt x="68785" y="3106"/>
                </a:cubicBezTo>
                <a:cubicBezTo>
                  <a:pt x="68988" y="3106"/>
                  <a:pt x="69183" y="3039"/>
                  <a:pt x="69300" y="2988"/>
                </a:cubicBezTo>
                <a:lnTo>
                  <a:pt x="69300" y="2988"/>
                </a:lnTo>
                <a:cubicBezTo>
                  <a:pt x="69281" y="3256"/>
                  <a:pt x="69296" y="3895"/>
                  <a:pt x="69822" y="4157"/>
                </a:cubicBezTo>
                <a:cubicBezTo>
                  <a:pt x="69947" y="4219"/>
                  <a:pt x="70075" y="4245"/>
                  <a:pt x="70200" y="4245"/>
                </a:cubicBezTo>
                <a:cubicBezTo>
                  <a:pt x="70598" y="4245"/>
                  <a:pt x="70966" y="3985"/>
                  <a:pt x="71135" y="3846"/>
                </a:cubicBezTo>
                <a:cubicBezTo>
                  <a:pt x="71173" y="3994"/>
                  <a:pt x="71307" y="4229"/>
                  <a:pt x="71752" y="4389"/>
                </a:cubicBezTo>
                <a:cubicBezTo>
                  <a:pt x="71839" y="4420"/>
                  <a:pt x="71928" y="4434"/>
                  <a:pt x="72015" y="4434"/>
                </a:cubicBezTo>
                <a:cubicBezTo>
                  <a:pt x="72489" y="4434"/>
                  <a:pt x="72907" y="4017"/>
                  <a:pt x="73052" y="3860"/>
                </a:cubicBezTo>
                <a:cubicBezTo>
                  <a:pt x="73270" y="4102"/>
                  <a:pt x="73523" y="4223"/>
                  <a:pt x="73804" y="4223"/>
                </a:cubicBezTo>
                <a:cubicBezTo>
                  <a:pt x="73825" y="4223"/>
                  <a:pt x="73846" y="4222"/>
                  <a:pt x="73868" y="4221"/>
                </a:cubicBezTo>
                <a:cubicBezTo>
                  <a:pt x="74892" y="4154"/>
                  <a:pt x="75914" y="2530"/>
                  <a:pt x="75956" y="2461"/>
                </a:cubicBezTo>
                <a:cubicBezTo>
                  <a:pt x="75976" y="2431"/>
                  <a:pt x="75968" y="2390"/>
                  <a:pt x="75935" y="2371"/>
                </a:cubicBezTo>
                <a:cubicBezTo>
                  <a:pt x="75925" y="2365"/>
                  <a:pt x="75913" y="2362"/>
                  <a:pt x="75901" y="2362"/>
                </a:cubicBezTo>
                <a:cubicBezTo>
                  <a:pt x="75879" y="2362"/>
                  <a:pt x="75858" y="2373"/>
                  <a:pt x="75846" y="2393"/>
                </a:cubicBezTo>
                <a:cubicBezTo>
                  <a:pt x="75835" y="2408"/>
                  <a:pt x="74816" y="4028"/>
                  <a:pt x="73860" y="4092"/>
                </a:cubicBezTo>
                <a:cubicBezTo>
                  <a:pt x="73841" y="4093"/>
                  <a:pt x="73822" y="4094"/>
                  <a:pt x="73803" y="4094"/>
                </a:cubicBezTo>
                <a:cubicBezTo>
                  <a:pt x="73555" y="4094"/>
                  <a:pt x="73330" y="3980"/>
                  <a:pt x="73132" y="3757"/>
                </a:cubicBezTo>
                <a:lnTo>
                  <a:pt x="74924" y="1220"/>
                </a:lnTo>
                <a:cubicBezTo>
                  <a:pt x="74945" y="1192"/>
                  <a:pt x="74938" y="1151"/>
                  <a:pt x="74908" y="1129"/>
                </a:cubicBezTo>
                <a:cubicBezTo>
                  <a:pt x="74897" y="1121"/>
                  <a:pt x="74884" y="1118"/>
                  <a:pt x="74871" y="1118"/>
                </a:cubicBezTo>
                <a:cubicBezTo>
                  <a:pt x="74851" y="1118"/>
                  <a:pt x="74830" y="1127"/>
                  <a:pt x="74817" y="1145"/>
                </a:cubicBezTo>
                <a:lnTo>
                  <a:pt x="72998" y="3721"/>
                </a:lnTo>
                <a:cubicBezTo>
                  <a:pt x="72978" y="3747"/>
                  <a:pt x="72516" y="4305"/>
                  <a:pt x="72012" y="4305"/>
                </a:cubicBezTo>
                <a:cubicBezTo>
                  <a:pt x="71940" y="4305"/>
                  <a:pt x="71867" y="4293"/>
                  <a:pt x="71794" y="4267"/>
                </a:cubicBezTo>
                <a:cubicBezTo>
                  <a:pt x="71276" y="4081"/>
                  <a:pt x="71248" y="3800"/>
                  <a:pt x="71248" y="3737"/>
                </a:cubicBezTo>
                <a:lnTo>
                  <a:pt x="73161" y="699"/>
                </a:lnTo>
                <a:cubicBezTo>
                  <a:pt x="73181" y="669"/>
                  <a:pt x="73172" y="628"/>
                  <a:pt x="73141" y="610"/>
                </a:cubicBezTo>
                <a:cubicBezTo>
                  <a:pt x="73130" y="603"/>
                  <a:pt x="73117" y="599"/>
                  <a:pt x="73105" y="599"/>
                </a:cubicBezTo>
                <a:cubicBezTo>
                  <a:pt x="73084" y="599"/>
                  <a:pt x="73063" y="610"/>
                  <a:pt x="73052" y="628"/>
                </a:cubicBezTo>
                <a:lnTo>
                  <a:pt x="71132" y="3673"/>
                </a:lnTo>
                <a:cubicBezTo>
                  <a:pt x="71083" y="3720"/>
                  <a:pt x="70651" y="4113"/>
                  <a:pt x="70195" y="4113"/>
                </a:cubicBezTo>
                <a:cubicBezTo>
                  <a:pt x="70089" y="4113"/>
                  <a:pt x="69982" y="4092"/>
                  <a:pt x="69878" y="4041"/>
                </a:cubicBezTo>
                <a:cubicBezTo>
                  <a:pt x="69346" y="3775"/>
                  <a:pt x="69424" y="3018"/>
                  <a:pt x="69440" y="2905"/>
                </a:cubicBezTo>
                <a:lnTo>
                  <a:pt x="71521" y="104"/>
                </a:lnTo>
                <a:cubicBezTo>
                  <a:pt x="71542" y="75"/>
                  <a:pt x="71535" y="34"/>
                  <a:pt x="71507" y="13"/>
                </a:cubicBezTo>
                <a:cubicBezTo>
                  <a:pt x="71496" y="5"/>
                  <a:pt x="71483" y="1"/>
                  <a:pt x="714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40"/>
          <p:cNvSpPr/>
          <p:nvPr/>
        </p:nvSpPr>
        <p:spPr>
          <a:xfrm rot="8881454">
            <a:off x="6404503" y="715629"/>
            <a:ext cx="84286" cy="84171"/>
          </a:xfrm>
          <a:custGeom>
            <a:rect b="b" l="l" r="r" t="t"/>
            <a:pathLst>
              <a:path extrusionOk="0" h="2189" w="2192">
                <a:moveTo>
                  <a:pt x="1096" y="266"/>
                </a:moveTo>
                <a:cubicBezTo>
                  <a:pt x="1553" y="266"/>
                  <a:pt x="1924" y="638"/>
                  <a:pt x="1924" y="1094"/>
                </a:cubicBezTo>
                <a:cubicBezTo>
                  <a:pt x="1924" y="1551"/>
                  <a:pt x="1553" y="1922"/>
                  <a:pt x="1096" y="1922"/>
                </a:cubicBezTo>
                <a:cubicBezTo>
                  <a:pt x="640" y="1922"/>
                  <a:pt x="268" y="1551"/>
                  <a:pt x="268" y="1094"/>
                </a:cubicBezTo>
                <a:cubicBezTo>
                  <a:pt x="268" y="638"/>
                  <a:pt x="640" y="266"/>
                  <a:pt x="1096" y="266"/>
                </a:cubicBezTo>
                <a:close/>
                <a:moveTo>
                  <a:pt x="1096" y="0"/>
                </a:moveTo>
                <a:cubicBezTo>
                  <a:pt x="493" y="0"/>
                  <a:pt x="1" y="491"/>
                  <a:pt x="1" y="1094"/>
                </a:cubicBezTo>
                <a:cubicBezTo>
                  <a:pt x="1" y="1698"/>
                  <a:pt x="493" y="2189"/>
                  <a:pt x="1096" y="2189"/>
                </a:cubicBezTo>
                <a:cubicBezTo>
                  <a:pt x="1699" y="2189"/>
                  <a:pt x="2191" y="1698"/>
                  <a:pt x="2191" y="1094"/>
                </a:cubicBezTo>
                <a:cubicBezTo>
                  <a:pt x="2191" y="491"/>
                  <a:pt x="1699" y="0"/>
                  <a:pt x="10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0"/>
          <p:cNvSpPr/>
          <p:nvPr/>
        </p:nvSpPr>
        <p:spPr>
          <a:xfrm>
            <a:off x="6748190" y="657001"/>
            <a:ext cx="221058" cy="201411"/>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0"/>
          <p:cNvSpPr/>
          <p:nvPr/>
        </p:nvSpPr>
        <p:spPr>
          <a:xfrm>
            <a:off x="6340873" y="979268"/>
            <a:ext cx="211537" cy="182731"/>
          </a:xfrm>
          <a:custGeom>
            <a:rect b="b" l="l" r="r" t="t"/>
            <a:pathLst>
              <a:path extrusionOk="0" h="9179" w="10626">
                <a:moveTo>
                  <a:pt x="0" y="1"/>
                </a:moveTo>
                <a:lnTo>
                  <a:pt x="2889" y="9179"/>
                </a:lnTo>
                <a:lnTo>
                  <a:pt x="10625" y="170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0"/>
          <p:cNvSpPr/>
          <p:nvPr/>
        </p:nvSpPr>
        <p:spPr>
          <a:xfrm rot="-8100000">
            <a:off x="4591709" y="-319238"/>
            <a:ext cx="969795" cy="837766"/>
          </a:xfrm>
          <a:custGeom>
            <a:rect b="b" l="l" r="r" t="t"/>
            <a:pathLst>
              <a:path extrusionOk="0" h="9179" w="10626">
                <a:moveTo>
                  <a:pt x="0" y="1"/>
                </a:moveTo>
                <a:lnTo>
                  <a:pt x="2889" y="9179"/>
                </a:lnTo>
                <a:lnTo>
                  <a:pt x="10625" y="1700"/>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4" name="Shape 9684"/>
        <p:cNvGrpSpPr/>
        <p:nvPr/>
      </p:nvGrpSpPr>
      <p:grpSpPr>
        <a:xfrm>
          <a:off x="0" y="0"/>
          <a:ext cx="0" cy="0"/>
          <a:chOff x="0" y="0"/>
          <a:chExt cx="0" cy="0"/>
        </a:xfrm>
      </p:grpSpPr>
      <p:grpSp>
        <p:nvGrpSpPr>
          <p:cNvPr id="9685" name="Google Shape;9685;p85"/>
          <p:cNvGrpSpPr/>
          <p:nvPr/>
        </p:nvGrpSpPr>
        <p:grpSpPr>
          <a:xfrm>
            <a:off x="1989449" y="4101269"/>
            <a:ext cx="374774" cy="346073"/>
            <a:chOff x="1989449" y="4282269"/>
            <a:chExt cx="374774" cy="346073"/>
          </a:xfrm>
        </p:grpSpPr>
        <p:sp>
          <p:nvSpPr>
            <p:cNvPr id="9686" name="Google Shape;9686;p85"/>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85"/>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85"/>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5"/>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5"/>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85"/>
          <p:cNvGrpSpPr/>
          <p:nvPr/>
        </p:nvGrpSpPr>
        <p:grpSpPr>
          <a:xfrm>
            <a:off x="2487439" y="4099740"/>
            <a:ext cx="198775" cy="348972"/>
            <a:chOff x="2487439" y="4280740"/>
            <a:chExt cx="198775" cy="348972"/>
          </a:xfrm>
        </p:grpSpPr>
        <p:sp>
          <p:nvSpPr>
            <p:cNvPr id="9692" name="Google Shape;9692;p85"/>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5"/>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5"/>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5"/>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85"/>
          <p:cNvGrpSpPr/>
          <p:nvPr/>
        </p:nvGrpSpPr>
        <p:grpSpPr>
          <a:xfrm>
            <a:off x="2810958" y="4092923"/>
            <a:ext cx="353145" cy="361873"/>
            <a:chOff x="2810958" y="4273923"/>
            <a:chExt cx="353145" cy="361873"/>
          </a:xfrm>
        </p:grpSpPr>
        <p:sp>
          <p:nvSpPr>
            <p:cNvPr id="9697" name="Google Shape;9697;p85"/>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5"/>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5"/>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5"/>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85"/>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85"/>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5"/>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4" name="Google Shape;9704;p85"/>
          <p:cNvGrpSpPr/>
          <p:nvPr/>
        </p:nvGrpSpPr>
        <p:grpSpPr>
          <a:xfrm>
            <a:off x="6275635" y="4101651"/>
            <a:ext cx="209383" cy="366778"/>
            <a:chOff x="6275635" y="4282651"/>
            <a:chExt cx="209383" cy="366778"/>
          </a:xfrm>
        </p:grpSpPr>
        <p:sp>
          <p:nvSpPr>
            <p:cNvPr id="9705" name="Google Shape;9705;p85"/>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85"/>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7" name="Google Shape;9707;p85"/>
          <p:cNvGrpSpPr/>
          <p:nvPr/>
        </p:nvGrpSpPr>
        <p:grpSpPr>
          <a:xfrm>
            <a:off x="6701186" y="4102033"/>
            <a:ext cx="280292" cy="366396"/>
            <a:chOff x="6701186" y="4283033"/>
            <a:chExt cx="280292" cy="366396"/>
          </a:xfrm>
        </p:grpSpPr>
        <p:sp>
          <p:nvSpPr>
            <p:cNvPr id="9708" name="Google Shape;9708;p85"/>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5"/>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85"/>
          <p:cNvGrpSpPr/>
          <p:nvPr/>
        </p:nvGrpSpPr>
        <p:grpSpPr>
          <a:xfrm>
            <a:off x="2609571" y="3643958"/>
            <a:ext cx="373627" cy="347347"/>
            <a:chOff x="2609571" y="3824958"/>
            <a:chExt cx="373627" cy="347347"/>
          </a:xfrm>
        </p:grpSpPr>
        <p:sp>
          <p:nvSpPr>
            <p:cNvPr id="9711" name="Google Shape;9711;p85"/>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5"/>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3" name="Google Shape;9713;p85"/>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14" name="Google Shape;9714;p85"/>
          <p:cNvGrpSpPr/>
          <p:nvPr/>
        </p:nvGrpSpPr>
        <p:grpSpPr>
          <a:xfrm>
            <a:off x="916127" y="3626056"/>
            <a:ext cx="221902" cy="380795"/>
            <a:chOff x="916127" y="3807056"/>
            <a:chExt cx="221902" cy="380795"/>
          </a:xfrm>
        </p:grpSpPr>
        <p:sp>
          <p:nvSpPr>
            <p:cNvPr id="9715" name="Google Shape;9715;p85"/>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85"/>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5"/>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5"/>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19" name="Google Shape;9719;p85"/>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5"/>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1" name="Google Shape;9721;p85"/>
          <p:cNvGrpSpPr/>
          <p:nvPr/>
        </p:nvGrpSpPr>
        <p:grpSpPr>
          <a:xfrm>
            <a:off x="3513010" y="3635134"/>
            <a:ext cx="362223" cy="361108"/>
            <a:chOff x="3513010" y="3816134"/>
            <a:chExt cx="362223" cy="361108"/>
          </a:xfrm>
        </p:grpSpPr>
        <p:sp>
          <p:nvSpPr>
            <p:cNvPr id="9722" name="Google Shape;9722;p85"/>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5"/>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5"/>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5"/>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6" name="Google Shape;9726;p85"/>
          <p:cNvGrpSpPr/>
          <p:nvPr/>
        </p:nvGrpSpPr>
        <p:grpSpPr>
          <a:xfrm>
            <a:off x="3950316" y="3639307"/>
            <a:ext cx="369805" cy="353782"/>
            <a:chOff x="3950316" y="3820307"/>
            <a:chExt cx="369805" cy="353782"/>
          </a:xfrm>
        </p:grpSpPr>
        <p:sp>
          <p:nvSpPr>
            <p:cNvPr id="9727" name="Google Shape;9727;p85"/>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85"/>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5"/>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85"/>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85"/>
          <p:cNvGrpSpPr/>
          <p:nvPr/>
        </p:nvGrpSpPr>
        <p:grpSpPr>
          <a:xfrm>
            <a:off x="1761909" y="3630961"/>
            <a:ext cx="307974" cy="371716"/>
            <a:chOff x="1761909" y="3811961"/>
            <a:chExt cx="307974" cy="371716"/>
          </a:xfrm>
        </p:grpSpPr>
        <p:sp>
          <p:nvSpPr>
            <p:cNvPr id="9732" name="Google Shape;9732;p85"/>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5"/>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5"/>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85"/>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85"/>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5"/>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5"/>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5"/>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85"/>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85"/>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85"/>
          <p:cNvGrpSpPr/>
          <p:nvPr/>
        </p:nvGrpSpPr>
        <p:grpSpPr>
          <a:xfrm>
            <a:off x="5373342" y="3627935"/>
            <a:ext cx="231395" cy="353145"/>
            <a:chOff x="5373342" y="3808935"/>
            <a:chExt cx="231395" cy="353145"/>
          </a:xfrm>
        </p:grpSpPr>
        <p:sp>
          <p:nvSpPr>
            <p:cNvPr id="9743" name="Google Shape;9743;p85"/>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85"/>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85"/>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5"/>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5"/>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5"/>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5"/>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85"/>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85"/>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2" name="Google Shape;9752;p85"/>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3" name="Google Shape;9753;p85"/>
          <p:cNvGrpSpPr/>
          <p:nvPr/>
        </p:nvGrpSpPr>
        <p:grpSpPr>
          <a:xfrm>
            <a:off x="5833775" y="3628445"/>
            <a:ext cx="235185" cy="352253"/>
            <a:chOff x="5833775" y="3809445"/>
            <a:chExt cx="235185" cy="352253"/>
          </a:xfrm>
        </p:grpSpPr>
        <p:sp>
          <p:nvSpPr>
            <p:cNvPr id="9754" name="Google Shape;9754;p85"/>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85"/>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85"/>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7" name="Google Shape;9757;p85"/>
          <p:cNvGrpSpPr/>
          <p:nvPr/>
        </p:nvGrpSpPr>
        <p:grpSpPr>
          <a:xfrm>
            <a:off x="4942472" y="3628318"/>
            <a:ext cx="238976" cy="352762"/>
            <a:chOff x="4942472" y="3809318"/>
            <a:chExt cx="238976" cy="352762"/>
          </a:xfrm>
        </p:grpSpPr>
        <p:sp>
          <p:nvSpPr>
            <p:cNvPr id="9758" name="Google Shape;9758;p85"/>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85"/>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85"/>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85"/>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85"/>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85"/>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85"/>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5" name="Google Shape;9765;p85"/>
          <p:cNvGrpSpPr/>
          <p:nvPr/>
        </p:nvGrpSpPr>
        <p:grpSpPr>
          <a:xfrm>
            <a:off x="6266525" y="3626788"/>
            <a:ext cx="260223" cy="353527"/>
            <a:chOff x="6266525" y="3807788"/>
            <a:chExt cx="260223" cy="353527"/>
          </a:xfrm>
        </p:grpSpPr>
        <p:sp>
          <p:nvSpPr>
            <p:cNvPr id="9766" name="Google Shape;9766;p85"/>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85"/>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85"/>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85"/>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0" name="Google Shape;9770;p85"/>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1" name="Google Shape;9771;p85"/>
          <p:cNvGrpSpPr/>
          <p:nvPr/>
        </p:nvGrpSpPr>
        <p:grpSpPr>
          <a:xfrm>
            <a:off x="7184363" y="3628604"/>
            <a:ext cx="202184" cy="352762"/>
            <a:chOff x="7184363" y="3809604"/>
            <a:chExt cx="202184" cy="352762"/>
          </a:xfrm>
        </p:grpSpPr>
        <p:sp>
          <p:nvSpPr>
            <p:cNvPr id="9772" name="Google Shape;9772;p85"/>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85"/>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85"/>
          <p:cNvGrpSpPr/>
          <p:nvPr/>
        </p:nvGrpSpPr>
        <p:grpSpPr>
          <a:xfrm>
            <a:off x="7571624" y="3627935"/>
            <a:ext cx="292047" cy="352762"/>
            <a:chOff x="7571624" y="3808935"/>
            <a:chExt cx="292047" cy="352762"/>
          </a:xfrm>
        </p:grpSpPr>
        <p:sp>
          <p:nvSpPr>
            <p:cNvPr id="9775" name="Google Shape;9775;p85"/>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85"/>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85"/>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85"/>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85"/>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85"/>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85"/>
          <p:cNvGrpSpPr/>
          <p:nvPr/>
        </p:nvGrpSpPr>
        <p:grpSpPr>
          <a:xfrm>
            <a:off x="2174559" y="3175116"/>
            <a:ext cx="364135" cy="359930"/>
            <a:chOff x="2174559" y="3356116"/>
            <a:chExt cx="364135" cy="359930"/>
          </a:xfrm>
        </p:grpSpPr>
        <p:sp>
          <p:nvSpPr>
            <p:cNvPr id="9782" name="Google Shape;9782;p85"/>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85"/>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4" name="Google Shape;9784;p85"/>
          <p:cNvGrpSpPr/>
          <p:nvPr/>
        </p:nvGrpSpPr>
        <p:grpSpPr>
          <a:xfrm>
            <a:off x="1731934" y="3174639"/>
            <a:ext cx="368371" cy="361554"/>
            <a:chOff x="1731934" y="3355639"/>
            <a:chExt cx="368371" cy="361554"/>
          </a:xfrm>
        </p:grpSpPr>
        <p:sp>
          <p:nvSpPr>
            <p:cNvPr id="9785" name="Google Shape;9785;p85"/>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85"/>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85"/>
          <p:cNvGrpSpPr/>
          <p:nvPr/>
        </p:nvGrpSpPr>
        <p:grpSpPr>
          <a:xfrm>
            <a:off x="3990517" y="3173173"/>
            <a:ext cx="279559" cy="363402"/>
            <a:chOff x="3990517" y="3354173"/>
            <a:chExt cx="279559" cy="363402"/>
          </a:xfrm>
        </p:grpSpPr>
        <p:sp>
          <p:nvSpPr>
            <p:cNvPr id="9788" name="Google Shape;9788;p85"/>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85"/>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85"/>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1" name="Google Shape;9791;p85"/>
          <p:cNvGrpSpPr/>
          <p:nvPr/>
        </p:nvGrpSpPr>
        <p:grpSpPr>
          <a:xfrm>
            <a:off x="3497847" y="3236374"/>
            <a:ext cx="379680" cy="237606"/>
            <a:chOff x="3497847" y="3417374"/>
            <a:chExt cx="379680" cy="237606"/>
          </a:xfrm>
        </p:grpSpPr>
        <p:sp>
          <p:nvSpPr>
            <p:cNvPr id="9792" name="Google Shape;9792;p85"/>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85"/>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85"/>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85"/>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85"/>
          <p:cNvGrpSpPr/>
          <p:nvPr/>
        </p:nvGrpSpPr>
        <p:grpSpPr>
          <a:xfrm>
            <a:off x="2612597" y="3186075"/>
            <a:ext cx="376271" cy="337982"/>
            <a:chOff x="2612597" y="3367075"/>
            <a:chExt cx="376271" cy="337982"/>
          </a:xfrm>
        </p:grpSpPr>
        <p:sp>
          <p:nvSpPr>
            <p:cNvPr id="9797" name="Google Shape;9797;p85"/>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85"/>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85"/>
          <p:cNvGrpSpPr/>
          <p:nvPr/>
        </p:nvGrpSpPr>
        <p:grpSpPr>
          <a:xfrm>
            <a:off x="3071914" y="3183431"/>
            <a:ext cx="343652" cy="342505"/>
            <a:chOff x="3071914" y="3364431"/>
            <a:chExt cx="343652" cy="342505"/>
          </a:xfrm>
        </p:grpSpPr>
        <p:sp>
          <p:nvSpPr>
            <p:cNvPr id="9800" name="Google Shape;9800;p85"/>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85"/>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85"/>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85"/>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85"/>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85"/>
          <p:cNvGrpSpPr/>
          <p:nvPr/>
        </p:nvGrpSpPr>
        <p:grpSpPr>
          <a:xfrm>
            <a:off x="897141" y="3178875"/>
            <a:ext cx="257962" cy="352762"/>
            <a:chOff x="897141" y="3359875"/>
            <a:chExt cx="257962" cy="352762"/>
          </a:xfrm>
        </p:grpSpPr>
        <p:sp>
          <p:nvSpPr>
            <p:cNvPr id="9806" name="Google Shape;9806;p85"/>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85"/>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85"/>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85"/>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85"/>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85"/>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85"/>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85"/>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4" name="Google Shape;9814;p85"/>
          <p:cNvGrpSpPr/>
          <p:nvPr/>
        </p:nvGrpSpPr>
        <p:grpSpPr>
          <a:xfrm>
            <a:off x="1333682" y="3163330"/>
            <a:ext cx="271213" cy="383088"/>
            <a:chOff x="1333682" y="3344330"/>
            <a:chExt cx="271213" cy="383088"/>
          </a:xfrm>
        </p:grpSpPr>
        <p:sp>
          <p:nvSpPr>
            <p:cNvPr id="9815" name="Google Shape;9815;p85"/>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85"/>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85"/>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85"/>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85"/>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85"/>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85"/>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85"/>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85"/>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85"/>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85"/>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6" name="Google Shape;9826;p85"/>
          <p:cNvGrpSpPr/>
          <p:nvPr/>
        </p:nvGrpSpPr>
        <p:grpSpPr>
          <a:xfrm>
            <a:off x="6664394" y="3165974"/>
            <a:ext cx="353113" cy="351998"/>
            <a:chOff x="6664394" y="3346974"/>
            <a:chExt cx="353113" cy="351998"/>
          </a:xfrm>
        </p:grpSpPr>
        <p:sp>
          <p:nvSpPr>
            <p:cNvPr id="9827" name="Google Shape;9827;p85"/>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85"/>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85"/>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85"/>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85"/>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2" name="Google Shape;9832;p85"/>
          <p:cNvGrpSpPr/>
          <p:nvPr/>
        </p:nvGrpSpPr>
        <p:grpSpPr>
          <a:xfrm>
            <a:off x="849741" y="1778307"/>
            <a:ext cx="399398" cy="375443"/>
            <a:chOff x="849741" y="1959307"/>
            <a:chExt cx="399398" cy="375443"/>
          </a:xfrm>
        </p:grpSpPr>
        <p:sp>
          <p:nvSpPr>
            <p:cNvPr id="9833" name="Google Shape;9833;p85"/>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85"/>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85"/>
          <p:cNvGrpSpPr/>
          <p:nvPr/>
        </p:nvGrpSpPr>
        <p:grpSpPr>
          <a:xfrm>
            <a:off x="1284212" y="1782766"/>
            <a:ext cx="379489" cy="366046"/>
            <a:chOff x="1284212" y="1963766"/>
            <a:chExt cx="379489" cy="366046"/>
          </a:xfrm>
        </p:grpSpPr>
        <p:sp>
          <p:nvSpPr>
            <p:cNvPr id="9836" name="Google Shape;9836;p85"/>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85"/>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8" name="Google Shape;9838;p85"/>
          <p:cNvGrpSpPr/>
          <p:nvPr/>
        </p:nvGrpSpPr>
        <p:grpSpPr>
          <a:xfrm>
            <a:off x="3037766" y="1788564"/>
            <a:ext cx="370219" cy="354928"/>
            <a:chOff x="3037766" y="1969564"/>
            <a:chExt cx="370219" cy="354928"/>
          </a:xfrm>
        </p:grpSpPr>
        <p:sp>
          <p:nvSpPr>
            <p:cNvPr id="9839" name="Google Shape;9839;p85"/>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85"/>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85"/>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85"/>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3" name="Google Shape;9843;p85"/>
          <p:cNvGrpSpPr/>
          <p:nvPr/>
        </p:nvGrpSpPr>
        <p:grpSpPr>
          <a:xfrm>
            <a:off x="3982553" y="1790730"/>
            <a:ext cx="304566" cy="350501"/>
            <a:chOff x="3982553" y="1971730"/>
            <a:chExt cx="304566" cy="350501"/>
          </a:xfrm>
        </p:grpSpPr>
        <p:sp>
          <p:nvSpPr>
            <p:cNvPr id="9844" name="Google Shape;9844;p85"/>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85"/>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85"/>
          <p:cNvGrpSpPr/>
          <p:nvPr/>
        </p:nvGrpSpPr>
        <p:grpSpPr>
          <a:xfrm>
            <a:off x="2567841" y="1813124"/>
            <a:ext cx="399812" cy="306477"/>
            <a:chOff x="2567841" y="1994124"/>
            <a:chExt cx="399812" cy="306477"/>
          </a:xfrm>
        </p:grpSpPr>
        <p:sp>
          <p:nvSpPr>
            <p:cNvPr id="9847" name="Google Shape;9847;p85"/>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85"/>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85"/>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0" name="Google Shape;9850;p85"/>
          <p:cNvGrpSpPr/>
          <p:nvPr/>
        </p:nvGrpSpPr>
        <p:grpSpPr>
          <a:xfrm>
            <a:off x="2212084" y="1779358"/>
            <a:ext cx="324698" cy="372863"/>
            <a:chOff x="2212084" y="1960358"/>
            <a:chExt cx="324698" cy="372863"/>
          </a:xfrm>
        </p:grpSpPr>
        <p:sp>
          <p:nvSpPr>
            <p:cNvPr id="9851" name="Google Shape;9851;p85"/>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85"/>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85"/>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85"/>
          <p:cNvGrpSpPr/>
          <p:nvPr/>
        </p:nvGrpSpPr>
        <p:grpSpPr>
          <a:xfrm>
            <a:off x="1805901" y="1779358"/>
            <a:ext cx="284847" cy="373627"/>
            <a:chOff x="1805901" y="1960358"/>
            <a:chExt cx="284847" cy="373627"/>
          </a:xfrm>
        </p:grpSpPr>
        <p:sp>
          <p:nvSpPr>
            <p:cNvPr id="9855" name="Google Shape;9855;p85"/>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85"/>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57" name="Google Shape;9857;p85"/>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85"/>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85"/>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0" name="Google Shape;9860;p85"/>
          <p:cNvGrpSpPr/>
          <p:nvPr/>
        </p:nvGrpSpPr>
        <p:grpSpPr>
          <a:xfrm>
            <a:off x="6656812" y="1848388"/>
            <a:ext cx="368690" cy="245793"/>
            <a:chOff x="6656812" y="2029388"/>
            <a:chExt cx="368690" cy="245793"/>
          </a:xfrm>
        </p:grpSpPr>
        <p:sp>
          <p:nvSpPr>
            <p:cNvPr id="9861" name="Google Shape;9861;p85"/>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85"/>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85"/>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85"/>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85"/>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85"/>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85"/>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85"/>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85"/>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85"/>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1" name="Google Shape;9871;p85"/>
          <p:cNvGrpSpPr/>
          <p:nvPr/>
        </p:nvGrpSpPr>
        <p:grpSpPr>
          <a:xfrm>
            <a:off x="4869651" y="1831218"/>
            <a:ext cx="376654" cy="281566"/>
            <a:chOff x="4869651" y="2012218"/>
            <a:chExt cx="376654" cy="281566"/>
          </a:xfrm>
        </p:grpSpPr>
        <p:sp>
          <p:nvSpPr>
            <p:cNvPr id="9872" name="Google Shape;9872;p85"/>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85"/>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85"/>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85"/>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85"/>
          <p:cNvGrpSpPr/>
          <p:nvPr/>
        </p:nvGrpSpPr>
        <p:grpSpPr>
          <a:xfrm>
            <a:off x="5306224" y="1831313"/>
            <a:ext cx="367925" cy="281694"/>
            <a:chOff x="5306224" y="2012313"/>
            <a:chExt cx="367925" cy="281694"/>
          </a:xfrm>
        </p:grpSpPr>
        <p:sp>
          <p:nvSpPr>
            <p:cNvPr id="9877" name="Google Shape;9877;p85"/>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85"/>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9" name="Google Shape;9879;p85"/>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80" name="Google Shape;9880;p85"/>
          <p:cNvGrpSpPr/>
          <p:nvPr/>
        </p:nvGrpSpPr>
        <p:grpSpPr>
          <a:xfrm>
            <a:off x="6195998" y="1802102"/>
            <a:ext cx="368308" cy="338746"/>
            <a:chOff x="6195998" y="1983102"/>
            <a:chExt cx="368308" cy="338746"/>
          </a:xfrm>
        </p:grpSpPr>
        <p:sp>
          <p:nvSpPr>
            <p:cNvPr id="9881" name="Google Shape;9881;p85"/>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85"/>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85"/>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4" name="Google Shape;9884;p85"/>
          <p:cNvGrpSpPr/>
          <p:nvPr/>
        </p:nvGrpSpPr>
        <p:grpSpPr>
          <a:xfrm>
            <a:off x="7542031" y="1830835"/>
            <a:ext cx="369072" cy="280037"/>
            <a:chOff x="7542031" y="2011835"/>
            <a:chExt cx="369072" cy="280037"/>
          </a:xfrm>
        </p:grpSpPr>
        <p:sp>
          <p:nvSpPr>
            <p:cNvPr id="9885" name="Google Shape;9885;p85"/>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85"/>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85"/>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85"/>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85"/>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85"/>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85"/>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85"/>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85"/>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85"/>
          <p:cNvGrpSpPr/>
          <p:nvPr/>
        </p:nvGrpSpPr>
        <p:grpSpPr>
          <a:xfrm>
            <a:off x="8010427" y="3167503"/>
            <a:ext cx="278795" cy="351615"/>
            <a:chOff x="8010427" y="3348503"/>
            <a:chExt cx="278795" cy="351615"/>
          </a:xfrm>
        </p:grpSpPr>
        <p:sp>
          <p:nvSpPr>
            <p:cNvPr id="9895" name="Google Shape;9895;p85"/>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85"/>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85"/>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85"/>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9" name="Google Shape;9899;p85"/>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0" name="Google Shape;9900;p85"/>
          <p:cNvGrpSpPr/>
          <p:nvPr/>
        </p:nvGrpSpPr>
        <p:grpSpPr>
          <a:xfrm>
            <a:off x="7141900" y="3168204"/>
            <a:ext cx="281057" cy="351010"/>
            <a:chOff x="7141900" y="3349204"/>
            <a:chExt cx="281057" cy="351010"/>
          </a:xfrm>
        </p:grpSpPr>
        <p:sp>
          <p:nvSpPr>
            <p:cNvPr id="9901" name="Google Shape;9901;p85"/>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85"/>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85"/>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85"/>
          <p:cNvGrpSpPr/>
          <p:nvPr/>
        </p:nvGrpSpPr>
        <p:grpSpPr>
          <a:xfrm>
            <a:off x="5314188" y="3169032"/>
            <a:ext cx="363752" cy="353113"/>
            <a:chOff x="5314188" y="3350032"/>
            <a:chExt cx="363752" cy="353113"/>
          </a:xfrm>
        </p:grpSpPr>
        <p:sp>
          <p:nvSpPr>
            <p:cNvPr id="9905" name="Google Shape;9905;p85"/>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85"/>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85"/>
          <p:cNvGrpSpPr/>
          <p:nvPr/>
        </p:nvGrpSpPr>
        <p:grpSpPr>
          <a:xfrm>
            <a:off x="5829984" y="3169032"/>
            <a:ext cx="220755" cy="352348"/>
            <a:chOff x="5829984" y="3350032"/>
            <a:chExt cx="220755" cy="352348"/>
          </a:xfrm>
        </p:grpSpPr>
        <p:sp>
          <p:nvSpPr>
            <p:cNvPr id="9908" name="Google Shape;9908;p85"/>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85"/>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85"/>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85"/>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2" name="Google Shape;9912;p85"/>
          <p:cNvGrpSpPr/>
          <p:nvPr/>
        </p:nvGrpSpPr>
        <p:grpSpPr>
          <a:xfrm>
            <a:off x="4882170" y="3168841"/>
            <a:ext cx="358464" cy="352316"/>
            <a:chOff x="4882170" y="3349841"/>
            <a:chExt cx="358464" cy="352316"/>
          </a:xfrm>
        </p:grpSpPr>
        <p:sp>
          <p:nvSpPr>
            <p:cNvPr id="9913" name="Google Shape;9913;p85"/>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85"/>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5" name="Google Shape;9915;p85"/>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85"/>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7" name="Google Shape;9917;p85"/>
          <p:cNvGrpSpPr/>
          <p:nvPr/>
        </p:nvGrpSpPr>
        <p:grpSpPr>
          <a:xfrm>
            <a:off x="3044965" y="2254220"/>
            <a:ext cx="400194" cy="324316"/>
            <a:chOff x="3044965" y="2435220"/>
            <a:chExt cx="400194" cy="324316"/>
          </a:xfrm>
        </p:grpSpPr>
        <p:sp>
          <p:nvSpPr>
            <p:cNvPr id="9918" name="Google Shape;9918;p85"/>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85"/>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85"/>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85"/>
          <p:cNvGrpSpPr/>
          <p:nvPr/>
        </p:nvGrpSpPr>
        <p:grpSpPr>
          <a:xfrm>
            <a:off x="6203579" y="3167981"/>
            <a:ext cx="351615" cy="350373"/>
            <a:chOff x="6203579" y="3348981"/>
            <a:chExt cx="351615" cy="350373"/>
          </a:xfrm>
        </p:grpSpPr>
        <p:sp>
          <p:nvSpPr>
            <p:cNvPr id="9922" name="Google Shape;9922;p85"/>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85"/>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85"/>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85"/>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85"/>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7" name="Google Shape;9927;p85"/>
          <p:cNvGrpSpPr/>
          <p:nvPr/>
        </p:nvGrpSpPr>
        <p:grpSpPr>
          <a:xfrm>
            <a:off x="4878379" y="2292892"/>
            <a:ext cx="367161" cy="287523"/>
            <a:chOff x="4878379" y="2473892"/>
            <a:chExt cx="367161" cy="287523"/>
          </a:xfrm>
        </p:grpSpPr>
        <p:sp>
          <p:nvSpPr>
            <p:cNvPr id="9928" name="Google Shape;9928;p85"/>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85"/>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85"/>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85"/>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85"/>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85"/>
          <p:cNvGrpSpPr/>
          <p:nvPr/>
        </p:nvGrpSpPr>
        <p:grpSpPr>
          <a:xfrm>
            <a:off x="1325719" y="2706689"/>
            <a:ext cx="290581" cy="372481"/>
            <a:chOff x="1325719" y="2887689"/>
            <a:chExt cx="290581" cy="372481"/>
          </a:xfrm>
        </p:grpSpPr>
        <p:sp>
          <p:nvSpPr>
            <p:cNvPr id="9934" name="Google Shape;9934;p85"/>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85"/>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6" name="Google Shape;9936;p85"/>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7" name="Google Shape;9937;p85"/>
          <p:cNvGrpSpPr/>
          <p:nvPr/>
        </p:nvGrpSpPr>
        <p:grpSpPr>
          <a:xfrm>
            <a:off x="3510335" y="2711499"/>
            <a:ext cx="360726" cy="361204"/>
            <a:chOff x="3510335" y="2892499"/>
            <a:chExt cx="360726" cy="361204"/>
          </a:xfrm>
        </p:grpSpPr>
        <p:sp>
          <p:nvSpPr>
            <p:cNvPr id="9938" name="Google Shape;9938;p85"/>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85"/>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85"/>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85"/>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85"/>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3" name="Google Shape;9943;p85"/>
          <p:cNvGrpSpPr/>
          <p:nvPr/>
        </p:nvGrpSpPr>
        <p:grpSpPr>
          <a:xfrm>
            <a:off x="3086313" y="2696049"/>
            <a:ext cx="320143" cy="392581"/>
            <a:chOff x="3086313" y="2877049"/>
            <a:chExt cx="320143" cy="392581"/>
          </a:xfrm>
        </p:grpSpPr>
        <p:sp>
          <p:nvSpPr>
            <p:cNvPr id="9944" name="Google Shape;9944;p85"/>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85"/>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85"/>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85"/>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85"/>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85"/>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85"/>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85"/>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85"/>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85"/>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85"/>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85"/>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6" name="Google Shape;9956;p85"/>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7" name="Google Shape;9957;p85"/>
          <p:cNvGrpSpPr/>
          <p:nvPr/>
        </p:nvGrpSpPr>
        <p:grpSpPr>
          <a:xfrm>
            <a:off x="861113" y="2704746"/>
            <a:ext cx="333809" cy="373277"/>
            <a:chOff x="861113" y="2885746"/>
            <a:chExt cx="333809" cy="373277"/>
          </a:xfrm>
        </p:grpSpPr>
        <p:sp>
          <p:nvSpPr>
            <p:cNvPr id="9958" name="Google Shape;9958;p85"/>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85"/>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85"/>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1" name="Google Shape;9961;p85"/>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85"/>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3" name="Google Shape;9963;p85"/>
          <p:cNvGrpSpPr/>
          <p:nvPr/>
        </p:nvGrpSpPr>
        <p:grpSpPr>
          <a:xfrm>
            <a:off x="1297654" y="1323481"/>
            <a:ext cx="349354" cy="362223"/>
            <a:chOff x="1297654" y="1504481"/>
            <a:chExt cx="349354" cy="362223"/>
          </a:xfrm>
        </p:grpSpPr>
        <p:sp>
          <p:nvSpPr>
            <p:cNvPr id="9964" name="Google Shape;9964;p85"/>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85"/>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85"/>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7" name="Google Shape;9967;p85"/>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8" name="Google Shape;9968;p85"/>
          <p:cNvGrpSpPr/>
          <p:nvPr/>
        </p:nvGrpSpPr>
        <p:grpSpPr>
          <a:xfrm>
            <a:off x="852385" y="1329916"/>
            <a:ext cx="353145" cy="351998"/>
            <a:chOff x="852385" y="1510916"/>
            <a:chExt cx="353145" cy="351998"/>
          </a:xfrm>
        </p:grpSpPr>
        <p:sp>
          <p:nvSpPr>
            <p:cNvPr id="9969" name="Google Shape;9969;p85"/>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85"/>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85"/>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2" name="Google Shape;9972;p85"/>
          <p:cNvGrpSpPr/>
          <p:nvPr/>
        </p:nvGrpSpPr>
        <p:grpSpPr>
          <a:xfrm>
            <a:off x="1745217" y="1334471"/>
            <a:ext cx="343269" cy="342505"/>
            <a:chOff x="1745217" y="1515471"/>
            <a:chExt cx="343269" cy="342505"/>
          </a:xfrm>
        </p:grpSpPr>
        <p:sp>
          <p:nvSpPr>
            <p:cNvPr id="9973" name="Google Shape;9973;p85"/>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85"/>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85"/>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85"/>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7" name="Google Shape;9977;p85"/>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8" name="Google Shape;9978;p85"/>
          <p:cNvGrpSpPr/>
          <p:nvPr/>
        </p:nvGrpSpPr>
        <p:grpSpPr>
          <a:xfrm>
            <a:off x="3042703" y="1348137"/>
            <a:ext cx="411535" cy="315587"/>
            <a:chOff x="3042703" y="1529137"/>
            <a:chExt cx="411535" cy="315587"/>
          </a:xfrm>
        </p:grpSpPr>
        <p:sp>
          <p:nvSpPr>
            <p:cNvPr id="9979" name="Google Shape;9979;p85"/>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85"/>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85"/>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85"/>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85"/>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85"/>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85"/>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85"/>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85"/>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85"/>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9" name="Google Shape;9989;p85"/>
          <p:cNvGrpSpPr/>
          <p:nvPr/>
        </p:nvGrpSpPr>
        <p:grpSpPr>
          <a:xfrm>
            <a:off x="2629289" y="1363682"/>
            <a:ext cx="350501" cy="284497"/>
            <a:chOff x="2629289" y="1544682"/>
            <a:chExt cx="350501" cy="284497"/>
          </a:xfrm>
        </p:grpSpPr>
        <p:sp>
          <p:nvSpPr>
            <p:cNvPr id="9990" name="Google Shape;9990;p85"/>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85"/>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85"/>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85"/>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85"/>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85"/>
          <p:cNvGrpSpPr/>
          <p:nvPr/>
        </p:nvGrpSpPr>
        <p:grpSpPr>
          <a:xfrm>
            <a:off x="5305077" y="1321633"/>
            <a:ext cx="367893" cy="365218"/>
            <a:chOff x="5305077" y="1502633"/>
            <a:chExt cx="367893" cy="365218"/>
          </a:xfrm>
        </p:grpSpPr>
        <p:sp>
          <p:nvSpPr>
            <p:cNvPr id="9996" name="Google Shape;9996;p85"/>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85"/>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8" name="Google Shape;9998;p85"/>
          <p:cNvGrpSpPr/>
          <p:nvPr/>
        </p:nvGrpSpPr>
        <p:grpSpPr>
          <a:xfrm>
            <a:off x="7100170" y="1319117"/>
            <a:ext cx="368308" cy="367033"/>
            <a:chOff x="7100170" y="1500117"/>
            <a:chExt cx="368308" cy="367033"/>
          </a:xfrm>
        </p:grpSpPr>
        <p:sp>
          <p:nvSpPr>
            <p:cNvPr id="9999" name="Google Shape;9999;p85"/>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85"/>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85"/>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85"/>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85"/>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85"/>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85"/>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85"/>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85"/>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85"/>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85"/>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85"/>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85"/>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2" name="Google Shape;10012;p85"/>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3" name="Google Shape;10013;p85"/>
          <p:cNvGrpSpPr/>
          <p:nvPr/>
        </p:nvGrpSpPr>
        <p:grpSpPr>
          <a:xfrm>
            <a:off x="6649231" y="1319021"/>
            <a:ext cx="390287" cy="367065"/>
            <a:chOff x="6649231" y="1500021"/>
            <a:chExt cx="390287" cy="367065"/>
          </a:xfrm>
        </p:grpSpPr>
        <p:sp>
          <p:nvSpPr>
            <p:cNvPr id="10014" name="Google Shape;10014;p85"/>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85"/>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85"/>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85"/>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85"/>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85"/>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85"/>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85"/>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85"/>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85"/>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85"/>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85"/>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6" name="Google Shape;10026;p85"/>
          <p:cNvGrpSpPr/>
          <p:nvPr/>
        </p:nvGrpSpPr>
        <p:grpSpPr>
          <a:xfrm>
            <a:off x="5746938" y="1362503"/>
            <a:ext cx="387261" cy="280356"/>
            <a:chOff x="5746938" y="1543503"/>
            <a:chExt cx="387261" cy="280356"/>
          </a:xfrm>
        </p:grpSpPr>
        <p:sp>
          <p:nvSpPr>
            <p:cNvPr id="10027" name="Google Shape;10027;p85"/>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85"/>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9" name="Google Shape;10029;p85"/>
          <p:cNvGrpSpPr/>
          <p:nvPr/>
        </p:nvGrpSpPr>
        <p:grpSpPr>
          <a:xfrm>
            <a:off x="6196730" y="1344346"/>
            <a:ext cx="369072" cy="317467"/>
            <a:chOff x="6196730" y="1525346"/>
            <a:chExt cx="369072" cy="317467"/>
          </a:xfrm>
        </p:grpSpPr>
        <p:sp>
          <p:nvSpPr>
            <p:cNvPr id="10030" name="Google Shape;10030;p85"/>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85"/>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85"/>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3" name="Google Shape;10033;p85"/>
          <p:cNvGrpSpPr/>
          <p:nvPr/>
        </p:nvGrpSpPr>
        <p:grpSpPr>
          <a:xfrm>
            <a:off x="4940592" y="1319690"/>
            <a:ext cx="246558" cy="367161"/>
            <a:chOff x="4940592" y="1500690"/>
            <a:chExt cx="246558" cy="367161"/>
          </a:xfrm>
        </p:grpSpPr>
        <p:sp>
          <p:nvSpPr>
            <p:cNvPr id="10034" name="Google Shape;10034;p85"/>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85"/>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85"/>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85"/>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8" name="Google Shape;10038;p85"/>
          <p:cNvGrpSpPr/>
          <p:nvPr/>
        </p:nvGrpSpPr>
        <p:grpSpPr>
          <a:xfrm>
            <a:off x="7964906" y="1318894"/>
            <a:ext cx="380858" cy="367575"/>
            <a:chOff x="7964906" y="1499894"/>
            <a:chExt cx="380858" cy="367575"/>
          </a:xfrm>
        </p:grpSpPr>
        <p:sp>
          <p:nvSpPr>
            <p:cNvPr id="10039" name="Google Shape;10039;p85"/>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85"/>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85"/>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2" name="Google Shape;10042;p85"/>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3" name="Google Shape;10043;p85"/>
          <p:cNvGrpSpPr/>
          <p:nvPr/>
        </p:nvGrpSpPr>
        <p:grpSpPr>
          <a:xfrm>
            <a:off x="8007400" y="2721278"/>
            <a:ext cx="285230" cy="355597"/>
            <a:chOff x="8007400" y="2902278"/>
            <a:chExt cx="285230" cy="355597"/>
          </a:xfrm>
        </p:grpSpPr>
        <p:sp>
          <p:nvSpPr>
            <p:cNvPr id="10044" name="Google Shape;10044;p85"/>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85"/>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6" name="Google Shape;10046;p85"/>
          <p:cNvGrpSpPr/>
          <p:nvPr/>
        </p:nvGrpSpPr>
        <p:grpSpPr>
          <a:xfrm>
            <a:off x="6219124" y="2721788"/>
            <a:ext cx="318231" cy="355470"/>
            <a:chOff x="6219124" y="2902788"/>
            <a:chExt cx="318231" cy="355470"/>
          </a:xfrm>
        </p:grpSpPr>
        <p:sp>
          <p:nvSpPr>
            <p:cNvPr id="10047" name="Google Shape;10047;p85"/>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85"/>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85"/>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85"/>
          <p:cNvGrpSpPr/>
          <p:nvPr/>
        </p:nvGrpSpPr>
        <p:grpSpPr>
          <a:xfrm>
            <a:off x="4969421" y="2721852"/>
            <a:ext cx="185109" cy="355406"/>
            <a:chOff x="4969421" y="2902852"/>
            <a:chExt cx="185109" cy="355406"/>
          </a:xfrm>
        </p:grpSpPr>
        <p:sp>
          <p:nvSpPr>
            <p:cNvPr id="10051" name="Google Shape;10051;p85"/>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85"/>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85"/>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85"/>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85"/>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85"/>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7" name="Google Shape;10057;p85"/>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85"/>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9" name="Google Shape;10059;p85"/>
          <p:cNvGrpSpPr/>
          <p:nvPr/>
        </p:nvGrpSpPr>
        <p:grpSpPr>
          <a:xfrm>
            <a:off x="6685259" y="2721852"/>
            <a:ext cx="311414" cy="355406"/>
            <a:chOff x="6685259" y="2902852"/>
            <a:chExt cx="311414" cy="355406"/>
          </a:xfrm>
        </p:grpSpPr>
        <p:sp>
          <p:nvSpPr>
            <p:cNvPr id="10060" name="Google Shape;10060;p85"/>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85"/>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85"/>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3" name="Google Shape;10063;p85"/>
          <p:cNvGrpSpPr/>
          <p:nvPr/>
        </p:nvGrpSpPr>
        <p:grpSpPr>
          <a:xfrm>
            <a:off x="5309250" y="2722170"/>
            <a:ext cx="359579" cy="355852"/>
            <a:chOff x="5309250" y="2903170"/>
            <a:chExt cx="359579" cy="355852"/>
          </a:xfrm>
        </p:grpSpPr>
        <p:sp>
          <p:nvSpPr>
            <p:cNvPr id="10064" name="Google Shape;10064;p85"/>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85"/>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85"/>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7" name="Google Shape;10067;p85"/>
          <p:cNvGrpSpPr/>
          <p:nvPr/>
        </p:nvGrpSpPr>
        <p:grpSpPr>
          <a:xfrm>
            <a:off x="2199565" y="2240172"/>
            <a:ext cx="312179" cy="353431"/>
            <a:chOff x="2199565" y="2421172"/>
            <a:chExt cx="312179" cy="353431"/>
          </a:xfrm>
        </p:grpSpPr>
        <p:sp>
          <p:nvSpPr>
            <p:cNvPr id="10068" name="Google Shape;10068;p85"/>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85"/>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0" name="Google Shape;10070;p85"/>
          <p:cNvGrpSpPr/>
          <p:nvPr/>
        </p:nvGrpSpPr>
        <p:grpSpPr>
          <a:xfrm>
            <a:off x="1750887" y="2244727"/>
            <a:ext cx="320143" cy="343269"/>
            <a:chOff x="1750887" y="2425727"/>
            <a:chExt cx="320143" cy="343269"/>
          </a:xfrm>
        </p:grpSpPr>
        <p:sp>
          <p:nvSpPr>
            <p:cNvPr id="10071" name="Google Shape;10071;p85"/>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85"/>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85"/>
          <p:cNvGrpSpPr/>
          <p:nvPr/>
        </p:nvGrpSpPr>
        <p:grpSpPr>
          <a:xfrm>
            <a:off x="1298037" y="2244727"/>
            <a:ext cx="338364" cy="342887"/>
            <a:chOff x="1298037" y="2425727"/>
            <a:chExt cx="338364" cy="342887"/>
          </a:xfrm>
        </p:grpSpPr>
        <p:sp>
          <p:nvSpPr>
            <p:cNvPr id="10074" name="Google Shape;10074;p85"/>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85"/>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85"/>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85"/>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8" name="Google Shape;10078;p85"/>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9" name="Google Shape;10079;p85"/>
          <p:cNvGrpSpPr/>
          <p:nvPr/>
        </p:nvGrpSpPr>
        <p:grpSpPr>
          <a:xfrm>
            <a:off x="3974207" y="2248009"/>
            <a:ext cx="320143" cy="338491"/>
            <a:chOff x="3974207" y="2429009"/>
            <a:chExt cx="320143" cy="338491"/>
          </a:xfrm>
        </p:grpSpPr>
        <p:sp>
          <p:nvSpPr>
            <p:cNvPr id="10080" name="Google Shape;10080;p85"/>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85"/>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85"/>
          <p:cNvGrpSpPr/>
          <p:nvPr/>
        </p:nvGrpSpPr>
        <p:grpSpPr>
          <a:xfrm>
            <a:off x="2623237" y="2250047"/>
            <a:ext cx="355024" cy="332630"/>
            <a:chOff x="2623237" y="2431047"/>
            <a:chExt cx="355024" cy="332630"/>
          </a:xfrm>
        </p:grpSpPr>
        <p:sp>
          <p:nvSpPr>
            <p:cNvPr id="10083" name="Google Shape;10083;p85"/>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85"/>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85"/>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85"/>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85"/>
          <p:cNvGrpSpPr/>
          <p:nvPr/>
        </p:nvGrpSpPr>
        <p:grpSpPr>
          <a:xfrm>
            <a:off x="6657194" y="2253073"/>
            <a:ext cx="375507" cy="367925"/>
            <a:chOff x="6657194" y="2434073"/>
            <a:chExt cx="375507" cy="367925"/>
          </a:xfrm>
        </p:grpSpPr>
        <p:sp>
          <p:nvSpPr>
            <p:cNvPr id="10088" name="Google Shape;10088;p85"/>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85"/>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85"/>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1" name="Google Shape;10091;p85"/>
          <p:cNvGrpSpPr/>
          <p:nvPr/>
        </p:nvGrpSpPr>
        <p:grpSpPr>
          <a:xfrm>
            <a:off x="7101317" y="2260655"/>
            <a:ext cx="367925" cy="352380"/>
            <a:chOff x="7101317" y="2441655"/>
            <a:chExt cx="367925" cy="352380"/>
          </a:xfrm>
        </p:grpSpPr>
        <p:sp>
          <p:nvSpPr>
            <p:cNvPr id="10092" name="Google Shape;10092;p85"/>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85"/>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4" name="Google Shape;10094;p85"/>
          <p:cNvGrpSpPr/>
          <p:nvPr/>
        </p:nvGrpSpPr>
        <p:grpSpPr>
          <a:xfrm>
            <a:off x="5756399" y="2253456"/>
            <a:ext cx="367925" cy="367161"/>
            <a:chOff x="5756399" y="2434456"/>
            <a:chExt cx="367925" cy="367161"/>
          </a:xfrm>
        </p:grpSpPr>
        <p:sp>
          <p:nvSpPr>
            <p:cNvPr id="10095" name="Google Shape;10095;p85"/>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85"/>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85"/>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85"/>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85"/>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85"/>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85"/>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02" name="Google Shape;10102;p85"/>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85"/>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4" name="Google Shape;10104;p85"/>
          <p:cNvGrpSpPr/>
          <p:nvPr/>
        </p:nvGrpSpPr>
        <p:grpSpPr>
          <a:xfrm>
            <a:off x="7964906" y="2253073"/>
            <a:ext cx="373627" cy="367925"/>
            <a:chOff x="7964906" y="2434073"/>
            <a:chExt cx="373627" cy="367925"/>
          </a:xfrm>
        </p:grpSpPr>
        <p:sp>
          <p:nvSpPr>
            <p:cNvPr id="10105" name="Google Shape;10105;p85"/>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85"/>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7" name="Google Shape;10107;p85"/>
          <p:cNvGrpSpPr/>
          <p:nvPr/>
        </p:nvGrpSpPr>
        <p:grpSpPr>
          <a:xfrm>
            <a:off x="6194086" y="2256737"/>
            <a:ext cx="369837" cy="360471"/>
            <a:chOff x="6194086" y="2437737"/>
            <a:chExt cx="369837" cy="360471"/>
          </a:xfrm>
        </p:grpSpPr>
        <p:sp>
          <p:nvSpPr>
            <p:cNvPr id="10108" name="Google Shape;10108;p85"/>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85"/>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0" name="Google Shape;10110;p85"/>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0111" name="Google Shape;10111;p85"/>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115" name="Shape 10115"/>
        <p:cNvGrpSpPr/>
        <p:nvPr/>
      </p:nvGrpSpPr>
      <p:grpSpPr>
        <a:xfrm>
          <a:off x="0" y="0"/>
          <a:ext cx="0" cy="0"/>
          <a:chOff x="0" y="0"/>
          <a:chExt cx="0" cy="0"/>
        </a:xfrm>
      </p:grpSpPr>
      <p:grpSp>
        <p:nvGrpSpPr>
          <p:cNvPr id="10116" name="Google Shape;10116;p86"/>
          <p:cNvGrpSpPr/>
          <p:nvPr/>
        </p:nvGrpSpPr>
        <p:grpSpPr>
          <a:xfrm>
            <a:off x="3122257" y="1334344"/>
            <a:ext cx="294850" cy="349434"/>
            <a:chOff x="3122257" y="1508594"/>
            <a:chExt cx="294850" cy="349434"/>
          </a:xfrm>
        </p:grpSpPr>
        <p:sp>
          <p:nvSpPr>
            <p:cNvPr id="10117" name="Google Shape;10117;p86"/>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86"/>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86"/>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86"/>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86"/>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86"/>
          <p:cNvGrpSpPr/>
          <p:nvPr/>
        </p:nvGrpSpPr>
        <p:grpSpPr>
          <a:xfrm>
            <a:off x="910723" y="1333962"/>
            <a:ext cx="251660" cy="350166"/>
            <a:chOff x="910723" y="1508212"/>
            <a:chExt cx="251660" cy="350166"/>
          </a:xfrm>
        </p:grpSpPr>
        <p:sp>
          <p:nvSpPr>
            <p:cNvPr id="10123" name="Google Shape;10123;p86"/>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86"/>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86"/>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86"/>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86"/>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86"/>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86"/>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86"/>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86"/>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86"/>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86"/>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86"/>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86"/>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86"/>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86"/>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86"/>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86"/>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0" name="Google Shape;10140;p86"/>
          <p:cNvGrpSpPr/>
          <p:nvPr/>
        </p:nvGrpSpPr>
        <p:grpSpPr>
          <a:xfrm>
            <a:off x="1308631" y="1333580"/>
            <a:ext cx="350166" cy="350198"/>
            <a:chOff x="1308631" y="1507830"/>
            <a:chExt cx="350166" cy="350198"/>
          </a:xfrm>
        </p:grpSpPr>
        <p:sp>
          <p:nvSpPr>
            <p:cNvPr id="10141" name="Google Shape;10141;p86"/>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86"/>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86"/>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86"/>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5" name="Google Shape;10145;p86"/>
          <p:cNvGrpSpPr/>
          <p:nvPr/>
        </p:nvGrpSpPr>
        <p:grpSpPr>
          <a:xfrm>
            <a:off x="1756921" y="1335489"/>
            <a:ext cx="345997" cy="345997"/>
            <a:chOff x="1756921" y="1509739"/>
            <a:chExt cx="345997" cy="345997"/>
          </a:xfrm>
        </p:grpSpPr>
        <p:sp>
          <p:nvSpPr>
            <p:cNvPr id="10146" name="Google Shape;10146;p86"/>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86"/>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86"/>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86"/>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86"/>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86"/>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86"/>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86"/>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86"/>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86"/>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86"/>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86"/>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86"/>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86"/>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86"/>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86"/>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86"/>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86"/>
          <p:cNvGrpSpPr/>
          <p:nvPr/>
        </p:nvGrpSpPr>
        <p:grpSpPr>
          <a:xfrm>
            <a:off x="2216956" y="1336253"/>
            <a:ext cx="318721" cy="345615"/>
            <a:chOff x="2216956" y="1510503"/>
            <a:chExt cx="318721" cy="345615"/>
          </a:xfrm>
        </p:grpSpPr>
        <p:sp>
          <p:nvSpPr>
            <p:cNvPr id="10164" name="Google Shape;10164;p86"/>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86"/>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86"/>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86"/>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86"/>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9" name="Google Shape;10169;p86"/>
          <p:cNvGrpSpPr/>
          <p:nvPr/>
        </p:nvGrpSpPr>
        <p:grpSpPr>
          <a:xfrm>
            <a:off x="3988156" y="1394211"/>
            <a:ext cx="349052" cy="230049"/>
            <a:chOff x="3988156" y="1568461"/>
            <a:chExt cx="349052" cy="230049"/>
          </a:xfrm>
        </p:grpSpPr>
        <p:sp>
          <p:nvSpPr>
            <p:cNvPr id="10170" name="Google Shape;10170;p86"/>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86"/>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86"/>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86"/>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86"/>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86"/>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86"/>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86"/>
          <p:cNvGrpSpPr/>
          <p:nvPr/>
        </p:nvGrpSpPr>
        <p:grpSpPr>
          <a:xfrm>
            <a:off x="2633037" y="1325623"/>
            <a:ext cx="379002" cy="366112"/>
            <a:chOff x="2633037" y="1499873"/>
            <a:chExt cx="379002" cy="366112"/>
          </a:xfrm>
        </p:grpSpPr>
        <p:sp>
          <p:nvSpPr>
            <p:cNvPr id="10178" name="Google Shape;10178;p86"/>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86"/>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86"/>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86"/>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86"/>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86"/>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4" name="Google Shape;10184;p86"/>
          <p:cNvGrpSpPr/>
          <p:nvPr/>
        </p:nvGrpSpPr>
        <p:grpSpPr>
          <a:xfrm>
            <a:off x="6675256" y="1341919"/>
            <a:ext cx="327823" cy="357009"/>
            <a:chOff x="6675256" y="1516169"/>
            <a:chExt cx="327823" cy="357009"/>
          </a:xfrm>
        </p:grpSpPr>
        <p:sp>
          <p:nvSpPr>
            <p:cNvPr id="10185" name="Google Shape;10185;p86"/>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86"/>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86"/>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86"/>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86"/>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86"/>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86"/>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86"/>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86"/>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86"/>
          <p:cNvGrpSpPr/>
          <p:nvPr/>
        </p:nvGrpSpPr>
        <p:grpSpPr>
          <a:xfrm>
            <a:off x="8020159" y="1342301"/>
            <a:ext cx="300897" cy="356627"/>
            <a:chOff x="8020159" y="1516551"/>
            <a:chExt cx="300897" cy="356627"/>
          </a:xfrm>
        </p:grpSpPr>
        <p:sp>
          <p:nvSpPr>
            <p:cNvPr id="10195" name="Google Shape;10195;p86"/>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86"/>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86"/>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86"/>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86"/>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0" name="Google Shape;10200;p86"/>
          <p:cNvGrpSpPr/>
          <p:nvPr/>
        </p:nvGrpSpPr>
        <p:grpSpPr>
          <a:xfrm>
            <a:off x="5377363" y="1341919"/>
            <a:ext cx="257357" cy="356627"/>
            <a:chOff x="5377363" y="1516169"/>
            <a:chExt cx="257357" cy="356627"/>
          </a:xfrm>
        </p:grpSpPr>
        <p:sp>
          <p:nvSpPr>
            <p:cNvPr id="10201" name="Google Shape;10201;p86"/>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86"/>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86"/>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86"/>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86"/>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86"/>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86"/>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86"/>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86"/>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86"/>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86"/>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86"/>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86"/>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86"/>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86"/>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86"/>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86"/>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8" name="Google Shape;10218;p86"/>
          <p:cNvGrpSpPr/>
          <p:nvPr/>
        </p:nvGrpSpPr>
        <p:grpSpPr>
          <a:xfrm>
            <a:off x="4880567" y="1361620"/>
            <a:ext cx="356245" cy="317607"/>
            <a:chOff x="4880567" y="1535870"/>
            <a:chExt cx="356245" cy="317607"/>
          </a:xfrm>
        </p:grpSpPr>
        <p:sp>
          <p:nvSpPr>
            <p:cNvPr id="10219" name="Google Shape;10219;p86"/>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86"/>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86"/>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86"/>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86"/>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86"/>
          <p:cNvGrpSpPr/>
          <p:nvPr/>
        </p:nvGrpSpPr>
        <p:grpSpPr>
          <a:xfrm>
            <a:off x="5771483" y="1341537"/>
            <a:ext cx="357359" cy="357391"/>
            <a:chOff x="5771483" y="1515787"/>
            <a:chExt cx="357359" cy="357391"/>
          </a:xfrm>
        </p:grpSpPr>
        <p:sp>
          <p:nvSpPr>
            <p:cNvPr id="10225" name="Google Shape;10225;p86"/>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86"/>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86"/>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86"/>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9" name="Google Shape;10229;p86"/>
          <p:cNvGrpSpPr/>
          <p:nvPr/>
        </p:nvGrpSpPr>
        <p:grpSpPr>
          <a:xfrm>
            <a:off x="7121669" y="1359360"/>
            <a:ext cx="321362" cy="321362"/>
            <a:chOff x="7121669" y="1533610"/>
            <a:chExt cx="321362" cy="321362"/>
          </a:xfrm>
        </p:grpSpPr>
        <p:sp>
          <p:nvSpPr>
            <p:cNvPr id="10230" name="Google Shape;10230;p86"/>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86"/>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86"/>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86"/>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4" name="Google Shape;10234;p86"/>
          <p:cNvGrpSpPr/>
          <p:nvPr/>
        </p:nvGrpSpPr>
        <p:grpSpPr>
          <a:xfrm>
            <a:off x="7562766" y="1340614"/>
            <a:ext cx="327059" cy="360192"/>
            <a:chOff x="7562766" y="1514864"/>
            <a:chExt cx="327059" cy="360192"/>
          </a:xfrm>
        </p:grpSpPr>
        <p:sp>
          <p:nvSpPr>
            <p:cNvPr id="10235" name="Google Shape;10235;p86"/>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86"/>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86"/>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86"/>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9" name="Google Shape;10239;p86"/>
          <p:cNvGrpSpPr/>
          <p:nvPr/>
        </p:nvGrpSpPr>
        <p:grpSpPr>
          <a:xfrm>
            <a:off x="6221229" y="1324423"/>
            <a:ext cx="361636" cy="362183"/>
            <a:chOff x="6259175" y="1559008"/>
            <a:chExt cx="271743" cy="272093"/>
          </a:xfrm>
        </p:grpSpPr>
        <p:sp>
          <p:nvSpPr>
            <p:cNvPr id="10240" name="Google Shape;10240;p86"/>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86"/>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86"/>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86"/>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86"/>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86"/>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86"/>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86"/>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86"/>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86"/>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86"/>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86"/>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86"/>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86"/>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86"/>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86"/>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86"/>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7" name="Google Shape;10257;p86"/>
          <p:cNvGrpSpPr/>
          <p:nvPr/>
        </p:nvGrpSpPr>
        <p:grpSpPr>
          <a:xfrm>
            <a:off x="6671087" y="1835054"/>
            <a:ext cx="332757" cy="281833"/>
            <a:chOff x="6671087" y="2009304"/>
            <a:chExt cx="332757" cy="281833"/>
          </a:xfrm>
        </p:grpSpPr>
        <p:sp>
          <p:nvSpPr>
            <p:cNvPr id="10258" name="Google Shape;10258;p86"/>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86"/>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60" name="Google Shape;10260;p86"/>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1" name="Google Shape;10261;p86"/>
          <p:cNvGrpSpPr/>
          <p:nvPr/>
        </p:nvGrpSpPr>
        <p:grpSpPr>
          <a:xfrm>
            <a:off x="2201806" y="1802335"/>
            <a:ext cx="349784" cy="349434"/>
            <a:chOff x="2201806" y="1976585"/>
            <a:chExt cx="349784" cy="349434"/>
          </a:xfrm>
        </p:grpSpPr>
        <p:sp>
          <p:nvSpPr>
            <p:cNvPr id="10262" name="Google Shape;10262;p86"/>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86"/>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86"/>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86"/>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86"/>
          <p:cNvGrpSpPr/>
          <p:nvPr/>
        </p:nvGrpSpPr>
        <p:grpSpPr>
          <a:xfrm>
            <a:off x="3094217" y="1802335"/>
            <a:ext cx="350198" cy="350548"/>
            <a:chOff x="3094217" y="1976585"/>
            <a:chExt cx="350198" cy="350548"/>
          </a:xfrm>
        </p:grpSpPr>
        <p:sp>
          <p:nvSpPr>
            <p:cNvPr id="10267" name="Google Shape;10267;p86"/>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86"/>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86"/>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86"/>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86"/>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86"/>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86"/>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86"/>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86"/>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86"/>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86"/>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86"/>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86"/>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80" name="Google Shape;10280;p86"/>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1" name="Google Shape;10281;p86"/>
          <p:cNvGrpSpPr/>
          <p:nvPr/>
        </p:nvGrpSpPr>
        <p:grpSpPr>
          <a:xfrm>
            <a:off x="3979435" y="1802335"/>
            <a:ext cx="345265" cy="349848"/>
            <a:chOff x="3979435" y="1976585"/>
            <a:chExt cx="345265" cy="349848"/>
          </a:xfrm>
        </p:grpSpPr>
        <p:sp>
          <p:nvSpPr>
            <p:cNvPr id="10282" name="Google Shape;10282;p86"/>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86"/>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86"/>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86"/>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86"/>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86"/>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86"/>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86"/>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86"/>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86"/>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86"/>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86"/>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86"/>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86"/>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86"/>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86"/>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86"/>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9" name="Google Shape;10299;p86"/>
          <p:cNvGrpSpPr/>
          <p:nvPr/>
        </p:nvGrpSpPr>
        <p:grpSpPr>
          <a:xfrm>
            <a:off x="3541011" y="1334344"/>
            <a:ext cx="350166" cy="349434"/>
            <a:chOff x="3541011" y="1508594"/>
            <a:chExt cx="350166" cy="349434"/>
          </a:xfrm>
        </p:grpSpPr>
        <p:sp>
          <p:nvSpPr>
            <p:cNvPr id="10300" name="Google Shape;10300;p86"/>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86"/>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86"/>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86"/>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86"/>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86"/>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86"/>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86"/>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86"/>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86"/>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86"/>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86"/>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86"/>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86"/>
          <p:cNvGrpSpPr/>
          <p:nvPr/>
        </p:nvGrpSpPr>
        <p:grpSpPr>
          <a:xfrm>
            <a:off x="3576626" y="1801571"/>
            <a:ext cx="284251" cy="351694"/>
            <a:chOff x="3576626" y="1975821"/>
            <a:chExt cx="284251" cy="351694"/>
          </a:xfrm>
        </p:grpSpPr>
        <p:sp>
          <p:nvSpPr>
            <p:cNvPr id="10314" name="Google Shape;10314;p86"/>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86"/>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86"/>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86"/>
          <p:cNvGrpSpPr/>
          <p:nvPr/>
        </p:nvGrpSpPr>
        <p:grpSpPr>
          <a:xfrm>
            <a:off x="2722090" y="2715912"/>
            <a:ext cx="238770" cy="371841"/>
            <a:chOff x="2722090" y="2890162"/>
            <a:chExt cx="238770" cy="371841"/>
          </a:xfrm>
        </p:grpSpPr>
        <p:sp>
          <p:nvSpPr>
            <p:cNvPr id="10318" name="Google Shape;10318;p86"/>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86"/>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86"/>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1" name="Google Shape;10321;p86"/>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2" name="Google Shape;10322;p86"/>
          <p:cNvGrpSpPr/>
          <p:nvPr/>
        </p:nvGrpSpPr>
        <p:grpSpPr>
          <a:xfrm>
            <a:off x="6216367" y="1795906"/>
            <a:ext cx="361147" cy="361147"/>
            <a:chOff x="6216367" y="1970156"/>
            <a:chExt cx="361147" cy="361147"/>
          </a:xfrm>
        </p:grpSpPr>
        <p:sp>
          <p:nvSpPr>
            <p:cNvPr id="10323" name="Google Shape;10323;p86"/>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86"/>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86"/>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86"/>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86"/>
          <p:cNvGrpSpPr/>
          <p:nvPr/>
        </p:nvGrpSpPr>
        <p:grpSpPr>
          <a:xfrm>
            <a:off x="1289311" y="2751972"/>
            <a:ext cx="408156" cy="299783"/>
            <a:chOff x="1289311" y="2926222"/>
            <a:chExt cx="408156" cy="299783"/>
          </a:xfrm>
        </p:grpSpPr>
        <p:sp>
          <p:nvSpPr>
            <p:cNvPr id="10328" name="Google Shape;10328;p86"/>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86"/>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86"/>
          <p:cNvGrpSpPr/>
          <p:nvPr/>
        </p:nvGrpSpPr>
        <p:grpSpPr>
          <a:xfrm>
            <a:off x="7978465" y="1795142"/>
            <a:ext cx="361147" cy="360797"/>
            <a:chOff x="7978465" y="1969392"/>
            <a:chExt cx="361147" cy="360797"/>
          </a:xfrm>
        </p:grpSpPr>
        <p:sp>
          <p:nvSpPr>
            <p:cNvPr id="10331" name="Google Shape;10331;p86"/>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86"/>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86"/>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86"/>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86"/>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86"/>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86"/>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86"/>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86"/>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40" name="Google Shape;10340;p86"/>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41" name="Google Shape;10341;p86"/>
          <p:cNvGrpSpPr/>
          <p:nvPr/>
        </p:nvGrpSpPr>
        <p:grpSpPr>
          <a:xfrm>
            <a:off x="854261" y="2734563"/>
            <a:ext cx="377474" cy="335748"/>
            <a:chOff x="854261" y="2908813"/>
            <a:chExt cx="377474" cy="335748"/>
          </a:xfrm>
        </p:grpSpPr>
        <p:sp>
          <p:nvSpPr>
            <p:cNvPr id="10342" name="Google Shape;10342;p86"/>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86"/>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86"/>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86"/>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86"/>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7" name="Google Shape;10347;p86"/>
          <p:cNvGrpSpPr/>
          <p:nvPr/>
        </p:nvGrpSpPr>
        <p:grpSpPr>
          <a:xfrm>
            <a:off x="1749728" y="2720527"/>
            <a:ext cx="386927" cy="363438"/>
            <a:chOff x="1749728" y="2894777"/>
            <a:chExt cx="386927" cy="363438"/>
          </a:xfrm>
        </p:grpSpPr>
        <p:sp>
          <p:nvSpPr>
            <p:cNvPr id="10348" name="Google Shape;10348;p86"/>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86"/>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86"/>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86"/>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86"/>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86"/>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86"/>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86"/>
          <p:cNvGrpSpPr/>
          <p:nvPr/>
        </p:nvGrpSpPr>
        <p:grpSpPr>
          <a:xfrm>
            <a:off x="7098912" y="1795142"/>
            <a:ext cx="359651" cy="361560"/>
            <a:chOff x="7098912" y="1969392"/>
            <a:chExt cx="359651" cy="361560"/>
          </a:xfrm>
        </p:grpSpPr>
        <p:sp>
          <p:nvSpPr>
            <p:cNvPr id="10356" name="Google Shape;10356;p86"/>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86"/>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86"/>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86"/>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86"/>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86"/>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86"/>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86"/>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86"/>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86"/>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86"/>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86"/>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86"/>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9" name="Google Shape;10369;p86"/>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0" name="Google Shape;10370;p86"/>
          <p:cNvGrpSpPr/>
          <p:nvPr/>
        </p:nvGrpSpPr>
        <p:grpSpPr>
          <a:xfrm>
            <a:off x="5352728" y="1815989"/>
            <a:ext cx="327091" cy="322508"/>
            <a:chOff x="5352728" y="1990239"/>
            <a:chExt cx="327091" cy="322508"/>
          </a:xfrm>
        </p:grpSpPr>
        <p:sp>
          <p:nvSpPr>
            <p:cNvPr id="10371" name="Google Shape;10371;p86"/>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86"/>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86"/>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86"/>
          <p:cNvGrpSpPr/>
          <p:nvPr/>
        </p:nvGrpSpPr>
        <p:grpSpPr>
          <a:xfrm>
            <a:off x="7538896" y="1795906"/>
            <a:ext cx="361147" cy="361529"/>
            <a:chOff x="7538896" y="1970156"/>
            <a:chExt cx="361147" cy="361529"/>
          </a:xfrm>
        </p:grpSpPr>
        <p:sp>
          <p:nvSpPr>
            <p:cNvPr id="10375" name="Google Shape;10375;p86"/>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86"/>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86"/>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86"/>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86"/>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86"/>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86"/>
          <p:cNvGrpSpPr/>
          <p:nvPr/>
        </p:nvGrpSpPr>
        <p:grpSpPr>
          <a:xfrm>
            <a:off x="4896099" y="1796670"/>
            <a:ext cx="358155" cy="358123"/>
            <a:chOff x="4896099" y="1970920"/>
            <a:chExt cx="358155" cy="358123"/>
          </a:xfrm>
        </p:grpSpPr>
        <p:sp>
          <p:nvSpPr>
            <p:cNvPr id="10382" name="Google Shape;10382;p86"/>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86"/>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86"/>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5" name="Google Shape;10385;p86"/>
          <p:cNvGrpSpPr/>
          <p:nvPr/>
        </p:nvGrpSpPr>
        <p:grpSpPr>
          <a:xfrm>
            <a:off x="4048787" y="2802769"/>
            <a:ext cx="283488" cy="198604"/>
            <a:chOff x="4048787" y="2977019"/>
            <a:chExt cx="283488" cy="198604"/>
          </a:xfrm>
        </p:grpSpPr>
        <p:sp>
          <p:nvSpPr>
            <p:cNvPr id="10386" name="Google Shape;10386;p86"/>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86"/>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86"/>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86"/>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86"/>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86"/>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2" name="Google Shape;10392;p86"/>
          <p:cNvGrpSpPr/>
          <p:nvPr/>
        </p:nvGrpSpPr>
        <p:grpSpPr>
          <a:xfrm>
            <a:off x="4054103" y="2255941"/>
            <a:ext cx="218687" cy="349052"/>
            <a:chOff x="4054103" y="2430191"/>
            <a:chExt cx="218687" cy="349052"/>
          </a:xfrm>
        </p:grpSpPr>
        <p:sp>
          <p:nvSpPr>
            <p:cNvPr id="10393" name="Google Shape;10393;p86"/>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86"/>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5" name="Google Shape;10395;p86"/>
          <p:cNvGrpSpPr/>
          <p:nvPr/>
        </p:nvGrpSpPr>
        <p:grpSpPr>
          <a:xfrm>
            <a:off x="2185128" y="2253299"/>
            <a:ext cx="382758" cy="356595"/>
            <a:chOff x="2185128" y="2427549"/>
            <a:chExt cx="382758" cy="356595"/>
          </a:xfrm>
        </p:grpSpPr>
        <p:sp>
          <p:nvSpPr>
            <p:cNvPr id="10396" name="Google Shape;10396;p86"/>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86"/>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86"/>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86"/>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0" name="Google Shape;10400;p86"/>
          <p:cNvGrpSpPr/>
          <p:nvPr/>
        </p:nvGrpSpPr>
        <p:grpSpPr>
          <a:xfrm>
            <a:off x="2656907" y="2265043"/>
            <a:ext cx="332757" cy="332343"/>
            <a:chOff x="2656907" y="2439293"/>
            <a:chExt cx="332757" cy="332343"/>
          </a:xfrm>
        </p:grpSpPr>
        <p:sp>
          <p:nvSpPr>
            <p:cNvPr id="10401" name="Google Shape;10401;p86"/>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86"/>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86"/>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86"/>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86"/>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86"/>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86"/>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86"/>
          <p:cNvGrpSpPr/>
          <p:nvPr/>
        </p:nvGrpSpPr>
        <p:grpSpPr>
          <a:xfrm>
            <a:off x="1731523" y="2248366"/>
            <a:ext cx="399435" cy="365698"/>
            <a:chOff x="1731523" y="2422616"/>
            <a:chExt cx="399435" cy="365698"/>
          </a:xfrm>
        </p:grpSpPr>
        <p:sp>
          <p:nvSpPr>
            <p:cNvPr id="10409" name="Google Shape;10409;p86"/>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86"/>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86"/>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86"/>
          <p:cNvGrpSpPr/>
          <p:nvPr/>
        </p:nvGrpSpPr>
        <p:grpSpPr>
          <a:xfrm>
            <a:off x="3097241" y="2259314"/>
            <a:ext cx="344883" cy="343387"/>
            <a:chOff x="3097241" y="2433564"/>
            <a:chExt cx="344883" cy="343387"/>
          </a:xfrm>
        </p:grpSpPr>
        <p:sp>
          <p:nvSpPr>
            <p:cNvPr id="10413" name="Google Shape;10413;p86"/>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86"/>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86"/>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86"/>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86"/>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86"/>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86"/>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86"/>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86"/>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86"/>
          <p:cNvGrpSpPr/>
          <p:nvPr/>
        </p:nvGrpSpPr>
        <p:grpSpPr>
          <a:xfrm>
            <a:off x="1278299" y="2265043"/>
            <a:ext cx="410829" cy="332343"/>
            <a:chOff x="1278299" y="2439293"/>
            <a:chExt cx="410829" cy="332343"/>
          </a:xfrm>
        </p:grpSpPr>
        <p:sp>
          <p:nvSpPr>
            <p:cNvPr id="10423" name="Google Shape;10423;p86"/>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86"/>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86"/>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86"/>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86"/>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86"/>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86"/>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86"/>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1" name="Google Shape;10431;p86"/>
          <p:cNvGrpSpPr/>
          <p:nvPr/>
        </p:nvGrpSpPr>
        <p:grpSpPr>
          <a:xfrm>
            <a:off x="2661459" y="1840751"/>
            <a:ext cx="322508" cy="273494"/>
            <a:chOff x="2661459" y="2015001"/>
            <a:chExt cx="322508" cy="273494"/>
          </a:xfrm>
        </p:grpSpPr>
        <p:sp>
          <p:nvSpPr>
            <p:cNvPr id="10432" name="Google Shape;10432;p86"/>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86"/>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4" name="Google Shape;10434;p86"/>
          <p:cNvGrpSpPr/>
          <p:nvPr/>
        </p:nvGrpSpPr>
        <p:grpSpPr>
          <a:xfrm>
            <a:off x="870939" y="2265043"/>
            <a:ext cx="331993" cy="331993"/>
            <a:chOff x="870939" y="2439293"/>
            <a:chExt cx="331993" cy="331993"/>
          </a:xfrm>
        </p:grpSpPr>
        <p:sp>
          <p:nvSpPr>
            <p:cNvPr id="10435" name="Google Shape;10435;p86"/>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86"/>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86"/>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86"/>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86"/>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86"/>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86"/>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86"/>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86"/>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86"/>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86"/>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86"/>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86"/>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86"/>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86"/>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86"/>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86"/>
          <p:cNvGrpSpPr/>
          <p:nvPr/>
        </p:nvGrpSpPr>
        <p:grpSpPr>
          <a:xfrm>
            <a:off x="6644957" y="2282103"/>
            <a:ext cx="371395" cy="278904"/>
            <a:chOff x="6644957" y="2456353"/>
            <a:chExt cx="371395" cy="278904"/>
          </a:xfrm>
        </p:grpSpPr>
        <p:sp>
          <p:nvSpPr>
            <p:cNvPr id="10452" name="Google Shape;10452;p86"/>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86"/>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86"/>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86"/>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86"/>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86"/>
          <p:cNvGrpSpPr/>
          <p:nvPr/>
        </p:nvGrpSpPr>
        <p:grpSpPr>
          <a:xfrm>
            <a:off x="5388757" y="2240409"/>
            <a:ext cx="260349" cy="362292"/>
            <a:chOff x="5388757" y="2414659"/>
            <a:chExt cx="260349" cy="362292"/>
          </a:xfrm>
        </p:grpSpPr>
        <p:sp>
          <p:nvSpPr>
            <p:cNvPr id="10458" name="Google Shape;10458;p86"/>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86"/>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86"/>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86"/>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86"/>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86"/>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86"/>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86"/>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86"/>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86"/>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86"/>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86"/>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86"/>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86"/>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86"/>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86"/>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86"/>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86"/>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86"/>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86"/>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86"/>
          <p:cNvGrpSpPr/>
          <p:nvPr/>
        </p:nvGrpSpPr>
        <p:grpSpPr>
          <a:xfrm>
            <a:off x="3567142" y="2731507"/>
            <a:ext cx="348288" cy="340331"/>
            <a:chOff x="3567142" y="2905757"/>
            <a:chExt cx="348288" cy="340331"/>
          </a:xfrm>
        </p:grpSpPr>
        <p:sp>
          <p:nvSpPr>
            <p:cNvPr id="10479" name="Google Shape;10479;p86"/>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86"/>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86"/>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86"/>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86"/>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86"/>
          <p:cNvGrpSpPr/>
          <p:nvPr/>
        </p:nvGrpSpPr>
        <p:grpSpPr>
          <a:xfrm>
            <a:off x="870939" y="1801571"/>
            <a:ext cx="332375" cy="350071"/>
            <a:chOff x="870939" y="1975821"/>
            <a:chExt cx="332375" cy="350071"/>
          </a:xfrm>
        </p:grpSpPr>
        <p:sp>
          <p:nvSpPr>
            <p:cNvPr id="10485" name="Google Shape;10485;p86"/>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86"/>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86"/>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86"/>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9" name="Google Shape;10489;p86"/>
          <p:cNvGrpSpPr/>
          <p:nvPr/>
        </p:nvGrpSpPr>
        <p:grpSpPr>
          <a:xfrm>
            <a:off x="7967103" y="2240791"/>
            <a:ext cx="355863" cy="361911"/>
            <a:chOff x="7967103" y="2415041"/>
            <a:chExt cx="355863" cy="361911"/>
          </a:xfrm>
        </p:grpSpPr>
        <p:sp>
          <p:nvSpPr>
            <p:cNvPr id="10490" name="Google Shape;10490;p86"/>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86"/>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86"/>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86"/>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86"/>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86"/>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86"/>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86"/>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86"/>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86"/>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86"/>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86"/>
          <p:cNvGrpSpPr/>
          <p:nvPr/>
        </p:nvGrpSpPr>
        <p:grpSpPr>
          <a:xfrm>
            <a:off x="7529411" y="2240409"/>
            <a:ext cx="355863" cy="362292"/>
            <a:chOff x="7529411" y="2414659"/>
            <a:chExt cx="355863" cy="362292"/>
          </a:xfrm>
        </p:grpSpPr>
        <p:sp>
          <p:nvSpPr>
            <p:cNvPr id="10502" name="Google Shape;10502;p86"/>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86"/>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86"/>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86"/>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86"/>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86"/>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86"/>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86"/>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86"/>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86"/>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86"/>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86"/>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4" name="Google Shape;10514;p86"/>
          <p:cNvGrpSpPr/>
          <p:nvPr/>
        </p:nvGrpSpPr>
        <p:grpSpPr>
          <a:xfrm>
            <a:off x="5733194" y="2257468"/>
            <a:ext cx="446826" cy="327059"/>
            <a:chOff x="5733194" y="2431718"/>
            <a:chExt cx="446826" cy="327059"/>
          </a:xfrm>
        </p:grpSpPr>
        <p:sp>
          <p:nvSpPr>
            <p:cNvPr id="10515" name="Google Shape;10515;p86"/>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86"/>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86"/>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8" name="Google Shape;10518;p86"/>
          <p:cNvGrpSpPr/>
          <p:nvPr/>
        </p:nvGrpSpPr>
        <p:grpSpPr>
          <a:xfrm>
            <a:off x="4876780" y="2243814"/>
            <a:ext cx="407774" cy="356627"/>
            <a:chOff x="4876780" y="2418064"/>
            <a:chExt cx="407774" cy="356627"/>
          </a:xfrm>
        </p:grpSpPr>
        <p:sp>
          <p:nvSpPr>
            <p:cNvPr id="10519" name="Google Shape;10519;p86"/>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86"/>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86"/>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86"/>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86"/>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86"/>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86"/>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86"/>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7" name="Google Shape;10527;p86"/>
          <p:cNvGrpSpPr/>
          <p:nvPr/>
        </p:nvGrpSpPr>
        <p:grpSpPr>
          <a:xfrm>
            <a:off x="7070872" y="2236621"/>
            <a:ext cx="398321" cy="371013"/>
            <a:chOff x="7070872" y="2410871"/>
            <a:chExt cx="398321" cy="371013"/>
          </a:xfrm>
        </p:grpSpPr>
        <p:sp>
          <p:nvSpPr>
            <p:cNvPr id="10528" name="Google Shape;10528;p86"/>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86"/>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86"/>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86"/>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2" name="Google Shape;10532;p86"/>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3" name="Google Shape;10533;p86"/>
          <p:cNvGrpSpPr/>
          <p:nvPr/>
        </p:nvGrpSpPr>
        <p:grpSpPr>
          <a:xfrm>
            <a:off x="5318259" y="2807861"/>
            <a:ext cx="371013" cy="220787"/>
            <a:chOff x="5318259" y="2982111"/>
            <a:chExt cx="371013" cy="220787"/>
          </a:xfrm>
        </p:grpSpPr>
        <p:sp>
          <p:nvSpPr>
            <p:cNvPr id="10534" name="Google Shape;10534;p86"/>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86"/>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86"/>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86"/>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86"/>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86"/>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86"/>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86"/>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86"/>
          <p:cNvGrpSpPr/>
          <p:nvPr/>
        </p:nvGrpSpPr>
        <p:grpSpPr>
          <a:xfrm>
            <a:off x="7073928" y="2731507"/>
            <a:ext cx="371395" cy="371809"/>
            <a:chOff x="7073928" y="2905757"/>
            <a:chExt cx="371395" cy="371809"/>
          </a:xfrm>
        </p:grpSpPr>
        <p:sp>
          <p:nvSpPr>
            <p:cNvPr id="10543" name="Google Shape;10543;p86"/>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86"/>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86"/>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6" name="Google Shape;10546;p86"/>
          <p:cNvGrpSpPr/>
          <p:nvPr/>
        </p:nvGrpSpPr>
        <p:grpSpPr>
          <a:xfrm>
            <a:off x="6188327" y="2781158"/>
            <a:ext cx="371395" cy="272857"/>
            <a:chOff x="6188327" y="2955408"/>
            <a:chExt cx="371395" cy="272857"/>
          </a:xfrm>
        </p:grpSpPr>
        <p:sp>
          <p:nvSpPr>
            <p:cNvPr id="10547" name="Google Shape;10547;p86"/>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86"/>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9" name="Google Shape;10549;p86"/>
          <p:cNvGrpSpPr/>
          <p:nvPr/>
        </p:nvGrpSpPr>
        <p:grpSpPr>
          <a:xfrm>
            <a:off x="7521454" y="2731889"/>
            <a:ext cx="359651" cy="371013"/>
            <a:chOff x="7521454" y="2906139"/>
            <a:chExt cx="359651" cy="371013"/>
          </a:xfrm>
        </p:grpSpPr>
        <p:sp>
          <p:nvSpPr>
            <p:cNvPr id="10550" name="Google Shape;10550;p86"/>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86"/>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86"/>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86"/>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86"/>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5" name="Google Shape;10555;p86"/>
          <p:cNvGrpSpPr/>
          <p:nvPr/>
        </p:nvGrpSpPr>
        <p:grpSpPr>
          <a:xfrm>
            <a:off x="5782845" y="2732271"/>
            <a:ext cx="301661" cy="371013"/>
            <a:chOff x="5782845" y="2906521"/>
            <a:chExt cx="301661" cy="371013"/>
          </a:xfrm>
        </p:grpSpPr>
        <p:sp>
          <p:nvSpPr>
            <p:cNvPr id="10556" name="Google Shape;10556;p86"/>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86"/>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86"/>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9" name="Google Shape;10559;p86"/>
          <p:cNvGrpSpPr/>
          <p:nvPr/>
        </p:nvGrpSpPr>
        <p:grpSpPr>
          <a:xfrm>
            <a:off x="3539102" y="2253299"/>
            <a:ext cx="355099" cy="355481"/>
            <a:chOff x="3539102" y="2427549"/>
            <a:chExt cx="355099" cy="355481"/>
          </a:xfrm>
        </p:grpSpPr>
        <p:sp>
          <p:nvSpPr>
            <p:cNvPr id="10560" name="Google Shape;10560;p86"/>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86"/>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2" name="Google Shape;10562;p86"/>
          <p:cNvGrpSpPr/>
          <p:nvPr/>
        </p:nvGrpSpPr>
        <p:grpSpPr>
          <a:xfrm>
            <a:off x="6630539" y="2743252"/>
            <a:ext cx="371777" cy="349434"/>
            <a:chOff x="6630539" y="2917502"/>
            <a:chExt cx="371777" cy="349434"/>
          </a:xfrm>
        </p:grpSpPr>
        <p:sp>
          <p:nvSpPr>
            <p:cNvPr id="10563" name="Google Shape;10563;p86"/>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86"/>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86"/>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86"/>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86"/>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86"/>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86"/>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0" name="Google Shape;10570;p86"/>
          <p:cNvGrpSpPr/>
          <p:nvPr/>
        </p:nvGrpSpPr>
        <p:grpSpPr>
          <a:xfrm>
            <a:off x="2171474" y="3194979"/>
            <a:ext cx="408156" cy="343737"/>
            <a:chOff x="2171474" y="3369229"/>
            <a:chExt cx="408156" cy="343737"/>
          </a:xfrm>
        </p:grpSpPr>
        <p:sp>
          <p:nvSpPr>
            <p:cNvPr id="10571" name="Google Shape;10571;p86"/>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86"/>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86"/>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86"/>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5" name="Google Shape;10575;p86"/>
          <p:cNvGrpSpPr/>
          <p:nvPr/>
        </p:nvGrpSpPr>
        <p:grpSpPr>
          <a:xfrm>
            <a:off x="4891198" y="2750858"/>
            <a:ext cx="334634" cy="334634"/>
            <a:chOff x="4891198" y="2925108"/>
            <a:chExt cx="334634" cy="334634"/>
          </a:xfrm>
        </p:grpSpPr>
        <p:sp>
          <p:nvSpPr>
            <p:cNvPr id="10576" name="Google Shape;10576;p86"/>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86"/>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86"/>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86"/>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86"/>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86"/>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86"/>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86"/>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86"/>
          <p:cNvGrpSpPr/>
          <p:nvPr/>
        </p:nvGrpSpPr>
        <p:grpSpPr>
          <a:xfrm>
            <a:off x="7976174" y="2750858"/>
            <a:ext cx="334666" cy="334634"/>
            <a:chOff x="7976174" y="2925108"/>
            <a:chExt cx="334666" cy="334634"/>
          </a:xfrm>
        </p:grpSpPr>
        <p:sp>
          <p:nvSpPr>
            <p:cNvPr id="10585" name="Google Shape;10585;p86"/>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86"/>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86"/>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86"/>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86"/>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86"/>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86"/>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86"/>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86"/>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86"/>
          <p:cNvGrpSpPr/>
          <p:nvPr/>
        </p:nvGrpSpPr>
        <p:grpSpPr>
          <a:xfrm>
            <a:off x="3091957" y="3199881"/>
            <a:ext cx="354717" cy="332757"/>
            <a:chOff x="3091957" y="3374131"/>
            <a:chExt cx="354717" cy="332757"/>
          </a:xfrm>
        </p:grpSpPr>
        <p:sp>
          <p:nvSpPr>
            <p:cNvPr id="10595" name="Google Shape;10595;p86"/>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86"/>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86"/>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86"/>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86"/>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86"/>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86"/>
          <p:cNvGrpSpPr/>
          <p:nvPr/>
        </p:nvGrpSpPr>
        <p:grpSpPr>
          <a:xfrm>
            <a:off x="3988156" y="3205960"/>
            <a:ext cx="353954" cy="318880"/>
            <a:chOff x="3988156" y="3380210"/>
            <a:chExt cx="353954" cy="318880"/>
          </a:xfrm>
        </p:grpSpPr>
        <p:sp>
          <p:nvSpPr>
            <p:cNvPr id="10602" name="Google Shape;10602;p86"/>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86"/>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86"/>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86"/>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86"/>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7" name="Google Shape;10607;p86"/>
          <p:cNvGrpSpPr/>
          <p:nvPr/>
        </p:nvGrpSpPr>
        <p:grpSpPr>
          <a:xfrm>
            <a:off x="3541011" y="3193070"/>
            <a:ext cx="348257" cy="346188"/>
            <a:chOff x="3541011" y="3367320"/>
            <a:chExt cx="348257" cy="346188"/>
          </a:xfrm>
        </p:grpSpPr>
        <p:sp>
          <p:nvSpPr>
            <p:cNvPr id="10608" name="Google Shape;10608;p86"/>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86"/>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86"/>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86"/>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2" name="Google Shape;10612;p86"/>
          <p:cNvGrpSpPr/>
          <p:nvPr/>
        </p:nvGrpSpPr>
        <p:grpSpPr>
          <a:xfrm>
            <a:off x="1314678" y="3183967"/>
            <a:ext cx="334666" cy="365348"/>
            <a:chOff x="1314678" y="3358217"/>
            <a:chExt cx="334666" cy="365348"/>
          </a:xfrm>
        </p:grpSpPr>
        <p:sp>
          <p:nvSpPr>
            <p:cNvPr id="10613" name="Google Shape;10613;p86"/>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86"/>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86"/>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86"/>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86"/>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86"/>
          <p:cNvGrpSpPr/>
          <p:nvPr/>
        </p:nvGrpSpPr>
        <p:grpSpPr>
          <a:xfrm>
            <a:off x="1748582" y="3198385"/>
            <a:ext cx="359269" cy="335780"/>
            <a:chOff x="1748582" y="3372635"/>
            <a:chExt cx="359269" cy="335780"/>
          </a:xfrm>
        </p:grpSpPr>
        <p:sp>
          <p:nvSpPr>
            <p:cNvPr id="10619" name="Google Shape;10619;p86"/>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20" name="Google Shape;10620;p86"/>
            <p:cNvGrpSpPr/>
            <p:nvPr/>
          </p:nvGrpSpPr>
          <p:grpSpPr>
            <a:xfrm>
              <a:off x="1748582" y="3372635"/>
              <a:ext cx="333520" cy="335780"/>
              <a:chOff x="1748582" y="3372635"/>
              <a:chExt cx="333520" cy="335780"/>
            </a:xfrm>
          </p:grpSpPr>
          <p:sp>
            <p:nvSpPr>
              <p:cNvPr id="10621" name="Google Shape;10621;p86"/>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86"/>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86"/>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624" name="Google Shape;10624;p86"/>
          <p:cNvGrpSpPr/>
          <p:nvPr/>
        </p:nvGrpSpPr>
        <p:grpSpPr>
          <a:xfrm>
            <a:off x="2640993" y="3183585"/>
            <a:ext cx="365348" cy="364966"/>
            <a:chOff x="2640993" y="3357835"/>
            <a:chExt cx="365348" cy="364966"/>
          </a:xfrm>
        </p:grpSpPr>
        <p:sp>
          <p:nvSpPr>
            <p:cNvPr id="10625" name="Google Shape;10625;p86"/>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86"/>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86"/>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86"/>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86"/>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86"/>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86"/>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86"/>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86"/>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86"/>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86"/>
          <p:cNvGrpSpPr/>
          <p:nvPr/>
        </p:nvGrpSpPr>
        <p:grpSpPr>
          <a:xfrm>
            <a:off x="4886264" y="3191924"/>
            <a:ext cx="350548" cy="350198"/>
            <a:chOff x="4886264" y="3366174"/>
            <a:chExt cx="350548" cy="350198"/>
          </a:xfrm>
        </p:grpSpPr>
        <p:sp>
          <p:nvSpPr>
            <p:cNvPr id="10636" name="Google Shape;10636;p86"/>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86"/>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86"/>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86"/>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86"/>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86"/>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86"/>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86"/>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86"/>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86"/>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86"/>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86"/>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86"/>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86"/>
          <p:cNvGrpSpPr/>
          <p:nvPr/>
        </p:nvGrpSpPr>
        <p:grpSpPr>
          <a:xfrm>
            <a:off x="5331913" y="3239697"/>
            <a:ext cx="347143" cy="254684"/>
            <a:chOff x="5331913" y="3413947"/>
            <a:chExt cx="347143" cy="254684"/>
          </a:xfrm>
        </p:grpSpPr>
        <p:sp>
          <p:nvSpPr>
            <p:cNvPr id="10650" name="Google Shape;10650;p86"/>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86"/>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86"/>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86"/>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86"/>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86"/>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6" name="Google Shape;10656;p86"/>
          <p:cNvGrpSpPr/>
          <p:nvPr/>
        </p:nvGrpSpPr>
        <p:grpSpPr>
          <a:xfrm>
            <a:off x="5776798" y="3235528"/>
            <a:ext cx="346379" cy="264518"/>
            <a:chOff x="5776798" y="3409778"/>
            <a:chExt cx="346379" cy="264518"/>
          </a:xfrm>
        </p:grpSpPr>
        <p:sp>
          <p:nvSpPr>
            <p:cNvPr id="10657" name="Google Shape;10657;p86"/>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86"/>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86"/>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86"/>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86"/>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86"/>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86"/>
          <p:cNvGrpSpPr/>
          <p:nvPr/>
        </p:nvGrpSpPr>
        <p:grpSpPr>
          <a:xfrm>
            <a:off x="7108015" y="3222255"/>
            <a:ext cx="344883" cy="290299"/>
            <a:chOff x="7108015" y="3396505"/>
            <a:chExt cx="344883" cy="290299"/>
          </a:xfrm>
        </p:grpSpPr>
        <p:sp>
          <p:nvSpPr>
            <p:cNvPr id="10664" name="Google Shape;10664;p86"/>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86"/>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86"/>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86"/>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8" name="Google Shape;10668;p86"/>
          <p:cNvGrpSpPr/>
          <p:nvPr/>
        </p:nvGrpSpPr>
        <p:grpSpPr>
          <a:xfrm>
            <a:off x="7551754" y="3216558"/>
            <a:ext cx="344883" cy="301311"/>
            <a:chOff x="7551754" y="3390808"/>
            <a:chExt cx="344883" cy="301311"/>
          </a:xfrm>
        </p:grpSpPr>
        <p:sp>
          <p:nvSpPr>
            <p:cNvPr id="10669" name="Google Shape;10669;p86"/>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86"/>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86"/>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86"/>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86"/>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86"/>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86"/>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86"/>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86"/>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86"/>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86"/>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0" name="Google Shape;10680;p86"/>
          <p:cNvGrpSpPr/>
          <p:nvPr/>
        </p:nvGrpSpPr>
        <p:grpSpPr>
          <a:xfrm>
            <a:off x="6707084" y="3213153"/>
            <a:ext cx="261145" cy="308504"/>
            <a:chOff x="6707084" y="3387403"/>
            <a:chExt cx="261145" cy="308504"/>
          </a:xfrm>
        </p:grpSpPr>
        <p:sp>
          <p:nvSpPr>
            <p:cNvPr id="10681" name="Google Shape;10681;p86"/>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86"/>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86"/>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86"/>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86"/>
          <p:cNvGrpSpPr/>
          <p:nvPr/>
        </p:nvGrpSpPr>
        <p:grpSpPr>
          <a:xfrm>
            <a:off x="848978" y="4123387"/>
            <a:ext cx="377824" cy="324418"/>
            <a:chOff x="848978" y="4297637"/>
            <a:chExt cx="377824" cy="324418"/>
          </a:xfrm>
        </p:grpSpPr>
        <p:sp>
          <p:nvSpPr>
            <p:cNvPr id="10686" name="Google Shape;10686;p86"/>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86"/>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8" name="Google Shape;10688;p86"/>
          <p:cNvGrpSpPr/>
          <p:nvPr/>
        </p:nvGrpSpPr>
        <p:grpSpPr>
          <a:xfrm>
            <a:off x="1754279" y="4112343"/>
            <a:ext cx="351439" cy="345965"/>
            <a:chOff x="1754279" y="4286593"/>
            <a:chExt cx="351439" cy="345965"/>
          </a:xfrm>
        </p:grpSpPr>
        <p:sp>
          <p:nvSpPr>
            <p:cNvPr id="10689" name="Google Shape;10689;p86"/>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86"/>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86"/>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86"/>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86"/>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4" name="Google Shape;10694;p86"/>
          <p:cNvGrpSpPr/>
          <p:nvPr/>
        </p:nvGrpSpPr>
        <p:grpSpPr>
          <a:xfrm>
            <a:off x="3996113" y="4116926"/>
            <a:ext cx="336512" cy="335048"/>
            <a:chOff x="3996113" y="4291176"/>
            <a:chExt cx="336512" cy="335048"/>
          </a:xfrm>
        </p:grpSpPr>
        <p:sp>
          <p:nvSpPr>
            <p:cNvPr id="10695" name="Google Shape;10695;p86"/>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86"/>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86"/>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8" name="Google Shape;10698;p86"/>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9" name="Google Shape;10699;p86"/>
          <p:cNvGrpSpPr/>
          <p:nvPr/>
        </p:nvGrpSpPr>
        <p:grpSpPr>
          <a:xfrm>
            <a:off x="2179081" y="4111261"/>
            <a:ext cx="397525" cy="348670"/>
            <a:chOff x="2179081" y="4285511"/>
            <a:chExt cx="397525" cy="348670"/>
          </a:xfrm>
        </p:grpSpPr>
        <p:sp>
          <p:nvSpPr>
            <p:cNvPr id="10700" name="Google Shape;10700;p86"/>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86"/>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86"/>
          <p:cNvGrpSpPr/>
          <p:nvPr/>
        </p:nvGrpSpPr>
        <p:grpSpPr>
          <a:xfrm>
            <a:off x="3584201" y="4120746"/>
            <a:ext cx="267574" cy="329415"/>
            <a:chOff x="3584201" y="4294996"/>
            <a:chExt cx="267574" cy="329415"/>
          </a:xfrm>
        </p:grpSpPr>
        <p:sp>
          <p:nvSpPr>
            <p:cNvPr id="10703" name="Google Shape;10703;p86"/>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86"/>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86"/>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86"/>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86"/>
          <p:cNvGrpSpPr/>
          <p:nvPr/>
        </p:nvGrpSpPr>
        <p:grpSpPr>
          <a:xfrm>
            <a:off x="3082855" y="4121478"/>
            <a:ext cx="375946" cy="327823"/>
            <a:chOff x="3082855" y="4295728"/>
            <a:chExt cx="375946" cy="327823"/>
          </a:xfrm>
        </p:grpSpPr>
        <p:sp>
          <p:nvSpPr>
            <p:cNvPr id="10708" name="Google Shape;10708;p86"/>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86"/>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86"/>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86"/>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86"/>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86"/>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86"/>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86"/>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86"/>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86"/>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86"/>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86"/>
          <p:cNvGrpSpPr/>
          <p:nvPr/>
        </p:nvGrpSpPr>
        <p:grpSpPr>
          <a:xfrm>
            <a:off x="2749016" y="4116926"/>
            <a:ext cx="150831" cy="336926"/>
            <a:chOff x="2749016" y="4291176"/>
            <a:chExt cx="150831" cy="336926"/>
          </a:xfrm>
        </p:grpSpPr>
        <p:sp>
          <p:nvSpPr>
            <p:cNvPr id="10720" name="Google Shape;10720;p86"/>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86"/>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86"/>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86"/>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4" name="Google Shape;10724;p86"/>
          <p:cNvGrpSpPr/>
          <p:nvPr/>
        </p:nvGrpSpPr>
        <p:grpSpPr>
          <a:xfrm>
            <a:off x="7127716" y="4105182"/>
            <a:ext cx="248254" cy="361942"/>
            <a:chOff x="7127716" y="4279432"/>
            <a:chExt cx="248254" cy="361942"/>
          </a:xfrm>
        </p:grpSpPr>
        <p:sp>
          <p:nvSpPr>
            <p:cNvPr id="10725" name="Google Shape;10725;p86"/>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86"/>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86"/>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86"/>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86"/>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86"/>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86"/>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86"/>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86"/>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4" name="Google Shape;10734;p86"/>
          <p:cNvGrpSpPr/>
          <p:nvPr/>
        </p:nvGrpSpPr>
        <p:grpSpPr>
          <a:xfrm>
            <a:off x="7565408" y="4105182"/>
            <a:ext cx="248255" cy="361942"/>
            <a:chOff x="7565408" y="4279432"/>
            <a:chExt cx="248255" cy="361942"/>
          </a:xfrm>
        </p:grpSpPr>
        <p:sp>
          <p:nvSpPr>
            <p:cNvPr id="10735" name="Google Shape;10735;p86"/>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86"/>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86"/>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86"/>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86"/>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86"/>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86"/>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86"/>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3" name="Google Shape;10743;p86"/>
          <p:cNvGrpSpPr/>
          <p:nvPr/>
        </p:nvGrpSpPr>
        <p:grpSpPr>
          <a:xfrm>
            <a:off x="6264109" y="4105182"/>
            <a:ext cx="225498" cy="361560"/>
            <a:chOff x="6264109" y="4279432"/>
            <a:chExt cx="225498" cy="361560"/>
          </a:xfrm>
        </p:grpSpPr>
        <p:sp>
          <p:nvSpPr>
            <p:cNvPr id="10744" name="Google Shape;10744;p86"/>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86"/>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86"/>
          <p:cNvGrpSpPr/>
          <p:nvPr/>
        </p:nvGrpSpPr>
        <p:grpSpPr>
          <a:xfrm>
            <a:off x="7929578" y="4110115"/>
            <a:ext cx="395266" cy="351312"/>
            <a:chOff x="7929578" y="4284365"/>
            <a:chExt cx="395266" cy="351312"/>
          </a:xfrm>
        </p:grpSpPr>
        <p:sp>
          <p:nvSpPr>
            <p:cNvPr id="10747" name="Google Shape;10747;p86"/>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86"/>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86"/>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86"/>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86"/>
          <p:cNvGrpSpPr/>
          <p:nvPr/>
        </p:nvGrpSpPr>
        <p:grpSpPr>
          <a:xfrm>
            <a:off x="6595502" y="4149527"/>
            <a:ext cx="426315" cy="332826"/>
            <a:chOff x="6639652" y="4323777"/>
            <a:chExt cx="426315" cy="332826"/>
          </a:xfrm>
        </p:grpSpPr>
        <p:sp>
          <p:nvSpPr>
            <p:cNvPr id="10752" name="Google Shape;10752;p86"/>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86"/>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86"/>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86"/>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86"/>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86"/>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86"/>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86"/>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86"/>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86"/>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2" name="Google Shape;10762;p86"/>
          <p:cNvGrpSpPr/>
          <p:nvPr/>
        </p:nvGrpSpPr>
        <p:grpSpPr>
          <a:xfrm>
            <a:off x="5357662" y="4123387"/>
            <a:ext cx="287275" cy="326296"/>
            <a:chOff x="5357662" y="4297637"/>
            <a:chExt cx="287275" cy="326296"/>
          </a:xfrm>
        </p:grpSpPr>
        <p:sp>
          <p:nvSpPr>
            <p:cNvPr id="10763" name="Google Shape;10763;p86"/>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86"/>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86"/>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86"/>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86"/>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8" name="Google Shape;10768;p86"/>
          <p:cNvGrpSpPr/>
          <p:nvPr/>
        </p:nvGrpSpPr>
        <p:grpSpPr>
          <a:xfrm>
            <a:off x="5774124" y="4120300"/>
            <a:ext cx="331611" cy="331674"/>
            <a:chOff x="5774124" y="4294550"/>
            <a:chExt cx="331611" cy="331674"/>
          </a:xfrm>
        </p:grpSpPr>
        <p:sp>
          <p:nvSpPr>
            <p:cNvPr id="10769" name="Google Shape;10769;p86"/>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86"/>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86"/>
          <p:cNvGrpSpPr/>
          <p:nvPr/>
        </p:nvGrpSpPr>
        <p:grpSpPr>
          <a:xfrm>
            <a:off x="4890434" y="4113139"/>
            <a:ext cx="345997" cy="346029"/>
            <a:chOff x="4890434" y="4287389"/>
            <a:chExt cx="345997" cy="346029"/>
          </a:xfrm>
        </p:grpSpPr>
        <p:sp>
          <p:nvSpPr>
            <p:cNvPr id="10772" name="Google Shape;10772;p86"/>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86"/>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86"/>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86"/>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86"/>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86"/>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86"/>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9" name="Google Shape;10779;p86"/>
          <p:cNvGrpSpPr/>
          <p:nvPr/>
        </p:nvGrpSpPr>
        <p:grpSpPr>
          <a:xfrm>
            <a:off x="2165809" y="3636809"/>
            <a:ext cx="422542" cy="342973"/>
            <a:chOff x="2165809" y="3811059"/>
            <a:chExt cx="422542" cy="342973"/>
          </a:xfrm>
        </p:grpSpPr>
        <p:sp>
          <p:nvSpPr>
            <p:cNvPr id="10780" name="Google Shape;10780;p86"/>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86"/>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86"/>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86"/>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86"/>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86"/>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86"/>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86"/>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86"/>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86"/>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86"/>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86"/>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86"/>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86"/>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86"/>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86"/>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86"/>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86"/>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8" name="Google Shape;10798;p86"/>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99" name="Google Shape;10799;p86"/>
          <p:cNvGrpSpPr/>
          <p:nvPr/>
        </p:nvGrpSpPr>
        <p:grpSpPr>
          <a:xfrm>
            <a:off x="903530" y="3631875"/>
            <a:ext cx="264550" cy="353222"/>
            <a:chOff x="903530" y="3806125"/>
            <a:chExt cx="264550" cy="353222"/>
          </a:xfrm>
        </p:grpSpPr>
        <p:sp>
          <p:nvSpPr>
            <p:cNvPr id="10800" name="Google Shape;10800;p86"/>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86"/>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86"/>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86"/>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4" name="Google Shape;10804;p86"/>
          <p:cNvGrpSpPr/>
          <p:nvPr/>
        </p:nvGrpSpPr>
        <p:grpSpPr>
          <a:xfrm>
            <a:off x="850092" y="3178684"/>
            <a:ext cx="369517" cy="375660"/>
            <a:chOff x="850092" y="3352934"/>
            <a:chExt cx="369517" cy="375660"/>
          </a:xfrm>
        </p:grpSpPr>
        <p:sp>
          <p:nvSpPr>
            <p:cNvPr id="10805" name="Google Shape;10805;p86"/>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86"/>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86"/>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86"/>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86"/>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86"/>
          <p:cNvGrpSpPr/>
          <p:nvPr/>
        </p:nvGrpSpPr>
        <p:grpSpPr>
          <a:xfrm>
            <a:off x="2611458" y="3642124"/>
            <a:ext cx="426329" cy="332375"/>
            <a:chOff x="2611458" y="3816374"/>
            <a:chExt cx="426329" cy="332375"/>
          </a:xfrm>
        </p:grpSpPr>
        <p:sp>
          <p:nvSpPr>
            <p:cNvPr id="10811" name="Google Shape;10811;p86"/>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86"/>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86"/>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86"/>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86"/>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86"/>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86"/>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86"/>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86"/>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86"/>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1" name="Google Shape;10821;p86"/>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2" name="Google Shape;10822;p86"/>
          <p:cNvGrpSpPr/>
          <p:nvPr/>
        </p:nvGrpSpPr>
        <p:grpSpPr>
          <a:xfrm>
            <a:off x="4019984" y="3631143"/>
            <a:ext cx="293704" cy="353954"/>
            <a:chOff x="4019984" y="3805393"/>
            <a:chExt cx="293704" cy="353954"/>
          </a:xfrm>
        </p:grpSpPr>
        <p:sp>
          <p:nvSpPr>
            <p:cNvPr id="10823" name="Google Shape;10823;p86"/>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86"/>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86"/>
          <p:cNvGrpSpPr/>
          <p:nvPr/>
        </p:nvGrpSpPr>
        <p:grpSpPr>
          <a:xfrm>
            <a:off x="8006505" y="3215794"/>
            <a:ext cx="323654" cy="303189"/>
            <a:chOff x="8006505" y="3390044"/>
            <a:chExt cx="323654" cy="303189"/>
          </a:xfrm>
        </p:grpSpPr>
        <p:sp>
          <p:nvSpPr>
            <p:cNvPr id="10826" name="Google Shape;10826;p86"/>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86"/>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86"/>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86"/>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86"/>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6"/>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86"/>
          <p:cNvGrpSpPr/>
          <p:nvPr/>
        </p:nvGrpSpPr>
        <p:grpSpPr>
          <a:xfrm>
            <a:off x="1299146" y="3632257"/>
            <a:ext cx="367990" cy="351312"/>
            <a:chOff x="1299146" y="3806507"/>
            <a:chExt cx="367990" cy="351312"/>
          </a:xfrm>
        </p:grpSpPr>
        <p:sp>
          <p:nvSpPr>
            <p:cNvPr id="10833" name="Google Shape;10833;p86"/>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86"/>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5" name="Google Shape;10835;p86"/>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6" name="Google Shape;10836;p86"/>
          <p:cNvGrpSpPr/>
          <p:nvPr/>
        </p:nvGrpSpPr>
        <p:grpSpPr>
          <a:xfrm>
            <a:off x="7550258" y="3658420"/>
            <a:ext cx="371395" cy="301279"/>
            <a:chOff x="7550258" y="3832670"/>
            <a:chExt cx="371395" cy="301279"/>
          </a:xfrm>
        </p:grpSpPr>
        <p:sp>
          <p:nvSpPr>
            <p:cNvPr id="10837" name="Google Shape;10837;p86"/>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86"/>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6"/>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86"/>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86"/>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6"/>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6"/>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86"/>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86"/>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6"/>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6"/>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6"/>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6"/>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86"/>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86"/>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6"/>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6"/>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6"/>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5" name="Google Shape;10855;p86"/>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6" name="Google Shape;10856;p86"/>
          <p:cNvGrpSpPr/>
          <p:nvPr/>
        </p:nvGrpSpPr>
        <p:grpSpPr>
          <a:xfrm>
            <a:off x="6659725" y="3633785"/>
            <a:ext cx="367608" cy="350548"/>
            <a:chOff x="6659725" y="3808035"/>
            <a:chExt cx="367608" cy="350548"/>
          </a:xfrm>
        </p:grpSpPr>
        <p:sp>
          <p:nvSpPr>
            <p:cNvPr id="10857" name="Google Shape;10857;p86"/>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6"/>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9" name="Google Shape;10859;p86"/>
          <p:cNvGrpSpPr/>
          <p:nvPr/>
        </p:nvGrpSpPr>
        <p:grpSpPr>
          <a:xfrm>
            <a:off x="6219391" y="3642506"/>
            <a:ext cx="356627" cy="334252"/>
            <a:chOff x="6219391" y="3816756"/>
            <a:chExt cx="356627" cy="334252"/>
          </a:xfrm>
        </p:grpSpPr>
        <p:sp>
          <p:nvSpPr>
            <p:cNvPr id="10860" name="Google Shape;10860;p86"/>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6"/>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86"/>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86"/>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4" name="Google Shape;10864;p86"/>
          <p:cNvGrpSpPr/>
          <p:nvPr/>
        </p:nvGrpSpPr>
        <p:grpSpPr>
          <a:xfrm>
            <a:off x="5778676" y="3652722"/>
            <a:ext cx="349052" cy="313055"/>
            <a:chOff x="5778676" y="3826972"/>
            <a:chExt cx="349052" cy="313055"/>
          </a:xfrm>
        </p:grpSpPr>
        <p:sp>
          <p:nvSpPr>
            <p:cNvPr id="10865" name="Google Shape;10865;p86"/>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6"/>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86"/>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86"/>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6"/>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86"/>
          <p:cNvGrpSpPr/>
          <p:nvPr/>
        </p:nvGrpSpPr>
        <p:grpSpPr>
          <a:xfrm>
            <a:off x="5355784" y="3660297"/>
            <a:ext cx="299019" cy="297905"/>
            <a:chOff x="5355784" y="3834547"/>
            <a:chExt cx="299019" cy="297905"/>
          </a:xfrm>
        </p:grpSpPr>
        <p:sp>
          <p:nvSpPr>
            <p:cNvPr id="10871" name="Google Shape;10871;p86"/>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6"/>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86"/>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86"/>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5" name="Google Shape;10875;p86"/>
          <p:cNvGrpSpPr/>
          <p:nvPr/>
        </p:nvGrpSpPr>
        <p:grpSpPr>
          <a:xfrm>
            <a:off x="8036455" y="3633021"/>
            <a:ext cx="292176" cy="353985"/>
            <a:chOff x="8036455" y="3807271"/>
            <a:chExt cx="292176" cy="353985"/>
          </a:xfrm>
        </p:grpSpPr>
        <p:sp>
          <p:nvSpPr>
            <p:cNvPr id="10876" name="Google Shape;10876;p86"/>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6"/>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78" name="Google Shape;10878;p86"/>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879" name="Google Shape;10879;p86"/>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880" name="Google Shape;10880;p86"/>
          <p:cNvGrpSpPr/>
          <p:nvPr/>
        </p:nvGrpSpPr>
        <p:grpSpPr>
          <a:xfrm>
            <a:off x="4874902" y="3634549"/>
            <a:ext cx="345615" cy="350835"/>
            <a:chOff x="4874902" y="3808799"/>
            <a:chExt cx="345615" cy="350835"/>
          </a:xfrm>
        </p:grpSpPr>
        <p:sp>
          <p:nvSpPr>
            <p:cNvPr id="10881" name="Google Shape;10881;p86"/>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6"/>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86"/>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86"/>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6"/>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6"/>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6"/>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6"/>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6"/>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6"/>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86"/>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86"/>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6"/>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6"/>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86"/>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86"/>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6"/>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8" name="Google Shape;10898;p86"/>
          <p:cNvGrpSpPr/>
          <p:nvPr/>
        </p:nvGrpSpPr>
        <p:grpSpPr>
          <a:xfrm>
            <a:off x="3095745" y="3631143"/>
            <a:ext cx="352840" cy="354717"/>
            <a:chOff x="3095745" y="3805393"/>
            <a:chExt cx="352840" cy="354717"/>
          </a:xfrm>
        </p:grpSpPr>
        <p:sp>
          <p:nvSpPr>
            <p:cNvPr id="10899" name="Google Shape;10899;p86"/>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6"/>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6"/>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6"/>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6"/>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86"/>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908" name="Shape 10908"/>
        <p:cNvGrpSpPr/>
        <p:nvPr/>
      </p:nvGrpSpPr>
      <p:grpSpPr>
        <a:xfrm>
          <a:off x="0" y="0"/>
          <a:ext cx="0" cy="0"/>
          <a:chOff x="0" y="0"/>
          <a:chExt cx="0" cy="0"/>
        </a:xfrm>
      </p:grpSpPr>
      <p:grpSp>
        <p:nvGrpSpPr>
          <p:cNvPr id="10909" name="Google Shape;10909;p87"/>
          <p:cNvGrpSpPr/>
          <p:nvPr/>
        </p:nvGrpSpPr>
        <p:grpSpPr>
          <a:xfrm>
            <a:off x="2733780" y="4039081"/>
            <a:ext cx="342144" cy="362704"/>
            <a:chOff x="2704005" y="4258781"/>
            <a:chExt cx="342144" cy="362704"/>
          </a:xfrm>
        </p:grpSpPr>
        <p:sp>
          <p:nvSpPr>
            <p:cNvPr id="10910" name="Google Shape;10910;p87"/>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7"/>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7"/>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7"/>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87"/>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87"/>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7"/>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7"/>
          <p:cNvGrpSpPr/>
          <p:nvPr/>
        </p:nvGrpSpPr>
        <p:grpSpPr>
          <a:xfrm>
            <a:off x="2157462" y="4083096"/>
            <a:ext cx="347435" cy="363370"/>
            <a:chOff x="2157462" y="4258496"/>
            <a:chExt cx="347435" cy="363370"/>
          </a:xfrm>
        </p:grpSpPr>
        <p:sp>
          <p:nvSpPr>
            <p:cNvPr id="10918" name="Google Shape;10918;p87"/>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7"/>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7"/>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87"/>
          <p:cNvGrpSpPr/>
          <p:nvPr/>
        </p:nvGrpSpPr>
        <p:grpSpPr>
          <a:xfrm>
            <a:off x="4010963" y="3588381"/>
            <a:ext cx="343665" cy="363211"/>
            <a:chOff x="4010963" y="3763781"/>
            <a:chExt cx="343665" cy="363211"/>
          </a:xfrm>
        </p:grpSpPr>
        <p:sp>
          <p:nvSpPr>
            <p:cNvPr id="10922" name="Google Shape;10922;p87"/>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7"/>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7"/>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87"/>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87"/>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7" name="Google Shape;10927;p87"/>
          <p:cNvGrpSpPr/>
          <p:nvPr/>
        </p:nvGrpSpPr>
        <p:grpSpPr>
          <a:xfrm>
            <a:off x="2214042" y="3635109"/>
            <a:ext cx="368153" cy="311193"/>
            <a:chOff x="2214042" y="3810509"/>
            <a:chExt cx="368153" cy="311193"/>
          </a:xfrm>
        </p:grpSpPr>
        <p:sp>
          <p:nvSpPr>
            <p:cNvPr id="10928" name="Google Shape;10928;p87"/>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7"/>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0" name="Google Shape;10930;p87"/>
          <p:cNvGrpSpPr/>
          <p:nvPr/>
        </p:nvGrpSpPr>
        <p:grpSpPr>
          <a:xfrm>
            <a:off x="1797413" y="3606819"/>
            <a:ext cx="367805" cy="367773"/>
            <a:chOff x="1768938" y="3782219"/>
            <a:chExt cx="367805" cy="367773"/>
          </a:xfrm>
        </p:grpSpPr>
        <p:sp>
          <p:nvSpPr>
            <p:cNvPr id="10931" name="Google Shape;10931;p87"/>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7"/>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7"/>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87"/>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87"/>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6" name="Google Shape;10936;p87"/>
          <p:cNvGrpSpPr/>
          <p:nvPr/>
        </p:nvGrpSpPr>
        <p:grpSpPr>
          <a:xfrm>
            <a:off x="2681385" y="3623039"/>
            <a:ext cx="325544" cy="327413"/>
            <a:chOff x="2681385" y="3798439"/>
            <a:chExt cx="325544" cy="327413"/>
          </a:xfrm>
        </p:grpSpPr>
        <p:sp>
          <p:nvSpPr>
            <p:cNvPr id="10937" name="Google Shape;10937;p87"/>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87"/>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87"/>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7"/>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87"/>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87"/>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7"/>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4" name="Google Shape;10944;p87"/>
          <p:cNvGrpSpPr/>
          <p:nvPr/>
        </p:nvGrpSpPr>
        <p:grpSpPr>
          <a:xfrm>
            <a:off x="6243928" y="4088102"/>
            <a:ext cx="274254" cy="350824"/>
            <a:chOff x="6243928" y="4263502"/>
            <a:chExt cx="274254" cy="350824"/>
          </a:xfrm>
        </p:grpSpPr>
        <p:sp>
          <p:nvSpPr>
            <p:cNvPr id="10945" name="Google Shape;10945;p87"/>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87"/>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87"/>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7"/>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87"/>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87"/>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7"/>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87"/>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3" name="Google Shape;10953;p87"/>
          <p:cNvGrpSpPr/>
          <p:nvPr/>
        </p:nvGrpSpPr>
        <p:grpSpPr>
          <a:xfrm>
            <a:off x="3560600" y="3587938"/>
            <a:ext cx="352345" cy="363655"/>
            <a:chOff x="3560600" y="3763338"/>
            <a:chExt cx="352345" cy="363655"/>
          </a:xfrm>
        </p:grpSpPr>
        <p:sp>
          <p:nvSpPr>
            <p:cNvPr id="10954" name="Google Shape;10954;p87"/>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87"/>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87"/>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87"/>
          <p:cNvGrpSpPr/>
          <p:nvPr/>
        </p:nvGrpSpPr>
        <p:grpSpPr>
          <a:xfrm>
            <a:off x="5790556" y="4085852"/>
            <a:ext cx="279513" cy="356083"/>
            <a:chOff x="5790556" y="4261252"/>
            <a:chExt cx="279513" cy="356083"/>
          </a:xfrm>
        </p:grpSpPr>
        <p:sp>
          <p:nvSpPr>
            <p:cNvPr id="10958" name="Google Shape;10958;p87"/>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7"/>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87"/>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87"/>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7"/>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87"/>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87"/>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5" name="Google Shape;10965;p87"/>
          <p:cNvGrpSpPr/>
          <p:nvPr/>
        </p:nvGrpSpPr>
        <p:grpSpPr>
          <a:xfrm>
            <a:off x="5341333" y="4085852"/>
            <a:ext cx="278752" cy="356463"/>
            <a:chOff x="5341333" y="4261252"/>
            <a:chExt cx="278752" cy="356463"/>
          </a:xfrm>
        </p:grpSpPr>
        <p:sp>
          <p:nvSpPr>
            <p:cNvPr id="10966" name="Google Shape;10966;p87"/>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87"/>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87"/>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7"/>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7"/>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87"/>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7"/>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3" name="Google Shape;10973;p87"/>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4" name="Google Shape;10974;p87"/>
          <p:cNvGrpSpPr/>
          <p:nvPr/>
        </p:nvGrpSpPr>
        <p:grpSpPr>
          <a:xfrm>
            <a:off x="3103646" y="3590676"/>
            <a:ext cx="360233" cy="362451"/>
            <a:chOff x="3107608" y="3763401"/>
            <a:chExt cx="360233" cy="362451"/>
          </a:xfrm>
        </p:grpSpPr>
        <p:sp>
          <p:nvSpPr>
            <p:cNvPr id="10975" name="Google Shape;10975;p87"/>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7"/>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7"/>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8" name="Google Shape;10978;p87"/>
          <p:cNvGrpSpPr/>
          <p:nvPr/>
        </p:nvGrpSpPr>
        <p:grpSpPr>
          <a:xfrm>
            <a:off x="889343" y="3625827"/>
            <a:ext cx="351585" cy="339705"/>
            <a:chOff x="889343" y="3801227"/>
            <a:chExt cx="351585" cy="339705"/>
          </a:xfrm>
        </p:grpSpPr>
        <p:sp>
          <p:nvSpPr>
            <p:cNvPr id="10979" name="Google Shape;10979;p87"/>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7"/>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87"/>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87"/>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7"/>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87"/>
          <p:cNvGrpSpPr/>
          <p:nvPr/>
        </p:nvGrpSpPr>
        <p:grpSpPr>
          <a:xfrm>
            <a:off x="4896609" y="4085472"/>
            <a:ext cx="278784" cy="355323"/>
            <a:chOff x="4896609" y="4260872"/>
            <a:chExt cx="278784" cy="355323"/>
          </a:xfrm>
        </p:grpSpPr>
        <p:sp>
          <p:nvSpPr>
            <p:cNvPr id="10985" name="Google Shape;10985;p87"/>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87"/>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87"/>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7"/>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7"/>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7"/>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87"/>
          <p:cNvGrpSpPr/>
          <p:nvPr/>
        </p:nvGrpSpPr>
        <p:grpSpPr>
          <a:xfrm>
            <a:off x="7598438" y="4090731"/>
            <a:ext cx="260283" cy="345914"/>
            <a:chOff x="7598438" y="4266131"/>
            <a:chExt cx="260283" cy="345914"/>
          </a:xfrm>
        </p:grpSpPr>
        <p:sp>
          <p:nvSpPr>
            <p:cNvPr id="10992" name="Google Shape;10992;p87"/>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7"/>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7"/>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7"/>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87"/>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87"/>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87"/>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9" name="Google Shape;10999;p87"/>
          <p:cNvGrpSpPr/>
          <p:nvPr/>
        </p:nvGrpSpPr>
        <p:grpSpPr>
          <a:xfrm>
            <a:off x="1767069" y="3184746"/>
            <a:ext cx="286324" cy="348163"/>
            <a:chOff x="1767069" y="3360146"/>
            <a:chExt cx="286324" cy="348163"/>
          </a:xfrm>
        </p:grpSpPr>
        <p:sp>
          <p:nvSpPr>
            <p:cNvPr id="11000" name="Google Shape;11000;p87"/>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7"/>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7"/>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7"/>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87"/>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87"/>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7"/>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7" name="Google Shape;11007;p87"/>
          <p:cNvGrpSpPr/>
          <p:nvPr/>
        </p:nvGrpSpPr>
        <p:grpSpPr>
          <a:xfrm>
            <a:off x="7149944" y="4090731"/>
            <a:ext cx="260283" cy="345914"/>
            <a:chOff x="7149944" y="4266131"/>
            <a:chExt cx="260283" cy="345914"/>
          </a:xfrm>
        </p:grpSpPr>
        <p:sp>
          <p:nvSpPr>
            <p:cNvPr id="11008" name="Google Shape;11008;p87"/>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87"/>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7"/>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87"/>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87"/>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7"/>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87"/>
          <p:cNvGrpSpPr/>
          <p:nvPr/>
        </p:nvGrpSpPr>
        <p:grpSpPr>
          <a:xfrm>
            <a:off x="6695051" y="4083951"/>
            <a:ext cx="270104" cy="360233"/>
            <a:chOff x="6695051" y="4259351"/>
            <a:chExt cx="270104" cy="360233"/>
          </a:xfrm>
        </p:grpSpPr>
        <p:sp>
          <p:nvSpPr>
            <p:cNvPr id="11015" name="Google Shape;11015;p87"/>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7"/>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7"/>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87"/>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9" name="Google Shape;11019;p87"/>
          <p:cNvGrpSpPr/>
          <p:nvPr/>
        </p:nvGrpSpPr>
        <p:grpSpPr>
          <a:xfrm>
            <a:off x="8047661" y="4082051"/>
            <a:ext cx="277263" cy="362514"/>
            <a:chOff x="8047661" y="4257451"/>
            <a:chExt cx="277263" cy="362514"/>
          </a:xfrm>
        </p:grpSpPr>
        <p:sp>
          <p:nvSpPr>
            <p:cNvPr id="11020" name="Google Shape;11020;p87"/>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87"/>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87"/>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7"/>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4" name="Google Shape;11024;p87"/>
          <p:cNvGrpSpPr/>
          <p:nvPr/>
        </p:nvGrpSpPr>
        <p:grpSpPr>
          <a:xfrm>
            <a:off x="6248078" y="3609068"/>
            <a:ext cx="277263" cy="356115"/>
            <a:chOff x="6248078" y="3784468"/>
            <a:chExt cx="277263" cy="356115"/>
          </a:xfrm>
        </p:grpSpPr>
        <p:sp>
          <p:nvSpPr>
            <p:cNvPr id="11025" name="Google Shape;11025;p87"/>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87"/>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87"/>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7"/>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7"/>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7"/>
          <p:cNvGrpSpPr/>
          <p:nvPr/>
        </p:nvGrpSpPr>
        <p:grpSpPr>
          <a:xfrm>
            <a:off x="5800725" y="3610589"/>
            <a:ext cx="277644" cy="354594"/>
            <a:chOff x="5800725" y="3785989"/>
            <a:chExt cx="277644" cy="354594"/>
          </a:xfrm>
        </p:grpSpPr>
        <p:sp>
          <p:nvSpPr>
            <p:cNvPr id="11031" name="Google Shape;11031;p87"/>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7"/>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7"/>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7"/>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7"/>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87"/>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87"/>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8" name="Google Shape;11038;p87"/>
          <p:cNvGrpSpPr/>
          <p:nvPr/>
        </p:nvGrpSpPr>
        <p:grpSpPr>
          <a:xfrm>
            <a:off x="2206122" y="3185348"/>
            <a:ext cx="308183" cy="347561"/>
            <a:chOff x="2206122" y="3360748"/>
            <a:chExt cx="308183" cy="347561"/>
          </a:xfrm>
        </p:grpSpPr>
        <p:sp>
          <p:nvSpPr>
            <p:cNvPr id="11039" name="Google Shape;11039;p87"/>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87"/>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7"/>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87"/>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87"/>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87"/>
          <p:cNvGrpSpPr/>
          <p:nvPr/>
        </p:nvGrpSpPr>
        <p:grpSpPr>
          <a:xfrm>
            <a:off x="5353403" y="3610209"/>
            <a:ext cx="277992" cy="354974"/>
            <a:chOff x="5353403" y="3785609"/>
            <a:chExt cx="277992" cy="354974"/>
          </a:xfrm>
        </p:grpSpPr>
        <p:sp>
          <p:nvSpPr>
            <p:cNvPr id="11045" name="Google Shape;11045;p87"/>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87"/>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7"/>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87"/>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87"/>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7"/>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1" name="Google Shape;11051;p87"/>
          <p:cNvGrpSpPr/>
          <p:nvPr/>
        </p:nvGrpSpPr>
        <p:grpSpPr>
          <a:xfrm>
            <a:off x="4896229" y="3610589"/>
            <a:ext cx="278784" cy="354594"/>
            <a:chOff x="4896229" y="3785989"/>
            <a:chExt cx="278784" cy="354594"/>
          </a:xfrm>
        </p:grpSpPr>
        <p:sp>
          <p:nvSpPr>
            <p:cNvPr id="11052" name="Google Shape;11052;p87"/>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87"/>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7"/>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7"/>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7"/>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87"/>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87"/>
          <p:cNvGrpSpPr/>
          <p:nvPr/>
        </p:nvGrpSpPr>
        <p:grpSpPr>
          <a:xfrm>
            <a:off x="7592387" y="3612458"/>
            <a:ext cx="273874" cy="351204"/>
            <a:chOff x="7592387" y="3787858"/>
            <a:chExt cx="273874" cy="351204"/>
          </a:xfrm>
        </p:grpSpPr>
        <p:sp>
          <p:nvSpPr>
            <p:cNvPr id="11059" name="Google Shape;11059;p87"/>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7"/>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7"/>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87"/>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87"/>
          <p:cNvGrpSpPr/>
          <p:nvPr/>
        </p:nvGrpSpPr>
        <p:grpSpPr>
          <a:xfrm>
            <a:off x="7145794" y="3612458"/>
            <a:ext cx="274254" cy="350444"/>
            <a:chOff x="7145794" y="3787858"/>
            <a:chExt cx="274254" cy="350444"/>
          </a:xfrm>
        </p:grpSpPr>
        <p:sp>
          <p:nvSpPr>
            <p:cNvPr id="11064" name="Google Shape;11064;p87"/>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7"/>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87"/>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87"/>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7"/>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87"/>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0" name="Google Shape;11070;p87"/>
          <p:cNvGrpSpPr/>
          <p:nvPr/>
        </p:nvGrpSpPr>
        <p:grpSpPr>
          <a:xfrm>
            <a:off x="8054060" y="3611698"/>
            <a:ext cx="266334" cy="353834"/>
            <a:chOff x="8054060" y="3787098"/>
            <a:chExt cx="266334" cy="353834"/>
          </a:xfrm>
        </p:grpSpPr>
        <p:sp>
          <p:nvSpPr>
            <p:cNvPr id="11071" name="Google Shape;11071;p87"/>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87"/>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87"/>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87"/>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5" name="Google Shape;11075;p87"/>
          <p:cNvGrpSpPr/>
          <p:nvPr/>
        </p:nvGrpSpPr>
        <p:grpSpPr>
          <a:xfrm>
            <a:off x="6702211" y="3607199"/>
            <a:ext cx="270104" cy="361754"/>
            <a:chOff x="6702211" y="3782599"/>
            <a:chExt cx="270104" cy="361754"/>
          </a:xfrm>
        </p:grpSpPr>
        <p:sp>
          <p:nvSpPr>
            <p:cNvPr id="11076" name="Google Shape;11076;p87"/>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87"/>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87"/>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87"/>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87"/>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1" name="Google Shape;11081;p87"/>
          <p:cNvGrpSpPr/>
          <p:nvPr/>
        </p:nvGrpSpPr>
        <p:grpSpPr>
          <a:xfrm>
            <a:off x="3516886" y="3263327"/>
            <a:ext cx="391854" cy="269922"/>
            <a:chOff x="3516850" y="3406526"/>
            <a:chExt cx="369674" cy="254644"/>
          </a:xfrm>
        </p:grpSpPr>
        <p:sp>
          <p:nvSpPr>
            <p:cNvPr id="11082" name="Google Shape;11082;p87"/>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87"/>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87"/>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87"/>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6" name="Google Shape;11086;p87"/>
          <p:cNvGrpSpPr/>
          <p:nvPr/>
        </p:nvGrpSpPr>
        <p:grpSpPr>
          <a:xfrm>
            <a:off x="1310655" y="3185127"/>
            <a:ext cx="306314" cy="347403"/>
            <a:chOff x="1310655" y="3360527"/>
            <a:chExt cx="306314" cy="347403"/>
          </a:xfrm>
        </p:grpSpPr>
        <p:sp>
          <p:nvSpPr>
            <p:cNvPr id="11087" name="Google Shape;11087;p87"/>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87"/>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87"/>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87"/>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87"/>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87"/>
          <p:cNvGrpSpPr/>
          <p:nvPr/>
        </p:nvGrpSpPr>
        <p:grpSpPr>
          <a:xfrm>
            <a:off x="3119678" y="3184746"/>
            <a:ext cx="269343" cy="348543"/>
            <a:chOff x="3119678" y="3360146"/>
            <a:chExt cx="269343" cy="348543"/>
          </a:xfrm>
        </p:grpSpPr>
        <p:sp>
          <p:nvSpPr>
            <p:cNvPr id="11093" name="Google Shape;11093;p87"/>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87"/>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87"/>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87"/>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87"/>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87"/>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87"/>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0" name="Google Shape;11100;p87"/>
          <p:cNvGrpSpPr/>
          <p:nvPr/>
        </p:nvGrpSpPr>
        <p:grpSpPr>
          <a:xfrm>
            <a:off x="3967213" y="3181547"/>
            <a:ext cx="368185" cy="354753"/>
            <a:chOff x="3967213" y="3356947"/>
            <a:chExt cx="368185" cy="354753"/>
          </a:xfrm>
        </p:grpSpPr>
        <p:sp>
          <p:nvSpPr>
            <p:cNvPr id="11101" name="Google Shape;11101;p87"/>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87"/>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87"/>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87"/>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87"/>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6" name="Google Shape;11106;p87"/>
          <p:cNvGrpSpPr/>
          <p:nvPr/>
        </p:nvGrpSpPr>
        <p:grpSpPr>
          <a:xfrm>
            <a:off x="871254" y="3184746"/>
            <a:ext cx="285183" cy="347023"/>
            <a:chOff x="871254" y="3360146"/>
            <a:chExt cx="285183" cy="347023"/>
          </a:xfrm>
        </p:grpSpPr>
        <p:sp>
          <p:nvSpPr>
            <p:cNvPr id="11107" name="Google Shape;11107;p87"/>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87"/>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87"/>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87"/>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1" name="Google Shape;11111;p87"/>
          <p:cNvGrpSpPr/>
          <p:nvPr/>
        </p:nvGrpSpPr>
        <p:grpSpPr>
          <a:xfrm>
            <a:off x="2665165" y="3184746"/>
            <a:ext cx="281794" cy="349684"/>
            <a:chOff x="2665165" y="3360146"/>
            <a:chExt cx="281794" cy="349684"/>
          </a:xfrm>
        </p:grpSpPr>
        <p:sp>
          <p:nvSpPr>
            <p:cNvPr id="11112" name="Google Shape;11112;p87"/>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87"/>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87"/>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87"/>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87"/>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7" name="Google Shape;11117;p87"/>
          <p:cNvGrpSpPr/>
          <p:nvPr/>
        </p:nvGrpSpPr>
        <p:grpSpPr>
          <a:xfrm>
            <a:off x="7156344" y="3172296"/>
            <a:ext cx="264465" cy="353074"/>
            <a:chOff x="7156344" y="3347696"/>
            <a:chExt cx="264465" cy="353074"/>
          </a:xfrm>
        </p:grpSpPr>
        <p:sp>
          <p:nvSpPr>
            <p:cNvPr id="11118" name="Google Shape;11118;p87"/>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87"/>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87"/>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87"/>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87"/>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3" name="Google Shape;11123;p87"/>
          <p:cNvGrpSpPr/>
          <p:nvPr/>
        </p:nvGrpSpPr>
        <p:grpSpPr>
          <a:xfrm>
            <a:off x="6703732" y="3171536"/>
            <a:ext cx="264813" cy="352693"/>
            <a:chOff x="6703732" y="3346936"/>
            <a:chExt cx="264813" cy="352693"/>
          </a:xfrm>
        </p:grpSpPr>
        <p:sp>
          <p:nvSpPr>
            <p:cNvPr id="11124" name="Google Shape;11124;p87"/>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87"/>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87"/>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87"/>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87"/>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9" name="Google Shape;11129;p87"/>
          <p:cNvGrpSpPr/>
          <p:nvPr/>
        </p:nvGrpSpPr>
        <p:grpSpPr>
          <a:xfrm>
            <a:off x="6252228" y="3171536"/>
            <a:ext cx="265193" cy="352693"/>
            <a:chOff x="6252228" y="3346936"/>
            <a:chExt cx="265193" cy="352693"/>
          </a:xfrm>
        </p:grpSpPr>
        <p:sp>
          <p:nvSpPr>
            <p:cNvPr id="11130" name="Google Shape;11130;p87"/>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87"/>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87"/>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87"/>
          <p:cNvGrpSpPr/>
          <p:nvPr/>
        </p:nvGrpSpPr>
        <p:grpSpPr>
          <a:xfrm>
            <a:off x="5801105" y="3172296"/>
            <a:ext cx="264813" cy="351933"/>
            <a:chOff x="5801105" y="3347696"/>
            <a:chExt cx="264813" cy="351933"/>
          </a:xfrm>
        </p:grpSpPr>
        <p:sp>
          <p:nvSpPr>
            <p:cNvPr id="11134" name="Google Shape;11134;p87"/>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87"/>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87"/>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87"/>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8" name="Google Shape;11138;p87"/>
          <p:cNvGrpSpPr/>
          <p:nvPr/>
        </p:nvGrpSpPr>
        <p:grpSpPr>
          <a:xfrm>
            <a:off x="5349253" y="3171536"/>
            <a:ext cx="265922" cy="352693"/>
            <a:chOff x="5349253" y="3346936"/>
            <a:chExt cx="265922" cy="352693"/>
          </a:xfrm>
        </p:grpSpPr>
        <p:sp>
          <p:nvSpPr>
            <p:cNvPr id="11139" name="Google Shape;11139;p87"/>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87"/>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87"/>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87"/>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87"/>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87"/>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5" name="Google Shape;11145;p87"/>
          <p:cNvGrpSpPr/>
          <p:nvPr/>
        </p:nvGrpSpPr>
        <p:grpSpPr>
          <a:xfrm>
            <a:off x="4907159" y="3171536"/>
            <a:ext cx="264845" cy="354214"/>
            <a:chOff x="4907159" y="3346936"/>
            <a:chExt cx="264845" cy="354214"/>
          </a:xfrm>
        </p:grpSpPr>
        <p:sp>
          <p:nvSpPr>
            <p:cNvPr id="11146" name="Google Shape;11146;p87"/>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87"/>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8" name="Google Shape;11148;p87"/>
          <p:cNvGrpSpPr/>
          <p:nvPr/>
        </p:nvGrpSpPr>
        <p:grpSpPr>
          <a:xfrm>
            <a:off x="8048421" y="3159086"/>
            <a:ext cx="276503" cy="369674"/>
            <a:chOff x="8048421" y="3334486"/>
            <a:chExt cx="276503" cy="369674"/>
          </a:xfrm>
        </p:grpSpPr>
        <p:sp>
          <p:nvSpPr>
            <p:cNvPr id="11149" name="Google Shape;11149;p87"/>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87"/>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87"/>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87"/>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87"/>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87"/>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5" name="Google Shape;11155;p87"/>
          <p:cNvGrpSpPr/>
          <p:nvPr/>
        </p:nvGrpSpPr>
        <p:grpSpPr>
          <a:xfrm>
            <a:off x="7575787" y="3154555"/>
            <a:ext cx="295384" cy="376834"/>
            <a:chOff x="7575787" y="3329955"/>
            <a:chExt cx="295384" cy="376834"/>
          </a:xfrm>
        </p:grpSpPr>
        <p:sp>
          <p:nvSpPr>
            <p:cNvPr id="11156" name="Google Shape;11156;p87"/>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87"/>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87"/>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87"/>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87"/>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87"/>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87"/>
          <p:cNvGrpSpPr/>
          <p:nvPr/>
        </p:nvGrpSpPr>
        <p:grpSpPr>
          <a:xfrm>
            <a:off x="864062" y="2709103"/>
            <a:ext cx="264084" cy="347783"/>
            <a:chOff x="864062" y="2884503"/>
            <a:chExt cx="264084" cy="347783"/>
          </a:xfrm>
        </p:grpSpPr>
        <p:sp>
          <p:nvSpPr>
            <p:cNvPr id="11163" name="Google Shape;11163;p87"/>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87"/>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87"/>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87"/>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87"/>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87"/>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87"/>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87"/>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87"/>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87"/>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3" name="Google Shape;11173;p87"/>
          <p:cNvGrpSpPr/>
          <p:nvPr/>
        </p:nvGrpSpPr>
        <p:grpSpPr>
          <a:xfrm>
            <a:off x="3978523" y="2709261"/>
            <a:ext cx="348955" cy="346516"/>
            <a:chOff x="3978523" y="2884661"/>
            <a:chExt cx="348955" cy="346516"/>
          </a:xfrm>
        </p:grpSpPr>
        <p:sp>
          <p:nvSpPr>
            <p:cNvPr id="11174" name="Google Shape;11174;p87"/>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87"/>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87"/>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87"/>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87"/>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87"/>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87"/>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87"/>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87"/>
          <p:cNvGrpSpPr/>
          <p:nvPr/>
        </p:nvGrpSpPr>
        <p:grpSpPr>
          <a:xfrm>
            <a:off x="3556255" y="2709863"/>
            <a:ext cx="347435" cy="345534"/>
            <a:chOff x="3527780" y="2885263"/>
            <a:chExt cx="347435" cy="345534"/>
          </a:xfrm>
        </p:grpSpPr>
        <p:sp>
          <p:nvSpPr>
            <p:cNvPr id="11183" name="Google Shape;11183;p87"/>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87"/>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87"/>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87"/>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87"/>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87"/>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87"/>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87"/>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87"/>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87"/>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87"/>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87"/>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87"/>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87"/>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87"/>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87"/>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87"/>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87"/>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87"/>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87"/>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87"/>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87"/>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87"/>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6" name="Google Shape;11206;p87"/>
          <p:cNvGrpSpPr/>
          <p:nvPr/>
        </p:nvGrpSpPr>
        <p:grpSpPr>
          <a:xfrm>
            <a:off x="2239671" y="2709103"/>
            <a:ext cx="218053" cy="348543"/>
            <a:chOff x="2239671" y="2884503"/>
            <a:chExt cx="218053" cy="348543"/>
          </a:xfrm>
        </p:grpSpPr>
        <p:sp>
          <p:nvSpPr>
            <p:cNvPr id="11207" name="Google Shape;11207;p87"/>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87"/>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87"/>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87"/>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87"/>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2" name="Google Shape;11212;p87"/>
          <p:cNvGrpSpPr/>
          <p:nvPr/>
        </p:nvGrpSpPr>
        <p:grpSpPr>
          <a:xfrm>
            <a:off x="2691555" y="2709103"/>
            <a:ext cx="215044" cy="348924"/>
            <a:chOff x="2691555" y="2884503"/>
            <a:chExt cx="215044" cy="348924"/>
          </a:xfrm>
        </p:grpSpPr>
        <p:sp>
          <p:nvSpPr>
            <p:cNvPr id="11213" name="Google Shape;11213;p87"/>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87"/>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87"/>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6" name="Google Shape;11216;p87"/>
          <p:cNvGrpSpPr/>
          <p:nvPr/>
        </p:nvGrpSpPr>
        <p:grpSpPr>
          <a:xfrm>
            <a:off x="1770459" y="2709103"/>
            <a:ext cx="254644" cy="348828"/>
            <a:chOff x="1770459" y="2884503"/>
            <a:chExt cx="254644" cy="348828"/>
          </a:xfrm>
        </p:grpSpPr>
        <p:sp>
          <p:nvSpPr>
            <p:cNvPr id="11217" name="Google Shape;11217;p87"/>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87"/>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87"/>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87"/>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87"/>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87"/>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87"/>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87"/>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5" name="Google Shape;11225;p87"/>
          <p:cNvGrpSpPr/>
          <p:nvPr/>
        </p:nvGrpSpPr>
        <p:grpSpPr>
          <a:xfrm>
            <a:off x="1317466" y="2709483"/>
            <a:ext cx="258382" cy="348543"/>
            <a:chOff x="1317466" y="2884883"/>
            <a:chExt cx="258382" cy="348543"/>
          </a:xfrm>
        </p:grpSpPr>
        <p:sp>
          <p:nvSpPr>
            <p:cNvPr id="11226" name="Google Shape;11226;p87"/>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87"/>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87"/>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87"/>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87"/>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87"/>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87"/>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87"/>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4" name="Google Shape;11234;p87"/>
          <p:cNvGrpSpPr/>
          <p:nvPr/>
        </p:nvGrpSpPr>
        <p:grpSpPr>
          <a:xfrm>
            <a:off x="3121167" y="2709483"/>
            <a:ext cx="258414" cy="348543"/>
            <a:chOff x="3121167" y="2884883"/>
            <a:chExt cx="258414" cy="348543"/>
          </a:xfrm>
        </p:grpSpPr>
        <p:sp>
          <p:nvSpPr>
            <p:cNvPr id="11235" name="Google Shape;11235;p87"/>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87"/>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87"/>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87"/>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87"/>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87"/>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87"/>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87"/>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3" name="Google Shape;11243;p87"/>
          <p:cNvGrpSpPr/>
          <p:nvPr/>
        </p:nvGrpSpPr>
        <p:grpSpPr>
          <a:xfrm>
            <a:off x="4899999" y="2706695"/>
            <a:ext cx="271244" cy="346801"/>
            <a:chOff x="4899999" y="2882095"/>
            <a:chExt cx="271244" cy="346801"/>
          </a:xfrm>
        </p:grpSpPr>
        <p:sp>
          <p:nvSpPr>
            <p:cNvPr id="11244" name="Google Shape;11244;p87"/>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87"/>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87"/>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87"/>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87"/>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87"/>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87"/>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87"/>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87"/>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87"/>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4" name="Google Shape;11254;p87"/>
          <p:cNvGrpSpPr/>
          <p:nvPr/>
        </p:nvGrpSpPr>
        <p:grpSpPr>
          <a:xfrm>
            <a:off x="7162775" y="2705713"/>
            <a:ext cx="259523" cy="346294"/>
            <a:chOff x="7162775" y="2881113"/>
            <a:chExt cx="259523" cy="346294"/>
          </a:xfrm>
        </p:grpSpPr>
        <p:sp>
          <p:nvSpPr>
            <p:cNvPr id="11255" name="Google Shape;11255;p87"/>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87"/>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87"/>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87"/>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87"/>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87"/>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1" name="Google Shape;11261;p87"/>
          <p:cNvGrpSpPr/>
          <p:nvPr/>
        </p:nvGrpSpPr>
        <p:grpSpPr>
          <a:xfrm>
            <a:off x="6709751" y="2706442"/>
            <a:ext cx="261075" cy="347815"/>
            <a:chOff x="6709751" y="2881842"/>
            <a:chExt cx="261075" cy="347815"/>
          </a:xfrm>
        </p:grpSpPr>
        <p:sp>
          <p:nvSpPr>
            <p:cNvPr id="11262" name="Google Shape;11262;p87"/>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87"/>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87"/>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87"/>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87"/>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87"/>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87"/>
          <p:cNvGrpSpPr/>
          <p:nvPr/>
        </p:nvGrpSpPr>
        <p:grpSpPr>
          <a:xfrm>
            <a:off x="5807156" y="2705713"/>
            <a:ext cx="261043" cy="348163"/>
            <a:chOff x="5807156" y="2881113"/>
            <a:chExt cx="261043" cy="348163"/>
          </a:xfrm>
        </p:grpSpPr>
        <p:sp>
          <p:nvSpPr>
            <p:cNvPr id="11269" name="Google Shape;11269;p87"/>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87"/>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87"/>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87"/>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87"/>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4" name="Google Shape;11274;p87"/>
          <p:cNvGrpSpPr/>
          <p:nvPr/>
        </p:nvGrpSpPr>
        <p:grpSpPr>
          <a:xfrm>
            <a:off x="5355653" y="2706093"/>
            <a:ext cx="262184" cy="346643"/>
            <a:chOff x="5355653" y="2881493"/>
            <a:chExt cx="262184" cy="346643"/>
          </a:xfrm>
        </p:grpSpPr>
        <p:sp>
          <p:nvSpPr>
            <p:cNvPr id="11275" name="Google Shape;11275;p87"/>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87"/>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87"/>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87"/>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87"/>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0" name="Google Shape;11280;p87"/>
          <p:cNvGrpSpPr/>
          <p:nvPr/>
        </p:nvGrpSpPr>
        <p:grpSpPr>
          <a:xfrm>
            <a:off x="8055961" y="2706442"/>
            <a:ext cx="260283" cy="345914"/>
            <a:chOff x="8055961" y="2881842"/>
            <a:chExt cx="260283" cy="345914"/>
          </a:xfrm>
        </p:grpSpPr>
        <p:sp>
          <p:nvSpPr>
            <p:cNvPr id="11281" name="Google Shape;11281;p87"/>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87"/>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87"/>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87"/>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87"/>
          <p:cNvGrpSpPr/>
          <p:nvPr/>
        </p:nvGrpSpPr>
        <p:grpSpPr>
          <a:xfrm>
            <a:off x="7609368" y="2718512"/>
            <a:ext cx="264813" cy="353105"/>
            <a:chOff x="7609368" y="2893912"/>
            <a:chExt cx="264813" cy="353105"/>
          </a:xfrm>
        </p:grpSpPr>
        <p:sp>
          <p:nvSpPr>
            <p:cNvPr id="11286" name="Google Shape;11286;p87"/>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87"/>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87"/>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87"/>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87"/>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87"/>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2" name="Google Shape;11292;p87"/>
          <p:cNvGrpSpPr/>
          <p:nvPr/>
        </p:nvGrpSpPr>
        <p:grpSpPr>
          <a:xfrm>
            <a:off x="6248458" y="2694372"/>
            <a:ext cx="270864" cy="360645"/>
            <a:chOff x="6248458" y="2869772"/>
            <a:chExt cx="270864" cy="360645"/>
          </a:xfrm>
        </p:grpSpPr>
        <p:sp>
          <p:nvSpPr>
            <p:cNvPr id="11293" name="Google Shape;11293;p87"/>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87"/>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87"/>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87"/>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87"/>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8" name="Google Shape;11298;p87"/>
          <p:cNvGrpSpPr/>
          <p:nvPr/>
        </p:nvGrpSpPr>
        <p:grpSpPr>
          <a:xfrm>
            <a:off x="3075928" y="2270398"/>
            <a:ext cx="363243" cy="300675"/>
            <a:chOff x="3075928" y="2445798"/>
            <a:chExt cx="363243" cy="300675"/>
          </a:xfrm>
        </p:grpSpPr>
        <p:sp>
          <p:nvSpPr>
            <p:cNvPr id="11299" name="Google Shape;11299;p87"/>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87"/>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87"/>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87"/>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87"/>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87"/>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87"/>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87"/>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87"/>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87"/>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87"/>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0" name="Google Shape;11310;p87"/>
          <p:cNvGrpSpPr/>
          <p:nvPr/>
        </p:nvGrpSpPr>
        <p:grpSpPr>
          <a:xfrm>
            <a:off x="2633105" y="2256459"/>
            <a:ext cx="363243" cy="328585"/>
            <a:chOff x="2633105" y="2431859"/>
            <a:chExt cx="363243" cy="328585"/>
          </a:xfrm>
        </p:grpSpPr>
        <p:sp>
          <p:nvSpPr>
            <p:cNvPr id="11311" name="Google Shape;11311;p87"/>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87"/>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87"/>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87"/>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87"/>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87"/>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87"/>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87"/>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9" name="Google Shape;11319;p87"/>
          <p:cNvGrpSpPr/>
          <p:nvPr/>
        </p:nvGrpSpPr>
        <p:grpSpPr>
          <a:xfrm>
            <a:off x="2189142" y="2245910"/>
            <a:ext cx="365904" cy="350064"/>
            <a:chOff x="2189142" y="2421310"/>
            <a:chExt cx="365904" cy="350064"/>
          </a:xfrm>
        </p:grpSpPr>
        <p:sp>
          <p:nvSpPr>
            <p:cNvPr id="11320" name="Google Shape;11320;p87"/>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87"/>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87"/>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87"/>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87"/>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87"/>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87"/>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87"/>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87"/>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9" name="Google Shape;11329;p87"/>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0" name="Google Shape;11330;p87"/>
          <p:cNvGrpSpPr/>
          <p:nvPr/>
        </p:nvGrpSpPr>
        <p:grpSpPr>
          <a:xfrm>
            <a:off x="3961923" y="2310917"/>
            <a:ext cx="364415" cy="220936"/>
            <a:chOff x="3961923" y="2486317"/>
            <a:chExt cx="364415" cy="220936"/>
          </a:xfrm>
        </p:grpSpPr>
        <p:sp>
          <p:nvSpPr>
            <p:cNvPr id="11331" name="Google Shape;11331;p87"/>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87"/>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87"/>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87"/>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35" name="Google Shape;11335;p87"/>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36" name="Google Shape;11336;p87"/>
          <p:cNvGrpSpPr/>
          <p:nvPr/>
        </p:nvGrpSpPr>
        <p:grpSpPr>
          <a:xfrm>
            <a:off x="1303876" y="2243977"/>
            <a:ext cx="363275" cy="354626"/>
            <a:chOff x="1303876" y="2419377"/>
            <a:chExt cx="363275" cy="354626"/>
          </a:xfrm>
        </p:grpSpPr>
        <p:sp>
          <p:nvSpPr>
            <p:cNvPr id="11337" name="Google Shape;11337;p87"/>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87"/>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87"/>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87"/>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87"/>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87"/>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87"/>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87"/>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87"/>
          <p:cNvGrpSpPr/>
          <p:nvPr/>
        </p:nvGrpSpPr>
        <p:grpSpPr>
          <a:xfrm>
            <a:off x="861053" y="2239510"/>
            <a:ext cx="362134" cy="363623"/>
            <a:chOff x="861053" y="2414910"/>
            <a:chExt cx="362134" cy="363623"/>
          </a:xfrm>
        </p:grpSpPr>
        <p:sp>
          <p:nvSpPr>
            <p:cNvPr id="11346" name="Google Shape;11346;p87"/>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87"/>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87"/>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87"/>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87"/>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87"/>
          <p:cNvGrpSpPr/>
          <p:nvPr/>
        </p:nvGrpSpPr>
        <p:grpSpPr>
          <a:xfrm>
            <a:off x="7594288" y="2239859"/>
            <a:ext cx="279513" cy="355735"/>
            <a:chOff x="7594288" y="2415259"/>
            <a:chExt cx="279513" cy="355735"/>
          </a:xfrm>
        </p:grpSpPr>
        <p:sp>
          <p:nvSpPr>
            <p:cNvPr id="11352" name="Google Shape;11352;p87"/>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87"/>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87"/>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87"/>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87"/>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87"/>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8" name="Google Shape;11358;p87"/>
          <p:cNvGrpSpPr/>
          <p:nvPr/>
        </p:nvGrpSpPr>
        <p:grpSpPr>
          <a:xfrm>
            <a:off x="7145794" y="2240239"/>
            <a:ext cx="278784" cy="355735"/>
            <a:chOff x="7145794" y="2415639"/>
            <a:chExt cx="278784" cy="355735"/>
          </a:xfrm>
        </p:grpSpPr>
        <p:sp>
          <p:nvSpPr>
            <p:cNvPr id="11359" name="Google Shape;11359;p87"/>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87"/>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87"/>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87"/>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87"/>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87"/>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87"/>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87"/>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87"/>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87"/>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9" name="Google Shape;11369;p87"/>
          <p:cNvGrpSpPr/>
          <p:nvPr/>
        </p:nvGrpSpPr>
        <p:grpSpPr>
          <a:xfrm>
            <a:off x="6698441" y="2239130"/>
            <a:ext cx="277644" cy="357984"/>
            <a:chOff x="6698441" y="2414530"/>
            <a:chExt cx="277644" cy="357984"/>
          </a:xfrm>
        </p:grpSpPr>
        <p:sp>
          <p:nvSpPr>
            <p:cNvPr id="11370" name="Google Shape;11370;p87"/>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87"/>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87"/>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87"/>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87"/>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87"/>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6" name="Google Shape;11376;p87"/>
          <p:cNvGrpSpPr/>
          <p:nvPr/>
        </p:nvGrpSpPr>
        <p:grpSpPr>
          <a:xfrm>
            <a:off x="4897750" y="2240239"/>
            <a:ext cx="279513" cy="357255"/>
            <a:chOff x="4897750" y="2415639"/>
            <a:chExt cx="279513" cy="357255"/>
          </a:xfrm>
        </p:grpSpPr>
        <p:sp>
          <p:nvSpPr>
            <p:cNvPr id="11377" name="Google Shape;11377;p87"/>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87"/>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87"/>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87"/>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87"/>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87"/>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87"/>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87"/>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85" name="Google Shape;11385;p87"/>
          <p:cNvGrpSpPr/>
          <p:nvPr/>
        </p:nvGrpSpPr>
        <p:grpSpPr>
          <a:xfrm>
            <a:off x="5812066" y="2240619"/>
            <a:ext cx="264813" cy="353454"/>
            <a:chOff x="5812066" y="2416019"/>
            <a:chExt cx="264813" cy="353454"/>
          </a:xfrm>
        </p:grpSpPr>
        <p:sp>
          <p:nvSpPr>
            <p:cNvPr id="11386" name="Google Shape;11386;p87"/>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87"/>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87"/>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87"/>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87"/>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87"/>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87"/>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87"/>
          <p:cNvGrpSpPr/>
          <p:nvPr/>
        </p:nvGrpSpPr>
        <p:grpSpPr>
          <a:xfrm>
            <a:off x="8054820" y="2240999"/>
            <a:ext cx="264433" cy="353454"/>
            <a:chOff x="8054820" y="2416399"/>
            <a:chExt cx="264433" cy="353454"/>
          </a:xfrm>
        </p:grpSpPr>
        <p:sp>
          <p:nvSpPr>
            <p:cNvPr id="11394" name="Google Shape;11394;p87"/>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87"/>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87"/>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87"/>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87"/>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87"/>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0" name="Google Shape;11400;p87"/>
          <p:cNvGrpSpPr/>
          <p:nvPr/>
        </p:nvGrpSpPr>
        <p:grpSpPr>
          <a:xfrm>
            <a:off x="5356413" y="2237990"/>
            <a:ext cx="271212" cy="361374"/>
            <a:chOff x="5356413" y="2413390"/>
            <a:chExt cx="271212" cy="361374"/>
          </a:xfrm>
        </p:grpSpPr>
        <p:sp>
          <p:nvSpPr>
            <p:cNvPr id="11401" name="Google Shape;11401;p87"/>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87"/>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87"/>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87"/>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87"/>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06" name="Google Shape;11406;p87"/>
          <p:cNvGrpSpPr/>
          <p:nvPr/>
        </p:nvGrpSpPr>
        <p:grpSpPr>
          <a:xfrm>
            <a:off x="6255238" y="2236849"/>
            <a:ext cx="271244" cy="360994"/>
            <a:chOff x="6255238" y="2412249"/>
            <a:chExt cx="271244" cy="360994"/>
          </a:xfrm>
        </p:grpSpPr>
        <p:sp>
          <p:nvSpPr>
            <p:cNvPr id="11407" name="Google Shape;11407;p87"/>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87"/>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87"/>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87"/>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87"/>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87"/>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3" name="Google Shape;11413;p87"/>
          <p:cNvGrpSpPr/>
          <p:nvPr/>
        </p:nvGrpSpPr>
        <p:grpSpPr>
          <a:xfrm>
            <a:off x="2185372" y="1782399"/>
            <a:ext cx="366664" cy="366981"/>
            <a:chOff x="2185372" y="1957799"/>
            <a:chExt cx="366664" cy="366981"/>
          </a:xfrm>
        </p:grpSpPr>
        <p:sp>
          <p:nvSpPr>
            <p:cNvPr id="11414" name="Google Shape;11414;p87"/>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87"/>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87"/>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87"/>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87"/>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87"/>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87"/>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87"/>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2" name="Google Shape;11422;p87"/>
          <p:cNvGrpSpPr/>
          <p:nvPr/>
        </p:nvGrpSpPr>
        <p:grpSpPr>
          <a:xfrm>
            <a:off x="1737258" y="1812971"/>
            <a:ext cx="370814" cy="307359"/>
            <a:chOff x="1737258" y="1988371"/>
            <a:chExt cx="370814" cy="307359"/>
          </a:xfrm>
        </p:grpSpPr>
        <p:sp>
          <p:nvSpPr>
            <p:cNvPr id="11423" name="Google Shape;11423;p87"/>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87"/>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87"/>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87"/>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7" name="Google Shape;11427;p87"/>
          <p:cNvGrpSpPr/>
          <p:nvPr/>
        </p:nvGrpSpPr>
        <p:grpSpPr>
          <a:xfrm>
            <a:off x="848983" y="1814111"/>
            <a:ext cx="369294" cy="304350"/>
            <a:chOff x="848983" y="1989511"/>
            <a:chExt cx="369294" cy="304350"/>
          </a:xfrm>
        </p:grpSpPr>
        <p:sp>
          <p:nvSpPr>
            <p:cNvPr id="11428" name="Google Shape;11428;p87"/>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87"/>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87"/>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87"/>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87"/>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3" name="Google Shape;11433;p87"/>
          <p:cNvGrpSpPr/>
          <p:nvPr/>
        </p:nvGrpSpPr>
        <p:grpSpPr>
          <a:xfrm>
            <a:off x="3074027" y="1808377"/>
            <a:ext cx="380604" cy="313854"/>
            <a:chOff x="3074027" y="1983777"/>
            <a:chExt cx="380604" cy="313854"/>
          </a:xfrm>
        </p:grpSpPr>
        <p:sp>
          <p:nvSpPr>
            <p:cNvPr id="11434" name="Google Shape;11434;p87"/>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87"/>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87"/>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87"/>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87"/>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9" name="Google Shape;11439;p87"/>
          <p:cNvGrpSpPr/>
          <p:nvPr/>
        </p:nvGrpSpPr>
        <p:grpSpPr>
          <a:xfrm>
            <a:off x="3522521" y="1800457"/>
            <a:ext cx="367013" cy="331278"/>
            <a:chOff x="3522521" y="1975857"/>
            <a:chExt cx="367013" cy="331278"/>
          </a:xfrm>
        </p:grpSpPr>
        <p:sp>
          <p:nvSpPr>
            <p:cNvPr id="11440" name="Google Shape;11440;p87"/>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87"/>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87"/>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87"/>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87"/>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87"/>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87"/>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7" name="Google Shape;11447;p87"/>
          <p:cNvGrpSpPr/>
          <p:nvPr/>
        </p:nvGrpSpPr>
        <p:grpSpPr>
          <a:xfrm>
            <a:off x="2630824" y="1801566"/>
            <a:ext cx="368185" cy="330454"/>
            <a:chOff x="2630824" y="1976966"/>
            <a:chExt cx="368185" cy="330454"/>
          </a:xfrm>
        </p:grpSpPr>
        <p:sp>
          <p:nvSpPr>
            <p:cNvPr id="11448" name="Google Shape;11448;p87"/>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87"/>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87"/>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87"/>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87"/>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87"/>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87"/>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87"/>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87"/>
          <p:cNvGrpSpPr/>
          <p:nvPr/>
        </p:nvGrpSpPr>
        <p:grpSpPr>
          <a:xfrm>
            <a:off x="1293706" y="1791016"/>
            <a:ext cx="369294" cy="350444"/>
            <a:chOff x="1293706" y="1966416"/>
            <a:chExt cx="369294" cy="350444"/>
          </a:xfrm>
        </p:grpSpPr>
        <p:sp>
          <p:nvSpPr>
            <p:cNvPr id="11457" name="Google Shape;11457;p87"/>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87"/>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87"/>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87"/>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87"/>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87"/>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87"/>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87"/>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5" name="Google Shape;11465;p87"/>
          <p:cNvGrpSpPr/>
          <p:nvPr/>
        </p:nvGrpSpPr>
        <p:grpSpPr>
          <a:xfrm>
            <a:off x="3967213" y="1800077"/>
            <a:ext cx="368185" cy="331816"/>
            <a:chOff x="3967213" y="1975477"/>
            <a:chExt cx="368185" cy="331816"/>
          </a:xfrm>
        </p:grpSpPr>
        <p:sp>
          <p:nvSpPr>
            <p:cNvPr id="11466" name="Google Shape;11466;p87"/>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87"/>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87"/>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87"/>
          <p:cNvGrpSpPr/>
          <p:nvPr/>
        </p:nvGrpSpPr>
        <p:grpSpPr>
          <a:xfrm>
            <a:off x="8047661" y="1793646"/>
            <a:ext cx="279132" cy="356875"/>
            <a:chOff x="8047661" y="1969046"/>
            <a:chExt cx="279132" cy="356875"/>
          </a:xfrm>
        </p:grpSpPr>
        <p:sp>
          <p:nvSpPr>
            <p:cNvPr id="11470" name="Google Shape;11470;p87"/>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87"/>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87"/>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87"/>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87"/>
          <p:cNvGrpSpPr/>
          <p:nvPr/>
        </p:nvGrpSpPr>
        <p:grpSpPr>
          <a:xfrm>
            <a:off x="7596157" y="1792759"/>
            <a:ext cx="279544" cy="358142"/>
            <a:chOff x="7596157" y="1968159"/>
            <a:chExt cx="279544" cy="358142"/>
          </a:xfrm>
        </p:grpSpPr>
        <p:sp>
          <p:nvSpPr>
            <p:cNvPr id="11475" name="Google Shape;11475;p87"/>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87"/>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87"/>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87"/>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87"/>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87"/>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1" name="Google Shape;11481;p87"/>
          <p:cNvGrpSpPr/>
          <p:nvPr/>
        </p:nvGrpSpPr>
        <p:grpSpPr>
          <a:xfrm>
            <a:off x="7147315" y="1793646"/>
            <a:ext cx="279513" cy="357636"/>
            <a:chOff x="7147315" y="1969046"/>
            <a:chExt cx="279513" cy="357636"/>
          </a:xfrm>
        </p:grpSpPr>
        <p:sp>
          <p:nvSpPr>
            <p:cNvPr id="11482" name="Google Shape;11482;p87"/>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87"/>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87"/>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87"/>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87"/>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87"/>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87"/>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9" name="Google Shape;11489;p87"/>
          <p:cNvGrpSpPr/>
          <p:nvPr/>
        </p:nvGrpSpPr>
        <p:grpSpPr>
          <a:xfrm>
            <a:off x="6697681" y="1792917"/>
            <a:ext cx="280305" cy="359093"/>
            <a:chOff x="6697681" y="1968317"/>
            <a:chExt cx="280305" cy="359093"/>
          </a:xfrm>
        </p:grpSpPr>
        <p:sp>
          <p:nvSpPr>
            <p:cNvPr id="11490" name="Google Shape;11490;p87"/>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87"/>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87"/>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87"/>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87"/>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87"/>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87"/>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7" name="Google Shape;11497;p87"/>
          <p:cNvGrpSpPr/>
          <p:nvPr/>
        </p:nvGrpSpPr>
        <p:grpSpPr>
          <a:xfrm>
            <a:off x="6248839" y="1792537"/>
            <a:ext cx="280273" cy="358744"/>
            <a:chOff x="6248839" y="1967937"/>
            <a:chExt cx="280273" cy="358744"/>
          </a:xfrm>
        </p:grpSpPr>
        <p:sp>
          <p:nvSpPr>
            <p:cNvPr id="11498" name="Google Shape;11498;p87"/>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87"/>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87"/>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87"/>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87"/>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87"/>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4" name="Google Shape;11504;p87"/>
          <p:cNvGrpSpPr/>
          <p:nvPr/>
        </p:nvGrpSpPr>
        <p:grpSpPr>
          <a:xfrm>
            <a:off x="5801485" y="1793646"/>
            <a:ext cx="279164" cy="357794"/>
            <a:chOff x="5801485" y="1969046"/>
            <a:chExt cx="279164" cy="357794"/>
          </a:xfrm>
        </p:grpSpPr>
        <p:sp>
          <p:nvSpPr>
            <p:cNvPr id="11505" name="Google Shape;11505;p87"/>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87"/>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87"/>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87"/>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87"/>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87"/>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87"/>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87"/>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87"/>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87"/>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87"/>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87"/>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87"/>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8" name="Google Shape;11518;p87"/>
          <p:cNvGrpSpPr/>
          <p:nvPr/>
        </p:nvGrpSpPr>
        <p:grpSpPr>
          <a:xfrm>
            <a:off x="5352643" y="1793646"/>
            <a:ext cx="278404" cy="358364"/>
            <a:chOff x="5352643" y="1969046"/>
            <a:chExt cx="278404" cy="358364"/>
          </a:xfrm>
        </p:grpSpPr>
        <p:sp>
          <p:nvSpPr>
            <p:cNvPr id="11519" name="Google Shape;11519;p87"/>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87"/>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87"/>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87"/>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3" name="Google Shape;11523;p87"/>
          <p:cNvGrpSpPr/>
          <p:nvPr/>
        </p:nvGrpSpPr>
        <p:grpSpPr>
          <a:xfrm>
            <a:off x="4897750" y="1792917"/>
            <a:ext cx="279132" cy="358364"/>
            <a:chOff x="4897750" y="1968317"/>
            <a:chExt cx="279132" cy="358364"/>
          </a:xfrm>
        </p:grpSpPr>
        <p:sp>
          <p:nvSpPr>
            <p:cNvPr id="11524" name="Google Shape;11524;p87"/>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87"/>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87"/>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87"/>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87"/>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87"/>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87"/>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87"/>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87"/>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87"/>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87"/>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87"/>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87"/>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37" name="Google Shape;11537;p87"/>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38" name="Google Shape;11538;p87"/>
          <p:cNvGrpSpPr/>
          <p:nvPr/>
        </p:nvGrpSpPr>
        <p:grpSpPr>
          <a:xfrm>
            <a:off x="1767449" y="1337644"/>
            <a:ext cx="324403" cy="347783"/>
            <a:chOff x="1767449" y="1513044"/>
            <a:chExt cx="324403" cy="347783"/>
          </a:xfrm>
        </p:grpSpPr>
        <p:sp>
          <p:nvSpPr>
            <p:cNvPr id="11539" name="Google Shape;11539;p87"/>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87"/>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87"/>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87"/>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87"/>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87"/>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87"/>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87"/>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87"/>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8" name="Google Shape;11548;p87"/>
          <p:cNvGrpSpPr/>
          <p:nvPr/>
        </p:nvGrpSpPr>
        <p:grpSpPr>
          <a:xfrm>
            <a:off x="4007193" y="1337327"/>
            <a:ext cx="320633" cy="348100"/>
            <a:chOff x="4007193" y="1512727"/>
            <a:chExt cx="320633" cy="348100"/>
          </a:xfrm>
        </p:grpSpPr>
        <p:sp>
          <p:nvSpPr>
            <p:cNvPr id="11549" name="Google Shape;11549;p87"/>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87"/>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87"/>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87"/>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87"/>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87"/>
          <p:cNvGrpSpPr/>
          <p:nvPr/>
        </p:nvGrpSpPr>
        <p:grpSpPr>
          <a:xfrm>
            <a:off x="3530425" y="1333347"/>
            <a:ext cx="368175" cy="344594"/>
            <a:chOff x="3530425" y="1508747"/>
            <a:chExt cx="368175" cy="344594"/>
          </a:xfrm>
        </p:grpSpPr>
        <p:sp>
          <p:nvSpPr>
            <p:cNvPr id="11555" name="Google Shape;11555;p87"/>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87"/>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87"/>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87"/>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9" name="Google Shape;11559;p87"/>
          <p:cNvGrpSpPr/>
          <p:nvPr/>
        </p:nvGrpSpPr>
        <p:grpSpPr>
          <a:xfrm>
            <a:off x="3127598" y="1337834"/>
            <a:ext cx="289714" cy="347593"/>
            <a:chOff x="3127598" y="1513234"/>
            <a:chExt cx="289714" cy="347593"/>
          </a:xfrm>
        </p:grpSpPr>
        <p:sp>
          <p:nvSpPr>
            <p:cNvPr id="11560" name="Google Shape;11560;p87"/>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87"/>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87"/>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87"/>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87"/>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5" name="Google Shape;11565;p87"/>
          <p:cNvGrpSpPr/>
          <p:nvPr/>
        </p:nvGrpSpPr>
        <p:grpSpPr>
          <a:xfrm>
            <a:off x="2662884" y="1337644"/>
            <a:ext cx="322914" cy="348543"/>
            <a:chOff x="2662884" y="1513044"/>
            <a:chExt cx="322914" cy="348543"/>
          </a:xfrm>
        </p:grpSpPr>
        <p:sp>
          <p:nvSpPr>
            <p:cNvPr id="11566" name="Google Shape;11566;p87"/>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87"/>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87"/>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87"/>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87"/>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87"/>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87"/>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87"/>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87"/>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87"/>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6" name="Google Shape;11576;p87"/>
          <p:cNvGrpSpPr/>
          <p:nvPr/>
        </p:nvGrpSpPr>
        <p:grpSpPr>
          <a:xfrm>
            <a:off x="2232511" y="1337359"/>
            <a:ext cx="299534" cy="348068"/>
            <a:chOff x="2232511" y="1512759"/>
            <a:chExt cx="299534" cy="348068"/>
          </a:xfrm>
        </p:grpSpPr>
        <p:sp>
          <p:nvSpPr>
            <p:cNvPr id="11577" name="Google Shape;11577;p87"/>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87"/>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87"/>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87"/>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87"/>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87"/>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87"/>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87"/>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87"/>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87"/>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87"/>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8" name="Google Shape;11588;p87"/>
          <p:cNvGrpSpPr/>
          <p:nvPr/>
        </p:nvGrpSpPr>
        <p:grpSpPr>
          <a:xfrm>
            <a:off x="1331406" y="1337961"/>
            <a:ext cx="301784" cy="348607"/>
            <a:chOff x="1331406" y="1513361"/>
            <a:chExt cx="301784" cy="348607"/>
          </a:xfrm>
        </p:grpSpPr>
        <p:sp>
          <p:nvSpPr>
            <p:cNvPr id="11589" name="Google Shape;11589;p87"/>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87"/>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87"/>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87"/>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3" name="Google Shape;11593;p87"/>
          <p:cNvGrpSpPr/>
          <p:nvPr/>
        </p:nvGrpSpPr>
        <p:grpSpPr>
          <a:xfrm>
            <a:off x="7144274" y="1324814"/>
            <a:ext cx="282174" cy="355735"/>
            <a:chOff x="7144274" y="1500214"/>
            <a:chExt cx="282174" cy="355735"/>
          </a:xfrm>
        </p:grpSpPr>
        <p:sp>
          <p:nvSpPr>
            <p:cNvPr id="11594" name="Google Shape;11594;p87"/>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87"/>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87"/>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87"/>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87"/>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87"/>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0" name="Google Shape;11600;p87"/>
          <p:cNvGrpSpPr/>
          <p:nvPr/>
        </p:nvGrpSpPr>
        <p:grpSpPr>
          <a:xfrm>
            <a:off x="6685262" y="1324814"/>
            <a:ext cx="289682" cy="354594"/>
            <a:chOff x="6685262" y="1500214"/>
            <a:chExt cx="289682" cy="354594"/>
          </a:xfrm>
        </p:grpSpPr>
        <p:sp>
          <p:nvSpPr>
            <p:cNvPr id="11601" name="Google Shape;11601;p87"/>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87"/>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87"/>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87"/>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5" name="Google Shape;11605;p87"/>
          <p:cNvGrpSpPr/>
          <p:nvPr/>
        </p:nvGrpSpPr>
        <p:grpSpPr>
          <a:xfrm>
            <a:off x="6200938" y="1325194"/>
            <a:ext cx="322154" cy="355355"/>
            <a:chOff x="6200938" y="1500594"/>
            <a:chExt cx="322154" cy="355355"/>
          </a:xfrm>
        </p:grpSpPr>
        <p:sp>
          <p:nvSpPr>
            <p:cNvPr id="11606" name="Google Shape;11606;p87"/>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87"/>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87"/>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87"/>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87"/>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1" name="Google Shape;11611;p87"/>
          <p:cNvGrpSpPr/>
          <p:nvPr/>
        </p:nvGrpSpPr>
        <p:grpSpPr>
          <a:xfrm>
            <a:off x="5289631" y="1324814"/>
            <a:ext cx="332355" cy="354974"/>
            <a:chOff x="5289631" y="1500214"/>
            <a:chExt cx="332355" cy="354974"/>
          </a:xfrm>
        </p:grpSpPr>
        <p:sp>
          <p:nvSpPr>
            <p:cNvPr id="11612" name="Google Shape;11612;p87"/>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87"/>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87"/>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87"/>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87"/>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87"/>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18" name="Google Shape;11618;p87"/>
          <p:cNvGrpSpPr/>
          <p:nvPr/>
        </p:nvGrpSpPr>
        <p:grpSpPr>
          <a:xfrm>
            <a:off x="5748295" y="1324433"/>
            <a:ext cx="323294" cy="356115"/>
            <a:chOff x="5748295" y="1499833"/>
            <a:chExt cx="323294" cy="356115"/>
          </a:xfrm>
        </p:grpSpPr>
        <p:sp>
          <p:nvSpPr>
            <p:cNvPr id="11619" name="Google Shape;11619;p87"/>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87"/>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87"/>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87"/>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87"/>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87"/>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87"/>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87"/>
          <p:cNvGrpSpPr/>
          <p:nvPr/>
        </p:nvGrpSpPr>
        <p:grpSpPr>
          <a:xfrm>
            <a:off x="8047661" y="1325637"/>
            <a:ext cx="278404" cy="355260"/>
            <a:chOff x="8047661" y="1501037"/>
            <a:chExt cx="278404" cy="355260"/>
          </a:xfrm>
        </p:grpSpPr>
        <p:sp>
          <p:nvSpPr>
            <p:cNvPr id="11627" name="Google Shape;11627;p87"/>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87"/>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87"/>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87"/>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1" name="Google Shape;11631;p87"/>
          <p:cNvGrpSpPr/>
          <p:nvPr/>
        </p:nvGrpSpPr>
        <p:grpSpPr>
          <a:xfrm>
            <a:off x="4903389" y="1324814"/>
            <a:ext cx="267854" cy="355735"/>
            <a:chOff x="4903389" y="1500214"/>
            <a:chExt cx="267854" cy="355735"/>
          </a:xfrm>
        </p:grpSpPr>
        <p:sp>
          <p:nvSpPr>
            <p:cNvPr id="11632" name="Google Shape;11632;p87"/>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87"/>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87"/>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87"/>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87"/>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7" name="Google Shape;11637;p87"/>
          <p:cNvGrpSpPr/>
          <p:nvPr/>
        </p:nvGrpSpPr>
        <p:grpSpPr>
          <a:xfrm>
            <a:off x="7613518" y="1325954"/>
            <a:ext cx="264433" cy="353074"/>
            <a:chOff x="7613518" y="1501354"/>
            <a:chExt cx="264433" cy="353074"/>
          </a:xfrm>
        </p:grpSpPr>
        <p:sp>
          <p:nvSpPr>
            <p:cNvPr id="11638" name="Google Shape;11638;p87"/>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87"/>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87"/>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87"/>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87"/>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87"/>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44" name="Google Shape;11644;p87"/>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645" name="Google Shape;11645;p87"/>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649" name="Shape 11649"/>
        <p:cNvGrpSpPr/>
        <p:nvPr/>
      </p:nvGrpSpPr>
      <p:grpSpPr>
        <a:xfrm>
          <a:off x="0" y="0"/>
          <a:ext cx="0" cy="0"/>
          <a:chOff x="0" y="0"/>
          <a:chExt cx="0" cy="0"/>
        </a:xfrm>
      </p:grpSpPr>
      <p:grpSp>
        <p:nvGrpSpPr>
          <p:cNvPr id="11650" name="Google Shape;11650;p88"/>
          <p:cNvGrpSpPr/>
          <p:nvPr/>
        </p:nvGrpSpPr>
        <p:grpSpPr>
          <a:xfrm>
            <a:off x="1757085" y="1325225"/>
            <a:ext cx="371069" cy="359396"/>
            <a:chOff x="1757085" y="1500675"/>
            <a:chExt cx="371069" cy="359396"/>
          </a:xfrm>
        </p:grpSpPr>
        <p:sp>
          <p:nvSpPr>
            <p:cNvPr id="11651" name="Google Shape;11651;p88"/>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88"/>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88"/>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88"/>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8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8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8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88"/>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88"/>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88"/>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88"/>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8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8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88"/>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88"/>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8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88"/>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8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88"/>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88"/>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8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88"/>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88"/>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88"/>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88"/>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88"/>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88"/>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88"/>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88"/>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0" name="Google Shape;11680;p88"/>
          <p:cNvGrpSpPr/>
          <p:nvPr/>
        </p:nvGrpSpPr>
        <p:grpSpPr>
          <a:xfrm>
            <a:off x="2774209" y="1779241"/>
            <a:ext cx="116693" cy="374186"/>
            <a:chOff x="2774209" y="1954691"/>
            <a:chExt cx="116693" cy="374186"/>
          </a:xfrm>
        </p:grpSpPr>
        <p:sp>
          <p:nvSpPr>
            <p:cNvPr id="11681" name="Google Shape;11681;p88"/>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88"/>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3" name="Google Shape;11683;p88"/>
          <p:cNvGrpSpPr/>
          <p:nvPr/>
        </p:nvGrpSpPr>
        <p:grpSpPr>
          <a:xfrm>
            <a:off x="4017435" y="1324462"/>
            <a:ext cx="315092" cy="359397"/>
            <a:chOff x="4017435" y="1499912"/>
            <a:chExt cx="315092" cy="359397"/>
          </a:xfrm>
        </p:grpSpPr>
        <p:sp>
          <p:nvSpPr>
            <p:cNvPr id="11684" name="Google Shape;11684;p88"/>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88"/>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6" name="Google Shape;11686;p88"/>
          <p:cNvGrpSpPr/>
          <p:nvPr/>
        </p:nvGrpSpPr>
        <p:grpSpPr>
          <a:xfrm>
            <a:off x="3963652" y="1824309"/>
            <a:ext cx="374154" cy="284050"/>
            <a:chOff x="3963652" y="1999759"/>
            <a:chExt cx="374154" cy="284050"/>
          </a:xfrm>
        </p:grpSpPr>
        <p:sp>
          <p:nvSpPr>
            <p:cNvPr id="11687" name="Google Shape;11687;p88"/>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88"/>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88"/>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0" name="Google Shape;11690;p88"/>
          <p:cNvGrpSpPr/>
          <p:nvPr/>
        </p:nvGrpSpPr>
        <p:grpSpPr>
          <a:xfrm>
            <a:off x="1777536" y="1839416"/>
            <a:ext cx="376444" cy="253772"/>
            <a:chOff x="1777536" y="2014866"/>
            <a:chExt cx="376444" cy="253772"/>
          </a:xfrm>
        </p:grpSpPr>
        <p:sp>
          <p:nvSpPr>
            <p:cNvPr id="11691" name="Google Shape;11691;p88"/>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88"/>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88"/>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88"/>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88"/>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88"/>
          <p:cNvGrpSpPr/>
          <p:nvPr/>
        </p:nvGrpSpPr>
        <p:grpSpPr>
          <a:xfrm>
            <a:off x="1309875" y="1881876"/>
            <a:ext cx="374154" cy="169680"/>
            <a:chOff x="1309875" y="2057326"/>
            <a:chExt cx="374154" cy="169680"/>
          </a:xfrm>
        </p:grpSpPr>
        <p:sp>
          <p:nvSpPr>
            <p:cNvPr id="11697" name="Google Shape;11697;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88"/>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88"/>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88"/>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88"/>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88"/>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88"/>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88"/>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08" name="Google Shape;11708;p88"/>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09" name="Google Shape;11709;p88"/>
          <p:cNvGrpSpPr/>
          <p:nvPr/>
        </p:nvGrpSpPr>
        <p:grpSpPr>
          <a:xfrm>
            <a:off x="2347450" y="1779114"/>
            <a:ext cx="113639" cy="373168"/>
            <a:chOff x="2347450" y="1954564"/>
            <a:chExt cx="113639" cy="373168"/>
          </a:xfrm>
        </p:grpSpPr>
        <p:sp>
          <p:nvSpPr>
            <p:cNvPr id="11710" name="Google Shape;11710;p88"/>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88"/>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12" name="Google Shape;11712;p88"/>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13" name="Google Shape;11713;p88"/>
          <p:cNvGrpSpPr/>
          <p:nvPr/>
        </p:nvGrpSpPr>
        <p:grpSpPr>
          <a:xfrm>
            <a:off x="3110102" y="1324430"/>
            <a:ext cx="330613" cy="358379"/>
            <a:chOff x="3110102" y="1499880"/>
            <a:chExt cx="330613" cy="358379"/>
          </a:xfrm>
        </p:grpSpPr>
        <p:sp>
          <p:nvSpPr>
            <p:cNvPr id="11714" name="Google Shape;11714;p88"/>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88"/>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88"/>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88"/>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88"/>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88"/>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88"/>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1" name="Google Shape;11721;p88"/>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22" name="Google Shape;11722;p88"/>
          <p:cNvGrpSpPr/>
          <p:nvPr/>
        </p:nvGrpSpPr>
        <p:grpSpPr>
          <a:xfrm>
            <a:off x="3485575" y="1824309"/>
            <a:ext cx="373772" cy="284050"/>
            <a:chOff x="3531200" y="1999759"/>
            <a:chExt cx="373772" cy="284050"/>
          </a:xfrm>
        </p:grpSpPr>
        <p:sp>
          <p:nvSpPr>
            <p:cNvPr id="11723" name="Google Shape;11723;p88"/>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88"/>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88"/>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88"/>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7" name="Google Shape;11727;p88"/>
          <p:cNvGrpSpPr/>
          <p:nvPr/>
        </p:nvGrpSpPr>
        <p:grpSpPr>
          <a:xfrm>
            <a:off x="2667058" y="1324843"/>
            <a:ext cx="330231" cy="359015"/>
            <a:chOff x="2667058" y="1500293"/>
            <a:chExt cx="330231" cy="359015"/>
          </a:xfrm>
        </p:grpSpPr>
        <p:sp>
          <p:nvSpPr>
            <p:cNvPr id="11728" name="Google Shape;11728;p88"/>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88"/>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88"/>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88"/>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88"/>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8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88"/>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8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8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88"/>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88"/>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8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88"/>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88"/>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88"/>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88"/>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88"/>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88"/>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6" name="Google Shape;11746;p88"/>
          <p:cNvGrpSpPr/>
          <p:nvPr/>
        </p:nvGrpSpPr>
        <p:grpSpPr>
          <a:xfrm>
            <a:off x="3567553" y="1324462"/>
            <a:ext cx="320022" cy="359778"/>
            <a:chOff x="3567553" y="1499912"/>
            <a:chExt cx="320022" cy="359778"/>
          </a:xfrm>
        </p:grpSpPr>
        <p:sp>
          <p:nvSpPr>
            <p:cNvPr id="11747" name="Google Shape;11747;p88"/>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88"/>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88"/>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88"/>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88"/>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88"/>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3" name="Google Shape;11753;p88"/>
          <p:cNvGrpSpPr/>
          <p:nvPr/>
        </p:nvGrpSpPr>
        <p:grpSpPr>
          <a:xfrm>
            <a:off x="1309875" y="1324462"/>
            <a:ext cx="359015" cy="358633"/>
            <a:chOff x="1309875" y="1499912"/>
            <a:chExt cx="359015" cy="358633"/>
          </a:xfrm>
        </p:grpSpPr>
        <p:sp>
          <p:nvSpPr>
            <p:cNvPr id="11754" name="Google Shape;11754;p88"/>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88"/>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88"/>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88"/>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88"/>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88"/>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88"/>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88"/>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88"/>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88"/>
          <p:cNvGrpSpPr/>
          <p:nvPr/>
        </p:nvGrpSpPr>
        <p:grpSpPr>
          <a:xfrm>
            <a:off x="2219466" y="1324843"/>
            <a:ext cx="330613" cy="359015"/>
            <a:chOff x="2219466" y="1500293"/>
            <a:chExt cx="330613" cy="359015"/>
          </a:xfrm>
        </p:grpSpPr>
        <p:sp>
          <p:nvSpPr>
            <p:cNvPr id="11764" name="Google Shape;11764;p88"/>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88"/>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6" name="Google Shape;11766;p88"/>
          <p:cNvGrpSpPr/>
          <p:nvPr/>
        </p:nvGrpSpPr>
        <p:grpSpPr>
          <a:xfrm>
            <a:off x="5343544" y="1333908"/>
            <a:ext cx="244676" cy="351095"/>
            <a:chOff x="5343544" y="1509358"/>
            <a:chExt cx="244676" cy="351095"/>
          </a:xfrm>
        </p:grpSpPr>
        <p:sp>
          <p:nvSpPr>
            <p:cNvPr id="11767" name="Google Shape;11767;p88"/>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88"/>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88"/>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0" name="Google Shape;11770;p88"/>
          <p:cNvGrpSpPr/>
          <p:nvPr/>
        </p:nvGrpSpPr>
        <p:grpSpPr>
          <a:xfrm>
            <a:off x="4882340" y="1333908"/>
            <a:ext cx="246171" cy="351095"/>
            <a:chOff x="4882340" y="1509358"/>
            <a:chExt cx="246171" cy="351095"/>
          </a:xfrm>
        </p:grpSpPr>
        <p:sp>
          <p:nvSpPr>
            <p:cNvPr id="11771" name="Google Shape;11771;p88"/>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88"/>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88"/>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88"/>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88"/>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6" name="Google Shape;11776;p88"/>
          <p:cNvGrpSpPr/>
          <p:nvPr/>
        </p:nvGrpSpPr>
        <p:grpSpPr>
          <a:xfrm>
            <a:off x="6273204" y="1333558"/>
            <a:ext cx="236343" cy="351445"/>
            <a:chOff x="6273204" y="1509008"/>
            <a:chExt cx="236343" cy="351445"/>
          </a:xfrm>
        </p:grpSpPr>
        <p:sp>
          <p:nvSpPr>
            <p:cNvPr id="11777" name="Google Shape;11777;p88"/>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88"/>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79" name="Google Shape;11779;p88"/>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80" name="Google Shape;11780;p88"/>
          <p:cNvGrpSpPr/>
          <p:nvPr/>
        </p:nvGrpSpPr>
        <p:grpSpPr>
          <a:xfrm>
            <a:off x="7219530" y="1332794"/>
            <a:ext cx="191625" cy="352209"/>
            <a:chOff x="7219530" y="1508244"/>
            <a:chExt cx="191625" cy="352209"/>
          </a:xfrm>
        </p:grpSpPr>
        <p:sp>
          <p:nvSpPr>
            <p:cNvPr id="11781" name="Google Shape;11781;p88"/>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88"/>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88"/>
          <p:cNvGrpSpPr/>
          <p:nvPr/>
        </p:nvGrpSpPr>
        <p:grpSpPr>
          <a:xfrm>
            <a:off x="7699309" y="1333176"/>
            <a:ext cx="154922" cy="351827"/>
            <a:chOff x="7699309" y="1508626"/>
            <a:chExt cx="154922" cy="351827"/>
          </a:xfrm>
        </p:grpSpPr>
        <p:sp>
          <p:nvSpPr>
            <p:cNvPr id="11784" name="Google Shape;11784;p88"/>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88"/>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88"/>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88"/>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88"/>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88"/>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88"/>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1" name="Google Shape;11791;p88"/>
          <p:cNvGrpSpPr/>
          <p:nvPr/>
        </p:nvGrpSpPr>
        <p:grpSpPr>
          <a:xfrm>
            <a:off x="8161690" y="1333558"/>
            <a:ext cx="153396" cy="351064"/>
            <a:chOff x="8161690" y="1509008"/>
            <a:chExt cx="153396" cy="351064"/>
          </a:xfrm>
        </p:grpSpPr>
        <p:sp>
          <p:nvSpPr>
            <p:cNvPr id="11792" name="Google Shape;11792;p88"/>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88"/>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88"/>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88"/>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6" name="Google Shape;11796;p88"/>
          <p:cNvGrpSpPr/>
          <p:nvPr/>
        </p:nvGrpSpPr>
        <p:grpSpPr>
          <a:xfrm>
            <a:off x="6746940" y="1333431"/>
            <a:ext cx="213221" cy="352304"/>
            <a:chOff x="6746940" y="1508881"/>
            <a:chExt cx="213221" cy="352304"/>
          </a:xfrm>
        </p:grpSpPr>
        <p:sp>
          <p:nvSpPr>
            <p:cNvPr id="11797" name="Google Shape;11797;p88"/>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88"/>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88"/>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88"/>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1" name="Google Shape;11801;p88"/>
          <p:cNvGrpSpPr/>
          <p:nvPr/>
        </p:nvGrpSpPr>
        <p:grpSpPr>
          <a:xfrm>
            <a:off x="5770336" y="1832165"/>
            <a:ext cx="350682" cy="292097"/>
            <a:chOff x="5770336" y="2007615"/>
            <a:chExt cx="350682" cy="292097"/>
          </a:xfrm>
        </p:grpSpPr>
        <p:sp>
          <p:nvSpPr>
            <p:cNvPr id="11802" name="Google Shape;11802;p88"/>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88"/>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88"/>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88"/>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6" name="Google Shape;11806;p88"/>
          <p:cNvGrpSpPr/>
          <p:nvPr/>
        </p:nvGrpSpPr>
        <p:grpSpPr>
          <a:xfrm>
            <a:off x="5326878" y="1804908"/>
            <a:ext cx="350332" cy="346229"/>
            <a:chOff x="5326878" y="1980358"/>
            <a:chExt cx="350332" cy="346229"/>
          </a:xfrm>
        </p:grpSpPr>
        <p:sp>
          <p:nvSpPr>
            <p:cNvPr id="11807" name="Google Shape;11807;p88"/>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88"/>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88"/>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88"/>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11" name="Google Shape;11811;p88"/>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12" name="Google Shape;11812;p88"/>
          <p:cNvGrpSpPr/>
          <p:nvPr/>
        </p:nvGrpSpPr>
        <p:grpSpPr>
          <a:xfrm>
            <a:off x="4883835" y="1817121"/>
            <a:ext cx="350300" cy="323043"/>
            <a:chOff x="4883835" y="1992571"/>
            <a:chExt cx="350300" cy="323043"/>
          </a:xfrm>
        </p:grpSpPr>
        <p:sp>
          <p:nvSpPr>
            <p:cNvPr id="11813" name="Google Shape;11813;p88"/>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88"/>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88"/>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88"/>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88"/>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88"/>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9" name="Google Shape;11819;p88"/>
          <p:cNvGrpSpPr/>
          <p:nvPr/>
        </p:nvGrpSpPr>
        <p:grpSpPr>
          <a:xfrm>
            <a:off x="7548967" y="1803477"/>
            <a:ext cx="333285" cy="349950"/>
            <a:chOff x="7548967" y="1978927"/>
            <a:chExt cx="333285" cy="349950"/>
          </a:xfrm>
        </p:grpSpPr>
        <p:sp>
          <p:nvSpPr>
            <p:cNvPr id="11820" name="Google Shape;11820;p88"/>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88"/>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88"/>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88"/>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88"/>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88"/>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88"/>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7" name="Google Shape;11827;p88"/>
          <p:cNvGrpSpPr/>
          <p:nvPr/>
        </p:nvGrpSpPr>
        <p:grpSpPr>
          <a:xfrm>
            <a:off x="6214142" y="1803477"/>
            <a:ext cx="346515" cy="350300"/>
            <a:chOff x="6214142" y="1978927"/>
            <a:chExt cx="346515" cy="350300"/>
          </a:xfrm>
        </p:grpSpPr>
        <p:sp>
          <p:nvSpPr>
            <p:cNvPr id="11828" name="Google Shape;11828;p88"/>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88"/>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88"/>
          <p:cNvGrpSpPr/>
          <p:nvPr/>
        </p:nvGrpSpPr>
        <p:grpSpPr>
          <a:xfrm>
            <a:off x="7105923" y="1803095"/>
            <a:ext cx="333285" cy="350682"/>
            <a:chOff x="7105923" y="1978545"/>
            <a:chExt cx="333285" cy="350682"/>
          </a:xfrm>
        </p:grpSpPr>
        <p:sp>
          <p:nvSpPr>
            <p:cNvPr id="11831" name="Google Shape;11831;p88"/>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88"/>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88"/>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88"/>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88"/>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88"/>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88"/>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8" name="Google Shape;11838;p88"/>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88"/>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0" name="Google Shape;11840;p88"/>
          <p:cNvGrpSpPr/>
          <p:nvPr/>
        </p:nvGrpSpPr>
        <p:grpSpPr>
          <a:xfrm>
            <a:off x="3616406" y="2246902"/>
            <a:ext cx="203393" cy="351827"/>
            <a:chOff x="3616406" y="2422352"/>
            <a:chExt cx="203393" cy="351827"/>
          </a:xfrm>
        </p:grpSpPr>
        <p:sp>
          <p:nvSpPr>
            <p:cNvPr id="11841" name="Google Shape;11841;p88"/>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88"/>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3" name="Google Shape;11843;p88"/>
          <p:cNvGrpSpPr/>
          <p:nvPr/>
        </p:nvGrpSpPr>
        <p:grpSpPr>
          <a:xfrm>
            <a:off x="878187" y="2246520"/>
            <a:ext cx="272696" cy="351827"/>
            <a:chOff x="913012" y="2421970"/>
            <a:chExt cx="272696" cy="351827"/>
          </a:xfrm>
        </p:grpSpPr>
        <p:sp>
          <p:nvSpPr>
            <p:cNvPr id="11844" name="Google Shape;11844;p88"/>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88"/>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88"/>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88"/>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8" name="Google Shape;11848;p88"/>
          <p:cNvGrpSpPr/>
          <p:nvPr/>
        </p:nvGrpSpPr>
        <p:grpSpPr>
          <a:xfrm>
            <a:off x="2274743" y="2246902"/>
            <a:ext cx="255649" cy="351445"/>
            <a:chOff x="2274743" y="2422352"/>
            <a:chExt cx="255649" cy="351445"/>
          </a:xfrm>
        </p:grpSpPr>
        <p:sp>
          <p:nvSpPr>
            <p:cNvPr id="11849" name="Google Shape;11849;p88"/>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88"/>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88"/>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2" name="Google Shape;11852;p88"/>
          <p:cNvGrpSpPr/>
          <p:nvPr/>
        </p:nvGrpSpPr>
        <p:grpSpPr>
          <a:xfrm>
            <a:off x="2708723" y="2245789"/>
            <a:ext cx="246552" cy="352558"/>
            <a:chOff x="2708723" y="2421239"/>
            <a:chExt cx="246552" cy="352558"/>
          </a:xfrm>
        </p:grpSpPr>
        <p:sp>
          <p:nvSpPr>
            <p:cNvPr id="11853" name="Google Shape;11853;p88"/>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88"/>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5" name="Google Shape;11855;p88"/>
          <p:cNvGrpSpPr/>
          <p:nvPr/>
        </p:nvGrpSpPr>
        <p:grpSpPr>
          <a:xfrm>
            <a:off x="1835485" y="2246902"/>
            <a:ext cx="259433" cy="350714"/>
            <a:chOff x="1835485" y="2422352"/>
            <a:chExt cx="259433" cy="350714"/>
          </a:xfrm>
        </p:grpSpPr>
        <p:sp>
          <p:nvSpPr>
            <p:cNvPr id="11856" name="Google Shape;11856;p88"/>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88"/>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88"/>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88"/>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88"/>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88"/>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88"/>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3" name="Google Shape;11863;p88"/>
          <p:cNvGrpSpPr/>
          <p:nvPr/>
        </p:nvGrpSpPr>
        <p:grpSpPr>
          <a:xfrm>
            <a:off x="3150240" y="2246902"/>
            <a:ext cx="212489" cy="351445"/>
            <a:chOff x="3150240" y="2422352"/>
            <a:chExt cx="212489" cy="351445"/>
          </a:xfrm>
        </p:grpSpPr>
        <p:sp>
          <p:nvSpPr>
            <p:cNvPr id="11864" name="Google Shape;11864;p88"/>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88"/>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88"/>
          <p:cNvGrpSpPr/>
          <p:nvPr/>
        </p:nvGrpSpPr>
        <p:grpSpPr>
          <a:xfrm>
            <a:off x="1367060" y="2246679"/>
            <a:ext cx="269261" cy="352050"/>
            <a:chOff x="1367060" y="2422129"/>
            <a:chExt cx="269261" cy="352050"/>
          </a:xfrm>
        </p:grpSpPr>
        <p:sp>
          <p:nvSpPr>
            <p:cNvPr id="11867" name="Google Shape;11867;p88"/>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88"/>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88"/>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88"/>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88"/>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88"/>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88"/>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88"/>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88"/>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88"/>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88"/>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88"/>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88"/>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88"/>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81" name="Google Shape;11881;p88"/>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82" name="Google Shape;11882;p88"/>
          <p:cNvGrpSpPr/>
          <p:nvPr/>
        </p:nvGrpSpPr>
        <p:grpSpPr>
          <a:xfrm>
            <a:off x="4882690" y="2249955"/>
            <a:ext cx="274573" cy="350682"/>
            <a:chOff x="4882690" y="2425405"/>
            <a:chExt cx="274573" cy="350682"/>
          </a:xfrm>
        </p:grpSpPr>
        <p:sp>
          <p:nvSpPr>
            <p:cNvPr id="11883" name="Google Shape;11883;p88"/>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88"/>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5" name="Google Shape;11885;p88"/>
          <p:cNvGrpSpPr/>
          <p:nvPr/>
        </p:nvGrpSpPr>
        <p:grpSpPr>
          <a:xfrm>
            <a:off x="6627639" y="2268434"/>
            <a:ext cx="355993" cy="313247"/>
            <a:chOff x="6627639" y="2443884"/>
            <a:chExt cx="355993" cy="313247"/>
          </a:xfrm>
        </p:grpSpPr>
        <p:sp>
          <p:nvSpPr>
            <p:cNvPr id="11886" name="Google Shape;11886;p88"/>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88"/>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88"/>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9" name="Google Shape;11889;p88"/>
          <p:cNvGrpSpPr/>
          <p:nvPr/>
        </p:nvGrpSpPr>
        <p:grpSpPr>
          <a:xfrm>
            <a:off x="6183451" y="2286690"/>
            <a:ext cx="351445" cy="277976"/>
            <a:chOff x="6183451" y="2462140"/>
            <a:chExt cx="351445" cy="277976"/>
          </a:xfrm>
        </p:grpSpPr>
        <p:sp>
          <p:nvSpPr>
            <p:cNvPr id="11890" name="Google Shape;11890;p88"/>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88"/>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88"/>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88"/>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88"/>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88"/>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88"/>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88"/>
          <p:cNvGrpSpPr/>
          <p:nvPr/>
        </p:nvGrpSpPr>
        <p:grpSpPr>
          <a:xfrm>
            <a:off x="5735477" y="2254408"/>
            <a:ext cx="353354" cy="341299"/>
            <a:chOff x="5735477" y="2429858"/>
            <a:chExt cx="353354" cy="341299"/>
          </a:xfrm>
        </p:grpSpPr>
        <p:sp>
          <p:nvSpPr>
            <p:cNvPr id="11898" name="Google Shape;11898;p88"/>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88"/>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88"/>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88"/>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88"/>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88"/>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4" name="Google Shape;11904;p88"/>
          <p:cNvGrpSpPr/>
          <p:nvPr/>
        </p:nvGrpSpPr>
        <p:grpSpPr>
          <a:xfrm>
            <a:off x="5243735" y="2271523"/>
            <a:ext cx="405255" cy="275499"/>
            <a:chOff x="5283337" y="2478774"/>
            <a:chExt cx="358633" cy="243913"/>
          </a:xfrm>
        </p:grpSpPr>
        <p:sp>
          <p:nvSpPr>
            <p:cNvPr id="11905" name="Google Shape;11905;p88"/>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88"/>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88"/>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88"/>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88"/>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88"/>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88"/>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88"/>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88"/>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88"/>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88"/>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88"/>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88"/>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88"/>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88"/>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88"/>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88"/>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88"/>
          <p:cNvGrpSpPr/>
          <p:nvPr/>
        </p:nvGrpSpPr>
        <p:grpSpPr>
          <a:xfrm>
            <a:off x="7964753" y="2295373"/>
            <a:ext cx="362068" cy="258670"/>
            <a:chOff x="7964753" y="2470823"/>
            <a:chExt cx="362068" cy="258670"/>
          </a:xfrm>
        </p:grpSpPr>
        <p:sp>
          <p:nvSpPr>
            <p:cNvPr id="11923" name="Google Shape;11923;p88"/>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88"/>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88"/>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88"/>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88"/>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88"/>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88"/>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88"/>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88"/>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2" name="Google Shape;11932;p88"/>
          <p:cNvGrpSpPr/>
          <p:nvPr/>
        </p:nvGrpSpPr>
        <p:grpSpPr>
          <a:xfrm>
            <a:off x="7524349" y="2280997"/>
            <a:ext cx="350332" cy="288948"/>
            <a:chOff x="7524349" y="2456447"/>
            <a:chExt cx="350332" cy="288948"/>
          </a:xfrm>
        </p:grpSpPr>
        <p:sp>
          <p:nvSpPr>
            <p:cNvPr id="11933" name="Google Shape;11933;p88"/>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88"/>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88"/>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88"/>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88"/>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88"/>
          <p:cNvGrpSpPr/>
          <p:nvPr/>
        </p:nvGrpSpPr>
        <p:grpSpPr>
          <a:xfrm>
            <a:off x="3972749" y="2719143"/>
            <a:ext cx="355230" cy="356725"/>
            <a:chOff x="3972749" y="2894211"/>
            <a:chExt cx="355230" cy="356725"/>
          </a:xfrm>
        </p:grpSpPr>
        <p:sp>
          <p:nvSpPr>
            <p:cNvPr id="11939" name="Google Shape;11939;p88"/>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88"/>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88"/>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88"/>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88"/>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4" name="Google Shape;11944;p88"/>
          <p:cNvGrpSpPr/>
          <p:nvPr/>
        </p:nvGrpSpPr>
        <p:grpSpPr>
          <a:xfrm>
            <a:off x="3527797" y="2743553"/>
            <a:ext cx="355993" cy="307904"/>
            <a:chOff x="3527797" y="2918796"/>
            <a:chExt cx="355993" cy="307904"/>
          </a:xfrm>
        </p:grpSpPr>
        <p:sp>
          <p:nvSpPr>
            <p:cNvPr id="11945" name="Google Shape;11945;p88"/>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88"/>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88"/>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88"/>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88"/>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88"/>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88"/>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88"/>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88"/>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88"/>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5" name="Google Shape;11955;p88"/>
          <p:cNvGrpSpPr/>
          <p:nvPr/>
        </p:nvGrpSpPr>
        <p:grpSpPr>
          <a:xfrm>
            <a:off x="3082845" y="2746336"/>
            <a:ext cx="356375" cy="302338"/>
            <a:chOff x="3082845" y="2920959"/>
            <a:chExt cx="356375" cy="302338"/>
          </a:xfrm>
        </p:grpSpPr>
        <p:sp>
          <p:nvSpPr>
            <p:cNvPr id="11956" name="Google Shape;11956;p88"/>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88"/>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88"/>
          <p:cNvGrpSpPr/>
          <p:nvPr/>
        </p:nvGrpSpPr>
        <p:grpSpPr>
          <a:xfrm>
            <a:off x="2639038" y="2719699"/>
            <a:ext cx="355612" cy="355612"/>
            <a:chOff x="2639038" y="2894942"/>
            <a:chExt cx="355612" cy="355612"/>
          </a:xfrm>
        </p:grpSpPr>
        <p:sp>
          <p:nvSpPr>
            <p:cNvPr id="11959" name="Google Shape;11959;p88"/>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88"/>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88"/>
          <p:cNvGrpSpPr/>
          <p:nvPr/>
        </p:nvGrpSpPr>
        <p:grpSpPr>
          <a:xfrm>
            <a:off x="2194468" y="2763622"/>
            <a:ext cx="355993" cy="267766"/>
            <a:chOff x="2194468" y="2938865"/>
            <a:chExt cx="355993" cy="267766"/>
          </a:xfrm>
        </p:grpSpPr>
        <p:sp>
          <p:nvSpPr>
            <p:cNvPr id="11962" name="Google Shape;11962;p88"/>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88"/>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88"/>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88"/>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88"/>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88"/>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88"/>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88"/>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88"/>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88"/>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88"/>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88"/>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88"/>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88"/>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88"/>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88"/>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88"/>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88"/>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88"/>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88"/>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2" name="Google Shape;11982;p88"/>
          <p:cNvGrpSpPr/>
          <p:nvPr/>
        </p:nvGrpSpPr>
        <p:grpSpPr>
          <a:xfrm>
            <a:off x="1749897" y="2719699"/>
            <a:ext cx="355993" cy="355612"/>
            <a:chOff x="1749897" y="2894561"/>
            <a:chExt cx="355993" cy="355612"/>
          </a:xfrm>
        </p:grpSpPr>
        <p:sp>
          <p:nvSpPr>
            <p:cNvPr id="11983" name="Google Shape;11983;p88"/>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88"/>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88"/>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88"/>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88"/>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88"/>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88"/>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88"/>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88"/>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88"/>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88"/>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4" name="Google Shape;11994;p88"/>
          <p:cNvGrpSpPr/>
          <p:nvPr/>
        </p:nvGrpSpPr>
        <p:grpSpPr>
          <a:xfrm>
            <a:off x="1305327" y="2718761"/>
            <a:ext cx="357520" cy="357488"/>
            <a:chOff x="1305327" y="2894211"/>
            <a:chExt cx="357520" cy="357488"/>
          </a:xfrm>
        </p:grpSpPr>
        <p:sp>
          <p:nvSpPr>
            <p:cNvPr id="11995" name="Google Shape;11995;p88"/>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88"/>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88"/>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88"/>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88"/>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0" name="Google Shape;12000;p88"/>
          <p:cNvGrpSpPr/>
          <p:nvPr/>
        </p:nvGrpSpPr>
        <p:grpSpPr>
          <a:xfrm>
            <a:off x="853950" y="2720860"/>
            <a:ext cx="364104" cy="353290"/>
            <a:chOff x="853950" y="2894720"/>
            <a:chExt cx="364104" cy="353290"/>
          </a:xfrm>
        </p:grpSpPr>
        <p:sp>
          <p:nvSpPr>
            <p:cNvPr id="12001" name="Google Shape;12001;p88"/>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88"/>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88"/>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88"/>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88"/>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88"/>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88"/>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8" name="Google Shape;12008;p88"/>
          <p:cNvGrpSpPr/>
          <p:nvPr/>
        </p:nvGrpSpPr>
        <p:grpSpPr>
          <a:xfrm>
            <a:off x="7066548" y="2737144"/>
            <a:ext cx="352209" cy="334938"/>
            <a:chOff x="7066548" y="2912594"/>
            <a:chExt cx="352209" cy="334938"/>
          </a:xfrm>
        </p:grpSpPr>
        <p:sp>
          <p:nvSpPr>
            <p:cNvPr id="12009" name="Google Shape;12009;p88"/>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88"/>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88"/>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88"/>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88"/>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88"/>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5" name="Google Shape;12015;p88"/>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88"/>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17" name="Google Shape;12017;p88"/>
          <p:cNvGrpSpPr/>
          <p:nvPr/>
        </p:nvGrpSpPr>
        <p:grpSpPr>
          <a:xfrm>
            <a:off x="7541397" y="2729352"/>
            <a:ext cx="318495" cy="352209"/>
            <a:chOff x="7541397" y="2904802"/>
            <a:chExt cx="318495" cy="352209"/>
          </a:xfrm>
        </p:grpSpPr>
        <p:sp>
          <p:nvSpPr>
            <p:cNvPr id="12018" name="Google Shape;12018;p88"/>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88"/>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88"/>
          <p:cNvGrpSpPr/>
          <p:nvPr/>
        </p:nvGrpSpPr>
        <p:grpSpPr>
          <a:xfrm>
            <a:off x="8003015" y="2728589"/>
            <a:ext cx="306759" cy="351445"/>
            <a:chOff x="8003015" y="2904039"/>
            <a:chExt cx="306759" cy="351445"/>
          </a:xfrm>
        </p:grpSpPr>
        <p:sp>
          <p:nvSpPr>
            <p:cNvPr id="12021" name="Google Shape;12021;p88"/>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88"/>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88"/>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88"/>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88"/>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88"/>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7" name="Google Shape;12027;p88"/>
          <p:cNvGrpSpPr/>
          <p:nvPr/>
        </p:nvGrpSpPr>
        <p:grpSpPr>
          <a:xfrm>
            <a:off x="5687770" y="2710046"/>
            <a:ext cx="369638" cy="369606"/>
            <a:chOff x="5687770" y="2885496"/>
            <a:chExt cx="369638" cy="369606"/>
          </a:xfrm>
        </p:grpSpPr>
        <p:sp>
          <p:nvSpPr>
            <p:cNvPr id="12028" name="Google Shape;12028;p88"/>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88"/>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88"/>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88"/>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88"/>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88"/>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88"/>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88"/>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88"/>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88"/>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88"/>
          <p:cNvGrpSpPr/>
          <p:nvPr/>
        </p:nvGrpSpPr>
        <p:grpSpPr>
          <a:xfrm>
            <a:off x="4881958" y="2729352"/>
            <a:ext cx="156417" cy="349537"/>
            <a:chOff x="4881958" y="2904802"/>
            <a:chExt cx="156417" cy="349537"/>
          </a:xfrm>
        </p:grpSpPr>
        <p:sp>
          <p:nvSpPr>
            <p:cNvPr id="12039" name="Google Shape;12039;p88"/>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88"/>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88"/>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88"/>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88"/>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88"/>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88"/>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6" name="Google Shape;12046;p88"/>
          <p:cNvGrpSpPr/>
          <p:nvPr/>
        </p:nvGrpSpPr>
        <p:grpSpPr>
          <a:xfrm>
            <a:off x="5230318" y="2711064"/>
            <a:ext cx="371133" cy="367443"/>
            <a:chOff x="5230318" y="2886514"/>
            <a:chExt cx="371133" cy="367443"/>
          </a:xfrm>
        </p:grpSpPr>
        <p:sp>
          <p:nvSpPr>
            <p:cNvPr id="12047" name="Google Shape;12047;p88"/>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88"/>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88"/>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88"/>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88"/>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88"/>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88"/>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88"/>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88"/>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6" name="Google Shape;12056;p88"/>
          <p:cNvGrpSpPr/>
          <p:nvPr/>
        </p:nvGrpSpPr>
        <p:grpSpPr>
          <a:xfrm>
            <a:off x="5748358" y="3259128"/>
            <a:ext cx="352590" cy="182561"/>
            <a:chOff x="5748358" y="3434578"/>
            <a:chExt cx="352590" cy="182561"/>
          </a:xfrm>
        </p:grpSpPr>
        <p:sp>
          <p:nvSpPr>
            <p:cNvPr id="12057" name="Google Shape;12057;p88"/>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88"/>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88"/>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88"/>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88"/>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88"/>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3" name="Google Shape;12063;p88"/>
          <p:cNvGrpSpPr/>
          <p:nvPr/>
        </p:nvGrpSpPr>
        <p:grpSpPr>
          <a:xfrm>
            <a:off x="862283" y="4099321"/>
            <a:ext cx="341204" cy="359301"/>
            <a:chOff x="862283" y="4274771"/>
            <a:chExt cx="341204" cy="359301"/>
          </a:xfrm>
        </p:grpSpPr>
        <p:sp>
          <p:nvSpPr>
            <p:cNvPr id="12064" name="Google Shape;12064;p88"/>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88"/>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88"/>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7" name="Google Shape;12067;p88"/>
          <p:cNvGrpSpPr/>
          <p:nvPr/>
        </p:nvGrpSpPr>
        <p:grpSpPr>
          <a:xfrm>
            <a:off x="1396957" y="4111915"/>
            <a:ext cx="301861" cy="332871"/>
            <a:chOff x="1396957" y="4287365"/>
            <a:chExt cx="301861" cy="332871"/>
          </a:xfrm>
        </p:grpSpPr>
        <p:sp>
          <p:nvSpPr>
            <p:cNvPr id="12068" name="Google Shape;12068;p88"/>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88"/>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88"/>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88"/>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88"/>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88"/>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88"/>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88"/>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88"/>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88"/>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88"/>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88"/>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88"/>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88"/>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88"/>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3" name="Google Shape;12083;p88"/>
          <p:cNvGrpSpPr/>
          <p:nvPr/>
        </p:nvGrpSpPr>
        <p:grpSpPr>
          <a:xfrm>
            <a:off x="1865381" y="4102056"/>
            <a:ext cx="396131" cy="355612"/>
            <a:chOff x="1865381" y="4277506"/>
            <a:chExt cx="396131" cy="355612"/>
          </a:xfrm>
        </p:grpSpPr>
        <p:sp>
          <p:nvSpPr>
            <p:cNvPr id="12084" name="Google Shape;12084;p88"/>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88"/>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88"/>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88"/>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88"/>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88"/>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0" name="Google Shape;12090;p88"/>
          <p:cNvGrpSpPr/>
          <p:nvPr/>
        </p:nvGrpSpPr>
        <p:grpSpPr>
          <a:xfrm>
            <a:off x="2411823" y="4128549"/>
            <a:ext cx="334398" cy="299953"/>
            <a:chOff x="2411823" y="4303999"/>
            <a:chExt cx="334398" cy="299953"/>
          </a:xfrm>
        </p:grpSpPr>
        <p:sp>
          <p:nvSpPr>
            <p:cNvPr id="12091" name="Google Shape;12091;p88"/>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88"/>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88"/>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88"/>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88"/>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88"/>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88"/>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8" name="Google Shape;12098;p88"/>
          <p:cNvGrpSpPr/>
          <p:nvPr/>
        </p:nvGrpSpPr>
        <p:grpSpPr>
          <a:xfrm>
            <a:off x="2903337" y="4103582"/>
            <a:ext cx="382519" cy="350682"/>
            <a:chOff x="2903337" y="4279032"/>
            <a:chExt cx="382519" cy="350682"/>
          </a:xfrm>
        </p:grpSpPr>
        <p:sp>
          <p:nvSpPr>
            <p:cNvPr id="12099" name="Google Shape;12099;p88"/>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88"/>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88"/>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88"/>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88"/>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88"/>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88"/>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88"/>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88"/>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88"/>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88"/>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88"/>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88"/>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88"/>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88"/>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4" name="Google Shape;12114;p88"/>
          <p:cNvGrpSpPr/>
          <p:nvPr/>
        </p:nvGrpSpPr>
        <p:grpSpPr>
          <a:xfrm>
            <a:off x="3933342" y="4140317"/>
            <a:ext cx="383632" cy="276449"/>
            <a:chOff x="3933342" y="4315767"/>
            <a:chExt cx="383632" cy="276449"/>
          </a:xfrm>
        </p:grpSpPr>
        <p:sp>
          <p:nvSpPr>
            <p:cNvPr id="12115" name="Google Shape;12115;p88"/>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88"/>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88"/>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88"/>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88"/>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88"/>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1" name="Google Shape;12121;p88"/>
          <p:cNvGrpSpPr/>
          <p:nvPr/>
        </p:nvGrpSpPr>
        <p:grpSpPr>
          <a:xfrm>
            <a:off x="3441065" y="4127055"/>
            <a:ext cx="337069" cy="302593"/>
            <a:chOff x="3441065" y="4302505"/>
            <a:chExt cx="337069" cy="302593"/>
          </a:xfrm>
        </p:grpSpPr>
        <p:sp>
          <p:nvSpPr>
            <p:cNvPr id="12122" name="Google Shape;12122;p88"/>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88"/>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88"/>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88"/>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88"/>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88"/>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88"/>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88"/>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88"/>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88"/>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88"/>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88"/>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88"/>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5" name="Google Shape;12135;p88"/>
          <p:cNvGrpSpPr/>
          <p:nvPr/>
        </p:nvGrpSpPr>
        <p:grpSpPr>
          <a:xfrm>
            <a:off x="3532345" y="3187185"/>
            <a:ext cx="339328" cy="336274"/>
            <a:chOff x="3532345" y="3362635"/>
            <a:chExt cx="339328" cy="336274"/>
          </a:xfrm>
        </p:grpSpPr>
        <p:sp>
          <p:nvSpPr>
            <p:cNvPr id="12136" name="Google Shape;12136;p8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88"/>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88"/>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88"/>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88"/>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1" name="Google Shape;12141;p88"/>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2" name="Google Shape;12142;p88"/>
          <p:cNvGrpSpPr/>
          <p:nvPr/>
        </p:nvGrpSpPr>
        <p:grpSpPr>
          <a:xfrm>
            <a:off x="1883955" y="3633250"/>
            <a:ext cx="162873" cy="351445"/>
            <a:chOff x="1883955" y="3808700"/>
            <a:chExt cx="162873" cy="351445"/>
          </a:xfrm>
        </p:grpSpPr>
        <p:sp>
          <p:nvSpPr>
            <p:cNvPr id="12143" name="Google Shape;12143;p88"/>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88"/>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5" name="Google Shape;12145;p88"/>
          <p:cNvGrpSpPr/>
          <p:nvPr/>
        </p:nvGrpSpPr>
        <p:grpSpPr>
          <a:xfrm>
            <a:off x="939156" y="3633759"/>
            <a:ext cx="192007" cy="351318"/>
            <a:chOff x="939156" y="3809209"/>
            <a:chExt cx="192007" cy="351318"/>
          </a:xfrm>
        </p:grpSpPr>
        <p:sp>
          <p:nvSpPr>
            <p:cNvPr id="12146" name="Google Shape;12146;p88"/>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88"/>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8" name="Google Shape;12148;p88"/>
          <p:cNvGrpSpPr/>
          <p:nvPr/>
        </p:nvGrpSpPr>
        <p:grpSpPr>
          <a:xfrm>
            <a:off x="2306167" y="3634395"/>
            <a:ext cx="193915" cy="349155"/>
            <a:chOff x="2306167" y="3809845"/>
            <a:chExt cx="193915" cy="349155"/>
          </a:xfrm>
        </p:grpSpPr>
        <p:sp>
          <p:nvSpPr>
            <p:cNvPr id="12149" name="Google Shape;12149;p88"/>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88"/>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88"/>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88"/>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88"/>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88"/>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88"/>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6" name="Google Shape;12156;p88"/>
          <p:cNvGrpSpPr/>
          <p:nvPr/>
        </p:nvGrpSpPr>
        <p:grpSpPr>
          <a:xfrm>
            <a:off x="1323901" y="3631723"/>
            <a:ext cx="356343" cy="356757"/>
            <a:chOff x="1323901" y="3807173"/>
            <a:chExt cx="356343" cy="356757"/>
          </a:xfrm>
        </p:grpSpPr>
        <p:sp>
          <p:nvSpPr>
            <p:cNvPr id="12157" name="Google Shape;12157;p88"/>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88"/>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88"/>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88"/>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88"/>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88"/>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88"/>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88"/>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88"/>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88"/>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88"/>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88"/>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88"/>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88"/>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88"/>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88"/>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88"/>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88"/>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88"/>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88"/>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88"/>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88"/>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88"/>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88"/>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1" name="Google Shape;12181;p88"/>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2" name="Google Shape;12182;p88"/>
          <p:cNvGrpSpPr/>
          <p:nvPr/>
        </p:nvGrpSpPr>
        <p:grpSpPr>
          <a:xfrm>
            <a:off x="859262" y="3178470"/>
            <a:ext cx="306759" cy="351445"/>
            <a:chOff x="859262" y="3353920"/>
            <a:chExt cx="306759" cy="351445"/>
          </a:xfrm>
        </p:grpSpPr>
        <p:sp>
          <p:nvSpPr>
            <p:cNvPr id="12183" name="Google Shape;12183;p88"/>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88"/>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88"/>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88"/>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88"/>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88" name="Google Shape;12188;p88"/>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89" name="Google Shape;12189;p88"/>
          <p:cNvGrpSpPr/>
          <p:nvPr/>
        </p:nvGrpSpPr>
        <p:grpSpPr>
          <a:xfrm>
            <a:off x="3967437" y="3661652"/>
            <a:ext cx="364708" cy="295405"/>
            <a:chOff x="3967437" y="3837102"/>
            <a:chExt cx="364708" cy="295405"/>
          </a:xfrm>
        </p:grpSpPr>
        <p:sp>
          <p:nvSpPr>
            <p:cNvPr id="12190" name="Google Shape;12190;p88"/>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88"/>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88"/>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88"/>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88"/>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95" name="Google Shape;12195;p88"/>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88"/>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88"/>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98" name="Google Shape;12198;p88"/>
          <p:cNvGrpSpPr/>
          <p:nvPr/>
        </p:nvGrpSpPr>
        <p:grpSpPr>
          <a:xfrm>
            <a:off x="5811827" y="3631001"/>
            <a:ext cx="283743" cy="308444"/>
            <a:chOff x="5964227" y="3858701"/>
            <a:chExt cx="283743" cy="308444"/>
          </a:xfrm>
        </p:grpSpPr>
        <p:sp>
          <p:nvSpPr>
            <p:cNvPr id="12199" name="Google Shape;12199;p88"/>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88"/>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88"/>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88"/>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3" name="Google Shape;12203;p88"/>
          <p:cNvGrpSpPr/>
          <p:nvPr/>
        </p:nvGrpSpPr>
        <p:grpSpPr>
          <a:xfrm>
            <a:off x="6243508" y="3697623"/>
            <a:ext cx="320372" cy="213602"/>
            <a:chOff x="6395908" y="3873073"/>
            <a:chExt cx="320372" cy="213602"/>
          </a:xfrm>
        </p:grpSpPr>
        <p:sp>
          <p:nvSpPr>
            <p:cNvPr id="12204" name="Google Shape;12204;p88"/>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88"/>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88"/>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88"/>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88"/>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88"/>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88"/>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88"/>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88"/>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88"/>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4" name="Google Shape;12214;p88"/>
          <p:cNvGrpSpPr/>
          <p:nvPr/>
        </p:nvGrpSpPr>
        <p:grpSpPr>
          <a:xfrm>
            <a:off x="7262890" y="3627366"/>
            <a:ext cx="357138" cy="352018"/>
            <a:chOff x="7415290" y="3802816"/>
            <a:chExt cx="357138" cy="352018"/>
          </a:xfrm>
        </p:grpSpPr>
        <p:sp>
          <p:nvSpPr>
            <p:cNvPr id="12215" name="Google Shape;12215;p88"/>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88"/>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88"/>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88"/>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88"/>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88"/>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88"/>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88"/>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3" name="Google Shape;12223;p88"/>
          <p:cNvGrpSpPr/>
          <p:nvPr/>
        </p:nvGrpSpPr>
        <p:grpSpPr>
          <a:xfrm>
            <a:off x="6737312" y="3657963"/>
            <a:ext cx="355230" cy="293401"/>
            <a:chOff x="6889712" y="3833413"/>
            <a:chExt cx="355230" cy="293401"/>
          </a:xfrm>
        </p:grpSpPr>
        <p:sp>
          <p:nvSpPr>
            <p:cNvPr id="12224" name="Google Shape;12224;p88"/>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88"/>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88"/>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88"/>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88"/>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9" name="Google Shape;12229;p88"/>
          <p:cNvGrpSpPr/>
          <p:nvPr/>
        </p:nvGrpSpPr>
        <p:grpSpPr>
          <a:xfrm>
            <a:off x="7707152" y="3660420"/>
            <a:ext cx="282318" cy="337168"/>
            <a:chOff x="1635875" y="237775"/>
            <a:chExt cx="4370250" cy="5219325"/>
          </a:xfrm>
        </p:grpSpPr>
        <p:sp>
          <p:nvSpPr>
            <p:cNvPr id="12230" name="Google Shape;12230;p88"/>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88"/>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2" name="Google Shape;12232;p88"/>
          <p:cNvGrpSpPr/>
          <p:nvPr/>
        </p:nvGrpSpPr>
        <p:grpSpPr>
          <a:xfrm>
            <a:off x="3103963" y="3185690"/>
            <a:ext cx="297886" cy="337578"/>
            <a:chOff x="3103963" y="3361140"/>
            <a:chExt cx="297886" cy="337578"/>
          </a:xfrm>
        </p:grpSpPr>
        <p:sp>
          <p:nvSpPr>
            <p:cNvPr id="12233" name="Google Shape;12233;p88"/>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88"/>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88"/>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8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88"/>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8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8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88"/>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88"/>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88"/>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8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88"/>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88"/>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88"/>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8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88"/>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88"/>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88"/>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8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88"/>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8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88"/>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88"/>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88"/>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7" name="Google Shape;12257;p88"/>
          <p:cNvGrpSpPr/>
          <p:nvPr/>
        </p:nvGrpSpPr>
        <p:grpSpPr>
          <a:xfrm>
            <a:off x="2667821" y="3185658"/>
            <a:ext cx="273046" cy="337801"/>
            <a:chOff x="2667821" y="3361108"/>
            <a:chExt cx="273046" cy="337801"/>
          </a:xfrm>
        </p:grpSpPr>
        <p:sp>
          <p:nvSpPr>
            <p:cNvPr id="12258" name="Google Shape;12258;p88"/>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88"/>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88"/>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88"/>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88"/>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88"/>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88"/>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88"/>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88"/>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88"/>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88"/>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88"/>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88"/>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88"/>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88"/>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88"/>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88"/>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88"/>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88"/>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7" name="Google Shape;12277;p88"/>
          <p:cNvGrpSpPr/>
          <p:nvPr/>
        </p:nvGrpSpPr>
        <p:grpSpPr>
          <a:xfrm>
            <a:off x="2212469" y="3184863"/>
            <a:ext cx="282715" cy="338660"/>
            <a:chOff x="2212469" y="3360313"/>
            <a:chExt cx="282715" cy="338660"/>
          </a:xfrm>
        </p:grpSpPr>
        <p:sp>
          <p:nvSpPr>
            <p:cNvPr id="12278" name="Google Shape;12278;p88"/>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88"/>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88"/>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1" name="Google Shape;12281;p88"/>
          <p:cNvGrpSpPr/>
          <p:nvPr/>
        </p:nvGrpSpPr>
        <p:grpSpPr>
          <a:xfrm>
            <a:off x="1768821" y="3185658"/>
            <a:ext cx="278739" cy="339073"/>
            <a:chOff x="1768821" y="3361108"/>
            <a:chExt cx="278739" cy="339073"/>
          </a:xfrm>
        </p:grpSpPr>
        <p:sp>
          <p:nvSpPr>
            <p:cNvPr id="12282" name="Google Shape;12282;p88"/>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88"/>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88"/>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88"/>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88"/>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88"/>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88"/>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88"/>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88"/>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88"/>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88"/>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3" name="Google Shape;12293;p88"/>
          <p:cNvGrpSpPr/>
          <p:nvPr/>
        </p:nvGrpSpPr>
        <p:grpSpPr>
          <a:xfrm>
            <a:off x="5337883" y="3161423"/>
            <a:ext cx="307141" cy="376826"/>
            <a:chOff x="5337883" y="3336873"/>
            <a:chExt cx="307141" cy="376826"/>
          </a:xfrm>
        </p:grpSpPr>
        <p:sp>
          <p:nvSpPr>
            <p:cNvPr id="12294" name="Google Shape;12294;p88"/>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88"/>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6" name="Google Shape;12296;p88"/>
          <p:cNvGrpSpPr/>
          <p:nvPr/>
        </p:nvGrpSpPr>
        <p:grpSpPr>
          <a:xfrm>
            <a:off x="4883835" y="3161805"/>
            <a:ext cx="323425" cy="377557"/>
            <a:chOff x="4883835" y="3337255"/>
            <a:chExt cx="323425" cy="377557"/>
          </a:xfrm>
        </p:grpSpPr>
        <p:sp>
          <p:nvSpPr>
            <p:cNvPr id="12297" name="Google Shape;12297;p88"/>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88"/>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88"/>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0" name="Google Shape;12300;p88"/>
          <p:cNvGrpSpPr/>
          <p:nvPr/>
        </p:nvGrpSpPr>
        <p:grpSpPr>
          <a:xfrm>
            <a:off x="6193310" y="3231839"/>
            <a:ext cx="352590" cy="237488"/>
            <a:chOff x="6193310" y="3407289"/>
            <a:chExt cx="352590" cy="237488"/>
          </a:xfrm>
        </p:grpSpPr>
        <p:sp>
          <p:nvSpPr>
            <p:cNvPr id="12301" name="Google Shape;12301;p88"/>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88"/>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88"/>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88"/>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88"/>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6" name="Google Shape;12306;p88"/>
          <p:cNvGrpSpPr/>
          <p:nvPr/>
        </p:nvGrpSpPr>
        <p:grpSpPr>
          <a:xfrm>
            <a:off x="6637117" y="3222393"/>
            <a:ext cx="353735" cy="254504"/>
            <a:chOff x="6637117" y="3397843"/>
            <a:chExt cx="353735" cy="254504"/>
          </a:xfrm>
        </p:grpSpPr>
        <p:sp>
          <p:nvSpPr>
            <p:cNvPr id="12307" name="Google Shape;12307;p88"/>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88"/>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88"/>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88"/>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88"/>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88"/>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88"/>
          <p:cNvGrpSpPr/>
          <p:nvPr/>
        </p:nvGrpSpPr>
        <p:grpSpPr>
          <a:xfrm>
            <a:off x="7075994" y="3174081"/>
            <a:ext cx="360637" cy="352336"/>
            <a:chOff x="7075994" y="3349531"/>
            <a:chExt cx="360637" cy="352336"/>
          </a:xfrm>
        </p:grpSpPr>
        <p:sp>
          <p:nvSpPr>
            <p:cNvPr id="12314" name="Google Shape;12314;p88"/>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88"/>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88"/>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88"/>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88"/>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88"/>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88"/>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1" name="Google Shape;12321;p88"/>
          <p:cNvGrpSpPr/>
          <p:nvPr/>
        </p:nvGrpSpPr>
        <p:grpSpPr>
          <a:xfrm>
            <a:off x="7651983" y="3173731"/>
            <a:ext cx="107183" cy="352399"/>
            <a:chOff x="7651983" y="3349181"/>
            <a:chExt cx="107183" cy="352399"/>
          </a:xfrm>
        </p:grpSpPr>
        <p:sp>
          <p:nvSpPr>
            <p:cNvPr id="12322" name="Google Shape;12322;p88"/>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88"/>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88"/>
          <p:cNvGrpSpPr/>
          <p:nvPr/>
        </p:nvGrpSpPr>
        <p:grpSpPr>
          <a:xfrm>
            <a:off x="7973468" y="3206872"/>
            <a:ext cx="352590" cy="287072"/>
            <a:chOff x="7973468" y="3382322"/>
            <a:chExt cx="352590" cy="287072"/>
          </a:xfrm>
        </p:grpSpPr>
        <p:sp>
          <p:nvSpPr>
            <p:cNvPr id="12325" name="Google Shape;12325;p88"/>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88"/>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88"/>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88"/>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88"/>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88"/>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88"/>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88"/>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88"/>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88"/>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88"/>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88"/>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37" name="Google Shape;12337;p88"/>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338" name="Google Shape;12338;p88"/>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42" name="Shape 12342"/>
        <p:cNvGrpSpPr/>
        <p:nvPr/>
      </p:nvGrpSpPr>
      <p:grpSpPr>
        <a:xfrm>
          <a:off x="0" y="0"/>
          <a:ext cx="0" cy="0"/>
          <a:chOff x="0" y="0"/>
          <a:chExt cx="0" cy="0"/>
        </a:xfrm>
      </p:grpSpPr>
      <p:grpSp>
        <p:nvGrpSpPr>
          <p:cNvPr id="12343" name="Google Shape;12343;p89"/>
          <p:cNvGrpSpPr/>
          <p:nvPr/>
        </p:nvGrpSpPr>
        <p:grpSpPr>
          <a:xfrm>
            <a:off x="821808" y="1576858"/>
            <a:ext cx="347872" cy="347488"/>
            <a:chOff x="849677" y="1500658"/>
            <a:chExt cx="347872" cy="347488"/>
          </a:xfrm>
        </p:grpSpPr>
        <p:sp>
          <p:nvSpPr>
            <p:cNvPr id="12344" name="Google Shape;12344;p89"/>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89"/>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89"/>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89"/>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89"/>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89"/>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0" name="Google Shape;12350;p89"/>
          <p:cNvGrpSpPr/>
          <p:nvPr/>
        </p:nvGrpSpPr>
        <p:grpSpPr>
          <a:xfrm>
            <a:off x="1387984" y="1576858"/>
            <a:ext cx="315872" cy="347488"/>
            <a:chOff x="1415853" y="1500658"/>
            <a:chExt cx="315872" cy="347488"/>
          </a:xfrm>
        </p:grpSpPr>
        <p:sp>
          <p:nvSpPr>
            <p:cNvPr id="12351" name="Google Shape;12351;p89"/>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89"/>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89"/>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89"/>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5" name="Google Shape;12355;p89"/>
          <p:cNvGrpSpPr/>
          <p:nvPr/>
        </p:nvGrpSpPr>
        <p:grpSpPr>
          <a:xfrm>
            <a:off x="4669520" y="1576858"/>
            <a:ext cx="347520" cy="347104"/>
            <a:chOff x="4697389" y="1500658"/>
            <a:chExt cx="347520" cy="347104"/>
          </a:xfrm>
        </p:grpSpPr>
        <p:sp>
          <p:nvSpPr>
            <p:cNvPr id="12356" name="Google Shape;12356;p89"/>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89"/>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89"/>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9" name="Google Shape;12359;p89"/>
          <p:cNvGrpSpPr/>
          <p:nvPr/>
        </p:nvGrpSpPr>
        <p:grpSpPr>
          <a:xfrm>
            <a:off x="3575664" y="2041146"/>
            <a:ext cx="347520" cy="353760"/>
            <a:chOff x="3603533" y="1964946"/>
            <a:chExt cx="347520" cy="353760"/>
          </a:xfrm>
        </p:grpSpPr>
        <p:sp>
          <p:nvSpPr>
            <p:cNvPr id="12360" name="Google Shape;12360;p89"/>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89"/>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89"/>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3" name="Google Shape;12363;p89"/>
          <p:cNvGrpSpPr/>
          <p:nvPr/>
        </p:nvGrpSpPr>
        <p:grpSpPr>
          <a:xfrm>
            <a:off x="1922896" y="2040538"/>
            <a:ext cx="357792" cy="352448"/>
            <a:chOff x="1950765" y="1964338"/>
            <a:chExt cx="357792" cy="352448"/>
          </a:xfrm>
        </p:grpSpPr>
        <p:sp>
          <p:nvSpPr>
            <p:cNvPr id="12364" name="Google Shape;12364;p89"/>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89"/>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89"/>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89"/>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8" name="Google Shape;12368;p89"/>
          <p:cNvGrpSpPr/>
          <p:nvPr/>
        </p:nvGrpSpPr>
        <p:grpSpPr>
          <a:xfrm>
            <a:off x="7407760" y="2040890"/>
            <a:ext cx="367712" cy="353248"/>
            <a:chOff x="7435629" y="1964690"/>
            <a:chExt cx="367712" cy="353248"/>
          </a:xfrm>
        </p:grpSpPr>
        <p:sp>
          <p:nvSpPr>
            <p:cNvPr id="12369" name="Google Shape;12369;p89"/>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89"/>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89"/>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89"/>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89"/>
          <p:cNvGrpSpPr/>
          <p:nvPr/>
        </p:nvGrpSpPr>
        <p:grpSpPr>
          <a:xfrm>
            <a:off x="2484880" y="2041242"/>
            <a:ext cx="333024" cy="352896"/>
            <a:chOff x="2512749" y="1965042"/>
            <a:chExt cx="333024" cy="352896"/>
          </a:xfrm>
        </p:grpSpPr>
        <p:sp>
          <p:nvSpPr>
            <p:cNvPr id="12374" name="Google Shape;12374;p89"/>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89"/>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89"/>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89"/>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89"/>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9" name="Google Shape;12379;p89"/>
          <p:cNvGrpSpPr/>
          <p:nvPr/>
        </p:nvGrpSpPr>
        <p:grpSpPr>
          <a:xfrm>
            <a:off x="1370448" y="2057978"/>
            <a:ext cx="365792" cy="335392"/>
            <a:chOff x="1398317" y="1981778"/>
            <a:chExt cx="365792" cy="335392"/>
          </a:xfrm>
        </p:grpSpPr>
        <p:sp>
          <p:nvSpPr>
            <p:cNvPr id="12380" name="Google Shape;12380;p89"/>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89"/>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89"/>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89"/>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89"/>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89"/>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6" name="Google Shape;12386;p89"/>
          <p:cNvGrpSpPr/>
          <p:nvPr/>
        </p:nvGrpSpPr>
        <p:grpSpPr>
          <a:xfrm>
            <a:off x="3024368" y="2079770"/>
            <a:ext cx="353600" cy="314752"/>
            <a:chOff x="3052237" y="2003570"/>
            <a:chExt cx="353600" cy="314752"/>
          </a:xfrm>
        </p:grpSpPr>
        <p:sp>
          <p:nvSpPr>
            <p:cNvPr id="12387" name="Google Shape;12387;p89"/>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89"/>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89"/>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0" name="Google Shape;12390;p89"/>
          <p:cNvGrpSpPr/>
          <p:nvPr/>
        </p:nvGrpSpPr>
        <p:grpSpPr>
          <a:xfrm>
            <a:off x="1376144" y="3034266"/>
            <a:ext cx="368096" cy="223968"/>
            <a:chOff x="1404013" y="2958066"/>
            <a:chExt cx="368096" cy="223968"/>
          </a:xfrm>
        </p:grpSpPr>
        <p:sp>
          <p:nvSpPr>
            <p:cNvPr id="12391" name="Google Shape;12391;p89"/>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89"/>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93" name="Google Shape;12393;p89"/>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89"/>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95" name="Google Shape;12395;p89"/>
          <p:cNvGrpSpPr/>
          <p:nvPr/>
        </p:nvGrpSpPr>
        <p:grpSpPr>
          <a:xfrm>
            <a:off x="1923280" y="2961402"/>
            <a:ext cx="370368" cy="367328"/>
            <a:chOff x="1951149" y="2885202"/>
            <a:chExt cx="370368" cy="367328"/>
          </a:xfrm>
        </p:grpSpPr>
        <p:sp>
          <p:nvSpPr>
            <p:cNvPr id="12396" name="Google Shape;12396;p89"/>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89"/>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89"/>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9" name="Google Shape;12399;p89"/>
          <p:cNvGrpSpPr/>
          <p:nvPr/>
        </p:nvGrpSpPr>
        <p:grpSpPr>
          <a:xfrm>
            <a:off x="2473808" y="2982362"/>
            <a:ext cx="367328" cy="327296"/>
            <a:chOff x="2501677" y="2906162"/>
            <a:chExt cx="367328" cy="327296"/>
          </a:xfrm>
        </p:grpSpPr>
        <p:sp>
          <p:nvSpPr>
            <p:cNvPr id="12400" name="Google Shape;12400;p89"/>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89"/>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89"/>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3" name="Google Shape;12403;p89"/>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4" name="Google Shape;12404;p89"/>
          <p:cNvGrpSpPr/>
          <p:nvPr/>
        </p:nvGrpSpPr>
        <p:grpSpPr>
          <a:xfrm>
            <a:off x="3022448" y="2969914"/>
            <a:ext cx="367712" cy="354240"/>
            <a:chOff x="3050317" y="2893714"/>
            <a:chExt cx="367712" cy="354240"/>
          </a:xfrm>
        </p:grpSpPr>
        <p:sp>
          <p:nvSpPr>
            <p:cNvPr id="12405" name="Google Shape;12405;p89"/>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89"/>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07" name="Google Shape;12407;p89"/>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89"/>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09" name="Google Shape;12409;p89"/>
          <p:cNvGrpSpPr/>
          <p:nvPr/>
        </p:nvGrpSpPr>
        <p:grpSpPr>
          <a:xfrm>
            <a:off x="7503408" y="2962554"/>
            <a:ext cx="185184" cy="367296"/>
            <a:chOff x="7531277" y="2886354"/>
            <a:chExt cx="185184" cy="367296"/>
          </a:xfrm>
        </p:grpSpPr>
        <p:sp>
          <p:nvSpPr>
            <p:cNvPr id="12410" name="Google Shape;12410;p89"/>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89"/>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89"/>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89"/>
          <p:cNvGrpSpPr/>
          <p:nvPr/>
        </p:nvGrpSpPr>
        <p:grpSpPr>
          <a:xfrm>
            <a:off x="6898768" y="2962938"/>
            <a:ext cx="297184" cy="367296"/>
            <a:chOff x="6926637" y="2886738"/>
            <a:chExt cx="297184" cy="367296"/>
          </a:xfrm>
        </p:grpSpPr>
        <p:sp>
          <p:nvSpPr>
            <p:cNvPr id="12414" name="Google Shape;12414;p89"/>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89"/>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89"/>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17" name="Google Shape;12417;p89"/>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89"/>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19" name="Google Shape;12419;p89"/>
          <p:cNvGrpSpPr/>
          <p:nvPr/>
        </p:nvGrpSpPr>
        <p:grpSpPr>
          <a:xfrm>
            <a:off x="6312784" y="2962554"/>
            <a:ext cx="370368" cy="368064"/>
            <a:chOff x="6340653" y="2886354"/>
            <a:chExt cx="370368" cy="368064"/>
          </a:xfrm>
        </p:grpSpPr>
        <p:sp>
          <p:nvSpPr>
            <p:cNvPr id="12420" name="Google Shape;12420;p89"/>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89"/>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89"/>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89"/>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89"/>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89"/>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89"/>
          <p:cNvGrpSpPr/>
          <p:nvPr/>
        </p:nvGrpSpPr>
        <p:grpSpPr>
          <a:xfrm>
            <a:off x="5218928" y="2057626"/>
            <a:ext cx="354752" cy="336512"/>
            <a:chOff x="5246797" y="1981426"/>
            <a:chExt cx="354752" cy="336512"/>
          </a:xfrm>
        </p:grpSpPr>
        <p:sp>
          <p:nvSpPr>
            <p:cNvPr id="12427" name="Google Shape;12427;p89"/>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89"/>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9" name="Google Shape;12429;p89"/>
          <p:cNvGrpSpPr/>
          <p:nvPr/>
        </p:nvGrpSpPr>
        <p:grpSpPr>
          <a:xfrm>
            <a:off x="4120880" y="2178266"/>
            <a:ext cx="355136" cy="216256"/>
            <a:chOff x="4148749" y="2102066"/>
            <a:chExt cx="355136" cy="216256"/>
          </a:xfrm>
        </p:grpSpPr>
        <p:sp>
          <p:nvSpPr>
            <p:cNvPr id="12430" name="Google Shape;12430;p89"/>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89"/>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89"/>
          <p:cNvGrpSpPr/>
          <p:nvPr/>
        </p:nvGrpSpPr>
        <p:grpSpPr>
          <a:xfrm>
            <a:off x="5766800" y="2077626"/>
            <a:ext cx="354752" cy="315360"/>
            <a:chOff x="5794669" y="2001426"/>
            <a:chExt cx="354752" cy="315360"/>
          </a:xfrm>
        </p:grpSpPr>
        <p:sp>
          <p:nvSpPr>
            <p:cNvPr id="12433" name="Google Shape;12433;p89"/>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89"/>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89"/>
          <p:cNvGrpSpPr/>
          <p:nvPr/>
        </p:nvGrpSpPr>
        <p:grpSpPr>
          <a:xfrm>
            <a:off x="6317360" y="2106042"/>
            <a:ext cx="352832" cy="289216"/>
            <a:chOff x="6345229" y="2029842"/>
            <a:chExt cx="352832" cy="289216"/>
          </a:xfrm>
        </p:grpSpPr>
        <p:sp>
          <p:nvSpPr>
            <p:cNvPr id="12436" name="Google Shape;12436;p89"/>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89"/>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89"/>
          <p:cNvGrpSpPr/>
          <p:nvPr/>
        </p:nvGrpSpPr>
        <p:grpSpPr>
          <a:xfrm>
            <a:off x="4669520" y="2112538"/>
            <a:ext cx="354752" cy="281984"/>
            <a:chOff x="4697389" y="2036338"/>
            <a:chExt cx="354752" cy="281984"/>
          </a:xfrm>
        </p:grpSpPr>
        <p:sp>
          <p:nvSpPr>
            <p:cNvPr id="12439" name="Google Shape;12439;p89"/>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89"/>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1" name="Google Shape;12441;p89"/>
          <p:cNvGrpSpPr/>
          <p:nvPr/>
        </p:nvGrpSpPr>
        <p:grpSpPr>
          <a:xfrm>
            <a:off x="1376144" y="2500954"/>
            <a:ext cx="353600" cy="354944"/>
            <a:chOff x="1404013" y="2424754"/>
            <a:chExt cx="353600" cy="354944"/>
          </a:xfrm>
        </p:grpSpPr>
        <p:sp>
          <p:nvSpPr>
            <p:cNvPr id="12442" name="Google Shape;12442;p89"/>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89"/>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89"/>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89"/>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89"/>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7" name="Google Shape;12447;p89"/>
          <p:cNvGrpSpPr/>
          <p:nvPr/>
        </p:nvGrpSpPr>
        <p:grpSpPr>
          <a:xfrm>
            <a:off x="826384" y="2504474"/>
            <a:ext cx="355104" cy="351040"/>
            <a:chOff x="854253" y="2428274"/>
            <a:chExt cx="355104" cy="351040"/>
          </a:xfrm>
        </p:grpSpPr>
        <p:sp>
          <p:nvSpPr>
            <p:cNvPr id="12448" name="Google Shape;12448;p89"/>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89"/>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0" name="Google Shape;12450;p89"/>
          <p:cNvGrpSpPr/>
          <p:nvPr/>
        </p:nvGrpSpPr>
        <p:grpSpPr>
          <a:xfrm>
            <a:off x="6869040" y="2517146"/>
            <a:ext cx="354752" cy="275904"/>
            <a:chOff x="6896909" y="2440946"/>
            <a:chExt cx="354752" cy="275904"/>
          </a:xfrm>
        </p:grpSpPr>
        <p:sp>
          <p:nvSpPr>
            <p:cNvPr id="12451" name="Google Shape;12451;p89"/>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89"/>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3" name="Google Shape;12453;p89"/>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4" name="Google Shape;12454;p89"/>
          <p:cNvGrpSpPr/>
          <p:nvPr/>
        </p:nvGrpSpPr>
        <p:grpSpPr>
          <a:xfrm>
            <a:off x="5237200" y="2500954"/>
            <a:ext cx="321984" cy="354560"/>
            <a:chOff x="5265069" y="2424754"/>
            <a:chExt cx="321984" cy="354560"/>
          </a:xfrm>
        </p:grpSpPr>
        <p:sp>
          <p:nvSpPr>
            <p:cNvPr id="12455" name="Google Shape;12455;p89"/>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89"/>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7" name="Google Shape;12457;p89"/>
          <p:cNvGrpSpPr/>
          <p:nvPr/>
        </p:nvGrpSpPr>
        <p:grpSpPr>
          <a:xfrm>
            <a:off x="4122800" y="2542970"/>
            <a:ext cx="355104" cy="259584"/>
            <a:chOff x="4150669" y="2466770"/>
            <a:chExt cx="355104" cy="259584"/>
          </a:xfrm>
        </p:grpSpPr>
        <p:sp>
          <p:nvSpPr>
            <p:cNvPr id="12458" name="Google Shape;12458;p89"/>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89"/>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89"/>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89"/>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2" name="Google Shape;12462;p89"/>
          <p:cNvGrpSpPr/>
          <p:nvPr/>
        </p:nvGrpSpPr>
        <p:grpSpPr>
          <a:xfrm>
            <a:off x="4671824" y="2501146"/>
            <a:ext cx="354336" cy="353984"/>
            <a:chOff x="4699693" y="2424946"/>
            <a:chExt cx="354336" cy="353984"/>
          </a:xfrm>
        </p:grpSpPr>
        <p:sp>
          <p:nvSpPr>
            <p:cNvPr id="12463" name="Google Shape;12463;p89"/>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89"/>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5" name="Google Shape;12465;p89"/>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89"/>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7" name="Google Shape;12467;p89"/>
          <p:cNvGrpSpPr/>
          <p:nvPr/>
        </p:nvGrpSpPr>
        <p:grpSpPr>
          <a:xfrm>
            <a:off x="1925168" y="2628442"/>
            <a:ext cx="355136" cy="227072"/>
            <a:chOff x="1953037" y="2552242"/>
            <a:chExt cx="355136" cy="227072"/>
          </a:xfrm>
        </p:grpSpPr>
        <p:sp>
          <p:nvSpPr>
            <p:cNvPr id="12468" name="Google Shape;12468;p89"/>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89"/>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0" name="Google Shape;12470;p89"/>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1" name="Google Shape;12471;p89"/>
          <p:cNvGrpSpPr/>
          <p:nvPr/>
        </p:nvGrpSpPr>
        <p:grpSpPr>
          <a:xfrm>
            <a:off x="2473072" y="2603418"/>
            <a:ext cx="355104" cy="250944"/>
            <a:chOff x="2500941" y="2527218"/>
            <a:chExt cx="355104" cy="250944"/>
          </a:xfrm>
        </p:grpSpPr>
        <p:sp>
          <p:nvSpPr>
            <p:cNvPr id="12472" name="Google Shape;12472;p89"/>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89"/>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89"/>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89"/>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89"/>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7" name="Google Shape;12477;p89"/>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8" name="Google Shape;12478;p89"/>
          <p:cNvGrpSpPr/>
          <p:nvPr/>
        </p:nvGrpSpPr>
        <p:grpSpPr>
          <a:xfrm>
            <a:off x="7965936" y="2503322"/>
            <a:ext cx="356256" cy="351808"/>
            <a:chOff x="7993805" y="2427122"/>
            <a:chExt cx="356256" cy="351808"/>
          </a:xfrm>
        </p:grpSpPr>
        <p:sp>
          <p:nvSpPr>
            <p:cNvPr id="12479" name="Google Shape;12479;p89"/>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89"/>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89"/>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2" name="Google Shape;12482;p89"/>
          <p:cNvGrpSpPr/>
          <p:nvPr/>
        </p:nvGrpSpPr>
        <p:grpSpPr>
          <a:xfrm>
            <a:off x="850768" y="2041210"/>
            <a:ext cx="308640" cy="353312"/>
            <a:chOff x="878637" y="1965010"/>
            <a:chExt cx="308640" cy="353312"/>
          </a:xfrm>
        </p:grpSpPr>
        <p:sp>
          <p:nvSpPr>
            <p:cNvPr id="12483" name="Google Shape;12483;p89"/>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89"/>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89"/>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6" name="Google Shape;12486;p89"/>
          <p:cNvGrpSpPr/>
          <p:nvPr/>
        </p:nvGrpSpPr>
        <p:grpSpPr>
          <a:xfrm>
            <a:off x="6868272" y="2040922"/>
            <a:ext cx="348256" cy="352448"/>
            <a:chOff x="6896141" y="1964722"/>
            <a:chExt cx="348256" cy="352448"/>
          </a:xfrm>
        </p:grpSpPr>
        <p:sp>
          <p:nvSpPr>
            <p:cNvPr id="12487" name="Google Shape;12487;p89"/>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89"/>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89"/>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0" name="Google Shape;12490;p89"/>
          <p:cNvGrpSpPr/>
          <p:nvPr/>
        </p:nvGrpSpPr>
        <p:grpSpPr>
          <a:xfrm>
            <a:off x="7962128" y="2091578"/>
            <a:ext cx="355136" cy="303328"/>
            <a:chOff x="7989997" y="2015378"/>
            <a:chExt cx="355136" cy="303328"/>
          </a:xfrm>
        </p:grpSpPr>
        <p:sp>
          <p:nvSpPr>
            <p:cNvPr id="12491" name="Google Shape;12491;p89"/>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89"/>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89"/>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4" name="Google Shape;12494;p89"/>
          <p:cNvGrpSpPr/>
          <p:nvPr/>
        </p:nvGrpSpPr>
        <p:grpSpPr>
          <a:xfrm>
            <a:off x="3570352" y="1585562"/>
            <a:ext cx="348640" cy="330784"/>
            <a:chOff x="3598221" y="1509362"/>
            <a:chExt cx="348640" cy="330784"/>
          </a:xfrm>
        </p:grpSpPr>
        <p:sp>
          <p:nvSpPr>
            <p:cNvPr id="12495" name="Google Shape;12495;p89"/>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89"/>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89"/>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89"/>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9" name="Google Shape;12499;p89"/>
          <p:cNvGrpSpPr/>
          <p:nvPr/>
        </p:nvGrpSpPr>
        <p:grpSpPr>
          <a:xfrm>
            <a:off x="5218928" y="1576858"/>
            <a:ext cx="347872" cy="347488"/>
            <a:chOff x="5246797" y="1500658"/>
            <a:chExt cx="347872" cy="347488"/>
          </a:xfrm>
        </p:grpSpPr>
        <p:sp>
          <p:nvSpPr>
            <p:cNvPr id="12500" name="Google Shape;12500;p89"/>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89"/>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89"/>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89"/>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4" name="Google Shape;12504;p89"/>
          <p:cNvGrpSpPr/>
          <p:nvPr/>
        </p:nvGrpSpPr>
        <p:grpSpPr>
          <a:xfrm>
            <a:off x="5768720" y="1576858"/>
            <a:ext cx="349024" cy="346752"/>
            <a:chOff x="5796589" y="1500658"/>
            <a:chExt cx="349024" cy="346752"/>
          </a:xfrm>
        </p:grpSpPr>
        <p:sp>
          <p:nvSpPr>
            <p:cNvPr id="12505" name="Google Shape;12505;p89"/>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06" name="Google Shape;12506;p89"/>
            <p:cNvGrpSpPr/>
            <p:nvPr/>
          </p:nvGrpSpPr>
          <p:grpSpPr>
            <a:xfrm>
              <a:off x="5796589" y="1500658"/>
              <a:ext cx="349024" cy="346752"/>
              <a:chOff x="5796589" y="1500658"/>
              <a:chExt cx="349024" cy="346752"/>
            </a:xfrm>
          </p:grpSpPr>
          <p:sp>
            <p:nvSpPr>
              <p:cNvPr id="12507" name="Google Shape;12507;p89"/>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89"/>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89"/>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89"/>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11" name="Google Shape;12511;p89"/>
          <p:cNvGrpSpPr/>
          <p:nvPr/>
        </p:nvGrpSpPr>
        <p:grpSpPr>
          <a:xfrm>
            <a:off x="6867504" y="1578778"/>
            <a:ext cx="348640" cy="343296"/>
            <a:chOff x="6895373" y="1502578"/>
            <a:chExt cx="348640" cy="343296"/>
          </a:xfrm>
        </p:grpSpPr>
        <p:sp>
          <p:nvSpPr>
            <p:cNvPr id="12512" name="Google Shape;12512;p89"/>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89"/>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89"/>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5" name="Google Shape;12515;p89"/>
          <p:cNvGrpSpPr/>
          <p:nvPr/>
        </p:nvGrpSpPr>
        <p:grpSpPr>
          <a:xfrm>
            <a:off x="4119728" y="1581658"/>
            <a:ext cx="347904" cy="336992"/>
            <a:chOff x="4147597" y="1505458"/>
            <a:chExt cx="347904" cy="336992"/>
          </a:xfrm>
        </p:grpSpPr>
        <p:sp>
          <p:nvSpPr>
            <p:cNvPr id="12516" name="Google Shape;12516;p89"/>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89"/>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89"/>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89"/>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89"/>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89"/>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89"/>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3" name="Google Shape;12523;p89"/>
          <p:cNvGrpSpPr/>
          <p:nvPr/>
        </p:nvGrpSpPr>
        <p:grpSpPr>
          <a:xfrm>
            <a:off x="2471536" y="1576090"/>
            <a:ext cx="347488" cy="348256"/>
            <a:chOff x="2499405" y="1499890"/>
            <a:chExt cx="347488" cy="348256"/>
          </a:xfrm>
        </p:grpSpPr>
        <p:sp>
          <p:nvSpPr>
            <p:cNvPr id="12524" name="Google Shape;12524;p89"/>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89"/>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89"/>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89"/>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89"/>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9" name="Google Shape;12529;p89"/>
          <p:cNvGrpSpPr/>
          <p:nvPr/>
        </p:nvGrpSpPr>
        <p:grpSpPr>
          <a:xfrm>
            <a:off x="1928976" y="1576698"/>
            <a:ext cx="331520" cy="348032"/>
            <a:chOff x="1956845" y="1500498"/>
            <a:chExt cx="331520" cy="348032"/>
          </a:xfrm>
        </p:grpSpPr>
        <p:sp>
          <p:nvSpPr>
            <p:cNvPr id="12530" name="Google Shape;12530;p89"/>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89"/>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89"/>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89"/>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89"/>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89"/>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89"/>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89"/>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89"/>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89"/>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89"/>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89"/>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2" name="Google Shape;12542;p89"/>
          <p:cNvGrpSpPr/>
          <p:nvPr/>
        </p:nvGrpSpPr>
        <p:grpSpPr>
          <a:xfrm>
            <a:off x="6317744" y="1626074"/>
            <a:ext cx="348640" cy="250656"/>
            <a:chOff x="6345613" y="1549874"/>
            <a:chExt cx="348640" cy="250656"/>
          </a:xfrm>
        </p:grpSpPr>
        <p:sp>
          <p:nvSpPr>
            <p:cNvPr id="12543" name="Google Shape;12543;p89"/>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89"/>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89"/>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89"/>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89"/>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89"/>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9" name="Google Shape;12549;p89"/>
          <p:cNvGrpSpPr/>
          <p:nvPr/>
        </p:nvGrpSpPr>
        <p:grpSpPr>
          <a:xfrm>
            <a:off x="7416912" y="1583226"/>
            <a:ext cx="348640" cy="334272"/>
            <a:chOff x="7444781" y="1507026"/>
            <a:chExt cx="348640" cy="334272"/>
          </a:xfrm>
        </p:grpSpPr>
        <p:sp>
          <p:nvSpPr>
            <p:cNvPr id="12550" name="Google Shape;12550;p89"/>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89"/>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89"/>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89"/>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89"/>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5" name="Google Shape;12555;p89"/>
          <p:cNvGrpSpPr/>
          <p:nvPr/>
        </p:nvGrpSpPr>
        <p:grpSpPr>
          <a:xfrm>
            <a:off x="7967472" y="1582938"/>
            <a:ext cx="347872" cy="334944"/>
            <a:chOff x="7995341" y="1506738"/>
            <a:chExt cx="347872" cy="334944"/>
          </a:xfrm>
        </p:grpSpPr>
        <p:sp>
          <p:nvSpPr>
            <p:cNvPr id="12556" name="Google Shape;12556;p89"/>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89"/>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89"/>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89"/>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89"/>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89"/>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2" name="Google Shape;12562;p89"/>
          <p:cNvGrpSpPr/>
          <p:nvPr/>
        </p:nvGrpSpPr>
        <p:grpSpPr>
          <a:xfrm>
            <a:off x="3020176" y="1599130"/>
            <a:ext cx="347872" cy="303904"/>
            <a:chOff x="3048045" y="1522930"/>
            <a:chExt cx="347872" cy="303904"/>
          </a:xfrm>
        </p:grpSpPr>
        <p:sp>
          <p:nvSpPr>
            <p:cNvPr id="12563" name="Google Shape;12563;p89"/>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64" name="Google Shape;12564;p89"/>
            <p:cNvGrpSpPr/>
            <p:nvPr/>
          </p:nvGrpSpPr>
          <p:grpSpPr>
            <a:xfrm>
              <a:off x="3048045" y="1522930"/>
              <a:ext cx="347872" cy="303904"/>
              <a:chOff x="3048045" y="1522930"/>
              <a:chExt cx="347872" cy="303904"/>
            </a:xfrm>
          </p:grpSpPr>
          <p:sp>
            <p:nvSpPr>
              <p:cNvPr id="12565" name="Google Shape;12565;p89"/>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89"/>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567" name="Google Shape;12567;p89"/>
          <p:cNvGrpSpPr/>
          <p:nvPr/>
        </p:nvGrpSpPr>
        <p:grpSpPr>
          <a:xfrm>
            <a:off x="1105264" y="3428122"/>
            <a:ext cx="313984" cy="358560"/>
            <a:chOff x="1133133" y="3351922"/>
            <a:chExt cx="313984" cy="358560"/>
          </a:xfrm>
        </p:grpSpPr>
        <p:sp>
          <p:nvSpPr>
            <p:cNvPr id="12568" name="Google Shape;12568;p89"/>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89"/>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89"/>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89"/>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89"/>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89"/>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89"/>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89"/>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89"/>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89"/>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89"/>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89"/>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89"/>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89"/>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89"/>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89"/>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84" name="Google Shape;12584;p89"/>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585" name="Google Shape;12585;p89"/>
          <p:cNvGrpSpPr/>
          <p:nvPr/>
        </p:nvGrpSpPr>
        <p:grpSpPr>
          <a:xfrm>
            <a:off x="2767184" y="3428794"/>
            <a:ext cx="288448" cy="357120"/>
            <a:chOff x="2795053" y="3352594"/>
            <a:chExt cx="288448" cy="357120"/>
          </a:xfrm>
        </p:grpSpPr>
        <p:sp>
          <p:nvSpPr>
            <p:cNvPr id="12586" name="Google Shape;12586;p89"/>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89"/>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89"/>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89"/>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89"/>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89"/>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89"/>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89"/>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89"/>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5" name="Google Shape;12595;p89"/>
          <p:cNvGrpSpPr/>
          <p:nvPr/>
        </p:nvGrpSpPr>
        <p:grpSpPr>
          <a:xfrm>
            <a:off x="2208656" y="3429402"/>
            <a:ext cx="304832" cy="356512"/>
            <a:chOff x="2236525" y="3353202"/>
            <a:chExt cx="304832" cy="356512"/>
          </a:xfrm>
        </p:grpSpPr>
        <p:sp>
          <p:nvSpPr>
            <p:cNvPr id="12596" name="Google Shape;12596;p89"/>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89"/>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89"/>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9" name="Google Shape;12599;p89"/>
          <p:cNvGrpSpPr/>
          <p:nvPr/>
        </p:nvGrpSpPr>
        <p:grpSpPr>
          <a:xfrm>
            <a:off x="3882768" y="3428890"/>
            <a:ext cx="256800" cy="357024"/>
            <a:chOff x="3910637" y="3352690"/>
            <a:chExt cx="256800" cy="357024"/>
          </a:xfrm>
        </p:grpSpPr>
        <p:sp>
          <p:nvSpPr>
            <p:cNvPr id="12600" name="Google Shape;12600;p89"/>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89"/>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89"/>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3" name="Google Shape;12603;p89"/>
          <p:cNvGrpSpPr/>
          <p:nvPr/>
        </p:nvGrpSpPr>
        <p:grpSpPr>
          <a:xfrm>
            <a:off x="6028560" y="3428122"/>
            <a:ext cx="360064" cy="360096"/>
            <a:chOff x="6056429" y="3351922"/>
            <a:chExt cx="360064" cy="360096"/>
          </a:xfrm>
        </p:grpSpPr>
        <p:sp>
          <p:nvSpPr>
            <p:cNvPr id="12604" name="Google Shape;12604;p89"/>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89"/>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89"/>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7" name="Google Shape;12607;p89"/>
          <p:cNvGrpSpPr/>
          <p:nvPr/>
        </p:nvGrpSpPr>
        <p:grpSpPr>
          <a:xfrm>
            <a:off x="6581008" y="3429274"/>
            <a:ext cx="357408" cy="357408"/>
            <a:chOff x="6608877" y="3353074"/>
            <a:chExt cx="357408" cy="357408"/>
          </a:xfrm>
        </p:grpSpPr>
        <p:sp>
          <p:nvSpPr>
            <p:cNvPr id="12608" name="Google Shape;12608;p89"/>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89"/>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89"/>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89"/>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89"/>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89"/>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89"/>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15" name="Google Shape;12615;p89"/>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89"/>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17" name="Google Shape;12617;p89"/>
          <p:cNvGrpSpPr/>
          <p:nvPr/>
        </p:nvGrpSpPr>
        <p:grpSpPr>
          <a:xfrm>
            <a:off x="4931664" y="3446426"/>
            <a:ext cx="357408" cy="323488"/>
            <a:chOff x="4959533" y="3370226"/>
            <a:chExt cx="357408" cy="323488"/>
          </a:xfrm>
        </p:grpSpPr>
        <p:sp>
          <p:nvSpPr>
            <p:cNvPr id="12618" name="Google Shape;12618;p89"/>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89"/>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0" name="Google Shape;12620;p89"/>
          <p:cNvGrpSpPr/>
          <p:nvPr/>
        </p:nvGrpSpPr>
        <p:grpSpPr>
          <a:xfrm>
            <a:off x="7130768" y="3429274"/>
            <a:ext cx="357056" cy="357408"/>
            <a:chOff x="7158637" y="3353074"/>
            <a:chExt cx="357056" cy="357408"/>
          </a:xfrm>
        </p:grpSpPr>
        <p:sp>
          <p:nvSpPr>
            <p:cNvPr id="12621" name="Google Shape;12621;p89"/>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89"/>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89"/>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89"/>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5" name="Google Shape;12625;p89"/>
          <p:cNvGrpSpPr/>
          <p:nvPr/>
        </p:nvGrpSpPr>
        <p:grpSpPr>
          <a:xfrm>
            <a:off x="3288400" y="3428602"/>
            <a:ext cx="344832" cy="356544"/>
            <a:chOff x="3316269" y="3352402"/>
            <a:chExt cx="344832" cy="356544"/>
          </a:xfrm>
        </p:grpSpPr>
        <p:sp>
          <p:nvSpPr>
            <p:cNvPr id="12626" name="Google Shape;12626;p89"/>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89"/>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89"/>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9" name="Google Shape;12629;p89"/>
          <p:cNvGrpSpPr/>
          <p:nvPr/>
        </p:nvGrpSpPr>
        <p:grpSpPr>
          <a:xfrm>
            <a:off x="5481040" y="3447706"/>
            <a:ext cx="358560" cy="319552"/>
            <a:chOff x="5508909" y="3371506"/>
            <a:chExt cx="358560" cy="319552"/>
          </a:xfrm>
        </p:grpSpPr>
        <p:sp>
          <p:nvSpPr>
            <p:cNvPr id="12630" name="Google Shape;12630;p89"/>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89"/>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89"/>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89"/>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89"/>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89"/>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89"/>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89"/>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89"/>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89"/>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40" name="Google Shape;12640;p8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44" name="Shape 12644"/>
        <p:cNvGrpSpPr/>
        <p:nvPr/>
      </p:nvGrpSpPr>
      <p:grpSpPr>
        <a:xfrm>
          <a:off x="0" y="0"/>
          <a:ext cx="0" cy="0"/>
          <a:chOff x="0" y="0"/>
          <a:chExt cx="0" cy="0"/>
        </a:xfrm>
      </p:grpSpPr>
      <p:sp>
        <p:nvSpPr>
          <p:cNvPr id="12645" name="Google Shape;12645;p90"/>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46" name="Google Shape;12646;p90"/>
          <p:cNvGrpSpPr/>
          <p:nvPr/>
        </p:nvGrpSpPr>
        <p:grpSpPr>
          <a:xfrm>
            <a:off x="3026217" y="3893352"/>
            <a:ext cx="346056" cy="345674"/>
            <a:chOff x="3303268" y="3817349"/>
            <a:chExt cx="346056" cy="345674"/>
          </a:xfrm>
        </p:grpSpPr>
        <p:sp>
          <p:nvSpPr>
            <p:cNvPr id="12647" name="Google Shape;12647;p9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1" name="Google Shape;12651;p90"/>
          <p:cNvGrpSpPr/>
          <p:nvPr/>
        </p:nvGrpSpPr>
        <p:grpSpPr>
          <a:xfrm>
            <a:off x="3475306" y="3893352"/>
            <a:ext cx="346056" cy="345674"/>
            <a:chOff x="3752358" y="3817349"/>
            <a:chExt cx="346056" cy="345674"/>
          </a:xfrm>
        </p:grpSpPr>
        <p:sp>
          <p:nvSpPr>
            <p:cNvPr id="12652" name="Google Shape;12652;p90"/>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0"/>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0"/>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0"/>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90"/>
          <p:cNvGrpSpPr/>
          <p:nvPr/>
        </p:nvGrpSpPr>
        <p:grpSpPr>
          <a:xfrm>
            <a:off x="4822956" y="3893352"/>
            <a:ext cx="346024" cy="345674"/>
            <a:chOff x="5100008" y="3817349"/>
            <a:chExt cx="346024" cy="345674"/>
          </a:xfrm>
        </p:grpSpPr>
        <p:sp>
          <p:nvSpPr>
            <p:cNvPr id="12657" name="Google Shape;12657;p90"/>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0"/>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0"/>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90"/>
          <p:cNvGrpSpPr/>
          <p:nvPr/>
        </p:nvGrpSpPr>
        <p:grpSpPr>
          <a:xfrm>
            <a:off x="5721867" y="3893352"/>
            <a:ext cx="345674" cy="345674"/>
            <a:chOff x="5998919" y="3817349"/>
            <a:chExt cx="345674" cy="345674"/>
          </a:xfrm>
        </p:grpSpPr>
        <p:sp>
          <p:nvSpPr>
            <p:cNvPr id="12661" name="Google Shape;12661;p90"/>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0"/>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0"/>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4" name="Google Shape;12664;p90"/>
          <p:cNvGrpSpPr/>
          <p:nvPr/>
        </p:nvGrpSpPr>
        <p:grpSpPr>
          <a:xfrm>
            <a:off x="3924396" y="3893352"/>
            <a:ext cx="346024" cy="345674"/>
            <a:chOff x="4201447" y="3817349"/>
            <a:chExt cx="346024" cy="345674"/>
          </a:xfrm>
        </p:grpSpPr>
        <p:sp>
          <p:nvSpPr>
            <p:cNvPr id="12665" name="Google Shape;12665;p90"/>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0"/>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7" name="Google Shape;12667;p90"/>
          <p:cNvGrpSpPr/>
          <p:nvPr/>
        </p:nvGrpSpPr>
        <p:grpSpPr>
          <a:xfrm>
            <a:off x="4373867" y="3893352"/>
            <a:ext cx="346024" cy="345674"/>
            <a:chOff x="4650919" y="3817349"/>
            <a:chExt cx="346024" cy="345674"/>
          </a:xfrm>
        </p:grpSpPr>
        <p:sp>
          <p:nvSpPr>
            <p:cNvPr id="12668" name="Google Shape;12668;p90"/>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0"/>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0"/>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1" name="Google Shape;12671;p90"/>
          <p:cNvGrpSpPr/>
          <p:nvPr/>
        </p:nvGrpSpPr>
        <p:grpSpPr>
          <a:xfrm>
            <a:off x="5272810" y="3893352"/>
            <a:ext cx="345642" cy="345674"/>
            <a:chOff x="5549861" y="3817349"/>
            <a:chExt cx="345642" cy="345674"/>
          </a:xfrm>
        </p:grpSpPr>
        <p:sp>
          <p:nvSpPr>
            <p:cNvPr id="12672" name="Google Shape;12672;p90"/>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90"/>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0"/>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5" name="Google Shape;12675;p90"/>
          <p:cNvGrpSpPr/>
          <p:nvPr/>
        </p:nvGrpSpPr>
        <p:grpSpPr>
          <a:xfrm>
            <a:off x="1281335" y="3474029"/>
            <a:ext cx="367255" cy="269855"/>
            <a:chOff x="1306445" y="3397829"/>
            <a:chExt cx="367255" cy="269855"/>
          </a:xfrm>
        </p:grpSpPr>
        <p:sp>
          <p:nvSpPr>
            <p:cNvPr id="12676" name="Google Shape;12676;p90"/>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0"/>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0"/>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90"/>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90"/>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0"/>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2" name="Google Shape;12682;p90"/>
          <p:cNvGrpSpPr/>
          <p:nvPr/>
        </p:nvGrpSpPr>
        <p:grpSpPr>
          <a:xfrm>
            <a:off x="1756207" y="3467600"/>
            <a:ext cx="367255" cy="282364"/>
            <a:chOff x="1781317" y="3391400"/>
            <a:chExt cx="367255" cy="282364"/>
          </a:xfrm>
        </p:grpSpPr>
        <p:sp>
          <p:nvSpPr>
            <p:cNvPr id="12683" name="Google Shape;12683;p90"/>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0"/>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0"/>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0"/>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0"/>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0"/>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9" name="Google Shape;12689;p90"/>
          <p:cNvGrpSpPr/>
          <p:nvPr/>
        </p:nvGrpSpPr>
        <p:grpSpPr>
          <a:xfrm>
            <a:off x="3653720" y="3447133"/>
            <a:ext cx="369164" cy="323297"/>
            <a:chOff x="3678830" y="3370933"/>
            <a:chExt cx="369164" cy="323297"/>
          </a:xfrm>
        </p:grpSpPr>
        <p:sp>
          <p:nvSpPr>
            <p:cNvPr id="12690" name="Google Shape;12690;p90"/>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0"/>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0"/>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90"/>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90"/>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0"/>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90"/>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0"/>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0"/>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0"/>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90"/>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1" name="Google Shape;12701;p90"/>
          <p:cNvGrpSpPr/>
          <p:nvPr/>
        </p:nvGrpSpPr>
        <p:grpSpPr>
          <a:xfrm>
            <a:off x="834155" y="3424375"/>
            <a:ext cx="312316" cy="368400"/>
            <a:chOff x="859265" y="3348175"/>
            <a:chExt cx="312316" cy="368400"/>
          </a:xfrm>
        </p:grpSpPr>
        <p:sp>
          <p:nvSpPr>
            <p:cNvPr id="12702" name="Google Shape;12702;p90"/>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0"/>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0"/>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0"/>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0"/>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7" name="Google Shape;12707;p90"/>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08" name="Google Shape;12708;p90"/>
          <p:cNvGrpSpPr/>
          <p:nvPr/>
        </p:nvGrpSpPr>
        <p:grpSpPr>
          <a:xfrm>
            <a:off x="2741264" y="3437213"/>
            <a:ext cx="330110" cy="308908"/>
            <a:chOff x="2766264" y="3394042"/>
            <a:chExt cx="294873" cy="275934"/>
          </a:xfrm>
        </p:grpSpPr>
        <p:sp>
          <p:nvSpPr>
            <p:cNvPr id="12709" name="Google Shape;12709;p90"/>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0"/>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0"/>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0"/>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3" name="Google Shape;12713;p90"/>
          <p:cNvGrpSpPr/>
          <p:nvPr/>
        </p:nvGrpSpPr>
        <p:grpSpPr>
          <a:xfrm>
            <a:off x="3189862" y="3435388"/>
            <a:ext cx="346406" cy="347552"/>
            <a:chOff x="3214972" y="3359188"/>
            <a:chExt cx="346406" cy="347552"/>
          </a:xfrm>
        </p:grpSpPr>
        <p:sp>
          <p:nvSpPr>
            <p:cNvPr id="12714" name="Google Shape;12714;p90"/>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0"/>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0"/>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0"/>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0"/>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0"/>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0"/>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0"/>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0"/>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90"/>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90"/>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0"/>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0"/>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0"/>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8" name="Google Shape;12728;p90"/>
          <p:cNvGrpSpPr/>
          <p:nvPr/>
        </p:nvGrpSpPr>
        <p:grpSpPr>
          <a:xfrm>
            <a:off x="4604196" y="3485393"/>
            <a:ext cx="367255" cy="244486"/>
            <a:chOff x="4629306" y="3409193"/>
            <a:chExt cx="367255" cy="244486"/>
          </a:xfrm>
        </p:grpSpPr>
        <p:sp>
          <p:nvSpPr>
            <p:cNvPr id="12729" name="Google Shape;12729;p90"/>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0"/>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0"/>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0"/>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0"/>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0"/>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0"/>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0"/>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0"/>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0"/>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9" name="Google Shape;12739;p90"/>
          <p:cNvGrpSpPr/>
          <p:nvPr/>
        </p:nvGrpSpPr>
        <p:grpSpPr>
          <a:xfrm>
            <a:off x="4168380" y="3426284"/>
            <a:ext cx="289939" cy="334661"/>
            <a:chOff x="4193490" y="3350084"/>
            <a:chExt cx="289939" cy="334661"/>
          </a:xfrm>
        </p:grpSpPr>
        <p:sp>
          <p:nvSpPr>
            <p:cNvPr id="12740" name="Google Shape;12740;p90"/>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0"/>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0"/>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90"/>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90"/>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0"/>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0"/>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0"/>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0"/>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90"/>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0" name="Google Shape;12750;p90"/>
          <p:cNvGrpSpPr/>
          <p:nvPr/>
        </p:nvGrpSpPr>
        <p:grpSpPr>
          <a:xfrm>
            <a:off x="6508171" y="3427430"/>
            <a:ext cx="357037" cy="357005"/>
            <a:chOff x="6533281" y="3351230"/>
            <a:chExt cx="357037" cy="357005"/>
          </a:xfrm>
        </p:grpSpPr>
        <p:sp>
          <p:nvSpPr>
            <p:cNvPr id="12751" name="Google Shape;12751;p90"/>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0"/>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0"/>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4" name="Google Shape;12754;p90"/>
          <p:cNvGrpSpPr/>
          <p:nvPr/>
        </p:nvGrpSpPr>
        <p:grpSpPr>
          <a:xfrm>
            <a:off x="6033331" y="3427430"/>
            <a:ext cx="357387" cy="357005"/>
            <a:chOff x="6058441" y="3351230"/>
            <a:chExt cx="357387" cy="357005"/>
          </a:xfrm>
        </p:grpSpPr>
        <p:sp>
          <p:nvSpPr>
            <p:cNvPr id="12755" name="Google Shape;12755;p90"/>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0"/>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7" name="Google Shape;12757;p90"/>
          <p:cNvGrpSpPr/>
          <p:nvPr/>
        </p:nvGrpSpPr>
        <p:grpSpPr>
          <a:xfrm>
            <a:off x="7932373" y="3427048"/>
            <a:ext cx="357387" cy="357387"/>
            <a:chOff x="7957483" y="3350848"/>
            <a:chExt cx="357387" cy="357387"/>
          </a:xfrm>
        </p:grpSpPr>
        <p:sp>
          <p:nvSpPr>
            <p:cNvPr id="12758" name="Google Shape;12758;p90"/>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0"/>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0"/>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90"/>
          <p:cNvGrpSpPr/>
          <p:nvPr/>
        </p:nvGrpSpPr>
        <p:grpSpPr>
          <a:xfrm>
            <a:off x="6982661" y="3427430"/>
            <a:ext cx="357387" cy="357005"/>
            <a:chOff x="7007771" y="3351230"/>
            <a:chExt cx="357387" cy="357005"/>
          </a:xfrm>
        </p:grpSpPr>
        <p:sp>
          <p:nvSpPr>
            <p:cNvPr id="12762" name="Google Shape;12762;p90"/>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0"/>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0"/>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0"/>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90"/>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7" name="Google Shape;12767;p90"/>
          <p:cNvGrpSpPr/>
          <p:nvPr/>
        </p:nvGrpSpPr>
        <p:grpSpPr>
          <a:xfrm>
            <a:off x="5083620" y="3427430"/>
            <a:ext cx="357005" cy="357005"/>
            <a:chOff x="5108729" y="3351230"/>
            <a:chExt cx="357005" cy="357005"/>
          </a:xfrm>
        </p:grpSpPr>
        <p:sp>
          <p:nvSpPr>
            <p:cNvPr id="12768" name="Google Shape;12768;p90"/>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90"/>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0" name="Google Shape;12770;p90"/>
          <p:cNvGrpSpPr/>
          <p:nvPr/>
        </p:nvGrpSpPr>
        <p:grpSpPr>
          <a:xfrm>
            <a:off x="5558459" y="3427430"/>
            <a:ext cx="357419" cy="357005"/>
            <a:chOff x="5583569" y="3351230"/>
            <a:chExt cx="357419" cy="357005"/>
          </a:xfrm>
        </p:grpSpPr>
        <p:sp>
          <p:nvSpPr>
            <p:cNvPr id="12771" name="Google Shape;12771;p90"/>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0"/>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3" name="Google Shape;12773;p90"/>
          <p:cNvGrpSpPr/>
          <p:nvPr/>
        </p:nvGrpSpPr>
        <p:grpSpPr>
          <a:xfrm>
            <a:off x="7457119" y="3427430"/>
            <a:ext cx="357419" cy="357005"/>
            <a:chOff x="7482229" y="3351230"/>
            <a:chExt cx="357419" cy="357005"/>
          </a:xfrm>
        </p:grpSpPr>
        <p:sp>
          <p:nvSpPr>
            <p:cNvPr id="12774" name="Google Shape;12774;p90"/>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0"/>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0"/>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0"/>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0"/>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9" name="Google Shape;12779;p90"/>
          <p:cNvGrpSpPr/>
          <p:nvPr/>
        </p:nvGrpSpPr>
        <p:grpSpPr>
          <a:xfrm>
            <a:off x="3739375" y="2966882"/>
            <a:ext cx="222874" cy="345737"/>
            <a:chOff x="3764485" y="2890682"/>
            <a:chExt cx="222874" cy="345737"/>
          </a:xfrm>
        </p:grpSpPr>
        <p:sp>
          <p:nvSpPr>
            <p:cNvPr id="12780" name="Google Shape;12780;p90"/>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90"/>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0"/>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3" name="Google Shape;12783;p90"/>
          <p:cNvGrpSpPr/>
          <p:nvPr/>
        </p:nvGrpSpPr>
        <p:grpSpPr>
          <a:xfrm>
            <a:off x="2213507" y="2984331"/>
            <a:ext cx="422596" cy="310382"/>
            <a:chOff x="2278533" y="2937377"/>
            <a:chExt cx="346788" cy="254704"/>
          </a:xfrm>
        </p:grpSpPr>
        <p:sp>
          <p:nvSpPr>
            <p:cNvPr id="12784" name="Google Shape;12784;p90"/>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0"/>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86" name="Google Shape;12786;p90"/>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87" name="Google Shape;12787;p90"/>
          <p:cNvGrpSpPr/>
          <p:nvPr/>
        </p:nvGrpSpPr>
        <p:grpSpPr>
          <a:xfrm>
            <a:off x="1811527" y="2967710"/>
            <a:ext cx="286152" cy="346438"/>
            <a:chOff x="1836637" y="2891510"/>
            <a:chExt cx="286152" cy="346438"/>
          </a:xfrm>
        </p:grpSpPr>
        <p:sp>
          <p:nvSpPr>
            <p:cNvPr id="12788" name="Google Shape;12788;p90"/>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0"/>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0"/>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1" name="Google Shape;12791;p90"/>
          <p:cNvGrpSpPr/>
          <p:nvPr/>
        </p:nvGrpSpPr>
        <p:grpSpPr>
          <a:xfrm>
            <a:off x="5560751" y="2982129"/>
            <a:ext cx="379764" cy="337684"/>
            <a:chOff x="5585861" y="2905929"/>
            <a:chExt cx="379764" cy="337684"/>
          </a:xfrm>
        </p:grpSpPr>
        <p:sp>
          <p:nvSpPr>
            <p:cNvPr id="12792" name="Google Shape;12792;p90"/>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0"/>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0"/>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0"/>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6" name="Google Shape;12796;p90"/>
          <p:cNvGrpSpPr/>
          <p:nvPr/>
        </p:nvGrpSpPr>
        <p:grpSpPr>
          <a:xfrm>
            <a:off x="1302566" y="2986680"/>
            <a:ext cx="347934" cy="310024"/>
            <a:chOff x="1327676" y="2910480"/>
            <a:chExt cx="347934" cy="310024"/>
          </a:xfrm>
        </p:grpSpPr>
        <p:sp>
          <p:nvSpPr>
            <p:cNvPr id="12797" name="Google Shape;12797;p90"/>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0"/>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0"/>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0"/>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0"/>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802" name="Google Shape;12802;p90"/>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803" name="Google Shape;12803;p90"/>
          <p:cNvGrpSpPr/>
          <p:nvPr/>
        </p:nvGrpSpPr>
        <p:grpSpPr>
          <a:xfrm>
            <a:off x="2728291" y="2945764"/>
            <a:ext cx="382828" cy="358601"/>
            <a:chOff x="2753373" y="2902523"/>
            <a:chExt cx="347552" cy="325557"/>
          </a:xfrm>
        </p:grpSpPr>
        <p:sp>
          <p:nvSpPr>
            <p:cNvPr id="12804" name="Google Shape;12804;p90"/>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0"/>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0"/>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0"/>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90"/>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90"/>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90"/>
          <p:cNvGrpSpPr/>
          <p:nvPr/>
        </p:nvGrpSpPr>
        <p:grpSpPr>
          <a:xfrm>
            <a:off x="823906" y="2979455"/>
            <a:ext cx="356655" cy="335425"/>
            <a:chOff x="849016" y="2903255"/>
            <a:chExt cx="356655" cy="335425"/>
          </a:xfrm>
        </p:grpSpPr>
        <p:sp>
          <p:nvSpPr>
            <p:cNvPr id="12811" name="Google Shape;12811;p90"/>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0"/>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0"/>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0"/>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0"/>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0"/>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0"/>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0"/>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0"/>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0"/>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0"/>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22" name="Google Shape;12822;p90"/>
          <p:cNvGrpSpPr/>
          <p:nvPr/>
        </p:nvGrpSpPr>
        <p:grpSpPr>
          <a:xfrm>
            <a:off x="4185823" y="3002977"/>
            <a:ext cx="280072" cy="275520"/>
            <a:chOff x="4210933" y="2926777"/>
            <a:chExt cx="280072" cy="275520"/>
          </a:xfrm>
        </p:grpSpPr>
        <p:sp>
          <p:nvSpPr>
            <p:cNvPr id="12823" name="Google Shape;12823;p90"/>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0"/>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0"/>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0"/>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0"/>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0"/>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0"/>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0"/>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0"/>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0"/>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0"/>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0"/>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90"/>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6" name="Google Shape;12836;p90"/>
          <p:cNvGrpSpPr/>
          <p:nvPr/>
        </p:nvGrpSpPr>
        <p:grpSpPr>
          <a:xfrm>
            <a:off x="4642106" y="2991582"/>
            <a:ext cx="320273" cy="318395"/>
            <a:chOff x="4667216" y="2915382"/>
            <a:chExt cx="320273" cy="318395"/>
          </a:xfrm>
        </p:grpSpPr>
        <p:sp>
          <p:nvSpPr>
            <p:cNvPr id="12837" name="Google Shape;12837;p90"/>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0"/>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0"/>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0"/>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1" name="Google Shape;12841;p90"/>
          <p:cNvGrpSpPr/>
          <p:nvPr/>
        </p:nvGrpSpPr>
        <p:grpSpPr>
          <a:xfrm>
            <a:off x="5145370" y="3010839"/>
            <a:ext cx="261929" cy="280550"/>
            <a:chOff x="5170480" y="2934639"/>
            <a:chExt cx="261929" cy="280550"/>
          </a:xfrm>
        </p:grpSpPr>
        <p:sp>
          <p:nvSpPr>
            <p:cNvPr id="12842" name="Google Shape;12842;p90"/>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0"/>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0"/>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0"/>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0"/>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0"/>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0"/>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9" name="Google Shape;12849;p90"/>
          <p:cNvGrpSpPr/>
          <p:nvPr/>
        </p:nvGrpSpPr>
        <p:grpSpPr>
          <a:xfrm>
            <a:off x="6044313" y="2968091"/>
            <a:ext cx="362321" cy="364231"/>
            <a:chOff x="6069423" y="2891892"/>
            <a:chExt cx="362321" cy="364231"/>
          </a:xfrm>
        </p:grpSpPr>
        <p:sp>
          <p:nvSpPr>
            <p:cNvPr id="12850" name="Google Shape;12850;p90"/>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0"/>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0"/>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0"/>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0"/>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0"/>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6" name="Google Shape;12856;p90"/>
          <p:cNvGrpSpPr/>
          <p:nvPr/>
        </p:nvGrpSpPr>
        <p:grpSpPr>
          <a:xfrm>
            <a:off x="6546845" y="2995370"/>
            <a:ext cx="308878" cy="311170"/>
            <a:chOff x="6571955" y="2919170"/>
            <a:chExt cx="308878" cy="311170"/>
          </a:xfrm>
        </p:grpSpPr>
        <p:sp>
          <p:nvSpPr>
            <p:cNvPr id="12857" name="Google Shape;12857;p90"/>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90"/>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0"/>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0"/>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0"/>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0"/>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0"/>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0"/>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0"/>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0"/>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7" name="Google Shape;12867;p90"/>
          <p:cNvGrpSpPr/>
          <p:nvPr/>
        </p:nvGrpSpPr>
        <p:grpSpPr>
          <a:xfrm>
            <a:off x="7474944" y="3010935"/>
            <a:ext cx="350576" cy="280454"/>
            <a:chOff x="7500054" y="2934735"/>
            <a:chExt cx="350576" cy="280454"/>
          </a:xfrm>
        </p:grpSpPr>
        <p:sp>
          <p:nvSpPr>
            <p:cNvPr id="12868" name="Google Shape;12868;p90"/>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0"/>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0"/>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0"/>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0"/>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0"/>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0"/>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0"/>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90"/>
          <p:cNvGrpSpPr/>
          <p:nvPr/>
        </p:nvGrpSpPr>
        <p:grpSpPr>
          <a:xfrm>
            <a:off x="6987570" y="2950862"/>
            <a:ext cx="332012" cy="355454"/>
            <a:chOff x="7055134" y="2919170"/>
            <a:chExt cx="290321" cy="310820"/>
          </a:xfrm>
        </p:grpSpPr>
        <p:sp>
          <p:nvSpPr>
            <p:cNvPr id="12877" name="Google Shape;12877;p90"/>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90"/>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0"/>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0"/>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0"/>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0"/>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90"/>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90"/>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0"/>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0"/>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0"/>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0"/>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0"/>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90"/>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1" name="Google Shape;12891;p90"/>
          <p:cNvGrpSpPr/>
          <p:nvPr/>
        </p:nvGrpSpPr>
        <p:grpSpPr>
          <a:xfrm>
            <a:off x="7960033" y="2976813"/>
            <a:ext cx="330109" cy="347552"/>
            <a:chOff x="7985143" y="2900613"/>
            <a:chExt cx="330109" cy="347552"/>
          </a:xfrm>
        </p:grpSpPr>
        <p:sp>
          <p:nvSpPr>
            <p:cNvPr id="12892" name="Google Shape;12892;p90"/>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0"/>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0"/>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0"/>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0"/>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0"/>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0"/>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0"/>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0" name="Google Shape;12900;p90"/>
          <p:cNvGrpSpPr/>
          <p:nvPr/>
        </p:nvGrpSpPr>
        <p:grpSpPr>
          <a:xfrm>
            <a:off x="7965731" y="2511426"/>
            <a:ext cx="354363" cy="353631"/>
            <a:chOff x="7990840" y="2435226"/>
            <a:chExt cx="354363" cy="353631"/>
          </a:xfrm>
        </p:grpSpPr>
        <p:sp>
          <p:nvSpPr>
            <p:cNvPr id="12901" name="Google Shape;12901;p90"/>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0"/>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0"/>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4" name="Google Shape;12904;p90"/>
          <p:cNvGrpSpPr/>
          <p:nvPr/>
        </p:nvGrpSpPr>
        <p:grpSpPr>
          <a:xfrm>
            <a:off x="1792207" y="2556530"/>
            <a:ext cx="350958" cy="263043"/>
            <a:chOff x="1817317" y="2480330"/>
            <a:chExt cx="350958" cy="263043"/>
          </a:xfrm>
        </p:grpSpPr>
        <p:sp>
          <p:nvSpPr>
            <p:cNvPr id="12905" name="Google Shape;12905;p90"/>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0"/>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0"/>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90"/>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90"/>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0" name="Google Shape;12910;p90"/>
          <p:cNvGrpSpPr/>
          <p:nvPr/>
        </p:nvGrpSpPr>
        <p:grpSpPr>
          <a:xfrm>
            <a:off x="1316617" y="2559549"/>
            <a:ext cx="419913" cy="308109"/>
            <a:chOff x="1341727" y="2483349"/>
            <a:chExt cx="419913" cy="308109"/>
          </a:xfrm>
        </p:grpSpPr>
        <p:sp>
          <p:nvSpPr>
            <p:cNvPr id="12911" name="Google Shape;12911;p90"/>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0"/>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0"/>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4" name="Google Shape;12914;p90"/>
          <p:cNvGrpSpPr/>
          <p:nvPr/>
        </p:nvGrpSpPr>
        <p:grpSpPr>
          <a:xfrm>
            <a:off x="829222" y="2523936"/>
            <a:ext cx="376358" cy="330109"/>
            <a:chOff x="854332" y="2447736"/>
            <a:chExt cx="376358" cy="330109"/>
          </a:xfrm>
        </p:grpSpPr>
        <p:sp>
          <p:nvSpPr>
            <p:cNvPr id="12915" name="Google Shape;12915;p90"/>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0"/>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0"/>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0"/>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0"/>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0"/>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0"/>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0"/>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3" name="Google Shape;12923;p90"/>
          <p:cNvGrpSpPr/>
          <p:nvPr/>
        </p:nvGrpSpPr>
        <p:grpSpPr>
          <a:xfrm>
            <a:off x="4181653" y="2527151"/>
            <a:ext cx="322151" cy="322374"/>
            <a:chOff x="4206763" y="2450951"/>
            <a:chExt cx="322151" cy="322374"/>
          </a:xfrm>
        </p:grpSpPr>
        <p:sp>
          <p:nvSpPr>
            <p:cNvPr id="12924" name="Google Shape;12924;p90"/>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0"/>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6" name="Google Shape;12926;p90"/>
          <p:cNvGrpSpPr/>
          <p:nvPr/>
        </p:nvGrpSpPr>
        <p:grpSpPr>
          <a:xfrm>
            <a:off x="7491236" y="2526259"/>
            <a:ext cx="327976" cy="324316"/>
            <a:chOff x="7528096" y="2450059"/>
            <a:chExt cx="327976" cy="324316"/>
          </a:xfrm>
        </p:grpSpPr>
        <p:sp>
          <p:nvSpPr>
            <p:cNvPr id="12927" name="Google Shape;12927;p90"/>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0"/>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0"/>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0"/>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90"/>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2" name="Google Shape;12932;p90"/>
          <p:cNvGrpSpPr/>
          <p:nvPr/>
        </p:nvGrpSpPr>
        <p:grpSpPr>
          <a:xfrm>
            <a:off x="7052019" y="2588742"/>
            <a:ext cx="282364" cy="198619"/>
            <a:chOff x="7077129" y="2512542"/>
            <a:chExt cx="282364" cy="198619"/>
          </a:xfrm>
        </p:grpSpPr>
        <p:sp>
          <p:nvSpPr>
            <p:cNvPr id="12933" name="Google Shape;12933;p90"/>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0"/>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0"/>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0"/>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0"/>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0"/>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9" name="Google Shape;12939;p90"/>
          <p:cNvGrpSpPr/>
          <p:nvPr/>
        </p:nvGrpSpPr>
        <p:grpSpPr>
          <a:xfrm>
            <a:off x="3700351" y="2520912"/>
            <a:ext cx="334279" cy="334661"/>
            <a:chOff x="3725461" y="2444712"/>
            <a:chExt cx="334279" cy="334661"/>
          </a:xfrm>
        </p:grpSpPr>
        <p:sp>
          <p:nvSpPr>
            <p:cNvPr id="12940" name="Google Shape;12940;p90"/>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0"/>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0"/>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0"/>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0"/>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0"/>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0"/>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7" name="Google Shape;12947;p90"/>
          <p:cNvGrpSpPr/>
          <p:nvPr/>
        </p:nvGrpSpPr>
        <p:grpSpPr>
          <a:xfrm>
            <a:off x="6552128" y="2533421"/>
            <a:ext cx="332019" cy="310788"/>
            <a:chOff x="6577238" y="2457221"/>
            <a:chExt cx="332019" cy="310788"/>
          </a:xfrm>
        </p:grpSpPr>
        <p:sp>
          <p:nvSpPr>
            <p:cNvPr id="12948" name="Google Shape;12948;p90"/>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0"/>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0"/>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0"/>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0"/>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0"/>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90"/>
          <p:cNvGrpSpPr/>
          <p:nvPr/>
        </p:nvGrpSpPr>
        <p:grpSpPr>
          <a:xfrm>
            <a:off x="2793451" y="2515978"/>
            <a:ext cx="247892" cy="346024"/>
            <a:chOff x="2818561" y="2439778"/>
            <a:chExt cx="247892" cy="346024"/>
          </a:xfrm>
        </p:grpSpPr>
        <p:sp>
          <p:nvSpPr>
            <p:cNvPr id="12955" name="Google Shape;12955;p90"/>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0"/>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0"/>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0"/>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0"/>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0"/>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0"/>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0"/>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0"/>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0"/>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0"/>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0"/>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7" name="Google Shape;12967;p90"/>
          <p:cNvGrpSpPr/>
          <p:nvPr/>
        </p:nvGrpSpPr>
        <p:grpSpPr>
          <a:xfrm>
            <a:off x="3182668" y="2550832"/>
            <a:ext cx="419933" cy="275170"/>
            <a:chOff x="3207778" y="2474632"/>
            <a:chExt cx="419933" cy="275170"/>
          </a:xfrm>
        </p:grpSpPr>
        <p:sp>
          <p:nvSpPr>
            <p:cNvPr id="12968" name="Google Shape;12968;p90"/>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0"/>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90"/>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90"/>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0"/>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0"/>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0"/>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0"/>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0"/>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0"/>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0"/>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0"/>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0"/>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0"/>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2" name="Google Shape;12982;p90"/>
          <p:cNvGrpSpPr/>
          <p:nvPr/>
        </p:nvGrpSpPr>
        <p:grpSpPr>
          <a:xfrm>
            <a:off x="6074265" y="2532275"/>
            <a:ext cx="337684" cy="314194"/>
            <a:chOff x="6099375" y="2456075"/>
            <a:chExt cx="337684" cy="314194"/>
          </a:xfrm>
        </p:grpSpPr>
        <p:sp>
          <p:nvSpPr>
            <p:cNvPr id="12983" name="Google Shape;12983;p90"/>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0"/>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5" name="Google Shape;12985;p90"/>
          <p:cNvGrpSpPr/>
          <p:nvPr/>
        </p:nvGrpSpPr>
        <p:grpSpPr>
          <a:xfrm>
            <a:off x="2287513" y="2544784"/>
            <a:ext cx="312698" cy="286534"/>
            <a:chOff x="2312623" y="2468584"/>
            <a:chExt cx="312698" cy="286534"/>
          </a:xfrm>
        </p:grpSpPr>
        <p:sp>
          <p:nvSpPr>
            <p:cNvPr id="12986" name="Google Shape;12986;p90"/>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90"/>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0"/>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90"/>
          <p:cNvGrpSpPr/>
          <p:nvPr/>
        </p:nvGrpSpPr>
        <p:grpSpPr>
          <a:xfrm>
            <a:off x="5593695" y="2517124"/>
            <a:ext cx="345292" cy="342618"/>
            <a:chOff x="5618805" y="2440924"/>
            <a:chExt cx="345292" cy="342618"/>
          </a:xfrm>
        </p:grpSpPr>
        <p:sp>
          <p:nvSpPr>
            <p:cNvPr id="12990" name="Google Shape;12990;p90"/>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0"/>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0"/>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0"/>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0"/>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95" name="Google Shape;12995;p90"/>
          <p:cNvGrpSpPr/>
          <p:nvPr/>
        </p:nvGrpSpPr>
        <p:grpSpPr>
          <a:xfrm>
            <a:off x="4628069" y="2522790"/>
            <a:ext cx="377886" cy="331255"/>
            <a:chOff x="4653179" y="2446590"/>
            <a:chExt cx="377886" cy="331255"/>
          </a:xfrm>
        </p:grpSpPr>
        <p:sp>
          <p:nvSpPr>
            <p:cNvPr id="12996" name="Google Shape;12996;p90"/>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0"/>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0"/>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0"/>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0" name="Google Shape;13000;p90"/>
          <p:cNvGrpSpPr/>
          <p:nvPr/>
        </p:nvGrpSpPr>
        <p:grpSpPr>
          <a:xfrm>
            <a:off x="5159407" y="2535681"/>
            <a:ext cx="252062" cy="305122"/>
            <a:chOff x="5184517" y="2459481"/>
            <a:chExt cx="252062" cy="305122"/>
          </a:xfrm>
        </p:grpSpPr>
        <p:sp>
          <p:nvSpPr>
            <p:cNvPr id="13001" name="Google Shape;13001;p90"/>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0"/>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0"/>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0"/>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0"/>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0"/>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07" name="Google Shape;13007;p90"/>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08" name="Google Shape;13008;p90"/>
          <p:cNvGrpSpPr/>
          <p:nvPr/>
        </p:nvGrpSpPr>
        <p:grpSpPr>
          <a:xfrm>
            <a:off x="6130349" y="2045308"/>
            <a:ext cx="249770" cy="363849"/>
            <a:chOff x="6155459" y="1969108"/>
            <a:chExt cx="249770" cy="363849"/>
          </a:xfrm>
        </p:grpSpPr>
        <p:sp>
          <p:nvSpPr>
            <p:cNvPr id="13009" name="Google Shape;13009;p90"/>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0"/>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0"/>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0"/>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0"/>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0"/>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90"/>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90"/>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0"/>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8" name="Google Shape;13018;p90"/>
          <p:cNvGrpSpPr/>
          <p:nvPr/>
        </p:nvGrpSpPr>
        <p:grpSpPr>
          <a:xfrm>
            <a:off x="2254919" y="2046804"/>
            <a:ext cx="353631" cy="354395"/>
            <a:chOff x="2280029" y="1970604"/>
            <a:chExt cx="353631" cy="354395"/>
          </a:xfrm>
        </p:grpSpPr>
        <p:sp>
          <p:nvSpPr>
            <p:cNvPr id="13019" name="Google Shape;13019;p90"/>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0"/>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0"/>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0"/>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3" name="Google Shape;13023;p90"/>
          <p:cNvGrpSpPr/>
          <p:nvPr/>
        </p:nvGrpSpPr>
        <p:grpSpPr>
          <a:xfrm>
            <a:off x="8039990" y="2076374"/>
            <a:ext cx="255086" cy="301685"/>
            <a:chOff x="8065100" y="2000174"/>
            <a:chExt cx="255086" cy="301685"/>
          </a:xfrm>
        </p:grpSpPr>
        <p:sp>
          <p:nvSpPr>
            <p:cNvPr id="13024" name="Google Shape;13024;p90"/>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0"/>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0"/>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0"/>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28" name="Google Shape;13028;p90"/>
          <p:cNvGrpSpPr/>
          <p:nvPr/>
        </p:nvGrpSpPr>
        <p:grpSpPr>
          <a:xfrm>
            <a:off x="6608595" y="2045308"/>
            <a:ext cx="249420" cy="363849"/>
            <a:chOff x="6633705" y="1969108"/>
            <a:chExt cx="249420" cy="363849"/>
          </a:xfrm>
        </p:grpSpPr>
        <p:sp>
          <p:nvSpPr>
            <p:cNvPr id="13029" name="Google Shape;13029;p90"/>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0"/>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0"/>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0"/>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0"/>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0"/>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0"/>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90"/>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7" name="Google Shape;13037;p90"/>
          <p:cNvGrpSpPr/>
          <p:nvPr/>
        </p:nvGrpSpPr>
        <p:grpSpPr>
          <a:xfrm>
            <a:off x="5185921" y="2045308"/>
            <a:ext cx="226661" cy="363467"/>
            <a:chOff x="5211031" y="1969108"/>
            <a:chExt cx="226661" cy="363467"/>
          </a:xfrm>
        </p:grpSpPr>
        <p:sp>
          <p:nvSpPr>
            <p:cNvPr id="13038" name="Google Shape;13038;p90"/>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90"/>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0" name="Google Shape;13040;p90"/>
          <p:cNvGrpSpPr/>
          <p:nvPr/>
        </p:nvGrpSpPr>
        <p:grpSpPr>
          <a:xfrm>
            <a:off x="3687842" y="2046804"/>
            <a:ext cx="354363" cy="354395"/>
            <a:chOff x="3712952" y="1970604"/>
            <a:chExt cx="354363" cy="354395"/>
          </a:xfrm>
        </p:grpSpPr>
        <p:sp>
          <p:nvSpPr>
            <p:cNvPr id="13041" name="Google Shape;13041;p90"/>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90"/>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0"/>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0"/>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0"/>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0"/>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0"/>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0"/>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0"/>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0" name="Google Shape;13050;p90"/>
          <p:cNvGrpSpPr/>
          <p:nvPr/>
        </p:nvGrpSpPr>
        <p:grpSpPr>
          <a:xfrm>
            <a:off x="3210329" y="2046804"/>
            <a:ext cx="354363" cy="354745"/>
            <a:chOff x="3235438" y="1970604"/>
            <a:chExt cx="354363" cy="354745"/>
          </a:xfrm>
        </p:grpSpPr>
        <p:sp>
          <p:nvSpPr>
            <p:cNvPr id="13051" name="Google Shape;13051;p90"/>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0"/>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0"/>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0"/>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0"/>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90"/>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90"/>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90"/>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90"/>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0"/>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0"/>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0"/>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0"/>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4" name="Google Shape;13064;p90"/>
          <p:cNvGrpSpPr/>
          <p:nvPr/>
        </p:nvGrpSpPr>
        <p:grpSpPr>
          <a:xfrm>
            <a:off x="1304475" y="2066125"/>
            <a:ext cx="341472" cy="335074"/>
            <a:chOff x="1329585" y="1989925"/>
            <a:chExt cx="341472" cy="335074"/>
          </a:xfrm>
        </p:grpSpPr>
        <p:sp>
          <p:nvSpPr>
            <p:cNvPr id="13065" name="Google Shape;13065;p90"/>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0"/>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0"/>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8" name="Google Shape;13068;p90"/>
          <p:cNvGrpSpPr/>
          <p:nvPr/>
        </p:nvGrpSpPr>
        <p:grpSpPr>
          <a:xfrm>
            <a:off x="5566761" y="2066106"/>
            <a:ext cx="416649" cy="325597"/>
            <a:chOff x="5626763" y="2013829"/>
            <a:chExt cx="351722" cy="274788"/>
          </a:xfrm>
        </p:grpSpPr>
        <p:sp>
          <p:nvSpPr>
            <p:cNvPr id="13069" name="Google Shape;13069;p90"/>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0"/>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0"/>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0"/>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90"/>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90"/>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0"/>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0"/>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0"/>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0"/>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9" name="Google Shape;13079;p90"/>
          <p:cNvGrpSpPr/>
          <p:nvPr/>
        </p:nvGrpSpPr>
        <p:grpSpPr>
          <a:xfrm>
            <a:off x="7551495" y="2060077"/>
            <a:ext cx="276698" cy="333133"/>
            <a:chOff x="7576605" y="1983877"/>
            <a:chExt cx="276698" cy="333133"/>
          </a:xfrm>
        </p:grpSpPr>
        <p:sp>
          <p:nvSpPr>
            <p:cNvPr id="13080" name="Google Shape;13080;p90"/>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0"/>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2" name="Google Shape;13082;p90"/>
          <p:cNvGrpSpPr/>
          <p:nvPr/>
        </p:nvGrpSpPr>
        <p:grpSpPr>
          <a:xfrm>
            <a:off x="828458" y="2051738"/>
            <a:ext cx="337334" cy="353599"/>
            <a:chOff x="853568" y="1975538"/>
            <a:chExt cx="337334" cy="353599"/>
          </a:xfrm>
        </p:grpSpPr>
        <p:sp>
          <p:nvSpPr>
            <p:cNvPr id="13083" name="Google Shape;13083;p90"/>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0"/>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0"/>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0"/>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87" name="Google Shape;13087;p90"/>
          <p:cNvGrpSpPr/>
          <p:nvPr/>
        </p:nvGrpSpPr>
        <p:grpSpPr>
          <a:xfrm>
            <a:off x="2733192" y="2085828"/>
            <a:ext cx="327085" cy="277080"/>
            <a:chOff x="2770052" y="2009628"/>
            <a:chExt cx="327085" cy="277080"/>
          </a:xfrm>
        </p:grpSpPr>
        <p:sp>
          <p:nvSpPr>
            <p:cNvPr id="13088" name="Google Shape;13088;p90"/>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0"/>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90" name="Google Shape;13090;p90"/>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91" name="Google Shape;13091;p90"/>
          <p:cNvGrpSpPr/>
          <p:nvPr/>
        </p:nvGrpSpPr>
        <p:grpSpPr>
          <a:xfrm>
            <a:off x="4170289" y="2046804"/>
            <a:ext cx="344878" cy="343573"/>
            <a:chOff x="4195399" y="1970604"/>
            <a:chExt cx="344878" cy="343573"/>
          </a:xfrm>
        </p:grpSpPr>
        <p:sp>
          <p:nvSpPr>
            <p:cNvPr id="13092" name="Google Shape;13092;p90"/>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0"/>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0"/>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90"/>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6" name="Google Shape;13096;p90"/>
          <p:cNvGrpSpPr/>
          <p:nvPr/>
        </p:nvGrpSpPr>
        <p:grpSpPr>
          <a:xfrm>
            <a:off x="4649681" y="2053647"/>
            <a:ext cx="344528" cy="344114"/>
            <a:chOff x="4674791" y="1977447"/>
            <a:chExt cx="344528" cy="344114"/>
          </a:xfrm>
        </p:grpSpPr>
        <p:sp>
          <p:nvSpPr>
            <p:cNvPr id="13097" name="Google Shape;13097;p90"/>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0"/>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0"/>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0"/>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0"/>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0"/>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0"/>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0"/>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0"/>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0"/>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0"/>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0"/>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0"/>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0"/>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0"/>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90"/>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90"/>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0"/>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0"/>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0"/>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0"/>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0"/>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0"/>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0"/>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0"/>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0"/>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3" name="Google Shape;13123;p90"/>
          <p:cNvGrpSpPr/>
          <p:nvPr/>
        </p:nvGrpSpPr>
        <p:grpSpPr>
          <a:xfrm>
            <a:off x="6058700" y="1623497"/>
            <a:ext cx="382819" cy="310788"/>
            <a:chOff x="6083810" y="1547297"/>
            <a:chExt cx="382819" cy="310788"/>
          </a:xfrm>
        </p:grpSpPr>
        <p:sp>
          <p:nvSpPr>
            <p:cNvPr id="13124" name="Google Shape;13124;p90"/>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0"/>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0"/>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0"/>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90"/>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90"/>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0"/>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0"/>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0"/>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90"/>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0"/>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0"/>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0"/>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0"/>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0"/>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0"/>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0"/>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0"/>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2" name="Google Shape;13142;p90"/>
          <p:cNvGrpSpPr/>
          <p:nvPr/>
        </p:nvGrpSpPr>
        <p:grpSpPr>
          <a:xfrm>
            <a:off x="6533190" y="1614393"/>
            <a:ext cx="382788" cy="328613"/>
            <a:chOff x="6558300" y="1538193"/>
            <a:chExt cx="382788" cy="328613"/>
          </a:xfrm>
        </p:grpSpPr>
        <p:sp>
          <p:nvSpPr>
            <p:cNvPr id="13143" name="Google Shape;13143;p90"/>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0"/>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5" name="Google Shape;13145;p90"/>
          <p:cNvGrpSpPr/>
          <p:nvPr/>
        </p:nvGrpSpPr>
        <p:grpSpPr>
          <a:xfrm>
            <a:off x="5168892" y="1587497"/>
            <a:ext cx="259605" cy="346024"/>
            <a:chOff x="5194002" y="1511297"/>
            <a:chExt cx="259605" cy="346024"/>
          </a:xfrm>
        </p:grpSpPr>
        <p:sp>
          <p:nvSpPr>
            <p:cNvPr id="13146" name="Google Shape;13146;p90"/>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90"/>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90"/>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0"/>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0" name="Google Shape;13150;p90"/>
          <p:cNvGrpSpPr/>
          <p:nvPr/>
        </p:nvGrpSpPr>
        <p:grpSpPr>
          <a:xfrm>
            <a:off x="1369631" y="1588261"/>
            <a:ext cx="252444" cy="351722"/>
            <a:chOff x="1394741" y="1512061"/>
            <a:chExt cx="252444" cy="351722"/>
          </a:xfrm>
        </p:grpSpPr>
        <p:sp>
          <p:nvSpPr>
            <p:cNvPr id="13151" name="Google Shape;13151;p90"/>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0"/>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0"/>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0"/>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0"/>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0"/>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0"/>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0"/>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0"/>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0"/>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0"/>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0"/>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0"/>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0"/>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90"/>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90"/>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0"/>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8" name="Google Shape;13168;p90"/>
          <p:cNvGrpSpPr/>
          <p:nvPr/>
        </p:nvGrpSpPr>
        <p:grpSpPr>
          <a:xfrm>
            <a:off x="829986" y="1580685"/>
            <a:ext cx="380910" cy="339594"/>
            <a:chOff x="855096" y="1504485"/>
            <a:chExt cx="380910" cy="339594"/>
          </a:xfrm>
        </p:grpSpPr>
        <p:sp>
          <p:nvSpPr>
            <p:cNvPr id="13169" name="Google Shape;13169;p90"/>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0"/>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0"/>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0"/>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0"/>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4" name="Google Shape;13174;p90"/>
          <p:cNvGrpSpPr/>
          <p:nvPr/>
        </p:nvGrpSpPr>
        <p:grpSpPr>
          <a:xfrm>
            <a:off x="1794466" y="1587879"/>
            <a:ext cx="352103" cy="352103"/>
            <a:chOff x="1819576" y="1511679"/>
            <a:chExt cx="352103" cy="352103"/>
          </a:xfrm>
        </p:grpSpPr>
        <p:sp>
          <p:nvSpPr>
            <p:cNvPr id="13175" name="Google Shape;13175;p90"/>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0"/>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0"/>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0"/>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9" name="Google Shape;13179;p90"/>
          <p:cNvGrpSpPr/>
          <p:nvPr/>
        </p:nvGrpSpPr>
        <p:grpSpPr>
          <a:xfrm>
            <a:off x="5595987" y="1576961"/>
            <a:ext cx="371424" cy="355446"/>
            <a:chOff x="5621097" y="1500761"/>
            <a:chExt cx="371424" cy="355446"/>
          </a:xfrm>
        </p:grpSpPr>
        <p:sp>
          <p:nvSpPr>
            <p:cNvPr id="13180" name="Google Shape;13180;p90"/>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0"/>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2" name="Google Shape;13182;p90"/>
          <p:cNvGrpSpPr/>
          <p:nvPr/>
        </p:nvGrpSpPr>
        <p:grpSpPr>
          <a:xfrm>
            <a:off x="4645129" y="1617799"/>
            <a:ext cx="359679" cy="321833"/>
            <a:chOff x="4670239" y="1541599"/>
            <a:chExt cx="359679" cy="321833"/>
          </a:xfrm>
        </p:grpSpPr>
        <p:sp>
          <p:nvSpPr>
            <p:cNvPr id="13183" name="Google Shape;13183;p90"/>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90"/>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0"/>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0"/>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0"/>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8" name="Google Shape;13188;p90"/>
          <p:cNvGrpSpPr/>
          <p:nvPr/>
        </p:nvGrpSpPr>
        <p:grpSpPr>
          <a:xfrm>
            <a:off x="4187319" y="1578585"/>
            <a:ext cx="321037" cy="353822"/>
            <a:chOff x="4212429" y="1502385"/>
            <a:chExt cx="321037" cy="353822"/>
          </a:xfrm>
        </p:grpSpPr>
        <p:sp>
          <p:nvSpPr>
            <p:cNvPr id="13189" name="Google Shape;13189;p90"/>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0"/>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0"/>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0"/>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3" name="Google Shape;13193;p90"/>
          <p:cNvGrpSpPr/>
          <p:nvPr/>
        </p:nvGrpSpPr>
        <p:grpSpPr>
          <a:xfrm>
            <a:off x="2277678" y="1582181"/>
            <a:ext cx="336188" cy="335425"/>
            <a:chOff x="2302788" y="1505981"/>
            <a:chExt cx="336188" cy="335425"/>
          </a:xfrm>
        </p:grpSpPr>
        <p:sp>
          <p:nvSpPr>
            <p:cNvPr id="13194" name="Google Shape;13194;p90"/>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0"/>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0"/>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0"/>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0"/>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0"/>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0"/>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0"/>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90"/>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90"/>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0"/>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0"/>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0"/>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0"/>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0"/>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0"/>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0"/>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1" name="Google Shape;13211;p90"/>
          <p:cNvGrpSpPr/>
          <p:nvPr/>
        </p:nvGrpSpPr>
        <p:grpSpPr>
          <a:xfrm>
            <a:off x="2755191" y="1598096"/>
            <a:ext cx="333133" cy="321037"/>
            <a:chOff x="2780301" y="1521896"/>
            <a:chExt cx="333133" cy="321037"/>
          </a:xfrm>
        </p:grpSpPr>
        <p:sp>
          <p:nvSpPr>
            <p:cNvPr id="13212" name="Google Shape;13212;p90"/>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0"/>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0"/>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0"/>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0"/>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0"/>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0"/>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0"/>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0"/>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0"/>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0"/>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0"/>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0"/>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0"/>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90"/>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90"/>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0"/>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0"/>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0"/>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0"/>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2" name="Google Shape;13232;p90"/>
          <p:cNvGrpSpPr/>
          <p:nvPr/>
        </p:nvGrpSpPr>
        <p:grpSpPr>
          <a:xfrm>
            <a:off x="3291049" y="1591285"/>
            <a:ext cx="211892" cy="339594"/>
            <a:chOff x="3316159" y="1515085"/>
            <a:chExt cx="211892" cy="339594"/>
          </a:xfrm>
        </p:grpSpPr>
        <p:sp>
          <p:nvSpPr>
            <p:cNvPr id="13233" name="Google Shape;13233;p90"/>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0"/>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0"/>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36" name="Google Shape;13236;p90"/>
            <p:cNvGrpSpPr/>
            <p:nvPr/>
          </p:nvGrpSpPr>
          <p:grpSpPr>
            <a:xfrm>
              <a:off x="3316159" y="1515085"/>
              <a:ext cx="211892" cy="339594"/>
              <a:chOff x="3316159" y="1515085"/>
              <a:chExt cx="211892" cy="339594"/>
            </a:xfrm>
          </p:grpSpPr>
          <p:sp>
            <p:nvSpPr>
              <p:cNvPr id="13237" name="Google Shape;13237;p90"/>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0"/>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0"/>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0"/>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0"/>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0"/>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43" name="Google Shape;13243;p90"/>
          <p:cNvGrpSpPr/>
          <p:nvPr/>
        </p:nvGrpSpPr>
        <p:grpSpPr>
          <a:xfrm>
            <a:off x="3691248" y="1620855"/>
            <a:ext cx="361971" cy="314958"/>
            <a:chOff x="3716358" y="1544655"/>
            <a:chExt cx="361971" cy="314958"/>
          </a:xfrm>
        </p:grpSpPr>
        <p:sp>
          <p:nvSpPr>
            <p:cNvPr id="13244" name="Google Shape;13244;p90"/>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0"/>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90"/>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90"/>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0"/>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49" name="Google Shape;13249;p90"/>
            <p:cNvGrpSpPr/>
            <p:nvPr/>
          </p:nvGrpSpPr>
          <p:grpSpPr>
            <a:xfrm>
              <a:off x="3716358" y="1544655"/>
              <a:ext cx="361971" cy="314958"/>
              <a:chOff x="3716358" y="1544655"/>
              <a:chExt cx="361971" cy="314958"/>
            </a:xfrm>
          </p:grpSpPr>
          <p:sp>
            <p:nvSpPr>
              <p:cNvPr id="13250" name="Google Shape;13250;p90"/>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0"/>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0"/>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0"/>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0"/>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255" name="Google Shape;13255;p90"/>
          <p:cNvGrpSpPr/>
          <p:nvPr/>
        </p:nvGrpSpPr>
        <p:grpSpPr>
          <a:xfrm>
            <a:off x="6986814" y="1633752"/>
            <a:ext cx="499533" cy="305136"/>
            <a:chOff x="7009649" y="1541981"/>
            <a:chExt cx="524940" cy="320655"/>
          </a:xfrm>
        </p:grpSpPr>
        <p:sp>
          <p:nvSpPr>
            <p:cNvPr id="13256" name="Google Shape;13256;p90"/>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0"/>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0"/>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0"/>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0"/>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0"/>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90"/>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90"/>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90"/>
          <p:cNvGrpSpPr/>
          <p:nvPr/>
        </p:nvGrpSpPr>
        <p:grpSpPr>
          <a:xfrm>
            <a:off x="8008924" y="1594309"/>
            <a:ext cx="282746" cy="340358"/>
            <a:chOff x="8034034" y="1518109"/>
            <a:chExt cx="282746" cy="340358"/>
          </a:xfrm>
        </p:grpSpPr>
        <p:sp>
          <p:nvSpPr>
            <p:cNvPr id="13265" name="Google Shape;13265;p90"/>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0"/>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0"/>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0"/>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9" name="Google Shape;13269;p90"/>
          <p:cNvGrpSpPr/>
          <p:nvPr/>
        </p:nvGrpSpPr>
        <p:grpSpPr>
          <a:xfrm>
            <a:off x="7557192" y="1576134"/>
            <a:ext cx="369133" cy="360411"/>
            <a:chOff x="7582302" y="1499934"/>
            <a:chExt cx="369133" cy="360411"/>
          </a:xfrm>
        </p:grpSpPr>
        <p:sp>
          <p:nvSpPr>
            <p:cNvPr id="13270" name="Google Shape;13270;p90"/>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0"/>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0"/>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0"/>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0"/>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5" name="Google Shape;13275;p90"/>
          <p:cNvGrpSpPr/>
          <p:nvPr/>
        </p:nvGrpSpPr>
        <p:grpSpPr>
          <a:xfrm>
            <a:off x="6170979" y="3893352"/>
            <a:ext cx="346056" cy="345674"/>
            <a:chOff x="2238181" y="4120624"/>
            <a:chExt cx="346056" cy="345674"/>
          </a:xfrm>
        </p:grpSpPr>
        <p:grpSp>
          <p:nvGrpSpPr>
            <p:cNvPr id="13276" name="Google Shape;13276;p90"/>
            <p:cNvGrpSpPr/>
            <p:nvPr/>
          </p:nvGrpSpPr>
          <p:grpSpPr>
            <a:xfrm>
              <a:off x="2309155" y="4177413"/>
              <a:ext cx="203862" cy="231903"/>
              <a:chOff x="1512725" y="258500"/>
              <a:chExt cx="4570900" cy="5199625"/>
            </a:xfrm>
          </p:grpSpPr>
          <p:sp>
            <p:nvSpPr>
              <p:cNvPr id="13277" name="Google Shape;13277;p90"/>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0"/>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79" name="Google Shape;13279;p90"/>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80" name="Google Shape;13280;p9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284" name="Shape 13284"/>
        <p:cNvGrpSpPr/>
        <p:nvPr/>
      </p:nvGrpSpPr>
      <p:grpSpPr>
        <a:xfrm>
          <a:off x="0" y="0"/>
          <a:ext cx="0" cy="0"/>
          <a:chOff x="0" y="0"/>
          <a:chExt cx="0" cy="0"/>
        </a:xfrm>
      </p:grpSpPr>
      <p:pic>
        <p:nvPicPr>
          <p:cNvPr id="13285" name="Google Shape;13285;p9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2" name="Shape 552"/>
        <p:cNvGrpSpPr/>
        <p:nvPr/>
      </p:nvGrpSpPr>
      <p:grpSpPr>
        <a:xfrm>
          <a:off x="0" y="0"/>
          <a:ext cx="0" cy="0"/>
          <a:chOff x="0" y="0"/>
          <a:chExt cx="0" cy="0"/>
        </a:xfrm>
      </p:grpSpPr>
      <p:sp>
        <p:nvSpPr>
          <p:cNvPr id="553" name="Google Shape;553;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DO YOU NEED</a:t>
            </a:r>
            <a:r>
              <a:rPr lang="en"/>
              <a:t> LONGER TEXT?</a:t>
            </a:r>
            <a:endParaRPr/>
          </a:p>
        </p:txBody>
      </p:sp>
      <p:sp>
        <p:nvSpPr>
          <p:cNvPr id="554" name="Google Shape;554;p41"/>
          <p:cNvSpPr txBox="1"/>
          <p:nvPr>
            <p:ph idx="1" type="subTitle"/>
          </p:nvPr>
        </p:nvSpPr>
        <p:spPr>
          <a:xfrm>
            <a:off x="4730358" y="1535400"/>
            <a:ext cx="3185700" cy="270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555" name="Google Shape;555;p41"/>
          <p:cNvSpPr txBox="1"/>
          <p:nvPr>
            <p:ph idx="2" type="subTitle"/>
          </p:nvPr>
        </p:nvSpPr>
        <p:spPr>
          <a:xfrm>
            <a:off x="1227942" y="1535400"/>
            <a:ext cx="3185700" cy="270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a:t>
            </a:r>
            <a:r>
              <a:rPr lang="en"/>
              <a:t>Venus</a:t>
            </a:r>
            <a:r>
              <a:rPr lang="en"/>
              <a:t>, its temperatures aren't as terribly hot as that planet’s. Its surface is quite similar to that of Earth’s Moon, which means there are a lot of craters and plains</a:t>
            </a:r>
            <a:endParaRPr/>
          </a:p>
        </p:txBody>
      </p:sp>
      <p:sp>
        <p:nvSpPr>
          <p:cNvPr id="556" name="Google Shape;556;p41"/>
          <p:cNvSpPr/>
          <p:nvPr/>
        </p:nvSpPr>
        <p:spPr>
          <a:xfrm rot="-5801934">
            <a:off x="799081" y="4394078"/>
            <a:ext cx="88734" cy="82509"/>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grpSp>
        <p:nvGrpSpPr>
          <p:cNvPr id="561" name="Google Shape;561;p42"/>
          <p:cNvGrpSpPr/>
          <p:nvPr/>
        </p:nvGrpSpPr>
        <p:grpSpPr>
          <a:xfrm>
            <a:off x="720009" y="1813814"/>
            <a:ext cx="3504588" cy="1953427"/>
            <a:chOff x="5081184" y="1355166"/>
            <a:chExt cx="3504588" cy="1953427"/>
          </a:xfrm>
        </p:grpSpPr>
        <p:sp>
          <p:nvSpPr>
            <p:cNvPr id="562" name="Google Shape;562;p42"/>
            <p:cNvSpPr/>
            <p:nvPr/>
          </p:nvSpPr>
          <p:spPr>
            <a:xfrm>
              <a:off x="5083698" y="1488907"/>
              <a:ext cx="3499521" cy="1817095"/>
            </a:xfrm>
            <a:custGeom>
              <a:rect b="b" l="l" r="r" t="t"/>
              <a:pathLst>
                <a:path extrusionOk="0" h="46263" w="89086">
                  <a:moveTo>
                    <a:pt x="0" y="1"/>
                  </a:moveTo>
                  <a:lnTo>
                    <a:pt x="0" y="44352"/>
                  </a:lnTo>
                  <a:cubicBezTo>
                    <a:pt x="0" y="45407"/>
                    <a:pt x="856" y="46263"/>
                    <a:pt x="1913" y="46263"/>
                  </a:cubicBezTo>
                  <a:lnTo>
                    <a:pt x="87173" y="46263"/>
                  </a:lnTo>
                  <a:cubicBezTo>
                    <a:pt x="88230" y="46263"/>
                    <a:pt x="89086" y="45407"/>
                    <a:pt x="89086" y="44352"/>
                  </a:cubicBezTo>
                  <a:lnTo>
                    <a:pt x="8908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2"/>
            <p:cNvSpPr/>
            <p:nvPr/>
          </p:nvSpPr>
          <p:spPr>
            <a:xfrm>
              <a:off x="5083816" y="1357876"/>
              <a:ext cx="3499482" cy="131069"/>
            </a:xfrm>
            <a:custGeom>
              <a:rect b="b" l="l" r="r" t="t"/>
              <a:pathLst>
                <a:path extrusionOk="0" h="3337" w="89085">
                  <a:moveTo>
                    <a:pt x="1897" y="1"/>
                  </a:moveTo>
                  <a:cubicBezTo>
                    <a:pt x="849" y="1"/>
                    <a:pt x="0" y="851"/>
                    <a:pt x="0" y="1898"/>
                  </a:cubicBezTo>
                  <a:lnTo>
                    <a:pt x="0" y="3337"/>
                  </a:lnTo>
                  <a:lnTo>
                    <a:pt x="89084" y="3337"/>
                  </a:lnTo>
                  <a:lnTo>
                    <a:pt x="89084" y="1898"/>
                  </a:lnTo>
                  <a:cubicBezTo>
                    <a:pt x="89083" y="850"/>
                    <a:pt x="88234" y="1"/>
                    <a:pt x="87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42"/>
            <p:cNvSpPr/>
            <p:nvPr/>
          </p:nvSpPr>
          <p:spPr>
            <a:xfrm>
              <a:off x="8222599" y="1386941"/>
              <a:ext cx="75815" cy="75766"/>
            </a:xfrm>
            <a:custGeom>
              <a:rect b="b" l="l" r="r" t="t"/>
              <a:pathLst>
                <a:path extrusionOk="0" h="1929" w="1930">
                  <a:moveTo>
                    <a:pt x="966" y="1"/>
                  </a:moveTo>
                  <a:cubicBezTo>
                    <a:pt x="432" y="1"/>
                    <a:pt x="1" y="432"/>
                    <a:pt x="1" y="966"/>
                  </a:cubicBezTo>
                  <a:cubicBezTo>
                    <a:pt x="1" y="1497"/>
                    <a:pt x="432" y="1929"/>
                    <a:pt x="966" y="1929"/>
                  </a:cubicBezTo>
                  <a:cubicBezTo>
                    <a:pt x="1498" y="1929"/>
                    <a:pt x="1929" y="1497"/>
                    <a:pt x="1929" y="966"/>
                  </a:cubicBezTo>
                  <a:cubicBezTo>
                    <a:pt x="1929" y="432"/>
                    <a:pt x="1498" y="1"/>
                    <a:pt x="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2"/>
            <p:cNvSpPr/>
            <p:nvPr/>
          </p:nvSpPr>
          <p:spPr>
            <a:xfrm>
              <a:off x="8327089" y="1386941"/>
              <a:ext cx="75815" cy="75766"/>
            </a:xfrm>
            <a:custGeom>
              <a:rect b="b" l="l" r="r" t="t"/>
              <a:pathLst>
                <a:path extrusionOk="0" h="1929" w="1930">
                  <a:moveTo>
                    <a:pt x="966" y="1"/>
                  </a:moveTo>
                  <a:cubicBezTo>
                    <a:pt x="432" y="1"/>
                    <a:pt x="1" y="432"/>
                    <a:pt x="1" y="966"/>
                  </a:cubicBezTo>
                  <a:cubicBezTo>
                    <a:pt x="1" y="1497"/>
                    <a:pt x="432" y="1929"/>
                    <a:pt x="966" y="1929"/>
                  </a:cubicBezTo>
                  <a:cubicBezTo>
                    <a:pt x="1498" y="1929"/>
                    <a:pt x="1929" y="1497"/>
                    <a:pt x="1929" y="966"/>
                  </a:cubicBezTo>
                  <a:cubicBezTo>
                    <a:pt x="1929" y="432"/>
                    <a:pt x="1498" y="1"/>
                    <a:pt x="96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2"/>
            <p:cNvSpPr/>
            <p:nvPr/>
          </p:nvSpPr>
          <p:spPr>
            <a:xfrm>
              <a:off x="8440653" y="1386941"/>
              <a:ext cx="75737" cy="75766"/>
            </a:xfrm>
            <a:custGeom>
              <a:rect b="b" l="l" r="r" t="t"/>
              <a:pathLst>
                <a:path extrusionOk="0" h="1929" w="1928">
                  <a:moveTo>
                    <a:pt x="964" y="1"/>
                  </a:moveTo>
                  <a:cubicBezTo>
                    <a:pt x="432" y="1"/>
                    <a:pt x="0" y="432"/>
                    <a:pt x="0" y="966"/>
                  </a:cubicBezTo>
                  <a:cubicBezTo>
                    <a:pt x="0" y="1497"/>
                    <a:pt x="432" y="1929"/>
                    <a:pt x="964" y="1929"/>
                  </a:cubicBezTo>
                  <a:cubicBezTo>
                    <a:pt x="1496" y="1929"/>
                    <a:pt x="1927" y="1497"/>
                    <a:pt x="1927" y="966"/>
                  </a:cubicBezTo>
                  <a:cubicBezTo>
                    <a:pt x="1927" y="432"/>
                    <a:pt x="1496" y="1"/>
                    <a:pt x="9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2"/>
            <p:cNvSpPr/>
            <p:nvPr/>
          </p:nvSpPr>
          <p:spPr>
            <a:xfrm>
              <a:off x="5416433" y="1700389"/>
              <a:ext cx="2895456" cy="1221242"/>
            </a:xfrm>
            <a:custGeom>
              <a:rect b="b" l="l" r="r" t="t"/>
              <a:pathLst>
                <a:path extrusionOk="0" h="32942" w="78092">
                  <a:moveTo>
                    <a:pt x="1686" y="1229"/>
                  </a:moveTo>
                  <a:cubicBezTo>
                    <a:pt x="2320" y="1229"/>
                    <a:pt x="2835" y="1742"/>
                    <a:pt x="2835" y="2377"/>
                  </a:cubicBezTo>
                  <a:cubicBezTo>
                    <a:pt x="2835" y="3011"/>
                    <a:pt x="2320" y="3528"/>
                    <a:pt x="1686" y="3528"/>
                  </a:cubicBezTo>
                  <a:cubicBezTo>
                    <a:pt x="1052" y="3528"/>
                    <a:pt x="536" y="3013"/>
                    <a:pt x="536" y="2377"/>
                  </a:cubicBezTo>
                  <a:cubicBezTo>
                    <a:pt x="536" y="1745"/>
                    <a:pt x="1051" y="1229"/>
                    <a:pt x="1686" y="1229"/>
                  </a:cubicBezTo>
                  <a:close/>
                  <a:moveTo>
                    <a:pt x="6447" y="1067"/>
                  </a:moveTo>
                  <a:lnTo>
                    <a:pt x="5578" y="1936"/>
                  </a:lnTo>
                  <a:lnTo>
                    <a:pt x="5578" y="1936"/>
                  </a:lnTo>
                  <a:lnTo>
                    <a:pt x="4711" y="1069"/>
                  </a:lnTo>
                  <a:lnTo>
                    <a:pt x="4271" y="1509"/>
                  </a:lnTo>
                  <a:lnTo>
                    <a:pt x="5138" y="2376"/>
                  </a:lnTo>
                  <a:lnTo>
                    <a:pt x="5138" y="2376"/>
                  </a:lnTo>
                  <a:lnTo>
                    <a:pt x="4269" y="3245"/>
                  </a:lnTo>
                  <a:lnTo>
                    <a:pt x="4709" y="3685"/>
                  </a:lnTo>
                  <a:lnTo>
                    <a:pt x="5577" y="2816"/>
                  </a:lnTo>
                  <a:lnTo>
                    <a:pt x="5577" y="2816"/>
                  </a:lnTo>
                  <a:lnTo>
                    <a:pt x="6447" y="3686"/>
                  </a:lnTo>
                  <a:lnTo>
                    <a:pt x="6887" y="3246"/>
                  </a:lnTo>
                  <a:lnTo>
                    <a:pt x="6017" y="2376"/>
                  </a:lnTo>
                  <a:lnTo>
                    <a:pt x="6887" y="1507"/>
                  </a:lnTo>
                  <a:lnTo>
                    <a:pt x="6447" y="1067"/>
                  </a:lnTo>
                  <a:close/>
                  <a:moveTo>
                    <a:pt x="10607" y="989"/>
                  </a:moveTo>
                  <a:lnTo>
                    <a:pt x="8986" y="2696"/>
                  </a:lnTo>
                  <a:lnTo>
                    <a:pt x="8371" y="2014"/>
                  </a:lnTo>
                  <a:lnTo>
                    <a:pt x="7891" y="2506"/>
                  </a:lnTo>
                  <a:lnTo>
                    <a:pt x="8939" y="3697"/>
                  </a:lnTo>
                  <a:lnTo>
                    <a:pt x="11018" y="1534"/>
                  </a:lnTo>
                  <a:lnTo>
                    <a:pt x="10607" y="989"/>
                  </a:lnTo>
                  <a:close/>
                  <a:moveTo>
                    <a:pt x="1687" y="694"/>
                  </a:moveTo>
                  <a:cubicBezTo>
                    <a:pt x="758" y="694"/>
                    <a:pt x="4" y="1449"/>
                    <a:pt x="4" y="2377"/>
                  </a:cubicBezTo>
                  <a:cubicBezTo>
                    <a:pt x="4" y="3305"/>
                    <a:pt x="758" y="4061"/>
                    <a:pt x="1687" y="4061"/>
                  </a:cubicBezTo>
                  <a:cubicBezTo>
                    <a:pt x="2615" y="4061"/>
                    <a:pt x="3371" y="3305"/>
                    <a:pt x="3371" y="2377"/>
                  </a:cubicBezTo>
                  <a:cubicBezTo>
                    <a:pt x="3371" y="1449"/>
                    <a:pt x="2615" y="694"/>
                    <a:pt x="1687" y="694"/>
                  </a:cubicBezTo>
                  <a:close/>
                  <a:moveTo>
                    <a:pt x="77571" y="521"/>
                  </a:moveTo>
                  <a:lnTo>
                    <a:pt x="77571" y="8104"/>
                  </a:lnTo>
                  <a:lnTo>
                    <a:pt x="54472" y="8104"/>
                  </a:lnTo>
                  <a:lnTo>
                    <a:pt x="54472" y="521"/>
                  </a:lnTo>
                  <a:close/>
                  <a:moveTo>
                    <a:pt x="53951" y="1"/>
                  </a:moveTo>
                  <a:lnTo>
                    <a:pt x="53951" y="8625"/>
                  </a:lnTo>
                  <a:lnTo>
                    <a:pt x="78092" y="8625"/>
                  </a:lnTo>
                  <a:lnTo>
                    <a:pt x="78092" y="1"/>
                  </a:lnTo>
                  <a:close/>
                  <a:moveTo>
                    <a:pt x="2245" y="9267"/>
                  </a:moveTo>
                  <a:lnTo>
                    <a:pt x="2245" y="10064"/>
                  </a:lnTo>
                  <a:lnTo>
                    <a:pt x="15148" y="10064"/>
                  </a:lnTo>
                  <a:lnTo>
                    <a:pt x="15148" y="9267"/>
                  </a:lnTo>
                  <a:close/>
                  <a:moveTo>
                    <a:pt x="54211" y="10610"/>
                  </a:moveTo>
                  <a:lnTo>
                    <a:pt x="54211" y="11405"/>
                  </a:lnTo>
                  <a:lnTo>
                    <a:pt x="74125" y="11405"/>
                  </a:lnTo>
                  <a:lnTo>
                    <a:pt x="74125" y="10610"/>
                  </a:lnTo>
                  <a:close/>
                  <a:moveTo>
                    <a:pt x="5373" y="10712"/>
                  </a:moveTo>
                  <a:lnTo>
                    <a:pt x="5373" y="11508"/>
                  </a:lnTo>
                  <a:lnTo>
                    <a:pt x="25286" y="11508"/>
                  </a:lnTo>
                  <a:lnTo>
                    <a:pt x="25286" y="10712"/>
                  </a:lnTo>
                  <a:close/>
                  <a:moveTo>
                    <a:pt x="64350" y="12055"/>
                  </a:moveTo>
                  <a:lnTo>
                    <a:pt x="64350" y="12851"/>
                  </a:lnTo>
                  <a:lnTo>
                    <a:pt x="77253" y="12851"/>
                  </a:lnTo>
                  <a:lnTo>
                    <a:pt x="77253" y="12055"/>
                  </a:lnTo>
                  <a:close/>
                  <a:moveTo>
                    <a:pt x="2245" y="14522"/>
                  </a:moveTo>
                  <a:lnTo>
                    <a:pt x="2245" y="15317"/>
                  </a:lnTo>
                  <a:lnTo>
                    <a:pt x="15148" y="15317"/>
                  </a:lnTo>
                  <a:lnTo>
                    <a:pt x="15148" y="14522"/>
                  </a:lnTo>
                  <a:close/>
                  <a:moveTo>
                    <a:pt x="27008" y="5937"/>
                  </a:moveTo>
                  <a:lnTo>
                    <a:pt x="27008" y="32422"/>
                  </a:lnTo>
                  <a:lnTo>
                    <a:pt x="523" y="32422"/>
                  </a:lnTo>
                  <a:lnTo>
                    <a:pt x="523" y="5937"/>
                  </a:lnTo>
                  <a:close/>
                  <a:moveTo>
                    <a:pt x="1" y="5416"/>
                  </a:moveTo>
                  <a:lnTo>
                    <a:pt x="1" y="32941"/>
                  </a:lnTo>
                  <a:lnTo>
                    <a:pt x="27527" y="32941"/>
                  </a:lnTo>
                  <a:lnTo>
                    <a:pt x="27527" y="5416"/>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2"/>
            <p:cNvSpPr/>
            <p:nvPr/>
          </p:nvSpPr>
          <p:spPr>
            <a:xfrm>
              <a:off x="5081184" y="1355165"/>
              <a:ext cx="3504588" cy="1953427"/>
            </a:xfrm>
            <a:custGeom>
              <a:rect b="b" l="l" r="r" t="t"/>
              <a:pathLst>
                <a:path extrusionOk="0" h="49734" w="89215">
                  <a:moveTo>
                    <a:pt x="80935" y="746"/>
                  </a:moveTo>
                  <a:cubicBezTo>
                    <a:pt x="80368" y="746"/>
                    <a:pt x="79908" y="1209"/>
                    <a:pt x="79908" y="1775"/>
                  </a:cubicBezTo>
                  <a:cubicBezTo>
                    <a:pt x="79908" y="1810"/>
                    <a:pt x="79937" y="1840"/>
                    <a:pt x="79973" y="1840"/>
                  </a:cubicBezTo>
                  <a:cubicBezTo>
                    <a:pt x="80009" y="1840"/>
                    <a:pt x="80040" y="1811"/>
                    <a:pt x="80040" y="1775"/>
                  </a:cubicBezTo>
                  <a:cubicBezTo>
                    <a:pt x="80040" y="1279"/>
                    <a:pt x="80443" y="876"/>
                    <a:pt x="80938" y="876"/>
                  </a:cubicBezTo>
                  <a:cubicBezTo>
                    <a:pt x="81433" y="876"/>
                    <a:pt x="81837" y="1279"/>
                    <a:pt x="81837" y="1775"/>
                  </a:cubicBezTo>
                  <a:cubicBezTo>
                    <a:pt x="81837" y="1810"/>
                    <a:pt x="81865" y="1840"/>
                    <a:pt x="81902" y="1840"/>
                  </a:cubicBezTo>
                  <a:cubicBezTo>
                    <a:pt x="81936" y="1838"/>
                    <a:pt x="81964" y="1810"/>
                    <a:pt x="81964" y="1775"/>
                  </a:cubicBezTo>
                  <a:cubicBezTo>
                    <a:pt x="81964" y="1206"/>
                    <a:pt x="81501" y="746"/>
                    <a:pt x="80935" y="746"/>
                  </a:cubicBezTo>
                  <a:close/>
                  <a:moveTo>
                    <a:pt x="83598" y="745"/>
                  </a:moveTo>
                  <a:cubicBezTo>
                    <a:pt x="83032" y="745"/>
                    <a:pt x="82569" y="1206"/>
                    <a:pt x="82569" y="1772"/>
                  </a:cubicBezTo>
                  <a:cubicBezTo>
                    <a:pt x="82569" y="2338"/>
                    <a:pt x="83032" y="2800"/>
                    <a:pt x="83598" y="2800"/>
                  </a:cubicBezTo>
                  <a:cubicBezTo>
                    <a:pt x="83599" y="2800"/>
                    <a:pt x="83600" y="2800"/>
                    <a:pt x="83601" y="2800"/>
                  </a:cubicBezTo>
                  <a:cubicBezTo>
                    <a:pt x="83635" y="2800"/>
                    <a:pt x="83662" y="2772"/>
                    <a:pt x="83662" y="2737"/>
                  </a:cubicBezTo>
                  <a:cubicBezTo>
                    <a:pt x="83662" y="2701"/>
                    <a:pt x="83633" y="2670"/>
                    <a:pt x="83597" y="2670"/>
                  </a:cubicBezTo>
                  <a:cubicBezTo>
                    <a:pt x="83101" y="2670"/>
                    <a:pt x="82698" y="2267"/>
                    <a:pt x="82698" y="1772"/>
                  </a:cubicBezTo>
                  <a:cubicBezTo>
                    <a:pt x="82698" y="1277"/>
                    <a:pt x="83101" y="873"/>
                    <a:pt x="83597" y="873"/>
                  </a:cubicBezTo>
                  <a:cubicBezTo>
                    <a:pt x="84092" y="873"/>
                    <a:pt x="84495" y="1277"/>
                    <a:pt x="84495" y="1772"/>
                  </a:cubicBezTo>
                  <a:cubicBezTo>
                    <a:pt x="84495" y="1807"/>
                    <a:pt x="84523" y="1838"/>
                    <a:pt x="84560" y="1838"/>
                  </a:cubicBezTo>
                  <a:cubicBezTo>
                    <a:pt x="84597" y="1838"/>
                    <a:pt x="84625" y="1808"/>
                    <a:pt x="84625" y="1772"/>
                  </a:cubicBezTo>
                  <a:cubicBezTo>
                    <a:pt x="84625" y="1204"/>
                    <a:pt x="84164" y="745"/>
                    <a:pt x="83598" y="745"/>
                  </a:cubicBezTo>
                  <a:close/>
                  <a:moveTo>
                    <a:pt x="86486" y="746"/>
                  </a:moveTo>
                  <a:cubicBezTo>
                    <a:pt x="85920" y="746"/>
                    <a:pt x="85458" y="1207"/>
                    <a:pt x="85458" y="1773"/>
                  </a:cubicBezTo>
                  <a:cubicBezTo>
                    <a:pt x="85458" y="2339"/>
                    <a:pt x="85918" y="2802"/>
                    <a:pt x="86486" y="2802"/>
                  </a:cubicBezTo>
                  <a:cubicBezTo>
                    <a:pt x="86522" y="2802"/>
                    <a:pt x="86551" y="2773"/>
                    <a:pt x="86551" y="2739"/>
                  </a:cubicBezTo>
                  <a:cubicBezTo>
                    <a:pt x="86551" y="2703"/>
                    <a:pt x="86521" y="2674"/>
                    <a:pt x="86486" y="2674"/>
                  </a:cubicBezTo>
                  <a:cubicBezTo>
                    <a:pt x="85990" y="2674"/>
                    <a:pt x="85587" y="2271"/>
                    <a:pt x="85587" y="1776"/>
                  </a:cubicBezTo>
                  <a:cubicBezTo>
                    <a:pt x="85587" y="1281"/>
                    <a:pt x="85990" y="878"/>
                    <a:pt x="86486" y="878"/>
                  </a:cubicBezTo>
                  <a:cubicBezTo>
                    <a:pt x="86522" y="878"/>
                    <a:pt x="86551" y="849"/>
                    <a:pt x="86551" y="811"/>
                  </a:cubicBezTo>
                  <a:cubicBezTo>
                    <a:pt x="86551" y="774"/>
                    <a:pt x="86521" y="746"/>
                    <a:pt x="86486" y="746"/>
                  </a:cubicBezTo>
                  <a:close/>
                  <a:moveTo>
                    <a:pt x="1977" y="0"/>
                  </a:moveTo>
                  <a:cubicBezTo>
                    <a:pt x="888" y="0"/>
                    <a:pt x="1" y="886"/>
                    <a:pt x="1" y="1975"/>
                  </a:cubicBezTo>
                  <a:lnTo>
                    <a:pt x="1" y="24653"/>
                  </a:lnTo>
                  <a:cubicBezTo>
                    <a:pt x="1" y="24688"/>
                    <a:pt x="29" y="24718"/>
                    <a:pt x="67" y="24718"/>
                  </a:cubicBezTo>
                  <a:cubicBezTo>
                    <a:pt x="103" y="24718"/>
                    <a:pt x="132" y="24690"/>
                    <a:pt x="132" y="24653"/>
                  </a:cubicBezTo>
                  <a:lnTo>
                    <a:pt x="132" y="3467"/>
                  </a:lnTo>
                  <a:lnTo>
                    <a:pt x="89150" y="3467"/>
                  </a:lnTo>
                  <a:lnTo>
                    <a:pt x="89150" y="3469"/>
                  </a:lnTo>
                  <a:cubicBezTo>
                    <a:pt x="89185" y="3469"/>
                    <a:pt x="89215" y="3441"/>
                    <a:pt x="89215" y="3404"/>
                  </a:cubicBezTo>
                  <a:cubicBezTo>
                    <a:pt x="89215" y="3369"/>
                    <a:pt x="89186" y="3339"/>
                    <a:pt x="89150" y="3339"/>
                  </a:cubicBezTo>
                  <a:lnTo>
                    <a:pt x="131" y="3339"/>
                  </a:lnTo>
                  <a:lnTo>
                    <a:pt x="131" y="1977"/>
                  </a:lnTo>
                  <a:cubicBezTo>
                    <a:pt x="131" y="958"/>
                    <a:pt x="959" y="131"/>
                    <a:pt x="1977" y="131"/>
                  </a:cubicBezTo>
                  <a:lnTo>
                    <a:pt x="42483" y="131"/>
                  </a:lnTo>
                  <a:cubicBezTo>
                    <a:pt x="42518" y="131"/>
                    <a:pt x="42548" y="102"/>
                    <a:pt x="42548" y="65"/>
                  </a:cubicBezTo>
                  <a:cubicBezTo>
                    <a:pt x="42548" y="30"/>
                    <a:pt x="42519" y="0"/>
                    <a:pt x="42483" y="0"/>
                  </a:cubicBezTo>
                  <a:close/>
                  <a:moveTo>
                    <a:pt x="89150" y="10671"/>
                  </a:moveTo>
                  <a:cubicBezTo>
                    <a:pt x="89111" y="10671"/>
                    <a:pt x="89083" y="10702"/>
                    <a:pt x="89083" y="10737"/>
                  </a:cubicBezTo>
                  <a:lnTo>
                    <a:pt x="89083" y="47757"/>
                  </a:lnTo>
                  <a:cubicBezTo>
                    <a:pt x="89083" y="47793"/>
                    <a:pt x="89114" y="47822"/>
                    <a:pt x="89150" y="47822"/>
                  </a:cubicBezTo>
                  <a:cubicBezTo>
                    <a:pt x="89186" y="47822"/>
                    <a:pt x="89215" y="47792"/>
                    <a:pt x="89215" y="47757"/>
                  </a:cubicBezTo>
                  <a:lnTo>
                    <a:pt x="89215" y="10737"/>
                  </a:lnTo>
                  <a:cubicBezTo>
                    <a:pt x="89215" y="10702"/>
                    <a:pt x="89185" y="10671"/>
                    <a:pt x="89150" y="10671"/>
                  </a:cubicBezTo>
                  <a:close/>
                  <a:moveTo>
                    <a:pt x="1977" y="49603"/>
                  </a:moveTo>
                  <a:cubicBezTo>
                    <a:pt x="1939" y="49603"/>
                    <a:pt x="1911" y="49633"/>
                    <a:pt x="1911" y="49668"/>
                  </a:cubicBezTo>
                  <a:cubicBezTo>
                    <a:pt x="1911" y="49705"/>
                    <a:pt x="1942" y="49733"/>
                    <a:pt x="1977" y="49733"/>
                  </a:cubicBezTo>
                  <a:lnTo>
                    <a:pt x="57397" y="49733"/>
                  </a:lnTo>
                  <a:cubicBezTo>
                    <a:pt x="57434" y="49733"/>
                    <a:pt x="57463" y="49703"/>
                    <a:pt x="57463" y="49668"/>
                  </a:cubicBezTo>
                  <a:cubicBezTo>
                    <a:pt x="57463" y="49631"/>
                    <a:pt x="57433" y="49603"/>
                    <a:pt x="57397" y="496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 name="Google Shape;569;p42"/>
          <p:cNvGrpSpPr/>
          <p:nvPr/>
        </p:nvGrpSpPr>
        <p:grpSpPr>
          <a:xfrm>
            <a:off x="2190837" y="2382377"/>
            <a:ext cx="634735" cy="851368"/>
            <a:chOff x="8512249" y="2137750"/>
            <a:chExt cx="521215" cy="699103"/>
          </a:xfrm>
        </p:grpSpPr>
        <p:sp>
          <p:nvSpPr>
            <p:cNvPr id="570" name="Google Shape;570;p42"/>
            <p:cNvSpPr/>
            <p:nvPr/>
          </p:nvSpPr>
          <p:spPr>
            <a:xfrm>
              <a:off x="8514690" y="2141224"/>
              <a:ext cx="516160" cy="512827"/>
            </a:xfrm>
            <a:custGeom>
              <a:rect b="b" l="l" r="r" t="t"/>
              <a:pathLst>
                <a:path extrusionOk="0" h="14911" w="15009">
                  <a:moveTo>
                    <a:pt x="7507" y="0"/>
                  </a:moveTo>
                  <a:cubicBezTo>
                    <a:pt x="7475" y="0"/>
                    <a:pt x="7444" y="0"/>
                    <a:pt x="7412" y="1"/>
                  </a:cubicBezTo>
                  <a:cubicBezTo>
                    <a:pt x="3297" y="50"/>
                    <a:pt x="0" y="3429"/>
                    <a:pt x="48" y="7546"/>
                  </a:cubicBezTo>
                  <a:cubicBezTo>
                    <a:pt x="96" y="11631"/>
                    <a:pt x="3425" y="14910"/>
                    <a:pt x="7499" y="14910"/>
                  </a:cubicBezTo>
                  <a:cubicBezTo>
                    <a:pt x="7531" y="14910"/>
                    <a:pt x="7562" y="14910"/>
                    <a:pt x="7594" y="14910"/>
                  </a:cubicBezTo>
                  <a:cubicBezTo>
                    <a:pt x="11711" y="14862"/>
                    <a:pt x="15008" y="11480"/>
                    <a:pt x="14958" y="7365"/>
                  </a:cubicBezTo>
                  <a:cubicBezTo>
                    <a:pt x="14910" y="3279"/>
                    <a:pt x="11581" y="0"/>
                    <a:pt x="75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42"/>
            <p:cNvSpPr/>
            <p:nvPr/>
          </p:nvSpPr>
          <p:spPr>
            <a:xfrm>
              <a:off x="8658547" y="2622897"/>
              <a:ext cx="236741" cy="213956"/>
            </a:xfrm>
            <a:custGeom>
              <a:rect b="b" l="l" r="r" t="t"/>
              <a:pathLst>
                <a:path extrusionOk="0" h="6221" w="6884">
                  <a:moveTo>
                    <a:pt x="6884" y="1"/>
                  </a:moveTo>
                  <a:lnTo>
                    <a:pt x="6884" y="1"/>
                  </a:lnTo>
                  <a:cubicBezTo>
                    <a:pt x="5625" y="674"/>
                    <a:pt x="4407" y="893"/>
                    <a:pt x="3355" y="893"/>
                  </a:cubicBezTo>
                  <a:cubicBezTo>
                    <a:pt x="1389" y="893"/>
                    <a:pt x="1" y="127"/>
                    <a:pt x="1" y="127"/>
                  </a:cubicBezTo>
                  <a:lnTo>
                    <a:pt x="1" y="127"/>
                  </a:lnTo>
                  <a:cubicBezTo>
                    <a:pt x="1" y="127"/>
                    <a:pt x="251" y="6220"/>
                    <a:pt x="3446" y="6220"/>
                  </a:cubicBezTo>
                  <a:cubicBezTo>
                    <a:pt x="3456" y="6220"/>
                    <a:pt x="3467" y="6220"/>
                    <a:pt x="3477" y="6220"/>
                  </a:cubicBezTo>
                  <a:cubicBezTo>
                    <a:pt x="6700" y="6182"/>
                    <a:pt x="6884" y="1"/>
                    <a:pt x="68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42"/>
            <p:cNvSpPr/>
            <p:nvPr/>
          </p:nvSpPr>
          <p:spPr>
            <a:xfrm>
              <a:off x="8512249" y="2137750"/>
              <a:ext cx="521215" cy="459862"/>
            </a:xfrm>
            <a:custGeom>
              <a:rect b="b" l="l" r="r" t="t"/>
              <a:pathLst>
                <a:path extrusionOk="0" h="13371" w="15156">
                  <a:moveTo>
                    <a:pt x="7571" y="1"/>
                  </a:moveTo>
                  <a:cubicBezTo>
                    <a:pt x="7542" y="1"/>
                    <a:pt x="7513" y="1"/>
                    <a:pt x="7483" y="1"/>
                  </a:cubicBezTo>
                  <a:cubicBezTo>
                    <a:pt x="7428" y="3"/>
                    <a:pt x="7386" y="45"/>
                    <a:pt x="7386" y="102"/>
                  </a:cubicBezTo>
                  <a:cubicBezTo>
                    <a:pt x="7386" y="158"/>
                    <a:pt x="7431" y="199"/>
                    <a:pt x="7488" y="199"/>
                  </a:cubicBezTo>
                  <a:cubicBezTo>
                    <a:pt x="7518" y="199"/>
                    <a:pt x="7548" y="199"/>
                    <a:pt x="7579" y="199"/>
                  </a:cubicBezTo>
                  <a:cubicBezTo>
                    <a:pt x="11592" y="199"/>
                    <a:pt x="14883" y="3440"/>
                    <a:pt x="14932" y="7466"/>
                  </a:cubicBezTo>
                  <a:cubicBezTo>
                    <a:pt x="14959" y="9588"/>
                    <a:pt x="14066" y="11618"/>
                    <a:pt x="12483" y="13034"/>
                  </a:cubicBezTo>
                  <a:cubicBezTo>
                    <a:pt x="12442" y="13072"/>
                    <a:pt x="12439" y="13133"/>
                    <a:pt x="12476" y="13174"/>
                  </a:cubicBezTo>
                  <a:cubicBezTo>
                    <a:pt x="12494" y="13198"/>
                    <a:pt x="12521" y="13209"/>
                    <a:pt x="12549" y="13209"/>
                  </a:cubicBezTo>
                  <a:cubicBezTo>
                    <a:pt x="12558" y="13209"/>
                    <a:pt x="12568" y="13208"/>
                    <a:pt x="12577" y="13205"/>
                  </a:cubicBezTo>
                  <a:cubicBezTo>
                    <a:pt x="12591" y="13201"/>
                    <a:pt x="12604" y="13193"/>
                    <a:pt x="12616" y="13184"/>
                  </a:cubicBezTo>
                  <a:cubicBezTo>
                    <a:pt x="14239" y="11728"/>
                    <a:pt x="15156" y="9643"/>
                    <a:pt x="15129" y="7464"/>
                  </a:cubicBezTo>
                  <a:cubicBezTo>
                    <a:pt x="15106" y="5448"/>
                    <a:pt x="14296" y="3559"/>
                    <a:pt x="12853" y="2150"/>
                  </a:cubicBezTo>
                  <a:cubicBezTo>
                    <a:pt x="11429" y="760"/>
                    <a:pt x="9556" y="1"/>
                    <a:pt x="7571" y="1"/>
                  </a:cubicBezTo>
                  <a:close/>
                  <a:moveTo>
                    <a:pt x="1901" y="2619"/>
                  </a:moveTo>
                  <a:cubicBezTo>
                    <a:pt x="1873" y="2619"/>
                    <a:pt x="1845" y="2631"/>
                    <a:pt x="1824" y="2654"/>
                  </a:cubicBezTo>
                  <a:cubicBezTo>
                    <a:pt x="640" y="4045"/>
                    <a:pt x="1" y="5817"/>
                    <a:pt x="22" y="7645"/>
                  </a:cubicBezTo>
                  <a:cubicBezTo>
                    <a:pt x="49" y="9850"/>
                    <a:pt x="1033" y="11926"/>
                    <a:pt x="2724" y="13344"/>
                  </a:cubicBezTo>
                  <a:cubicBezTo>
                    <a:pt x="2743" y="13362"/>
                    <a:pt x="2765" y="13371"/>
                    <a:pt x="2787" y="13371"/>
                  </a:cubicBezTo>
                  <a:cubicBezTo>
                    <a:pt x="2797" y="13371"/>
                    <a:pt x="2806" y="13369"/>
                    <a:pt x="2816" y="13365"/>
                  </a:cubicBezTo>
                  <a:cubicBezTo>
                    <a:pt x="2834" y="13361"/>
                    <a:pt x="2851" y="13350"/>
                    <a:pt x="2864" y="13334"/>
                  </a:cubicBezTo>
                  <a:cubicBezTo>
                    <a:pt x="2898" y="13292"/>
                    <a:pt x="2894" y="13229"/>
                    <a:pt x="2851" y="13194"/>
                  </a:cubicBezTo>
                  <a:cubicBezTo>
                    <a:pt x="1207" y="11815"/>
                    <a:pt x="247" y="9792"/>
                    <a:pt x="220" y="7642"/>
                  </a:cubicBezTo>
                  <a:cubicBezTo>
                    <a:pt x="197" y="5863"/>
                    <a:pt x="821" y="4138"/>
                    <a:pt x="1974" y="2783"/>
                  </a:cubicBezTo>
                  <a:cubicBezTo>
                    <a:pt x="2012" y="2743"/>
                    <a:pt x="2005" y="2681"/>
                    <a:pt x="1964" y="2644"/>
                  </a:cubicBezTo>
                  <a:cubicBezTo>
                    <a:pt x="1946" y="2627"/>
                    <a:pt x="1923" y="2619"/>
                    <a:pt x="1901" y="261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2"/>
            <p:cNvSpPr/>
            <p:nvPr/>
          </p:nvSpPr>
          <p:spPr>
            <a:xfrm>
              <a:off x="8641352" y="2365500"/>
              <a:ext cx="268792" cy="403802"/>
            </a:xfrm>
            <a:custGeom>
              <a:rect b="b" l="l" r="r" t="t"/>
              <a:pathLst>
                <a:path extrusionOk="0" h="11741" w="7816">
                  <a:moveTo>
                    <a:pt x="6601" y="1323"/>
                  </a:moveTo>
                  <a:lnTo>
                    <a:pt x="6601" y="1323"/>
                  </a:lnTo>
                  <a:cubicBezTo>
                    <a:pt x="6658" y="1523"/>
                    <a:pt x="6648" y="2077"/>
                    <a:pt x="6306" y="2758"/>
                  </a:cubicBezTo>
                  <a:cubicBezTo>
                    <a:pt x="6171" y="3022"/>
                    <a:pt x="5894" y="3479"/>
                    <a:pt x="5429" y="3842"/>
                  </a:cubicBezTo>
                  <a:cubicBezTo>
                    <a:pt x="5400" y="3711"/>
                    <a:pt x="5383" y="3580"/>
                    <a:pt x="5376" y="3450"/>
                  </a:cubicBezTo>
                  <a:cubicBezTo>
                    <a:pt x="5341" y="2855"/>
                    <a:pt x="5521" y="2343"/>
                    <a:pt x="5929" y="1888"/>
                  </a:cubicBezTo>
                  <a:cubicBezTo>
                    <a:pt x="6280" y="1494"/>
                    <a:pt x="6501" y="1367"/>
                    <a:pt x="6601" y="1323"/>
                  </a:cubicBezTo>
                  <a:close/>
                  <a:moveTo>
                    <a:pt x="1255" y="1071"/>
                  </a:moveTo>
                  <a:lnTo>
                    <a:pt x="1255" y="1071"/>
                  </a:lnTo>
                  <a:cubicBezTo>
                    <a:pt x="1354" y="1111"/>
                    <a:pt x="1616" y="1254"/>
                    <a:pt x="2046" y="1783"/>
                  </a:cubicBezTo>
                  <a:cubicBezTo>
                    <a:pt x="2637" y="2509"/>
                    <a:pt x="2861" y="3235"/>
                    <a:pt x="2738" y="4006"/>
                  </a:cubicBezTo>
                  <a:cubicBezTo>
                    <a:pt x="2732" y="4038"/>
                    <a:pt x="2726" y="4068"/>
                    <a:pt x="2719" y="4096"/>
                  </a:cubicBezTo>
                  <a:cubicBezTo>
                    <a:pt x="2051" y="3727"/>
                    <a:pt x="1679" y="3079"/>
                    <a:pt x="1521" y="2739"/>
                  </a:cubicBezTo>
                  <a:cubicBezTo>
                    <a:pt x="1140" y="1925"/>
                    <a:pt x="1171" y="1271"/>
                    <a:pt x="1255" y="1071"/>
                  </a:cubicBezTo>
                  <a:close/>
                  <a:moveTo>
                    <a:pt x="1214" y="0"/>
                  </a:moveTo>
                  <a:cubicBezTo>
                    <a:pt x="1067" y="0"/>
                    <a:pt x="924" y="34"/>
                    <a:pt x="788" y="101"/>
                  </a:cubicBezTo>
                  <a:cubicBezTo>
                    <a:pt x="204" y="389"/>
                    <a:pt x="0" y="1237"/>
                    <a:pt x="258" y="2308"/>
                  </a:cubicBezTo>
                  <a:cubicBezTo>
                    <a:pt x="526" y="3428"/>
                    <a:pt x="1241" y="4546"/>
                    <a:pt x="2342" y="5092"/>
                  </a:cubicBezTo>
                  <a:cubicBezTo>
                    <a:pt x="1600" y="6408"/>
                    <a:pt x="166" y="7330"/>
                    <a:pt x="149" y="7342"/>
                  </a:cubicBezTo>
                  <a:cubicBezTo>
                    <a:pt x="127" y="7356"/>
                    <a:pt x="108" y="7371"/>
                    <a:pt x="91" y="7387"/>
                  </a:cubicBezTo>
                  <a:cubicBezTo>
                    <a:pt x="434" y="7589"/>
                    <a:pt x="799" y="7761"/>
                    <a:pt x="1176" y="7902"/>
                  </a:cubicBezTo>
                  <a:cubicBezTo>
                    <a:pt x="1769" y="7451"/>
                    <a:pt x="2779" y="6565"/>
                    <a:pt x="3367" y="5405"/>
                  </a:cubicBezTo>
                  <a:cubicBezTo>
                    <a:pt x="3509" y="5423"/>
                    <a:pt x="3656" y="5435"/>
                    <a:pt x="3807" y="5435"/>
                  </a:cubicBezTo>
                  <a:cubicBezTo>
                    <a:pt x="3830" y="5435"/>
                    <a:pt x="3853" y="5435"/>
                    <a:pt x="3875" y="5435"/>
                  </a:cubicBezTo>
                  <a:cubicBezTo>
                    <a:pt x="4218" y="5432"/>
                    <a:pt x="4540" y="5382"/>
                    <a:pt x="4839" y="5297"/>
                  </a:cubicBezTo>
                  <a:cubicBezTo>
                    <a:pt x="5396" y="6418"/>
                    <a:pt x="6255" y="7349"/>
                    <a:pt x="6715" y="7803"/>
                  </a:cubicBezTo>
                  <a:cubicBezTo>
                    <a:pt x="7060" y="7657"/>
                    <a:pt x="7394" y="7486"/>
                    <a:pt x="7711" y="7294"/>
                  </a:cubicBezTo>
                  <a:cubicBezTo>
                    <a:pt x="7579" y="7175"/>
                    <a:pt x="6437" y="6129"/>
                    <a:pt x="5799" y="4863"/>
                  </a:cubicBezTo>
                  <a:cubicBezTo>
                    <a:pt x="6744" y="4259"/>
                    <a:pt x="7360" y="3257"/>
                    <a:pt x="7586" y="2309"/>
                  </a:cubicBezTo>
                  <a:cubicBezTo>
                    <a:pt x="7815" y="1364"/>
                    <a:pt x="7631" y="633"/>
                    <a:pt x="7098" y="354"/>
                  </a:cubicBezTo>
                  <a:cubicBezTo>
                    <a:pt x="6959" y="282"/>
                    <a:pt x="6813" y="245"/>
                    <a:pt x="6661" y="245"/>
                  </a:cubicBezTo>
                  <a:cubicBezTo>
                    <a:pt x="6211" y="245"/>
                    <a:pt x="5703" y="559"/>
                    <a:pt x="5143" y="1183"/>
                  </a:cubicBezTo>
                  <a:cubicBezTo>
                    <a:pt x="4544" y="1854"/>
                    <a:pt x="4268" y="2638"/>
                    <a:pt x="4322" y="3516"/>
                  </a:cubicBezTo>
                  <a:cubicBezTo>
                    <a:pt x="4338" y="3784"/>
                    <a:pt x="4386" y="4051"/>
                    <a:pt x="4457" y="4310"/>
                  </a:cubicBezTo>
                  <a:cubicBezTo>
                    <a:pt x="4274" y="4352"/>
                    <a:pt x="4076" y="4379"/>
                    <a:pt x="3862" y="4383"/>
                  </a:cubicBezTo>
                  <a:cubicBezTo>
                    <a:pt x="3821" y="4383"/>
                    <a:pt x="3780" y="4383"/>
                    <a:pt x="3741" y="4381"/>
                  </a:cubicBezTo>
                  <a:cubicBezTo>
                    <a:pt x="3756" y="4316"/>
                    <a:pt x="3769" y="4249"/>
                    <a:pt x="3779" y="4181"/>
                  </a:cubicBezTo>
                  <a:cubicBezTo>
                    <a:pt x="3954" y="3110"/>
                    <a:pt x="3646" y="2079"/>
                    <a:pt x="2866" y="1118"/>
                  </a:cubicBezTo>
                  <a:cubicBezTo>
                    <a:pt x="2260" y="374"/>
                    <a:pt x="1707" y="0"/>
                    <a:pt x="1214" y="0"/>
                  </a:cubicBezTo>
                  <a:close/>
                  <a:moveTo>
                    <a:pt x="7054" y="9920"/>
                  </a:moveTo>
                  <a:cubicBezTo>
                    <a:pt x="7047" y="9924"/>
                    <a:pt x="7039" y="9927"/>
                    <a:pt x="7032" y="9932"/>
                  </a:cubicBezTo>
                  <a:cubicBezTo>
                    <a:pt x="6958" y="9980"/>
                    <a:pt x="5807" y="10702"/>
                    <a:pt x="4033" y="10702"/>
                  </a:cubicBezTo>
                  <a:cubicBezTo>
                    <a:pt x="3112" y="10702"/>
                    <a:pt x="2023" y="10507"/>
                    <a:pt x="829" y="9922"/>
                  </a:cubicBezTo>
                  <a:lnTo>
                    <a:pt x="829" y="9922"/>
                  </a:lnTo>
                  <a:cubicBezTo>
                    <a:pt x="927" y="10347"/>
                    <a:pt x="1053" y="10790"/>
                    <a:pt x="1213" y="11218"/>
                  </a:cubicBezTo>
                  <a:cubicBezTo>
                    <a:pt x="2240" y="11601"/>
                    <a:pt x="3188" y="11740"/>
                    <a:pt x="4022" y="11740"/>
                  </a:cubicBezTo>
                  <a:cubicBezTo>
                    <a:pt x="4839" y="11740"/>
                    <a:pt x="5546" y="11607"/>
                    <a:pt x="6112" y="11440"/>
                  </a:cubicBezTo>
                  <a:cubicBezTo>
                    <a:pt x="6313" y="11381"/>
                    <a:pt x="6494" y="11319"/>
                    <a:pt x="6659" y="11255"/>
                  </a:cubicBezTo>
                  <a:cubicBezTo>
                    <a:pt x="6826" y="10816"/>
                    <a:pt x="6955" y="10358"/>
                    <a:pt x="7054" y="992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 name="Google Shape;574;p42"/>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THE SLIDE TITLE</a:t>
            </a:r>
            <a:r>
              <a:rPr lang="en"/>
              <a:t> GOES HERE!</a:t>
            </a:r>
            <a:endParaRPr/>
          </a:p>
        </p:txBody>
      </p:sp>
      <p:sp>
        <p:nvSpPr>
          <p:cNvPr id="575" name="Google Shape;575;p42"/>
          <p:cNvSpPr txBox="1"/>
          <p:nvPr>
            <p:ph idx="1" type="subTitle"/>
          </p:nvPr>
        </p:nvSpPr>
        <p:spPr>
          <a:xfrm>
            <a:off x="4912500" y="1812838"/>
            <a:ext cx="3518400" cy="195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Font typeface="Mukta Mahee Light"/>
              <a:buChar char="●"/>
            </a:pPr>
            <a:r>
              <a:rPr lang="en"/>
              <a:t>They’re simple </a:t>
            </a:r>
            <a:endParaRPr/>
          </a:p>
          <a:p>
            <a:pPr indent="-317500" lvl="0" marL="457200" rtl="0" algn="l">
              <a:spcBef>
                <a:spcPts val="0"/>
              </a:spcBef>
              <a:spcAft>
                <a:spcPts val="0"/>
              </a:spcAft>
              <a:buSzPts val="1400"/>
              <a:buFont typeface="Mukta Mahee Light"/>
              <a:buChar char="●"/>
            </a:pPr>
            <a:r>
              <a:rPr lang="en"/>
              <a:t>You can organize your ideas clearly</a:t>
            </a:r>
            <a:endParaRPr/>
          </a:p>
          <a:p>
            <a:pPr indent="-317500" lvl="0" marL="457200" rtl="0" algn="l">
              <a:spcBef>
                <a:spcPts val="0"/>
              </a:spcBef>
              <a:spcAft>
                <a:spcPts val="0"/>
              </a:spcAft>
              <a:buSzPts val="1400"/>
              <a:buFont typeface="Mukta Mahee Light"/>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grpSp>
        <p:nvGrpSpPr>
          <p:cNvPr id="576" name="Google Shape;576;p42"/>
          <p:cNvGrpSpPr/>
          <p:nvPr/>
        </p:nvGrpSpPr>
        <p:grpSpPr>
          <a:xfrm flipH="1">
            <a:off x="473064" y="2803283"/>
            <a:ext cx="2136650" cy="2340222"/>
            <a:chOff x="6801876" y="3010978"/>
            <a:chExt cx="1998550" cy="2189169"/>
          </a:xfrm>
        </p:grpSpPr>
        <p:sp>
          <p:nvSpPr>
            <p:cNvPr id="577" name="Google Shape;577;p42"/>
            <p:cNvSpPr/>
            <p:nvPr/>
          </p:nvSpPr>
          <p:spPr>
            <a:xfrm flipH="1">
              <a:off x="7350347" y="3254191"/>
              <a:ext cx="845011" cy="894961"/>
            </a:xfrm>
            <a:custGeom>
              <a:rect b="b" l="l" r="r" t="t"/>
              <a:pathLst>
                <a:path extrusionOk="0" h="25353" w="23938">
                  <a:moveTo>
                    <a:pt x="15175" y="0"/>
                  </a:moveTo>
                  <a:cubicBezTo>
                    <a:pt x="14836" y="0"/>
                    <a:pt x="14635" y="26"/>
                    <a:pt x="14635" y="26"/>
                  </a:cubicBezTo>
                  <a:lnTo>
                    <a:pt x="13821" y="64"/>
                  </a:lnTo>
                  <a:cubicBezTo>
                    <a:pt x="10298" y="193"/>
                    <a:pt x="7322" y="2369"/>
                    <a:pt x="7042" y="6605"/>
                  </a:cubicBezTo>
                  <a:lnTo>
                    <a:pt x="7013" y="6800"/>
                  </a:lnTo>
                  <a:cubicBezTo>
                    <a:pt x="7013" y="6800"/>
                    <a:pt x="6783" y="6718"/>
                    <a:pt x="6466" y="6718"/>
                  </a:cubicBezTo>
                  <a:cubicBezTo>
                    <a:pt x="5811" y="6718"/>
                    <a:pt x="4785" y="7067"/>
                    <a:pt x="4655" y="9203"/>
                  </a:cubicBezTo>
                  <a:cubicBezTo>
                    <a:pt x="4521" y="11390"/>
                    <a:pt x="5593" y="11684"/>
                    <a:pt x="6179" y="11684"/>
                  </a:cubicBezTo>
                  <a:cubicBezTo>
                    <a:pt x="6394" y="11684"/>
                    <a:pt x="6544" y="11644"/>
                    <a:pt x="6544" y="11644"/>
                  </a:cubicBezTo>
                  <a:lnTo>
                    <a:pt x="6544" y="11644"/>
                  </a:lnTo>
                  <a:lnTo>
                    <a:pt x="5318" y="19759"/>
                  </a:lnTo>
                  <a:cubicBezTo>
                    <a:pt x="5318" y="19759"/>
                    <a:pt x="5332" y="19783"/>
                    <a:pt x="5362" y="19823"/>
                  </a:cubicBezTo>
                  <a:cubicBezTo>
                    <a:pt x="2110" y="19977"/>
                    <a:pt x="232" y="20448"/>
                    <a:pt x="232" y="20448"/>
                  </a:cubicBezTo>
                  <a:cubicBezTo>
                    <a:pt x="232" y="20448"/>
                    <a:pt x="0" y="24799"/>
                    <a:pt x="10944" y="25311"/>
                  </a:cubicBezTo>
                  <a:cubicBezTo>
                    <a:pt x="11548" y="25339"/>
                    <a:pt x="12113" y="25353"/>
                    <a:pt x="12642" y="25353"/>
                  </a:cubicBezTo>
                  <a:cubicBezTo>
                    <a:pt x="21696" y="25353"/>
                    <a:pt x="20058" y="21427"/>
                    <a:pt x="20058" y="21427"/>
                  </a:cubicBezTo>
                  <a:cubicBezTo>
                    <a:pt x="18491" y="21024"/>
                    <a:pt x="16990" y="20711"/>
                    <a:pt x="15563" y="20472"/>
                  </a:cubicBezTo>
                  <a:lnTo>
                    <a:pt x="14844" y="17088"/>
                  </a:lnTo>
                  <a:lnTo>
                    <a:pt x="14844" y="17088"/>
                  </a:lnTo>
                  <a:lnTo>
                    <a:pt x="15209" y="17221"/>
                  </a:lnTo>
                  <a:cubicBezTo>
                    <a:pt x="15957" y="17482"/>
                    <a:pt x="16662" y="17602"/>
                    <a:pt x="17315" y="17602"/>
                  </a:cubicBezTo>
                  <a:cubicBezTo>
                    <a:pt x="19924" y="17602"/>
                    <a:pt x="21695" y="15692"/>
                    <a:pt x="22057" y="13306"/>
                  </a:cubicBezTo>
                  <a:cubicBezTo>
                    <a:pt x="23937" y="898"/>
                    <a:pt x="17173" y="0"/>
                    <a:pt x="15175"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2"/>
            <p:cNvSpPr/>
            <p:nvPr/>
          </p:nvSpPr>
          <p:spPr>
            <a:xfrm flipH="1">
              <a:off x="7011141" y="3975994"/>
              <a:ext cx="1725005" cy="1221274"/>
            </a:xfrm>
            <a:custGeom>
              <a:rect b="b" l="l" r="r" t="t"/>
              <a:pathLst>
                <a:path extrusionOk="0" h="34597" w="48867">
                  <a:moveTo>
                    <a:pt x="15552" y="0"/>
                  </a:moveTo>
                  <a:cubicBezTo>
                    <a:pt x="13155" y="880"/>
                    <a:pt x="12506" y="1156"/>
                    <a:pt x="11062" y="2210"/>
                  </a:cubicBezTo>
                  <a:cubicBezTo>
                    <a:pt x="8115" y="4362"/>
                    <a:pt x="2474" y="15163"/>
                    <a:pt x="1" y="21665"/>
                  </a:cubicBezTo>
                  <a:cubicBezTo>
                    <a:pt x="1837" y="22661"/>
                    <a:pt x="835" y="25307"/>
                    <a:pt x="851" y="26110"/>
                  </a:cubicBezTo>
                  <a:cubicBezTo>
                    <a:pt x="984" y="32358"/>
                    <a:pt x="9036" y="34596"/>
                    <a:pt x="18520" y="34596"/>
                  </a:cubicBezTo>
                  <a:lnTo>
                    <a:pt x="39575" y="34596"/>
                  </a:lnTo>
                  <a:cubicBezTo>
                    <a:pt x="39065" y="32216"/>
                    <a:pt x="38834" y="27183"/>
                    <a:pt x="38834" y="27183"/>
                  </a:cubicBezTo>
                  <a:lnTo>
                    <a:pt x="38834" y="27183"/>
                  </a:lnTo>
                  <a:lnTo>
                    <a:pt x="39311" y="28092"/>
                  </a:lnTo>
                  <a:cubicBezTo>
                    <a:pt x="40132" y="29808"/>
                    <a:pt x="41762" y="30655"/>
                    <a:pt x="43384" y="30655"/>
                  </a:cubicBezTo>
                  <a:cubicBezTo>
                    <a:pt x="45109" y="30655"/>
                    <a:pt x="46824" y="29699"/>
                    <a:pt x="47553" y="27812"/>
                  </a:cubicBezTo>
                  <a:cubicBezTo>
                    <a:pt x="47565" y="27787"/>
                    <a:pt x="47573" y="27760"/>
                    <a:pt x="47584" y="27733"/>
                  </a:cubicBezTo>
                  <a:cubicBezTo>
                    <a:pt x="48866" y="24287"/>
                    <a:pt x="48646" y="20185"/>
                    <a:pt x="48646" y="20185"/>
                  </a:cubicBezTo>
                  <a:cubicBezTo>
                    <a:pt x="43562" y="18968"/>
                    <a:pt x="43145" y="13046"/>
                    <a:pt x="43145" y="13046"/>
                  </a:cubicBezTo>
                  <a:cubicBezTo>
                    <a:pt x="42520" y="9150"/>
                    <a:pt x="42125" y="8397"/>
                    <a:pt x="42125" y="8397"/>
                  </a:cubicBezTo>
                  <a:cubicBezTo>
                    <a:pt x="41178" y="3625"/>
                    <a:pt x="37450" y="1694"/>
                    <a:pt x="35385" y="978"/>
                  </a:cubicBezTo>
                  <a:lnTo>
                    <a:pt x="35385" y="978"/>
                  </a:lnTo>
                  <a:cubicBezTo>
                    <a:pt x="35385" y="978"/>
                    <a:pt x="36049" y="3107"/>
                    <a:pt x="26122" y="3107"/>
                  </a:cubicBezTo>
                  <a:cubicBezTo>
                    <a:pt x="16193" y="3107"/>
                    <a:pt x="15552" y="0"/>
                    <a:pt x="1555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2"/>
            <p:cNvSpPr/>
            <p:nvPr/>
          </p:nvSpPr>
          <p:spPr>
            <a:xfrm flipH="1">
              <a:off x="6860784" y="3567474"/>
              <a:ext cx="444780" cy="1299781"/>
            </a:xfrm>
            <a:custGeom>
              <a:rect b="b" l="l" r="r" t="t"/>
              <a:pathLst>
                <a:path extrusionOk="0" h="36821" w="12600">
                  <a:moveTo>
                    <a:pt x="6654" y="0"/>
                  </a:moveTo>
                  <a:cubicBezTo>
                    <a:pt x="5372" y="0"/>
                    <a:pt x="5682" y="2125"/>
                    <a:pt x="5382" y="4338"/>
                  </a:cubicBezTo>
                  <a:cubicBezTo>
                    <a:pt x="5121" y="6275"/>
                    <a:pt x="4896" y="8057"/>
                    <a:pt x="4896" y="8057"/>
                  </a:cubicBezTo>
                  <a:cubicBezTo>
                    <a:pt x="4896" y="8057"/>
                    <a:pt x="4171" y="8425"/>
                    <a:pt x="4068" y="10109"/>
                  </a:cubicBezTo>
                  <a:cubicBezTo>
                    <a:pt x="4038" y="10634"/>
                    <a:pt x="4313" y="11143"/>
                    <a:pt x="4719" y="11600"/>
                  </a:cubicBezTo>
                  <a:cubicBezTo>
                    <a:pt x="4052" y="13574"/>
                    <a:pt x="1627" y="20917"/>
                    <a:pt x="0" y="27763"/>
                  </a:cubicBezTo>
                  <a:cubicBezTo>
                    <a:pt x="0" y="27763"/>
                    <a:pt x="2867" y="36820"/>
                    <a:pt x="7376" y="36820"/>
                  </a:cubicBezTo>
                  <a:cubicBezTo>
                    <a:pt x="7488" y="36820"/>
                    <a:pt x="7601" y="36815"/>
                    <a:pt x="7715" y="36803"/>
                  </a:cubicBezTo>
                  <a:cubicBezTo>
                    <a:pt x="9696" y="27995"/>
                    <a:pt x="11449" y="12991"/>
                    <a:pt x="11537" y="12227"/>
                  </a:cubicBezTo>
                  <a:cubicBezTo>
                    <a:pt x="11755" y="11838"/>
                    <a:pt x="11824" y="11525"/>
                    <a:pt x="11824" y="11525"/>
                  </a:cubicBezTo>
                  <a:cubicBezTo>
                    <a:pt x="12599" y="9170"/>
                    <a:pt x="12251" y="7309"/>
                    <a:pt x="12251" y="7309"/>
                  </a:cubicBezTo>
                  <a:cubicBezTo>
                    <a:pt x="12335" y="6100"/>
                    <a:pt x="11566" y="5909"/>
                    <a:pt x="11073" y="5909"/>
                  </a:cubicBezTo>
                  <a:cubicBezTo>
                    <a:pt x="10846" y="5909"/>
                    <a:pt x="10678" y="5949"/>
                    <a:pt x="10678" y="5949"/>
                  </a:cubicBezTo>
                  <a:cubicBezTo>
                    <a:pt x="10487" y="4829"/>
                    <a:pt x="9785" y="4681"/>
                    <a:pt x="9427" y="4681"/>
                  </a:cubicBezTo>
                  <a:cubicBezTo>
                    <a:pt x="9298" y="4681"/>
                    <a:pt x="9214" y="4700"/>
                    <a:pt x="9214" y="4700"/>
                  </a:cubicBezTo>
                  <a:cubicBezTo>
                    <a:pt x="8885" y="4227"/>
                    <a:pt x="8573" y="4073"/>
                    <a:pt x="8306" y="4073"/>
                  </a:cubicBezTo>
                  <a:cubicBezTo>
                    <a:pt x="7812" y="4073"/>
                    <a:pt x="7475" y="4600"/>
                    <a:pt x="7475" y="4600"/>
                  </a:cubicBezTo>
                  <a:cubicBezTo>
                    <a:pt x="7496" y="3244"/>
                    <a:pt x="7499" y="1653"/>
                    <a:pt x="7524" y="1360"/>
                  </a:cubicBezTo>
                  <a:cubicBezTo>
                    <a:pt x="7630" y="71"/>
                    <a:pt x="6784" y="7"/>
                    <a:pt x="6784" y="7"/>
                  </a:cubicBezTo>
                  <a:cubicBezTo>
                    <a:pt x="6739" y="3"/>
                    <a:pt x="6695" y="0"/>
                    <a:pt x="6654" y="0"/>
                  </a:cubicBez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2"/>
            <p:cNvSpPr/>
            <p:nvPr/>
          </p:nvSpPr>
          <p:spPr>
            <a:xfrm flipH="1">
              <a:off x="7900466" y="5140416"/>
              <a:ext cx="35" cy="35"/>
            </a:xfrm>
            <a:custGeom>
              <a:rect b="b" l="l" r="r" t="t"/>
              <a:pathLst>
                <a:path extrusionOk="0" fill="none" h="1" w="1">
                  <a:moveTo>
                    <a:pt x="0" y="0"/>
                  </a:moveTo>
                  <a:close/>
                </a:path>
              </a:pathLst>
            </a:custGeom>
            <a:noFill/>
            <a:ln cap="rnd" cmpd="sng" w="325">
              <a:solidFill>
                <a:srgbClr val="1E1A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2"/>
            <p:cNvSpPr/>
            <p:nvPr/>
          </p:nvSpPr>
          <p:spPr>
            <a:xfrm flipH="1">
              <a:off x="7310660" y="4746122"/>
              <a:ext cx="1489766" cy="451063"/>
            </a:xfrm>
            <a:custGeom>
              <a:rect b="b" l="l" r="r" t="t"/>
              <a:pathLst>
                <a:path extrusionOk="0" h="12778" w="42203">
                  <a:moveTo>
                    <a:pt x="1939" y="1"/>
                  </a:moveTo>
                  <a:cubicBezTo>
                    <a:pt x="1939" y="1"/>
                    <a:pt x="1" y="3587"/>
                    <a:pt x="998" y="7989"/>
                  </a:cubicBezTo>
                  <a:cubicBezTo>
                    <a:pt x="1996" y="12394"/>
                    <a:pt x="9309" y="12778"/>
                    <a:pt x="25326" y="12778"/>
                  </a:cubicBezTo>
                  <a:cubicBezTo>
                    <a:pt x="25326" y="12778"/>
                    <a:pt x="30733" y="12346"/>
                    <a:pt x="31653" y="10719"/>
                  </a:cubicBezTo>
                  <a:cubicBezTo>
                    <a:pt x="31653" y="10719"/>
                    <a:pt x="33312" y="12019"/>
                    <a:pt x="34538" y="12019"/>
                  </a:cubicBezTo>
                  <a:cubicBezTo>
                    <a:pt x="34847" y="12019"/>
                    <a:pt x="35128" y="11937"/>
                    <a:pt x="35348" y="11731"/>
                  </a:cubicBezTo>
                  <a:cubicBezTo>
                    <a:pt x="35348" y="11731"/>
                    <a:pt x="35873" y="12025"/>
                    <a:pt x="36539" y="12025"/>
                  </a:cubicBezTo>
                  <a:cubicBezTo>
                    <a:pt x="36889" y="12025"/>
                    <a:pt x="37277" y="11944"/>
                    <a:pt x="37649" y="11697"/>
                  </a:cubicBezTo>
                  <a:cubicBezTo>
                    <a:pt x="37649" y="11697"/>
                    <a:pt x="38051" y="11995"/>
                    <a:pt x="38614" y="11995"/>
                  </a:cubicBezTo>
                  <a:cubicBezTo>
                    <a:pt x="38947" y="11995"/>
                    <a:pt x="39335" y="11891"/>
                    <a:pt x="39730" y="11561"/>
                  </a:cubicBezTo>
                  <a:cubicBezTo>
                    <a:pt x="39730" y="11561"/>
                    <a:pt x="40181" y="11759"/>
                    <a:pt x="40673" y="11759"/>
                  </a:cubicBezTo>
                  <a:cubicBezTo>
                    <a:pt x="41141" y="11759"/>
                    <a:pt x="41645" y="11579"/>
                    <a:pt x="41828" y="10878"/>
                  </a:cubicBezTo>
                  <a:cubicBezTo>
                    <a:pt x="42203" y="9442"/>
                    <a:pt x="36977" y="7147"/>
                    <a:pt x="35037" y="6019"/>
                  </a:cubicBezTo>
                  <a:cubicBezTo>
                    <a:pt x="34191" y="5527"/>
                    <a:pt x="33336" y="5394"/>
                    <a:pt x="32545" y="5394"/>
                  </a:cubicBezTo>
                  <a:cubicBezTo>
                    <a:pt x="31607" y="5394"/>
                    <a:pt x="30758" y="5582"/>
                    <a:pt x="30118" y="5582"/>
                  </a:cubicBezTo>
                  <a:cubicBezTo>
                    <a:pt x="30058" y="5582"/>
                    <a:pt x="30001" y="5580"/>
                    <a:pt x="29945" y="5576"/>
                  </a:cubicBezTo>
                  <a:cubicBezTo>
                    <a:pt x="28912" y="5513"/>
                    <a:pt x="24784" y="5368"/>
                    <a:pt x="23044" y="5336"/>
                  </a:cubicBezTo>
                  <a:lnTo>
                    <a:pt x="14290" y="2485"/>
                  </a:lnTo>
                  <a:lnTo>
                    <a:pt x="1939" y="1"/>
                  </a:lnTo>
                  <a:close/>
                </a:path>
              </a:pathLst>
            </a:custGeom>
            <a:solidFill>
              <a:srgbClr val="C4634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2"/>
            <p:cNvSpPr/>
            <p:nvPr/>
          </p:nvSpPr>
          <p:spPr>
            <a:xfrm flipH="1">
              <a:off x="7984018" y="4931691"/>
              <a:ext cx="123691" cy="268457"/>
            </a:xfrm>
            <a:custGeom>
              <a:rect b="b" l="l" r="r" t="t"/>
              <a:pathLst>
                <a:path extrusionOk="0" h="7605" w="3504">
                  <a:moveTo>
                    <a:pt x="3417" y="1"/>
                  </a:moveTo>
                  <a:cubicBezTo>
                    <a:pt x="3415" y="1"/>
                    <a:pt x="3413" y="1"/>
                    <a:pt x="3411" y="1"/>
                  </a:cubicBezTo>
                  <a:cubicBezTo>
                    <a:pt x="3356" y="7"/>
                    <a:pt x="2044" y="155"/>
                    <a:pt x="1122" y="1454"/>
                  </a:cubicBezTo>
                  <a:cubicBezTo>
                    <a:pt x="163" y="2807"/>
                    <a:pt x="0" y="4854"/>
                    <a:pt x="640" y="7545"/>
                  </a:cubicBezTo>
                  <a:cubicBezTo>
                    <a:pt x="649" y="7580"/>
                    <a:pt x="681" y="7604"/>
                    <a:pt x="717" y="7604"/>
                  </a:cubicBezTo>
                  <a:cubicBezTo>
                    <a:pt x="723" y="7604"/>
                    <a:pt x="730" y="7604"/>
                    <a:pt x="736" y="7603"/>
                  </a:cubicBezTo>
                  <a:cubicBezTo>
                    <a:pt x="778" y="7591"/>
                    <a:pt x="805" y="7549"/>
                    <a:pt x="794" y="7507"/>
                  </a:cubicBezTo>
                  <a:cubicBezTo>
                    <a:pt x="164" y="4867"/>
                    <a:pt x="318" y="2862"/>
                    <a:pt x="1251" y="1547"/>
                  </a:cubicBezTo>
                  <a:cubicBezTo>
                    <a:pt x="2129" y="308"/>
                    <a:pt x="3415" y="161"/>
                    <a:pt x="3427" y="160"/>
                  </a:cubicBezTo>
                  <a:cubicBezTo>
                    <a:pt x="3472" y="154"/>
                    <a:pt x="3503" y="114"/>
                    <a:pt x="3497" y="72"/>
                  </a:cubicBezTo>
                  <a:cubicBezTo>
                    <a:pt x="3493" y="30"/>
                    <a:pt x="3457" y="1"/>
                    <a:pt x="34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2"/>
            <p:cNvSpPr/>
            <p:nvPr/>
          </p:nvSpPr>
          <p:spPr>
            <a:xfrm flipH="1">
              <a:off x="6801876" y="4085669"/>
              <a:ext cx="35" cy="35"/>
            </a:xfrm>
            <a:custGeom>
              <a:rect b="b" l="l" r="r" t="t"/>
              <a:pathLst>
                <a:path extrusionOk="0" fill="none" h="1" w="1">
                  <a:moveTo>
                    <a:pt x="1" y="0"/>
                  </a:moveTo>
                  <a:close/>
                </a:path>
              </a:pathLst>
            </a:custGeom>
            <a:noFill/>
            <a:ln cap="rnd" cmpd="sng" w="325">
              <a:solidFill>
                <a:srgbClr val="1E1A3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2"/>
            <p:cNvSpPr/>
            <p:nvPr/>
          </p:nvSpPr>
          <p:spPr>
            <a:xfrm flipH="1">
              <a:off x="7404009" y="3517419"/>
              <a:ext cx="356106" cy="121114"/>
            </a:xfrm>
            <a:custGeom>
              <a:rect b="b" l="l" r="r" t="t"/>
              <a:pathLst>
                <a:path extrusionOk="0" h="3431" w="10088">
                  <a:moveTo>
                    <a:pt x="9285" y="1"/>
                  </a:moveTo>
                  <a:cubicBezTo>
                    <a:pt x="8531" y="1"/>
                    <a:pt x="7682" y="328"/>
                    <a:pt x="6825" y="1301"/>
                  </a:cubicBezTo>
                  <a:cubicBezTo>
                    <a:pt x="6825" y="1301"/>
                    <a:pt x="7525" y="2904"/>
                    <a:pt x="9230" y="3115"/>
                  </a:cubicBezTo>
                  <a:cubicBezTo>
                    <a:pt x="9230" y="3115"/>
                    <a:pt x="9800" y="2984"/>
                    <a:pt x="10030" y="2932"/>
                  </a:cubicBezTo>
                  <a:cubicBezTo>
                    <a:pt x="10088" y="1854"/>
                    <a:pt x="10039" y="954"/>
                    <a:pt x="9956" y="86"/>
                  </a:cubicBezTo>
                  <a:cubicBezTo>
                    <a:pt x="9743" y="32"/>
                    <a:pt x="9519" y="1"/>
                    <a:pt x="9285" y="1"/>
                  </a:cubicBezTo>
                  <a:close/>
                  <a:moveTo>
                    <a:pt x="2504" y="372"/>
                  </a:moveTo>
                  <a:cubicBezTo>
                    <a:pt x="1727" y="372"/>
                    <a:pt x="856" y="715"/>
                    <a:pt x="0" y="1756"/>
                  </a:cubicBezTo>
                  <a:cubicBezTo>
                    <a:pt x="0" y="1756"/>
                    <a:pt x="774" y="3369"/>
                    <a:pt x="2497" y="3429"/>
                  </a:cubicBezTo>
                  <a:cubicBezTo>
                    <a:pt x="2524" y="3430"/>
                    <a:pt x="2552" y="3430"/>
                    <a:pt x="2579" y="3430"/>
                  </a:cubicBezTo>
                  <a:cubicBezTo>
                    <a:pt x="4241" y="3430"/>
                    <a:pt x="5148" y="1653"/>
                    <a:pt x="5148" y="1653"/>
                  </a:cubicBezTo>
                  <a:cubicBezTo>
                    <a:pt x="5148" y="1653"/>
                    <a:pt x="4003" y="372"/>
                    <a:pt x="2504" y="3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2"/>
            <p:cNvSpPr/>
            <p:nvPr/>
          </p:nvSpPr>
          <p:spPr>
            <a:xfrm flipH="1">
              <a:off x="7488061" y="3716790"/>
              <a:ext cx="137388" cy="59516"/>
            </a:xfrm>
            <a:custGeom>
              <a:rect b="b" l="l" r="r" t="t"/>
              <a:pathLst>
                <a:path extrusionOk="0" h="1686" w="3892">
                  <a:moveTo>
                    <a:pt x="698" y="1"/>
                  </a:moveTo>
                  <a:cubicBezTo>
                    <a:pt x="460" y="1"/>
                    <a:pt x="225" y="12"/>
                    <a:pt x="1" y="37"/>
                  </a:cubicBezTo>
                  <a:cubicBezTo>
                    <a:pt x="1" y="37"/>
                    <a:pt x="716" y="1685"/>
                    <a:pt x="1962" y="1685"/>
                  </a:cubicBezTo>
                  <a:cubicBezTo>
                    <a:pt x="2508" y="1685"/>
                    <a:pt x="3157" y="1369"/>
                    <a:pt x="3891" y="459"/>
                  </a:cubicBezTo>
                  <a:cubicBezTo>
                    <a:pt x="3891" y="458"/>
                    <a:pt x="2229" y="1"/>
                    <a:pt x="6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2"/>
            <p:cNvSpPr/>
            <p:nvPr/>
          </p:nvSpPr>
          <p:spPr>
            <a:xfrm flipH="1">
              <a:off x="6870329" y="3010978"/>
              <a:ext cx="1870547" cy="2160113"/>
            </a:xfrm>
            <a:custGeom>
              <a:rect b="b" l="l" r="r" t="t"/>
              <a:pathLst>
                <a:path extrusionOk="0" h="61193" w="52990">
                  <a:moveTo>
                    <a:pt x="36393" y="11877"/>
                  </a:moveTo>
                  <a:cubicBezTo>
                    <a:pt x="36157" y="11880"/>
                    <a:pt x="35954" y="11901"/>
                    <a:pt x="35700" y="12030"/>
                  </a:cubicBezTo>
                  <a:cubicBezTo>
                    <a:pt x="35500" y="12131"/>
                    <a:pt x="35369" y="12419"/>
                    <a:pt x="35390" y="12760"/>
                  </a:cubicBezTo>
                  <a:cubicBezTo>
                    <a:pt x="35417" y="13181"/>
                    <a:pt x="35665" y="13521"/>
                    <a:pt x="35946" y="13521"/>
                  </a:cubicBezTo>
                  <a:cubicBezTo>
                    <a:pt x="35946" y="13521"/>
                    <a:pt x="35947" y="13521"/>
                    <a:pt x="35947" y="13521"/>
                  </a:cubicBezTo>
                  <a:lnTo>
                    <a:pt x="36046" y="13521"/>
                  </a:lnTo>
                  <a:cubicBezTo>
                    <a:pt x="36165" y="13521"/>
                    <a:pt x="36351" y="13483"/>
                    <a:pt x="36506" y="13475"/>
                  </a:cubicBezTo>
                  <a:cubicBezTo>
                    <a:pt x="36638" y="13458"/>
                    <a:pt x="36772" y="13453"/>
                    <a:pt x="36908" y="13453"/>
                  </a:cubicBezTo>
                  <a:cubicBezTo>
                    <a:pt x="36937" y="13453"/>
                    <a:pt x="36967" y="13453"/>
                    <a:pt x="36997" y="13454"/>
                  </a:cubicBezTo>
                  <a:cubicBezTo>
                    <a:pt x="37001" y="13453"/>
                    <a:pt x="37006" y="13453"/>
                    <a:pt x="37010" y="13453"/>
                  </a:cubicBezTo>
                  <a:cubicBezTo>
                    <a:pt x="37174" y="13453"/>
                    <a:pt x="37338" y="13479"/>
                    <a:pt x="37512" y="13493"/>
                  </a:cubicBezTo>
                  <a:cubicBezTo>
                    <a:pt x="37552" y="13495"/>
                    <a:pt x="37591" y="13497"/>
                    <a:pt x="37631" y="13502"/>
                  </a:cubicBezTo>
                  <a:cubicBezTo>
                    <a:pt x="37549" y="13021"/>
                    <a:pt x="37448" y="12574"/>
                    <a:pt x="37328" y="12158"/>
                  </a:cubicBezTo>
                  <a:cubicBezTo>
                    <a:pt x="37245" y="12109"/>
                    <a:pt x="37160" y="12068"/>
                    <a:pt x="37075" y="12032"/>
                  </a:cubicBezTo>
                  <a:cubicBezTo>
                    <a:pt x="36851" y="11937"/>
                    <a:pt x="36621" y="11885"/>
                    <a:pt x="36393" y="11877"/>
                  </a:cubicBezTo>
                  <a:close/>
                  <a:moveTo>
                    <a:pt x="21962" y="14312"/>
                  </a:moveTo>
                  <a:cubicBezTo>
                    <a:pt x="21839" y="14312"/>
                    <a:pt x="21711" y="14337"/>
                    <a:pt x="21593" y="14407"/>
                  </a:cubicBezTo>
                  <a:cubicBezTo>
                    <a:pt x="21258" y="14604"/>
                    <a:pt x="21102" y="15088"/>
                    <a:pt x="21129" y="15849"/>
                  </a:cubicBezTo>
                  <a:cubicBezTo>
                    <a:pt x="21130" y="15891"/>
                    <a:pt x="21166" y="15924"/>
                    <a:pt x="21208" y="15924"/>
                  </a:cubicBezTo>
                  <a:lnTo>
                    <a:pt x="21212" y="15924"/>
                  </a:lnTo>
                  <a:cubicBezTo>
                    <a:pt x="21255" y="15922"/>
                    <a:pt x="21289" y="15886"/>
                    <a:pt x="21289" y="15842"/>
                  </a:cubicBezTo>
                  <a:cubicBezTo>
                    <a:pt x="21263" y="15155"/>
                    <a:pt x="21396" y="14706"/>
                    <a:pt x="21672" y="14544"/>
                  </a:cubicBezTo>
                  <a:cubicBezTo>
                    <a:pt x="21762" y="14491"/>
                    <a:pt x="21861" y="14472"/>
                    <a:pt x="21958" y="14472"/>
                  </a:cubicBezTo>
                  <a:cubicBezTo>
                    <a:pt x="22229" y="14472"/>
                    <a:pt x="22485" y="14623"/>
                    <a:pt x="22488" y="14625"/>
                  </a:cubicBezTo>
                  <a:cubicBezTo>
                    <a:pt x="22501" y="14633"/>
                    <a:pt x="22516" y="14636"/>
                    <a:pt x="22530" y="14636"/>
                  </a:cubicBezTo>
                  <a:cubicBezTo>
                    <a:pt x="22557" y="14636"/>
                    <a:pt x="22584" y="14622"/>
                    <a:pt x="22599" y="14598"/>
                  </a:cubicBezTo>
                  <a:cubicBezTo>
                    <a:pt x="22621" y="14561"/>
                    <a:pt x="22609" y="14510"/>
                    <a:pt x="22572" y="14488"/>
                  </a:cubicBezTo>
                  <a:cubicBezTo>
                    <a:pt x="22556" y="14478"/>
                    <a:pt x="22275" y="14312"/>
                    <a:pt x="21962" y="14312"/>
                  </a:cubicBezTo>
                  <a:close/>
                  <a:moveTo>
                    <a:pt x="22360" y="15391"/>
                  </a:moveTo>
                  <a:cubicBezTo>
                    <a:pt x="22341" y="15391"/>
                    <a:pt x="22322" y="15398"/>
                    <a:pt x="22306" y="15412"/>
                  </a:cubicBezTo>
                  <a:cubicBezTo>
                    <a:pt x="22273" y="15441"/>
                    <a:pt x="22271" y="15491"/>
                    <a:pt x="22299" y="15525"/>
                  </a:cubicBezTo>
                  <a:cubicBezTo>
                    <a:pt x="22344" y="15574"/>
                    <a:pt x="22455" y="15730"/>
                    <a:pt x="22429" y="15843"/>
                  </a:cubicBezTo>
                  <a:cubicBezTo>
                    <a:pt x="22416" y="15895"/>
                    <a:pt x="22372" y="15938"/>
                    <a:pt x="22296" y="15972"/>
                  </a:cubicBezTo>
                  <a:cubicBezTo>
                    <a:pt x="22068" y="16068"/>
                    <a:pt x="21949" y="16168"/>
                    <a:pt x="21923" y="16292"/>
                  </a:cubicBezTo>
                  <a:cubicBezTo>
                    <a:pt x="21891" y="16440"/>
                    <a:pt x="22010" y="16570"/>
                    <a:pt x="22114" y="16681"/>
                  </a:cubicBezTo>
                  <a:cubicBezTo>
                    <a:pt x="22259" y="16836"/>
                    <a:pt x="22282" y="16884"/>
                    <a:pt x="22231" y="16940"/>
                  </a:cubicBezTo>
                  <a:cubicBezTo>
                    <a:pt x="22200" y="16971"/>
                    <a:pt x="22203" y="17022"/>
                    <a:pt x="22234" y="17053"/>
                  </a:cubicBezTo>
                  <a:cubicBezTo>
                    <a:pt x="22251" y="17067"/>
                    <a:pt x="22269" y="17074"/>
                    <a:pt x="22289" y="17074"/>
                  </a:cubicBezTo>
                  <a:cubicBezTo>
                    <a:pt x="22310" y="17074"/>
                    <a:pt x="22331" y="17064"/>
                    <a:pt x="22347" y="17048"/>
                  </a:cubicBezTo>
                  <a:cubicBezTo>
                    <a:pt x="22514" y="16873"/>
                    <a:pt x="22351" y="16700"/>
                    <a:pt x="22232" y="16573"/>
                  </a:cubicBezTo>
                  <a:cubicBezTo>
                    <a:pt x="22149" y="16484"/>
                    <a:pt x="22064" y="16393"/>
                    <a:pt x="22081" y="16324"/>
                  </a:cubicBezTo>
                  <a:cubicBezTo>
                    <a:pt x="22089" y="16287"/>
                    <a:pt x="22135" y="16211"/>
                    <a:pt x="22360" y="16118"/>
                  </a:cubicBezTo>
                  <a:cubicBezTo>
                    <a:pt x="22487" y="16064"/>
                    <a:pt x="22563" y="15983"/>
                    <a:pt x="22586" y="15877"/>
                  </a:cubicBezTo>
                  <a:cubicBezTo>
                    <a:pt x="22634" y="15662"/>
                    <a:pt x="22443" y="15441"/>
                    <a:pt x="22419" y="15417"/>
                  </a:cubicBezTo>
                  <a:cubicBezTo>
                    <a:pt x="22403" y="15400"/>
                    <a:pt x="22382" y="15391"/>
                    <a:pt x="22360" y="15391"/>
                  </a:cubicBezTo>
                  <a:close/>
                  <a:moveTo>
                    <a:pt x="30323" y="14258"/>
                  </a:moveTo>
                  <a:cubicBezTo>
                    <a:pt x="30308" y="14258"/>
                    <a:pt x="30292" y="14258"/>
                    <a:pt x="30277" y="14259"/>
                  </a:cubicBezTo>
                  <a:cubicBezTo>
                    <a:pt x="29693" y="14261"/>
                    <a:pt x="29134" y="14493"/>
                    <a:pt x="28692" y="14820"/>
                  </a:cubicBezTo>
                  <a:cubicBezTo>
                    <a:pt x="28245" y="15146"/>
                    <a:pt x="27896" y="15562"/>
                    <a:pt x="27630" y="16019"/>
                  </a:cubicBezTo>
                  <a:cubicBezTo>
                    <a:pt x="27596" y="16075"/>
                    <a:pt x="27616" y="16149"/>
                    <a:pt x="27674" y="16183"/>
                  </a:cubicBezTo>
                  <a:cubicBezTo>
                    <a:pt x="27693" y="16194"/>
                    <a:pt x="27714" y="16199"/>
                    <a:pt x="27735" y="16199"/>
                  </a:cubicBezTo>
                  <a:cubicBezTo>
                    <a:pt x="27764" y="16199"/>
                    <a:pt x="27792" y="16189"/>
                    <a:pt x="27814" y="16170"/>
                  </a:cubicBezTo>
                  <a:cubicBezTo>
                    <a:pt x="28203" y="15839"/>
                    <a:pt x="28589" y="15525"/>
                    <a:pt x="29001" y="15291"/>
                  </a:cubicBezTo>
                  <a:cubicBezTo>
                    <a:pt x="29411" y="15054"/>
                    <a:pt x="29848" y="14902"/>
                    <a:pt x="30291" y="14894"/>
                  </a:cubicBezTo>
                  <a:cubicBezTo>
                    <a:pt x="30319" y="14891"/>
                    <a:pt x="30348" y="14891"/>
                    <a:pt x="30376" y="14891"/>
                  </a:cubicBezTo>
                  <a:cubicBezTo>
                    <a:pt x="29840" y="15272"/>
                    <a:pt x="29548" y="15963"/>
                    <a:pt x="29746" y="16679"/>
                  </a:cubicBezTo>
                  <a:cubicBezTo>
                    <a:pt x="29885" y="17180"/>
                    <a:pt x="30266" y="17583"/>
                    <a:pt x="30741" y="17763"/>
                  </a:cubicBezTo>
                  <a:cubicBezTo>
                    <a:pt x="32055" y="17464"/>
                    <a:pt x="32710" y="16384"/>
                    <a:pt x="32846" y="16132"/>
                  </a:cubicBezTo>
                  <a:cubicBezTo>
                    <a:pt x="32851" y="16132"/>
                    <a:pt x="32856" y="16133"/>
                    <a:pt x="32862" y="16133"/>
                  </a:cubicBezTo>
                  <a:cubicBezTo>
                    <a:pt x="32894" y="16133"/>
                    <a:pt x="32925" y="16121"/>
                    <a:pt x="32949" y="16096"/>
                  </a:cubicBezTo>
                  <a:cubicBezTo>
                    <a:pt x="32986" y="16057"/>
                    <a:pt x="32992" y="16000"/>
                    <a:pt x="32968" y="15956"/>
                  </a:cubicBezTo>
                  <a:cubicBezTo>
                    <a:pt x="32705" y="15481"/>
                    <a:pt x="32335" y="15082"/>
                    <a:pt x="31880" y="14766"/>
                  </a:cubicBezTo>
                  <a:cubicBezTo>
                    <a:pt x="31440" y="14459"/>
                    <a:pt x="30893" y="14258"/>
                    <a:pt x="30323" y="14258"/>
                  </a:cubicBezTo>
                  <a:close/>
                  <a:moveTo>
                    <a:pt x="34021" y="17944"/>
                  </a:moveTo>
                  <a:cubicBezTo>
                    <a:pt x="33994" y="17944"/>
                    <a:pt x="33963" y="17946"/>
                    <a:pt x="33927" y="17953"/>
                  </a:cubicBezTo>
                  <a:cubicBezTo>
                    <a:pt x="33795" y="17975"/>
                    <a:pt x="33708" y="18094"/>
                    <a:pt x="33698" y="18107"/>
                  </a:cubicBezTo>
                  <a:cubicBezTo>
                    <a:pt x="33672" y="18142"/>
                    <a:pt x="33679" y="18192"/>
                    <a:pt x="33718" y="18219"/>
                  </a:cubicBezTo>
                  <a:cubicBezTo>
                    <a:pt x="33732" y="18228"/>
                    <a:pt x="33747" y="18233"/>
                    <a:pt x="33763" y="18233"/>
                  </a:cubicBezTo>
                  <a:cubicBezTo>
                    <a:pt x="33788" y="18233"/>
                    <a:pt x="33812" y="18220"/>
                    <a:pt x="33828" y="18199"/>
                  </a:cubicBezTo>
                  <a:cubicBezTo>
                    <a:pt x="33845" y="18177"/>
                    <a:pt x="33897" y="18119"/>
                    <a:pt x="33954" y="18110"/>
                  </a:cubicBezTo>
                  <a:cubicBezTo>
                    <a:pt x="33980" y="18105"/>
                    <a:pt x="34002" y="18103"/>
                    <a:pt x="34021" y="18103"/>
                  </a:cubicBezTo>
                  <a:cubicBezTo>
                    <a:pt x="34058" y="18103"/>
                    <a:pt x="34078" y="18110"/>
                    <a:pt x="34078" y="18110"/>
                  </a:cubicBezTo>
                  <a:cubicBezTo>
                    <a:pt x="34086" y="18112"/>
                    <a:pt x="34095" y="18114"/>
                    <a:pt x="34103" y="18114"/>
                  </a:cubicBezTo>
                  <a:cubicBezTo>
                    <a:pt x="34136" y="18114"/>
                    <a:pt x="34168" y="18093"/>
                    <a:pt x="34179" y="18060"/>
                  </a:cubicBezTo>
                  <a:cubicBezTo>
                    <a:pt x="34193" y="18020"/>
                    <a:pt x="34172" y="17975"/>
                    <a:pt x="34131" y="17960"/>
                  </a:cubicBezTo>
                  <a:cubicBezTo>
                    <a:pt x="34125" y="17958"/>
                    <a:pt x="34087" y="17944"/>
                    <a:pt x="34021" y="17944"/>
                  </a:cubicBezTo>
                  <a:close/>
                  <a:moveTo>
                    <a:pt x="33355" y="17163"/>
                  </a:moveTo>
                  <a:cubicBezTo>
                    <a:pt x="33341" y="17163"/>
                    <a:pt x="33326" y="17167"/>
                    <a:pt x="33312" y="17176"/>
                  </a:cubicBezTo>
                  <a:cubicBezTo>
                    <a:pt x="33302" y="17183"/>
                    <a:pt x="33071" y="17337"/>
                    <a:pt x="33015" y="17627"/>
                  </a:cubicBezTo>
                  <a:cubicBezTo>
                    <a:pt x="32975" y="17838"/>
                    <a:pt x="33034" y="18060"/>
                    <a:pt x="33196" y="18289"/>
                  </a:cubicBezTo>
                  <a:cubicBezTo>
                    <a:pt x="33211" y="18312"/>
                    <a:pt x="33237" y="18322"/>
                    <a:pt x="33261" y="18322"/>
                  </a:cubicBezTo>
                  <a:cubicBezTo>
                    <a:pt x="33276" y="18322"/>
                    <a:pt x="33293" y="18316"/>
                    <a:pt x="33306" y="18308"/>
                  </a:cubicBezTo>
                  <a:cubicBezTo>
                    <a:pt x="33341" y="18284"/>
                    <a:pt x="33350" y="18234"/>
                    <a:pt x="33324" y="18197"/>
                  </a:cubicBezTo>
                  <a:cubicBezTo>
                    <a:pt x="33190" y="18006"/>
                    <a:pt x="33139" y="17824"/>
                    <a:pt x="33170" y="17660"/>
                  </a:cubicBezTo>
                  <a:cubicBezTo>
                    <a:pt x="33213" y="17435"/>
                    <a:pt x="33397" y="17309"/>
                    <a:pt x="33399" y="17309"/>
                  </a:cubicBezTo>
                  <a:cubicBezTo>
                    <a:pt x="33436" y="17285"/>
                    <a:pt x="33445" y="17235"/>
                    <a:pt x="33422" y="17200"/>
                  </a:cubicBezTo>
                  <a:cubicBezTo>
                    <a:pt x="33406" y="17176"/>
                    <a:pt x="33381" y="17163"/>
                    <a:pt x="33355" y="17163"/>
                  </a:cubicBezTo>
                  <a:close/>
                  <a:moveTo>
                    <a:pt x="37067" y="13900"/>
                  </a:moveTo>
                  <a:cubicBezTo>
                    <a:pt x="36223" y="13900"/>
                    <a:pt x="35390" y="14297"/>
                    <a:pt x="34585" y="15081"/>
                  </a:cubicBezTo>
                  <a:cubicBezTo>
                    <a:pt x="34584" y="15068"/>
                    <a:pt x="34579" y="15058"/>
                    <a:pt x="34578" y="15045"/>
                  </a:cubicBezTo>
                  <a:cubicBezTo>
                    <a:pt x="34572" y="15008"/>
                    <a:pt x="34538" y="14980"/>
                    <a:pt x="34501" y="14980"/>
                  </a:cubicBezTo>
                  <a:cubicBezTo>
                    <a:pt x="34496" y="14980"/>
                    <a:pt x="34491" y="14980"/>
                    <a:pt x="34486" y="14981"/>
                  </a:cubicBezTo>
                  <a:cubicBezTo>
                    <a:pt x="34443" y="14989"/>
                    <a:pt x="34414" y="15031"/>
                    <a:pt x="34422" y="15073"/>
                  </a:cubicBezTo>
                  <a:cubicBezTo>
                    <a:pt x="34456" y="15257"/>
                    <a:pt x="34493" y="15427"/>
                    <a:pt x="34534" y="15583"/>
                  </a:cubicBezTo>
                  <a:cubicBezTo>
                    <a:pt x="34535" y="15603"/>
                    <a:pt x="34540" y="15622"/>
                    <a:pt x="34541" y="15641"/>
                  </a:cubicBezTo>
                  <a:cubicBezTo>
                    <a:pt x="34543" y="15652"/>
                    <a:pt x="34547" y="15672"/>
                    <a:pt x="34552" y="15690"/>
                  </a:cubicBezTo>
                  <a:cubicBezTo>
                    <a:pt x="34559" y="15703"/>
                    <a:pt x="34567" y="15714"/>
                    <a:pt x="34574" y="15726"/>
                  </a:cubicBezTo>
                  <a:cubicBezTo>
                    <a:pt x="34895" y="16832"/>
                    <a:pt x="35379" y="17197"/>
                    <a:pt x="35404" y="17215"/>
                  </a:cubicBezTo>
                  <a:cubicBezTo>
                    <a:pt x="35414" y="17224"/>
                    <a:pt x="35735" y="17491"/>
                    <a:pt x="35604" y="17820"/>
                  </a:cubicBezTo>
                  <a:cubicBezTo>
                    <a:pt x="35529" y="18012"/>
                    <a:pt x="35439" y="18030"/>
                    <a:pt x="35292" y="18063"/>
                  </a:cubicBezTo>
                  <a:cubicBezTo>
                    <a:pt x="35186" y="18086"/>
                    <a:pt x="35055" y="18114"/>
                    <a:pt x="34909" y="18219"/>
                  </a:cubicBezTo>
                  <a:cubicBezTo>
                    <a:pt x="34874" y="18243"/>
                    <a:pt x="34865" y="18293"/>
                    <a:pt x="34892" y="18329"/>
                  </a:cubicBezTo>
                  <a:cubicBezTo>
                    <a:pt x="34908" y="18350"/>
                    <a:pt x="34932" y="18363"/>
                    <a:pt x="34957" y="18363"/>
                  </a:cubicBezTo>
                  <a:cubicBezTo>
                    <a:pt x="34973" y="18363"/>
                    <a:pt x="34988" y="18357"/>
                    <a:pt x="35002" y="18349"/>
                  </a:cubicBezTo>
                  <a:cubicBezTo>
                    <a:pt x="35123" y="18264"/>
                    <a:pt x="35227" y="18241"/>
                    <a:pt x="35328" y="18220"/>
                  </a:cubicBezTo>
                  <a:cubicBezTo>
                    <a:pt x="35483" y="18186"/>
                    <a:pt x="35645" y="18151"/>
                    <a:pt x="35755" y="17880"/>
                  </a:cubicBezTo>
                  <a:cubicBezTo>
                    <a:pt x="35929" y="17443"/>
                    <a:pt x="35522" y="17104"/>
                    <a:pt x="35505" y="17090"/>
                  </a:cubicBezTo>
                  <a:cubicBezTo>
                    <a:pt x="35497" y="17084"/>
                    <a:pt x="35076" y="16761"/>
                    <a:pt x="34769" y="15811"/>
                  </a:cubicBezTo>
                  <a:cubicBezTo>
                    <a:pt x="35434" y="15081"/>
                    <a:pt x="36103" y="14663"/>
                    <a:pt x="36767" y="14563"/>
                  </a:cubicBezTo>
                  <a:lnTo>
                    <a:pt x="36767" y="14563"/>
                  </a:lnTo>
                  <a:cubicBezTo>
                    <a:pt x="36311" y="14873"/>
                    <a:pt x="36028" y="15447"/>
                    <a:pt x="36082" y="16082"/>
                  </a:cubicBezTo>
                  <a:cubicBezTo>
                    <a:pt x="36133" y="16709"/>
                    <a:pt x="36498" y="17228"/>
                    <a:pt x="36989" y="17463"/>
                  </a:cubicBezTo>
                  <a:cubicBezTo>
                    <a:pt x="37037" y="17459"/>
                    <a:pt x="37085" y="17456"/>
                    <a:pt x="37134" y="17450"/>
                  </a:cubicBezTo>
                  <a:cubicBezTo>
                    <a:pt x="37376" y="17419"/>
                    <a:pt x="37604" y="17358"/>
                    <a:pt x="37814" y="17281"/>
                  </a:cubicBezTo>
                  <a:cubicBezTo>
                    <a:pt x="37873" y="16037"/>
                    <a:pt x="37829" y="14940"/>
                    <a:pt x="37702" y="13976"/>
                  </a:cubicBezTo>
                  <a:cubicBezTo>
                    <a:pt x="37549" y="13940"/>
                    <a:pt x="37392" y="13913"/>
                    <a:pt x="37228" y="13905"/>
                  </a:cubicBezTo>
                  <a:cubicBezTo>
                    <a:pt x="37174" y="13902"/>
                    <a:pt x="37120" y="13900"/>
                    <a:pt x="37067" y="13900"/>
                  </a:cubicBezTo>
                  <a:close/>
                  <a:moveTo>
                    <a:pt x="21458" y="0"/>
                  </a:moveTo>
                  <a:cubicBezTo>
                    <a:pt x="18487" y="0"/>
                    <a:pt x="16077" y="2104"/>
                    <a:pt x="16077" y="4696"/>
                  </a:cubicBezTo>
                  <a:cubicBezTo>
                    <a:pt x="16071" y="6890"/>
                    <a:pt x="17803" y="8737"/>
                    <a:pt x="20140" y="9249"/>
                  </a:cubicBezTo>
                  <a:cubicBezTo>
                    <a:pt x="19857" y="9833"/>
                    <a:pt x="19588" y="10495"/>
                    <a:pt x="19352" y="11241"/>
                  </a:cubicBezTo>
                  <a:cubicBezTo>
                    <a:pt x="17907" y="15781"/>
                    <a:pt x="18929" y="18530"/>
                    <a:pt x="18940" y="18558"/>
                  </a:cubicBezTo>
                  <a:cubicBezTo>
                    <a:pt x="18954" y="18593"/>
                    <a:pt x="18940" y="18630"/>
                    <a:pt x="18912" y="18651"/>
                  </a:cubicBezTo>
                  <a:cubicBezTo>
                    <a:pt x="19452" y="20011"/>
                    <a:pt x="20437" y="20963"/>
                    <a:pt x="21869" y="21242"/>
                  </a:cubicBezTo>
                  <a:lnTo>
                    <a:pt x="21996" y="18613"/>
                  </a:lnTo>
                  <a:lnTo>
                    <a:pt x="21999" y="18613"/>
                  </a:lnTo>
                  <a:cubicBezTo>
                    <a:pt x="22006" y="18613"/>
                    <a:pt x="22013" y="18613"/>
                    <a:pt x="22020" y="18610"/>
                  </a:cubicBezTo>
                  <a:lnTo>
                    <a:pt x="22927" y="18357"/>
                  </a:lnTo>
                  <a:cubicBezTo>
                    <a:pt x="22969" y="18346"/>
                    <a:pt x="22995" y="18301"/>
                    <a:pt x="22982" y="18260"/>
                  </a:cubicBezTo>
                  <a:cubicBezTo>
                    <a:pt x="22972" y="18226"/>
                    <a:pt x="22940" y="18202"/>
                    <a:pt x="22906" y="18202"/>
                  </a:cubicBezTo>
                  <a:cubicBezTo>
                    <a:pt x="22899" y="18202"/>
                    <a:pt x="22892" y="18204"/>
                    <a:pt x="22885" y="18206"/>
                  </a:cubicBezTo>
                  <a:lnTo>
                    <a:pt x="21978" y="18458"/>
                  </a:lnTo>
                  <a:cubicBezTo>
                    <a:pt x="21937" y="18469"/>
                    <a:pt x="21914" y="18510"/>
                    <a:pt x="21921" y="18550"/>
                  </a:cubicBezTo>
                  <a:cubicBezTo>
                    <a:pt x="21862" y="18559"/>
                    <a:pt x="21772" y="18569"/>
                    <a:pt x="21663" y="18569"/>
                  </a:cubicBezTo>
                  <a:cubicBezTo>
                    <a:pt x="21091" y="18569"/>
                    <a:pt x="19998" y="18284"/>
                    <a:pt x="20112" y="16095"/>
                  </a:cubicBezTo>
                  <a:cubicBezTo>
                    <a:pt x="20223" y="13955"/>
                    <a:pt x="21336" y="13634"/>
                    <a:pt x="21993" y="13634"/>
                  </a:cubicBezTo>
                  <a:cubicBezTo>
                    <a:pt x="22274" y="13634"/>
                    <a:pt x="22471" y="13693"/>
                    <a:pt x="22471" y="13693"/>
                  </a:cubicBezTo>
                  <a:cubicBezTo>
                    <a:pt x="22471" y="13693"/>
                    <a:pt x="22903" y="15811"/>
                    <a:pt x="23602" y="16306"/>
                  </a:cubicBezTo>
                  <a:cubicBezTo>
                    <a:pt x="23619" y="16318"/>
                    <a:pt x="23636" y="16323"/>
                    <a:pt x="23655" y="16323"/>
                  </a:cubicBezTo>
                  <a:cubicBezTo>
                    <a:pt x="23989" y="16323"/>
                    <a:pt x="24592" y="14483"/>
                    <a:pt x="25018" y="14393"/>
                  </a:cubicBezTo>
                  <a:cubicBezTo>
                    <a:pt x="26440" y="14089"/>
                    <a:pt x="27508" y="14284"/>
                    <a:pt x="28674" y="13520"/>
                  </a:cubicBezTo>
                  <a:cubicBezTo>
                    <a:pt x="28692" y="13606"/>
                    <a:pt x="28745" y="13669"/>
                    <a:pt x="28806" y="13669"/>
                  </a:cubicBezTo>
                  <a:cubicBezTo>
                    <a:pt x="28807" y="13669"/>
                    <a:pt x="28808" y="13669"/>
                    <a:pt x="28810" y="13669"/>
                  </a:cubicBezTo>
                  <a:lnTo>
                    <a:pt x="28817" y="13669"/>
                  </a:lnTo>
                  <a:cubicBezTo>
                    <a:pt x="29121" y="13659"/>
                    <a:pt x="29388" y="13595"/>
                    <a:pt x="29657" y="13560"/>
                  </a:cubicBezTo>
                  <a:cubicBezTo>
                    <a:pt x="29923" y="13513"/>
                    <a:pt x="30182" y="13470"/>
                    <a:pt x="30440" y="13446"/>
                  </a:cubicBezTo>
                  <a:cubicBezTo>
                    <a:pt x="30591" y="13432"/>
                    <a:pt x="30742" y="13425"/>
                    <a:pt x="30892" y="13425"/>
                  </a:cubicBezTo>
                  <a:cubicBezTo>
                    <a:pt x="30998" y="13425"/>
                    <a:pt x="31103" y="13428"/>
                    <a:pt x="31208" y="13434"/>
                  </a:cubicBezTo>
                  <a:cubicBezTo>
                    <a:pt x="31451" y="13441"/>
                    <a:pt x="31731" y="13482"/>
                    <a:pt x="31928" y="13506"/>
                  </a:cubicBezTo>
                  <a:lnTo>
                    <a:pt x="31994" y="13516"/>
                  </a:lnTo>
                  <a:cubicBezTo>
                    <a:pt x="32009" y="13518"/>
                    <a:pt x="32024" y="13519"/>
                    <a:pt x="32038" y="13519"/>
                  </a:cubicBezTo>
                  <a:cubicBezTo>
                    <a:pt x="32260" y="13519"/>
                    <a:pt x="32458" y="13297"/>
                    <a:pt x="32512" y="12954"/>
                  </a:cubicBezTo>
                  <a:cubicBezTo>
                    <a:pt x="32580" y="12540"/>
                    <a:pt x="32412" y="12105"/>
                    <a:pt x="32136" y="11985"/>
                  </a:cubicBezTo>
                  <a:cubicBezTo>
                    <a:pt x="31784" y="11831"/>
                    <a:pt x="31501" y="11805"/>
                    <a:pt x="31192" y="11805"/>
                  </a:cubicBezTo>
                  <a:cubicBezTo>
                    <a:pt x="31183" y="11805"/>
                    <a:pt x="31174" y="11805"/>
                    <a:pt x="31165" y="11805"/>
                  </a:cubicBezTo>
                  <a:cubicBezTo>
                    <a:pt x="30854" y="11819"/>
                    <a:pt x="30546" y="11877"/>
                    <a:pt x="30251" y="11992"/>
                  </a:cubicBezTo>
                  <a:cubicBezTo>
                    <a:pt x="30223" y="12005"/>
                    <a:pt x="30195" y="12016"/>
                    <a:pt x="30167" y="12027"/>
                  </a:cubicBezTo>
                  <a:cubicBezTo>
                    <a:pt x="30723" y="11276"/>
                    <a:pt x="31331" y="10245"/>
                    <a:pt x="32023" y="8829"/>
                  </a:cubicBezTo>
                  <a:cubicBezTo>
                    <a:pt x="32023" y="8829"/>
                    <a:pt x="32402" y="8708"/>
                    <a:pt x="32982" y="8708"/>
                  </a:cubicBezTo>
                  <a:cubicBezTo>
                    <a:pt x="34045" y="8708"/>
                    <a:pt x="35780" y="9114"/>
                    <a:pt x="37085" y="11416"/>
                  </a:cubicBezTo>
                  <a:cubicBezTo>
                    <a:pt x="37085" y="11416"/>
                    <a:pt x="38149" y="10581"/>
                    <a:pt x="36883" y="8628"/>
                  </a:cubicBezTo>
                  <a:cubicBezTo>
                    <a:pt x="36049" y="7340"/>
                    <a:pt x="31218" y="4625"/>
                    <a:pt x="26895" y="4625"/>
                  </a:cubicBezTo>
                  <a:cubicBezTo>
                    <a:pt x="26876" y="4625"/>
                    <a:pt x="26857" y="4625"/>
                    <a:pt x="26838" y="4625"/>
                  </a:cubicBezTo>
                  <a:cubicBezTo>
                    <a:pt x="26794" y="2064"/>
                    <a:pt x="24403" y="0"/>
                    <a:pt x="21458" y="0"/>
                  </a:cubicBezTo>
                  <a:close/>
                  <a:moveTo>
                    <a:pt x="48136" y="22826"/>
                  </a:moveTo>
                  <a:lnTo>
                    <a:pt x="48136" y="22826"/>
                  </a:lnTo>
                  <a:cubicBezTo>
                    <a:pt x="48226" y="22991"/>
                    <a:pt x="48413" y="23449"/>
                    <a:pt x="47980" y="23818"/>
                  </a:cubicBezTo>
                  <a:cubicBezTo>
                    <a:pt x="47822" y="23954"/>
                    <a:pt x="47664" y="24023"/>
                    <a:pt x="47515" y="24023"/>
                  </a:cubicBezTo>
                  <a:cubicBezTo>
                    <a:pt x="47463" y="24023"/>
                    <a:pt x="47413" y="24015"/>
                    <a:pt x="47363" y="23998"/>
                  </a:cubicBezTo>
                  <a:cubicBezTo>
                    <a:pt x="47154" y="23924"/>
                    <a:pt x="46984" y="23701"/>
                    <a:pt x="46908" y="23404"/>
                  </a:cubicBezTo>
                  <a:cubicBezTo>
                    <a:pt x="47328" y="23231"/>
                    <a:pt x="47776" y="23030"/>
                    <a:pt x="48136" y="22826"/>
                  </a:cubicBezTo>
                  <a:close/>
                  <a:moveTo>
                    <a:pt x="28186" y="23371"/>
                  </a:moveTo>
                  <a:lnTo>
                    <a:pt x="30748" y="26073"/>
                  </a:lnTo>
                  <a:lnTo>
                    <a:pt x="30302" y="23978"/>
                  </a:lnTo>
                  <a:lnTo>
                    <a:pt x="28186" y="23371"/>
                  </a:lnTo>
                  <a:close/>
                  <a:moveTo>
                    <a:pt x="48131" y="20284"/>
                  </a:moveTo>
                  <a:cubicBezTo>
                    <a:pt x="48092" y="20284"/>
                    <a:pt x="48059" y="20313"/>
                    <a:pt x="48054" y="20352"/>
                  </a:cubicBezTo>
                  <a:cubicBezTo>
                    <a:pt x="48052" y="20365"/>
                    <a:pt x="47874" y="21638"/>
                    <a:pt x="47622" y="22913"/>
                  </a:cubicBezTo>
                  <a:cubicBezTo>
                    <a:pt x="46700" y="23358"/>
                    <a:pt x="45543" y="23739"/>
                    <a:pt x="45528" y="23745"/>
                  </a:cubicBezTo>
                  <a:cubicBezTo>
                    <a:pt x="45489" y="23759"/>
                    <a:pt x="45465" y="23803"/>
                    <a:pt x="45475" y="23839"/>
                  </a:cubicBezTo>
                  <a:cubicBezTo>
                    <a:pt x="45486" y="23874"/>
                    <a:pt x="45518" y="23896"/>
                    <a:pt x="45551" y="23896"/>
                  </a:cubicBezTo>
                  <a:cubicBezTo>
                    <a:pt x="45559" y="23896"/>
                    <a:pt x="45567" y="23895"/>
                    <a:pt x="45575" y="23892"/>
                  </a:cubicBezTo>
                  <a:cubicBezTo>
                    <a:pt x="45585" y="23888"/>
                    <a:pt x="46121" y="23711"/>
                    <a:pt x="46756" y="23457"/>
                  </a:cubicBezTo>
                  <a:cubicBezTo>
                    <a:pt x="46848" y="23796"/>
                    <a:pt x="47054" y="24055"/>
                    <a:pt x="47308" y="24142"/>
                  </a:cubicBezTo>
                  <a:cubicBezTo>
                    <a:pt x="47365" y="24163"/>
                    <a:pt x="47434" y="24178"/>
                    <a:pt x="47513" y="24178"/>
                  </a:cubicBezTo>
                  <a:cubicBezTo>
                    <a:pt x="47669" y="24178"/>
                    <a:pt x="47861" y="24121"/>
                    <a:pt x="48079" y="23936"/>
                  </a:cubicBezTo>
                  <a:cubicBezTo>
                    <a:pt x="48597" y="23493"/>
                    <a:pt x="48375" y="22940"/>
                    <a:pt x="48269" y="22743"/>
                  </a:cubicBezTo>
                  <a:cubicBezTo>
                    <a:pt x="48345" y="22698"/>
                    <a:pt x="48416" y="22681"/>
                    <a:pt x="48481" y="22681"/>
                  </a:cubicBezTo>
                  <a:cubicBezTo>
                    <a:pt x="48577" y="22681"/>
                    <a:pt x="48658" y="22718"/>
                    <a:pt x="48717" y="22757"/>
                  </a:cubicBezTo>
                  <a:cubicBezTo>
                    <a:pt x="48944" y="22910"/>
                    <a:pt x="49149" y="23312"/>
                    <a:pt x="49064" y="23835"/>
                  </a:cubicBezTo>
                  <a:cubicBezTo>
                    <a:pt x="49000" y="24227"/>
                    <a:pt x="48665" y="25193"/>
                    <a:pt x="46911" y="25683"/>
                  </a:cubicBezTo>
                  <a:cubicBezTo>
                    <a:pt x="46868" y="25696"/>
                    <a:pt x="46843" y="25735"/>
                    <a:pt x="46854" y="25778"/>
                  </a:cubicBezTo>
                  <a:cubicBezTo>
                    <a:pt x="46863" y="25814"/>
                    <a:pt x="46895" y="25839"/>
                    <a:pt x="46932" y="25839"/>
                  </a:cubicBezTo>
                  <a:cubicBezTo>
                    <a:pt x="46937" y="25839"/>
                    <a:pt x="46942" y="25838"/>
                    <a:pt x="46947" y="25837"/>
                  </a:cubicBezTo>
                  <a:cubicBezTo>
                    <a:pt x="46969" y="25833"/>
                    <a:pt x="47142" y="25798"/>
                    <a:pt x="47392" y="25798"/>
                  </a:cubicBezTo>
                  <a:cubicBezTo>
                    <a:pt x="47925" y="25798"/>
                    <a:pt x="48803" y="25957"/>
                    <a:pt x="49275" y="26915"/>
                  </a:cubicBezTo>
                  <a:cubicBezTo>
                    <a:pt x="49275" y="26915"/>
                    <a:pt x="49396" y="27263"/>
                    <a:pt x="49401" y="27538"/>
                  </a:cubicBezTo>
                  <a:cubicBezTo>
                    <a:pt x="49401" y="27580"/>
                    <a:pt x="49436" y="27616"/>
                    <a:pt x="49480" y="27616"/>
                  </a:cubicBezTo>
                  <a:lnTo>
                    <a:pt x="49481" y="27616"/>
                  </a:lnTo>
                  <a:cubicBezTo>
                    <a:pt x="49525" y="27614"/>
                    <a:pt x="49559" y="27579"/>
                    <a:pt x="49559" y="27535"/>
                  </a:cubicBezTo>
                  <a:cubicBezTo>
                    <a:pt x="49553" y="27232"/>
                    <a:pt x="49426" y="26870"/>
                    <a:pt x="49422" y="26853"/>
                  </a:cubicBezTo>
                  <a:cubicBezTo>
                    <a:pt x="48949" y="25897"/>
                    <a:pt x="48088" y="25677"/>
                    <a:pt x="47509" y="25648"/>
                  </a:cubicBezTo>
                  <a:cubicBezTo>
                    <a:pt x="48625" y="25198"/>
                    <a:pt x="49021" y="24537"/>
                    <a:pt x="49162" y="24105"/>
                  </a:cubicBezTo>
                  <a:cubicBezTo>
                    <a:pt x="49375" y="24093"/>
                    <a:pt x="49522" y="23988"/>
                    <a:pt x="49596" y="23917"/>
                  </a:cubicBezTo>
                  <a:cubicBezTo>
                    <a:pt x="49715" y="24260"/>
                    <a:pt x="50125" y="24531"/>
                    <a:pt x="50520" y="24620"/>
                  </a:cubicBezTo>
                  <a:cubicBezTo>
                    <a:pt x="50612" y="24639"/>
                    <a:pt x="50702" y="24650"/>
                    <a:pt x="50784" y="24650"/>
                  </a:cubicBezTo>
                  <a:cubicBezTo>
                    <a:pt x="51087" y="24650"/>
                    <a:pt x="51326" y="24519"/>
                    <a:pt x="51448" y="24277"/>
                  </a:cubicBezTo>
                  <a:cubicBezTo>
                    <a:pt x="51476" y="24220"/>
                    <a:pt x="51502" y="24155"/>
                    <a:pt x="51520" y="24084"/>
                  </a:cubicBezTo>
                  <a:cubicBezTo>
                    <a:pt x="51637" y="24193"/>
                    <a:pt x="51855" y="24345"/>
                    <a:pt x="52174" y="24345"/>
                  </a:cubicBezTo>
                  <a:cubicBezTo>
                    <a:pt x="52213" y="24345"/>
                    <a:pt x="52254" y="24342"/>
                    <a:pt x="52297" y="24337"/>
                  </a:cubicBezTo>
                  <a:cubicBezTo>
                    <a:pt x="52897" y="24267"/>
                    <a:pt x="52946" y="23609"/>
                    <a:pt x="52987" y="23078"/>
                  </a:cubicBezTo>
                  <a:cubicBezTo>
                    <a:pt x="52990" y="23036"/>
                    <a:pt x="52959" y="22996"/>
                    <a:pt x="52914" y="22993"/>
                  </a:cubicBezTo>
                  <a:cubicBezTo>
                    <a:pt x="52910" y="22993"/>
                    <a:pt x="52907" y="22993"/>
                    <a:pt x="52904" y="22993"/>
                  </a:cubicBezTo>
                  <a:cubicBezTo>
                    <a:pt x="52862" y="22993"/>
                    <a:pt x="52833" y="23025"/>
                    <a:pt x="52829" y="23066"/>
                  </a:cubicBezTo>
                  <a:cubicBezTo>
                    <a:pt x="52782" y="23684"/>
                    <a:pt x="52714" y="24127"/>
                    <a:pt x="52280" y="24178"/>
                  </a:cubicBezTo>
                  <a:cubicBezTo>
                    <a:pt x="52244" y="24182"/>
                    <a:pt x="52210" y="24184"/>
                    <a:pt x="52177" y="24184"/>
                  </a:cubicBezTo>
                  <a:cubicBezTo>
                    <a:pt x="51822" y="24184"/>
                    <a:pt x="51614" y="23958"/>
                    <a:pt x="51565" y="23896"/>
                  </a:cubicBezTo>
                  <a:cubicBezTo>
                    <a:pt x="51710" y="23061"/>
                    <a:pt x="51427" y="21758"/>
                    <a:pt x="51412" y="21695"/>
                  </a:cubicBezTo>
                  <a:cubicBezTo>
                    <a:pt x="51404" y="21658"/>
                    <a:pt x="51372" y="21633"/>
                    <a:pt x="51336" y="21633"/>
                  </a:cubicBezTo>
                  <a:cubicBezTo>
                    <a:pt x="51330" y="21633"/>
                    <a:pt x="51324" y="21634"/>
                    <a:pt x="51318" y="21635"/>
                  </a:cubicBezTo>
                  <a:cubicBezTo>
                    <a:pt x="51275" y="21645"/>
                    <a:pt x="51248" y="21688"/>
                    <a:pt x="51257" y="21730"/>
                  </a:cubicBezTo>
                  <a:cubicBezTo>
                    <a:pt x="51261" y="21748"/>
                    <a:pt x="51647" y="23525"/>
                    <a:pt x="51306" y="24207"/>
                  </a:cubicBezTo>
                  <a:cubicBezTo>
                    <a:pt x="51191" y="24439"/>
                    <a:pt x="50970" y="24494"/>
                    <a:pt x="50786" y="24494"/>
                  </a:cubicBezTo>
                  <a:cubicBezTo>
                    <a:pt x="50694" y="24494"/>
                    <a:pt x="50611" y="24480"/>
                    <a:pt x="50555" y="24468"/>
                  </a:cubicBezTo>
                  <a:cubicBezTo>
                    <a:pt x="50167" y="24381"/>
                    <a:pt x="49750" y="24079"/>
                    <a:pt x="49723" y="23759"/>
                  </a:cubicBezTo>
                  <a:cubicBezTo>
                    <a:pt x="50327" y="22785"/>
                    <a:pt x="49967" y="20550"/>
                    <a:pt x="49950" y="20454"/>
                  </a:cubicBezTo>
                  <a:cubicBezTo>
                    <a:pt x="49943" y="20416"/>
                    <a:pt x="49913" y="20386"/>
                    <a:pt x="49871" y="20386"/>
                  </a:cubicBezTo>
                  <a:cubicBezTo>
                    <a:pt x="49867" y="20386"/>
                    <a:pt x="49862" y="20387"/>
                    <a:pt x="49858" y="20387"/>
                  </a:cubicBezTo>
                  <a:cubicBezTo>
                    <a:pt x="49815" y="20394"/>
                    <a:pt x="49785" y="20435"/>
                    <a:pt x="49793" y="20479"/>
                  </a:cubicBezTo>
                  <a:cubicBezTo>
                    <a:pt x="49797" y="20503"/>
                    <a:pt x="50186" y="22904"/>
                    <a:pt x="49529" y="23762"/>
                  </a:cubicBezTo>
                  <a:cubicBezTo>
                    <a:pt x="49522" y="23769"/>
                    <a:pt x="49415" y="23913"/>
                    <a:pt x="49207" y="23946"/>
                  </a:cubicBezTo>
                  <a:cubicBezTo>
                    <a:pt x="49214" y="23917"/>
                    <a:pt x="49220" y="23889"/>
                    <a:pt x="49224" y="23865"/>
                  </a:cubicBezTo>
                  <a:cubicBezTo>
                    <a:pt x="49306" y="23357"/>
                    <a:pt x="49135" y="22849"/>
                    <a:pt x="48809" y="22630"/>
                  </a:cubicBezTo>
                  <a:cubicBezTo>
                    <a:pt x="48707" y="22561"/>
                    <a:pt x="48596" y="22527"/>
                    <a:pt x="48485" y="22527"/>
                  </a:cubicBezTo>
                  <a:cubicBezTo>
                    <a:pt x="48382" y="22527"/>
                    <a:pt x="48278" y="22557"/>
                    <a:pt x="48181" y="22616"/>
                  </a:cubicBezTo>
                  <a:cubicBezTo>
                    <a:pt x="48067" y="22686"/>
                    <a:pt x="47938" y="22757"/>
                    <a:pt x="47802" y="22826"/>
                  </a:cubicBezTo>
                  <a:cubicBezTo>
                    <a:pt x="48040" y="21589"/>
                    <a:pt x="48209" y="20387"/>
                    <a:pt x="48212" y="20376"/>
                  </a:cubicBezTo>
                  <a:cubicBezTo>
                    <a:pt x="48219" y="20331"/>
                    <a:pt x="48188" y="20291"/>
                    <a:pt x="48144" y="20286"/>
                  </a:cubicBezTo>
                  <a:cubicBezTo>
                    <a:pt x="48140" y="20285"/>
                    <a:pt x="48135" y="20284"/>
                    <a:pt x="48131" y="20284"/>
                  </a:cubicBezTo>
                  <a:close/>
                  <a:moveTo>
                    <a:pt x="44590" y="29720"/>
                  </a:moveTo>
                  <a:cubicBezTo>
                    <a:pt x="44556" y="29720"/>
                    <a:pt x="44524" y="29742"/>
                    <a:pt x="44514" y="29776"/>
                  </a:cubicBezTo>
                  <a:cubicBezTo>
                    <a:pt x="42779" y="35405"/>
                    <a:pt x="40605" y="43426"/>
                    <a:pt x="40584" y="43505"/>
                  </a:cubicBezTo>
                  <a:cubicBezTo>
                    <a:pt x="40574" y="43547"/>
                    <a:pt x="40598" y="43590"/>
                    <a:pt x="40640" y="43603"/>
                  </a:cubicBezTo>
                  <a:cubicBezTo>
                    <a:pt x="40647" y="43604"/>
                    <a:pt x="40654" y="43604"/>
                    <a:pt x="40661" y="43604"/>
                  </a:cubicBezTo>
                  <a:cubicBezTo>
                    <a:pt x="40695" y="43604"/>
                    <a:pt x="40728" y="43581"/>
                    <a:pt x="40738" y="43546"/>
                  </a:cubicBezTo>
                  <a:cubicBezTo>
                    <a:pt x="40761" y="43465"/>
                    <a:pt x="42932" y="35449"/>
                    <a:pt x="44665" y="29823"/>
                  </a:cubicBezTo>
                  <a:cubicBezTo>
                    <a:pt x="44678" y="29780"/>
                    <a:pt x="44655" y="29736"/>
                    <a:pt x="44613" y="29724"/>
                  </a:cubicBezTo>
                  <a:cubicBezTo>
                    <a:pt x="44605" y="29721"/>
                    <a:pt x="44598" y="29720"/>
                    <a:pt x="44590" y="29720"/>
                  </a:cubicBezTo>
                  <a:close/>
                  <a:moveTo>
                    <a:pt x="16584" y="40305"/>
                  </a:moveTo>
                  <a:cubicBezTo>
                    <a:pt x="16549" y="40305"/>
                    <a:pt x="16516" y="40327"/>
                    <a:pt x="16507" y="40361"/>
                  </a:cubicBezTo>
                  <a:cubicBezTo>
                    <a:pt x="16488" y="40419"/>
                    <a:pt x="14932" y="45694"/>
                    <a:pt x="13318" y="49973"/>
                  </a:cubicBezTo>
                  <a:cubicBezTo>
                    <a:pt x="13007" y="50712"/>
                    <a:pt x="12726" y="51356"/>
                    <a:pt x="12634" y="51566"/>
                  </a:cubicBezTo>
                  <a:lnTo>
                    <a:pt x="12619" y="51561"/>
                  </a:lnTo>
                  <a:lnTo>
                    <a:pt x="104" y="49050"/>
                  </a:lnTo>
                  <a:cubicBezTo>
                    <a:pt x="97" y="49048"/>
                    <a:pt x="91" y="49047"/>
                    <a:pt x="85" y="49047"/>
                  </a:cubicBezTo>
                  <a:cubicBezTo>
                    <a:pt x="49" y="49047"/>
                    <a:pt x="18" y="49075"/>
                    <a:pt x="10" y="49112"/>
                  </a:cubicBezTo>
                  <a:cubicBezTo>
                    <a:pt x="0" y="49156"/>
                    <a:pt x="29" y="49198"/>
                    <a:pt x="71" y="49205"/>
                  </a:cubicBezTo>
                  <a:lnTo>
                    <a:pt x="12588" y="51716"/>
                  </a:lnTo>
                  <a:cubicBezTo>
                    <a:pt x="12592" y="51718"/>
                    <a:pt x="12598" y="51718"/>
                    <a:pt x="12603" y="51718"/>
                  </a:cubicBezTo>
                  <a:cubicBezTo>
                    <a:pt x="12637" y="51718"/>
                    <a:pt x="12667" y="51695"/>
                    <a:pt x="12677" y="51664"/>
                  </a:cubicBezTo>
                  <a:lnTo>
                    <a:pt x="15115" y="52458"/>
                  </a:lnTo>
                  <a:lnTo>
                    <a:pt x="15115" y="52458"/>
                  </a:lnTo>
                  <a:lnTo>
                    <a:pt x="14310" y="47697"/>
                  </a:lnTo>
                  <a:cubicBezTo>
                    <a:pt x="15587" y="44040"/>
                    <a:pt x="16644" y="40455"/>
                    <a:pt x="16658" y="40407"/>
                  </a:cubicBezTo>
                  <a:cubicBezTo>
                    <a:pt x="16671" y="40364"/>
                    <a:pt x="16645" y="40320"/>
                    <a:pt x="16606" y="40308"/>
                  </a:cubicBezTo>
                  <a:cubicBezTo>
                    <a:pt x="16599" y="40306"/>
                    <a:pt x="16591" y="40305"/>
                    <a:pt x="16584" y="40305"/>
                  </a:cubicBezTo>
                  <a:close/>
                  <a:moveTo>
                    <a:pt x="34856" y="32120"/>
                  </a:moveTo>
                  <a:cubicBezTo>
                    <a:pt x="34834" y="32120"/>
                    <a:pt x="34812" y="32130"/>
                    <a:pt x="34796" y="32149"/>
                  </a:cubicBezTo>
                  <a:cubicBezTo>
                    <a:pt x="34766" y="32181"/>
                    <a:pt x="34769" y="32231"/>
                    <a:pt x="34803" y="32262"/>
                  </a:cubicBezTo>
                  <a:cubicBezTo>
                    <a:pt x="38982" y="35985"/>
                    <a:pt x="39923" y="40146"/>
                    <a:pt x="39974" y="42982"/>
                  </a:cubicBezTo>
                  <a:cubicBezTo>
                    <a:pt x="40030" y="46057"/>
                    <a:pt x="39087" y="48280"/>
                    <a:pt x="39076" y="48303"/>
                  </a:cubicBezTo>
                  <a:cubicBezTo>
                    <a:pt x="39074" y="48311"/>
                    <a:pt x="39070" y="48318"/>
                    <a:pt x="39070" y="48325"/>
                  </a:cubicBezTo>
                  <a:cubicBezTo>
                    <a:pt x="38677" y="51708"/>
                    <a:pt x="38954" y="55845"/>
                    <a:pt x="39240" y="58614"/>
                  </a:cubicBezTo>
                  <a:cubicBezTo>
                    <a:pt x="39305" y="58655"/>
                    <a:pt x="39364" y="58703"/>
                    <a:pt x="39415" y="58759"/>
                  </a:cubicBezTo>
                  <a:cubicBezTo>
                    <a:pt x="39125" y="56003"/>
                    <a:pt x="38829" y="51791"/>
                    <a:pt x="39228" y="48355"/>
                  </a:cubicBezTo>
                  <a:cubicBezTo>
                    <a:pt x="39380" y="47988"/>
                    <a:pt x="42866" y="39232"/>
                    <a:pt x="34909" y="32141"/>
                  </a:cubicBezTo>
                  <a:cubicBezTo>
                    <a:pt x="34893" y="32127"/>
                    <a:pt x="34875" y="32120"/>
                    <a:pt x="34856" y="32120"/>
                  </a:cubicBezTo>
                  <a:close/>
                  <a:moveTo>
                    <a:pt x="32956" y="56164"/>
                  </a:moveTo>
                  <a:cubicBezTo>
                    <a:pt x="32925" y="56164"/>
                    <a:pt x="32897" y="56182"/>
                    <a:pt x="32884" y="56211"/>
                  </a:cubicBezTo>
                  <a:cubicBezTo>
                    <a:pt x="32866" y="56252"/>
                    <a:pt x="32884" y="56299"/>
                    <a:pt x="32925" y="56316"/>
                  </a:cubicBezTo>
                  <a:cubicBezTo>
                    <a:pt x="36994" y="58087"/>
                    <a:pt x="37874" y="59406"/>
                    <a:pt x="38036" y="60034"/>
                  </a:cubicBezTo>
                  <a:cubicBezTo>
                    <a:pt x="38142" y="60447"/>
                    <a:pt x="37979" y="60665"/>
                    <a:pt x="37979" y="60669"/>
                  </a:cubicBezTo>
                  <a:cubicBezTo>
                    <a:pt x="37952" y="60705"/>
                    <a:pt x="37959" y="60754"/>
                    <a:pt x="37993" y="60780"/>
                  </a:cubicBezTo>
                  <a:cubicBezTo>
                    <a:pt x="38007" y="60791"/>
                    <a:pt x="38026" y="60797"/>
                    <a:pt x="38041" y="60797"/>
                  </a:cubicBezTo>
                  <a:cubicBezTo>
                    <a:pt x="38064" y="60797"/>
                    <a:pt x="38089" y="60785"/>
                    <a:pt x="38105" y="60764"/>
                  </a:cubicBezTo>
                  <a:cubicBezTo>
                    <a:pt x="38113" y="60753"/>
                    <a:pt x="38317" y="60482"/>
                    <a:pt x="38190" y="59993"/>
                  </a:cubicBezTo>
                  <a:cubicBezTo>
                    <a:pt x="37983" y="59189"/>
                    <a:pt x="36912" y="57876"/>
                    <a:pt x="32989" y="56172"/>
                  </a:cubicBezTo>
                  <a:cubicBezTo>
                    <a:pt x="32978" y="56167"/>
                    <a:pt x="32967" y="56164"/>
                    <a:pt x="32956" y="56164"/>
                  </a:cubicBezTo>
                  <a:close/>
                  <a:moveTo>
                    <a:pt x="31537" y="56708"/>
                  </a:moveTo>
                  <a:cubicBezTo>
                    <a:pt x="31507" y="56708"/>
                    <a:pt x="31479" y="56725"/>
                    <a:pt x="31465" y="56753"/>
                  </a:cubicBezTo>
                  <a:cubicBezTo>
                    <a:pt x="31447" y="56793"/>
                    <a:pt x="31464" y="56839"/>
                    <a:pt x="31504" y="56859"/>
                  </a:cubicBezTo>
                  <a:cubicBezTo>
                    <a:pt x="35219" y="58619"/>
                    <a:pt x="35925" y="59772"/>
                    <a:pt x="36014" y="60304"/>
                  </a:cubicBezTo>
                  <a:cubicBezTo>
                    <a:pt x="36069" y="60631"/>
                    <a:pt x="35912" y="60791"/>
                    <a:pt x="35906" y="60798"/>
                  </a:cubicBezTo>
                  <a:cubicBezTo>
                    <a:pt x="35875" y="60828"/>
                    <a:pt x="35875" y="60879"/>
                    <a:pt x="35905" y="60910"/>
                  </a:cubicBezTo>
                  <a:cubicBezTo>
                    <a:pt x="35921" y="60925"/>
                    <a:pt x="35942" y="60934"/>
                    <a:pt x="35962" y="60934"/>
                  </a:cubicBezTo>
                  <a:cubicBezTo>
                    <a:pt x="35981" y="60934"/>
                    <a:pt x="36000" y="60927"/>
                    <a:pt x="36017" y="60913"/>
                  </a:cubicBezTo>
                  <a:cubicBezTo>
                    <a:pt x="36025" y="60904"/>
                    <a:pt x="36239" y="60698"/>
                    <a:pt x="36174" y="60289"/>
                  </a:cubicBezTo>
                  <a:cubicBezTo>
                    <a:pt x="36063" y="59602"/>
                    <a:pt x="35176" y="58424"/>
                    <a:pt x="31571" y="56716"/>
                  </a:cubicBezTo>
                  <a:cubicBezTo>
                    <a:pt x="31560" y="56711"/>
                    <a:pt x="31548" y="56708"/>
                    <a:pt x="31537" y="56708"/>
                  </a:cubicBezTo>
                  <a:close/>
                  <a:moveTo>
                    <a:pt x="29816" y="57507"/>
                  </a:moveTo>
                  <a:cubicBezTo>
                    <a:pt x="29787" y="57507"/>
                    <a:pt x="29759" y="57523"/>
                    <a:pt x="29745" y="57551"/>
                  </a:cubicBezTo>
                  <a:cubicBezTo>
                    <a:pt x="29725" y="57589"/>
                    <a:pt x="29742" y="57637"/>
                    <a:pt x="29780" y="57657"/>
                  </a:cubicBezTo>
                  <a:cubicBezTo>
                    <a:pt x="33046" y="59293"/>
                    <a:pt x="33619" y="60191"/>
                    <a:pt x="33670" y="60582"/>
                  </a:cubicBezTo>
                  <a:cubicBezTo>
                    <a:pt x="33692" y="60751"/>
                    <a:pt x="33613" y="60825"/>
                    <a:pt x="33609" y="60828"/>
                  </a:cubicBezTo>
                  <a:cubicBezTo>
                    <a:pt x="33578" y="60856"/>
                    <a:pt x="33572" y="60907"/>
                    <a:pt x="33600" y="60939"/>
                  </a:cubicBezTo>
                  <a:cubicBezTo>
                    <a:pt x="33616" y="60956"/>
                    <a:pt x="33638" y="60968"/>
                    <a:pt x="33661" y="60968"/>
                  </a:cubicBezTo>
                  <a:cubicBezTo>
                    <a:pt x="33678" y="60968"/>
                    <a:pt x="33696" y="60962"/>
                    <a:pt x="33711" y="60949"/>
                  </a:cubicBezTo>
                  <a:cubicBezTo>
                    <a:pt x="33715" y="60945"/>
                    <a:pt x="33856" y="60826"/>
                    <a:pt x="33828" y="60573"/>
                  </a:cubicBezTo>
                  <a:cubicBezTo>
                    <a:pt x="33770" y="60058"/>
                    <a:pt x="33034" y="59109"/>
                    <a:pt x="29851" y="57516"/>
                  </a:cubicBezTo>
                  <a:cubicBezTo>
                    <a:pt x="29840" y="57510"/>
                    <a:pt x="29828" y="57507"/>
                    <a:pt x="29816" y="57507"/>
                  </a:cubicBezTo>
                  <a:close/>
                  <a:moveTo>
                    <a:pt x="29470" y="59460"/>
                  </a:moveTo>
                  <a:cubicBezTo>
                    <a:pt x="29451" y="59460"/>
                    <a:pt x="29431" y="59467"/>
                    <a:pt x="29415" y="59481"/>
                  </a:cubicBezTo>
                  <a:cubicBezTo>
                    <a:pt x="28333" y="60445"/>
                    <a:pt x="27409" y="60657"/>
                    <a:pt x="26806" y="60657"/>
                  </a:cubicBezTo>
                  <a:cubicBezTo>
                    <a:pt x="26341" y="60657"/>
                    <a:pt x="26067" y="60531"/>
                    <a:pt x="26061" y="60528"/>
                  </a:cubicBezTo>
                  <a:cubicBezTo>
                    <a:pt x="26050" y="60522"/>
                    <a:pt x="26038" y="60519"/>
                    <a:pt x="26026" y="60519"/>
                  </a:cubicBezTo>
                  <a:cubicBezTo>
                    <a:pt x="25998" y="60519"/>
                    <a:pt x="25971" y="60535"/>
                    <a:pt x="25958" y="60563"/>
                  </a:cubicBezTo>
                  <a:cubicBezTo>
                    <a:pt x="25938" y="60601"/>
                    <a:pt x="25955" y="60649"/>
                    <a:pt x="25994" y="60669"/>
                  </a:cubicBezTo>
                  <a:cubicBezTo>
                    <a:pt x="26021" y="60682"/>
                    <a:pt x="26321" y="60821"/>
                    <a:pt x="26817" y="60821"/>
                  </a:cubicBezTo>
                  <a:cubicBezTo>
                    <a:pt x="27441" y="60821"/>
                    <a:pt x="28376" y="60602"/>
                    <a:pt x="29472" y="59644"/>
                  </a:cubicBezTo>
                  <a:cubicBezTo>
                    <a:pt x="29768" y="59881"/>
                    <a:pt x="31187" y="60993"/>
                    <a:pt x="32323" y="61190"/>
                  </a:cubicBezTo>
                  <a:cubicBezTo>
                    <a:pt x="32328" y="61190"/>
                    <a:pt x="32333" y="61193"/>
                    <a:pt x="32337" y="61193"/>
                  </a:cubicBezTo>
                  <a:cubicBezTo>
                    <a:pt x="32376" y="61193"/>
                    <a:pt x="32410" y="61166"/>
                    <a:pt x="32415" y="61126"/>
                  </a:cubicBezTo>
                  <a:cubicBezTo>
                    <a:pt x="32422" y="61082"/>
                    <a:pt x="32395" y="61041"/>
                    <a:pt x="32350" y="61034"/>
                  </a:cubicBezTo>
                  <a:cubicBezTo>
                    <a:pt x="31141" y="60826"/>
                    <a:pt x="29537" y="59492"/>
                    <a:pt x="29520" y="59478"/>
                  </a:cubicBezTo>
                  <a:cubicBezTo>
                    <a:pt x="29506" y="59466"/>
                    <a:pt x="29488" y="59460"/>
                    <a:pt x="29470" y="594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7" name="Google Shape;587;p42"/>
          <p:cNvSpPr/>
          <p:nvPr/>
        </p:nvSpPr>
        <p:spPr>
          <a:xfrm rot="-5801816">
            <a:off x="2936365" y="3313236"/>
            <a:ext cx="208480" cy="208508"/>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2"/>
          <p:cNvSpPr/>
          <p:nvPr/>
        </p:nvSpPr>
        <p:spPr>
          <a:xfrm rot="-5801880">
            <a:off x="3278748" y="4151189"/>
            <a:ext cx="113378" cy="10541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2"/>
          <p:cNvSpPr/>
          <p:nvPr/>
        </p:nvSpPr>
        <p:spPr>
          <a:xfrm rot="-10488751">
            <a:off x="3403161" y="3632306"/>
            <a:ext cx="202918" cy="202967"/>
          </a:xfrm>
          <a:custGeom>
            <a:rect b="b" l="l" r="r" t="t"/>
            <a:pathLst>
              <a:path extrusionOk="0" h="8370" w="8368">
                <a:moveTo>
                  <a:pt x="3063" y="1"/>
                </a:moveTo>
                <a:lnTo>
                  <a:pt x="0" y="5306"/>
                </a:lnTo>
                <a:lnTo>
                  <a:pt x="5304" y="8369"/>
                </a:lnTo>
                <a:lnTo>
                  <a:pt x="8367" y="3064"/>
                </a:lnTo>
                <a:lnTo>
                  <a:pt x="3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2"/>
          <p:cNvSpPr/>
          <p:nvPr/>
        </p:nvSpPr>
        <p:spPr>
          <a:xfrm rot="8881454">
            <a:off x="3696237" y="4191757"/>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2"/>
          <p:cNvSpPr/>
          <p:nvPr/>
        </p:nvSpPr>
        <p:spPr>
          <a:xfrm rot="-5801955">
            <a:off x="3058891" y="2931979"/>
            <a:ext cx="95494" cy="88795"/>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43"/>
          <p:cNvSpPr/>
          <p:nvPr/>
        </p:nvSpPr>
        <p:spPr>
          <a:xfrm>
            <a:off x="1954907" y="1665975"/>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43"/>
          <p:cNvSpPr/>
          <p:nvPr/>
        </p:nvSpPr>
        <p:spPr>
          <a:xfrm>
            <a:off x="6574381" y="1665975"/>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MAYBE YOU NEED TO </a:t>
            </a:r>
            <a:r>
              <a:rPr lang="en"/>
              <a:t>DIVIDE THE CONTENT</a:t>
            </a:r>
            <a:endParaRPr/>
          </a:p>
        </p:txBody>
      </p:sp>
      <p:sp>
        <p:nvSpPr>
          <p:cNvPr id="599" name="Google Shape;599;p43"/>
          <p:cNvSpPr txBox="1"/>
          <p:nvPr>
            <p:ph idx="1" type="subTitle"/>
          </p:nvPr>
        </p:nvSpPr>
        <p:spPr>
          <a:xfrm>
            <a:off x="5628943" y="2828422"/>
            <a:ext cx="25056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a:t>
            </a:r>
            <a:r>
              <a:rPr lang="en"/>
              <a:t>It’s</a:t>
            </a:r>
            <a:r>
              <a:rPr lang="en"/>
              <a:t> hot and has a poisonous atmosphere</a:t>
            </a:r>
            <a:endParaRPr/>
          </a:p>
        </p:txBody>
      </p:sp>
      <p:sp>
        <p:nvSpPr>
          <p:cNvPr id="600" name="Google Shape;600;p43"/>
          <p:cNvSpPr txBox="1"/>
          <p:nvPr>
            <p:ph idx="2" type="subTitle"/>
          </p:nvPr>
        </p:nvSpPr>
        <p:spPr>
          <a:xfrm>
            <a:off x="1009457" y="2828422"/>
            <a:ext cx="2505600" cy="101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601" name="Google Shape;601;p43"/>
          <p:cNvSpPr txBox="1"/>
          <p:nvPr>
            <p:ph idx="3" type="subTitle"/>
          </p:nvPr>
        </p:nvSpPr>
        <p:spPr>
          <a:xfrm>
            <a:off x="1009457" y="2340800"/>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602" name="Google Shape;602;p43"/>
          <p:cNvSpPr txBox="1"/>
          <p:nvPr>
            <p:ph idx="4" type="subTitle"/>
          </p:nvPr>
        </p:nvSpPr>
        <p:spPr>
          <a:xfrm>
            <a:off x="5628931" y="2340800"/>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03" name="Google Shape;603;p43"/>
          <p:cNvSpPr/>
          <p:nvPr/>
        </p:nvSpPr>
        <p:spPr>
          <a:xfrm>
            <a:off x="6648515" y="1748767"/>
            <a:ext cx="466431" cy="449115"/>
          </a:xfrm>
          <a:custGeom>
            <a:rect b="b" l="l" r="r" t="t"/>
            <a:pathLst>
              <a:path extrusionOk="0" h="14343" w="14896">
                <a:moveTo>
                  <a:pt x="7471" y="466"/>
                </a:moveTo>
                <a:cubicBezTo>
                  <a:pt x="7475" y="466"/>
                  <a:pt x="7480" y="466"/>
                  <a:pt x="7484" y="466"/>
                </a:cubicBezTo>
                <a:cubicBezTo>
                  <a:pt x="8066" y="473"/>
                  <a:pt x="8530" y="943"/>
                  <a:pt x="8538" y="1541"/>
                </a:cubicBezTo>
                <a:cubicBezTo>
                  <a:pt x="8545" y="2040"/>
                  <a:pt x="8130" y="2590"/>
                  <a:pt x="7546" y="2590"/>
                </a:cubicBezTo>
                <a:cubicBezTo>
                  <a:pt x="7519" y="2590"/>
                  <a:pt x="7492" y="2589"/>
                  <a:pt x="7465" y="2587"/>
                </a:cubicBezTo>
                <a:cubicBezTo>
                  <a:pt x="7437" y="2589"/>
                  <a:pt x="7411" y="2590"/>
                  <a:pt x="7384" y="2590"/>
                </a:cubicBezTo>
                <a:cubicBezTo>
                  <a:pt x="6801" y="2590"/>
                  <a:pt x="6387" y="2051"/>
                  <a:pt x="6389" y="1544"/>
                </a:cubicBezTo>
                <a:cubicBezTo>
                  <a:pt x="6394" y="965"/>
                  <a:pt x="6836" y="466"/>
                  <a:pt x="7471" y="466"/>
                </a:cubicBezTo>
                <a:close/>
                <a:moveTo>
                  <a:pt x="7459" y="8505"/>
                </a:moveTo>
                <a:cubicBezTo>
                  <a:pt x="7471" y="8505"/>
                  <a:pt x="7484" y="8506"/>
                  <a:pt x="7496" y="8506"/>
                </a:cubicBezTo>
                <a:cubicBezTo>
                  <a:pt x="7951" y="8530"/>
                  <a:pt x="8288" y="8891"/>
                  <a:pt x="8287" y="9324"/>
                </a:cubicBezTo>
                <a:cubicBezTo>
                  <a:pt x="8287" y="9796"/>
                  <a:pt x="7923" y="10144"/>
                  <a:pt x="7465" y="10150"/>
                </a:cubicBezTo>
                <a:cubicBezTo>
                  <a:pt x="7461" y="10150"/>
                  <a:pt x="7458" y="10150"/>
                  <a:pt x="7455" y="10150"/>
                </a:cubicBezTo>
                <a:cubicBezTo>
                  <a:pt x="7015" y="10150"/>
                  <a:pt x="6630" y="9772"/>
                  <a:pt x="6650" y="9324"/>
                </a:cubicBezTo>
                <a:cubicBezTo>
                  <a:pt x="6622" y="8916"/>
                  <a:pt x="7004" y="8505"/>
                  <a:pt x="7459" y="8505"/>
                </a:cubicBezTo>
                <a:close/>
                <a:moveTo>
                  <a:pt x="7468" y="8048"/>
                </a:moveTo>
                <a:cubicBezTo>
                  <a:pt x="6734" y="8048"/>
                  <a:pt x="6218" y="8642"/>
                  <a:pt x="6188" y="9260"/>
                </a:cubicBezTo>
                <a:cubicBezTo>
                  <a:pt x="6151" y="9998"/>
                  <a:pt x="6750" y="10597"/>
                  <a:pt x="7404" y="10597"/>
                </a:cubicBezTo>
                <a:cubicBezTo>
                  <a:pt x="7422" y="10597"/>
                  <a:pt x="7440" y="10597"/>
                  <a:pt x="7458" y="10596"/>
                </a:cubicBezTo>
                <a:cubicBezTo>
                  <a:pt x="7474" y="10596"/>
                  <a:pt x="7491" y="10597"/>
                  <a:pt x="7508" y="10597"/>
                </a:cubicBezTo>
                <a:cubicBezTo>
                  <a:pt x="8194" y="10597"/>
                  <a:pt x="8703" y="10005"/>
                  <a:pt x="8738" y="9431"/>
                </a:cubicBezTo>
                <a:cubicBezTo>
                  <a:pt x="8787" y="8597"/>
                  <a:pt x="8145" y="8070"/>
                  <a:pt x="7514" y="8049"/>
                </a:cubicBezTo>
                <a:cubicBezTo>
                  <a:pt x="7499" y="8049"/>
                  <a:pt x="7483" y="8048"/>
                  <a:pt x="7468" y="8048"/>
                </a:cubicBezTo>
                <a:close/>
                <a:moveTo>
                  <a:pt x="2622" y="8885"/>
                </a:moveTo>
                <a:cubicBezTo>
                  <a:pt x="2623" y="8885"/>
                  <a:pt x="2624" y="8885"/>
                  <a:pt x="2625" y="8885"/>
                </a:cubicBezTo>
                <a:cubicBezTo>
                  <a:pt x="3206" y="8887"/>
                  <a:pt x="3693" y="9342"/>
                  <a:pt x="3694" y="9969"/>
                </a:cubicBezTo>
                <a:cubicBezTo>
                  <a:pt x="3696" y="10531"/>
                  <a:pt x="3224" y="11021"/>
                  <a:pt x="2663" y="11021"/>
                </a:cubicBezTo>
                <a:cubicBezTo>
                  <a:pt x="2647" y="11021"/>
                  <a:pt x="2632" y="11021"/>
                  <a:pt x="2616" y="11020"/>
                </a:cubicBezTo>
                <a:cubicBezTo>
                  <a:pt x="2600" y="11021"/>
                  <a:pt x="2585" y="11022"/>
                  <a:pt x="2569" y="11022"/>
                </a:cubicBezTo>
                <a:cubicBezTo>
                  <a:pt x="2030" y="11022"/>
                  <a:pt x="1517" y="10510"/>
                  <a:pt x="1556" y="9895"/>
                </a:cubicBezTo>
                <a:cubicBezTo>
                  <a:pt x="1592" y="9353"/>
                  <a:pt x="2029" y="8885"/>
                  <a:pt x="2622" y="8885"/>
                </a:cubicBezTo>
                <a:close/>
                <a:moveTo>
                  <a:pt x="12283" y="8885"/>
                </a:moveTo>
                <a:cubicBezTo>
                  <a:pt x="12871" y="8885"/>
                  <a:pt x="13364" y="9376"/>
                  <a:pt x="13350" y="9999"/>
                </a:cubicBezTo>
                <a:cubicBezTo>
                  <a:pt x="13338" y="10494"/>
                  <a:pt x="12899" y="11023"/>
                  <a:pt x="12334" y="11023"/>
                </a:cubicBezTo>
                <a:cubicBezTo>
                  <a:pt x="12316" y="11023"/>
                  <a:pt x="12297" y="11023"/>
                  <a:pt x="12279" y="11022"/>
                </a:cubicBezTo>
                <a:cubicBezTo>
                  <a:pt x="12262" y="11023"/>
                  <a:pt x="12245" y="11023"/>
                  <a:pt x="12228" y="11023"/>
                </a:cubicBezTo>
                <a:cubicBezTo>
                  <a:pt x="11677" y="11023"/>
                  <a:pt x="11174" y="10500"/>
                  <a:pt x="11208" y="9911"/>
                </a:cubicBezTo>
                <a:cubicBezTo>
                  <a:pt x="11241" y="9354"/>
                  <a:pt x="11684" y="8885"/>
                  <a:pt x="12281" y="8885"/>
                </a:cubicBezTo>
                <a:cubicBezTo>
                  <a:pt x="12281" y="8885"/>
                  <a:pt x="12282" y="8885"/>
                  <a:pt x="12283" y="8885"/>
                </a:cubicBezTo>
                <a:close/>
                <a:moveTo>
                  <a:pt x="7463" y="7123"/>
                </a:moveTo>
                <a:cubicBezTo>
                  <a:pt x="7504" y="7123"/>
                  <a:pt x="7545" y="7123"/>
                  <a:pt x="7586" y="7124"/>
                </a:cubicBezTo>
                <a:cubicBezTo>
                  <a:pt x="7670" y="7125"/>
                  <a:pt x="7721" y="7178"/>
                  <a:pt x="7726" y="7260"/>
                </a:cubicBezTo>
                <a:cubicBezTo>
                  <a:pt x="7735" y="7432"/>
                  <a:pt x="7840" y="7582"/>
                  <a:pt x="8004" y="7628"/>
                </a:cubicBezTo>
                <a:cubicBezTo>
                  <a:pt x="8084" y="7652"/>
                  <a:pt x="8159" y="7690"/>
                  <a:pt x="8234" y="7725"/>
                </a:cubicBezTo>
                <a:cubicBezTo>
                  <a:pt x="8313" y="7763"/>
                  <a:pt x="8391" y="7783"/>
                  <a:pt x="8467" y="7783"/>
                </a:cubicBezTo>
                <a:cubicBezTo>
                  <a:pt x="8563" y="7783"/>
                  <a:pt x="8656" y="7750"/>
                  <a:pt x="8744" y="7673"/>
                </a:cubicBezTo>
                <a:cubicBezTo>
                  <a:pt x="8772" y="7647"/>
                  <a:pt x="8802" y="7635"/>
                  <a:pt x="8831" y="7635"/>
                </a:cubicBezTo>
                <a:cubicBezTo>
                  <a:pt x="8862" y="7635"/>
                  <a:pt x="8893" y="7649"/>
                  <a:pt x="8923" y="7677"/>
                </a:cubicBezTo>
                <a:cubicBezTo>
                  <a:pt x="8984" y="7734"/>
                  <a:pt x="9042" y="7793"/>
                  <a:pt x="9099" y="7852"/>
                </a:cubicBezTo>
                <a:cubicBezTo>
                  <a:pt x="9157" y="7915"/>
                  <a:pt x="9160" y="7994"/>
                  <a:pt x="9100" y="8056"/>
                </a:cubicBezTo>
                <a:cubicBezTo>
                  <a:pt x="8977" y="8193"/>
                  <a:pt x="8970" y="8342"/>
                  <a:pt x="9044" y="8508"/>
                </a:cubicBezTo>
                <a:cubicBezTo>
                  <a:pt x="9086" y="8601"/>
                  <a:pt x="9126" y="8699"/>
                  <a:pt x="9157" y="8795"/>
                </a:cubicBezTo>
                <a:cubicBezTo>
                  <a:pt x="9201" y="8928"/>
                  <a:pt x="9350" y="9052"/>
                  <a:pt x="9501" y="9052"/>
                </a:cubicBezTo>
                <a:cubicBezTo>
                  <a:pt x="9503" y="9052"/>
                  <a:pt x="9504" y="9052"/>
                  <a:pt x="9506" y="9052"/>
                </a:cubicBezTo>
                <a:cubicBezTo>
                  <a:pt x="9509" y="9052"/>
                  <a:pt x="9511" y="9052"/>
                  <a:pt x="9513" y="9052"/>
                </a:cubicBezTo>
                <a:cubicBezTo>
                  <a:pt x="9602" y="9052"/>
                  <a:pt x="9651" y="9105"/>
                  <a:pt x="9655" y="9197"/>
                </a:cubicBezTo>
                <a:cubicBezTo>
                  <a:pt x="9656" y="9238"/>
                  <a:pt x="9655" y="9280"/>
                  <a:pt x="9655" y="9321"/>
                </a:cubicBezTo>
                <a:cubicBezTo>
                  <a:pt x="9659" y="9322"/>
                  <a:pt x="9666" y="9324"/>
                  <a:pt x="9672" y="9325"/>
                </a:cubicBezTo>
                <a:cubicBezTo>
                  <a:pt x="9652" y="9399"/>
                  <a:pt x="9648" y="9481"/>
                  <a:pt x="9607" y="9540"/>
                </a:cubicBezTo>
                <a:cubicBezTo>
                  <a:pt x="9584" y="9583"/>
                  <a:pt x="9509" y="9594"/>
                  <a:pt x="9454" y="9604"/>
                </a:cubicBezTo>
                <a:cubicBezTo>
                  <a:pt x="9297" y="9627"/>
                  <a:pt x="9212" y="9724"/>
                  <a:pt x="9160" y="9861"/>
                </a:cubicBezTo>
                <a:cubicBezTo>
                  <a:pt x="9127" y="9945"/>
                  <a:pt x="9097" y="10030"/>
                  <a:pt x="9056" y="10108"/>
                </a:cubicBezTo>
                <a:cubicBezTo>
                  <a:pt x="8963" y="10284"/>
                  <a:pt x="8987" y="10447"/>
                  <a:pt x="9104" y="10601"/>
                </a:cubicBezTo>
                <a:cubicBezTo>
                  <a:pt x="9161" y="10674"/>
                  <a:pt x="9160" y="10729"/>
                  <a:pt x="9096" y="10790"/>
                </a:cubicBezTo>
                <a:cubicBezTo>
                  <a:pt x="9042" y="10845"/>
                  <a:pt x="8987" y="10899"/>
                  <a:pt x="8933" y="10952"/>
                </a:cubicBezTo>
                <a:cubicBezTo>
                  <a:pt x="8893" y="10992"/>
                  <a:pt x="8859" y="11012"/>
                  <a:pt x="8824" y="11012"/>
                </a:cubicBezTo>
                <a:cubicBezTo>
                  <a:pt x="8792" y="11012"/>
                  <a:pt x="8760" y="10996"/>
                  <a:pt x="8724" y="10964"/>
                </a:cubicBezTo>
                <a:cubicBezTo>
                  <a:pt x="8642" y="10891"/>
                  <a:pt x="8558" y="10858"/>
                  <a:pt x="8469" y="10858"/>
                </a:cubicBezTo>
                <a:cubicBezTo>
                  <a:pt x="8404" y="10858"/>
                  <a:pt x="8336" y="10876"/>
                  <a:pt x="8265" y="10908"/>
                </a:cubicBezTo>
                <a:cubicBezTo>
                  <a:pt x="8178" y="10949"/>
                  <a:pt x="8086" y="10985"/>
                  <a:pt x="7994" y="11017"/>
                </a:cubicBezTo>
                <a:cubicBezTo>
                  <a:pt x="7838" y="11077"/>
                  <a:pt x="7733" y="11211"/>
                  <a:pt x="7725" y="11375"/>
                </a:cubicBezTo>
                <a:cubicBezTo>
                  <a:pt x="7719" y="11466"/>
                  <a:pt x="7671" y="11511"/>
                  <a:pt x="7582" y="11511"/>
                </a:cubicBezTo>
                <a:lnTo>
                  <a:pt x="7334" y="11511"/>
                </a:lnTo>
                <a:cubicBezTo>
                  <a:pt x="7252" y="11511"/>
                  <a:pt x="7200" y="11462"/>
                  <a:pt x="7194" y="11378"/>
                </a:cubicBezTo>
                <a:cubicBezTo>
                  <a:pt x="7182" y="11190"/>
                  <a:pt x="7090" y="11071"/>
                  <a:pt x="6906" y="11013"/>
                </a:cubicBezTo>
                <a:cubicBezTo>
                  <a:pt x="6783" y="10973"/>
                  <a:pt x="6667" y="10911"/>
                  <a:pt x="6545" y="10872"/>
                </a:cubicBezTo>
                <a:cubicBezTo>
                  <a:pt x="6509" y="10860"/>
                  <a:pt x="6474" y="10854"/>
                  <a:pt x="6439" y="10854"/>
                </a:cubicBezTo>
                <a:cubicBezTo>
                  <a:pt x="6352" y="10854"/>
                  <a:pt x="6271" y="10891"/>
                  <a:pt x="6200" y="10957"/>
                </a:cubicBezTo>
                <a:cubicBezTo>
                  <a:pt x="6163" y="10992"/>
                  <a:pt x="6130" y="11009"/>
                  <a:pt x="6097" y="11009"/>
                </a:cubicBezTo>
                <a:cubicBezTo>
                  <a:pt x="6063" y="11009"/>
                  <a:pt x="6030" y="10991"/>
                  <a:pt x="5993" y="10954"/>
                </a:cubicBezTo>
                <a:cubicBezTo>
                  <a:pt x="5938" y="10901"/>
                  <a:pt x="5884" y="10846"/>
                  <a:pt x="5831" y="10792"/>
                </a:cubicBezTo>
                <a:cubicBezTo>
                  <a:pt x="5760" y="10719"/>
                  <a:pt x="5760" y="10662"/>
                  <a:pt x="5825" y="10589"/>
                </a:cubicBezTo>
                <a:cubicBezTo>
                  <a:pt x="5927" y="10474"/>
                  <a:pt x="5951" y="10340"/>
                  <a:pt x="5901" y="10200"/>
                </a:cubicBezTo>
                <a:cubicBezTo>
                  <a:pt x="5849" y="10051"/>
                  <a:pt x="5787" y="9904"/>
                  <a:pt x="5719" y="9762"/>
                </a:cubicBezTo>
                <a:cubicBezTo>
                  <a:pt x="5658" y="9635"/>
                  <a:pt x="5532" y="9598"/>
                  <a:pt x="5403" y="9584"/>
                </a:cubicBezTo>
                <a:cubicBezTo>
                  <a:pt x="5320" y="9576"/>
                  <a:pt x="5269" y="9529"/>
                  <a:pt x="5269" y="9448"/>
                </a:cubicBezTo>
                <a:cubicBezTo>
                  <a:pt x="5269" y="9363"/>
                  <a:pt x="5266" y="9276"/>
                  <a:pt x="5269" y="9191"/>
                </a:cubicBezTo>
                <a:cubicBezTo>
                  <a:pt x="5270" y="9109"/>
                  <a:pt x="5323" y="9056"/>
                  <a:pt x="5406" y="9054"/>
                </a:cubicBezTo>
                <a:cubicBezTo>
                  <a:pt x="5594" y="9042"/>
                  <a:pt x="5703" y="8957"/>
                  <a:pt x="5767" y="8781"/>
                </a:cubicBezTo>
                <a:cubicBezTo>
                  <a:pt x="5797" y="8700"/>
                  <a:pt x="5832" y="8622"/>
                  <a:pt x="5870" y="8543"/>
                </a:cubicBezTo>
                <a:cubicBezTo>
                  <a:pt x="5952" y="8367"/>
                  <a:pt x="5955" y="8203"/>
                  <a:pt x="5816" y="8051"/>
                </a:cubicBezTo>
                <a:cubicBezTo>
                  <a:pt x="5765" y="7994"/>
                  <a:pt x="5761" y="7923"/>
                  <a:pt x="5811" y="7868"/>
                </a:cubicBezTo>
                <a:cubicBezTo>
                  <a:pt x="5877" y="7794"/>
                  <a:pt x="5955" y="7731"/>
                  <a:pt x="6029" y="7666"/>
                </a:cubicBezTo>
                <a:cubicBezTo>
                  <a:pt x="6052" y="7644"/>
                  <a:pt x="6076" y="7634"/>
                  <a:pt x="6099" y="7634"/>
                </a:cubicBezTo>
                <a:cubicBezTo>
                  <a:pt x="6125" y="7634"/>
                  <a:pt x="6150" y="7646"/>
                  <a:pt x="6176" y="7669"/>
                </a:cubicBezTo>
                <a:cubicBezTo>
                  <a:pt x="6264" y="7748"/>
                  <a:pt x="6358" y="7783"/>
                  <a:pt x="6456" y="7783"/>
                </a:cubicBezTo>
                <a:cubicBezTo>
                  <a:pt x="6532" y="7783"/>
                  <a:pt x="6610" y="7762"/>
                  <a:pt x="6691" y="7724"/>
                </a:cubicBezTo>
                <a:cubicBezTo>
                  <a:pt x="6770" y="7684"/>
                  <a:pt x="6853" y="7647"/>
                  <a:pt x="6938" y="7620"/>
                </a:cubicBezTo>
                <a:cubicBezTo>
                  <a:pt x="7077" y="7577"/>
                  <a:pt x="7201" y="7420"/>
                  <a:pt x="7197" y="7265"/>
                </a:cubicBezTo>
                <a:cubicBezTo>
                  <a:pt x="7194" y="7178"/>
                  <a:pt x="7251" y="7125"/>
                  <a:pt x="7339" y="7124"/>
                </a:cubicBezTo>
                <a:cubicBezTo>
                  <a:pt x="7380" y="7123"/>
                  <a:pt x="7422" y="7123"/>
                  <a:pt x="7463" y="7123"/>
                </a:cubicBezTo>
                <a:close/>
                <a:moveTo>
                  <a:pt x="2590" y="11461"/>
                </a:moveTo>
                <a:cubicBezTo>
                  <a:pt x="2787" y="11461"/>
                  <a:pt x="2985" y="11461"/>
                  <a:pt x="3182" y="11462"/>
                </a:cubicBezTo>
                <a:cubicBezTo>
                  <a:pt x="3526" y="11464"/>
                  <a:pt x="3843" y="11552"/>
                  <a:pt x="4126" y="11754"/>
                </a:cubicBezTo>
                <a:cubicBezTo>
                  <a:pt x="4492" y="12019"/>
                  <a:pt x="4727" y="12371"/>
                  <a:pt x="4774" y="12825"/>
                </a:cubicBezTo>
                <a:cubicBezTo>
                  <a:pt x="4799" y="13093"/>
                  <a:pt x="4795" y="13364"/>
                  <a:pt x="4792" y="13636"/>
                </a:cubicBezTo>
                <a:cubicBezTo>
                  <a:pt x="4791" y="13772"/>
                  <a:pt x="4653" y="13894"/>
                  <a:pt x="4506" y="13901"/>
                </a:cubicBezTo>
                <a:cubicBezTo>
                  <a:pt x="4464" y="13903"/>
                  <a:pt x="4421" y="13904"/>
                  <a:pt x="4378" y="13904"/>
                </a:cubicBezTo>
                <a:cubicBezTo>
                  <a:pt x="4313" y="13904"/>
                  <a:pt x="4247" y="13902"/>
                  <a:pt x="4177" y="13902"/>
                </a:cubicBezTo>
                <a:lnTo>
                  <a:pt x="4177" y="13265"/>
                </a:lnTo>
                <a:cubicBezTo>
                  <a:pt x="4177" y="13138"/>
                  <a:pt x="4116" y="13053"/>
                  <a:pt x="4000" y="13018"/>
                </a:cubicBezTo>
                <a:cubicBezTo>
                  <a:pt x="3976" y="13011"/>
                  <a:pt x="3953" y="13007"/>
                  <a:pt x="3931" y="13007"/>
                </a:cubicBezTo>
                <a:cubicBezTo>
                  <a:pt x="3804" y="13007"/>
                  <a:pt x="3717" y="13119"/>
                  <a:pt x="3717" y="13222"/>
                </a:cubicBezTo>
                <a:cubicBezTo>
                  <a:pt x="3720" y="13417"/>
                  <a:pt x="3717" y="13611"/>
                  <a:pt x="3717" y="13806"/>
                </a:cubicBezTo>
                <a:lnTo>
                  <a:pt x="3717" y="13898"/>
                </a:lnTo>
                <a:lnTo>
                  <a:pt x="1527" y="13898"/>
                </a:lnTo>
                <a:lnTo>
                  <a:pt x="1527" y="13243"/>
                </a:lnTo>
                <a:cubicBezTo>
                  <a:pt x="1527" y="13124"/>
                  <a:pt x="1480" y="13056"/>
                  <a:pt x="1385" y="13018"/>
                </a:cubicBezTo>
                <a:cubicBezTo>
                  <a:pt x="1362" y="13009"/>
                  <a:pt x="1338" y="13005"/>
                  <a:pt x="1313" y="13005"/>
                </a:cubicBezTo>
                <a:cubicBezTo>
                  <a:pt x="1234" y="13005"/>
                  <a:pt x="1154" y="13045"/>
                  <a:pt x="1124" y="13099"/>
                </a:cubicBezTo>
                <a:cubicBezTo>
                  <a:pt x="1102" y="13134"/>
                  <a:pt x="1088" y="13178"/>
                  <a:pt x="1085" y="13219"/>
                </a:cubicBezTo>
                <a:cubicBezTo>
                  <a:pt x="1082" y="13441"/>
                  <a:pt x="1084" y="13666"/>
                  <a:pt x="1084" y="13901"/>
                </a:cubicBezTo>
                <a:cubicBezTo>
                  <a:pt x="1066" y="13900"/>
                  <a:pt x="1048" y="13899"/>
                  <a:pt x="1030" y="13899"/>
                </a:cubicBezTo>
                <a:cubicBezTo>
                  <a:pt x="965" y="13899"/>
                  <a:pt x="900" y="13905"/>
                  <a:pt x="836" y="13905"/>
                </a:cubicBezTo>
                <a:cubicBezTo>
                  <a:pt x="764" y="13905"/>
                  <a:pt x="693" y="13898"/>
                  <a:pt x="624" y="13867"/>
                </a:cubicBezTo>
                <a:cubicBezTo>
                  <a:pt x="507" y="13816"/>
                  <a:pt x="453" y="13717"/>
                  <a:pt x="449" y="13598"/>
                </a:cubicBezTo>
                <a:cubicBezTo>
                  <a:pt x="442" y="13396"/>
                  <a:pt x="439" y="13192"/>
                  <a:pt x="449" y="12988"/>
                </a:cubicBezTo>
                <a:cubicBezTo>
                  <a:pt x="470" y="12627"/>
                  <a:pt x="590" y="12303"/>
                  <a:pt x="829" y="12023"/>
                </a:cubicBezTo>
                <a:cubicBezTo>
                  <a:pt x="1081" y="11728"/>
                  <a:pt x="1399" y="11559"/>
                  <a:pt x="1772" y="11481"/>
                </a:cubicBezTo>
                <a:cubicBezTo>
                  <a:pt x="1846" y="11466"/>
                  <a:pt x="1923" y="11462"/>
                  <a:pt x="1998" y="11462"/>
                </a:cubicBezTo>
                <a:cubicBezTo>
                  <a:pt x="2195" y="11461"/>
                  <a:pt x="2393" y="11461"/>
                  <a:pt x="2590" y="11461"/>
                </a:cubicBezTo>
                <a:close/>
                <a:moveTo>
                  <a:pt x="7373" y="0"/>
                </a:moveTo>
                <a:cubicBezTo>
                  <a:pt x="7303" y="13"/>
                  <a:pt x="7233" y="23"/>
                  <a:pt x="7163" y="36"/>
                </a:cubicBezTo>
                <a:cubicBezTo>
                  <a:pt x="6890" y="85"/>
                  <a:pt x="6650" y="206"/>
                  <a:pt x="6445" y="391"/>
                </a:cubicBezTo>
                <a:cubicBezTo>
                  <a:pt x="6173" y="637"/>
                  <a:pt x="6006" y="937"/>
                  <a:pt x="5956" y="1305"/>
                </a:cubicBezTo>
                <a:cubicBezTo>
                  <a:pt x="5915" y="1612"/>
                  <a:pt x="5937" y="1910"/>
                  <a:pt x="6084" y="2186"/>
                </a:cubicBezTo>
                <a:cubicBezTo>
                  <a:pt x="6169" y="2345"/>
                  <a:pt x="6275" y="2492"/>
                  <a:pt x="6364" y="2633"/>
                </a:cubicBezTo>
                <a:cubicBezTo>
                  <a:pt x="6227" y="2690"/>
                  <a:pt x="6078" y="2748"/>
                  <a:pt x="5931" y="2812"/>
                </a:cubicBezTo>
                <a:cubicBezTo>
                  <a:pt x="5839" y="2853"/>
                  <a:pt x="5791" y="2945"/>
                  <a:pt x="5812" y="3045"/>
                </a:cubicBezTo>
                <a:cubicBezTo>
                  <a:pt x="5839" y="3173"/>
                  <a:pt x="5918" y="3240"/>
                  <a:pt x="6021" y="3240"/>
                </a:cubicBezTo>
                <a:cubicBezTo>
                  <a:pt x="6064" y="3240"/>
                  <a:pt x="6112" y="3229"/>
                  <a:pt x="6162" y="3205"/>
                </a:cubicBezTo>
                <a:cubicBezTo>
                  <a:pt x="6378" y="3101"/>
                  <a:pt x="6605" y="3042"/>
                  <a:pt x="6848" y="3042"/>
                </a:cubicBezTo>
                <a:cubicBezTo>
                  <a:pt x="6851" y="3042"/>
                  <a:pt x="6853" y="3042"/>
                  <a:pt x="6856" y="3042"/>
                </a:cubicBezTo>
                <a:cubicBezTo>
                  <a:pt x="6905" y="3042"/>
                  <a:pt x="6954" y="3042"/>
                  <a:pt x="7002" y="3042"/>
                </a:cubicBezTo>
                <a:cubicBezTo>
                  <a:pt x="7222" y="3042"/>
                  <a:pt x="7441" y="3041"/>
                  <a:pt x="7661" y="3041"/>
                </a:cubicBezTo>
                <a:cubicBezTo>
                  <a:pt x="7805" y="3041"/>
                  <a:pt x="7949" y="3042"/>
                  <a:pt x="8093" y="3044"/>
                </a:cubicBezTo>
                <a:cubicBezTo>
                  <a:pt x="8207" y="3045"/>
                  <a:pt x="8323" y="3063"/>
                  <a:pt x="8435" y="3090"/>
                </a:cubicBezTo>
                <a:cubicBezTo>
                  <a:pt x="8800" y="3175"/>
                  <a:pt x="9087" y="3377"/>
                  <a:pt x="9317" y="3672"/>
                </a:cubicBezTo>
                <a:cubicBezTo>
                  <a:pt x="9512" y="3922"/>
                  <a:pt x="9615" y="4211"/>
                  <a:pt x="9632" y="4528"/>
                </a:cubicBezTo>
                <a:cubicBezTo>
                  <a:pt x="9645" y="4746"/>
                  <a:pt x="9636" y="4962"/>
                  <a:pt x="9635" y="5181"/>
                </a:cubicBezTo>
                <a:cubicBezTo>
                  <a:pt x="9635" y="5307"/>
                  <a:pt x="9547" y="5440"/>
                  <a:pt x="9427" y="5461"/>
                </a:cubicBezTo>
                <a:cubicBezTo>
                  <a:pt x="9295" y="5484"/>
                  <a:pt x="9157" y="5483"/>
                  <a:pt x="9027" y="5491"/>
                </a:cubicBezTo>
                <a:cubicBezTo>
                  <a:pt x="9021" y="5467"/>
                  <a:pt x="9017" y="5461"/>
                  <a:pt x="9017" y="5454"/>
                </a:cubicBezTo>
                <a:cubicBezTo>
                  <a:pt x="9017" y="5259"/>
                  <a:pt x="9019" y="5065"/>
                  <a:pt x="9014" y="4870"/>
                </a:cubicBezTo>
                <a:cubicBezTo>
                  <a:pt x="9012" y="4812"/>
                  <a:pt x="8995" y="4750"/>
                  <a:pt x="8974" y="4696"/>
                </a:cubicBezTo>
                <a:cubicBezTo>
                  <a:pt x="8948" y="4627"/>
                  <a:pt x="8852" y="4579"/>
                  <a:pt x="8772" y="4579"/>
                </a:cubicBezTo>
                <a:cubicBezTo>
                  <a:pt x="8759" y="4579"/>
                  <a:pt x="8746" y="4580"/>
                  <a:pt x="8734" y="4583"/>
                </a:cubicBezTo>
                <a:cubicBezTo>
                  <a:pt x="8639" y="4606"/>
                  <a:pt x="8557" y="4699"/>
                  <a:pt x="8557" y="4792"/>
                </a:cubicBezTo>
                <a:lnTo>
                  <a:pt x="8557" y="5333"/>
                </a:lnTo>
                <a:lnTo>
                  <a:pt x="8557" y="5476"/>
                </a:lnTo>
                <a:lnTo>
                  <a:pt x="6367" y="5476"/>
                </a:lnTo>
                <a:lnTo>
                  <a:pt x="6367" y="4788"/>
                </a:lnTo>
                <a:cubicBezTo>
                  <a:pt x="6367" y="4673"/>
                  <a:pt x="6265" y="4580"/>
                  <a:pt x="6146" y="4580"/>
                </a:cubicBezTo>
                <a:cubicBezTo>
                  <a:pt x="6145" y="4580"/>
                  <a:pt x="6144" y="4580"/>
                  <a:pt x="6143" y="4580"/>
                </a:cubicBezTo>
                <a:cubicBezTo>
                  <a:pt x="6029" y="4583"/>
                  <a:pt x="5925" y="4676"/>
                  <a:pt x="5925" y="4784"/>
                </a:cubicBezTo>
                <a:cubicBezTo>
                  <a:pt x="5924" y="4988"/>
                  <a:pt x="5925" y="5191"/>
                  <a:pt x="5925" y="5394"/>
                </a:cubicBezTo>
                <a:lnTo>
                  <a:pt x="5925" y="5483"/>
                </a:lnTo>
                <a:cubicBezTo>
                  <a:pt x="5853" y="5483"/>
                  <a:pt x="5785" y="5484"/>
                  <a:pt x="5719" y="5484"/>
                </a:cubicBezTo>
                <a:cubicBezTo>
                  <a:pt x="5686" y="5484"/>
                  <a:pt x="5654" y="5484"/>
                  <a:pt x="5621" y="5483"/>
                </a:cubicBezTo>
                <a:cubicBezTo>
                  <a:pt x="5427" y="5474"/>
                  <a:pt x="5292" y="5355"/>
                  <a:pt x="5292" y="5184"/>
                </a:cubicBezTo>
                <a:cubicBezTo>
                  <a:pt x="5292" y="4934"/>
                  <a:pt x="5294" y="4685"/>
                  <a:pt x="5308" y="4436"/>
                </a:cubicBezTo>
                <a:cubicBezTo>
                  <a:pt x="5321" y="4226"/>
                  <a:pt x="5395" y="4034"/>
                  <a:pt x="5491" y="3847"/>
                </a:cubicBezTo>
                <a:cubicBezTo>
                  <a:pt x="5525" y="3781"/>
                  <a:pt x="5515" y="3680"/>
                  <a:pt x="5492" y="3604"/>
                </a:cubicBezTo>
                <a:cubicBezTo>
                  <a:pt x="5470" y="3533"/>
                  <a:pt x="5395" y="3505"/>
                  <a:pt x="5308" y="3498"/>
                </a:cubicBezTo>
                <a:cubicBezTo>
                  <a:pt x="5302" y="3497"/>
                  <a:pt x="5295" y="3497"/>
                  <a:pt x="5289" y="3497"/>
                </a:cubicBezTo>
                <a:cubicBezTo>
                  <a:pt x="5167" y="3497"/>
                  <a:pt x="5112" y="3573"/>
                  <a:pt x="5064" y="3668"/>
                </a:cubicBezTo>
                <a:cubicBezTo>
                  <a:pt x="4910" y="3967"/>
                  <a:pt x="4840" y="4287"/>
                  <a:pt x="4832" y="4620"/>
                </a:cubicBezTo>
                <a:cubicBezTo>
                  <a:pt x="4826" y="4839"/>
                  <a:pt x="4837" y="5060"/>
                  <a:pt x="4847" y="5279"/>
                </a:cubicBezTo>
                <a:cubicBezTo>
                  <a:pt x="4864" y="5637"/>
                  <a:pt x="5205" y="5924"/>
                  <a:pt x="5537" y="5924"/>
                </a:cubicBezTo>
                <a:cubicBezTo>
                  <a:pt x="5539" y="5924"/>
                  <a:pt x="5540" y="5924"/>
                  <a:pt x="5542" y="5924"/>
                </a:cubicBezTo>
                <a:cubicBezTo>
                  <a:pt x="5719" y="5924"/>
                  <a:pt x="5896" y="5923"/>
                  <a:pt x="6072" y="5923"/>
                </a:cubicBezTo>
                <a:cubicBezTo>
                  <a:pt x="6426" y="5923"/>
                  <a:pt x="6779" y="5924"/>
                  <a:pt x="7132" y="5924"/>
                </a:cubicBezTo>
                <a:lnTo>
                  <a:pt x="7231" y="5924"/>
                </a:lnTo>
                <a:lnTo>
                  <a:pt x="7231" y="6306"/>
                </a:lnTo>
                <a:lnTo>
                  <a:pt x="7231" y="6677"/>
                </a:lnTo>
                <a:cubicBezTo>
                  <a:pt x="7018" y="6722"/>
                  <a:pt x="6844" y="6832"/>
                  <a:pt x="6788" y="7039"/>
                </a:cubicBezTo>
                <a:cubicBezTo>
                  <a:pt x="6750" y="7190"/>
                  <a:pt x="6660" y="7240"/>
                  <a:pt x="6539" y="7289"/>
                </a:cubicBezTo>
                <a:cubicBezTo>
                  <a:pt x="6519" y="7298"/>
                  <a:pt x="6501" y="7303"/>
                  <a:pt x="6484" y="7303"/>
                </a:cubicBezTo>
                <a:cubicBezTo>
                  <a:pt x="6464" y="7303"/>
                  <a:pt x="6445" y="7296"/>
                  <a:pt x="6425" y="7282"/>
                </a:cubicBezTo>
                <a:cubicBezTo>
                  <a:pt x="6320" y="7211"/>
                  <a:pt x="6211" y="7175"/>
                  <a:pt x="6101" y="7175"/>
                </a:cubicBezTo>
                <a:cubicBezTo>
                  <a:pt x="6010" y="7175"/>
                  <a:pt x="5918" y="7200"/>
                  <a:pt x="5829" y="7253"/>
                </a:cubicBezTo>
                <a:cubicBezTo>
                  <a:pt x="5709" y="7323"/>
                  <a:pt x="5614" y="7441"/>
                  <a:pt x="5507" y="7534"/>
                </a:cubicBezTo>
                <a:cubicBezTo>
                  <a:pt x="5259" y="7752"/>
                  <a:pt x="5275" y="8123"/>
                  <a:pt x="5456" y="8339"/>
                </a:cubicBezTo>
                <a:cubicBezTo>
                  <a:pt x="5422" y="8414"/>
                  <a:pt x="5393" y="8489"/>
                  <a:pt x="5357" y="8561"/>
                </a:cubicBezTo>
                <a:cubicBezTo>
                  <a:pt x="5345" y="8584"/>
                  <a:pt x="5316" y="8608"/>
                  <a:pt x="5292" y="8611"/>
                </a:cubicBezTo>
                <a:cubicBezTo>
                  <a:pt x="5134" y="8638"/>
                  <a:pt x="5003" y="8711"/>
                  <a:pt x="4918" y="8843"/>
                </a:cubicBezTo>
                <a:cubicBezTo>
                  <a:pt x="4754" y="9093"/>
                  <a:pt x="4784" y="9373"/>
                  <a:pt x="4843" y="9642"/>
                </a:cubicBezTo>
                <a:cubicBezTo>
                  <a:pt x="4897" y="9877"/>
                  <a:pt x="5081" y="9990"/>
                  <a:pt x="5306" y="10044"/>
                </a:cubicBezTo>
                <a:cubicBezTo>
                  <a:pt x="5325" y="10047"/>
                  <a:pt x="5348" y="10060"/>
                  <a:pt x="5357" y="10074"/>
                </a:cubicBezTo>
                <a:cubicBezTo>
                  <a:pt x="5430" y="10221"/>
                  <a:pt x="5429" y="10221"/>
                  <a:pt x="5294" y="10309"/>
                </a:cubicBezTo>
                <a:cubicBezTo>
                  <a:pt x="5286" y="10316"/>
                  <a:pt x="5275" y="10321"/>
                  <a:pt x="5265" y="10327"/>
                </a:cubicBezTo>
                <a:cubicBezTo>
                  <a:pt x="4818" y="10583"/>
                  <a:pt x="4369" y="10841"/>
                  <a:pt x="3922" y="11098"/>
                </a:cubicBezTo>
                <a:cubicBezTo>
                  <a:pt x="3911" y="11105"/>
                  <a:pt x="3895" y="11111"/>
                  <a:pt x="3881" y="11111"/>
                </a:cubicBezTo>
                <a:cubicBezTo>
                  <a:pt x="3878" y="11111"/>
                  <a:pt x="3874" y="11110"/>
                  <a:pt x="3871" y="11109"/>
                </a:cubicBezTo>
                <a:cubicBezTo>
                  <a:pt x="3812" y="11094"/>
                  <a:pt x="3755" y="11074"/>
                  <a:pt x="3691" y="11056"/>
                </a:cubicBezTo>
                <a:cubicBezTo>
                  <a:pt x="4378" y="10352"/>
                  <a:pt x="4230" y="9322"/>
                  <a:pt x="3631" y="8802"/>
                </a:cubicBezTo>
                <a:cubicBezTo>
                  <a:pt x="3348" y="8557"/>
                  <a:pt x="2986" y="8425"/>
                  <a:pt x="2617" y="8425"/>
                </a:cubicBezTo>
                <a:cubicBezTo>
                  <a:pt x="2252" y="8425"/>
                  <a:pt x="1881" y="8554"/>
                  <a:pt x="1578" y="8830"/>
                </a:cubicBezTo>
                <a:cubicBezTo>
                  <a:pt x="1296" y="9086"/>
                  <a:pt x="1133" y="9417"/>
                  <a:pt x="1099" y="9796"/>
                </a:cubicBezTo>
                <a:cubicBezTo>
                  <a:pt x="1056" y="10280"/>
                  <a:pt x="1210" y="10705"/>
                  <a:pt x="1555" y="11057"/>
                </a:cubicBezTo>
                <a:cubicBezTo>
                  <a:pt x="1194" y="11140"/>
                  <a:pt x="807" y="11350"/>
                  <a:pt x="522" y="11665"/>
                </a:cubicBezTo>
                <a:cubicBezTo>
                  <a:pt x="328" y="11878"/>
                  <a:pt x="190" y="12118"/>
                  <a:pt x="95" y="12383"/>
                </a:cubicBezTo>
                <a:cubicBezTo>
                  <a:pt x="53" y="12506"/>
                  <a:pt x="31" y="12636"/>
                  <a:pt x="0" y="12763"/>
                </a:cubicBezTo>
                <a:lnTo>
                  <a:pt x="0" y="13772"/>
                </a:lnTo>
                <a:cubicBezTo>
                  <a:pt x="55" y="13906"/>
                  <a:pt x="106" y="14044"/>
                  <a:pt x="221" y="14144"/>
                </a:cubicBezTo>
                <a:cubicBezTo>
                  <a:pt x="355" y="14263"/>
                  <a:pt x="504" y="14339"/>
                  <a:pt x="689" y="14339"/>
                </a:cubicBezTo>
                <a:cubicBezTo>
                  <a:pt x="1393" y="14339"/>
                  <a:pt x="2097" y="14337"/>
                  <a:pt x="2801" y="14337"/>
                </a:cubicBezTo>
                <a:cubicBezTo>
                  <a:pt x="3384" y="14337"/>
                  <a:pt x="3967" y="14338"/>
                  <a:pt x="4550" y="14341"/>
                </a:cubicBezTo>
                <a:cubicBezTo>
                  <a:pt x="4551" y="14341"/>
                  <a:pt x="4552" y="14341"/>
                  <a:pt x="4553" y="14341"/>
                </a:cubicBezTo>
                <a:cubicBezTo>
                  <a:pt x="4877" y="14341"/>
                  <a:pt x="5200" y="14056"/>
                  <a:pt x="5226" y="13752"/>
                </a:cubicBezTo>
                <a:cubicBezTo>
                  <a:pt x="5250" y="13449"/>
                  <a:pt x="5238" y="13144"/>
                  <a:pt x="5229" y="12841"/>
                </a:cubicBezTo>
                <a:cubicBezTo>
                  <a:pt x="5217" y="12452"/>
                  <a:pt x="5067" y="12110"/>
                  <a:pt x="4835" y="11807"/>
                </a:cubicBezTo>
                <a:cubicBezTo>
                  <a:pt x="4727" y="11665"/>
                  <a:pt x="4583" y="11551"/>
                  <a:pt x="4453" y="11425"/>
                </a:cubicBezTo>
                <a:cubicBezTo>
                  <a:pt x="4431" y="11405"/>
                  <a:pt x="4409" y="11388"/>
                  <a:pt x="4382" y="11367"/>
                </a:cubicBezTo>
                <a:cubicBezTo>
                  <a:pt x="4699" y="11184"/>
                  <a:pt x="5009" y="11006"/>
                  <a:pt x="5325" y="10822"/>
                </a:cubicBezTo>
                <a:cubicBezTo>
                  <a:pt x="5399" y="11065"/>
                  <a:pt x="5583" y="11225"/>
                  <a:pt x="5773" y="11371"/>
                </a:cubicBezTo>
                <a:cubicBezTo>
                  <a:pt x="5855" y="11435"/>
                  <a:pt x="5973" y="11466"/>
                  <a:pt x="6091" y="11466"/>
                </a:cubicBezTo>
                <a:cubicBezTo>
                  <a:pt x="6219" y="11466"/>
                  <a:pt x="6348" y="11430"/>
                  <a:pt x="6433" y="11360"/>
                </a:cubicBezTo>
                <a:cubicBezTo>
                  <a:pt x="6444" y="11350"/>
                  <a:pt x="6462" y="11338"/>
                  <a:pt x="6474" y="11338"/>
                </a:cubicBezTo>
                <a:cubicBezTo>
                  <a:pt x="6476" y="11338"/>
                  <a:pt x="6477" y="11338"/>
                  <a:pt x="6479" y="11339"/>
                </a:cubicBezTo>
                <a:cubicBezTo>
                  <a:pt x="6561" y="11371"/>
                  <a:pt x="6643" y="11405"/>
                  <a:pt x="6722" y="11446"/>
                </a:cubicBezTo>
                <a:cubicBezTo>
                  <a:pt x="6736" y="11453"/>
                  <a:pt x="6743" y="11484"/>
                  <a:pt x="6747" y="11505"/>
                </a:cubicBezTo>
                <a:cubicBezTo>
                  <a:pt x="6788" y="11764"/>
                  <a:pt x="7033" y="11972"/>
                  <a:pt x="7295" y="11972"/>
                </a:cubicBezTo>
                <a:cubicBezTo>
                  <a:pt x="7351" y="11972"/>
                  <a:pt x="7408" y="11971"/>
                  <a:pt x="7464" y="11971"/>
                </a:cubicBezTo>
                <a:cubicBezTo>
                  <a:pt x="7511" y="11971"/>
                  <a:pt x="7558" y="11972"/>
                  <a:pt x="7605" y="11975"/>
                </a:cubicBezTo>
                <a:cubicBezTo>
                  <a:pt x="7612" y="11976"/>
                  <a:pt x="7619" y="11976"/>
                  <a:pt x="7625" y="11976"/>
                </a:cubicBezTo>
                <a:cubicBezTo>
                  <a:pt x="7877" y="11976"/>
                  <a:pt x="8146" y="11730"/>
                  <a:pt x="8165" y="11508"/>
                </a:cubicBezTo>
                <a:cubicBezTo>
                  <a:pt x="8166" y="11477"/>
                  <a:pt x="8209" y="11452"/>
                  <a:pt x="8236" y="11425"/>
                </a:cubicBezTo>
                <a:cubicBezTo>
                  <a:pt x="8244" y="11416"/>
                  <a:pt x="8263" y="11412"/>
                  <a:pt x="8274" y="11405"/>
                </a:cubicBezTo>
                <a:cubicBezTo>
                  <a:pt x="8325" y="11376"/>
                  <a:pt x="8372" y="11358"/>
                  <a:pt x="8421" y="11358"/>
                </a:cubicBezTo>
                <a:cubicBezTo>
                  <a:pt x="8465" y="11358"/>
                  <a:pt x="8510" y="11372"/>
                  <a:pt x="8563" y="11404"/>
                </a:cubicBezTo>
                <a:cubicBezTo>
                  <a:pt x="8636" y="11448"/>
                  <a:pt x="8723" y="11468"/>
                  <a:pt x="8812" y="11468"/>
                </a:cubicBezTo>
                <a:cubicBezTo>
                  <a:pt x="8966" y="11468"/>
                  <a:pt x="9125" y="11406"/>
                  <a:pt x="9229" y="11300"/>
                </a:cubicBezTo>
                <a:cubicBezTo>
                  <a:pt x="9321" y="11207"/>
                  <a:pt x="9416" y="11114"/>
                  <a:pt x="9498" y="11010"/>
                </a:cubicBezTo>
                <a:cubicBezTo>
                  <a:pt x="9540" y="10959"/>
                  <a:pt x="9560" y="10889"/>
                  <a:pt x="9594" y="10824"/>
                </a:cubicBezTo>
                <a:cubicBezTo>
                  <a:pt x="9894" y="10996"/>
                  <a:pt x="10201" y="11173"/>
                  <a:pt x="10512" y="11354"/>
                </a:cubicBezTo>
                <a:cubicBezTo>
                  <a:pt x="10413" y="11445"/>
                  <a:pt x="10315" y="11530"/>
                  <a:pt x="10223" y="11619"/>
                </a:cubicBezTo>
                <a:cubicBezTo>
                  <a:pt x="9918" y="11919"/>
                  <a:pt x="9724" y="12286"/>
                  <a:pt x="9673" y="12705"/>
                </a:cubicBezTo>
                <a:cubicBezTo>
                  <a:pt x="9632" y="13036"/>
                  <a:pt x="9629" y="13376"/>
                  <a:pt x="9656" y="13708"/>
                </a:cubicBezTo>
                <a:cubicBezTo>
                  <a:pt x="9682" y="14042"/>
                  <a:pt x="9899" y="14243"/>
                  <a:pt x="10226" y="14338"/>
                </a:cubicBezTo>
                <a:cubicBezTo>
                  <a:pt x="10239" y="14341"/>
                  <a:pt x="10252" y="14342"/>
                  <a:pt x="10266" y="14342"/>
                </a:cubicBezTo>
                <a:cubicBezTo>
                  <a:pt x="10282" y="14342"/>
                  <a:pt x="10299" y="14341"/>
                  <a:pt x="10315" y="14341"/>
                </a:cubicBezTo>
                <a:cubicBezTo>
                  <a:pt x="11051" y="14341"/>
                  <a:pt x="11787" y="14340"/>
                  <a:pt x="12522" y="14340"/>
                </a:cubicBezTo>
                <a:cubicBezTo>
                  <a:pt x="13074" y="14340"/>
                  <a:pt x="13625" y="14340"/>
                  <a:pt x="14176" y="14342"/>
                </a:cubicBezTo>
                <a:cubicBezTo>
                  <a:pt x="14178" y="14342"/>
                  <a:pt x="14180" y="14342"/>
                  <a:pt x="14182" y="14342"/>
                </a:cubicBezTo>
                <a:cubicBezTo>
                  <a:pt x="14505" y="14342"/>
                  <a:pt x="14822" y="14093"/>
                  <a:pt x="14880" y="13766"/>
                </a:cubicBezTo>
                <a:cubicBezTo>
                  <a:pt x="14881" y="13758"/>
                  <a:pt x="14891" y="13748"/>
                  <a:pt x="14895" y="13739"/>
                </a:cubicBezTo>
                <a:lnTo>
                  <a:pt x="14895" y="12820"/>
                </a:lnTo>
                <a:cubicBezTo>
                  <a:pt x="14891" y="12811"/>
                  <a:pt x="14880" y="12803"/>
                  <a:pt x="14880" y="12793"/>
                </a:cubicBezTo>
                <a:cubicBezTo>
                  <a:pt x="14868" y="12506"/>
                  <a:pt x="14766" y="12240"/>
                  <a:pt x="14622" y="11991"/>
                </a:cubicBezTo>
                <a:cubicBezTo>
                  <a:pt x="14580" y="11918"/>
                  <a:pt x="14488" y="11868"/>
                  <a:pt x="14407" y="11868"/>
                </a:cubicBezTo>
                <a:cubicBezTo>
                  <a:pt x="14391" y="11868"/>
                  <a:pt x="14375" y="11870"/>
                  <a:pt x="14360" y="11875"/>
                </a:cubicBezTo>
                <a:cubicBezTo>
                  <a:pt x="14274" y="11899"/>
                  <a:pt x="14172" y="12002"/>
                  <a:pt x="14198" y="12102"/>
                </a:cubicBezTo>
                <a:cubicBezTo>
                  <a:pt x="14213" y="12162"/>
                  <a:pt x="14225" y="12228"/>
                  <a:pt x="14254" y="12281"/>
                </a:cubicBezTo>
                <a:cubicBezTo>
                  <a:pt x="14396" y="12534"/>
                  <a:pt x="14455" y="12803"/>
                  <a:pt x="14445" y="13091"/>
                </a:cubicBezTo>
                <a:cubicBezTo>
                  <a:pt x="14440" y="13263"/>
                  <a:pt x="14442" y="13432"/>
                  <a:pt x="14442" y="13604"/>
                </a:cubicBezTo>
                <a:cubicBezTo>
                  <a:pt x="14442" y="13745"/>
                  <a:pt x="14379" y="13851"/>
                  <a:pt x="14241" y="13879"/>
                </a:cubicBezTo>
                <a:cubicBezTo>
                  <a:pt x="14108" y="13906"/>
                  <a:pt x="13971" y="13901"/>
                  <a:pt x="13826" y="13909"/>
                </a:cubicBezTo>
                <a:lnTo>
                  <a:pt x="13826" y="13807"/>
                </a:lnTo>
                <a:cubicBezTo>
                  <a:pt x="13826" y="13618"/>
                  <a:pt x="13828" y="13430"/>
                  <a:pt x="13826" y="13241"/>
                </a:cubicBezTo>
                <a:cubicBezTo>
                  <a:pt x="13824" y="13097"/>
                  <a:pt x="13734" y="13008"/>
                  <a:pt x="13608" y="13008"/>
                </a:cubicBezTo>
                <a:cubicBezTo>
                  <a:pt x="13586" y="13008"/>
                  <a:pt x="13563" y="13011"/>
                  <a:pt x="13538" y="13016"/>
                </a:cubicBezTo>
                <a:cubicBezTo>
                  <a:pt x="13428" y="13043"/>
                  <a:pt x="13367" y="13121"/>
                  <a:pt x="13366" y="13243"/>
                </a:cubicBezTo>
                <a:cubicBezTo>
                  <a:pt x="13364" y="13461"/>
                  <a:pt x="13366" y="13676"/>
                  <a:pt x="13366" y="13895"/>
                </a:cubicBezTo>
                <a:lnTo>
                  <a:pt x="11193" y="13895"/>
                </a:lnTo>
                <a:cubicBezTo>
                  <a:pt x="11193" y="13671"/>
                  <a:pt x="11194" y="13454"/>
                  <a:pt x="11193" y="13236"/>
                </a:cubicBezTo>
                <a:cubicBezTo>
                  <a:pt x="11191" y="13107"/>
                  <a:pt x="11088" y="13002"/>
                  <a:pt x="10966" y="12999"/>
                </a:cubicBezTo>
                <a:cubicBezTo>
                  <a:pt x="10964" y="12999"/>
                  <a:pt x="10961" y="12999"/>
                  <a:pt x="10958" y="12999"/>
                </a:cubicBezTo>
                <a:cubicBezTo>
                  <a:pt x="10829" y="12999"/>
                  <a:pt x="10734" y="13101"/>
                  <a:pt x="10734" y="13237"/>
                </a:cubicBezTo>
                <a:lnTo>
                  <a:pt x="10734" y="13813"/>
                </a:lnTo>
                <a:lnTo>
                  <a:pt x="10734" y="13901"/>
                </a:lnTo>
                <a:cubicBezTo>
                  <a:pt x="10661" y="13901"/>
                  <a:pt x="10592" y="13902"/>
                  <a:pt x="10526" y="13902"/>
                </a:cubicBezTo>
                <a:cubicBezTo>
                  <a:pt x="10481" y="13902"/>
                  <a:pt x="10438" y="13902"/>
                  <a:pt x="10395" y="13899"/>
                </a:cubicBezTo>
                <a:cubicBezTo>
                  <a:pt x="10253" y="13892"/>
                  <a:pt x="10105" y="13765"/>
                  <a:pt x="10115" y="13605"/>
                </a:cubicBezTo>
                <a:cubicBezTo>
                  <a:pt x="10124" y="13397"/>
                  <a:pt x="10117" y="13186"/>
                  <a:pt x="10116" y="12978"/>
                </a:cubicBezTo>
                <a:cubicBezTo>
                  <a:pt x="10115" y="12627"/>
                  <a:pt x="10239" y="12318"/>
                  <a:pt x="10457" y="12053"/>
                </a:cubicBezTo>
                <a:cubicBezTo>
                  <a:pt x="10781" y="11657"/>
                  <a:pt x="11209" y="11460"/>
                  <a:pt x="11725" y="11460"/>
                </a:cubicBezTo>
                <a:cubicBezTo>
                  <a:pt x="11727" y="11460"/>
                  <a:pt x="11728" y="11460"/>
                  <a:pt x="11730" y="11460"/>
                </a:cubicBezTo>
                <a:cubicBezTo>
                  <a:pt x="11925" y="11460"/>
                  <a:pt x="12119" y="11460"/>
                  <a:pt x="12314" y="11460"/>
                </a:cubicBezTo>
                <a:cubicBezTo>
                  <a:pt x="12508" y="11460"/>
                  <a:pt x="12703" y="11460"/>
                  <a:pt x="12897" y="11462"/>
                </a:cubicBezTo>
                <a:cubicBezTo>
                  <a:pt x="13122" y="11464"/>
                  <a:pt x="13337" y="11515"/>
                  <a:pt x="13543" y="11609"/>
                </a:cubicBezTo>
                <a:cubicBezTo>
                  <a:pt x="13584" y="11628"/>
                  <a:pt x="13628" y="11638"/>
                  <a:pt x="13668" y="11638"/>
                </a:cubicBezTo>
                <a:cubicBezTo>
                  <a:pt x="13755" y="11638"/>
                  <a:pt x="13831" y="11596"/>
                  <a:pt x="13867" y="11522"/>
                </a:cubicBezTo>
                <a:cubicBezTo>
                  <a:pt x="13930" y="11391"/>
                  <a:pt x="13872" y="11249"/>
                  <a:pt x="13746" y="11198"/>
                </a:cubicBezTo>
                <a:cubicBezTo>
                  <a:pt x="13618" y="11146"/>
                  <a:pt x="13486" y="11101"/>
                  <a:pt x="13350" y="11051"/>
                </a:cubicBezTo>
                <a:cubicBezTo>
                  <a:pt x="13661" y="10737"/>
                  <a:pt x="13821" y="10355"/>
                  <a:pt x="13807" y="9911"/>
                </a:cubicBezTo>
                <a:cubicBezTo>
                  <a:pt x="13793" y="9461"/>
                  <a:pt x="13606" y="9088"/>
                  <a:pt x="13270" y="8792"/>
                </a:cubicBezTo>
                <a:cubicBezTo>
                  <a:pt x="13004" y="8560"/>
                  <a:pt x="12645" y="8431"/>
                  <a:pt x="12277" y="8431"/>
                </a:cubicBezTo>
                <a:cubicBezTo>
                  <a:pt x="11944" y="8431"/>
                  <a:pt x="11603" y="8537"/>
                  <a:pt x="11317" y="8769"/>
                </a:cubicBezTo>
                <a:cubicBezTo>
                  <a:pt x="10987" y="9035"/>
                  <a:pt x="10794" y="9392"/>
                  <a:pt x="10758" y="9813"/>
                </a:cubicBezTo>
                <a:cubicBezTo>
                  <a:pt x="10717" y="10293"/>
                  <a:pt x="10864" y="10716"/>
                  <a:pt x="11212" y="11051"/>
                </a:cubicBezTo>
                <a:cubicBezTo>
                  <a:pt x="11159" y="11084"/>
                  <a:pt x="11110" y="11099"/>
                  <a:pt x="11062" y="11099"/>
                </a:cubicBezTo>
                <a:cubicBezTo>
                  <a:pt x="10997" y="11099"/>
                  <a:pt x="10935" y="11072"/>
                  <a:pt x="10871" y="11029"/>
                </a:cubicBezTo>
                <a:cubicBezTo>
                  <a:pt x="10720" y="10928"/>
                  <a:pt x="10557" y="10845"/>
                  <a:pt x="10400" y="10754"/>
                </a:cubicBezTo>
                <a:cubicBezTo>
                  <a:pt x="10122" y="10593"/>
                  <a:pt x="9840" y="10434"/>
                  <a:pt x="9560" y="10272"/>
                </a:cubicBezTo>
                <a:cubicBezTo>
                  <a:pt x="9542" y="10260"/>
                  <a:pt x="9520" y="10231"/>
                  <a:pt x="9522" y="10211"/>
                </a:cubicBezTo>
                <a:cubicBezTo>
                  <a:pt x="9525" y="10129"/>
                  <a:pt x="9601" y="10052"/>
                  <a:pt x="9687" y="10026"/>
                </a:cubicBezTo>
                <a:cubicBezTo>
                  <a:pt x="9878" y="9968"/>
                  <a:pt x="10016" y="9847"/>
                  <a:pt x="10082" y="9655"/>
                </a:cubicBezTo>
                <a:cubicBezTo>
                  <a:pt x="10146" y="9474"/>
                  <a:pt x="10126" y="9287"/>
                  <a:pt x="10109" y="9106"/>
                </a:cubicBezTo>
                <a:cubicBezTo>
                  <a:pt x="10088" y="8885"/>
                  <a:pt x="9960" y="8703"/>
                  <a:pt x="9742" y="8646"/>
                </a:cubicBezTo>
                <a:cubicBezTo>
                  <a:pt x="9602" y="8609"/>
                  <a:pt x="9550" y="8537"/>
                  <a:pt x="9506" y="8420"/>
                </a:cubicBezTo>
                <a:cubicBezTo>
                  <a:pt x="9482" y="8360"/>
                  <a:pt x="9486" y="8315"/>
                  <a:pt x="9520" y="8261"/>
                </a:cubicBezTo>
                <a:cubicBezTo>
                  <a:pt x="9628" y="8086"/>
                  <a:pt x="9634" y="7905"/>
                  <a:pt x="9553" y="7714"/>
                </a:cubicBezTo>
                <a:cubicBezTo>
                  <a:pt x="9495" y="7572"/>
                  <a:pt x="9383" y="7479"/>
                  <a:pt x="9280" y="7377"/>
                </a:cubicBezTo>
                <a:cubicBezTo>
                  <a:pt x="9149" y="7248"/>
                  <a:pt x="9001" y="7175"/>
                  <a:pt x="8842" y="7175"/>
                </a:cubicBezTo>
                <a:cubicBezTo>
                  <a:pt x="8753" y="7175"/>
                  <a:pt x="8661" y="7197"/>
                  <a:pt x="8565" y="7244"/>
                </a:cubicBezTo>
                <a:cubicBezTo>
                  <a:pt x="8510" y="7271"/>
                  <a:pt x="8463" y="7286"/>
                  <a:pt x="8417" y="7286"/>
                </a:cubicBezTo>
                <a:cubicBezTo>
                  <a:pt x="8378" y="7286"/>
                  <a:pt x="8339" y="7275"/>
                  <a:pt x="8297" y="7250"/>
                </a:cubicBezTo>
                <a:cubicBezTo>
                  <a:pt x="8278" y="7238"/>
                  <a:pt x="8257" y="7236"/>
                  <a:pt x="8241" y="7223"/>
                </a:cubicBezTo>
                <a:cubicBezTo>
                  <a:pt x="8216" y="7202"/>
                  <a:pt x="8179" y="7176"/>
                  <a:pt x="8173" y="7148"/>
                </a:cubicBezTo>
                <a:cubicBezTo>
                  <a:pt x="8120" y="6883"/>
                  <a:pt x="7953" y="6733"/>
                  <a:pt x="7699" y="6677"/>
                </a:cubicBezTo>
                <a:lnTo>
                  <a:pt x="7699" y="5923"/>
                </a:lnTo>
                <a:cubicBezTo>
                  <a:pt x="8072" y="5923"/>
                  <a:pt x="8441" y="5922"/>
                  <a:pt x="8808" y="5922"/>
                </a:cubicBezTo>
                <a:cubicBezTo>
                  <a:pt x="8992" y="5922"/>
                  <a:pt x="9176" y="5922"/>
                  <a:pt x="9359" y="5923"/>
                </a:cubicBezTo>
                <a:cubicBezTo>
                  <a:pt x="9360" y="5923"/>
                  <a:pt x="9361" y="5923"/>
                  <a:pt x="9362" y="5923"/>
                </a:cubicBezTo>
                <a:cubicBezTo>
                  <a:pt x="9758" y="5923"/>
                  <a:pt x="10088" y="5603"/>
                  <a:pt x="10095" y="5188"/>
                </a:cubicBezTo>
                <a:cubicBezTo>
                  <a:pt x="10098" y="4976"/>
                  <a:pt x="10103" y="4764"/>
                  <a:pt x="10093" y="4552"/>
                </a:cubicBezTo>
                <a:cubicBezTo>
                  <a:pt x="10086" y="4406"/>
                  <a:pt x="10062" y="4259"/>
                  <a:pt x="10030" y="4116"/>
                </a:cubicBezTo>
                <a:cubicBezTo>
                  <a:pt x="9960" y="3819"/>
                  <a:pt x="9820" y="3557"/>
                  <a:pt x="9626" y="3319"/>
                </a:cubicBezTo>
                <a:cubicBezTo>
                  <a:pt x="9414" y="3059"/>
                  <a:pt x="9152" y="2868"/>
                  <a:pt x="8844" y="2739"/>
                </a:cubicBezTo>
                <a:cubicBezTo>
                  <a:pt x="8745" y="2698"/>
                  <a:pt x="8645" y="2667"/>
                  <a:pt x="8541" y="2632"/>
                </a:cubicBezTo>
                <a:cubicBezTo>
                  <a:pt x="8575" y="2588"/>
                  <a:pt x="8602" y="2548"/>
                  <a:pt x="8633" y="2514"/>
                </a:cubicBezTo>
                <a:cubicBezTo>
                  <a:pt x="8831" y="2292"/>
                  <a:pt x="8949" y="2025"/>
                  <a:pt x="8977" y="1735"/>
                </a:cubicBezTo>
                <a:cubicBezTo>
                  <a:pt x="9018" y="1316"/>
                  <a:pt x="8936" y="923"/>
                  <a:pt x="8659" y="583"/>
                </a:cubicBezTo>
                <a:cubicBezTo>
                  <a:pt x="8439" y="314"/>
                  <a:pt x="8169" y="136"/>
                  <a:pt x="7834" y="53"/>
                </a:cubicBezTo>
                <a:cubicBezTo>
                  <a:pt x="7741" y="30"/>
                  <a:pt x="7646" y="17"/>
                  <a:pt x="75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3"/>
          <p:cNvSpPr/>
          <p:nvPr/>
        </p:nvSpPr>
        <p:spPr>
          <a:xfrm>
            <a:off x="2028822" y="1771015"/>
            <a:ext cx="466869" cy="404620"/>
          </a:xfrm>
          <a:custGeom>
            <a:rect b="b" l="l" r="r" t="t"/>
            <a:pathLst>
              <a:path extrusionOk="0" h="12922" w="14910">
                <a:moveTo>
                  <a:pt x="10212" y="4205"/>
                </a:moveTo>
                <a:cubicBezTo>
                  <a:pt x="10072" y="4205"/>
                  <a:pt x="9961" y="4312"/>
                  <a:pt x="9966" y="4439"/>
                </a:cubicBezTo>
                <a:cubicBezTo>
                  <a:pt x="9973" y="4573"/>
                  <a:pt x="10074" y="4667"/>
                  <a:pt x="10210" y="4667"/>
                </a:cubicBezTo>
                <a:cubicBezTo>
                  <a:pt x="10470" y="4665"/>
                  <a:pt x="10730" y="4665"/>
                  <a:pt x="10990" y="4665"/>
                </a:cubicBezTo>
                <a:cubicBezTo>
                  <a:pt x="11250" y="4665"/>
                  <a:pt x="11511" y="4665"/>
                  <a:pt x="11772" y="4665"/>
                </a:cubicBezTo>
                <a:cubicBezTo>
                  <a:pt x="12033" y="4665"/>
                  <a:pt x="12295" y="4665"/>
                  <a:pt x="12557" y="4665"/>
                </a:cubicBezTo>
                <a:cubicBezTo>
                  <a:pt x="12818" y="4665"/>
                  <a:pt x="13080" y="4665"/>
                  <a:pt x="13342" y="4667"/>
                </a:cubicBezTo>
                <a:cubicBezTo>
                  <a:pt x="13343" y="4667"/>
                  <a:pt x="13344" y="4667"/>
                  <a:pt x="13345" y="4667"/>
                </a:cubicBezTo>
                <a:cubicBezTo>
                  <a:pt x="13497" y="4667"/>
                  <a:pt x="13574" y="4560"/>
                  <a:pt x="13582" y="4437"/>
                </a:cubicBezTo>
                <a:cubicBezTo>
                  <a:pt x="13591" y="4317"/>
                  <a:pt x="13472" y="4205"/>
                  <a:pt x="13342" y="4205"/>
                </a:cubicBezTo>
                <a:close/>
                <a:moveTo>
                  <a:pt x="10200" y="5407"/>
                </a:moveTo>
                <a:cubicBezTo>
                  <a:pt x="10043" y="5407"/>
                  <a:pt x="9944" y="5534"/>
                  <a:pt x="9982" y="5682"/>
                </a:cubicBezTo>
                <a:cubicBezTo>
                  <a:pt x="10016" y="5817"/>
                  <a:pt x="10085" y="5866"/>
                  <a:pt x="10242" y="5866"/>
                </a:cubicBezTo>
                <a:lnTo>
                  <a:pt x="13348" y="5866"/>
                </a:lnTo>
                <a:cubicBezTo>
                  <a:pt x="13472" y="5857"/>
                  <a:pt x="13595" y="5742"/>
                  <a:pt x="13584" y="5633"/>
                </a:cubicBezTo>
                <a:cubicBezTo>
                  <a:pt x="13570" y="5507"/>
                  <a:pt x="13510" y="5407"/>
                  <a:pt x="13341" y="5407"/>
                </a:cubicBezTo>
                <a:close/>
                <a:moveTo>
                  <a:pt x="1562" y="6677"/>
                </a:moveTo>
                <a:cubicBezTo>
                  <a:pt x="1429" y="6677"/>
                  <a:pt x="1330" y="6776"/>
                  <a:pt x="1330" y="6908"/>
                </a:cubicBezTo>
                <a:cubicBezTo>
                  <a:pt x="1330" y="7045"/>
                  <a:pt x="1429" y="7137"/>
                  <a:pt x="1579" y="7137"/>
                </a:cubicBezTo>
                <a:lnTo>
                  <a:pt x="4710" y="7137"/>
                </a:lnTo>
                <a:cubicBezTo>
                  <a:pt x="4855" y="7127"/>
                  <a:pt x="4938" y="7028"/>
                  <a:pt x="4931" y="6874"/>
                </a:cubicBezTo>
                <a:cubicBezTo>
                  <a:pt x="4930" y="6761"/>
                  <a:pt x="4832" y="6677"/>
                  <a:pt x="4703" y="6677"/>
                </a:cubicBezTo>
                <a:close/>
                <a:moveTo>
                  <a:pt x="1560" y="7878"/>
                </a:moveTo>
                <a:cubicBezTo>
                  <a:pt x="1418" y="7878"/>
                  <a:pt x="1330" y="7967"/>
                  <a:pt x="1332" y="8103"/>
                </a:cubicBezTo>
                <a:cubicBezTo>
                  <a:pt x="1333" y="8218"/>
                  <a:pt x="1420" y="8322"/>
                  <a:pt x="1555" y="8322"/>
                </a:cubicBezTo>
                <a:cubicBezTo>
                  <a:pt x="1556" y="8322"/>
                  <a:pt x="1557" y="8322"/>
                  <a:pt x="1558" y="8322"/>
                </a:cubicBezTo>
                <a:cubicBezTo>
                  <a:pt x="1769" y="8320"/>
                  <a:pt x="1980" y="8320"/>
                  <a:pt x="2191" y="8320"/>
                </a:cubicBezTo>
                <a:cubicBezTo>
                  <a:pt x="2507" y="8320"/>
                  <a:pt x="2822" y="8321"/>
                  <a:pt x="3137" y="8321"/>
                </a:cubicBezTo>
                <a:cubicBezTo>
                  <a:pt x="3315" y="8321"/>
                  <a:pt x="3492" y="8321"/>
                  <a:pt x="3670" y="8321"/>
                </a:cubicBezTo>
                <a:cubicBezTo>
                  <a:pt x="4025" y="8321"/>
                  <a:pt x="4380" y="8321"/>
                  <a:pt x="4734" y="8317"/>
                </a:cubicBezTo>
                <a:cubicBezTo>
                  <a:pt x="4788" y="8317"/>
                  <a:pt x="4852" y="8281"/>
                  <a:pt x="4889" y="8243"/>
                </a:cubicBezTo>
                <a:cubicBezTo>
                  <a:pt x="4955" y="8170"/>
                  <a:pt x="4948" y="8078"/>
                  <a:pt x="4908" y="7991"/>
                </a:cubicBezTo>
                <a:cubicBezTo>
                  <a:pt x="4872" y="7901"/>
                  <a:pt x="4794" y="7878"/>
                  <a:pt x="4703" y="7878"/>
                </a:cubicBezTo>
                <a:close/>
                <a:moveTo>
                  <a:pt x="13374" y="1"/>
                </a:moveTo>
                <a:cubicBezTo>
                  <a:pt x="13262" y="1"/>
                  <a:pt x="13156" y="41"/>
                  <a:pt x="13067" y="132"/>
                </a:cubicBezTo>
                <a:cubicBezTo>
                  <a:pt x="12974" y="230"/>
                  <a:pt x="12891" y="339"/>
                  <a:pt x="12806" y="445"/>
                </a:cubicBezTo>
                <a:cubicBezTo>
                  <a:pt x="12620" y="678"/>
                  <a:pt x="12436" y="912"/>
                  <a:pt x="12253" y="1147"/>
                </a:cubicBezTo>
                <a:cubicBezTo>
                  <a:pt x="12055" y="1399"/>
                  <a:pt x="11858" y="1653"/>
                  <a:pt x="11661" y="1906"/>
                </a:cubicBezTo>
                <a:cubicBezTo>
                  <a:pt x="11456" y="2168"/>
                  <a:pt x="11249" y="2427"/>
                  <a:pt x="11050" y="2693"/>
                </a:cubicBezTo>
                <a:cubicBezTo>
                  <a:pt x="10967" y="2804"/>
                  <a:pt x="10883" y="2866"/>
                  <a:pt x="10731" y="2866"/>
                </a:cubicBezTo>
                <a:cubicBezTo>
                  <a:pt x="10727" y="2866"/>
                  <a:pt x="10724" y="2866"/>
                  <a:pt x="10720" y="2866"/>
                </a:cubicBezTo>
                <a:cubicBezTo>
                  <a:pt x="10294" y="2862"/>
                  <a:pt x="9868" y="2861"/>
                  <a:pt x="9441" y="2861"/>
                </a:cubicBezTo>
                <a:cubicBezTo>
                  <a:pt x="9047" y="2861"/>
                  <a:pt x="8653" y="2862"/>
                  <a:pt x="8259" y="2862"/>
                </a:cubicBezTo>
                <a:cubicBezTo>
                  <a:pt x="8144" y="2862"/>
                  <a:pt x="8029" y="2862"/>
                  <a:pt x="7915" y="2861"/>
                </a:cubicBezTo>
                <a:cubicBezTo>
                  <a:pt x="7754" y="2861"/>
                  <a:pt x="7605" y="2897"/>
                  <a:pt x="7466" y="2976"/>
                </a:cubicBezTo>
                <a:cubicBezTo>
                  <a:pt x="7456" y="2982"/>
                  <a:pt x="7439" y="2987"/>
                  <a:pt x="7425" y="2987"/>
                </a:cubicBezTo>
                <a:cubicBezTo>
                  <a:pt x="7419" y="2987"/>
                  <a:pt x="7413" y="2986"/>
                  <a:pt x="7410" y="2983"/>
                </a:cubicBezTo>
                <a:cubicBezTo>
                  <a:pt x="7258" y="2864"/>
                  <a:pt x="7077" y="2861"/>
                  <a:pt x="6898" y="2861"/>
                </a:cubicBezTo>
                <a:cubicBezTo>
                  <a:pt x="6725" y="2861"/>
                  <a:pt x="6552" y="2859"/>
                  <a:pt x="6379" y="2859"/>
                </a:cubicBezTo>
                <a:cubicBezTo>
                  <a:pt x="6276" y="2859"/>
                  <a:pt x="6172" y="2860"/>
                  <a:pt x="6069" y="2863"/>
                </a:cubicBezTo>
                <a:cubicBezTo>
                  <a:pt x="6062" y="2863"/>
                  <a:pt x="6055" y="2863"/>
                  <a:pt x="6049" y="2863"/>
                </a:cubicBezTo>
                <a:cubicBezTo>
                  <a:pt x="5870" y="2863"/>
                  <a:pt x="5857" y="2788"/>
                  <a:pt x="5828" y="2668"/>
                </a:cubicBezTo>
                <a:cubicBezTo>
                  <a:pt x="5695" y="2129"/>
                  <a:pt x="5377" y="1737"/>
                  <a:pt x="4890" y="1485"/>
                </a:cubicBezTo>
                <a:cubicBezTo>
                  <a:pt x="4637" y="1353"/>
                  <a:pt x="4369" y="1287"/>
                  <a:pt x="4092" y="1287"/>
                </a:cubicBezTo>
                <a:cubicBezTo>
                  <a:pt x="3978" y="1287"/>
                  <a:pt x="3862" y="1298"/>
                  <a:pt x="3745" y="1321"/>
                </a:cubicBezTo>
                <a:cubicBezTo>
                  <a:pt x="3389" y="1390"/>
                  <a:pt x="3080" y="1547"/>
                  <a:pt x="2822" y="1796"/>
                </a:cubicBezTo>
                <a:cubicBezTo>
                  <a:pt x="2557" y="2048"/>
                  <a:pt x="2391" y="2356"/>
                  <a:pt x="2312" y="2713"/>
                </a:cubicBezTo>
                <a:cubicBezTo>
                  <a:pt x="2288" y="2819"/>
                  <a:pt x="2237" y="2859"/>
                  <a:pt x="2131" y="2859"/>
                </a:cubicBezTo>
                <a:cubicBezTo>
                  <a:pt x="1884" y="2859"/>
                  <a:pt x="1637" y="2858"/>
                  <a:pt x="1390" y="2858"/>
                </a:cubicBezTo>
                <a:cubicBezTo>
                  <a:pt x="1143" y="2858"/>
                  <a:pt x="896" y="2859"/>
                  <a:pt x="650" y="2861"/>
                </a:cubicBezTo>
                <a:cubicBezTo>
                  <a:pt x="460" y="2863"/>
                  <a:pt x="276" y="2912"/>
                  <a:pt x="156" y="3071"/>
                </a:cubicBezTo>
                <a:cubicBezTo>
                  <a:pt x="88" y="3160"/>
                  <a:pt x="51" y="3272"/>
                  <a:pt x="0" y="3372"/>
                </a:cubicBezTo>
                <a:lnTo>
                  <a:pt x="0" y="4484"/>
                </a:lnTo>
                <a:cubicBezTo>
                  <a:pt x="6" y="4486"/>
                  <a:pt x="13" y="4490"/>
                  <a:pt x="15" y="4493"/>
                </a:cubicBezTo>
                <a:cubicBezTo>
                  <a:pt x="72" y="4596"/>
                  <a:pt x="127" y="4640"/>
                  <a:pt x="210" y="4640"/>
                </a:cubicBezTo>
                <a:cubicBezTo>
                  <a:pt x="238" y="4640"/>
                  <a:pt x="268" y="4635"/>
                  <a:pt x="303" y="4626"/>
                </a:cubicBezTo>
                <a:cubicBezTo>
                  <a:pt x="402" y="4599"/>
                  <a:pt x="460" y="4507"/>
                  <a:pt x="460" y="4377"/>
                </a:cubicBezTo>
                <a:lnTo>
                  <a:pt x="460" y="3512"/>
                </a:lnTo>
                <a:cubicBezTo>
                  <a:pt x="460" y="3378"/>
                  <a:pt x="517" y="3318"/>
                  <a:pt x="650" y="3318"/>
                </a:cubicBezTo>
                <a:cubicBezTo>
                  <a:pt x="988" y="3318"/>
                  <a:pt x="1326" y="3320"/>
                  <a:pt x="1666" y="3320"/>
                </a:cubicBezTo>
                <a:cubicBezTo>
                  <a:pt x="1835" y="3320"/>
                  <a:pt x="2005" y="3319"/>
                  <a:pt x="2175" y="3318"/>
                </a:cubicBezTo>
                <a:cubicBezTo>
                  <a:pt x="2465" y="3317"/>
                  <a:pt x="2684" y="3125"/>
                  <a:pt x="2748" y="2863"/>
                </a:cubicBezTo>
                <a:cubicBezTo>
                  <a:pt x="2829" y="2532"/>
                  <a:pt x="2977" y="2256"/>
                  <a:pt x="3243" y="2042"/>
                </a:cubicBezTo>
                <a:cubicBezTo>
                  <a:pt x="3458" y="1871"/>
                  <a:pt x="3702" y="1775"/>
                  <a:pt x="3970" y="1751"/>
                </a:cubicBezTo>
                <a:cubicBezTo>
                  <a:pt x="4009" y="1747"/>
                  <a:pt x="4048" y="1745"/>
                  <a:pt x="4087" y="1745"/>
                </a:cubicBezTo>
                <a:cubicBezTo>
                  <a:pt x="4318" y="1745"/>
                  <a:pt x="4537" y="1810"/>
                  <a:pt x="4743" y="1929"/>
                </a:cubicBezTo>
                <a:cubicBezTo>
                  <a:pt x="5080" y="2121"/>
                  <a:pt x="5302" y="2404"/>
                  <a:pt x="5384" y="2784"/>
                </a:cubicBezTo>
                <a:cubicBezTo>
                  <a:pt x="5457" y="3125"/>
                  <a:pt x="5721" y="3324"/>
                  <a:pt x="6025" y="3324"/>
                </a:cubicBezTo>
                <a:cubicBezTo>
                  <a:pt x="6038" y="3324"/>
                  <a:pt x="6050" y="3323"/>
                  <a:pt x="6063" y="3323"/>
                </a:cubicBezTo>
                <a:cubicBezTo>
                  <a:pt x="6165" y="3318"/>
                  <a:pt x="6267" y="3316"/>
                  <a:pt x="6369" y="3316"/>
                </a:cubicBezTo>
                <a:cubicBezTo>
                  <a:pt x="6505" y="3316"/>
                  <a:pt x="6641" y="3319"/>
                  <a:pt x="6777" y="3319"/>
                </a:cubicBezTo>
                <a:cubicBezTo>
                  <a:pt x="6851" y="3319"/>
                  <a:pt x="6924" y="3318"/>
                  <a:pt x="6998" y="3316"/>
                </a:cubicBezTo>
                <a:cubicBezTo>
                  <a:pt x="7001" y="3315"/>
                  <a:pt x="7005" y="3315"/>
                  <a:pt x="7008" y="3315"/>
                </a:cubicBezTo>
                <a:cubicBezTo>
                  <a:pt x="7136" y="3315"/>
                  <a:pt x="7226" y="3419"/>
                  <a:pt x="7224" y="3542"/>
                </a:cubicBezTo>
                <a:cubicBezTo>
                  <a:pt x="7219" y="3845"/>
                  <a:pt x="7223" y="4149"/>
                  <a:pt x="7223" y="4450"/>
                </a:cubicBezTo>
                <a:cubicBezTo>
                  <a:pt x="7223" y="4619"/>
                  <a:pt x="7175" y="4679"/>
                  <a:pt x="7012" y="4715"/>
                </a:cubicBezTo>
                <a:cubicBezTo>
                  <a:pt x="6742" y="4773"/>
                  <a:pt x="6501" y="4896"/>
                  <a:pt x="6295" y="5076"/>
                </a:cubicBezTo>
                <a:cubicBezTo>
                  <a:pt x="5978" y="5346"/>
                  <a:pt x="5762" y="5681"/>
                  <a:pt x="5684" y="6098"/>
                </a:cubicBezTo>
                <a:cubicBezTo>
                  <a:pt x="5616" y="6471"/>
                  <a:pt x="5637" y="6833"/>
                  <a:pt x="5793" y="7179"/>
                </a:cubicBezTo>
                <a:cubicBezTo>
                  <a:pt x="6043" y="7737"/>
                  <a:pt x="6467" y="8085"/>
                  <a:pt x="7060" y="8231"/>
                </a:cubicBezTo>
                <a:cubicBezTo>
                  <a:pt x="7168" y="8256"/>
                  <a:pt x="7223" y="8318"/>
                  <a:pt x="7223" y="8430"/>
                </a:cubicBezTo>
                <a:cubicBezTo>
                  <a:pt x="7224" y="8750"/>
                  <a:pt x="7224" y="9072"/>
                  <a:pt x="7223" y="9392"/>
                </a:cubicBezTo>
                <a:cubicBezTo>
                  <a:pt x="7222" y="9542"/>
                  <a:pt x="7123" y="9610"/>
                  <a:pt x="6999" y="9610"/>
                </a:cubicBezTo>
                <a:cubicBezTo>
                  <a:pt x="6304" y="9606"/>
                  <a:pt x="5608" y="9606"/>
                  <a:pt x="4912" y="9606"/>
                </a:cubicBezTo>
                <a:cubicBezTo>
                  <a:pt x="4564" y="9606"/>
                  <a:pt x="4216" y="9606"/>
                  <a:pt x="3869" y="9606"/>
                </a:cubicBezTo>
                <a:cubicBezTo>
                  <a:pt x="3777" y="9606"/>
                  <a:pt x="3710" y="9640"/>
                  <a:pt x="3656" y="9716"/>
                </a:cubicBezTo>
                <a:cubicBezTo>
                  <a:pt x="3571" y="9836"/>
                  <a:pt x="3478" y="9951"/>
                  <a:pt x="3386" y="10065"/>
                </a:cubicBezTo>
                <a:cubicBezTo>
                  <a:pt x="3199" y="10299"/>
                  <a:pt x="3014" y="10531"/>
                  <a:pt x="2830" y="10766"/>
                </a:cubicBezTo>
                <a:cubicBezTo>
                  <a:pt x="2656" y="10989"/>
                  <a:pt x="2485" y="11216"/>
                  <a:pt x="2312" y="11438"/>
                </a:cubicBezTo>
                <a:cubicBezTo>
                  <a:pt x="2101" y="11708"/>
                  <a:pt x="1888" y="11980"/>
                  <a:pt x="1676" y="12250"/>
                </a:cubicBezTo>
                <a:cubicBezTo>
                  <a:pt x="1615" y="12326"/>
                  <a:pt x="1552" y="12400"/>
                  <a:pt x="1492" y="12475"/>
                </a:cubicBezTo>
                <a:cubicBezTo>
                  <a:pt x="1480" y="12471"/>
                  <a:pt x="1472" y="12469"/>
                  <a:pt x="1461" y="12468"/>
                </a:cubicBezTo>
                <a:cubicBezTo>
                  <a:pt x="1452" y="12421"/>
                  <a:pt x="1435" y="12376"/>
                  <a:pt x="1435" y="12329"/>
                </a:cubicBezTo>
                <a:cubicBezTo>
                  <a:pt x="1432" y="11494"/>
                  <a:pt x="1432" y="10658"/>
                  <a:pt x="1432" y="9824"/>
                </a:cubicBezTo>
                <a:cubicBezTo>
                  <a:pt x="1432" y="9688"/>
                  <a:pt x="1352" y="9606"/>
                  <a:pt x="1217" y="9606"/>
                </a:cubicBezTo>
                <a:lnTo>
                  <a:pt x="661" y="9606"/>
                </a:lnTo>
                <a:cubicBezTo>
                  <a:pt x="518" y="9606"/>
                  <a:pt x="462" y="9549"/>
                  <a:pt x="462" y="9405"/>
                </a:cubicBezTo>
                <a:lnTo>
                  <a:pt x="462" y="5521"/>
                </a:lnTo>
                <a:cubicBezTo>
                  <a:pt x="462" y="5497"/>
                  <a:pt x="463" y="5473"/>
                  <a:pt x="462" y="5450"/>
                </a:cubicBezTo>
                <a:cubicBezTo>
                  <a:pt x="452" y="5336"/>
                  <a:pt x="370" y="5224"/>
                  <a:pt x="242" y="5224"/>
                </a:cubicBezTo>
                <a:cubicBezTo>
                  <a:pt x="236" y="5224"/>
                  <a:pt x="231" y="5224"/>
                  <a:pt x="225" y="5224"/>
                </a:cubicBezTo>
                <a:cubicBezTo>
                  <a:pt x="107" y="5231"/>
                  <a:pt x="53" y="5302"/>
                  <a:pt x="2" y="5387"/>
                </a:cubicBezTo>
                <a:lnTo>
                  <a:pt x="2" y="9553"/>
                </a:lnTo>
                <a:cubicBezTo>
                  <a:pt x="9" y="9576"/>
                  <a:pt x="20" y="9599"/>
                  <a:pt x="27" y="9621"/>
                </a:cubicBezTo>
                <a:cubicBezTo>
                  <a:pt x="133" y="9931"/>
                  <a:pt x="343" y="10049"/>
                  <a:pt x="643" y="10064"/>
                </a:cubicBezTo>
                <a:cubicBezTo>
                  <a:pt x="686" y="10067"/>
                  <a:pt x="730" y="10068"/>
                  <a:pt x="774" y="10068"/>
                </a:cubicBezTo>
                <a:cubicBezTo>
                  <a:pt x="845" y="10068"/>
                  <a:pt x="917" y="10065"/>
                  <a:pt x="991" y="10065"/>
                </a:cubicBezTo>
                <a:lnTo>
                  <a:pt x="991" y="10179"/>
                </a:lnTo>
                <a:lnTo>
                  <a:pt x="991" y="12447"/>
                </a:lnTo>
                <a:cubicBezTo>
                  <a:pt x="991" y="12635"/>
                  <a:pt x="1110" y="12809"/>
                  <a:pt x="1294" y="12881"/>
                </a:cubicBezTo>
                <a:cubicBezTo>
                  <a:pt x="1362" y="12908"/>
                  <a:pt x="1432" y="12921"/>
                  <a:pt x="1501" y="12921"/>
                </a:cubicBezTo>
                <a:cubicBezTo>
                  <a:pt x="1624" y="12921"/>
                  <a:pt x="1739" y="12877"/>
                  <a:pt x="1821" y="12786"/>
                </a:cubicBezTo>
                <a:cubicBezTo>
                  <a:pt x="2007" y="12581"/>
                  <a:pt x="2172" y="12362"/>
                  <a:pt x="2342" y="12145"/>
                </a:cubicBezTo>
                <a:cubicBezTo>
                  <a:pt x="2632" y="11776"/>
                  <a:pt x="2919" y="11407"/>
                  <a:pt x="3205" y="11036"/>
                </a:cubicBezTo>
                <a:cubicBezTo>
                  <a:pt x="3431" y="10746"/>
                  <a:pt x="3656" y="10456"/>
                  <a:pt x="3881" y="10166"/>
                </a:cubicBezTo>
                <a:cubicBezTo>
                  <a:pt x="3935" y="10095"/>
                  <a:pt x="3996" y="10058"/>
                  <a:pt x="4096" y="10058"/>
                </a:cubicBezTo>
                <a:cubicBezTo>
                  <a:pt x="4581" y="10061"/>
                  <a:pt x="5066" y="10062"/>
                  <a:pt x="5551" y="10062"/>
                </a:cubicBezTo>
                <a:cubicBezTo>
                  <a:pt x="6036" y="10062"/>
                  <a:pt x="6522" y="10061"/>
                  <a:pt x="7008" y="10060"/>
                </a:cubicBezTo>
                <a:cubicBezTo>
                  <a:pt x="7147" y="10060"/>
                  <a:pt x="7282" y="10037"/>
                  <a:pt x="7401" y="9951"/>
                </a:cubicBezTo>
                <a:cubicBezTo>
                  <a:pt x="7408" y="9946"/>
                  <a:pt x="7417" y="9944"/>
                  <a:pt x="7427" y="9944"/>
                </a:cubicBezTo>
                <a:cubicBezTo>
                  <a:pt x="7444" y="9944"/>
                  <a:pt x="7464" y="9949"/>
                  <a:pt x="7479" y="9954"/>
                </a:cubicBezTo>
                <a:cubicBezTo>
                  <a:pt x="7591" y="9988"/>
                  <a:pt x="7703" y="10056"/>
                  <a:pt x="7814" y="10057"/>
                </a:cubicBezTo>
                <a:cubicBezTo>
                  <a:pt x="7921" y="10059"/>
                  <a:pt x="8029" y="10060"/>
                  <a:pt x="8136" y="10060"/>
                </a:cubicBezTo>
                <a:cubicBezTo>
                  <a:pt x="8418" y="10060"/>
                  <a:pt x="8701" y="10053"/>
                  <a:pt x="8983" y="10043"/>
                </a:cubicBezTo>
                <a:cubicBezTo>
                  <a:pt x="9216" y="10034"/>
                  <a:pt x="9436" y="9833"/>
                  <a:pt x="9484" y="9604"/>
                </a:cubicBezTo>
                <a:cubicBezTo>
                  <a:pt x="9533" y="9362"/>
                  <a:pt x="9625" y="9137"/>
                  <a:pt x="9791" y="8956"/>
                </a:cubicBezTo>
                <a:cubicBezTo>
                  <a:pt x="10067" y="8657"/>
                  <a:pt x="10400" y="8485"/>
                  <a:pt x="10805" y="8485"/>
                </a:cubicBezTo>
                <a:cubicBezTo>
                  <a:pt x="10844" y="8485"/>
                  <a:pt x="10884" y="8486"/>
                  <a:pt x="10924" y="8489"/>
                </a:cubicBezTo>
                <a:cubicBezTo>
                  <a:pt x="11254" y="8516"/>
                  <a:pt x="11531" y="8649"/>
                  <a:pt x="11763" y="8876"/>
                </a:cubicBezTo>
                <a:cubicBezTo>
                  <a:pt x="11955" y="9062"/>
                  <a:pt x="12076" y="9294"/>
                  <a:pt x="12134" y="9558"/>
                </a:cubicBezTo>
                <a:cubicBezTo>
                  <a:pt x="12203" y="9872"/>
                  <a:pt x="12445" y="10057"/>
                  <a:pt x="12746" y="10063"/>
                </a:cubicBezTo>
                <a:cubicBezTo>
                  <a:pt x="13001" y="10066"/>
                  <a:pt x="13255" y="10068"/>
                  <a:pt x="13510" y="10068"/>
                </a:cubicBezTo>
                <a:cubicBezTo>
                  <a:pt x="13764" y="10068"/>
                  <a:pt x="14018" y="10066"/>
                  <a:pt x="14273" y="10063"/>
                </a:cubicBezTo>
                <a:cubicBezTo>
                  <a:pt x="14494" y="10058"/>
                  <a:pt x="14686" y="9978"/>
                  <a:pt x="14799" y="9774"/>
                </a:cubicBezTo>
                <a:cubicBezTo>
                  <a:pt x="14844" y="9689"/>
                  <a:pt x="14870" y="9592"/>
                  <a:pt x="14905" y="9500"/>
                </a:cubicBezTo>
                <a:lnTo>
                  <a:pt x="14905" y="8581"/>
                </a:lnTo>
                <a:cubicBezTo>
                  <a:pt x="14900" y="8577"/>
                  <a:pt x="14891" y="8571"/>
                  <a:pt x="14890" y="8564"/>
                </a:cubicBezTo>
                <a:cubicBezTo>
                  <a:pt x="14861" y="8441"/>
                  <a:pt x="14797" y="8386"/>
                  <a:pt x="14677" y="8386"/>
                </a:cubicBezTo>
                <a:cubicBezTo>
                  <a:pt x="14662" y="8386"/>
                  <a:pt x="14645" y="8387"/>
                  <a:pt x="14628" y="8389"/>
                </a:cubicBezTo>
                <a:cubicBezTo>
                  <a:pt x="14533" y="8400"/>
                  <a:pt x="14444" y="8480"/>
                  <a:pt x="14446" y="8615"/>
                </a:cubicBezTo>
                <a:cubicBezTo>
                  <a:pt x="14451" y="8877"/>
                  <a:pt x="14447" y="9139"/>
                  <a:pt x="14447" y="9401"/>
                </a:cubicBezTo>
                <a:cubicBezTo>
                  <a:pt x="14447" y="9541"/>
                  <a:pt x="14380" y="9607"/>
                  <a:pt x="14240" y="9607"/>
                </a:cubicBezTo>
                <a:lnTo>
                  <a:pt x="12800" y="9607"/>
                </a:lnTo>
                <a:cubicBezTo>
                  <a:pt x="12661" y="9607"/>
                  <a:pt x="12608" y="9565"/>
                  <a:pt x="12577" y="9430"/>
                </a:cubicBezTo>
                <a:cubicBezTo>
                  <a:pt x="12480" y="9023"/>
                  <a:pt x="12274" y="8680"/>
                  <a:pt x="11944" y="8423"/>
                </a:cubicBezTo>
                <a:cubicBezTo>
                  <a:pt x="11613" y="8160"/>
                  <a:pt x="11240" y="8034"/>
                  <a:pt x="10834" y="8034"/>
                </a:cubicBezTo>
                <a:cubicBezTo>
                  <a:pt x="10741" y="8034"/>
                  <a:pt x="10647" y="8040"/>
                  <a:pt x="10551" y="8054"/>
                </a:cubicBezTo>
                <a:cubicBezTo>
                  <a:pt x="10164" y="8106"/>
                  <a:pt x="9833" y="8277"/>
                  <a:pt x="9553" y="8546"/>
                </a:cubicBezTo>
                <a:cubicBezTo>
                  <a:pt x="9291" y="8799"/>
                  <a:pt x="9132" y="9112"/>
                  <a:pt x="9048" y="9466"/>
                </a:cubicBezTo>
                <a:cubicBezTo>
                  <a:pt x="9025" y="9562"/>
                  <a:pt x="8966" y="9607"/>
                  <a:pt x="8870" y="9607"/>
                </a:cubicBezTo>
                <a:lnTo>
                  <a:pt x="7872" y="9607"/>
                </a:lnTo>
                <a:cubicBezTo>
                  <a:pt x="7739" y="9607"/>
                  <a:pt x="7670" y="9536"/>
                  <a:pt x="7670" y="9405"/>
                </a:cubicBezTo>
                <a:cubicBezTo>
                  <a:pt x="7670" y="9068"/>
                  <a:pt x="7657" y="8733"/>
                  <a:pt x="7674" y="8397"/>
                </a:cubicBezTo>
                <a:cubicBezTo>
                  <a:pt x="7686" y="8134"/>
                  <a:pt x="7459" y="7837"/>
                  <a:pt x="7186" y="7786"/>
                </a:cubicBezTo>
                <a:cubicBezTo>
                  <a:pt x="6835" y="7723"/>
                  <a:pt x="6559" y="7527"/>
                  <a:pt x="6356" y="7242"/>
                </a:cubicBezTo>
                <a:cubicBezTo>
                  <a:pt x="6093" y="6872"/>
                  <a:pt x="6022" y="6458"/>
                  <a:pt x="6177" y="6033"/>
                </a:cubicBezTo>
                <a:cubicBezTo>
                  <a:pt x="6354" y="5551"/>
                  <a:pt x="6705" y="5245"/>
                  <a:pt x="7219" y="5139"/>
                </a:cubicBezTo>
                <a:cubicBezTo>
                  <a:pt x="7456" y="5090"/>
                  <a:pt x="7670" y="4835"/>
                  <a:pt x="7670" y="4585"/>
                </a:cubicBezTo>
                <a:cubicBezTo>
                  <a:pt x="7670" y="4238"/>
                  <a:pt x="7676" y="3890"/>
                  <a:pt x="7669" y="3543"/>
                </a:cubicBezTo>
                <a:cubicBezTo>
                  <a:pt x="7667" y="3403"/>
                  <a:pt x="7754" y="3321"/>
                  <a:pt x="7891" y="3321"/>
                </a:cubicBezTo>
                <a:cubicBezTo>
                  <a:pt x="8936" y="3324"/>
                  <a:pt x="9980" y="3323"/>
                  <a:pt x="11025" y="3324"/>
                </a:cubicBezTo>
                <a:cubicBezTo>
                  <a:pt x="11094" y="3324"/>
                  <a:pt x="11149" y="3307"/>
                  <a:pt x="11193" y="3252"/>
                </a:cubicBezTo>
                <a:cubicBezTo>
                  <a:pt x="11334" y="3075"/>
                  <a:pt x="11476" y="2900"/>
                  <a:pt x="11616" y="2723"/>
                </a:cubicBezTo>
                <a:cubicBezTo>
                  <a:pt x="11800" y="2488"/>
                  <a:pt x="11980" y="2253"/>
                  <a:pt x="12163" y="2017"/>
                </a:cubicBezTo>
                <a:cubicBezTo>
                  <a:pt x="12318" y="1823"/>
                  <a:pt x="12472" y="1626"/>
                  <a:pt x="12626" y="1432"/>
                </a:cubicBezTo>
                <a:cubicBezTo>
                  <a:pt x="12810" y="1196"/>
                  <a:pt x="12995" y="963"/>
                  <a:pt x="13179" y="729"/>
                </a:cubicBezTo>
                <a:cubicBezTo>
                  <a:pt x="13251" y="637"/>
                  <a:pt x="13326" y="545"/>
                  <a:pt x="13399" y="453"/>
                </a:cubicBezTo>
                <a:cubicBezTo>
                  <a:pt x="13410" y="456"/>
                  <a:pt x="13418" y="459"/>
                  <a:pt x="13428" y="460"/>
                </a:cubicBezTo>
                <a:cubicBezTo>
                  <a:pt x="13434" y="492"/>
                  <a:pt x="13445" y="523"/>
                  <a:pt x="13445" y="552"/>
                </a:cubicBezTo>
                <a:lnTo>
                  <a:pt x="13445" y="1666"/>
                </a:lnTo>
                <a:lnTo>
                  <a:pt x="13445" y="3069"/>
                </a:lnTo>
                <a:cubicBezTo>
                  <a:pt x="13445" y="3229"/>
                  <a:pt x="13534" y="3323"/>
                  <a:pt x="13689" y="3323"/>
                </a:cubicBezTo>
                <a:cubicBezTo>
                  <a:pt x="13800" y="3323"/>
                  <a:pt x="13913" y="3325"/>
                  <a:pt x="14025" y="3325"/>
                </a:cubicBezTo>
                <a:cubicBezTo>
                  <a:pt x="14092" y="3325"/>
                  <a:pt x="14159" y="3324"/>
                  <a:pt x="14226" y="3321"/>
                </a:cubicBezTo>
                <a:cubicBezTo>
                  <a:pt x="14232" y="3321"/>
                  <a:pt x="14237" y="3321"/>
                  <a:pt x="14242" y="3321"/>
                </a:cubicBezTo>
                <a:cubicBezTo>
                  <a:pt x="14375" y="3321"/>
                  <a:pt x="14453" y="3406"/>
                  <a:pt x="14453" y="3549"/>
                </a:cubicBezTo>
                <a:cubicBezTo>
                  <a:pt x="14450" y="4885"/>
                  <a:pt x="14451" y="6222"/>
                  <a:pt x="14451" y="7557"/>
                </a:cubicBezTo>
                <a:cubicBezTo>
                  <a:pt x="14451" y="7578"/>
                  <a:pt x="14450" y="7597"/>
                  <a:pt x="14451" y="7618"/>
                </a:cubicBezTo>
                <a:cubicBezTo>
                  <a:pt x="14458" y="7737"/>
                  <a:pt x="14558" y="7814"/>
                  <a:pt x="14674" y="7814"/>
                </a:cubicBezTo>
                <a:cubicBezTo>
                  <a:pt x="14687" y="7814"/>
                  <a:pt x="14699" y="7813"/>
                  <a:pt x="14711" y="7812"/>
                </a:cubicBezTo>
                <a:cubicBezTo>
                  <a:pt x="14825" y="7795"/>
                  <a:pt x="14864" y="7714"/>
                  <a:pt x="14910" y="7631"/>
                </a:cubicBezTo>
                <a:lnTo>
                  <a:pt x="14910" y="3429"/>
                </a:lnTo>
                <a:cubicBezTo>
                  <a:pt x="14902" y="3412"/>
                  <a:pt x="14893" y="3393"/>
                  <a:pt x="14891" y="3376"/>
                </a:cubicBezTo>
                <a:cubicBezTo>
                  <a:pt x="14876" y="3236"/>
                  <a:pt x="14806" y="3123"/>
                  <a:pt x="14699" y="3028"/>
                </a:cubicBezTo>
                <a:cubicBezTo>
                  <a:pt x="14566" y="2904"/>
                  <a:pt x="14400" y="2861"/>
                  <a:pt x="14221" y="2861"/>
                </a:cubicBezTo>
                <a:cubicBezTo>
                  <a:pt x="14215" y="2861"/>
                  <a:pt x="14209" y="2861"/>
                  <a:pt x="14204" y="2861"/>
                </a:cubicBezTo>
                <a:cubicBezTo>
                  <a:pt x="14170" y="2862"/>
                  <a:pt x="14136" y="2862"/>
                  <a:pt x="14101" y="2862"/>
                </a:cubicBezTo>
                <a:cubicBezTo>
                  <a:pt x="14033" y="2862"/>
                  <a:pt x="13964" y="2861"/>
                  <a:pt x="13892" y="2861"/>
                </a:cubicBezTo>
                <a:lnTo>
                  <a:pt x="13892" y="2745"/>
                </a:lnTo>
                <a:cubicBezTo>
                  <a:pt x="13892" y="2007"/>
                  <a:pt x="13894" y="1270"/>
                  <a:pt x="13892" y="530"/>
                </a:cubicBezTo>
                <a:cubicBezTo>
                  <a:pt x="13892" y="473"/>
                  <a:pt x="13887" y="414"/>
                  <a:pt x="13873" y="359"/>
                </a:cubicBezTo>
                <a:cubicBezTo>
                  <a:pt x="13826" y="180"/>
                  <a:pt x="13701" y="74"/>
                  <a:pt x="13532" y="25"/>
                </a:cubicBezTo>
                <a:cubicBezTo>
                  <a:pt x="13478" y="9"/>
                  <a:pt x="13426" y="1"/>
                  <a:pt x="133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5" name="Google Shape;605;p43"/>
          <p:cNvGrpSpPr/>
          <p:nvPr/>
        </p:nvGrpSpPr>
        <p:grpSpPr>
          <a:xfrm>
            <a:off x="3304691" y="1522979"/>
            <a:ext cx="2152766" cy="3345229"/>
            <a:chOff x="3260503" y="1454252"/>
            <a:chExt cx="2241297" cy="3482800"/>
          </a:xfrm>
        </p:grpSpPr>
        <p:sp>
          <p:nvSpPr>
            <p:cNvPr id="606" name="Google Shape;606;p43"/>
            <p:cNvSpPr/>
            <p:nvPr/>
          </p:nvSpPr>
          <p:spPr>
            <a:xfrm>
              <a:off x="3670203" y="1969974"/>
              <a:ext cx="1803594" cy="1643448"/>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7" name="Google Shape;607;p43"/>
            <p:cNvGrpSpPr/>
            <p:nvPr/>
          </p:nvGrpSpPr>
          <p:grpSpPr>
            <a:xfrm>
              <a:off x="3825847" y="1740354"/>
              <a:ext cx="1492306" cy="2907208"/>
              <a:chOff x="3522353" y="803131"/>
              <a:chExt cx="1796444" cy="3499709"/>
            </a:xfrm>
          </p:grpSpPr>
          <p:sp>
            <p:nvSpPr>
              <p:cNvPr id="608" name="Google Shape;608;p43"/>
              <p:cNvSpPr/>
              <p:nvPr/>
            </p:nvSpPr>
            <p:spPr>
              <a:xfrm>
                <a:off x="3522353" y="905945"/>
                <a:ext cx="1796444" cy="3396895"/>
              </a:xfrm>
              <a:custGeom>
                <a:rect b="b" l="l" r="r" t="t"/>
                <a:pathLst>
                  <a:path extrusionOk="0" h="88409" w="46755">
                    <a:moveTo>
                      <a:pt x="12376" y="1"/>
                    </a:moveTo>
                    <a:cubicBezTo>
                      <a:pt x="12277" y="1"/>
                      <a:pt x="12162" y="12"/>
                      <a:pt x="12027" y="38"/>
                    </a:cubicBezTo>
                    <a:cubicBezTo>
                      <a:pt x="10814" y="270"/>
                      <a:pt x="9629" y="1863"/>
                      <a:pt x="10769" y="1990"/>
                    </a:cubicBezTo>
                    <a:cubicBezTo>
                      <a:pt x="10769" y="1990"/>
                      <a:pt x="11370" y="1078"/>
                      <a:pt x="12856" y="728"/>
                    </a:cubicBezTo>
                    <a:cubicBezTo>
                      <a:pt x="12856" y="728"/>
                      <a:pt x="13157" y="1"/>
                      <a:pt x="12376" y="1"/>
                    </a:cubicBezTo>
                    <a:close/>
                    <a:moveTo>
                      <a:pt x="4830" y="69191"/>
                    </a:moveTo>
                    <a:lnTo>
                      <a:pt x="1" y="73021"/>
                    </a:lnTo>
                    <a:lnTo>
                      <a:pt x="1765" y="81333"/>
                    </a:lnTo>
                    <a:cubicBezTo>
                      <a:pt x="1765" y="81333"/>
                      <a:pt x="4617" y="86071"/>
                      <a:pt x="5993" y="86071"/>
                    </a:cubicBezTo>
                    <a:lnTo>
                      <a:pt x="11206" y="85866"/>
                    </a:lnTo>
                    <a:lnTo>
                      <a:pt x="11083" y="84116"/>
                    </a:lnTo>
                    <a:cubicBezTo>
                      <a:pt x="11083" y="84116"/>
                      <a:pt x="11055" y="80866"/>
                      <a:pt x="8181" y="80866"/>
                    </a:cubicBezTo>
                    <a:cubicBezTo>
                      <a:pt x="8181" y="80866"/>
                      <a:pt x="6294" y="78112"/>
                      <a:pt x="9453" y="74783"/>
                    </a:cubicBezTo>
                    <a:lnTo>
                      <a:pt x="4830" y="69191"/>
                    </a:lnTo>
                    <a:close/>
                    <a:moveTo>
                      <a:pt x="35788" y="79534"/>
                    </a:moveTo>
                    <a:lnTo>
                      <a:pt x="29914" y="81054"/>
                    </a:lnTo>
                    <a:lnTo>
                      <a:pt x="32627" y="88408"/>
                    </a:lnTo>
                    <a:lnTo>
                      <a:pt x="46754" y="83559"/>
                    </a:lnTo>
                    <a:lnTo>
                      <a:pt x="46222" y="82430"/>
                    </a:lnTo>
                    <a:cubicBezTo>
                      <a:pt x="46222" y="82430"/>
                      <a:pt x="44834" y="80012"/>
                      <a:pt x="42077" y="80012"/>
                    </a:cubicBezTo>
                    <a:cubicBezTo>
                      <a:pt x="41339" y="80012"/>
                      <a:pt x="40502" y="80186"/>
                      <a:pt x="39567" y="80626"/>
                    </a:cubicBezTo>
                    <a:cubicBezTo>
                      <a:pt x="39567" y="80626"/>
                      <a:pt x="37359" y="80418"/>
                      <a:pt x="35788" y="7953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43"/>
              <p:cNvSpPr/>
              <p:nvPr/>
            </p:nvSpPr>
            <p:spPr>
              <a:xfrm>
                <a:off x="3707888" y="943328"/>
                <a:ext cx="1189561" cy="3077027"/>
              </a:xfrm>
              <a:custGeom>
                <a:rect b="b" l="l" r="r" t="t"/>
                <a:pathLst>
                  <a:path extrusionOk="0" h="80084" w="30960">
                    <a:moveTo>
                      <a:pt x="11578" y="0"/>
                    </a:moveTo>
                    <a:cubicBezTo>
                      <a:pt x="10841" y="0"/>
                      <a:pt x="10320" y="187"/>
                      <a:pt x="10319" y="187"/>
                    </a:cubicBezTo>
                    <a:lnTo>
                      <a:pt x="9848" y="314"/>
                    </a:lnTo>
                    <a:cubicBezTo>
                      <a:pt x="7809" y="842"/>
                      <a:pt x="6352" y="2496"/>
                      <a:pt x="6734" y="5004"/>
                    </a:cubicBezTo>
                    <a:lnTo>
                      <a:pt x="6742" y="5122"/>
                    </a:lnTo>
                    <a:cubicBezTo>
                      <a:pt x="6742" y="5122"/>
                      <a:pt x="6710" y="5118"/>
                      <a:pt x="6657" y="5118"/>
                    </a:cubicBezTo>
                    <a:cubicBezTo>
                      <a:pt x="6364" y="5118"/>
                      <a:pt x="5425" y="5239"/>
                      <a:pt x="5674" y="6829"/>
                    </a:cubicBezTo>
                    <a:cubicBezTo>
                      <a:pt x="5842" y="7892"/>
                      <a:pt x="6321" y="8103"/>
                      <a:pt x="6676" y="8103"/>
                    </a:cubicBezTo>
                    <a:cubicBezTo>
                      <a:pt x="6911" y="8103"/>
                      <a:pt x="7092" y="8011"/>
                      <a:pt x="7092" y="8011"/>
                    </a:cubicBezTo>
                    <a:lnTo>
                      <a:pt x="7325" y="14471"/>
                    </a:lnTo>
                    <a:cubicBezTo>
                      <a:pt x="7325" y="14471"/>
                      <a:pt x="8164" y="15326"/>
                      <a:pt x="10055" y="15326"/>
                    </a:cubicBezTo>
                    <a:cubicBezTo>
                      <a:pt x="10392" y="15326"/>
                      <a:pt x="10763" y="15299"/>
                      <a:pt x="11168" y="15235"/>
                    </a:cubicBezTo>
                    <a:cubicBezTo>
                      <a:pt x="12988" y="14947"/>
                      <a:pt x="13441" y="13663"/>
                      <a:pt x="13441" y="13663"/>
                    </a:cubicBezTo>
                    <a:lnTo>
                      <a:pt x="12640" y="10120"/>
                    </a:lnTo>
                    <a:lnTo>
                      <a:pt x="12871" y="10150"/>
                    </a:lnTo>
                    <a:cubicBezTo>
                      <a:pt x="13049" y="10171"/>
                      <a:pt x="13220" y="10181"/>
                      <a:pt x="13385" y="10181"/>
                    </a:cubicBezTo>
                    <a:cubicBezTo>
                      <a:pt x="15404" y="10181"/>
                      <a:pt x="16474" y="8647"/>
                      <a:pt x="16363" y="6985"/>
                    </a:cubicBezTo>
                    <a:cubicBezTo>
                      <a:pt x="15960" y="935"/>
                      <a:pt x="13228" y="0"/>
                      <a:pt x="11578" y="0"/>
                    </a:cubicBezTo>
                    <a:close/>
                    <a:moveTo>
                      <a:pt x="4333" y="64981"/>
                    </a:moveTo>
                    <a:lnTo>
                      <a:pt x="3" y="68217"/>
                    </a:lnTo>
                    <a:cubicBezTo>
                      <a:pt x="1" y="68218"/>
                      <a:pt x="1067" y="73822"/>
                      <a:pt x="4360" y="73822"/>
                    </a:cubicBezTo>
                    <a:cubicBezTo>
                      <a:pt x="4447" y="73822"/>
                      <a:pt x="4536" y="73818"/>
                      <a:pt x="4626" y="73810"/>
                    </a:cubicBezTo>
                    <a:lnTo>
                      <a:pt x="8641" y="69959"/>
                    </a:lnTo>
                    <a:lnTo>
                      <a:pt x="4333" y="64981"/>
                    </a:lnTo>
                    <a:close/>
                    <a:moveTo>
                      <a:pt x="29266" y="73406"/>
                    </a:moveTo>
                    <a:lnTo>
                      <a:pt x="23350" y="75647"/>
                    </a:lnTo>
                    <a:lnTo>
                      <a:pt x="25083" y="80083"/>
                    </a:lnTo>
                    <a:cubicBezTo>
                      <a:pt x="25123" y="80083"/>
                      <a:pt x="25162" y="80083"/>
                      <a:pt x="25201" y="80083"/>
                    </a:cubicBezTo>
                    <a:cubicBezTo>
                      <a:pt x="30189" y="80083"/>
                      <a:pt x="30959" y="78561"/>
                      <a:pt x="30959" y="78561"/>
                    </a:cubicBezTo>
                    <a:lnTo>
                      <a:pt x="29266" y="73406"/>
                    </a:ln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43"/>
              <p:cNvSpPr/>
              <p:nvPr/>
            </p:nvSpPr>
            <p:spPr>
              <a:xfrm>
                <a:off x="3707465" y="2150666"/>
                <a:ext cx="1253688" cy="1857882"/>
              </a:xfrm>
              <a:custGeom>
                <a:rect b="b" l="l" r="r" t="t"/>
                <a:pathLst>
                  <a:path extrusionOk="0" h="48354" w="32629">
                    <a:moveTo>
                      <a:pt x="5193" y="0"/>
                    </a:moveTo>
                    <a:lnTo>
                      <a:pt x="11106" y="19211"/>
                    </a:lnTo>
                    <a:cubicBezTo>
                      <a:pt x="10826" y="19820"/>
                      <a:pt x="10470" y="20394"/>
                      <a:pt x="10028" y="20911"/>
                    </a:cubicBezTo>
                    <a:lnTo>
                      <a:pt x="0" y="32946"/>
                    </a:lnTo>
                    <a:cubicBezTo>
                      <a:pt x="0" y="32946"/>
                      <a:pt x="4134" y="40484"/>
                      <a:pt x="9781" y="41162"/>
                    </a:cubicBezTo>
                    <a:lnTo>
                      <a:pt x="15607" y="33835"/>
                    </a:lnTo>
                    <a:lnTo>
                      <a:pt x="20076" y="48353"/>
                    </a:lnTo>
                    <a:lnTo>
                      <a:pt x="32628" y="44085"/>
                    </a:lnTo>
                    <a:lnTo>
                      <a:pt x="23791" y="18821"/>
                    </a:lnTo>
                    <a:cubicBezTo>
                      <a:pt x="23905" y="17874"/>
                      <a:pt x="23954" y="16918"/>
                      <a:pt x="23929" y="15956"/>
                    </a:cubicBezTo>
                    <a:lnTo>
                      <a:pt x="23714" y="7572"/>
                    </a:lnTo>
                    <a:lnTo>
                      <a:pt x="19196" y="5692"/>
                    </a:lnTo>
                    <a:lnTo>
                      <a:pt x="17810" y="1726"/>
                    </a:lnTo>
                    <a:lnTo>
                      <a:pt x="519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43"/>
              <p:cNvSpPr/>
              <p:nvPr/>
            </p:nvSpPr>
            <p:spPr>
              <a:xfrm>
                <a:off x="3710769" y="1432119"/>
                <a:ext cx="1031029" cy="1135577"/>
              </a:xfrm>
              <a:custGeom>
                <a:rect b="b" l="l" r="r" t="t"/>
                <a:pathLst>
                  <a:path extrusionOk="0" h="29555" w="26834">
                    <a:moveTo>
                      <a:pt x="15229" y="0"/>
                    </a:moveTo>
                    <a:cubicBezTo>
                      <a:pt x="10150" y="0"/>
                      <a:pt x="3649" y="3151"/>
                      <a:pt x="3222" y="3360"/>
                    </a:cubicBezTo>
                    <a:lnTo>
                      <a:pt x="3201" y="3370"/>
                    </a:lnTo>
                    <a:lnTo>
                      <a:pt x="3199" y="3370"/>
                    </a:lnTo>
                    <a:cubicBezTo>
                      <a:pt x="2136" y="3881"/>
                      <a:pt x="1216" y="5230"/>
                      <a:pt x="855" y="7344"/>
                    </a:cubicBezTo>
                    <a:cubicBezTo>
                      <a:pt x="855" y="7344"/>
                      <a:pt x="1" y="15155"/>
                      <a:pt x="3819" y="22355"/>
                    </a:cubicBezTo>
                    <a:cubicBezTo>
                      <a:pt x="7636" y="29555"/>
                      <a:pt x="12878" y="27718"/>
                      <a:pt x="21886" y="28654"/>
                    </a:cubicBezTo>
                    <a:cubicBezTo>
                      <a:pt x="21886" y="28654"/>
                      <a:pt x="23012" y="27755"/>
                      <a:pt x="22608" y="25046"/>
                    </a:cubicBezTo>
                    <a:cubicBezTo>
                      <a:pt x="23619" y="24479"/>
                      <a:pt x="24370" y="23784"/>
                      <a:pt x="24765" y="23255"/>
                    </a:cubicBezTo>
                    <a:cubicBezTo>
                      <a:pt x="26834" y="20479"/>
                      <a:pt x="23949" y="4244"/>
                      <a:pt x="19202" y="1007"/>
                    </a:cubicBezTo>
                    <a:cubicBezTo>
                      <a:pt x="18138" y="282"/>
                      <a:pt x="16747" y="0"/>
                      <a:pt x="1522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43"/>
              <p:cNvSpPr/>
              <p:nvPr/>
            </p:nvSpPr>
            <p:spPr>
              <a:xfrm>
                <a:off x="3952784" y="1208432"/>
                <a:ext cx="1017389" cy="1063727"/>
              </a:xfrm>
              <a:custGeom>
                <a:rect b="b" l="l" r="r" t="t"/>
                <a:pathLst>
                  <a:path extrusionOk="0" h="27685" w="26479">
                    <a:moveTo>
                      <a:pt x="13809" y="0"/>
                    </a:moveTo>
                    <a:cubicBezTo>
                      <a:pt x="12318" y="0"/>
                      <a:pt x="11011" y="209"/>
                      <a:pt x="10158" y="440"/>
                    </a:cubicBezTo>
                    <a:cubicBezTo>
                      <a:pt x="7268" y="1221"/>
                      <a:pt x="0" y="4840"/>
                      <a:pt x="1109" y="12296"/>
                    </a:cubicBezTo>
                    <a:cubicBezTo>
                      <a:pt x="1404" y="12688"/>
                      <a:pt x="1569" y="13159"/>
                      <a:pt x="1691" y="13629"/>
                    </a:cubicBezTo>
                    <a:cubicBezTo>
                      <a:pt x="1783" y="13745"/>
                      <a:pt x="1856" y="13875"/>
                      <a:pt x="1900" y="14016"/>
                    </a:cubicBezTo>
                    <a:cubicBezTo>
                      <a:pt x="1981" y="14271"/>
                      <a:pt x="2079" y="14519"/>
                      <a:pt x="2171" y="14770"/>
                    </a:cubicBezTo>
                    <a:cubicBezTo>
                      <a:pt x="2260" y="15011"/>
                      <a:pt x="2326" y="15254"/>
                      <a:pt x="2388" y="15500"/>
                    </a:cubicBezTo>
                    <a:cubicBezTo>
                      <a:pt x="2523" y="16032"/>
                      <a:pt x="2834" y="16506"/>
                      <a:pt x="2875" y="17065"/>
                    </a:cubicBezTo>
                    <a:cubicBezTo>
                      <a:pt x="5507" y="21344"/>
                      <a:pt x="10007" y="23495"/>
                      <a:pt x="10925" y="24484"/>
                    </a:cubicBezTo>
                    <a:cubicBezTo>
                      <a:pt x="12101" y="25751"/>
                      <a:pt x="13148" y="27685"/>
                      <a:pt x="13148" y="27685"/>
                    </a:cubicBezTo>
                    <a:lnTo>
                      <a:pt x="21296" y="25485"/>
                    </a:lnTo>
                    <a:cubicBezTo>
                      <a:pt x="21296" y="25485"/>
                      <a:pt x="21225" y="23285"/>
                      <a:pt x="21603" y="21600"/>
                    </a:cubicBezTo>
                    <a:cubicBezTo>
                      <a:pt x="21979" y="19913"/>
                      <a:pt x="26478" y="13613"/>
                      <a:pt x="24169" y="6730"/>
                    </a:cubicBezTo>
                    <a:cubicBezTo>
                      <a:pt x="22343" y="1289"/>
                      <a:pt x="17510" y="0"/>
                      <a:pt x="1380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43"/>
              <p:cNvSpPr/>
              <p:nvPr/>
            </p:nvSpPr>
            <p:spPr>
              <a:xfrm>
                <a:off x="4241902" y="1315896"/>
                <a:ext cx="552323" cy="923869"/>
              </a:xfrm>
              <a:custGeom>
                <a:rect b="b" l="l" r="r" t="t"/>
                <a:pathLst>
                  <a:path extrusionOk="0" h="24045" w="14375">
                    <a:moveTo>
                      <a:pt x="10425" y="0"/>
                    </a:moveTo>
                    <a:cubicBezTo>
                      <a:pt x="10425" y="0"/>
                      <a:pt x="9655" y="545"/>
                      <a:pt x="9349" y="1375"/>
                    </a:cubicBezTo>
                    <a:cubicBezTo>
                      <a:pt x="9349" y="1375"/>
                      <a:pt x="11501" y="2032"/>
                      <a:pt x="12698" y="4304"/>
                    </a:cubicBezTo>
                    <a:cubicBezTo>
                      <a:pt x="12698" y="4304"/>
                      <a:pt x="13588" y="4242"/>
                      <a:pt x="14375" y="3333"/>
                    </a:cubicBezTo>
                    <a:cubicBezTo>
                      <a:pt x="14375" y="3333"/>
                      <a:pt x="12768" y="637"/>
                      <a:pt x="10425" y="0"/>
                    </a:cubicBezTo>
                    <a:close/>
                    <a:moveTo>
                      <a:pt x="9910" y="8634"/>
                    </a:moveTo>
                    <a:cubicBezTo>
                      <a:pt x="9919" y="8634"/>
                      <a:pt x="9929" y="8634"/>
                      <a:pt x="9938" y="8635"/>
                    </a:cubicBezTo>
                    <a:cubicBezTo>
                      <a:pt x="10679" y="8663"/>
                      <a:pt x="11692" y="9754"/>
                      <a:pt x="11842" y="11068"/>
                    </a:cubicBezTo>
                    <a:cubicBezTo>
                      <a:pt x="12008" y="12525"/>
                      <a:pt x="11111" y="13780"/>
                      <a:pt x="9331" y="14657"/>
                    </a:cubicBezTo>
                    <a:cubicBezTo>
                      <a:pt x="9010" y="12839"/>
                      <a:pt x="8866" y="11034"/>
                      <a:pt x="9130" y="9642"/>
                    </a:cubicBezTo>
                    <a:cubicBezTo>
                      <a:pt x="9208" y="9232"/>
                      <a:pt x="9379" y="8756"/>
                      <a:pt x="9757" y="8653"/>
                    </a:cubicBezTo>
                    <a:cubicBezTo>
                      <a:pt x="9804" y="8641"/>
                      <a:pt x="9855" y="8634"/>
                      <a:pt x="9910" y="8634"/>
                    </a:cubicBezTo>
                    <a:close/>
                    <a:moveTo>
                      <a:pt x="2169" y="10725"/>
                    </a:moveTo>
                    <a:cubicBezTo>
                      <a:pt x="2498" y="10725"/>
                      <a:pt x="2823" y="11007"/>
                      <a:pt x="3062" y="11282"/>
                    </a:cubicBezTo>
                    <a:cubicBezTo>
                      <a:pt x="3990" y="12350"/>
                      <a:pt x="4775" y="13981"/>
                      <a:pt x="5412" y="15714"/>
                    </a:cubicBezTo>
                    <a:cubicBezTo>
                      <a:pt x="5232" y="15727"/>
                      <a:pt x="5057" y="15733"/>
                      <a:pt x="4887" y="15733"/>
                    </a:cubicBezTo>
                    <a:cubicBezTo>
                      <a:pt x="3186" y="15733"/>
                      <a:pt x="1974" y="15100"/>
                      <a:pt x="1437" y="13879"/>
                    </a:cubicBezTo>
                    <a:cubicBezTo>
                      <a:pt x="905" y="12668"/>
                      <a:pt x="1231" y="11214"/>
                      <a:pt x="1858" y="10818"/>
                    </a:cubicBezTo>
                    <a:cubicBezTo>
                      <a:pt x="1912" y="10782"/>
                      <a:pt x="1967" y="10760"/>
                      <a:pt x="2022" y="10744"/>
                    </a:cubicBezTo>
                    <a:cubicBezTo>
                      <a:pt x="2071" y="10731"/>
                      <a:pt x="2120" y="10725"/>
                      <a:pt x="2169" y="10725"/>
                    </a:cubicBezTo>
                    <a:close/>
                    <a:moveTo>
                      <a:pt x="9905" y="7793"/>
                    </a:moveTo>
                    <a:cubicBezTo>
                      <a:pt x="8753" y="7793"/>
                      <a:pt x="8403" y="8971"/>
                      <a:pt x="8305" y="9485"/>
                    </a:cubicBezTo>
                    <a:cubicBezTo>
                      <a:pt x="8008" y="11041"/>
                      <a:pt x="8178" y="13032"/>
                      <a:pt x="8536" y="15003"/>
                    </a:cubicBezTo>
                    <a:cubicBezTo>
                      <a:pt x="8189" y="15133"/>
                      <a:pt x="7817" y="15253"/>
                      <a:pt x="7420" y="15362"/>
                    </a:cubicBezTo>
                    <a:cubicBezTo>
                      <a:pt x="7024" y="15469"/>
                      <a:pt x="6642" y="15553"/>
                      <a:pt x="6275" y="15612"/>
                    </a:cubicBezTo>
                    <a:cubicBezTo>
                      <a:pt x="5593" y="13731"/>
                      <a:pt x="4737" y="11925"/>
                      <a:pt x="3697" y="10730"/>
                    </a:cubicBezTo>
                    <a:cubicBezTo>
                      <a:pt x="3437" y="10431"/>
                      <a:pt x="2860" y="9876"/>
                      <a:pt x="2163" y="9876"/>
                    </a:cubicBezTo>
                    <a:cubicBezTo>
                      <a:pt x="1922" y="9876"/>
                      <a:pt x="1668" y="9942"/>
                      <a:pt x="1407" y="10107"/>
                    </a:cubicBezTo>
                    <a:cubicBezTo>
                      <a:pt x="346" y="10781"/>
                      <a:pt x="1" y="12702"/>
                      <a:pt x="667" y="14217"/>
                    </a:cubicBezTo>
                    <a:cubicBezTo>
                      <a:pt x="1021" y="15024"/>
                      <a:pt x="2071" y="16580"/>
                      <a:pt x="4873" y="16580"/>
                    </a:cubicBezTo>
                    <a:cubicBezTo>
                      <a:pt x="5134" y="16580"/>
                      <a:pt x="5411" y="16567"/>
                      <a:pt x="5704" y="16538"/>
                    </a:cubicBezTo>
                    <a:cubicBezTo>
                      <a:pt x="6884" y="20029"/>
                      <a:pt x="7483" y="23636"/>
                      <a:pt x="7492" y="23692"/>
                    </a:cubicBezTo>
                    <a:cubicBezTo>
                      <a:pt x="7525" y="23900"/>
                      <a:pt x="7704" y="24044"/>
                      <a:pt x="7906" y="24044"/>
                    </a:cubicBezTo>
                    <a:cubicBezTo>
                      <a:pt x="7929" y="24044"/>
                      <a:pt x="7951" y="24042"/>
                      <a:pt x="7974" y="24039"/>
                    </a:cubicBezTo>
                    <a:cubicBezTo>
                      <a:pt x="8205" y="24001"/>
                      <a:pt x="8361" y="23787"/>
                      <a:pt x="8321" y="23556"/>
                    </a:cubicBezTo>
                    <a:cubicBezTo>
                      <a:pt x="8284" y="23324"/>
                      <a:pt x="7710" y="19867"/>
                      <a:pt x="6557" y="16416"/>
                    </a:cubicBezTo>
                    <a:cubicBezTo>
                      <a:pt x="6898" y="16354"/>
                      <a:pt x="7258" y="16272"/>
                      <a:pt x="7639" y="16170"/>
                    </a:cubicBezTo>
                    <a:cubicBezTo>
                      <a:pt x="8020" y="16066"/>
                      <a:pt x="8370" y="15956"/>
                      <a:pt x="8699" y="15837"/>
                    </a:cubicBezTo>
                    <a:cubicBezTo>
                      <a:pt x="9439" y="19401"/>
                      <a:pt x="10684" y="22676"/>
                      <a:pt x="10769" y="22896"/>
                    </a:cubicBezTo>
                    <a:cubicBezTo>
                      <a:pt x="10833" y="23062"/>
                      <a:pt x="10991" y="23165"/>
                      <a:pt x="11160" y="23165"/>
                    </a:cubicBezTo>
                    <a:cubicBezTo>
                      <a:pt x="11197" y="23165"/>
                      <a:pt x="11234" y="23160"/>
                      <a:pt x="11271" y="23150"/>
                    </a:cubicBezTo>
                    <a:cubicBezTo>
                      <a:pt x="11285" y="23146"/>
                      <a:pt x="11299" y="23140"/>
                      <a:pt x="11312" y="23136"/>
                    </a:cubicBezTo>
                    <a:cubicBezTo>
                      <a:pt x="11530" y="23053"/>
                      <a:pt x="11637" y="22811"/>
                      <a:pt x="11554" y="22593"/>
                    </a:cubicBezTo>
                    <a:cubicBezTo>
                      <a:pt x="11533" y="22539"/>
                      <a:pt x="10235" y="19122"/>
                      <a:pt x="9495" y="15512"/>
                    </a:cubicBezTo>
                    <a:cubicBezTo>
                      <a:pt x="12629" y="14081"/>
                      <a:pt x="12786" y="11932"/>
                      <a:pt x="12679" y="10973"/>
                    </a:cubicBezTo>
                    <a:cubicBezTo>
                      <a:pt x="12492" y="9326"/>
                      <a:pt x="11227" y="7841"/>
                      <a:pt x="9972" y="7794"/>
                    </a:cubicBezTo>
                    <a:cubicBezTo>
                      <a:pt x="9949" y="7793"/>
                      <a:pt x="9927" y="7793"/>
                      <a:pt x="9905" y="7793"/>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43"/>
              <p:cNvSpPr/>
              <p:nvPr/>
            </p:nvSpPr>
            <p:spPr>
              <a:xfrm>
                <a:off x="4097055" y="1082604"/>
                <a:ext cx="231803" cy="113500"/>
              </a:xfrm>
              <a:custGeom>
                <a:rect b="b" l="l" r="r" t="t"/>
                <a:pathLst>
                  <a:path extrusionOk="0" h="2954" w="6033">
                    <a:moveTo>
                      <a:pt x="5583" y="0"/>
                    </a:moveTo>
                    <a:cubicBezTo>
                      <a:pt x="4710" y="0"/>
                      <a:pt x="4145" y="726"/>
                      <a:pt x="3942" y="1040"/>
                    </a:cubicBezTo>
                    <a:cubicBezTo>
                      <a:pt x="3953" y="1057"/>
                      <a:pt x="3962" y="1075"/>
                      <a:pt x="3969" y="1093"/>
                    </a:cubicBezTo>
                    <a:cubicBezTo>
                      <a:pt x="3976" y="1119"/>
                      <a:pt x="3988" y="1142"/>
                      <a:pt x="3998" y="1164"/>
                    </a:cubicBezTo>
                    <a:lnTo>
                      <a:pt x="4058" y="1260"/>
                    </a:lnTo>
                    <a:cubicBezTo>
                      <a:pt x="4103" y="1330"/>
                      <a:pt x="4144" y="1402"/>
                      <a:pt x="4181" y="1475"/>
                    </a:cubicBezTo>
                    <a:cubicBezTo>
                      <a:pt x="4431" y="1666"/>
                      <a:pt x="4804" y="1879"/>
                      <a:pt x="5231" y="1879"/>
                    </a:cubicBezTo>
                    <a:cubicBezTo>
                      <a:pt x="5368" y="1879"/>
                      <a:pt x="5511" y="1857"/>
                      <a:pt x="5656" y="1805"/>
                    </a:cubicBezTo>
                    <a:cubicBezTo>
                      <a:pt x="5798" y="1756"/>
                      <a:pt x="5921" y="1691"/>
                      <a:pt x="6033" y="1617"/>
                    </a:cubicBezTo>
                    <a:cubicBezTo>
                      <a:pt x="5930" y="1013"/>
                      <a:pt x="5799" y="477"/>
                      <a:pt x="5645" y="1"/>
                    </a:cubicBezTo>
                    <a:cubicBezTo>
                      <a:pt x="5624" y="0"/>
                      <a:pt x="5604" y="0"/>
                      <a:pt x="5583" y="0"/>
                    </a:cubicBezTo>
                    <a:close/>
                    <a:moveTo>
                      <a:pt x="1726" y="1073"/>
                    </a:moveTo>
                    <a:cubicBezTo>
                      <a:pt x="614" y="1073"/>
                      <a:pt x="0" y="2254"/>
                      <a:pt x="0" y="2254"/>
                    </a:cubicBezTo>
                    <a:cubicBezTo>
                      <a:pt x="0" y="2254"/>
                      <a:pt x="601" y="2954"/>
                      <a:pt x="1375" y="2954"/>
                    </a:cubicBezTo>
                    <a:cubicBezTo>
                      <a:pt x="1511" y="2954"/>
                      <a:pt x="1653" y="2932"/>
                      <a:pt x="1798" y="2880"/>
                    </a:cubicBezTo>
                    <a:cubicBezTo>
                      <a:pt x="2766" y="2537"/>
                      <a:pt x="2997" y="1552"/>
                      <a:pt x="2997" y="1552"/>
                    </a:cubicBezTo>
                    <a:cubicBezTo>
                      <a:pt x="2521" y="1204"/>
                      <a:pt x="2095" y="1073"/>
                      <a:pt x="1726" y="107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43"/>
              <p:cNvSpPr/>
              <p:nvPr/>
            </p:nvSpPr>
            <p:spPr>
              <a:xfrm>
                <a:off x="4368615" y="2124194"/>
                <a:ext cx="532997" cy="372583"/>
              </a:xfrm>
              <a:custGeom>
                <a:rect b="b" l="l" r="r" t="t"/>
                <a:pathLst>
                  <a:path extrusionOk="0" h="9697" w="13872">
                    <a:moveTo>
                      <a:pt x="1477" y="2452"/>
                    </a:moveTo>
                    <a:lnTo>
                      <a:pt x="1476" y="2453"/>
                    </a:lnTo>
                    <a:cubicBezTo>
                      <a:pt x="1476" y="2452"/>
                      <a:pt x="1477" y="2452"/>
                      <a:pt x="1477" y="2452"/>
                    </a:cubicBezTo>
                    <a:close/>
                    <a:moveTo>
                      <a:pt x="10172" y="0"/>
                    </a:moveTo>
                    <a:cubicBezTo>
                      <a:pt x="10113" y="0"/>
                      <a:pt x="10055" y="2"/>
                      <a:pt x="9996" y="6"/>
                    </a:cubicBezTo>
                    <a:cubicBezTo>
                      <a:pt x="8387" y="103"/>
                      <a:pt x="5129" y="515"/>
                      <a:pt x="1879" y="2200"/>
                    </a:cubicBezTo>
                    <a:cubicBezTo>
                      <a:pt x="1765" y="2261"/>
                      <a:pt x="1654" y="2326"/>
                      <a:pt x="1552" y="2398"/>
                    </a:cubicBezTo>
                    <a:cubicBezTo>
                      <a:pt x="1163" y="1808"/>
                      <a:pt x="677" y="1132"/>
                      <a:pt x="169" y="586"/>
                    </a:cubicBezTo>
                    <a:cubicBezTo>
                      <a:pt x="151" y="566"/>
                      <a:pt x="126" y="556"/>
                      <a:pt x="101" y="556"/>
                    </a:cubicBezTo>
                    <a:cubicBezTo>
                      <a:pt x="79" y="556"/>
                      <a:pt x="57" y="564"/>
                      <a:pt x="40" y="580"/>
                    </a:cubicBezTo>
                    <a:cubicBezTo>
                      <a:pt x="3" y="614"/>
                      <a:pt x="0" y="672"/>
                      <a:pt x="34" y="709"/>
                    </a:cubicBezTo>
                    <a:cubicBezTo>
                      <a:pt x="537" y="1251"/>
                      <a:pt x="1019" y="1921"/>
                      <a:pt x="1405" y="2508"/>
                    </a:cubicBezTo>
                    <a:cubicBezTo>
                      <a:pt x="1124" y="2732"/>
                      <a:pt x="892" y="3005"/>
                      <a:pt x="725" y="3309"/>
                    </a:cubicBezTo>
                    <a:cubicBezTo>
                      <a:pt x="987" y="3333"/>
                      <a:pt x="1258" y="3437"/>
                      <a:pt x="1468" y="3579"/>
                    </a:cubicBezTo>
                    <a:cubicBezTo>
                      <a:pt x="1837" y="3721"/>
                      <a:pt x="2169" y="3952"/>
                      <a:pt x="2502" y="4168"/>
                    </a:cubicBezTo>
                    <a:cubicBezTo>
                      <a:pt x="2742" y="4298"/>
                      <a:pt x="2998" y="4392"/>
                      <a:pt x="3233" y="4533"/>
                    </a:cubicBezTo>
                    <a:cubicBezTo>
                      <a:pt x="3526" y="4708"/>
                      <a:pt x="3825" y="4882"/>
                      <a:pt x="4093" y="5095"/>
                    </a:cubicBezTo>
                    <a:cubicBezTo>
                      <a:pt x="4405" y="5119"/>
                      <a:pt x="4730" y="5250"/>
                      <a:pt x="4955" y="5434"/>
                    </a:cubicBezTo>
                    <a:cubicBezTo>
                      <a:pt x="5220" y="5652"/>
                      <a:pt x="5486" y="6071"/>
                      <a:pt x="5493" y="6429"/>
                    </a:cubicBezTo>
                    <a:cubicBezTo>
                      <a:pt x="5500" y="6795"/>
                      <a:pt x="5563" y="7153"/>
                      <a:pt x="5563" y="7520"/>
                    </a:cubicBezTo>
                    <a:cubicBezTo>
                      <a:pt x="5563" y="7917"/>
                      <a:pt x="5546" y="8318"/>
                      <a:pt x="5537" y="8715"/>
                    </a:cubicBezTo>
                    <a:cubicBezTo>
                      <a:pt x="5537" y="8752"/>
                      <a:pt x="5535" y="8790"/>
                      <a:pt x="5535" y="8827"/>
                    </a:cubicBezTo>
                    <a:cubicBezTo>
                      <a:pt x="5563" y="9096"/>
                      <a:pt x="5524" y="9353"/>
                      <a:pt x="5415" y="9601"/>
                    </a:cubicBezTo>
                    <a:lnTo>
                      <a:pt x="5355" y="9697"/>
                    </a:lnTo>
                    <a:cubicBezTo>
                      <a:pt x="6565" y="9649"/>
                      <a:pt x="8885" y="9328"/>
                      <a:pt x="11565" y="7760"/>
                    </a:cubicBezTo>
                    <a:cubicBezTo>
                      <a:pt x="13871" y="5904"/>
                      <a:pt x="12121" y="4019"/>
                      <a:pt x="12121" y="4019"/>
                    </a:cubicBezTo>
                    <a:cubicBezTo>
                      <a:pt x="12882" y="2881"/>
                      <a:pt x="12821" y="1989"/>
                      <a:pt x="12489" y="1337"/>
                    </a:cubicBezTo>
                    <a:cubicBezTo>
                      <a:pt x="12063" y="501"/>
                      <a:pt x="11153" y="0"/>
                      <a:pt x="1017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43"/>
              <p:cNvSpPr/>
              <p:nvPr/>
            </p:nvSpPr>
            <p:spPr>
              <a:xfrm>
                <a:off x="4551537" y="2043510"/>
                <a:ext cx="399517" cy="515399"/>
              </a:xfrm>
              <a:custGeom>
                <a:rect b="b" l="l" r="r" t="t"/>
                <a:pathLst>
                  <a:path extrusionOk="0" h="13414" w="10398">
                    <a:moveTo>
                      <a:pt x="6425" y="1"/>
                    </a:moveTo>
                    <a:cubicBezTo>
                      <a:pt x="6150" y="1"/>
                      <a:pt x="5864" y="62"/>
                      <a:pt x="5587" y="241"/>
                    </a:cubicBezTo>
                    <a:cubicBezTo>
                      <a:pt x="4871" y="706"/>
                      <a:pt x="5649" y="1306"/>
                      <a:pt x="5649" y="1306"/>
                    </a:cubicBezTo>
                    <a:cubicBezTo>
                      <a:pt x="5649" y="1306"/>
                      <a:pt x="4915" y="1490"/>
                      <a:pt x="4888" y="2063"/>
                    </a:cubicBezTo>
                    <a:cubicBezTo>
                      <a:pt x="4863" y="2636"/>
                      <a:pt x="5617" y="2939"/>
                      <a:pt x="5617" y="2939"/>
                    </a:cubicBezTo>
                    <a:cubicBezTo>
                      <a:pt x="5617" y="2939"/>
                      <a:pt x="5311" y="3028"/>
                      <a:pt x="5350" y="3584"/>
                    </a:cubicBezTo>
                    <a:cubicBezTo>
                      <a:pt x="5389" y="4139"/>
                      <a:pt x="6197" y="4358"/>
                      <a:pt x="6197" y="4358"/>
                    </a:cubicBezTo>
                    <a:cubicBezTo>
                      <a:pt x="5529" y="5684"/>
                      <a:pt x="8141" y="6061"/>
                      <a:pt x="8141" y="6061"/>
                    </a:cubicBezTo>
                    <a:cubicBezTo>
                      <a:pt x="8224" y="6082"/>
                      <a:pt x="8410" y="6120"/>
                      <a:pt x="8607" y="6120"/>
                    </a:cubicBezTo>
                    <a:cubicBezTo>
                      <a:pt x="8863" y="6120"/>
                      <a:pt x="9138" y="6056"/>
                      <a:pt x="9239" y="5805"/>
                    </a:cubicBezTo>
                    <a:cubicBezTo>
                      <a:pt x="9418" y="5361"/>
                      <a:pt x="9172" y="5027"/>
                      <a:pt x="9172" y="5027"/>
                    </a:cubicBezTo>
                    <a:cubicBezTo>
                      <a:pt x="10398" y="4617"/>
                      <a:pt x="9189" y="3307"/>
                      <a:pt x="9189" y="3307"/>
                    </a:cubicBezTo>
                    <a:cubicBezTo>
                      <a:pt x="10191" y="2764"/>
                      <a:pt x="9229" y="1918"/>
                      <a:pt x="9229" y="1918"/>
                    </a:cubicBezTo>
                    <a:cubicBezTo>
                      <a:pt x="9996" y="1361"/>
                      <a:pt x="8113" y="375"/>
                      <a:pt x="7595" y="240"/>
                    </a:cubicBezTo>
                    <a:cubicBezTo>
                      <a:pt x="7277" y="156"/>
                      <a:pt x="6863" y="1"/>
                      <a:pt x="6425" y="1"/>
                    </a:cubicBezTo>
                    <a:close/>
                    <a:moveTo>
                      <a:pt x="2566" y="7326"/>
                    </a:moveTo>
                    <a:cubicBezTo>
                      <a:pt x="1934" y="7326"/>
                      <a:pt x="1093" y="7505"/>
                      <a:pt x="326" y="7694"/>
                    </a:cubicBezTo>
                    <a:cubicBezTo>
                      <a:pt x="483" y="8157"/>
                      <a:pt x="628" y="8645"/>
                      <a:pt x="722" y="9134"/>
                    </a:cubicBezTo>
                    <a:cubicBezTo>
                      <a:pt x="1126" y="11844"/>
                      <a:pt x="0" y="12742"/>
                      <a:pt x="0" y="12742"/>
                    </a:cubicBezTo>
                    <a:cubicBezTo>
                      <a:pt x="625" y="13000"/>
                      <a:pt x="1622" y="13413"/>
                      <a:pt x="4345" y="13413"/>
                    </a:cubicBezTo>
                    <a:cubicBezTo>
                      <a:pt x="4636" y="13413"/>
                      <a:pt x="4946" y="13409"/>
                      <a:pt x="5277" y="13399"/>
                    </a:cubicBezTo>
                    <a:cubicBezTo>
                      <a:pt x="5277" y="13399"/>
                      <a:pt x="6883" y="13356"/>
                      <a:pt x="7037" y="12694"/>
                    </a:cubicBezTo>
                    <a:cubicBezTo>
                      <a:pt x="7037" y="12694"/>
                      <a:pt x="7066" y="12404"/>
                      <a:pt x="6742" y="12301"/>
                    </a:cubicBezTo>
                    <a:cubicBezTo>
                      <a:pt x="6742" y="12301"/>
                      <a:pt x="7895" y="12064"/>
                      <a:pt x="7958" y="11607"/>
                    </a:cubicBezTo>
                    <a:cubicBezTo>
                      <a:pt x="8022" y="11149"/>
                      <a:pt x="7583" y="11107"/>
                      <a:pt x="7583" y="11107"/>
                    </a:cubicBezTo>
                    <a:cubicBezTo>
                      <a:pt x="7583" y="11107"/>
                      <a:pt x="8698" y="10848"/>
                      <a:pt x="8643" y="10408"/>
                    </a:cubicBezTo>
                    <a:cubicBezTo>
                      <a:pt x="8595" y="10025"/>
                      <a:pt x="8259" y="9847"/>
                      <a:pt x="7600" y="9847"/>
                    </a:cubicBezTo>
                    <a:cubicBezTo>
                      <a:pt x="7370" y="9847"/>
                      <a:pt x="7100" y="9869"/>
                      <a:pt x="6790" y="9911"/>
                    </a:cubicBezTo>
                    <a:cubicBezTo>
                      <a:pt x="6790" y="9911"/>
                      <a:pt x="8130" y="9710"/>
                      <a:pt x="8140" y="9218"/>
                    </a:cubicBezTo>
                    <a:cubicBezTo>
                      <a:pt x="8146" y="8871"/>
                      <a:pt x="7793" y="8703"/>
                      <a:pt x="7232" y="8703"/>
                    </a:cubicBezTo>
                    <a:cubicBezTo>
                      <a:pt x="6998" y="8703"/>
                      <a:pt x="6728" y="8733"/>
                      <a:pt x="6432" y="8791"/>
                    </a:cubicBezTo>
                    <a:cubicBezTo>
                      <a:pt x="5791" y="8915"/>
                      <a:pt x="4775" y="8954"/>
                      <a:pt x="4035" y="8954"/>
                    </a:cubicBezTo>
                    <a:cubicBezTo>
                      <a:pt x="3614" y="8954"/>
                      <a:pt x="3283" y="8941"/>
                      <a:pt x="3161" y="8925"/>
                    </a:cubicBezTo>
                    <a:cubicBezTo>
                      <a:pt x="2362" y="8816"/>
                      <a:pt x="1870" y="8540"/>
                      <a:pt x="2806" y="8540"/>
                    </a:cubicBezTo>
                    <a:cubicBezTo>
                      <a:pt x="2832" y="8540"/>
                      <a:pt x="2858" y="8540"/>
                      <a:pt x="2885" y="8540"/>
                    </a:cubicBezTo>
                    <a:cubicBezTo>
                      <a:pt x="2953" y="8541"/>
                      <a:pt x="3024" y="8542"/>
                      <a:pt x="3097" y="8542"/>
                    </a:cubicBezTo>
                    <a:cubicBezTo>
                      <a:pt x="3770" y="8542"/>
                      <a:pt x="4584" y="8477"/>
                      <a:pt x="4584" y="8024"/>
                    </a:cubicBezTo>
                    <a:cubicBezTo>
                      <a:pt x="4584" y="7308"/>
                      <a:pt x="3700" y="7446"/>
                      <a:pt x="2879" y="7343"/>
                    </a:cubicBezTo>
                    <a:cubicBezTo>
                      <a:pt x="2782" y="7331"/>
                      <a:pt x="2678" y="7326"/>
                      <a:pt x="2566" y="7326"/>
                    </a:cubicBezTo>
                    <a:close/>
                  </a:path>
                </a:pathLst>
              </a:custGeom>
              <a:solidFill>
                <a:srgbClr val="E2A6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43"/>
              <p:cNvSpPr/>
              <p:nvPr/>
            </p:nvSpPr>
            <p:spPr>
              <a:xfrm>
                <a:off x="3565077" y="803131"/>
                <a:ext cx="1740155" cy="3441964"/>
              </a:xfrm>
              <a:custGeom>
                <a:rect b="b" l="l" r="r" t="t"/>
                <a:pathLst>
                  <a:path extrusionOk="0" h="89582" w="45290">
                    <a:moveTo>
                      <a:pt x="11265" y="2675"/>
                    </a:moveTo>
                    <a:cubicBezTo>
                      <a:pt x="12045" y="2675"/>
                      <a:pt x="11744" y="3402"/>
                      <a:pt x="11744" y="3402"/>
                    </a:cubicBezTo>
                    <a:cubicBezTo>
                      <a:pt x="10260" y="3752"/>
                      <a:pt x="9657" y="4665"/>
                      <a:pt x="9657" y="4665"/>
                    </a:cubicBezTo>
                    <a:cubicBezTo>
                      <a:pt x="8517" y="4539"/>
                      <a:pt x="9702" y="2946"/>
                      <a:pt x="10915" y="2713"/>
                    </a:cubicBezTo>
                    <a:cubicBezTo>
                      <a:pt x="11051" y="2686"/>
                      <a:pt x="11167" y="2675"/>
                      <a:pt x="11265" y="2675"/>
                    </a:cubicBezTo>
                    <a:close/>
                    <a:moveTo>
                      <a:pt x="18744" y="6047"/>
                    </a:moveTo>
                    <a:cubicBezTo>
                      <a:pt x="18632" y="6047"/>
                      <a:pt x="18519" y="6060"/>
                      <a:pt x="18410" y="6084"/>
                    </a:cubicBezTo>
                    <a:cubicBezTo>
                      <a:pt x="18274" y="6121"/>
                      <a:pt x="18158" y="6160"/>
                      <a:pt x="18020" y="6251"/>
                    </a:cubicBezTo>
                    <a:cubicBezTo>
                      <a:pt x="17912" y="6322"/>
                      <a:pt x="17857" y="6463"/>
                      <a:pt x="17894" y="6603"/>
                    </a:cubicBezTo>
                    <a:cubicBezTo>
                      <a:pt x="17934" y="6750"/>
                      <a:pt x="18063" y="6850"/>
                      <a:pt x="18201" y="6850"/>
                    </a:cubicBezTo>
                    <a:cubicBezTo>
                      <a:pt x="18225" y="6850"/>
                      <a:pt x="18249" y="6847"/>
                      <a:pt x="18273" y="6841"/>
                    </a:cubicBezTo>
                    <a:lnTo>
                      <a:pt x="18330" y="6827"/>
                    </a:lnTo>
                    <a:cubicBezTo>
                      <a:pt x="18399" y="6810"/>
                      <a:pt x="18502" y="6767"/>
                      <a:pt x="18591" y="6740"/>
                    </a:cubicBezTo>
                    <a:cubicBezTo>
                      <a:pt x="18683" y="6709"/>
                      <a:pt x="18778" y="6682"/>
                      <a:pt x="18876" y="6660"/>
                    </a:cubicBezTo>
                    <a:cubicBezTo>
                      <a:pt x="18973" y="6634"/>
                      <a:pt x="19072" y="6620"/>
                      <a:pt x="19177" y="6600"/>
                    </a:cubicBezTo>
                    <a:cubicBezTo>
                      <a:pt x="19283" y="6578"/>
                      <a:pt x="19391" y="6565"/>
                      <a:pt x="19519" y="6530"/>
                    </a:cubicBezTo>
                    <a:lnTo>
                      <a:pt x="19528" y="6528"/>
                    </a:lnTo>
                    <a:cubicBezTo>
                      <a:pt x="19541" y="6525"/>
                      <a:pt x="19552" y="6520"/>
                      <a:pt x="19562" y="6508"/>
                    </a:cubicBezTo>
                    <a:cubicBezTo>
                      <a:pt x="19597" y="6477"/>
                      <a:pt x="19599" y="6419"/>
                      <a:pt x="19568" y="6381"/>
                    </a:cubicBezTo>
                    <a:cubicBezTo>
                      <a:pt x="19471" y="6268"/>
                      <a:pt x="19350" y="6186"/>
                      <a:pt x="19221" y="6134"/>
                    </a:cubicBezTo>
                    <a:cubicBezTo>
                      <a:pt x="19092" y="6077"/>
                      <a:pt x="18954" y="6056"/>
                      <a:pt x="18818" y="6049"/>
                    </a:cubicBezTo>
                    <a:cubicBezTo>
                      <a:pt x="18793" y="6047"/>
                      <a:pt x="18768" y="6047"/>
                      <a:pt x="18744" y="6047"/>
                    </a:cubicBezTo>
                    <a:close/>
                    <a:moveTo>
                      <a:pt x="15747" y="6766"/>
                    </a:moveTo>
                    <a:cubicBezTo>
                      <a:pt x="15576" y="6766"/>
                      <a:pt x="15433" y="6795"/>
                      <a:pt x="15278" y="6831"/>
                    </a:cubicBezTo>
                    <a:cubicBezTo>
                      <a:pt x="15098" y="6879"/>
                      <a:pt x="14924" y="6946"/>
                      <a:pt x="14761" y="7032"/>
                    </a:cubicBezTo>
                    <a:cubicBezTo>
                      <a:pt x="14602" y="7122"/>
                      <a:pt x="14442" y="7219"/>
                      <a:pt x="14309" y="7347"/>
                    </a:cubicBezTo>
                    <a:cubicBezTo>
                      <a:pt x="14173" y="7473"/>
                      <a:pt x="14054" y="7619"/>
                      <a:pt x="13968" y="7792"/>
                    </a:cubicBezTo>
                    <a:cubicBezTo>
                      <a:pt x="13959" y="7809"/>
                      <a:pt x="13955" y="7833"/>
                      <a:pt x="13961" y="7852"/>
                    </a:cubicBezTo>
                    <a:cubicBezTo>
                      <a:pt x="13972" y="7894"/>
                      <a:pt x="14006" y="7920"/>
                      <a:pt x="14042" y="7920"/>
                    </a:cubicBezTo>
                    <a:cubicBezTo>
                      <a:pt x="14048" y="7920"/>
                      <a:pt x="14054" y="7919"/>
                      <a:pt x="14060" y="7918"/>
                    </a:cubicBezTo>
                    <a:lnTo>
                      <a:pt x="14064" y="7915"/>
                    </a:lnTo>
                    <a:cubicBezTo>
                      <a:pt x="14239" y="7869"/>
                      <a:pt x="14391" y="7806"/>
                      <a:pt x="14544" y="7753"/>
                    </a:cubicBezTo>
                    <a:cubicBezTo>
                      <a:pt x="14694" y="7700"/>
                      <a:pt x="14842" y="7646"/>
                      <a:pt x="14989" y="7601"/>
                    </a:cubicBezTo>
                    <a:cubicBezTo>
                      <a:pt x="15138" y="7554"/>
                      <a:pt x="15286" y="7519"/>
                      <a:pt x="15434" y="7490"/>
                    </a:cubicBezTo>
                    <a:cubicBezTo>
                      <a:pt x="15578" y="7459"/>
                      <a:pt x="15742" y="7438"/>
                      <a:pt x="15858" y="7421"/>
                    </a:cubicBezTo>
                    <a:lnTo>
                      <a:pt x="15899" y="7417"/>
                    </a:lnTo>
                    <a:cubicBezTo>
                      <a:pt x="16040" y="7397"/>
                      <a:pt x="16151" y="7272"/>
                      <a:pt x="16156" y="7115"/>
                    </a:cubicBezTo>
                    <a:cubicBezTo>
                      <a:pt x="16161" y="6937"/>
                      <a:pt x="16029" y="6783"/>
                      <a:pt x="15858" y="6770"/>
                    </a:cubicBezTo>
                    <a:cubicBezTo>
                      <a:pt x="15819" y="6767"/>
                      <a:pt x="15783" y="6766"/>
                      <a:pt x="15747" y="6766"/>
                    </a:cubicBezTo>
                    <a:close/>
                    <a:moveTo>
                      <a:pt x="19316" y="6806"/>
                    </a:moveTo>
                    <a:cubicBezTo>
                      <a:pt x="19237" y="6806"/>
                      <a:pt x="19155" y="6812"/>
                      <a:pt x="19072" y="6825"/>
                    </a:cubicBezTo>
                    <a:cubicBezTo>
                      <a:pt x="18502" y="6916"/>
                      <a:pt x="18006" y="7277"/>
                      <a:pt x="17590" y="7891"/>
                    </a:cubicBezTo>
                    <a:cubicBezTo>
                      <a:pt x="17597" y="7908"/>
                      <a:pt x="17604" y="7927"/>
                      <a:pt x="17609" y="7946"/>
                    </a:cubicBezTo>
                    <a:cubicBezTo>
                      <a:pt x="17571" y="7970"/>
                      <a:pt x="17554" y="8017"/>
                      <a:pt x="17573" y="8059"/>
                    </a:cubicBezTo>
                    <a:cubicBezTo>
                      <a:pt x="17956" y="8981"/>
                      <a:pt x="18424" y="9195"/>
                      <a:pt x="18440" y="9202"/>
                    </a:cubicBezTo>
                    <a:cubicBezTo>
                      <a:pt x="18443" y="9202"/>
                      <a:pt x="18644" y="9305"/>
                      <a:pt x="18614" y="9484"/>
                    </a:cubicBezTo>
                    <a:cubicBezTo>
                      <a:pt x="18598" y="9583"/>
                      <a:pt x="18569" y="9595"/>
                      <a:pt x="18488" y="9632"/>
                    </a:cubicBezTo>
                    <a:cubicBezTo>
                      <a:pt x="18424" y="9662"/>
                      <a:pt x="18347" y="9697"/>
                      <a:pt x="18269" y="9785"/>
                    </a:cubicBezTo>
                    <a:cubicBezTo>
                      <a:pt x="18235" y="9822"/>
                      <a:pt x="18239" y="9880"/>
                      <a:pt x="18276" y="9914"/>
                    </a:cubicBezTo>
                    <a:cubicBezTo>
                      <a:pt x="18294" y="9929"/>
                      <a:pt x="18317" y="9936"/>
                      <a:pt x="18338" y="9936"/>
                    </a:cubicBezTo>
                    <a:cubicBezTo>
                      <a:pt x="18364" y="9936"/>
                      <a:pt x="18388" y="9927"/>
                      <a:pt x="18406" y="9907"/>
                    </a:cubicBezTo>
                    <a:cubicBezTo>
                      <a:pt x="18458" y="9849"/>
                      <a:pt x="18509" y="9823"/>
                      <a:pt x="18564" y="9799"/>
                    </a:cubicBezTo>
                    <a:cubicBezTo>
                      <a:pt x="18656" y="9757"/>
                      <a:pt x="18763" y="9709"/>
                      <a:pt x="18795" y="9513"/>
                    </a:cubicBezTo>
                    <a:cubicBezTo>
                      <a:pt x="18845" y="9205"/>
                      <a:pt x="18536" y="9045"/>
                      <a:pt x="18519" y="9037"/>
                    </a:cubicBezTo>
                    <a:cubicBezTo>
                      <a:pt x="18515" y="9035"/>
                      <a:pt x="18294" y="8929"/>
                      <a:pt x="18040" y="8550"/>
                    </a:cubicBezTo>
                    <a:cubicBezTo>
                      <a:pt x="18144" y="8365"/>
                      <a:pt x="18253" y="8203"/>
                      <a:pt x="18366" y="8069"/>
                    </a:cubicBezTo>
                    <a:lnTo>
                      <a:pt x="18366" y="8069"/>
                    </a:lnTo>
                    <a:cubicBezTo>
                      <a:pt x="18325" y="8240"/>
                      <a:pt x="18331" y="8430"/>
                      <a:pt x="18388" y="8615"/>
                    </a:cubicBezTo>
                    <a:cubicBezTo>
                      <a:pt x="18448" y="8810"/>
                      <a:pt x="18559" y="8974"/>
                      <a:pt x="18697" y="9096"/>
                    </a:cubicBezTo>
                    <a:cubicBezTo>
                      <a:pt x="18818" y="9130"/>
                      <a:pt x="18946" y="9151"/>
                      <a:pt x="19079" y="9151"/>
                    </a:cubicBezTo>
                    <a:cubicBezTo>
                      <a:pt x="19215" y="9151"/>
                      <a:pt x="19356" y="9130"/>
                      <a:pt x="19500" y="9079"/>
                    </a:cubicBezTo>
                    <a:cubicBezTo>
                      <a:pt x="19655" y="9024"/>
                      <a:pt x="19790" y="8952"/>
                      <a:pt x="19909" y="8870"/>
                    </a:cubicBezTo>
                    <a:cubicBezTo>
                      <a:pt x="19901" y="8774"/>
                      <a:pt x="19893" y="8676"/>
                      <a:pt x="19879" y="8580"/>
                    </a:cubicBezTo>
                    <a:cubicBezTo>
                      <a:pt x="19865" y="8493"/>
                      <a:pt x="19849" y="8407"/>
                      <a:pt x="19831" y="8321"/>
                    </a:cubicBezTo>
                    <a:cubicBezTo>
                      <a:pt x="19822" y="8271"/>
                      <a:pt x="19809" y="8223"/>
                      <a:pt x="19800" y="8174"/>
                    </a:cubicBezTo>
                    <a:cubicBezTo>
                      <a:pt x="19795" y="8158"/>
                      <a:pt x="19794" y="8151"/>
                      <a:pt x="19794" y="8147"/>
                    </a:cubicBezTo>
                    <a:cubicBezTo>
                      <a:pt x="19794" y="8144"/>
                      <a:pt x="19792" y="8134"/>
                      <a:pt x="19787" y="8117"/>
                    </a:cubicBezTo>
                    <a:cubicBezTo>
                      <a:pt x="19740" y="7939"/>
                      <a:pt x="19698" y="7751"/>
                      <a:pt x="19645" y="7567"/>
                    </a:cubicBezTo>
                    <a:lnTo>
                      <a:pt x="19645" y="7567"/>
                    </a:lnTo>
                    <a:cubicBezTo>
                      <a:pt x="19688" y="7578"/>
                      <a:pt x="19730" y="7588"/>
                      <a:pt x="19771" y="7602"/>
                    </a:cubicBezTo>
                    <a:cubicBezTo>
                      <a:pt x="19640" y="7333"/>
                      <a:pt x="19497" y="7072"/>
                      <a:pt x="19362" y="6807"/>
                    </a:cubicBezTo>
                    <a:cubicBezTo>
                      <a:pt x="19347" y="6806"/>
                      <a:pt x="19332" y="6806"/>
                      <a:pt x="19316" y="6806"/>
                    </a:cubicBezTo>
                    <a:close/>
                    <a:moveTo>
                      <a:pt x="17800" y="9719"/>
                    </a:moveTo>
                    <a:cubicBezTo>
                      <a:pt x="17775" y="9719"/>
                      <a:pt x="17734" y="9724"/>
                      <a:pt x="17682" y="9745"/>
                    </a:cubicBezTo>
                    <a:cubicBezTo>
                      <a:pt x="17594" y="9781"/>
                      <a:pt x="17551" y="9871"/>
                      <a:pt x="17544" y="9888"/>
                    </a:cubicBezTo>
                    <a:cubicBezTo>
                      <a:pt x="17525" y="9935"/>
                      <a:pt x="17546" y="9987"/>
                      <a:pt x="17591" y="10007"/>
                    </a:cubicBezTo>
                    <a:cubicBezTo>
                      <a:pt x="17604" y="10011"/>
                      <a:pt x="17617" y="10014"/>
                      <a:pt x="17628" y="10014"/>
                    </a:cubicBezTo>
                    <a:cubicBezTo>
                      <a:pt x="17663" y="10014"/>
                      <a:pt x="17696" y="9993"/>
                      <a:pt x="17713" y="9959"/>
                    </a:cubicBezTo>
                    <a:cubicBezTo>
                      <a:pt x="17720" y="9945"/>
                      <a:pt x="17737" y="9919"/>
                      <a:pt x="17751" y="9914"/>
                    </a:cubicBezTo>
                    <a:cubicBezTo>
                      <a:pt x="17783" y="9901"/>
                      <a:pt x="17802" y="9901"/>
                      <a:pt x="17802" y="9901"/>
                    </a:cubicBezTo>
                    <a:cubicBezTo>
                      <a:pt x="17804" y="9901"/>
                      <a:pt x="17806" y="9901"/>
                      <a:pt x="17808" y="9901"/>
                    </a:cubicBezTo>
                    <a:cubicBezTo>
                      <a:pt x="17858" y="9901"/>
                      <a:pt x="17897" y="9869"/>
                      <a:pt x="17904" y="9823"/>
                    </a:cubicBezTo>
                    <a:cubicBezTo>
                      <a:pt x="17911" y="9774"/>
                      <a:pt x="17875" y="9726"/>
                      <a:pt x="17826" y="9721"/>
                    </a:cubicBezTo>
                    <a:cubicBezTo>
                      <a:pt x="17821" y="9721"/>
                      <a:pt x="17812" y="9719"/>
                      <a:pt x="17800" y="9719"/>
                    </a:cubicBezTo>
                    <a:close/>
                    <a:moveTo>
                      <a:pt x="17274" y="9352"/>
                    </a:moveTo>
                    <a:cubicBezTo>
                      <a:pt x="17250" y="9352"/>
                      <a:pt x="17226" y="9361"/>
                      <a:pt x="17208" y="9379"/>
                    </a:cubicBezTo>
                    <a:cubicBezTo>
                      <a:pt x="17202" y="9385"/>
                      <a:pt x="17076" y="9518"/>
                      <a:pt x="17080" y="9714"/>
                    </a:cubicBezTo>
                    <a:cubicBezTo>
                      <a:pt x="17085" y="9853"/>
                      <a:pt x="17154" y="9986"/>
                      <a:pt x="17285" y="10108"/>
                    </a:cubicBezTo>
                    <a:cubicBezTo>
                      <a:pt x="17304" y="10125"/>
                      <a:pt x="17325" y="10133"/>
                      <a:pt x="17348" y="10133"/>
                    </a:cubicBezTo>
                    <a:cubicBezTo>
                      <a:pt x="17373" y="10133"/>
                      <a:pt x="17397" y="10122"/>
                      <a:pt x="17416" y="10103"/>
                    </a:cubicBezTo>
                    <a:cubicBezTo>
                      <a:pt x="17448" y="10065"/>
                      <a:pt x="17447" y="10007"/>
                      <a:pt x="17410" y="9973"/>
                    </a:cubicBezTo>
                    <a:cubicBezTo>
                      <a:pt x="17315" y="9887"/>
                      <a:pt x="17269" y="9799"/>
                      <a:pt x="17264" y="9712"/>
                    </a:cubicBezTo>
                    <a:cubicBezTo>
                      <a:pt x="17261" y="9595"/>
                      <a:pt x="17339" y="9511"/>
                      <a:pt x="17341" y="9509"/>
                    </a:cubicBezTo>
                    <a:cubicBezTo>
                      <a:pt x="17375" y="9471"/>
                      <a:pt x="17373" y="9413"/>
                      <a:pt x="17338" y="9378"/>
                    </a:cubicBezTo>
                    <a:cubicBezTo>
                      <a:pt x="17321" y="9360"/>
                      <a:pt x="17297" y="9352"/>
                      <a:pt x="17274" y="9352"/>
                    </a:cubicBezTo>
                    <a:close/>
                    <a:moveTo>
                      <a:pt x="15425" y="7890"/>
                    </a:moveTo>
                    <a:cubicBezTo>
                      <a:pt x="15302" y="7890"/>
                      <a:pt x="15177" y="7904"/>
                      <a:pt x="15054" y="7935"/>
                    </a:cubicBezTo>
                    <a:cubicBezTo>
                      <a:pt x="14678" y="8021"/>
                      <a:pt x="14350" y="8251"/>
                      <a:pt x="14135" y="8527"/>
                    </a:cubicBezTo>
                    <a:cubicBezTo>
                      <a:pt x="14020" y="8662"/>
                      <a:pt x="13945" y="8817"/>
                      <a:pt x="13862" y="8965"/>
                    </a:cubicBezTo>
                    <a:cubicBezTo>
                      <a:pt x="13804" y="9122"/>
                      <a:pt x="13749" y="9279"/>
                      <a:pt x="13717" y="9440"/>
                    </a:cubicBezTo>
                    <a:cubicBezTo>
                      <a:pt x="13710" y="9479"/>
                      <a:pt x="13719" y="9522"/>
                      <a:pt x="13747" y="9556"/>
                    </a:cubicBezTo>
                    <a:cubicBezTo>
                      <a:pt x="13775" y="9590"/>
                      <a:pt x="13816" y="9608"/>
                      <a:pt x="13856" y="9608"/>
                    </a:cubicBezTo>
                    <a:cubicBezTo>
                      <a:pt x="13888" y="9608"/>
                      <a:pt x="13919" y="9597"/>
                      <a:pt x="13945" y="9576"/>
                    </a:cubicBezTo>
                    <a:lnTo>
                      <a:pt x="13959" y="9563"/>
                    </a:lnTo>
                    <a:cubicBezTo>
                      <a:pt x="14084" y="9461"/>
                      <a:pt x="14183" y="9354"/>
                      <a:pt x="14282" y="9249"/>
                    </a:cubicBezTo>
                    <a:lnTo>
                      <a:pt x="14440" y="9110"/>
                    </a:lnTo>
                    <a:cubicBezTo>
                      <a:pt x="14491" y="9065"/>
                      <a:pt x="14534" y="9010"/>
                      <a:pt x="14592" y="8979"/>
                    </a:cubicBezTo>
                    <a:cubicBezTo>
                      <a:pt x="14647" y="8943"/>
                      <a:pt x="14696" y="8901"/>
                      <a:pt x="14746" y="8861"/>
                    </a:cubicBezTo>
                    <a:cubicBezTo>
                      <a:pt x="14757" y="8853"/>
                      <a:pt x="14767" y="8846"/>
                      <a:pt x="14780" y="8839"/>
                    </a:cubicBezTo>
                    <a:lnTo>
                      <a:pt x="14780" y="8839"/>
                    </a:lnTo>
                    <a:cubicBezTo>
                      <a:pt x="14626" y="9114"/>
                      <a:pt x="14604" y="9464"/>
                      <a:pt x="14773" y="9782"/>
                    </a:cubicBezTo>
                    <a:cubicBezTo>
                      <a:pt x="14882" y="9989"/>
                      <a:pt x="15063" y="10144"/>
                      <a:pt x="15275" y="10228"/>
                    </a:cubicBezTo>
                    <a:cubicBezTo>
                      <a:pt x="15395" y="10222"/>
                      <a:pt x="15520" y="10201"/>
                      <a:pt x="15646" y="10156"/>
                    </a:cubicBezTo>
                    <a:cubicBezTo>
                      <a:pt x="16138" y="9982"/>
                      <a:pt x="16439" y="9642"/>
                      <a:pt x="16616" y="9349"/>
                    </a:cubicBezTo>
                    <a:cubicBezTo>
                      <a:pt x="16621" y="9182"/>
                      <a:pt x="16585" y="9011"/>
                      <a:pt x="16499" y="8848"/>
                    </a:cubicBezTo>
                    <a:cubicBezTo>
                      <a:pt x="16489" y="8829"/>
                      <a:pt x="16476" y="8810"/>
                      <a:pt x="16463" y="8790"/>
                    </a:cubicBezTo>
                    <a:lnTo>
                      <a:pt x="16463" y="8790"/>
                    </a:lnTo>
                    <a:cubicBezTo>
                      <a:pt x="16555" y="8824"/>
                      <a:pt x="16649" y="8861"/>
                      <a:pt x="16741" y="8898"/>
                    </a:cubicBezTo>
                    <a:lnTo>
                      <a:pt x="16759" y="8904"/>
                    </a:lnTo>
                    <a:cubicBezTo>
                      <a:pt x="16776" y="8910"/>
                      <a:pt x="16794" y="8913"/>
                      <a:pt x="16812" y="8913"/>
                    </a:cubicBezTo>
                    <a:cubicBezTo>
                      <a:pt x="16839" y="8913"/>
                      <a:pt x="16866" y="8906"/>
                      <a:pt x="16889" y="8890"/>
                    </a:cubicBezTo>
                    <a:cubicBezTo>
                      <a:pt x="16953" y="8846"/>
                      <a:pt x="16970" y="8759"/>
                      <a:pt x="16925" y="8697"/>
                    </a:cubicBezTo>
                    <a:cubicBezTo>
                      <a:pt x="16729" y="8413"/>
                      <a:pt x="16462" y="8202"/>
                      <a:pt x="16142" y="8052"/>
                    </a:cubicBezTo>
                    <a:cubicBezTo>
                      <a:pt x="15929" y="7950"/>
                      <a:pt x="15680" y="7890"/>
                      <a:pt x="15425" y="7890"/>
                    </a:cubicBezTo>
                    <a:close/>
                    <a:moveTo>
                      <a:pt x="10376" y="9143"/>
                    </a:moveTo>
                    <a:cubicBezTo>
                      <a:pt x="10257" y="9143"/>
                      <a:pt x="10119" y="9171"/>
                      <a:pt x="10011" y="9272"/>
                    </a:cubicBezTo>
                    <a:cubicBezTo>
                      <a:pt x="9828" y="9441"/>
                      <a:pt x="9794" y="9758"/>
                      <a:pt x="9913" y="10217"/>
                    </a:cubicBezTo>
                    <a:cubicBezTo>
                      <a:pt x="9924" y="10256"/>
                      <a:pt x="9961" y="10284"/>
                      <a:pt x="10002" y="10284"/>
                    </a:cubicBezTo>
                    <a:cubicBezTo>
                      <a:pt x="10009" y="10284"/>
                      <a:pt x="10018" y="10283"/>
                      <a:pt x="10025" y="10282"/>
                    </a:cubicBezTo>
                    <a:cubicBezTo>
                      <a:pt x="10074" y="10269"/>
                      <a:pt x="10103" y="10219"/>
                      <a:pt x="10090" y="10170"/>
                    </a:cubicBezTo>
                    <a:cubicBezTo>
                      <a:pt x="9992" y="9789"/>
                      <a:pt x="10006" y="9525"/>
                      <a:pt x="10134" y="9406"/>
                    </a:cubicBezTo>
                    <a:cubicBezTo>
                      <a:pt x="10201" y="9343"/>
                      <a:pt x="10293" y="9325"/>
                      <a:pt x="10376" y="9325"/>
                    </a:cubicBezTo>
                    <a:cubicBezTo>
                      <a:pt x="10484" y="9325"/>
                      <a:pt x="10577" y="9356"/>
                      <a:pt x="10578" y="9356"/>
                    </a:cubicBezTo>
                    <a:cubicBezTo>
                      <a:pt x="10587" y="9359"/>
                      <a:pt x="10597" y="9361"/>
                      <a:pt x="10607" y="9361"/>
                    </a:cubicBezTo>
                    <a:cubicBezTo>
                      <a:pt x="10645" y="9361"/>
                      <a:pt x="10680" y="9337"/>
                      <a:pt x="10693" y="9298"/>
                    </a:cubicBezTo>
                    <a:cubicBezTo>
                      <a:pt x="10710" y="9250"/>
                      <a:pt x="10684" y="9199"/>
                      <a:pt x="10636" y="9184"/>
                    </a:cubicBezTo>
                    <a:cubicBezTo>
                      <a:pt x="10628" y="9181"/>
                      <a:pt x="10515" y="9143"/>
                      <a:pt x="10376" y="9143"/>
                    </a:cubicBezTo>
                    <a:close/>
                    <a:moveTo>
                      <a:pt x="10630" y="9735"/>
                    </a:moveTo>
                    <a:cubicBezTo>
                      <a:pt x="10601" y="9735"/>
                      <a:pt x="10573" y="9747"/>
                      <a:pt x="10555" y="9772"/>
                    </a:cubicBezTo>
                    <a:cubicBezTo>
                      <a:pt x="10526" y="9813"/>
                      <a:pt x="10536" y="9869"/>
                      <a:pt x="10577" y="9900"/>
                    </a:cubicBezTo>
                    <a:cubicBezTo>
                      <a:pt x="10610" y="9922"/>
                      <a:pt x="10674" y="9987"/>
                      <a:pt x="10674" y="10031"/>
                    </a:cubicBezTo>
                    <a:cubicBezTo>
                      <a:pt x="10674" y="10050"/>
                      <a:pt x="10660" y="10069"/>
                      <a:pt x="10632" y="10088"/>
                    </a:cubicBezTo>
                    <a:cubicBezTo>
                      <a:pt x="10547" y="10147"/>
                      <a:pt x="10435" y="10241"/>
                      <a:pt x="10435" y="10359"/>
                    </a:cubicBezTo>
                    <a:cubicBezTo>
                      <a:pt x="10435" y="10475"/>
                      <a:pt x="10534" y="10545"/>
                      <a:pt x="10615" y="10600"/>
                    </a:cubicBezTo>
                    <a:cubicBezTo>
                      <a:pt x="10647" y="10621"/>
                      <a:pt x="10700" y="10658"/>
                      <a:pt x="10704" y="10676"/>
                    </a:cubicBezTo>
                    <a:cubicBezTo>
                      <a:pt x="10677" y="10719"/>
                      <a:pt x="10691" y="10775"/>
                      <a:pt x="10738" y="10801"/>
                    </a:cubicBezTo>
                    <a:cubicBezTo>
                      <a:pt x="10753" y="10812"/>
                      <a:pt x="10769" y="10815"/>
                      <a:pt x="10785" y="10815"/>
                    </a:cubicBezTo>
                    <a:cubicBezTo>
                      <a:pt x="10816" y="10815"/>
                      <a:pt x="10845" y="10799"/>
                      <a:pt x="10862" y="10771"/>
                    </a:cubicBezTo>
                    <a:cubicBezTo>
                      <a:pt x="10959" y="10613"/>
                      <a:pt x="10804" y="10507"/>
                      <a:pt x="10721" y="10450"/>
                    </a:cubicBezTo>
                    <a:cubicBezTo>
                      <a:pt x="10688" y="10426"/>
                      <a:pt x="10619" y="10379"/>
                      <a:pt x="10619" y="10359"/>
                    </a:cubicBezTo>
                    <a:cubicBezTo>
                      <a:pt x="10619" y="10359"/>
                      <a:pt x="10620" y="10320"/>
                      <a:pt x="10738" y="10239"/>
                    </a:cubicBezTo>
                    <a:cubicBezTo>
                      <a:pt x="10837" y="10170"/>
                      <a:pt x="10858" y="10089"/>
                      <a:pt x="10858" y="10034"/>
                    </a:cubicBezTo>
                    <a:cubicBezTo>
                      <a:pt x="10858" y="9880"/>
                      <a:pt x="10700" y="9762"/>
                      <a:pt x="10683" y="9751"/>
                    </a:cubicBezTo>
                    <a:cubicBezTo>
                      <a:pt x="10666" y="9740"/>
                      <a:pt x="10648" y="9735"/>
                      <a:pt x="10630" y="9735"/>
                    </a:cubicBezTo>
                    <a:close/>
                    <a:moveTo>
                      <a:pt x="18999" y="10526"/>
                    </a:moveTo>
                    <a:cubicBezTo>
                      <a:pt x="18969" y="10526"/>
                      <a:pt x="18940" y="10541"/>
                      <a:pt x="18922" y="10567"/>
                    </a:cubicBezTo>
                    <a:cubicBezTo>
                      <a:pt x="18740" y="10843"/>
                      <a:pt x="18506" y="11010"/>
                      <a:pt x="18232" y="11063"/>
                    </a:cubicBezTo>
                    <a:cubicBezTo>
                      <a:pt x="18166" y="11075"/>
                      <a:pt x="18100" y="11080"/>
                      <a:pt x="18035" y="11080"/>
                    </a:cubicBezTo>
                    <a:cubicBezTo>
                      <a:pt x="17558" y="11080"/>
                      <a:pt x="17133" y="10786"/>
                      <a:pt x="17128" y="10783"/>
                    </a:cubicBezTo>
                    <a:cubicBezTo>
                      <a:pt x="17112" y="10770"/>
                      <a:pt x="17093" y="10764"/>
                      <a:pt x="17074" y="10764"/>
                    </a:cubicBezTo>
                    <a:cubicBezTo>
                      <a:pt x="17046" y="10764"/>
                      <a:pt x="17018" y="10778"/>
                      <a:pt x="17000" y="10804"/>
                    </a:cubicBezTo>
                    <a:cubicBezTo>
                      <a:pt x="16971" y="10843"/>
                      <a:pt x="16980" y="10903"/>
                      <a:pt x="17022" y="10931"/>
                    </a:cubicBezTo>
                    <a:cubicBezTo>
                      <a:pt x="17044" y="10947"/>
                      <a:pt x="17501" y="11264"/>
                      <a:pt x="18034" y="11264"/>
                    </a:cubicBezTo>
                    <a:cubicBezTo>
                      <a:pt x="18110" y="11264"/>
                      <a:pt x="18188" y="11256"/>
                      <a:pt x="18266" y="11242"/>
                    </a:cubicBezTo>
                    <a:cubicBezTo>
                      <a:pt x="18591" y="11180"/>
                      <a:pt x="18863" y="10988"/>
                      <a:pt x="19075" y="10669"/>
                    </a:cubicBezTo>
                    <a:cubicBezTo>
                      <a:pt x="19103" y="10627"/>
                      <a:pt x="19092" y="10570"/>
                      <a:pt x="19050" y="10542"/>
                    </a:cubicBezTo>
                    <a:cubicBezTo>
                      <a:pt x="19034" y="10531"/>
                      <a:pt x="19016" y="10526"/>
                      <a:pt x="18999" y="10526"/>
                    </a:cubicBezTo>
                    <a:close/>
                    <a:moveTo>
                      <a:pt x="9783" y="1"/>
                    </a:moveTo>
                    <a:cubicBezTo>
                      <a:pt x="9700" y="1"/>
                      <a:pt x="9609" y="11"/>
                      <a:pt x="9508" y="33"/>
                    </a:cubicBezTo>
                    <a:cubicBezTo>
                      <a:pt x="8277" y="303"/>
                      <a:pt x="8716" y="2161"/>
                      <a:pt x="8716" y="2161"/>
                    </a:cubicBezTo>
                    <a:cubicBezTo>
                      <a:pt x="8716" y="2161"/>
                      <a:pt x="8387" y="1712"/>
                      <a:pt x="7991" y="1712"/>
                    </a:cubicBezTo>
                    <a:cubicBezTo>
                      <a:pt x="7836" y="1712"/>
                      <a:pt x="7671" y="1781"/>
                      <a:pt x="7512" y="1973"/>
                    </a:cubicBezTo>
                    <a:cubicBezTo>
                      <a:pt x="6946" y="2656"/>
                      <a:pt x="8051" y="3703"/>
                      <a:pt x="8051" y="3703"/>
                    </a:cubicBezTo>
                    <a:cubicBezTo>
                      <a:pt x="8051" y="3703"/>
                      <a:pt x="8031" y="3698"/>
                      <a:pt x="8000" y="3698"/>
                    </a:cubicBezTo>
                    <a:cubicBezTo>
                      <a:pt x="7869" y="3698"/>
                      <a:pt x="7540" y="3778"/>
                      <a:pt x="7705" y="4615"/>
                    </a:cubicBezTo>
                    <a:cubicBezTo>
                      <a:pt x="7838" y="5296"/>
                      <a:pt x="8330" y="5413"/>
                      <a:pt x="8652" y="5413"/>
                    </a:cubicBezTo>
                    <a:cubicBezTo>
                      <a:pt x="8820" y="5413"/>
                      <a:pt x="8941" y="5381"/>
                      <a:pt x="8941" y="5381"/>
                    </a:cubicBezTo>
                    <a:lnTo>
                      <a:pt x="8941" y="5381"/>
                    </a:lnTo>
                    <a:cubicBezTo>
                      <a:pt x="7976" y="7526"/>
                      <a:pt x="8453" y="9443"/>
                      <a:pt x="8453" y="9443"/>
                    </a:cubicBezTo>
                    <a:cubicBezTo>
                      <a:pt x="8920" y="11558"/>
                      <a:pt x="10898" y="12971"/>
                      <a:pt x="10898" y="12971"/>
                    </a:cubicBezTo>
                    <a:lnTo>
                      <a:pt x="10817" y="11749"/>
                    </a:lnTo>
                    <a:cubicBezTo>
                      <a:pt x="10830" y="11749"/>
                      <a:pt x="10841" y="11746"/>
                      <a:pt x="10854" y="11739"/>
                    </a:cubicBezTo>
                    <a:lnTo>
                      <a:pt x="11350" y="11476"/>
                    </a:lnTo>
                    <a:cubicBezTo>
                      <a:pt x="11396" y="11452"/>
                      <a:pt x="11413" y="11395"/>
                      <a:pt x="11389" y="11351"/>
                    </a:cubicBezTo>
                    <a:cubicBezTo>
                      <a:pt x="11372" y="11321"/>
                      <a:pt x="11340" y="11303"/>
                      <a:pt x="11307" y="11303"/>
                    </a:cubicBezTo>
                    <a:cubicBezTo>
                      <a:pt x="11293" y="11303"/>
                      <a:pt x="11278" y="11307"/>
                      <a:pt x="11264" y="11314"/>
                    </a:cubicBezTo>
                    <a:lnTo>
                      <a:pt x="10768" y="11578"/>
                    </a:lnTo>
                    <a:cubicBezTo>
                      <a:pt x="10727" y="11599"/>
                      <a:pt x="10710" y="11648"/>
                      <a:pt x="10725" y="11692"/>
                    </a:cubicBezTo>
                    <a:cubicBezTo>
                      <a:pt x="10653" y="11717"/>
                      <a:pt x="10539" y="11746"/>
                      <a:pt x="10408" y="11746"/>
                    </a:cubicBezTo>
                    <a:cubicBezTo>
                      <a:pt x="10055" y="11746"/>
                      <a:pt x="9570" y="11537"/>
                      <a:pt x="9394" y="10478"/>
                    </a:cubicBezTo>
                    <a:cubicBezTo>
                      <a:pt x="9121" y="8848"/>
                      <a:pt x="10213" y="8770"/>
                      <a:pt x="10426" y="8770"/>
                    </a:cubicBezTo>
                    <a:cubicBezTo>
                      <a:pt x="10449" y="8770"/>
                      <a:pt x="10462" y="8771"/>
                      <a:pt x="10462" y="8771"/>
                    </a:cubicBezTo>
                    <a:cubicBezTo>
                      <a:pt x="10565" y="8752"/>
                      <a:pt x="10659" y="8742"/>
                      <a:pt x="10747" y="8742"/>
                    </a:cubicBezTo>
                    <a:cubicBezTo>
                      <a:pt x="11261" y="8742"/>
                      <a:pt x="11543" y="9084"/>
                      <a:pt x="11964" y="9910"/>
                    </a:cubicBezTo>
                    <a:cubicBezTo>
                      <a:pt x="12067" y="10111"/>
                      <a:pt x="12169" y="10195"/>
                      <a:pt x="12266" y="10195"/>
                    </a:cubicBezTo>
                    <a:cubicBezTo>
                      <a:pt x="12634" y="10195"/>
                      <a:pt x="12923" y="8973"/>
                      <a:pt x="12836" y="8332"/>
                    </a:cubicBezTo>
                    <a:cubicBezTo>
                      <a:pt x="12728" y="7524"/>
                      <a:pt x="16401" y="6896"/>
                      <a:pt x="16207" y="4608"/>
                    </a:cubicBezTo>
                    <a:cubicBezTo>
                      <a:pt x="16440" y="4549"/>
                      <a:pt x="16655" y="4523"/>
                      <a:pt x="16854" y="4523"/>
                    </a:cubicBezTo>
                    <a:cubicBezTo>
                      <a:pt x="18040" y="4523"/>
                      <a:pt x="18613" y="5437"/>
                      <a:pt x="18613" y="5437"/>
                    </a:cubicBezTo>
                    <a:cubicBezTo>
                      <a:pt x="18119" y="3200"/>
                      <a:pt x="16163" y="2838"/>
                      <a:pt x="14950" y="2838"/>
                    </a:cubicBezTo>
                    <a:cubicBezTo>
                      <a:pt x="14372" y="2838"/>
                      <a:pt x="13964" y="2921"/>
                      <a:pt x="13964" y="2921"/>
                    </a:cubicBezTo>
                    <a:cubicBezTo>
                      <a:pt x="14023" y="2173"/>
                      <a:pt x="13562" y="1992"/>
                      <a:pt x="13100" y="1992"/>
                    </a:cubicBezTo>
                    <a:cubicBezTo>
                      <a:pt x="12661" y="1992"/>
                      <a:pt x="12221" y="2155"/>
                      <a:pt x="12221" y="2155"/>
                    </a:cubicBezTo>
                    <a:cubicBezTo>
                      <a:pt x="12221" y="2155"/>
                      <a:pt x="12963" y="1642"/>
                      <a:pt x="12467" y="671"/>
                    </a:cubicBezTo>
                    <a:cubicBezTo>
                      <a:pt x="12350" y="444"/>
                      <a:pt x="12187" y="357"/>
                      <a:pt x="12006" y="357"/>
                    </a:cubicBezTo>
                    <a:cubicBezTo>
                      <a:pt x="11412" y="357"/>
                      <a:pt x="10620" y="1286"/>
                      <a:pt x="10620" y="1286"/>
                    </a:cubicBezTo>
                    <a:cubicBezTo>
                      <a:pt x="10620" y="1286"/>
                      <a:pt x="10719" y="1"/>
                      <a:pt x="9783" y="1"/>
                    </a:cubicBezTo>
                    <a:close/>
                    <a:moveTo>
                      <a:pt x="29484" y="11632"/>
                    </a:moveTo>
                    <a:cubicBezTo>
                      <a:pt x="29451" y="11632"/>
                      <a:pt x="29418" y="11650"/>
                      <a:pt x="29402" y="11684"/>
                    </a:cubicBezTo>
                    <a:cubicBezTo>
                      <a:pt x="29381" y="11728"/>
                      <a:pt x="29400" y="11783"/>
                      <a:pt x="29443" y="11800"/>
                    </a:cubicBezTo>
                    <a:cubicBezTo>
                      <a:pt x="31728" y="12909"/>
                      <a:pt x="33317" y="14761"/>
                      <a:pt x="34171" y="17303"/>
                    </a:cubicBezTo>
                    <a:cubicBezTo>
                      <a:pt x="35973" y="22671"/>
                      <a:pt x="33595" y="27709"/>
                      <a:pt x="32316" y="30416"/>
                    </a:cubicBezTo>
                    <a:cubicBezTo>
                      <a:pt x="31964" y="31161"/>
                      <a:pt x="31685" y="31751"/>
                      <a:pt x="31602" y="32123"/>
                    </a:cubicBezTo>
                    <a:cubicBezTo>
                      <a:pt x="31590" y="32173"/>
                      <a:pt x="31582" y="32222"/>
                      <a:pt x="31572" y="32272"/>
                    </a:cubicBezTo>
                    <a:cubicBezTo>
                      <a:pt x="31452" y="32311"/>
                      <a:pt x="31329" y="32368"/>
                      <a:pt x="31211" y="32446"/>
                    </a:cubicBezTo>
                    <a:cubicBezTo>
                      <a:pt x="30989" y="32587"/>
                      <a:pt x="30875" y="32760"/>
                      <a:pt x="30866" y="32956"/>
                    </a:cubicBezTo>
                    <a:cubicBezTo>
                      <a:pt x="30858" y="33204"/>
                      <a:pt x="31025" y="33423"/>
                      <a:pt x="31148" y="33549"/>
                    </a:cubicBezTo>
                    <a:cubicBezTo>
                      <a:pt x="30914" y="33643"/>
                      <a:pt x="30494" y="33875"/>
                      <a:pt x="30471" y="34340"/>
                    </a:cubicBezTo>
                    <a:cubicBezTo>
                      <a:pt x="30449" y="34810"/>
                      <a:pt x="30876" y="35107"/>
                      <a:pt x="31109" y="35234"/>
                    </a:cubicBezTo>
                    <a:cubicBezTo>
                      <a:pt x="31013" y="35333"/>
                      <a:pt x="30909" y="35523"/>
                      <a:pt x="30933" y="35872"/>
                    </a:cubicBezTo>
                    <a:cubicBezTo>
                      <a:pt x="30968" y="36366"/>
                      <a:pt x="31515" y="36614"/>
                      <a:pt x="31746" y="36697"/>
                    </a:cubicBezTo>
                    <a:cubicBezTo>
                      <a:pt x="31640" y="36958"/>
                      <a:pt x="31646" y="37201"/>
                      <a:pt x="31763" y="37426"/>
                    </a:cubicBezTo>
                    <a:cubicBezTo>
                      <a:pt x="32161" y="38190"/>
                      <a:pt x="33737" y="38426"/>
                      <a:pt x="33803" y="38436"/>
                    </a:cubicBezTo>
                    <a:cubicBezTo>
                      <a:pt x="33807" y="38437"/>
                      <a:pt x="33812" y="38437"/>
                      <a:pt x="33816" y="38437"/>
                    </a:cubicBezTo>
                    <a:cubicBezTo>
                      <a:pt x="33860" y="38437"/>
                      <a:pt x="33899" y="38405"/>
                      <a:pt x="33906" y="38360"/>
                    </a:cubicBezTo>
                    <a:cubicBezTo>
                      <a:pt x="33914" y="38309"/>
                      <a:pt x="33878" y="38262"/>
                      <a:pt x="33829" y="38255"/>
                    </a:cubicBezTo>
                    <a:cubicBezTo>
                      <a:pt x="33812" y="38253"/>
                      <a:pt x="32277" y="38023"/>
                      <a:pt x="31923" y="37342"/>
                    </a:cubicBezTo>
                    <a:cubicBezTo>
                      <a:pt x="31830" y="37160"/>
                      <a:pt x="31830" y="36965"/>
                      <a:pt x="31923" y="36747"/>
                    </a:cubicBezTo>
                    <a:lnTo>
                      <a:pt x="34392" y="37250"/>
                    </a:lnTo>
                    <a:cubicBezTo>
                      <a:pt x="34397" y="37252"/>
                      <a:pt x="34404" y="37252"/>
                      <a:pt x="34410" y="37252"/>
                    </a:cubicBezTo>
                    <a:cubicBezTo>
                      <a:pt x="34453" y="37252"/>
                      <a:pt x="34491" y="37223"/>
                      <a:pt x="34501" y="37180"/>
                    </a:cubicBezTo>
                    <a:cubicBezTo>
                      <a:pt x="34511" y="37130"/>
                      <a:pt x="34479" y="37082"/>
                      <a:pt x="34430" y="37072"/>
                    </a:cubicBezTo>
                    <a:lnTo>
                      <a:pt x="31895" y="36556"/>
                    </a:lnTo>
                    <a:cubicBezTo>
                      <a:pt x="31883" y="36551"/>
                      <a:pt x="31149" y="36345"/>
                      <a:pt x="31115" y="35864"/>
                    </a:cubicBezTo>
                    <a:cubicBezTo>
                      <a:pt x="31088" y="35462"/>
                      <a:pt x="31251" y="35346"/>
                      <a:pt x="31303" y="35319"/>
                    </a:cubicBezTo>
                    <a:lnTo>
                      <a:pt x="34205" y="35755"/>
                    </a:lnTo>
                    <a:cubicBezTo>
                      <a:pt x="34211" y="35756"/>
                      <a:pt x="34215" y="35756"/>
                      <a:pt x="34219" y="35756"/>
                    </a:cubicBezTo>
                    <a:cubicBezTo>
                      <a:pt x="34263" y="35756"/>
                      <a:pt x="34303" y="35724"/>
                      <a:pt x="34310" y="35679"/>
                    </a:cubicBezTo>
                    <a:cubicBezTo>
                      <a:pt x="34317" y="35629"/>
                      <a:pt x="34281" y="35581"/>
                      <a:pt x="34232" y="35574"/>
                    </a:cubicBezTo>
                    <a:lnTo>
                      <a:pt x="31315" y="35135"/>
                    </a:lnTo>
                    <a:cubicBezTo>
                      <a:pt x="31233" y="35098"/>
                      <a:pt x="30631" y="34823"/>
                      <a:pt x="30654" y="34351"/>
                    </a:cubicBezTo>
                    <a:cubicBezTo>
                      <a:pt x="30675" y="33904"/>
                      <a:pt x="31214" y="33719"/>
                      <a:pt x="31326" y="33685"/>
                    </a:cubicBezTo>
                    <a:lnTo>
                      <a:pt x="34107" y="34323"/>
                    </a:lnTo>
                    <a:cubicBezTo>
                      <a:pt x="34114" y="34326"/>
                      <a:pt x="34122" y="34326"/>
                      <a:pt x="34129" y="34326"/>
                    </a:cubicBezTo>
                    <a:cubicBezTo>
                      <a:pt x="34170" y="34326"/>
                      <a:pt x="34206" y="34298"/>
                      <a:pt x="34218" y="34255"/>
                    </a:cubicBezTo>
                    <a:cubicBezTo>
                      <a:pt x="34228" y="34206"/>
                      <a:pt x="34198" y="34156"/>
                      <a:pt x="34148" y="34145"/>
                    </a:cubicBezTo>
                    <a:lnTo>
                      <a:pt x="31363" y="33507"/>
                    </a:lnTo>
                    <a:cubicBezTo>
                      <a:pt x="31258" y="33422"/>
                      <a:pt x="31039" y="33194"/>
                      <a:pt x="31049" y="32969"/>
                    </a:cubicBezTo>
                    <a:cubicBezTo>
                      <a:pt x="31053" y="32835"/>
                      <a:pt x="31142" y="32713"/>
                      <a:pt x="31310" y="32603"/>
                    </a:cubicBezTo>
                    <a:cubicBezTo>
                      <a:pt x="31570" y="32434"/>
                      <a:pt x="31837" y="32376"/>
                      <a:pt x="32097" y="32376"/>
                    </a:cubicBezTo>
                    <a:cubicBezTo>
                      <a:pt x="32427" y="32376"/>
                      <a:pt x="32746" y="32470"/>
                      <a:pt x="33026" y="32552"/>
                    </a:cubicBezTo>
                    <a:cubicBezTo>
                      <a:pt x="33103" y="32574"/>
                      <a:pt x="33176" y="32596"/>
                      <a:pt x="33244" y="32614"/>
                    </a:cubicBezTo>
                    <a:cubicBezTo>
                      <a:pt x="33252" y="32616"/>
                      <a:pt x="33260" y="32617"/>
                      <a:pt x="33268" y="32617"/>
                    </a:cubicBezTo>
                    <a:cubicBezTo>
                      <a:pt x="33309" y="32617"/>
                      <a:pt x="33345" y="32588"/>
                      <a:pt x="33356" y="32549"/>
                    </a:cubicBezTo>
                    <a:cubicBezTo>
                      <a:pt x="33369" y="32501"/>
                      <a:pt x="33341" y="32450"/>
                      <a:pt x="33291" y="32437"/>
                    </a:cubicBezTo>
                    <a:cubicBezTo>
                      <a:pt x="33223" y="32419"/>
                      <a:pt x="33152" y="32398"/>
                      <a:pt x="33079" y="32376"/>
                    </a:cubicBezTo>
                    <a:cubicBezTo>
                      <a:pt x="32797" y="32294"/>
                      <a:pt x="32458" y="32195"/>
                      <a:pt x="32099" y="32195"/>
                    </a:cubicBezTo>
                    <a:cubicBezTo>
                      <a:pt x="31991" y="32195"/>
                      <a:pt x="31881" y="32204"/>
                      <a:pt x="31770" y="32225"/>
                    </a:cubicBezTo>
                    <a:cubicBezTo>
                      <a:pt x="31773" y="32205"/>
                      <a:pt x="31779" y="32185"/>
                      <a:pt x="31781" y="32168"/>
                    </a:cubicBezTo>
                    <a:cubicBezTo>
                      <a:pt x="31861" y="31816"/>
                      <a:pt x="32135" y="31235"/>
                      <a:pt x="32483" y="30499"/>
                    </a:cubicBezTo>
                    <a:cubicBezTo>
                      <a:pt x="33772" y="27770"/>
                      <a:pt x="36172" y="22689"/>
                      <a:pt x="34346" y="17251"/>
                    </a:cubicBezTo>
                    <a:cubicBezTo>
                      <a:pt x="33476" y="14659"/>
                      <a:pt x="31852" y="12772"/>
                      <a:pt x="29523" y="11641"/>
                    </a:cubicBezTo>
                    <a:cubicBezTo>
                      <a:pt x="29511" y="11635"/>
                      <a:pt x="29497" y="11632"/>
                      <a:pt x="29484" y="11632"/>
                    </a:cubicBezTo>
                    <a:close/>
                    <a:moveTo>
                      <a:pt x="32884" y="42009"/>
                    </a:moveTo>
                    <a:cubicBezTo>
                      <a:pt x="32874" y="42009"/>
                      <a:pt x="32864" y="42010"/>
                      <a:pt x="32854" y="42014"/>
                    </a:cubicBezTo>
                    <a:cubicBezTo>
                      <a:pt x="32840" y="42018"/>
                      <a:pt x="31631" y="42432"/>
                      <a:pt x="29207" y="42432"/>
                    </a:cubicBezTo>
                    <a:cubicBezTo>
                      <a:pt x="28856" y="42432"/>
                      <a:pt x="28480" y="42423"/>
                      <a:pt x="28078" y="42403"/>
                    </a:cubicBezTo>
                    <a:cubicBezTo>
                      <a:pt x="28074" y="42403"/>
                      <a:pt x="28071" y="42403"/>
                      <a:pt x="28068" y="42403"/>
                    </a:cubicBezTo>
                    <a:cubicBezTo>
                      <a:pt x="28020" y="42403"/>
                      <a:pt x="27983" y="42443"/>
                      <a:pt x="27981" y="42489"/>
                    </a:cubicBezTo>
                    <a:cubicBezTo>
                      <a:pt x="27980" y="42540"/>
                      <a:pt x="28020" y="42583"/>
                      <a:pt x="28068" y="42584"/>
                    </a:cubicBezTo>
                    <a:cubicBezTo>
                      <a:pt x="28484" y="42605"/>
                      <a:pt x="28873" y="42615"/>
                      <a:pt x="29233" y="42615"/>
                    </a:cubicBezTo>
                    <a:cubicBezTo>
                      <a:pt x="31665" y="42615"/>
                      <a:pt x="32857" y="42206"/>
                      <a:pt x="32913" y="42187"/>
                    </a:cubicBezTo>
                    <a:cubicBezTo>
                      <a:pt x="32961" y="42171"/>
                      <a:pt x="32987" y="42117"/>
                      <a:pt x="32970" y="42071"/>
                    </a:cubicBezTo>
                    <a:cubicBezTo>
                      <a:pt x="32958" y="42033"/>
                      <a:pt x="32922" y="42009"/>
                      <a:pt x="32884" y="42009"/>
                    </a:cubicBezTo>
                    <a:close/>
                    <a:moveTo>
                      <a:pt x="33210" y="43308"/>
                    </a:moveTo>
                    <a:cubicBezTo>
                      <a:pt x="33202" y="43308"/>
                      <a:pt x="33193" y="43309"/>
                      <a:pt x="33185" y="43311"/>
                    </a:cubicBezTo>
                    <a:cubicBezTo>
                      <a:pt x="33170" y="43316"/>
                      <a:pt x="31916" y="43681"/>
                      <a:pt x="29582" y="43681"/>
                    </a:cubicBezTo>
                    <a:cubicBezTo>
                      <a:pt x="29102" y="43681"/>
                      <a:pt x="28577" y="43665"/>
                      <a:pt x="28007" y="43628"/>
                    </a:cubicBezTo>
                    <a:cubicBezTo>
                      <a:pt x="28003" y="43628"/>
                      <a:pt x="28000" y="43627"/>
                      <a:pt x="27996" y="43627"/>
                    </a:cubicBezTo>
                    <a:cubicBezTo>
                      <a:pt x="27951" y="43627"/>
                      <a:pt x="27912" y="43667"/>
                      <a:pt x="27909" y="43713"/>
                    </a:cubicBezTo>
                    <a:cubicBezTo>
                      <a:pt x="27906" y="43763"/>
                      <a:pt x="27943" y="43807"/>
                      <a:pt x="27993" y="43811"/>
                    </a:cubicBezTo>
                    <a:cubicBezTo>
                      <a:pt x="28566" y="43848"/>
                      <a:pt x="29093" y="43863"/>
                      <a:pt x="29579" y="43863"/>
                    </a:cubicBezTo>
                    <a:cubicBezTo>
                      <a:pt x="31944" y="43863"/>
                      <a:pt x="33222" y="43492"/>
                      <a:pt x="33236" y="43487"/>
                    </a:cubicBezTo>
                    <a:cubicBezTo>
                      <a:pt x="33285" y="43473"/>
                      <a:pt x="33312" y="43422"/>
                      <a:pt x="33298" y="43374"/>
                    </a:cubicBezTo>
                    <a:cubicBezTo>
                      <a:pt x="33287" y="43333"/>
                      <a:pt x="33249" y="43308"/>
                      <a:pt x="33210" y="43308"/>
                    </a:cubicBezTo>
                    <a:close/>
                    <a:moveTo>
                      <a:pt x="32371" y="44501"/>
                    </a:moveTo>
                    <a:cubicBezTo>
                      <a:pt x="32361" y="44501"/>
                      <a:pt x="32351" y="44502"/>
                      <a:pt x="32342" y="44505"/>
                    </a:cubicBezTo>
                    <a:cubicBezTo>
                      <a:pt x="32333" y="44508"/>
                      <a:pt x="31622" y="44743"/>
                      <a:pt x="29805" y="44743"/>
                    </a:cubicBezTo>
                    <a:cubicBezTo>
                      <a:pt x="29341" y="44743"/>
                      <a:pt x="28805" y="44728"/>
                      <a:pt x="28189" y="44689"/>
                    </a:cubicBezTo>
                    <a:cubicBezTo>
                      <a:pt x="28185" y="44689"/>
                      <a:pt x="28181" y="44689"/>
                      <a:pt x="28178" y="44689"/>
                    </a:cubicBezTo>
                    <a:cubicBezTo>
                      <a:pt x="28131" y="44689"/>
                      <a:pt x="28094" y="44727"/>
                      <a:pt x="28092" y="44774"/>
                    </a:cubicBezTo>
                    <a:cubicBezTo>
                      <a:pt x="28087" y="44825"/>
                      <a:pt x="28126" y="44868"/>
                      <a:pt x="28177" y="44872"/>
                    </a:cubicBezTo>
                    <a:cubicBezTo>
                      <a:pt x="28808" y="44911"/>
                      <a:pt x="29356" y="44928"/>
                      <a:pt x="29830" y="44928"/>
                    </a:cubicBezTo>
                    <a:cubicBezTo>
                      <a:pt x="31657" y="44928"/>
                      <a:pt x="32364" y="44691"/>
                      <a:pt x="32401" y="44678"/>
                    </a:cubicBezTo>
                    <a:cubicBezTo>
                      <a:pt x="32449" y="44661"/>
                      <a:pt x="32473" y="44610"/>
                      <a:pt x="32458" y="44562"/>
                    </a:cubicBezTo>
                    <a:cubicBezTo>
                      <a:pt x="32444" y="44524"/>
                      <a:pt x="32408" y="44501"/>
                      <a:pt x="32371" y="44501"/>
                    </a:cubicBezTo>
                    <a:close/>
                    <a:moveTo>
                      <a:pt x="24929" y="46207"/>
                    </a:moveTo>
                    <a:cubicBezTo>
                      <a:pt x="24919" y="46207"/>
                      <a:pt x="24909" y="46208"/>
                      <a:pt x="24900" y="46212"/>
                    </a:cubicBezTo>
                    <a:cubicBezTo>
                      <a:pt x="24852" y="46229"/>
                      <a:pt x="24826" y="46281"/>
                      <a:pt x="24843" y="46329"/>
                    </a:cubicBezTo>
                    <a:lnTo>
                      <a:pt x="28866" y="58087"/>
                    </a:lnTo>
                    <a:cubicBezTo>
                      <a:pt x="28878" y="58126"/>
                      <a:pt x="28914" y="58150"/>
                      <a:pt x="28953" y="58150"/>
                    </a:cubicBezTo>
                    <a:cubicBezTo>
                      <a:pt x="28963" y="58150"/>
                      <a:pt x="28972" y="58147"/>
                      <a:pt x="28983" y="58144"/>
                    </a:cubicBezTo>
                    <a:cubicBezTo>
                      <a:pt x="29031" y="58126"/>
                      <a:pt x="29055" y="58075"/>
                      <a:pt x="29040" y="58027"/>
                    </a:cubicBezTo>
                    <a:lnTo>
                      <a:pt x="25016" y="46268"/>
                    </a:lnTo>
                    <a:cubicBezTo>
                      <a:pt x="25004" y="46230"/>
                      <a:pt x="24967" y="46207"/>
                      <a:pt x="24929" y="46207"/>
                    </a:cubicBezTo>
                    <a:close/>
                    <a:moveTo>
                      <a:pt x="20251" y="10896"/>
                    </a:moveTo>
                    <a:cubicBezTo>
                      <a:pt x="20242" y="10896"/>
                      <a:pt x="20234" y="10897"/>
                      <a:pt x="20225" y="10900"/>
                    </a:cubicBezTo>
                    <a:cubicBezTo>
                      <a:pt x="18993" y="11232"/>
                      <a:pt x="17022" y="12061"/>
                      <a:pt x="15220" y="13451"/>
                    </a:cubicBezTo>
                    <a:cubicBezTo>
                      <a:pt x="14527" y="13219"/>
                      <a:pt x="13640" y="12850"/>
                      <a:pt x="12905" y="12308"/>
                    </a:cubicBezTo>
                    <a:lnTo>
                      <a:pt x="12905" y="12308"/>
                    </a:lnTo>
                    <a:cubicBezTo>
                      <a:pt x="12905" y="12308"/>
                      <a:pt x="13422" y="13285"/>
                      <a:pt x="14546" y="14004"/>
                    </a:cubicBezTo>
                    <a:cubicBezTo>
                      <a:pt x="12419" y="15870"/>
                      <a:pt x="10707" y="18577"/>
                      <a:pt x="11036" y="22244"/>
                    </a:cubicBezTo>
                    <a:lnTo>
                      <a:pt x="10988" y="22126"/>
                    </a:lnTo>
                    <a:cubicBezTo>
                      <a:pt x="10973" y="22092"/>
                      <a:pt x="10939" y="22070"/>
                      <a:pt x="10904" y="22070"/>
                    </a:cubicBezTo>
                    <a:cubicBezTo>
                      <a:pt x="10892" y="22070"/>
                      <a:pt x="10881" y="22072"/>
                      <a:pt x="10869" y="22077"/>
                    </a:cubicBezTo>
                    <a:cubicBezTo>
                      <a:pt x="10824" y="22097"/>
                      <a:pt x="10801" y="22149"/>
                      <a:pt x="10820" y="22196"/>
                    </a:cubicBezTo>
                    <a:cubicBezTo>
                      <a:pt x="13243" y="28125"/>
                      <a:pt x="15373" y="35366"/>
                      <a:pt x="15394" y="35438"/>
                    </a:cubicBezTo>
                    <a:cubicBezTo>
                      <a:pt x="15402" y="35469"/>
                      <a:pt x="15429" y="35495"/>
                      <a:pt x="15463" y="35502"/>
                    </a:cubicBezTo>
                    <a:cubicBezTo>
                      <a:pt x="19630" y="36416"/>
                      <a:pt x="25466" y="39749"/>
                      <a:pt x="25947" y="40028"/>
                    </a:cubicBezTo>
                    <a:cubicBezTo>
                      <a:pt x="26939" y="43458"/>
                      <a:pt x="25791" y="44750"/>
                      <a:pt x="25600" y="44937"/>
                    </a:cubicBezTo>
                    <a:cubicBezTo>
                      <a:pt x="23593" y="44729"/>
                      <a:pt x="21748" y="44658"/>
                      <a:pt x="20118" y="44595"/>
                    </a:cubicBezTo>
                    <a:cubicBezTo>
                      <a:pt x="14375" y="44374"/>
                      <a:pt x="10582" y="44227"/>
                      <a:pt x="7646" y="38688"/>
                    </a:cubicBezTo>
                    <a:cubicBezTo>
                      <a:pt x="7630" y="38658"/>
                      <a:pt x="7598" y="38640"/>
                      <a:pt x="7565" y="38640"/>
                    </a:cubicBezTo>
                    <a:cubicBezTo>
                      <a:pt x="7550" y="38640"/>
                      <a:pt x="7536" y="38644"/>
                      <a:pt x="7522" y="38651"/>
                    </a:cubicBezTo>
                    <a:cubicBezTo>
                      <a:pt x="7478" y="38674"/>
                      <a:pt x="7460" y="38730"/>
                      <a:pt x="7485" y="38776"/>
                    </a:cubicBezTo>
                    <a:cubicBezTo>
                      <a:pt x="10091" y="43689"/>
                      <a:pt x="13344" y="44429"/>
                      <a:pt x="17989" y="44685"/>
                    </a:cubicBezTo>
                    <a:lnTo>
                      <a:pt x="29033" y="81638"/>
                    </a:lnTo>
                    <a:cubicBezTo>
                      <a:pt x="29044" y="81678"/>
                      <a:pt x="29079" y="81703"/>
                      <a:pt x="29120" y="81703"/>
                    </a:cubicBezTo>
                    <a:cubicBezTo>
                      <a:pt x="29129" y="81703"/>
                      <a:pt x="29139" y="81702"/>
                      <a:pt x="29147" y="81700"/>
                    </a:cubicBezTo>
                    <a:cubicBezTo>
                      <a:pt x="29195" y="81686"/>
                      <a:pt x="29224" y="81634"/>
                      <a:pt x="29209" y="81587"/>
                    </a:cubicBezTo>
                    <a:lnTo>
                      <a:pt x="18181" y="44696"/>
                    </a:lnTo>
                    <a:lnTo>
                      <a:pt x="18181" y="44696"/>
                    </a:lnTo>
                    <a:cubicBezTo>
                      <a:pt x="18799" y="44728"/>
                      <a:pt x="19442" y="44753"/>
                      <a:pt x="20111" y="44780"/>
                    </a:cubicBezTo>
                    <a:cubicBezTo>
                      <a:pt x="21748" y="44844"/>
                      <a:pt x="23605" y="44914"/>
                      <a:pt x="25621" y="45124"/>
                    </a:cubicBezTo>
                    <a:lnTo>
                      <a:pt x="25630" y="45124"/>
                    </a:lnTo>
                    <a:cubicBezTo>
                      <a:pt x="25651" y="45124"/>
                      <a:pt x="25671" y="45117"/>
                      <a:pt x="25687" y="45105"/>
                    </a:cubicBezTo>
                    <a:cubicBezTo>
                      <a:pt x="25750" y="45053"/>
                      <a:pt x="27240" y="43812"/>
                      <a:pt x="26111" y="39943"/>
                    </a:cubicBezTo>
                    <a:cubicBezTo>
                      <a:pt x="26104" y="39920"/>
                      <a:pt x="26090" y="39902"/>
                      <a:pt x="26069" y="39889"/>
                    </a:cubicBezTo>
                    <a:cubicBezTo>
                      <a:pt x="26013" y="39858"/>
                      <a:pt x="21216" y="37072"/>
                      <a:pt x="17094" y="35762"/>
                    </a:cubicBezTo>
                    <a:lnTo>
                      <a:pt x="15252" y="34346"/>
                    </a:lnTo>
                    <a:cubicBezTo>
                      <a:pt x="14971" y="33428"/>
                      <a:pt x="14517" y="31973"/>
                      <a:pt x="13949" y="30260"/>
                    </a:cubicBezTo>
                    <a:lnTo>
                      <a:pt x="13949" y="30260"/>
                    </a:lnTo>
                    <a:lnTo>
                      <a:pt x="14979" y="30417"/>
                    </a:lnTo>
                    <a:cubicBezTo>
                      <a:pt x="15196" y="30640"/>
                      <a:pt x="15421" y="30856"/>
                      <a:pt x="15651" y="31056"/>
                    </a:cubicBezTo>
                    <a:cubicBezTo>
                      <a:pt x="15670" y="31071"/>
                      <a:pt x="15691" y="31079"/>
                      <a:pt x="15712" y="31079"/>
                    </a:cubicBezTo>
                    <a:cubicBezTo>
                      <a:pt x="15736" y="31079"/>
                      <a:pt x="15763" y="31068"/>
                      <a:pt x="15782" y="31047"/>
                    </a:cubicBezTo>
                    <a:cubicBezTo>
                      <a:pt x="15814" y="31008"/>
                      <a:pt x="15810" y="30952"/>
                      <a:pt x="15772" y="30918"/>
                    </a:cubicBezTo>
                    <a:cubicBezTo>
                      <a:pt x="14367" y="29708"/>
                      <a:pt x="13192" y="27882"/>
                      <a:pt x="13180" y="27862"/>
                    </a:cubicBezTo>
                    <a:cubicBezTo>
                      <a:pt x="13166" y="27841"/>
                      <a:pt x="13144" y="27826"/>
                      <a:pt x="13122" y="27821"/>
                    </a:cubicBezTo>
                    <a:cubicBezTo>
                      <a:pt x="12553" y="26191"/>
                      <a:pt x="11921" y="24461"/>
                      <a:pt x="11261" y="22804"/>
                    </a:cubicBezTo>
                    <a:lnTo>
                      <a:pt x="11261" y="22804"/>
                    </a:lnTo>
                    <a:cubicBezTo>
                      <a:pt x="11271" y="22825"/>
                      <a:pt x="11284" y="22845"/>
                      <a:pt x="11294" y="22866"/>
                    </a:cubicBezTo>
                    <a:cubicBezTo>
                      <a:pt x="10179" y="15505"/>
                      <a:pt x="17339" y="11869"/>
                      <a:pt x="20274" y="11075"/>
                    </a:cubicBezTo>
                    <a:cubicBezTo>
                      <a:pt x="20323" y="11061"/>
                      <a:pt x="20351" y="11012"/>
                      <a:pt x="20337" y="10964"/>
                    </a:cubicBezTo>
                    <a:cubicBezTo>
                      <a:pt x="20326" y="10923"/>
                      <a:pt x="20290" y="10896"/>
                      <a:pt x="20251" y="10896"/>
                    </a:cubicBezTo>
                    <a:close/>
                    <a:moveTo>
                      <a:pt x="3095" y="78575"/>
                    </a:moveTo>
                    <a:lnTo>
                      <a:pt x="3628" y="81228"/>
                    </a:lnTo>
                    <a:cubicBezTo>
                      <a:pt x="3631" y="81304"/>
                      <a:pt x="3703" y="82988"/>
                      <a:pt x="4810" y="83472"/>
                    </a:cubicBezTo>
                    <a:cubicBezTo>
                      <a:pt x="4233" y="83766"/>
                      <a:pt x="3722" y="84289"/>
                      <a:pt x="3289" y="85032"/>
                    </a:cubicBezTo>
                    <a:cubicBezTo>
                      <a:pt x="2747" y="84373"/>
                      <a:pt x="2611" y="83818"/>
                      <a:pt x="2607" y="83803"/>
                    </a:cubicBezTo>
                    <a:lnTo>
                      <a:pt x="1622" y="80123"/>
                    </a:lnTo>
                    <a:cubicBezTo>
                      <a:pt x="1704" y="79950"/>
                      <a:pt x="2130" y="79139"/>
                      <a:pt x="3095" y="78575"/>
                    </a:cubicBezTo>
                    <a:close/>
                    <a:moveTo>
                      <a:pt x="2100" y="73062"/>
                    </a:moveTo>
                    <a:cubicBezTo>
                      <a:pt x="2093" y="73062"/>
                      <a:pt x="2086" y="73063"/>
                      <a:pt x="2079" y="73064"/>
                    </a:cubicBezTo>
                    <a:cubicBezTo>
                      <a:pt x="2030" y="73074"/>
                      <a:pt x="1997" y="73122"/>
                      <a:pt x="2006" y="73172"/>
                    </a:cubicBezTo>
                    <a:lnTo>
                      <a:pt x="3058" y="78409"/>
                    </a:lnTo>
                    <a:cubicBezTo>
                      <a:pt x="2218" y="78885"/>
                      <a:pt x="1750" y="79541"/>
                      <a:pt x="1552" y="79869"/>
                    </a:cubicBezTo>
                    <a:lnTo>
                      <a:pt x="191" y="74776"/>
                    </a:lnTo>
                    <a:cubicBezTo>
                      <a:pt x="180" y="74735"/>
                      <a:pt x="143" y="74708"/>
                      <a:pt x="103" y="74708"/>
                    </a:cubicBezTo>
                    <a:cubicBezTo>
                      <a:pt x="95" y="74708"/>
                      <a:pt x="87" y="74709"/>
                      <a:pt x="79" y="74711"/>
                    </a:cubicBezTo>
                    <a:cubicBezTo>
                      <a:pt x="29" y="74724"/>
                      <a:pt x="1" y="74775"/>
                      <a:pt x="14" y="74821"/>
                    </a:cubicBezTo>
                    <a:lnTo>
                      <a:pt x="2429" y="83845"/>
                    </a:lnTo>
                    <a:cubicBezTo>
                      <a:pt x="2437" y="83885"/>
                      <a:pt x="2657" y="84823"/>
                      <a:pt x="3709" y="85737"/>
                    </a:cubicBezTo>
                    <a:cubicBezTo>
                      <a:pt x="4609" y="86519"/>
                      <a:pt x="6307" y="87417"/>
                      <a:pt x="9361" y="87417"/>
                    </a:cubicBezTo>
                    <a:cubicBezTo>
                      <a:pt x="9572" y="87417"/>
                      <a:pt x="9790" y="87413"/>
                      <a:pt x="10013" y="87405"/>
                    </a:cubicBezTo>
                    <a:cubicBezTo>
                      <a:pt x="10066" y="87403"/>
                      <a:pt x="10104" y="87361"/>
                      <a:pt x="10103" y="87310"/>
                    </a:cubicBezTo>
                    <a:cubicBezTo>
                      <a:pt x="10098" y="87260"/>
                      <a:pt x="10060" y="87225"/>
                      <a:pt x="10005" y="87221"/>
                    </a:cubicBezTo>
                    <a:cubicBezTo>
                      <a:pt x="9780" y="87230"/>
                      <a:pt x="9562" y="87234"/>
                      <a:pt x="9350" y="87234"/>
                    </a:cubicBezTo>
                    <a:cubicBezTo>
                      <a:pt x="5987" y="87234"/>
                      <a:pt x="4269" y="86132"/>
                      <a:pt x="3412" y="85176"/>
                    </a:cubicBezTo>
                    <a:cubicBezTo>
                      <a:pt x="3883" y="84353"/>
                      <a:pt x="4443" y="83807"/>
                      <a:pt x="5081" y="83546"/>
                    </a:cubicBezTo>
                    <a:lnTo>
                      <a:pt x="5093" y="83541"/>
                    </a:lnTo>
                    <a:cubicBezTo>
                      <a:pt x="5168" y="83511"/>
                      <a:pt x="5246" y="83483"/>
                      <a:pt x="5325" y="83462"/>
                    </a:cubicBezTo>
                    <a:cubicBezTo>
                      <a:pt x="5546" y="83399"/>
                      <a:pt x="5758" y="83375"/>
                      <a:pt x="5952" y="83375"/>
                    </a:cubicBezTo>
                    <a:cubicBezTo>
                      <a:pt x="6573" y="83375"/>
                      <a:pt x="7017" y="83619"/>
                      <a:pt x="7023" y="83623"/>
                    </a:cubicBezTo>
                    <a:cubicBezTo>
                      <a:pt x="7037" y="83631"/>
                      <a:pt x="7052" y="83634"/>
                      <a:pt x="7067" y="83634"/>
                    </a:cubicBezTo>
                    <a:cubicBezTo>
                      <a:pt x="7099" y="83634"/>
                      <a:pt x="7130" y="83617"/>
                      <a:pt x="7147" y="83588"/>
                    </a:cubicBezTo>
                    <a:cubicBezTo>
                      <a:pt x="7173" y="83542"/>
                      <a:pt x="7156" y="83488"/>
                      <a:pt x="7112" y="83463"/>
                    </a:cubicBezTo>
                    <a:cubicBezTo>
                      <a:pt x="7086" y="83448"/>
                      <a:pt x="6620" y="83192"/>
                      <a:pt x="5961" y="83192"/>
                    </a:cubicBezTo>
                    <a:cubicBezTo>
                      <a:pt x="5750" y="83192"/>
                      <a:pt x="5520" y="83218"/>
                      <a:pt x="5278" y="83286"/>
                    </a:cubicBezTo>
                    <a:cubicBezTo>
                      <a:pt x="5200" y="83307"/>
                      <a:pt x="5123" y="83334"/>
                      <a:pt x="5046" y="83364"/>
                    </a:cubicBezTo>
                    <a:cubicBezTo>
                      <a:pt x="3886" y="83036"/>
                      <a:pt x="3807" y="81240"/>
                      <a:pt x="3805" y="81206"/>
                    </a:cubicBezTo>
                    <a:lnTo>
                      <a:pt x="3258" y="78484"/>
                    </a:lnTo>
                    <a:cubicBezTo>
                      <a:pt x="3780" y="78214"/>
                      <a:pt x="4445" y="78020"/>
                      <a:pt x="5279" y="78020"/>
                    </a:cubicBezTo>
                    <a:cubicBezTo>
                      <a:pt x="5935" y="78020"/>
                      <a:pt x="6695" y="78140"/>
                      <a:pt x="7572" y="78438"/>
                    </a:cubicBezTo>
                    <a:cubicBezTo>
                      <a:pt x="7581" y="78441"/>
                      <a:pt x="7591" y="78442"/>
                      <a:pt x="7600" y="78442"/>
                    </a:cubicBezTo>
                    <a:cubicBezTo>
                      <a:pt x="7639" y="78442"/>
                      <a:pt x="7674" y="78418"/>
                      <a:pt x="7689" y="78380"/>
                    </a:cubicBezTo>
                    <a:cubicBezTo>
                      <a:pt x="7705" y="78333"/>
                      <a:pt x="7679" y="78281"/>
                      <a:pt x="7632" y="78264"/>
                    </a:cubicBezTo>
                    <a:cubicBezTo>
                      <a:pt x="6751" y="77965"/>
                      <a:pt x="5983" y="77845"/>
                      <a:pt x="5315" y="77845"/>
                    </a:cubicBezTo>
                    <a:cubicBezTo>
                      <a:pt x="4462" y="77845"/>
                      <a:pt x="3773" y="78042"/>
                      <a:pt x="3227" y="78319"/>
                    </a:cubicBezTo>
                    <a:lnTo>
                      <a:pt x="2187" y="73135"/>
                    </a:lnTo>
                    <a:cubicBezTo>
                      <a:pt x="2177" y="73093"/>
                      <a:pt x="2141" y="73062"/>
                      <a:pt x="2100" y="73062"/>
                    </a:cubicBezTo>
                    <a:close/>
                    <a:moveTo>
                      <a:pt x="38543" y="85827"/>
                    </a:moveTo>
                    <a:cubicBezTo>
                      <a:pt x="38725" y="86136"/>
                      <a:pt x="38974" y="86467"/>
                      <a:pt x="39314" y="86817"/>
                    </a:cubicBezTo>
                    <a:lnTo>
                      <a:pt x="34429" y="88321"/>
                    </a:lnTo>
                    <a:cubicBezTo>
                      <a:pt x="34168" y="87457"/>
                      <a:pt x="34147" y="86682"/>
                      <a:pt x="34260" y="86008"/>
                    </a:cubicBezTo>
                    <a:lnTo>
                      <a:pt x="38543" y="85827"/>
                    </a:lnTo>
                    <a:close/>
                    <a:moveTo>
                      <a:pt x="36090" y="82702"/>
                    </a:moveTo>
                    <a:cubicBezTo>
                      <a:pt x="36071" y="82702"/>
                      <a:pt x="36052" y="82707"/>
                      <a:pt x="36036" y="82719"/>
                    </a:cubicBezTo>
                    <a:cubicBezTo>
                      <a:pt x="36015" y="82733"/>
                      <a:pt x="34499" y="83841"/>
                      <a:pt x="34102" y="85829"/>
                    </a:cubicBezTo>
                    <a:lnTo>
                      <a:pt x="29672" y="86017"/>
                    </a:lnTo>
                    <a:cubicBezTo>
                      <a:pt x="29621" y="86018"/>
                      <a:pt x="29581" y="86061"/>
                      <a:pt x="29584" y="86112"/>
                    </a:cubicBezTo>
                    <a:cubicBezTo>
                      <a:pt x="29586" y="86161"/>
                      <a:pt x="29627" y="86201"/>
                      <a:pt x="29676" y="86201"/>
                    </a:cubicBezTo>
                    <a:lnTo>
                      <a:pt x="29679" y="86201"/>
                    </a:lnTo>
                    <a:lnTo>
                      <a:pt x="34069" y="86015"/>
                    </a:lnTo>
                    <a:lnTo>
                      <a:pt x="34069" y="86015"/>
                    </a:lnTo>
                    <a:cubicBezTo>
                      <a:pt x="33959" y="86704"/>
                      <a:pt x="33986" y="87494"/>
                      <a:pt x="34250" y="88374"/>
                    </a:cubicBezTo>
                    <a:lnTo>
                      <a:pt x="30903" y="89404"/>
                    </a:lnTo>
                    <a:cubicBezTo>
                      <a:pt x="30855" y="89418"/>
                      <a:pt x="30826" y="89469"/>
                      <a:pt x="30843" y="89518"/>
                    </a:cubicBezTo>
                    <a:cubicBezTo>
                      <a:pt x="30855" y="89557"/>
                      <a:pt x="30890" y="89582"/>
                      <a:pt x="30931" y="89582"/>
                    </a:cubicBezTo>
                    <a:cubicBezTo>
                      <a:pt x="30940" y="89582"/>
                      <a:pt x="30950" y="89581"/>
                      <a:pt x="30958" y="89578"/>
                    </a:cubicBezTo>
                    <a:lnTo>
                      <a:pt x="45214" y="85195"/>
                    </a:lnTo>
                    <a:cubicBezTo>
                      <a:pt x="45263" y="85181"/>
                      <a:pt x="45290" y="85130"/>
                      <a:pt x="45276" y="85080"/>
                    </a:cubicBezTo>
                    <a:cubicBezTo>
                      <a:pt x="45263" y="85041"/>
                      <a:pt x="45226" y="85015"/>
                      <a:pt x="45188" y="85015"/>
                    </a:cubicBezTo>
                    <a:cubicBezTo>
                      <a:pt x="45179" y="85015"/>
                      <a:pt x="45170" y="85016"/>
                      <a:pt x="45161" y="85019"/>
                    </a:cubicBezTo>
                    <a:lnTo>
                      <a:pt x="39512" y="86757"/>
                    </a:lnTo>
                    <a:cubicBezTo>
                      <a:pt x="39137" y="86379"/>
                      <a:pt x="38868" y="86028"/>
                      <a:pt x="38679" y="85703"/>
                    </a:cubicBezTo>
                    <a:cubicBezTo>
                      <a:pt x="38676" y="85691"/>
                      <a:pt x="38670" y="85683"/>
                      <a:pt x="38663" y="85674"/>
                    </a:cubicBezTo>
                    <a:cubicBezTo>
                      <a:pt x="37861" y="84275"/>
                      <a:pt x="38536" y="83404"/>
                      <a:pt x="38571" y="83357"/>
                    </a:cubicBezTo>
                    <a:cubicBezTo>
                      <a:pt x="38604" y="83319"/>
                      <a:pt x="38597" y="83259"/>
                      <a:pt x="38557" y="83228"/>
                    </a:cubicBezTo>
                    <a:cubicBezTo>
                      <a:pt x="38541" y="83214"/>
                      <a:pt x="38521" y="83208"/>
                      <a:pt x="38501" y="83208"/>
                    </a:cubicBezTo>
                    <a:cubicBezTo>
                      <a:pt x="38474" y="83208"/>
                      <a:pt x="38447" y="83220"/>
                      <a:pt x="38428" y="83242"/>
                    </a:cubicBezTo>
                    <a:cubicBezTo>
                      <a:pt x="38415" y="83258"/>
                      <a:pt x="38117" y="83631"/>
                      <a:pt x="38094" y="84277"/>
                    </a:cubicBezTo>
                    <a:cubicBezTo>
                      <a:pt x="38082" y="84623"/>
                      <a:pt x="38151" y="85090"/>
                      <a:pt x="38442" y="85646"/>
                    </a:cubicBezTo>
                    <a:lnTo>
                      <a:pt x="34293" y="85820"/>
                    </a:lnTo>
                    <a:cubicBezTo>
                      <a:pt x="34687" y="83931"/>
                      <a:pt x="36123" y="82882"/>
                      <a:pt x="36143" y="82867"/>
                    </a:cubicBezTo>
                    <a:cubicBezTo>
                      <a:pt x="36184" y="82836"/>
                      <a:pt x="36194" y="82781"/>
                      <a:pt x="36164" y="82740"/>
                    </a:cubicBezTo>
                    <a:cubicBezTo>
                      <a:pt x="36146" y="82715"/>
                      <a:pt x="36118" y="82702"/>
                      <a:pt x="36090" y="8270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43"/>
            <p:cNvGrpSpPr/>
            <p:nvPr/>
          </p:nvGrpSpPr>
          <p:grpSpPr>
            <a:xfrm>
              <a:off x="3260503" y="1454252"/>
              <a:ext cx="2241297" cy="3482800"/>
              <a:chOff x="454728" y="267777"/>
              <a:chExt cx="2241297" cy="3482800"/>
            </a:xfrm>
          </p:grpSpPr>
          <p:sp>
            <p:nvSpPr>
              <p:cNvPr id="619" name="Google Shape;619;p43"/>
              <p:cNvSpPr/>
              <p:nvPr/>
            </p:nvSpPr>
            <p:spPr>
              <a:xfrm>
                <a:off x="454728" y="3225410"/>
                <a:ext cx="296130" cy="269812"/>
              </a:xfrm>
              <a:custGeom>
                <a:rect b="b" l="l" r="r" t="t"/>
                <a:pathLst>
                  <a:path extrusionOk="0" h="8468" w="9294">
                    <a:moveTo>
                      <a:pt x="4648" y="0"/>
                    </a:moveTo>
                    <a:cubicBezTo>
                      <a:pt x="3564" y="0"/>
                      <a:pt x="2481" y="413"/>
                      <a:pt x="1654" y="1240"/>
                    </a:cubicBezTo>
                    <a:cubicBezTo>
                      <a:pt x="0" y="2893"/>
                      <a:pt x="0" y="5574"/>
                      <a:pt x="1654" y="7227"/>
                    </a:cubicBezTo>
                    <a:cubicBezTo>
                      <a:pt x="2481" y="8054"/>
                      <a:pt x="3564" y="8467"/>
                      <a:pt x="4648" y="8467"/>
                    </a:cubicBezTo>
                    <a:cubicBezTo>
                      <a:pt x="5731" y="8467"/>
                      <a:pt x="6814" y="8054"/>
                      <a:pt x="7641" y="7227"/>
                    </a:cubicBezTo>
                    <a:cubicBezTo>
                      <a:pt x="9294" y="5574"/>
                      <a:pt x="9294" y="2893"/>
                      <a:pt x="7641" y="1240"/>
                    </a:cubicBezTo>
                    <a:cubicBezTo>
                      <a:pt x="6814" y="413"/>
                      <a:pt x="5731" y="0"/>
                      <a:pt x="464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43"/>
              <p:cNvSpPr/>
              <p:nvPr/>
            </p:nvSpPr>
            <p:spPr>
              <a:xfrm>
                <a:off x="989132" y="3677516"/>
                <a:ext cx="78573" cy="73061"/>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43"/>
              <p:cNvSpPr/>
              <p:nvPr/>
            </p:nvSpPr>
            <p:spPr>
              <a:xfrm>
                <a:off x="2457854" y="667741"/>
                <a:ext cx="238172" cy="238204"/>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43"/>
              <p:cNvSpPr/>
              <p:nvPr/>
            </p:nvSpPr>
            <p:spPr>
              <a:xfrm>
                <a:off x="2173793" y="267777"/>
                <a:ext cx="338571" cy="292466"/>
              </a:xfrm>
              <a:custGeom>
                <a:rect b="b" l="l" r="r" t="t"/>
                <a:pathLst>
                  <a:path extrusionOk="0" h="9179" w="10626">
                    <a:moveTo>
                      <a:pt x="0" y="1"/>
                    </a:moveTo>
                    <a:lnTo>
                      <a:pt x="2889" y="9179"/>
                    </a:lnTo>
                    <a:lnTo>
                      <a:pt x="10625" y="1700"/>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6" name="Shape 626"/>
        <p:cNvGrpSpPr/>
        <p:nvPr/>
      </p:nvGrpSpPr>
      <p:grpSpPr>
        <a:xfrm>
          <a:off x="0" y="0"/>
          <a:ext cx="0" cy="0"/>
          <a:chOff x="0" y="0"/>
          <a:chExt cx="0" cy="0"/>
        </a:xfrm>
      </p:grpSpPr>
      <p:sp>
        <p:nvSpPr>
          <p:cNvPr id="627" name="Google Shape;627;p44"/>
          <p:cNvSpPr/>
          <p:nvPr/>
        </p:nvSpPr>
        <p:spPr>
          <a:xfrm>
            <a:off x="1641725" y="1567638"/>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a:t>HERE ARE THREE</a:t>
            </a:r>
            <a:r>
              <a:rPr lang="en"/>
              <a:t> IMPORTANT IDEAS</a:t>
            </a:r>
            <a:endParaRPr/>
          </a:p>
        </p:txBody>
      </p:sp>
      <p:sp>
        <p:nvSpPr>
          <p:cNvPr id="629" name="Google Shape;629;p44"/>
          <p:cNvSpPr txBox="1"/>
          <p:nvPr>
            <p:ph idx="1" type="subTitle"/>
          </p:nvPr>
        </p:nvSpPr>
        <p:spPr>
          <a:xfrm>
            <a:off x="861425" y="2675925"/>
            <a:ext cx="2175300" cy="80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630" name="Google Shape;630;p44"/>
          <p:cNvSpPr txBox="1"/>
          <p:nvPr>
            <p:ph idx="2" type="subTitle"/>
          </p:nvPr>
        </p:nvSpPr>
        <p:spPr>
          <a:xfrm>
            <a:off x="3484350" y="3789547"/>
            <a:ext cx="2175300" cy="80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631" name="Google Shape;631;p44"/>
          <p:cNvSpPr txBox="1"/>
          <p:nvPr>
            <p:ph idx="3" type="subTitle"/>
          </p:nvPr>
        </p:nvSpPr>
        <p:spPr>
          <a:xfrm>
            <a:off x="6107275" y="2675925"/>
            <a:ext cx="2175300" cy="80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632" name="Google Shape;632;p44"/>
          <p:cNvSpPr txBox="1"/>
          <p:nvPr>
            <p:ph idx="4" type="subTitle"/>
          </p:nvPr>
        </p:nvSpPr>
        <p:spPr>
          <a:xfrm>
            <a:off x="861425" y="2221351"/>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t>
            </a:r>
            <a:r>
              <a:rPr lang="en"/>
              <a:t>ercury</a:t>
            </a:r>
            <a:endParaRPr/>
          </a:p>
        </p:txBody>
      </p:sp>
      <p:sp>
        <p:nvSpPr>
          <p:cNvPr id="633" name="Google Shape;633;p44"/>
          <p:cNvSpPr txBox="1"/>
          <p:nvPr>
            <p:ph idx="5" type="subTitle"/>
          </p:nvPr>
        </p:nvSpPr>
        <p:spPr>
          <a:xfrm>
            <a:off x="3484350" y="3334972"/>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634" name="Google Shape;634;p44"/>
          <p:cNvSpPr txBox="1"/>
          <p:nvPr>
            <p:ph idx="6" type="subTitle"/>
          </p:nvPr>
        </p:nvSpPr>
        <p:spPr>
          <a:xfrm>
            <a:off x="6107275" y="2221351"/>
            <a:ext cx="2175300" cy="527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t>
            </a:r>
            <a:r>
              <a:rPr lang="en"/>
              <a:t>ars</a:t>
            </a:r>
            <a:endParaRPr/>
          </a:p>
        </p:txBody>
      </p:sp>
      <p:sp>
        <p:nvSpPr>
          <p:cNvPr id="635" name="Google Shape;635;p44"/>
          <p:cNvSpPr/>
          <p:nvPr/>
        </p:nvSpPr>
        <p:spPr>
          <a:xfrm>
            <a:off x="1715703" y="1642022"/>
            <a:ext cx="466744" cy="465930"/>
          </a:xfrm>
          <a:custGeom>
            <a:rect b="b" l="l" r="r" t="t"/>
            <a:pathLst>
              <a:path extrusionOk="0" h="14880" w="14906">
                <a:moveTo>
                  <a:pt x="2022" y="470"/>
                </a:moveTo>
                <a:cubicBezTo>
                  <a:pt x="2027" y="470"/>
                  <a:pt x="2032" y="470"/>
                  <a:pt x="2037" y="470"/>
                </a:cubicBezTo>
                <a:cubicBezTo>
                  <a:pt x="2419" y="480"/>
                  <a:pt x="2758" y="807"/>
                  <a:pt x="2757" y="1220"/>
                </a:cubicBezTo>
                <a:cubicBezTo>
                  <a:pt x="2753" y="1524"/>
                  <a:pt x="2502" y="1925"/>
                  <a:pt x="2096" y="1925"/>
                </a:cubicBezTo>
                <a:cubicBezTo>
                  <a:pt x="2067" y="1925"/>
                  <a:pt x="2038" y="1923"/>
                  <a:pt x="2009" y="1919"/>
                </a:cubicBezTo>
                <a:cubicBezTo>
                  <a:pt x="1981" y="1923"/>
                  <a:pt x="1953" y="1925"/>
                  <a:pt x="1927" y="1925"/>
                </a:cubicBezTo>
                <a:cubicBezTo>
                  <a:pt x="1525" y="1925"/>
                  <a:pt x="1270" y="1512"/>
                  <a:pt x="1273" y="1213"/>
                </a:cubicBezTo>
                <a:cubicBezTo>
                  <a:pt x="1278" y="822"/>
                  <a:pt x="1599" y="470"/>
                  <a:pt x="2022" y="470"/>
                </a:cubicBezTo>
                <a:close/>
                <a:moveTo>
                  <a:pt x="2015" y="0"/>
                </a:moveTo>
                <a:cubicBezTo>
                  <a:pt x="1822" y="0"/>
                  <a:pt x="1631" y="51"/>
                  <a:pt x="1457" y="159"/>
                </a:cubicBezTo>
                <a:cubicBezTo>
                  <a:pt x="708" y="623"/>
                  <a:pt x="656" y="1268"/>
                  <a:pt x="1075" y="1981"/>
                </a:cubicBezTo>
                <a:cubicBezTo>
                  <a:pt x="940" y="2053"/>
                  <a:pt x="803" y="2124"/>
                  <a:pt x="670" y="2202"/>
                </a:cubicBezTo>
                <a:cubicBezTo>
                  <a:pt x="565" y="2264"/>
                  <a:pt x="551" y="2435"/>
                  <a:pt x="635" y="2525"/>
                </a:cubicBezTo>
                <a:cubicBezTo>
                  <a:pt x="690" y="2583"/>
                  <a:pt x="747" y="2612"/>
                  <a:pt x="808" y="2612"/>
                </a:cubicBezTo>
                <a:cubicBezTo>
                  <a:pt x="856" y="2612"/>
                  <a:pt x="906" y="2594"/>
                  <a:pt x="960" y="2560"/>
                </a:cubicBezTo>
                <a:cubicBezTo>
                  <a:pt x="1144" y="2441"/>
                  <a:pt x="1342" y="2377"/>
                  <a:pt x="1561" y="2377"/>
                </a:cubicBezTo>
                <a:cubicBezTo>
                  <a:pt x="1568" y="2377"/>
                  <a:pt x="1576" y="2377"/>
                  <a:pt x="1583" y="2377"/>
                </a:cubicBezTo>
                <a:cubicBezTo>
                  <a:pt x="1640" y="2378"/>
                  <a:pt x="1698" y="2378"/>
                  <a:pt x="1755" y="2378"/>
                </a:cubicBezTo>
                <a:cubicBezTo>
                  <a:pt x="1849" y="2378"/>
                  <a:pt x="1942" y="2378"/>
                  <a:pt x="2035" y="2378"/>
                </a:cubicBezTo>
                <a:cubicBezTo>
                  <a:pt x="2093" y="2378"/>
                  <a:pt x="2151" y="2378"/>
                  <a:pt x="2208" y="2379"/>
                </a:cubicBezTo>
                <a:cubicBezTo>
                  <a:pt x="2354" y="2380"/>
                  <a:pt x="2502" y="2376"/>
                  <a:pt x="2645" y="2399"/>
                </a:cubicBezTo>
                <a:cubicBezTo>
                  <a:pt x="3071" y="2469"/>
                  <a:pt x="3360" y="2720"/>
                  <a:pt x="3512" y="3122"/>
                </a:cubicBezTo>
                <a:cubicBezTo>
                  <a:pt x="3606" y="3369"/>
                  <a:pt x="3590" y="3632"/>
                  <a:pt x="3583" y="3891"/>
                </a:cubicBezTo>
                <a:cubicBezTo>
                  <a:pt x="3580" y="3976"/>
                  <a:pt x="3534" y="4060"/>
                  <a:pt x="3445" y="4068"/>
                </a:cubicBezTo>
                <a:cubicBezTo>
                  <a:pt x="3393" y="4074"/>
                  <a:pt x="3342" y="4075"/>
                  <a:pt x="3290" y="4075"/>
                </a:cubicBezTo>
                <a:cubicBezTo>
                  <a:pt x="3208" y="4075"/>
                  <a:pt x="3124" y="4071"/>
                  <a:pt x="3039" y="4071"/>
                </a:cubicBezTo>
                <a:lnTo>
                  <a:pt x="3039" y="3866"/>
                </a:lnTo>
                <a:cubicBezTo>
                  <a:pt x="3039" y="3801"/>
                  <a:pt x="3040" y="3737"/>
                  <a:pt x="3039" y="3672"/>
                </a:cubicBezTo>
                <a:cubicBezTo>
                  <a:pt x="3034" y="3514"/>
                  <a:pt x="2930" y="3404"/>
                  <a:pt x="2802" y="3404"/>
                </a:cubicBezTo>
                <a:cubicBezTo>
                  <a:pt x="2775" y="3404"/>
                  <a:pt x="2746" y="3409"/>
                  <a:pt x="2717" y="3420"/>
                </a:cubicBezTo>
                <a:cubicBezTo>
                  <a:pt x="2638" y="3451"/>
                  <a:pt x="2580" y="3533"/>
                  <a:pt x="2580" y="3624"/>
                </a:cubicBezTo>
                <a:cubicBezTo>
                  <a:pt x="2579" y="3772"/>
                  <a:pt x="2580" y="3921"/>
                  <a:pt x="2580" y="4068"/>
                </a:cubicBezTo>
                <a:lnTo>
                  <a:pt x="1450" y="4068"/>
                </a:lnTo>
                <a:cubicBezTo>
                  <a:pt x="1450" y="3920"/>
                  <a:pt x="1441" y="3774"/>
                  <a:pt x="1454" y="3632"/>
                </a:cubicBezTo>
                <a:cubicBezTo>
                  <a:pt x="1464" y="3505"/>
                  <a:pt x="1344" y="3405"/>
                  <a:pt x="1230" y="3405"/>
                </a:cubicBezTo>
                <a:cubicBezTo>
                  <a:pt x="1117" y="3405"/>
                  <a:pt x="996" y="3505"/>
                  <a:pt x="1005" y="3632"/>
                </a:cubicBezTo>
                <a:cubicBezTo>
                  <a:pt x="1018" y="3778"/>
                  <a:pt x="1010" y="3925"/>
                  <a:pt x="1010" y="4075"/>
                </a:cubicBezTo>
                <a:cubicBezTo>
                  <a:pt x="916" y="4075"/>
                  <a:pt x="829" y="4076"/>
                  <a:pt x="745" y="4076"/>
                </a:cubicBezTo>
                <a:cubicBezTo>
                  <a:pt x="702" y="4076"/>
                  <a:pt x="661" y="4076"/>
                  <a:pt x="619" y="4075"/>
                </a:cubicBezTo>
                <a:cubicBezTo>
                  <a:pt x="532" y="4074"/>
                  <a:pt x="465" y="4006"/>
                  <a:pt x="464" y="3920"/>
                </a:cubicBezTo>
                <a:cubicBezTo>
                  <a:pt x="461" y="3845"/>
                  <a:pt x="461" y="3772"/>
                  <a:pt x="464" y="3699"/>
                </a:cubicBezTo>
                <a:cubicBezTo>
                  <a:pt x="466" y="3559"/>
                  <a:pt x="472" y="3419"/>
                  <a:pt x="481" y="3279"/>
                </a:cubicBezTo>
                <a:cubicBezTo>
                  <a:pt x="488" y="3168"/>
                  <a:pt x="424" y="3079"/>
                  <a:pt x="304" y="3044"/>
                </a:cubicBezTo>
                <a:cubicBezTo>
                  <a:pt x="284" y="3038"/>
                  <a:pt x="263" y="3035"/>
                  <a:pt x="243" y="3035"/>
                </a:cubicBezTo>
                <a:cubicBezTo>
                  <a:pt x="164" y="3035"/>
                  <a:pt x="86" y="3079"/>
                  <a:pt x="49" y="3157"/>
                </a:cubicBezTo>
                <a:cubicBezTo>
                  <a:pt x="26" y="3206"/>
                  <a:pt x="18" y="3263"/>
                  <a:pt x="4" y="3317"/>
                </a:cubicBezTo>
                <a:lnTo>
                  <a:pt x="4" y="4021"/>
                </a:lnTo>
                <a:cubicBezTo>
                  <a:pt x="55" y="4123"/>
                  <a:pt x="92" y="4234"/>
                  <a:pt x="159" y="4323"/>
                </a:cubicBezTo>
                <a:cubicBezTo>
                  <a:pt x="278" y="4481"/>
                  <a:pt x="465" y="4531"/>
                  <a:pt x="657" y="4531"/>
                </a:cubicBezTo>
                <a:cubicBezTo>
                  <a:pt x="1088" y="4532"/>
                  <a:pt x="1519" y="4533"/>
                  <a:pt x="1951" y="4533"/>
                </a:cubicBezTo>
                <a:cubicBezTo>
                  <a:pt x="2382" y="4533"/>
                  <a:pt x="2813" y="4532"/>
                  <a:pt x="3244" y="4531"/>
                </a:cubicBezTo>
                <a:cubicBezTo>
                  <a:pt x="3333" y="4531"/>
                  <a:pt x="3423" y="4526"/>
                  <a:pt x="3514" y="4514"/>
                </a:cubicBezTo>
                <a:cubicBezTo>
                  <a:pt x="3749" y="4480"/>
                  <a:pt x="3923" y="4350"/>
                  <a:pt x="3986" y="4123"/>
                </a:cubicBezTo>
                <a:cubicBezTo>
                  <a:pt x="4066" y="3837"/>
                  <a:pt x="4039" y="3543"/>
                  <a:pt x="4005" y="3255"/>
                </a:cubicBezTo>
                <a:cubicBezTo>
                  <a:pt x="3948" y="2788"/>
                  <a:pt x="3706" y="2428"/>
                  <a:pt x="3316" y="2174"/>
                </a:cubicBezTo>
                <a:cubicBezTo>
                  <a:pt x="3198" y="2097"/>
                  <a:pt x="3067" y="2045"/>
                  <a:pt x="2942" y="1981"/>
                </a:cubicBezTo>
                <a:cubicBezTo>
                  <a:pt x="3402" y="1373"/>
                  <a:pt x="3215" y="715"/>
                  <a:pt x="2873" y="374"/>
                </a:cubicBezTo>
                <a:cubicBezTo>
                  <a:pt x="2633" y="132"/>
                  <a:pt x="2323" y="0"/>
                  <a:pt x="2015" y="0"/>
                </a:cubicBezTo>
                <a:close/>
                <a:moveTo>
                  <a:pt x="12781" y="4050"/>
                </a:moveTo>
                <a:lnTo>
                  <a:pt x="14089" y="5358"/>
                </a:lnTo>
                <a:cubicBezTo>
                  <a:pt x="14071" y="5358"/>
                  <a:pt x="14048" y="5363"/>
                  <a:pt x="14024" y="5363"/>
                </a:cubicBezTo>
                <a:cubicBezTo>
                  <a:pt x="13869" y="5363"/>
                  <a:pt x="13715" y="5362"/>
                  <a:pt x="13561" y="5362"/>
                </a:cubicBezTo>
                <a:cubicBezTo>
                  <a:pt x="13406" y="5362"/>
                  <a:pt x="13252" y="5363"/>
                  <a:pt x="13098" y="5364"/>
                </a:cubicBezTo>
                <a:cubicBezTo>
                  <a:pt x="13097" y="5364"/>
                  <a:pt x="13096" y="5364"/>
                  <a:pt x="13095" y="5364"/>
                </a:cubicBezTo>
                <a:cubicBezTo>
                  <a:pt x="12919" y="5364"/>
                  <a:pt x="12775" y="5233"/>
                  <a:pt x="12779" y="5051"/>
                </a:cubicBezTo>
                <a:cubicBezTo>
                  <a:pt x="12788" y="4719"/>
                  <a:pt x="12781" y="4386"/>
                  <a:pt x="12781" y="4050"/>
                </a:cubicBezTo>
                <a:close/>
                <a:moveTo>
                  <a:pt x="2030" y="5646"/>
                </a:moveTo>
                <a:cubicBezTo>
                  <a:pt x="2223" y="5646"/>
                  <a:pt x="2389" y="5727"/>
                  <a:pt x="2529" y="5861"/>
                </a:cubicBezTo>
                <a:cubicBezTo>
                  <a:pt x="2794" y="6121"/>
                  <a:pt x="2842" y="6507"/>
                  <a:pt x="2604" y="6830"/>
                </a:cubicBezTo>
                <a:cubicBezTo>
                  <a:pt x="2519" y="6947"/>
                  <a:pt x="2412" y="7033"/>
                  <a:pt x="2277" y="7074"/>
                </a:cubicBezTo>
                <a:cubicBezTo>
                  <a:pt x="2192" y="7099"/>
                  <a:pt x="2099" y="7096"/>
                  <a:pt x="2010" y="7104"/>
                </a:cubicBezTo>
                <a:cubicBezTo>
                  <a:pt x="1981" y="7108"/>
                  <a:pt x="1954" y="7110"/>
                  <a:pt x="1927" y="7110"/>
                </a:cubicBezTo>
                <a:cubicBezTo>
                  <a:pt x="1735" y="7110"/>
                  <a:pt x="1586" y="7012"/>
                  <a:pt x="1455" y="6865"/>
                </a:cubicBezTo>
                <a:cubicBezTo>
                  <a:pt x="1329" y="6721"/>
                  <a:pt x="1264" y="6551"/>
                  <a:pt x="1273" y="6363"/>
                </a:cubicBezTo>
                <a:cubicBezTo>
                  <a:pt x="1293" y="6013"/>
                  <a:pt x="1542" y="5730"/>
                  <a:pt x="1884" y="5661"/>
                </a:cubicBezTo>
                <a:cubicBezTo>
                  <a:pt x="1934" y="5651"/>
                  <a:pt x="1983" y="5646"/>
                  <a:pt x="2030" y="5646"/>
                </a:cubicBezTo>
                <a:close/>
                <a:moveTo>
                  <a:pt x="2094" y="7545"/>
                </a:moveTo>
                <a:cubicBezTo>
                  <a:pt x="2246" y="7545"/>
                  <a:pt x="2399" y="7550"/>
                  <a:pt x="2550" y="7558"/>
                </a:cubicBezTo>
                <a:cubicBezTo>
                  <a:pt x="2928" y="7582"/>
                  <a:pt x="3225" y="7778"/>
                  <a:pt x="3422" y="8109"/>
                </a:cubicBezTo>
                <a:cubicBezTo>
                  <a:pt x="3514" y="8263"/>
                  <a:pt x="3565" y="8427"/>
                  <a:pt x="3566" y="8610"/>
                </a:cubicBezTo>
                <a:cubicBezTo>
                  <a:pt x="3569" y="8747"/>
                  <a:pt x="3583" y="8884"/>
                  <a:pt x="3583" y="9021"/>
                </a:cubicBezTo>
                <a:cubicBezTo>
                  <a:pt x="3581" y="9179"/>
                  <a:pt x="3514" y="9253"/>
                  <a:pt x="3375" y="9253"/>
                </a:cubicBezTo>
                <a:cubicBezTo>
                  <a:pt x="3367" y="9253"/>
                  <a:pt x="3359" y="9252"/>
                  <a:pt x="3351" y="9252"/>
                </a:cubicBezTo>
                <a:cubicBezTo>
                  <a:pt x="3304" y="9249"/>
                  <a:pt x="3258" y="9248"/>
                  <a:pt x="3211" y="9248"/>
                </a:cubicBezTo>
                <a:cubicBezTo>
                  <a:pt x="3154" y="9248"/>
                  <a:pt x="3097" y="9249"/>
                  <a:pt x="3036" y="9249"/>
                </a:cubicBezTo>
                <a:cubicBezTo>
                  <a:pt x="3036" y="9119"/>
                  <a:pt x="3039" y="8994"/>
                  <a:pt x="3034" y="8873"/>
                </a:cubicBezTo>
                <a:cubicBezTo>
                  <a:pt x="3033" y="8825"/>
                  <a:pt x="3027" y="8774"/>
                  <a:pt x="3013" y="8728"/>
                </a:cubicBezTo>
                <a:cubicBezTo>
                  <a:pt x="2988" y="8644"/>
                  <a:pt x="2897" y="8592"/>
                  <a:pt x="2788" y="8592"/>
                </a:cubicBezTo>
                <a:cubicBezTo>
                  <a:pt x="2769" y="8592"/>
                  <a:pt x="2750" y="8594"/>
                  <a:pt x="2730" y="8597"/>
                </a:cubicBezTo>
                <a:cubicBezTo>
                  <a:pt x="2652" y="8610"/>
                  <a:pt x="2579" y="8702"/>
                  <a:pt x="2579" y="8795"/>
                </a:cubicBezTo>
                <a:cubicBezTo>
                  <a:pt x="2576" y="8942"/>
                  <a:pt x="2579" y="9089"/>
                  <a:pt x="2579" y="9242"/>
                </a:cubicBezTo>
                <a:lnTo>
                  <a:pt x="1448" y="9242"/>
                </a:lnTo>
                <a:lnTo>
                  <a:pt x="1448" y="8796"/>
                </a:lnTo>
                <a:cubicBezTo>
                  <a:pt x="1448" y="8662"/>
                  <a:pt x="1372" y="8595"/>
                  <a:pt x="1222" y="8595"/>
                </a:cubicBezTo>
                <a:cubicBezTo>
                  <a:pt x="1082" y="8595"/>
                  <a:pt x="1008" y="8666"/>
                  <a:pt x="1008" y="8801"/>
                </a:cubicBezTo>
                <a:lnTo>
                  <a:pt x="1008" y="9248"/>
                </a:lnTo>
                <a:cubicBezTo>
                  <a:pt x="921" y="9248"/>
                  <a:pt x="836" y="9250"/>
                  <a:pt x="752" y="9250"/>
                </a:cubicBezTo>
                <a:cubicBezTo>
                  <a:pt x="700" y="9250"/>
                  <a:pt x="649" y="9249"/>
                  <a:pt x="598" y="9246"/>
                </a:cubicBezTo>
                <a:cubicBezTo>
                  <a:pt x="524" y="9242"/>
                  <a:pt x="464" y="9185"/>
                  <a:pt x="465" y="9117"/>
                </a:cubicBezTo>
                <a:cubicBezTo>
                  <a:pt x="466" y="8834"/>
                  <a:pt x="417" y="8547"/>
                  <a:pt x="529" y="8276"/>
                </a:cubicBezTo>
                <a:cubicBezTo>
                  <a:pt x="691" y="7880"/>
                  <a:pt x="976" y="7615"/>
                  <a:pt x="1407" y="7577"/>
                </a:cubicBezTo>
                <a:cubicBezTo>
                  <a:pt x="1635" y="7555"/>
                  <a:pt x="1865" y="7545"/>
                  <a:pt x="2094" y="7545"/>
                </a:cubicBezTo>
                <a:close/>
                <a:moveTo>
                  <a:pt x="2017" y="5190"/>
                </a:moveTo>
                <a:cubicBezTo>
                  <a:pt x="1750" y="5190"/>
                  <a:pt x="1482" y="5281"/>
                  <a:pt x="1257" y="5460"/>
                </a:cubicBezTo>
                <a:cubicBezTo>
                  <a:pt x="973" y="5687"/>
                  <a:pt x="829" y="5998"/>
                  <a:pt x="819" y="6360"/>
                </a:cubicBezTo>
                <a:cubicBezTo>
                  <a:pt x="810" y="6660"/>
                  <a:pt x="912" y="6929"/>
                  <a:pt x="1093" y="7158"/>
                </a:cubicBezTo>
                <a:cubicBezTo>
                  <a:pt x="974" y="7216"/>
                  <a:pt x="855" y="7261"/>
                  <a:pt x="749" y="7328"/>
                </a:cubicBezTo>
                <a:cubicBezTo>
                  <a:pt x="449" y="7513"/>
                  <a:pt x="226" y="7766"/>
                  <a:pt x="107" y="8102"/>
                </a:cubicBezTo>
                <a:cubicBezTo>
                  <a:pt x="62" y="8233"/>
                  <a:pt x="35" y="8370"/>
                  <a:pt x="1" y="8505"/>
                </a:cubicBezTo>
                <a:lnTo>
                  <a:pt x="1" y="9192"/>
                </a:lnTo>
                <a:cubicBezTo>
                  <a:pt x="7" y="9202"/>
                  <a:pt x="15" y="9211"/>
                  <a:pt x="18" y="9219"/>
                </a:cubicBezTo>
                <a:cubicBezTo>
                  <a:pt x="70" y="9516"/>
                  <a:pt x="339" y="9705"/>
                  <a:pt x="612" y="9705"/>
                </a:cubicBezTo>
                <a:cubicBezTo>
                  <a:pt x="1080" y="9706"/>
                  <a:pt x="1547" y="9707"/>
                  <a:pt x="2015" y="9707"/>
                </a:cubicBezTo>
                <a:cubicBezTo>
                  <a:pt x="2483" y="9707"/>
                  <a:pt x="2950" y="9706"/>
                  <a:pt x="3418" y="9705"/>
                </a:cubicBezTo>
                <a:cubicBezTo>
                  <a:pt x="3578" y="9705"/>
                  <a:pt x="3722" y="9652"/>
                  <a:pt x="3839" y="9532"/>
                </a:cubicBezTo>
                <a:cubicBezTo>
                  <a:pt x="3962" y="9405"/>
                  <a:pt x="4033" y="9262"/>
                  <a:pt x="4025" y="9082"/>
                </a:cubicBezTo>
                <a:cubicBezTo>
                  <a:pt x="4012" y="8825"/>
                  <a:pt x="4052" y="8567"/>
                  <a:pt x="3989" y="8312"/>
                </a:cubicBezTo>
                <a:cubicBezTo>
                  <a:pt x="3894" y="7912"/>
                  <a:pt x="3684" y="7592"/>
                  <a:pt x="3337" y="7370"/>
                </a:cubicBezTo>
                <a:cubicBezTo>
                  <a:pt x="3210" y="7288"/>
                  <a:pt x="3071" y="7224"/>
                  <a:pt x="2939" y="7152"/>
                </a:cubicBezTo>
                <a:cubicBezTo>
                  <a:pt x="3329" y="6671"/>
                  <a:pt x="3275" y="6020"/>
                  <a:pt x="2930" y="5619"/>
                </a:cubicBezTo>
                <a:cubicBezTo>
                  <a:pt x="2684" y="5332"/>
                  <a:pt x="2351" y="5190"/>
                  <a:pt x="2017" y="5190"/>
                </a:cubicBezTo>
                <a:close/>
                <a:moveTo>
                  <a:pt x="9942" y="9338"/>
                </a:moveTo>
                <a:cubicBezTo>
                  <a:pt x="9944" y="9338"/>
                  <a:pt x="9947" y="9338"/>
                  <a:pt x="9950" y="9338"/>
                </a:cubicBezTo>
                <a:cubicBezTo>
                  <a:pt x="10374" y="9344"/>
                  <a:pt x="10667" y="9652"/>
                  <a:pt x="10674" y="10055"/>
                </a:cubicBezTo>
                <a:cubicBezTo>
                  <a:pt x="10681" y="10454"/>
                  <a:pt x="10367" y="10781"/>
                  <a:pt x="9947" y="10783"/>
                </a:cubicBezTo>
                <a:cubicBezTo>
                  <a:pt x="9530" y="10781"/>
                  <a:pt x="9216" y="10452"/>
                  <a:pt x="9223" y="10055"/>
                </a:cubicBezTo>
                <a:cubicBezTo>
                  <a:pt x="9231" y="9647"/>
                  <a:pt x="9546" y="9338"/>
                  <a:pt x="9942" y="9338"/>
                </a:cubicBezTo>
                <a:close/>
                <a:moveTo>
                  <a:pt x="9950" y="8880"/>
                </a:moveTo>
                <a:cubicBezTo>
                  <a:pt x="9949" y="8880"/>
                  <a:pt x="9948" y="8880"/>
                  <a:pt x="9947" y="8880"/>
                </a:cubicBezTo>
                <a:cubicBezTo>
                  <a:pt x="9292" y="8881"/>
                  <a:pt x="8811" y="9383"/>
                  <a:pt x="8773" y="9983"/>
                </a:cubicBezTo>
                <a:cubicBezTo>
                  <a:pt x="8727" y="10733"/>
                  <a:pt x="9322" y="11227"/>
                  <a:pt x="9912" y="11242"/>
                </a:cubicBezTo>
                <a:cubicBezTo>
                  <a:pt x="9923" y="11243"/>
                  <a:pt x="9935" y="11243"/>
                  <a:pt x="9947" y="11243"/>
                </a:cubicBezTo>
                <a:cubicBezTo>
                  <a:pt x="10616" y="11243"/>
                  <a:pt x="11149" y="10685"/>
                  <a:pt x="11121" y="10055"/>
                </a:cubicBezTo>
                <a:cubicBezTo>
                  <a:pt x="11131" y="9390"/>
                  <a:pt x="10595" y="8880"/>
                  <a:pt x="9950" y="8880"/>
                </a:cubicBezTo>
                <a:close/>
                <a:moveTo>
                  <a:pt x="9836" y="8099"/>
                </a:moveTo>
                <a:cubicBezTo>
                  <a:pt x="9839" y="8099"/>
                  <a:pt x="9842" y="8099"/>
                  <a:pt x="9845" y="8099"/>
                </a:cubicBezTo>
                <a:cubicBezTo>
                  <a:pt x="9869" y="8099"/>
                  <a:pt x="9892" y="8099"/>
                  <a:pt x="9916" y="8099"/>
                </a:cubicBezTo>
                <a:cubicBezTo>
                  <a:pt x="9963" y="8099"/>
                  <a:pt x="10010" y="8099"/>
                  <a:pt x="10057" y="8099"/>
                </a:cubicBezTo>
                <a:cubicBezTo>
                  <a:pt x="10128" y="8099"/>
                  <a:pt x="10163" y="8134"/>
                  <a:pt x="10166" y="8205"/>
                </a:cubicBezTo>
                <a:cubicBezTo>
                  <a:pt x="10176" y="8369"/>
                  <a:pt x="10270" y="8489"/>
                  <a:pt x="10425" y="8544"/>
                </a:cubicBezTo>
                <a:cubicBezTo>
                  <a:pt x="10548" y="8588"/>
                  <a:pt x="10671" y="8639"/>
                  <a:pt x="10796" y="8680"/>
                </a:cubicBezTo>
                <a:cubicBezTo>
                  <a:pt x="10824" y="8689"/>
                  <a:pt x="10852" y="8694"/>
                  <a:pt x="10878" y="8694"/>
                </a:cubicBezTo>
                <a:cubicBezTo>
                  <a:pt x="10963" y="8694"/>
                  <a:pt x="11039" y="8651"/>
                  <a:pt x="11106" y="8595"/>
                </a:cubicBezTo>
                <a:cubicBezTo>
                  <a:pt x="11136" y="8570"/>
                  <a:pt x="11162" y="8556"/>
                  <a:pt x="11187" y="8556"/>
                </a:cubicBezTo>
                <a:cubicBezTo>
                  <a:pt x="11212" y="8556"/>
                  <a:pt x="11236" y="8570"/>
                  <a:pt x="11261" y="8598"/>
                </a:cubicBezTo>
                <a:cubicBezTo>
                  <a:pt x="11311" y="8652"/>
                  <a:pt x="11362" y="8706"/>
                  <a:pt x="11417" y="8754"/>
                </a:cubicBezTo>
                <a:cubicBezTo>
                  <a:pt x="11474" y="8803"/>
                  <a:pt x="11462" y="8851"/>
                  <a:pt x="11423" y="8898"/>
                </a:cubicBezTo>
                <a:cubicBezTo>
                  <a:pt x="11290" y="9041"/>
                  <a:pt x="11290" y="9195"/>
                  <a:pt x="11370" y="9361"/>
                </a:cubicBezTo>
                <a:cubicBezTo>
                  <a:pt x="11404" y="9430"/>
                  <a:pt x="11437" y="9502"/>
                  <a:pt x="11461" y="9574"/>
                </a:cubicBezTo>
                <a:cubicBezTo>
                  <a:pt x="11516" y="9744"/>
                  <a:pt x="11638" y="9823"/>
                  <a:pt x="11806" y="9843"/>
                </a:cubicBezTo>
                <a:cubicBezTo>
                  <a:pt x="11882" y="9852"/>
                  <a:pt x="11918" y="9884"/>
                  <a:pt x="11915" y="9961"/>
                </a:cubicBezTo>
                <a:cubicBezTo>
                  <a:pt x="11915" y="10027"/>
                  <a:pt x="11918" y="10096"/>
                  <a:pt x="11915" y="10163"/>
                </a:cubicBezTo>
                <a:cubicBezTo>
                  <a:pt x="11914" y="10245"/>
                  <a:pt x="11879" y="10286"/>
                  <a:pt x="11800" y="10286"/>
                </a:cubicBezTo>
                <a:cubicBezTo>
                  <a:pt x="11797" y="10286"/>
                  <a:pt x="11795" y="10286"/>
                  <a:pt x="11792" y="10286"/>
                </a:cubicBezTo>
                <a:cubicBezTo>
                  <a:pt x="11790" y="10286"/>
                  <a:pt x="11787" y="10286"/>
                  <a:pt x="11785" y="10286"/>
                </a:cubicBezTo>
                <a:cubicBezTo>
                  <a:pt x="11638" y="10286"/>
                  <a:pt x="11503" y="10419"/>
                  <a:pt x="11466" y="10529"/>
                </a:cubicBezTo>
                <a:cubicBezTo>
                  <a:pt x="11431" y="10633"/>
                  <a:pt x="11384" y="10732"/>
                  <a:pt x="11342" y="10832"/>
                </a:cubicBezTo>
                <a:cubicBezTo>
                  <a:pt x="11278" y="10984"/>
                  <a:pt x="11324" y="11117"/>
                  <a:pt x="11424" y="11231"/>
                </a:cubicBezTo>
                <a:cubicBezTo>
                  <a:pt x="11472" y="11286"/>
                  <a:pt x="11458" y="11327"/>
                  <a:pt x="11423" y="11370"/>
                </a:cubicBezTo>
                <a:cubicBezTo>
                  <a:pt x="11369" y="11429"/>
                  <a:pt x="11312" y="11484"/>
                  <a:pt x="11254" y="11540"/>
                </a:cubicBezTo>
                <a:cubicBezTo>
                  <a:pt x="11232" y="11560"/>
                  <a:pt x="11210" y="11568"/>
                  <a:pt x="11188" y="11568"/>
                </a:cubicBezTo>
                <a:cubicBezTo>
                  <a:pt x="11157" y="11568"/>
                  <a:pt x="11127" y="11551"/>
                  <a:pt x="11100" y="11528"/>
                </a:cubicBezTo>
                <a:cubicBezTo>
                  <a:pt x="11021" y="11461"/>
                  <a:pt x="10941" y="11431"/>
                  <a:pt x="10857" y="11431"/>
                </a:cubicBezTo>
                <a:cubicBezTo>
                  <a:pt x="10790" y="11431"/>
                  <a:pt x="10720" y="11451"/>
                  <a:pt x="10649" y="11486"/>
                </a:cubicBezTo>
                <a:cubicBezTo>
                  <a:pt x="10577" y="11521"/>
                  <a:pt x="10500" y="11548"/>
                  <a:pt x="10425" y="11576"/>
                </a:cubicBezTo>
                <a:cubicBezTo>
                  <a:pt x="10270" y="11632"/>
                  <a:pt x="10186" y="11743"/>
                  <a:pt x="10166" y="11903"/>
                </a:cubicBezTo>
                <a:cubicBezTo>
                  <a:pt x="10154" y="12009"/>
                  <a:pt x="10128" y="12035"/>
                  <a:pt x="10025" y="12036"/>
                </a:cubicBezTo>
                <a:lnTo>
                  <a:pt x="9848" y="12036"/>
                </a:lnTo>
                <a:cubicBezTo>
                  <a:pt x="9772" y="12036"/>
                  <a:pt x="9732" y="11999"/>
                  <a:pt x="9725" y="11922"/>
                </a:cubicBezTo>
                <a:cubicBezTo>
                  <a:pt x="9711" y="11745"/>
                  <a:pt x="9620" y="11627"/>
                  <a:pt x="9449" y="11574"/>
                </a:cubicBezTo>
                <a:cubicBezTo>
                  <a:pt x="9367" y="11547"/>
                  <a:pt x="9289" y="11506"/>
                  <a:pt x="9210" y="11473"/>
                </a:cubicBezTo>
                <a:cubicBezTo>
                  <a:pt x="9149" y="11448"/>
                  <a:pt x="9090" y="11434"/>
                  <a:pt x="9033" y="11434"/>
                </a:cubicBezTo>
                <a:cubicBezTo>
                  <a:pt x="8947" y="11434"/>
                  <a:pt x="8866" y="11465"/>
                  <a:pt x="8791" y="11532"/>
                </a:cubicBezTo>
                <a:cubicBezTo>
                  <a:pt x="8763" y="11557"/>
                  <a:pt x="8736" y="11569"/>
                  <a:pt x="8708" y="11569"/>
                </a:cubicBezTo>
                <a:cubicBezTo>
                  <a:pt x="8680" y="11569"/>
                  <a:pt x="8652" y="11556"/>
                  <a:pt x="8624" y="11530"/>
                </a:cubicBezTo>
                <a:lnTo>
                  <a:pt x="8555" y="11460"/>
                </a:lnTo>
                <a:cubicBezTo>
                  <a:pt x="8420" y="11325"/>
                  <a:pt x="8420" y="11326"/>
                  <a:pt x="8519" y="11165"/>
                </a:cubicBezTo>
                <a:cubicBezTo>
                  <a:pt x="8590" y="11049"/>
                  <a:pt x="8593" y="10926"/>
                  <a:pt x="8541" y="10801"/>
                </a:cubicBezTo>
                <a:cubicBezTo>
                  <a:pt x="8498" y="10699"/>
                  <a:pt x="8456" y="10599"/>
                  <a:pt x="8418" y="10498"/>
                </a:cubicBezTo>
                <a:cubicBezTo>
                  <a:pt x="8384" y="10414"/>
                  <a:pt x="8223" y="10287"/>
                  <a:pt x="8124" y="10287"/>
                </a:cubicBezTo>
                <a:cubicBezTo>
                  <a:pt x="8121" y="10287"/>
                  <a:pt x="8119" y="10287"/>
                  <a:pt x="8116" y="10287"/>
                </a:cubicBezTo>
                <a:cubicBezTo>
                  <a:pt x="8109" y="10288"/>
                  <a:pt x="8101" y="10288"/>
                  <a:pt x="8094" y="10288"/>
                </a:cubicBezTo>
                <a:cubicBezTo>
                  <a:pt x="8006" y="10288"/>
                  <a:pt x="7978" y="10246"/>
                  <a:pt x="7978" y="10147"/>
                </a:cubicBezTo>
                <a:lnTo>
                  <a:pt x="7978" y="9962"/>
                </a:lnTo>
                <a:cubicBezTo>
                  <a:pt x="7978" y="9891"/>
                  <a:pt x="8009" y="9855"/>
                  <a:pt x="8079" y="9847"/>
                </a:cubicBezTo>
                <a:cubicBezTo>
                  <a:pt x="8261" y="9829"/>
                  <a:pt x="8385" y="9743"/>
                  <a:pt x="8439" y="9563"/>
                </a:cubicBezTo>
                <a:cubicBezTo>
                  <a:pt x="8463" y="9481"/>
                  <a:pt x="8504" y="9403"/>
                  <a:pt x="8539" y="9324"/>
                </a:cubicBezTo>
                <a:cubicBezTo>
                  <a:pt x="8603" y="9183"/>
                  <a:pt x="8590" y="9048"/>
                  <a:pt x="8494" y="8926"/>
                </a:cubicBezTo>
                <a:cubicBezTo>
                  <a:pt x="8416" y="8829"/>
                  <a:pt x="8416" y="8816"/>
                  <a:pt x="8508" y="8724"/>
                </a:cubicBezTo>
                <a:cubicBezTo>
                  <a:pt x="8553" y="8679"/>
                  <a:pt x="8597" y="8632"/>
                  <a:pt x="8645" y="8588"/>
                </a:cubicBezTo>
                <a:cubicBezTo>
                  <a:pt x="8667" y="8570"/>
                  <a:pt x="8692" y="8563"/>
                  <a:pt x="8719" y="8547"/>
                </a:cubicBezTo>
                <a:cubicBezTo>
                  <a:pt x="8742" y="8563"/>
                  <a:pt x="8761" y="8574"/>
                  <a:pt x="8777" y="8588"/>
                </a:cubicBezTo>
                <a:cubicBezTo>
                  <a:pt x="8862" y="8659"/>
                  <a:pt x="8950" y="8693"/>
                  <a:pt x="9042" y="8693"/>
                </a:cubicBezTo>
                <a:cubicBezTo>
                  <a:pt x="9108" y="8693"/>
                  <a:pt x="9177" y="8675"/>
                  <a:pt x="9249" y="8639"/>
                </a:cubicBezTo>
                <a:cubicBezTo>
                  <a:pt x="9351" y="8588"/>
                  <a:pt x="9462" y="8552"/>
                  <a:pt x="9562" y="8499"/>
                </a:cubicBezTo>
                <a:cubicBezTo>
                  <a:pt x="9677" y="8441"/>
                  <a:pt x="9719" y="8335"/>
                  <a:pt x="9725" y="8213"/>
                </a:cubicBezTo>
                <a:cubicBezTo>
                  <a:pt x="9728" y="8134"/>
                  <a:pt x="9763" y="8099"/>
                  <a:pt x="9836" y="8099"/>
                </a:cubicBezTo>
                <a:close/>
                <a:moveTo>
                  <a:pt x="2020" y="10822"/>
                </a:moveTo>
                <a:cubicBezTo>
                  <a:pt x="2426" y="10822"/>
                  <a:pt x="2764" y="11169"/>
                  <a:pt x="2754" y="11588"/>
                </a:cubicBezTo>
                <a:cubicBezTo>
                  <a:pt x="2747" y="11907"/>
                  <a:pt x="2472" y="12287"/>
                  <a:pt x="2072" y="12287"/>
                </a:cubicBezTo>
                <a:cubicBezTo>
                  <a:pt x="2052" y="12287"/>
                  <a:pt x="2032" y="12286"/>
                  <a:pt x="2011" y="12284"/>
                </a:cubicBezTo>
                <a:cubicBezTo>
                  <a:pt x="1989" y="12286"/>
                  <a:pt x="1967" y="12287"/>
                  <a:pt x="1946" y="12287"/>
                </a:cubicBezTo>
                <a:cubicBezTo>
                  <a:pt x="1553" y="12287"/>
                  <a:pt x="1266" y="11908"/>
                  <a:pt x="1273" y="11559"/>
                </a:cubicBezTo>
                <a:cubicBezTo>
                  <a:pt x="1281" y="11141"/>
                  <a:pt x="1607" y="10827"/>
                  <a:pt x="2010" y="10822"/>
                </a:cubicBezTo>
                <a:cubicBezTo>
                  <a:pt x="2013" y="10822"/>
                  <a:pt x="2017" y="10822"/>
                  <a:pt x="2020" y="10822"/>
                </a:cubicBezTo>
                <a:close/>
                <a:moveTo>
                  <a:pt x="5418" y="1158"/>
                </a:moveTo>
                <a:cubicBezTo>
                  <a:pt x="5111" y="1158"/>
                  <a:pt x="4804" y="1161"/>
                  <a:pt x="4497" y="1162"/>
                </a:cubicBezTo>
                <a:cubicBezTo>
                  <a:pt x="4460" y="1162"/>
                  <a:pt x="4418" y="1178"/>
                  <a:pt x="4387" y="1202"/>
                </a:cubicBezTo>
                <a:cubicBezTo>
                  <a:pt x="4313" y="1255"/>
                  <a:pt x="4284" y="1381"/>
                  <a:pt x="4313" y="1472"/>
                </a:cubicBezTo>
                <a:cubicBezTo>
                  <a:pt x="4337" y="1544"/>
                  <a:pt x="4432" y="1602"/>
                  <a:pt x="4531" y="1602"/>
                </a:cubicBezTo>
                <a:lnTo>
                  <a:pt x="5908" y="1602"/>
                </a:lnTo>
                <a:cubicBezTo>
                  <a:pt x="6073" y="1602"/>
                  <a:pt x="6181" y="1711"/>
                  <a:pt x="6181" y="1874"/>
                </a:cubicBezTo>
                <a:lnTo>
                  <a:pt x="6181" y="7117"/>
                </a:lnTo>
                <a:lnTo>
                  <a:pt x="6181" y="7217"/>
                </a:lnTo>
                <a:lnTo>
                  <a:pt x="6076" y="7217"/>
                </a:lnTo>
                <a:cubicBezTo>
                  <a:pt x="5816" y="7217"/>
                  <a:pt x="5556" y="7217"/>
                  <a:pt x="5296" y="7217"/>
                </a:cubicBezTo>
                <a:cubicBezTo>
                  <a:pt x="5035" y="7217"/>
                  <a:pt x="4774" y="7217"/>
                  <a:pt x="4514" y="7219"/>
                </a:cubicBezTo>
                <a:cubicBezTo>
                  <a:pt x="4472" y="7219"/>
                  <a:pt x="4422" y="7236"/>
                  <a:pt x="4387" y="7260"/>
                </a:cubicBezTo>
                <a:cubicBezTo>
                  <a:pt x="4313" y="7314"/>
                  <a:pt x="4285" y="7442"/>
                  <a:pt x="4315" y="7530"/>
                </a:cubicBezTo>
                <a:cubicBezTo>
                  <a:pt x="4340" y="7605"/>
                  <a:pt x="4434" y="7660"/>
                  <a:pt x="4534" y="7660"/>
                </a:cubicBezTo>
                <a:lnTo>
                  <a:pt x="6177" y="7660"/>
                </a:lnTo>
                <a:cubicBezTo>
                  <a:pt x="6179" y="7677"/>
                  <a:pt x="6181" y="7679"/>
                  <a:pt x="6181" y="7683"/>
                </a:cubicBezTo>
                <a:cubicBezTo>
                  <a:pt x="6181" y="9468"/>
                  <a:pt x="6182" y="11255"/>
                  <a:pt x="6181" y="13041"/>
                </a:cubicBezTo>
                <a:cubicBezTo>
                  <a:pt x="6181" y="13072"/>
                  <a:pt x="6169" y="13104"/>
                  <a:pt x="6155" y="13131"/>
                </a:cubicBezTo>
                <a:cubicBezTo>
                  <a:pt x="6094" y="13244"/>
                  <a:pt x="5988" y="13273"/>
                  <a:pt x="5870" y="13274"/>
                </a:cubicBezTo>
                <a:cubicBezTo>
                  <a:pt x="5719" y="13275"/>
                  <a:pt x="5569" y="13275"/>
                  <a:pt x="5419" y="13275"/>
                </a:cubicBezTo>
                <a:cubicBezTo>
                  <a:pt x="5119" y="13275"/>
                  <a:pt x="4819" y="13274"/>
                  <a:pt x="4518" y="13274"/>
                </a:cubicBezTo>
                <a:cubicBezTo>
                  <a:pt x="4378" y="13274"/>
                  <a:pt x="4309" y="13348"/>
                  <a:pt x="4309" y="13493"/>
                </a:cubicBezTo>
                <a:cubicBezTo>
                  <a:pt x="4309" y="13642"/>
                  <a:pt x="4377" y="13716"/>
                  <a:pt x="4517" y="13716"/>
                </a:cubicBezTo>
                <a:cubicBezTo>
                  <a:pt x="4803" y="13716"/>
                  <a:pt x="5089" y="13714"/>
                  <a:pt x="5375" y="13714"/>
                </a:cubicBezTo>
                <a:cubicBezTo>
                  <a:pt x="5565" y="13714"/>
                  <a:pt x="5756" y="13715"/>
                  <a:pt x="5947" y="13717"/>
                </a:cubicBezTo>
                <a:cubicBezTo>
                  <a:pt x="5951" y="13717"/>
                  <a:pt x="5954" y="13717"/>
                  <a:pt x="5957" y="13717"/>
                </a:cubicBezTo>
                <a:cubicBezTo>
                  <a:pt x="6329" y="13717"/>
                  <a:pt x="6642" y="13391"/>
                  <a:pt x="6642" y="13024"/>
                </a:cubicBezTo>
                <a:cubicBezTo>
                  <a:pt x="6641" y="11272"/>
                  <a:pt x="6642" y="9522"/>
                  <a:pt x="6642" y="7771"/>
                </a:cubicBezTo>
                <a:lnTo>
                  <a:pt x="6642" y="7664"/>
                </a:lnTo>
                <a:lnTo>
                  <a:pt x="8248" y="7664"/>
                </a:lnTo>
                <a:cubicBezTo>
                  <a:pt x="8248" y="7865"/>
                  <a:pt x="8245" y="8058"/>
                  <a:pt x="8249" y="8252"/>
                </a:cubicBezTo>
                <a:cubicBezTo>
                  <a:pt x="8252" y="8318"/>
                  <a:pt x="8235" y="8363"/>
                  <a:pt x="8184" y="8404"/>
                </a:cubicBezTo>
                <a:cubicBezTo>
                  <a:pt x="7970" y="8574"/>
                  <a:pt x="7928" y="8914"/>
                  <a:pt x="8085" y="9147"/>
                </a:cubicBezTo>
                <a:cubicBezTo>
                  <a:pt x="8132" y="9214"/>
                  <a:pt x="8054" y="9248"/>
                  <a:pt x="8050" y="9303"/>
                </a:cubicBezTo>
                <a:cubicBezTo>
                  <a:pt x="8044" y="9362"/>
                  <a:pt x="8006" y="9396"/>
                  <a:pt x="7937" y="9410"/>
                </a:cubicBezTo>
                <a:cubicBezTo>
                  <a:pt x="7779" y="9446"/>
                  <a:pt x="7662" y="9542"/>
                  <a:pt x="7588" y="9686"/>
                </a:cubicBezTo>
                <a:cubicBezTo>
                  <a:pt x="7505" y="9843"/>
                  <a:pt x="7525" y="10016"/>
                  <a:pt x="7525" y="10183"/>
                </a:cubicBezTo>
                <a:cubicBezTo>
                  <a:pt x="7526" y="10413"/>
                  <a:pt x="7645" y="10627"/>
                  <a:pt x="7874" y="10696"/>
                </a:cubicBezTo>
                <a:cubicBezTo>
                  <a:pt x="7997" y="10733"/>
                  <a:pt x="8055" y="10797"/>
                  <a:pt x="8086" y="10904"/>
                </a:cubicBezTo>
                <a:cubicBezTo>
                  <a:pt x="8094" y="10931"/>
                  <a:pt x="8094" y="10968"/>
                  <a:pt x="8082" y="10989"/>
                </a:cubicBezTo>
                <a:cubicBezTo>
                  <a:pt x="7963" y="11186"/>
                  <a:pt x="7951" y="11390"/>
                  <a:pt x="8071" y="11583"/>
                </a:cubicBezTo>
                <a:cubicBezTo>
                  <a:pt x="8132" y="11681"/>
                  <a:pt x="8217" y="11766"/>
                  <a:pt x="8299" y="11848"/>
                </a:cubicBezTo>
                <a:cubicBezTo>
                  <a:pt x="8419" y="11966"/>
                  <a:pt x="8558" y="12029"/>
                  <a:pt x="8703" y="12029"/>
                </a:cubicBezTo>
                <a:cubicBezTo>
                  <a:pt x="8779" y="12029"/>
                  <a:pt x="8857" y="12012"/>
                  <a:pt x="8935" y="11977"/>
                </a:cubicBezTo>
                <a:cubicBezTo>
                  <a:pt x="8990" y="11952"/>
                  <a:pt x="9037" y="11940"/>
                  <a:pt x="9082" y="11940"/>
                </a:cubicBezTo>
                <a:cubicBezTo>
                  <a:pt x="9134" y="11940"/>
                  <a:pt x="9183" y="11956"/>
                  <a:pt x="9235" y="11985"/>
                </a:cubicBezTo>
                <a:cubicBezTo>
                  <a:pt x="9258" y="11998"/>
                  <a:pt x="9282" y="12025"/>
                  <a:pt x="9288" y="12047"/>
                </a:cubicBezTo>
                <a:cubicBezTo>
                  <a:pt x="9323" y="12212"/>
                  <a:pt x="9412" y="12340"/>
                  <a:pt x="9561" y="12417"/>
                </a:cubicBezTo>
                <a:cubicBezTo>
                  <a:pt x="9636" y="12456"/>
                  <a:pt x="9730" y="12472"/>
                  <a:pt x="9817" y="12478"/>
                </a:cubicBezTo>
                <a:cubicBezTo>
                  <a:pt x="9889" y="12482"/>
                  <a:pt x="9963" y="12488"/>
                  <a:pt x="10036" y="12488"/>
                </a:cubicBezTo>
                <a:cubicBezTo>
                  <a:pt x="10099" y="12488"/>
                  <a:pt x="10161" y="12484"/>
                  <a:pt x="10220" y="12470"/>
                </a:cubicBezTo>
                <a:cubicBezTo>
                  <a:pt x="10428" y="12422"/>
                  <a:pt x="10561" y="12274"/>
                  <a:pt x="10610" y="12063"/>
                </a:cubicBezTo>
                <a:cubicBezTo>
                  <a:pt x="10623" y="12008"/>
                  <a:pt x="10652" y="11987"/>
                  <a:pt x="10695" y="11971"/>
                </a:cubicBezTo>
                <a:cubicBezTo>
                  <a:pt x="10721" y="11963"/>
                  <a:pt x="10746" y="11958"/>
                  <a:pt x="10768" y="11944"/>
                </a:cubicBezTo>
                <a:cubicBezTo>
                  <a:pt x="10790" y="11930"/>
                  <a:pt x="10810" y="11924"/>
                  <a:pt x="10829" y="11924"/>
                </a:cubicBezTo>
                <a:cubicBezTo>
                  <a:pt x="10855" y="11924"/>
                  <a:pt x="10880" y="11935"/>
                  <a:pt x="10909" y="11954"/>
                </a:cubicBezTo>
                <a:cubicBezTo>
                  <a:pt x="10991" y="12007"/>
                  <a:pt x="11081" y="12027"/>
                  <a:pt x="11174" y="12027"/>
                </a:cubicBezTo>
                <a:cubicBezTo>
                  <a:pt x="11223" y="12027"/>
                  <a:pt x="11272" y="12021"/>
                  <a:pt x="11322" y="12012"/>
                </a:cubicBezTo>
                <a:cubicBezTo>
                  <a:pt x="11515" y="11975"/>
                  <a:pt x="11636" y="11830"/>
                  <a:pt x="11756" y="11695"/>
                </a:cubicBezTo>
                <a:cubicBezTo>
                  <a:pt x="11799" y="11647"/>
                  <a:pt x="11836" y="11633"/>
                  <a:pt x="11895" y="11633"/>
                </a:cubicBezTo>
                <a:cubicBezTo>
                  <a:pt x="12279" y="11634"/>
                  <a:pt x="12662" y="11634"/>
                  <a:pt x="13046" y="11634"/>
                </a:cubicBezTo>
                <a:cubicBezTo>
                  <a:pt x="13429" y="11634"/>
                  <a:pt x="13814" y="11634"/>
                  <a:pt x="14198" y="11636"/>
                </a:cubicBezTo>
                <a:cubicBezTo>
                  <a:pt x="14443" y="11636"/>
                  <a:pt x="14742" y="11456"/>
                  <a:pt x="14834" y="11190"/>
                </a:cubicBezTo>
                <a:cubicBezTo>
                  <a:pt x="14861" y="11109"/>
                  <a:pt x="14879" y="11027"/>
                  <a:pt x="14904" y="10947"/>
                </a:cubicBezTo>
                <a:lnTo>
                  <a:pt x="14904" y="10487"/>
                </a:lnTo>
                <a:cubicBezTo>
                  <a:pt x="14899" y="10484"/>
                  <a:pt x="14892" y="10483"/>
                  <a:pt x="14892" y="10478"/>
                </a:cubicBezTo>
                <a:cubicBezTo>
                  <a:pt x="14869" y="10343"/>
                  <a:pt x="14771" y="10294"/>
                  <a:pt x="14663" y="10294"/>
                </a:cubicBezTo>
                <a:cubicBezTo>
                  <a:pt x="14656" y="10294"/>
                  <a:pt x="14649" y="10294"/>
                  <a:pt x="14641" y="10295"/>
                </a:cubicBezTo>
                <a:cubicBezTo>
                  <a:pt x="14529" y="10302"/>
                  <a:pt x="14446" y="10406"/>
                  <a:pt x="14446" y="10532"/>
                </a:cubicBezTo>
                <a:cubicBezTo>
                  <a:pt x="14446" y="10633"/>
                  <a:pt x="14443" y="10732"/>
                  <a:pt x="14446" y="10832"/>
                </a:cubicBezTo>
                <a:cubicBezTo>
                  <a:pt x="14454" y="11050"/>
                  <a:pt x="14321" y="11197"/>
                  <a:pt x="14080" y="11197"/>
                </a:cubicBezTo>
                <a:cubicBezTo>
                  <a:pt x="13406" y="11194"/>
                  <a:pt x="12733" y="11194"/>
                  <a:pt x="12059" y="11194"/>
                </a:cubicBezTo>
                <a:cubicBezTo>
                  <a:pt x="11918" y="11194"/>
                  <a:pt x="11918" y="11194"/>
                  <a:pt x="11863" y="11060"/>
                </a:cubicBezTo>
                <a:cubicBezTo>
                  <a:pt x="11854" y="11039"/>
                  <a:pt x="11837" y="11022"/>
                  <a:pt x="11826" y="11002"/>
                </a:cubicBezTo>
                <a:cubicBezTo>
                  <a:pt x="11786" y="10940"/>
                  <a:pt x="11863" y="10753"/>
                  <a:pt x="11935" y="10735"/>
                </a:cubicBezTo>
                <a:cubicBezTo>
                  <a:pt x="12051" y="10706"/>
                  <a:pt x="12154" y="10657"/>
                  <a:pt x="12232" y="10569"/>
                </a:cubicBezTo>
                <a:cubicBezTo>
                  <a:pt x="12419" y="10360"/>
                  <a:pt x="12402" y="10102"/>
                  <a:pt x="12369" y="9856"/>
                </a:cubicBezTo>
                <a:cubicBezTo>
                  <a:pt x="12337" y="9615"/>
                  <a:pt x="12179" y="9464"/>
                  <a:pt x="11939" y="9402"/>
                </a:cubicBezTo>
                <a:cubicBezTo>
                  <a:pt x="11857" y="9381"/>
                  <a:pt x="11790" y="9202"/>
                  <a:pt x="11833" y="9132"/>
                </a:cubicBezTo>
                <a:cubicBezTo>
                  <a:pt x="11973" y="8892"/>
                  <a:pt x="11938" y="8602"/>
                  <a:pt x="11735" y="8420"/>
                </a:cubicBezTo>
                <a:cubicBezTo>
                  <a:pt x="11687" y="8378"/>
                  <a:pt x="11640" y="8332"/>
                  <a:pt x="11599" y="8283"/>
                </a:cubicBezTo>
                <a:cubicBezTo>
                  <a:pt x="11503" y="8169"/>
                  <a:pt x="11346" y="8105"/>
                  <a:pt x="11187" y="8105"/>
                </a:cubicBezTo>
                <a:cubicBezTo>
                  <a:pt x="11082" y="8105"/>
                  <a:pt x="10976" y="8133"/>
                  <a:pt x="10886" y="8192"/>
                </a:cubicBezTo>
                <a:cubicBezTo>
                  <a:pt x="10871" y="8202"/>
                  <a:pt x="10850" y="8209"/>
                  <a:pt x="10829" y="8209"/>
                </a:cubicBezTo>
                <a:cubicBezTo>
                  <a:pt x="10821" y="8209"/>
                  <a:pt x="10813" y="8207"/>
                  <a:pt x="10806" y="8205"/>
                </a:cubicBezTo>
                <a:cubicBezTo>
                  <a:pt x="10753" y="8188"/>
                  <a:pt x="10702" y="8164"/>
                  <a:pt x="10654" y="8137"/>
                </a:cubicBezTo>
                <a:cubicBezTo>
                  <a:pt x="10637" y="8127"/>
                  <a:pt x="10619" y="8100"/>
                  <a:pt x="10616" y="8079"/>
                </a:cubicBezTo>
                <a:cubicBezTo>
                  <a:pt x="10581" y="7884"/>
                  <a:pt x="10414" y="7697"/>
                  <a:pt x="10220" y="7663"/>
                </a:cubicBezTo>
                <a:cubicBezTo>
                  <a:pt x="10098" y="7642"/>
                  <a:pt x="9971" y="7650"/>
                  <a:pt x="9845" y="7642"/>
                </a:cubicBezTo>
                <a:cubicBezTo>
                  <a:pt x="9834" y="7641"/>
                  <a:pt x="9822" y="7641"/>
                  <a:pt x="9811" y="7641"/>
                </a:cubicBezTo>
                <a:cubicBezTo>
                  <a:pt x="9541" y="7641"/>
                  <a:pt x="9293" y="7878"/>
                  <a:pt x="9282" y="8124"/>
                </a:cubicBezTo>
                <a:cubicBezTo>
                  <a:pt x="9223" y="8151"/>
                  <a:pt x="9166" y="8181"/>
                  <a:pt x="9108" y="8202"/>
                </a:cubicBezTo>
                <a:cubicBezTo>
                  <a:pt x="9097" y="8206"/>
                  <a:pt x="9085" y="8208"/>
                  <a:pt x="9073" y="8208"/>
                </a:cubicBezTo>
                <a:cubicBezTo>
                  <a:pt x="9058" y="8208"/>
                  <a:pt x="9043" y="8205"/>
                  <a:pt x="9030" y="8201"/>
                </a:cubicBezTo>
                <a:cubicBezTo>
                  <a:pt x="8927" y="8162"/>
                  <a:pt x="8825" y="8117"/>
                  <a:pt x="8709" y="8071"/>
                </a:cubicBezTo>
                <a:cubicBezTo>
                  <a:pt x="8709" y="8071"/>
                  <a:pt x="8709" y="8071"/>
                  <a:pt x="8709" y="8071"/>
                </a:cubicBezTo>
                <a:cubicBezTo>
                  <a:pt x="8709" y="8071"/>
                  <a:pt x="8708" y="8052"/>
                  <a:pt x="8708" y="8035"/>
                </a:cubicBezTo>
                <a:lnTo>
                  <a:pt x="8708" y="4000"/>
                </a:lnTo>
                <a:cubicBezTo>
                  <a:pt x="8708" y="3850"/>
                  <a:pt x="8835" y="3702"/>
                  <a:pt x="9013" y="3702"/>
                </a:cubicBezTo>
                <a:cubicBezTo>
                  <a:pt x="9472" y="3703"/>
                  <a:pt x="9931" y="3704"/>
                  <a:pt x="10390" y="3704"/>
                </a:cubicBezTo>
                <a:cubicBezTo>
                  <a:pt x="11002" y="3704"/>
                  <a:pt x="11614" y="3703"/>
                  <a:pt x="12225" y="3703"/>
                </a:cubicBezTo>
                <a:lnTo>
                  <a:pt x="12327" y="3703"/>
                </a:lnTo>
                <a:lnTo>
                  <a:pt x="12327" y="3808"/>
                </a:lnTo>
                <a:cubicBezTo>
                  <a:pt x="12327" y="4241"/>
                  <a:pt x="12322" y="4672"/>
                  <a:pt x="12328" y="5107"/>
                </a:cubicBezTo>
                <a:cubicBezTo>
                  <a:pt x="12329" y="5314"/>
                  <a:pt x="12417" y="5496"/>
                  <a:pt x="12574" y="5633"/>
                </a:cubicBezTo>
                <a:cubicBezTo>
                  <a:pt x="12728" y="5767"/>
                  <a:pt x="12913" y="5822"/>
                  <a:pt x="13118" y="5822"/>
                </a:cubicBezTo>
                <a:cubicBezTo>
                  <a:pt x="13121" y="5822"/>
                  <a:pt x="13123" y="5822"/>
                  <a:pt x="13126" y="5822"/>
                </a:cubicBezTo>
                <a:cubicBezTo>
                  <a:pt x="13261" y="5822"/>
                  <a:pt x="13397" y="5822"/>
                  <a:pt x="13532" y="5822"/>
                </a:cubicBezTo>
                <a:cubicBezTo>
                  <a:pt x="13802" y="5822"/>
                  <a:pt x="14072" y="5822"/>
                  <a:pt x="14344" y="5822"/>
                </a:cubicBezTo>
                <a:lnTo>
                  <a:pt x="14446" y="5822"/>
                </a:lnTo>
                <a:lnTo>
                  <a:pt x="14446" y="5934"/>
                </a:lnTo>
                <a:lnTo>
                  <a:pt x="14446" y="9499"/>
                </a:lnTo>
                <a:cubicBezTo>
                  <a:pt x="14446" y="9631"/>
                  <a:pt x="14538" y="9722"/>
                  <a:pt x="14670" y="9723"/>
                </a:cubicBezTo>
                <a:cubicBezTo>
                  <a:pt x="14672" y="9723"/>
                  <a:pt x="14674" y="9723"/>
                  <a:pt x="14676" y="9723"/>
                </a:cubicBezTo>
                <a:cubicBezTo>
                  <a:pt x="14799" y="9723"/>
                  <a:pt x="14861" y="9649"/>
                  <a:pt x="14906" y="9546"/>
                </a:cubicBezTo>
                <a:lnTo>
                  <a:pt x="14906" y="5733"/>
                </a:lnTo>
                <a:cubicBezTo>
                  <a:pt x="14902" y="5722"/>
                  <a:pt x="14890" y="5711"/>
                  <a:pt x="14889" y="5698"/>
                </a:cubicBezTo>
                <a:cubicBezTo>
                  <a:pt x="14875" y="5538"/>
                  <a:pt x="14804" y="5401"/>
                  <a:pt x="14694" y="5290"/>
                </a:cubicBezTo>
                <a:cubicBezTo>
                  <a:pt x="14082" y="4674"/>
                  <a:pt x="13468" y="4061"/>
                  <a:pt x="12853" y="3447"/>
                </a:cubicBezTo>
                <a:cubicBezTo>
                  <a:pt x="12720" y="3314"/>
                  <a:pt x="12554" y="3246"/>
                  <a:pt x="12370" y="3243"/>
                </a:cubicBezTo>
                <a:cubicBezTo>
                  <a:pt x="11801" y="3242"/>
                  <a:pt x="11232" y="3241"/>
                  <a:pt x="10662" y="3241"/>
                </a:cubicBezTo>
                <a:cubicBezTo>
                  <a:pt x="10093" y="3241"/>
                  <a:pt x="9523" y="3242"/>
                  <a:pt x="8954" y="3243"/>
                </a:cubicBezTo>
                <a:cubicBezTo>
                  <a:pt x="8757" y="3243"/>
                  <a:pt x="8586" y="3331"/>
                  <a:pt x="8454" y="3470"/>
                </a:cubicBezTo>
                <a:cubicBezTo>
                  <a:pt x="8309" y="3624"/>
                  <a:pt x="8245" y="3819"/>
                  <a:pt x="8245" y="4033"/>
                </a:cubicBezTo>
                <a:lnTo>
                  <a:pt x="8245" y="7104"/>
                </a:lnTo>
                <a:lnTo>
                  <a:pt x="8245" y="7210"/>
                </a:lnTo>
                <a:lnTo>
                  <a:pt x="6639" y="7210"/>
                </a:lnTo>
                <a:lnTo>
                  <a:pt x="6639" y="7101"/>
                </a:lnTo>
                <a:lnTo>
                  <a:pt x="6639" y="1937"/>
                </a:lnTo>
                <a:cubicBezTo>
                  <a:pt x="6639" y="1855"/>
                  <a:pt x="6636" y="1772"/>
                  <a:pt x="6619" y="1694"/>
                </a:cubicBezTo>
                <a:cubicBezTo>
                  <a:pt x="6556" y="1408"/>
                  <a:pt x="6314" y="1171"/>
                  <a:pt x="6024" y="1164"/>
                </a:cubicBezTo>
                <a:cubicBezTo>
                  <a:pt x="5822" y="1160"/>
                  <a:pt x="5620" y="1158"/>
                  <a:pt x="5418" y="1158"/>
                </a:cubicBezTo>
                <a:close/>
                <a:moveTo>
                  <a:pt x="2034" y="12723"/>
                </a:moveTo>
                <a:cubicBezTo>
                  <a:pt x="2173" y="12723"/>
                  <a:pt x="2313" y="12724"/>
                  <a:pt x="2453" y="12727"/>
                </a:cubicBezTo>
                <a:cubicBezTo>
                  <a:pt x="2719" y="12732"/>
                  <a:pt x="2962" y="12811"/>
                  <a:pt x="3169" y="12988"/>
                </a:cubicBezTo>
                <a:cubicBezTo>
                  <a:pt x="3411" y="13195"/>
                  <a:pt x="3555" y="13451"/>
                  <a:pt x="3566" y="13774"/>
                </a:cubicBezTo>
                <a:cubicBezTo>
                  <a:pt x="3572" y="13911"/>
                  <a:pt x="3580" y="14048"/>
                  <a:pt x="3583" y="14185"/>
                </a:cubicBezTo>
                <a:cubicBezTo>
                  <a:pt x="3583" y="14233"/>
                  <a:pt x="3580" y="14290"/>
                  <a:pt x="3556" y="14328"/>
                </a:cubicBezTo>
                <a:cubicBezTo>
                  <a:pt x="3534" y="14368"/>
                  <a:pt x="3484" y="14413"/>
                  <a:pt x="3442" y="14417"/>
                </a:cubicBezTo>
                <a:cubicBezTo>
                  <a:pt x="3388" y="14421"/>
                  <a:pt x="3333" y="14423"/>
                  <a:pt x="3278" y="14423"/>
                </a:cubicBezTo>
                <a:cubicBezTo>
                  <a:pt x="3199" y="14423"/>
                  <a:pt x="3118" y="14420"/>
                  <a:pt x="3034" y="14420"/>
                </a:cubicBezTo>
                <a:cubicBezTo>
                  <a:pt x="3034" y="14284"/>
                  <a:pt x="3039" y="14163"/>
                  <a:pt x="3033" y="14038"/>
                </a:cubicBezTo>
                <a:cubicBezTo>
                  <a:pt x="3029" y="13980"/>
                  <a:pt x="3019" y="13916"/>
                  <a:pt x="2992" y="13864"/>
                </a:cubicBezTo>
                <a:cubicBezTo>
                  <a:pt x="2959" y="13798"/>
                  <a:pt x="2877" y="13760"/>
                  <a:pt x="2798" y="13760"/>
                </a:cubicBezTo>
                <a:cubicBezTo>
                  <a:pt x="2772" y="13760"/>
                  <a:pt x="2747" y="13764"/>
                  <a:pt x="2723" y="13772"/>
                </a:cubicBezTo>
                <a:cubicBezTo>
                  <a:pt x="2630" y="13802"/>
                  <a:pt x="2576" y="13875"/>
                  <a:pt x="2576" y="13984"/>
                </a:cubicBezTo>
                <a:lnTo>
                  <a:pt x="2576" y="14413"/>
                </a:lnTo>
                <a:lnTo>
                  <a:pt x="1447" y="14413"/>
                </a:lnTo>
                <a:lnTo>
                  <a:pt x="1447" y="13979"/>
                </a:lnTo>
                <a:cubicBezTo>
                  <a:pt x="1447" y="13839"/>
                  <a:pt x="1376" y="13766"/>
                  <a:pt x="1237" y="13766"/>
                </a:cubicBezTo>
                <a:cubicBezTo>
                  <a:pt x="1086" y="13766"/>
                  <a:pt x="1004" y="13840"/>
                  <a:pt x="1004" y="13984"/>
                </a:cubicBezTo>
                <a:lnTo>
                  <a:pt x="1004" y="14419"/>
                </a:lnTo>
                <a:cubicBezTo>
                  <a:pt x="922" y="14419"/>
                  <a:pt x="841" y="14422"/>
                  <a:pt x="761" y="14422"/>
                </a:cubicBezTo>
                <a:cubicBezTo>
                  <a:pt x="700" y="14422"/>
                  <a:pt x="640" y="14420"/>
                  <a:pt x="581" y="14413"/>
                </a:cubicBezTo>
                <a:cubicBezTo>
                  <a:pt x="513" y="14406"/>
                  <a:pt x="454" y="14352"/>
                  <a:pt x="457" y="14260"/>
                </a:cubicBezTo>
                <a:cubicBezTo>
                  <a:pt x="461" y="14090"/>
                  <a:pt x="449" y="13918"/>
                  <a:pt x="461" y="13748"/>
                </a:cubicBezTo>
                <a:cubicBezTo>
                  <a:pt x="479" y="13513"/>
                  <a:pt x="564" y="13301"/>
                  <a:pt x="722" y="13123"/>
                </a:cubicBezTo>
                <a:cubicBezTo>
                  <a:pt x="889" y="12935"/>
                  <a:pt x="1090" y="12806"/>
                  <a:pt x="1338" y="12755"/>
                </a:cubicBezTo>
                <a:cubicBezTo>
                  <a:pt x="1409" y="12741"/>
                  <a:pt x="1481" y="12727"/>
                  <a:pt x="1552" y="12727"/>
                </a:cubicBezTo>
                <a:cubicBezTo>
                  <a:pt x="1713" y="12724"/>
                  <a:pt x="1873" y="12723"/>
                  <a:pt x="2034" y="12723"/>
                </a:cubicBezTo>
                <a:close/>
                <a:moveTo>
                  <a:pt x="2016" y="10370"/>
                </a:moveTo>
                <a:cubicBezTo>
                  <a:pt x="1745" y="10370"/>
                  <a:pt x="1475" y="10459"/>
                  <a:pt x="1257" y="10634"/>
                </a:cubicBezTo>
                <a:cubicBezTo>
                  <a:pt x="974" y="10862"/>
                  <a:pt x="827" y="11173"/>
                  <a:pt x="820" y="11534"/>
                </a:cubicBezTo>
                <a:cubicBezTo>
                  <a:pt x="813" y="11831"/>
                  <a:pt x="898" y="12110"/>
                  <a:pt x="1100" y="12333"/>
                </a:cubicBezTo>
                <a:cubicBezTo>
                  <a:pt x="997" y="12381"/>
                  <a:pt x="904" y="12422"/>
                  <a:pt x="813" y="12470"/>
                </a:cubicBezTo>
                <a:cubicBezTo>
                  <a:pt x="464" y="12661"/>
                  <a:pt x="219" y="12946"/>
                  <a:pt x="92" y="13324"/>
                </a:cubicBezTo>
                <a:cubicBezTo>
                  <a:pt x="53" y="13440"/>
                  <a:pt x="31" y="13560"/>
                  <a:pt x="4" y="13677"/>
                </a:cubicBezTo>
                <a:lnTo>
                  <a:pt x="4" y="14366"/>
                </a:lnTo>
                <a:cubicBezTo>
                  <a:pt x="5" y="14369"/>
                  <a:pt x="14" y="14373"/>
                  <a:pt x="14" y="14376"/>
                </a:cubicBezTo>
                <a:cubicBezTo>
                  <a:pt x="47" y="14657"/>
                  <a:pt x="327" y="14880"/>
                  <a:pt x="622" y="14880"/>
                </a:cubicBezTo>
                <a:cubicBezTo>
                  <a:pt x="624" y="14880"/>
                  <a:pt x="626" y="14880"/>
                  <a:pt x="628" y="14880"/>
                </a:cubicBezTo>
                <a:cubicBezTo>
                  <a:pt x="1019" y="14878"/>
                  <a:pt x="1409" y="14878"/>
                  <a:pt x="1800" y="14878"/>
                </a:cubicBezTo>
                <a:cubicBezTo>
                  <a:pt x="2321" y="14878"/>
                  <a:pt x="2842" y="14878"/>
                  <a:pt x="3364" y="14878"/>
                </a:cubicBezTo>
                <a:cubicBezTo>
                  <a:pt x="3423" y="14878"/>
                  <a:pt x="3486" y="14870"/>
                  <a:pt x="3545" y="14861"/>
                </a:cubicBezTo>
                <a:cubicBezTo>
                  <a:pt x="3811" y="14820"/>
                  <a:pt x="3998" y="14611"/>
                  <a:pt x="4022" y="14369"/>
                </a:cubicBezTo>
                <a:cubicBezTo>
                  <a:pt x="4044" y="14114"/>
                  <a:pt x="4036" y="13853"/>
                  <a:pt x="4008" y="13598"/>
                </a:cubicBezTo>
                <a:cubicBezTo>
                  <a:pt x="3958" y="13145"/>
                  <a:pt x="3713" y="12800"/>
                  <a:pt x="3344" y="12545"/>
                </a:cubicBezTo>
                <a:cubicBezTo>
                  <a:pt x="3218" y="12459"/>
                  <a:pt x="3075" y="12400"/>
                  <a:pt x="2941" y="12329"/>
                </a:cubicBezTo>
                <a:cubicBezTo>
                  <a:pt x="3346" y="11823"/>
                  <a:pt x="3266" y="11176"/>
                  <a:pt x="2920" y="10777"/>
                </a:cubicBezTo>
                <a:cubicBezTo>
                  <a:pt x="2681" y="10504"/>
                  <a:pt x="2348" y="10370"/>
                  <a:pt x="2016" y="103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44"/>
          <p:cNvSpPr/>
          <p:nvPr/>
        </p:nvSpPr>
        <p:spPr>
          <a:xfrm>
            <a:off x="4264648" y="2681259"/>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44"/>
          <p:cNvSpPr/>
          <p:nvPr/>
        </p:nvSpPr>
        <p:spPr>
          <a:xfrm>
            <a:off x="6887575" y="1567638"/>
            <a:ext cx="614700" cy="6147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44"/>
          <p:cNvSpPr/>
          <p:nvPr/>
        </p:nvSpPr>
        <p:spPr>
          <a:xfrm>
            <a:off x="6961647" y="1641741"/>
            <a:ext cx="466556" cy="466494"/>
          </a:xfrm>
          <a:custGeom>
            <a:rect b="b" l="l" r="r" t="t"/>
            <a:pathLst>
              <a:path extrusionOk="0" h="14898" w="14900">
                <a:moveTo>
                  <a:pt x="8425" y="1205"/>
                </a:moveTo>
                <a:lnTo>
                  <a:pt x="8425" y="3280"/>
                </a:lnTo>
                <a:lnTo>
                  <a:pt x="4438" y="3280"/>
                </a:lnTo>
                <a:cubicBezTo>
                  <a:pt x="4438" y="3029"/>
                  <a:pt x="4434" y="2782"/>
                  <a:pt x="4440" y="2538"/>
                </a:cubicBezTo>
                <a:cubicBezTo>
                  <a:pt x="4442" y="2369"/>
                  <a:pt x="4406" y="2216"/>
                  <a:pt x="4297" y="2085"/>
                </a:cubicBezTo>
                <a:cubicBezTo>
                  <a:pt x="4208" y="1979"/>
                  <a:pt x="4099" y="1908"/>
                  <a:pt x="3960" y="1890"/>
                </a:cubicBezTo>
                <a:cubicBezTo>
                  <a:pt x="3875" y="1880"/>
                  <a:pt x="3790" y="1880"/>
                  <a:pt x="3698" y="1874"/>
                </a:cubicBezTo>
                <a:cubicBezTo>
                  <a:pt x="3700" y="1660"/>
                  <a:pt x="3700" y="1435"/>
                  <a:pt x="3700" y="1205"/>
                </a:cubicBezTo>
                <a:close/>
                <a:moveTo>
                  <a:pt x="9170" y="938"/>
                </a:moveTo>
                <a:cubicBezTo>
                  <a:pt x="9239" y="938"/>
                  <a:pt x="9308" y="938"/>
                  <a:pt x="9377" y="940"/>
                </a:cubicBezTo>
                <a:cubicBezTo>
                  <a:pt x="9393" y="940"/>
                  <a:pt x="9413" y="964"/>
                  <a:pt x="9421" y="983"/>
                </a:cubicBezTo>
                <a:cubicBezTo>
                  <a:pt x="9428" y="1000"/>
                  <a:pt x="9423" y="1024"/>
                  <a:pt x="9423" y="1045"/>
                </a:cubicBezTo>
                <a:cubicBezTo>
                  <a:pt x="9423" y="1844"/>
                  <a:pt x="9421" y="2645"/>
                  <a:pt x="9425" y="3444"/>
                </a:cubicBezTo>
                <a:cubicBezTo>
                  <a:pt x="9425" y="3525"/>
                  <a:pt x="9402" y="3552"/>
                  <a:pt x="9331" y="3552"/>
                </a:cubicBezTo>
                <a:cubicBezTo>
                  <a:pt x="9326" y="3552"/>
                  <a:pt x="9321" y="3552"/>
                  <a:pt x="9315" y="3552"/>
                </a:cubicBezTo>
                <a:cubicBezTo>
                  <a:pt x="9262" y="3549"/>
                  <a:pt x="9209" y="3548"/>
                  <a:pt x="9156" y="3548"/>
                </a:cubicBezTo>
                <a:cubicBezTo>
                  <a:pt x="9070" y="3548"/>
                  <a:pt x="8984" y="3551"/>
                  <a:pt x="8895" y="3551"/>
                </a:cubicBezTo>
                <a:lnTo>
                  <a:pt x="8895" y="939"/>
                </a:lnTo>
                <a:cubicBezTo>
                  <a:pt x="8986" y="939"/>
                  <a:pt x="9078" y="938"/>
                  <a:pt x="9170" y="938"/>
                </a:cubicBezTo>
                <a:close/>
                <a:moveTo>
                  <a:pt x="11522" y="721"/>
                </a:moveTo>
                <a:cubicBezTo>
                  <a:pt x="11741" y="721"/>
                  <a:pt x="11960" y="722"/>
                  <a:pt x="12179" y="722"/>
                </a:cubicBezTo>
                <a:lnTo>
                  <a:pt x="13317" y="722"/>
                </a:lnTo>
                <a:cubicBezTo>
                  <a:pt x="13422" y="722"/>
                  <a:pt x="13504" y="785"/>
                  <a:pt x="13504" y="862"/>
                </a:cubicBezTo>
                <a:cubicBezTo>
                  <a:pt x="13504" y="940"/>
                  <a:pt x="13422" y="1004"/>
                  <a:pt x="13317" y="1004"/>
                </a:cubicBezTo>
                <a:cubicBezTo>
                  <a:pt x="13080" y="1004"/>
                  <a:pt x="12843" y="1006"/>
                  <a:pt x="12605" y="1006"/>
                </a:cubicBezTo>
                <a:cubicBezTo>
                  <a:pt x="12457" y="1006"/>
                  <a:pt x="12309" y="1005"/>
                  <a:pt x="12160" y="1003"/>
                </a:cubicBezTo>
                <a:cubicBezTo>
                  <a:pt x="12159" y="1003"/>
                  <a:pt x="12157" y="1003"/>
                  <a:pt x="12156" y="1003"/>
                </a:cubicBezTo>
                <a:cubicBezTo>
                  <a:pt x="12020" y="1003"/>
                  <a:pt x="11913" y="1127"/>
                  <a:pt x="11915" y="1222"/>
                </a:cubicBezTo>
                <a:cubicBezTo>
                  <a:pt x="11917" y="1365"/>
                  <a:pt x="12014" y="1464"/>
                  <a:pt x="12163" y="1464"/>
                </a:cubicBezTo>
                <a:lnTo>
                  <a:pt x="13912" y="1464"/>
                </a:lnTo>
                <a:cubicBezTo>
                  <a:pt x="13918" y="1464"/>
                  <a:pt x="13924" y="1464"/>
                  <a:pt x="13931" y="1464"/>
                </a:cubicBezTo>
                <a:cubicBezTo>
                  <a:pt x="13954" y="1464"/>
                  <a:pt x="13977" y="1465"/>
                  <a:pt x="13998" y="1472"/>
                </a:cubicBezTo>
                <a:cubicBezTo>
                  <a:pt x="14067" y="1499"/>
                  <a:pt x="14110" y="1557"/>
                  <a:pt x="14084" y="1622"/>
                </a:cubicBezTo>
                <a:cubicBezTo>
                  <a:pt x="14063" y="1675"/>
                  <a:pt x="14002" y="1710"/>
                  <a:pt x="13954" y="1745"/>
                </a:cubicBezTo>
                <a:cubicBezTo>
                  <a:pt x="13948" y="1749"/>
                  <a:pt x="13941" y="1750"/>
                  <a:pt x="13932" y="1750"/>
                </a:cubicBezTo>
                <a:cubicBezTo>
                  <a:pt x="13917" y="1750"/>
                  <a:pt x="13899" y="1747"/>
                  <a:pt x="13885" y="1747"/>
                </a:cubicBezTo>
                <a:lnTo>
                  <a:pt x="12145" y="1747"/>
                </a:lnTo>
                <a:cubicBezTo>
                  <a:pt x="12017" y="1747"/>
                  <a:pt x="11917" y="1846"/>
                  <a:pt x="11917" y="1969"/>
                </a:cubicBezTo>
                <a:cubicBezTo>
                  <a:pt x="11917" y="2106"/>
                  <a:pt x="12002" y="2188"/>
                  <a:pt x="12142" y="2188"/>
                </a:cubicBezTo>
                <a:lnTo>
                  <a:pt x="14200" y="2188"/>
                </a:lnTo>
                <a:cubicBezTo>
                  <a:pt x="14243" y="2188"/>
                  <a:pt x="14285" y="2201"/>
                  <a:pt x="14329" y="2205"/>
                </a:cubicBezTo>
                <a:cubicBezTo>
                  <a:pt x="14407" y="2214"/>
                  <a:pt x="14441" y="2266"/>
                  <a:pt x="14444" y="2335"/>
                </a:cubicBezTo>
                <a:cubicBezTo>
                  <a:pt x="14442" y="2405"/>
                  <a:pt x="14407" y="2454"/>
                  <a:pt x="14339" y="2474"/>
                </a:cubicBezTo>
                <a:cubicBezTo>
                  <a:pt x="14304" y="2484"/>
                  <a:pt x="14265" y="2491"/>
                  <a:pt x="14230" y="2491"/>
                </a:cubicBezTo>
                <a:cubicBezTo>
                  <a:pt x="13998" y="2491"/>
                  <a:pt x="13767" y="2492"/>
                  <a:pt x="13535" y="2492"/>
                </a:cubicBezTo>
                <a:cubicBezTo>
                  <a:pt x="13071" y="2492"/>
                  <a:pt x="12608" y="2491"/>
                  <a:pt x="12145" y="2491"/>
                </a:cubicBezTo>
                <a:cubicBezTo>
                  <a:pt x="12012" y="2491"/>
                  <a:pt x="11917" y="2583"/>
                  <a:pt x="11917" y="2710"/>
                </a:cubicBezTo>
                <a:cubicBezTo>
                  <a:pt x="11917" y="2839"/>
                  <a:pt x="12010" y="2934"/>
                  <a:pt x="12143" y="2934"/>
                </a:cubicBezTo>
                <a:cubicBezTo>
                  <a:pt x="12451" y="2934"/>
                  <a:pt x="12759" y="2933"/>
                  <a:pt x="13067" y="2933"/>
                </a:cubicBezTo>
                <a:cubicBezTo>
                  <a:pt x="13298" y="2933"/>
                  <a:pt x="13528" y="2933"/>
                  <a:pt x="13759" y="2935"/>
                </a:cubicBezTo>
                <a:cubicBezTo>
                  <a:pt x="13815" y="2935"/>
                  <a:pt x="13879" y="2959"/>
                  <a:pt x="13924" y="2995"/>
                </a:cubicBezTo>
                <a:cubicBezTo>
                  <a:pt x="13957" y="3023"/>
                  <a:pt x="13982" y="3077"/>
                  <a:pt x="13948" y="3135"/>
                </a:cubicBezTo>
                <a:cubicBezTo>
                  <a:pt x="13919" y="3186"/>
                  <a:pt x="13884" y="3214"/>
                  <a:pt x="13830" y="3214"/>
                </a:cubicBezTo>
                <a:cubicBezTo>
                  <a:pt x="13826" y="3214"/>
                  <a:pt x="13822" y="3214"/>
                  <a:pt x="13818" y="3214"/>
                </a:cubicBezTo>
                <a:cubicBezTo>
                  <a:pt x="13812" y="3213"/>
                  <a:pt x="13806" y="3213"/>
                  <a:pt x="13800" y="3213"/>
                </a:cubicBezTo>
                <a:cubicBezTo>
                  <a:pt x="13788" y="3213"/>
                  <a:pt x="13777" y="3214"/>
                  <a:pt x="13765" y="3214"/>
                </a:cubicBezTo>
                <a:lnTo>
                  <a:pt x="11733" y="3214"/>
                </a:lnTo>
                <a:cubicBezTo>
                  <a:pt x="11665" y="3214"/>
                  <a:pt x="11600" y="3221"/>
                  <a:pt x="11533" y="3232"/>
                </a:cubicBezTo>
                <a:cubicBezTo>
                  <a:pt x="11439" y="3248"/>
                  <a:pt x="11375" y="3362"/>
                  <a:pt x="11386" y="3488"/>
                </a:cubicBezTo>
                <a:cubicBezTo>
                  <a:pt x="11393" y="3580"/>
                  <a:pt x="11491" y="3671"/>
                  <a:pt x="11584" y="3671"/>
                </a:cubicBezTo>
                <a:cubicBezTo>
                  <a:pt x="11719" y="3672"/>
                  <a:pt x="11853" y="3672"/>
                  <a:pt x="11987" y="3672"/>
                </a:cubicBezTo>
                <a:cubicBezTo>
                  <a:pt x="12121" y="3672"/>
                  <a:pt x="12255" y="3672"/>
                  <a:pt x="12389" y="3672"/>
                </a:cubicBezTo>
                <a:cubicBezTo>
                  <a:pt x="12425" y="3672"/>
                  <a:pt x="12467" y="3679"/>
                  <a:pt x="12497" y="3699"/>
                </a:cubicBezTo>
                <a:cubicBezTo>
                  <a:pt x="12549" y="3735"/>
                  <a:pt x="12589" y="3787"/>
                  <a:pt x="12568" y="3855"/>
                </a:cubicBezTo>
                <a:cubicBezTo>
                  <a:pt x="12548" y="3917"/>
                  <a:pt x="12502" y="3954"/>
                  <a:pt x="12435" y="3954"/>
                </a:cubicBezTo>
                <a:cubicBezTo>
                  <a:pt x="12430" y="3954"/>
                  <a:pt x="12425" y="3954"/>
                  <a:pt x="12420" y="3954"/>
                </a:cubicBezTo>
                <a:lnTo>
                  <a:pt x="12377" y="3954"/>
                </a:lnTo>
                <a:cubicBezTo>
                  <a:pt x="12129" y="3954"/>
                  <a:pt x="11881" y="3954"/>
                  <a:pt x="11634" y="3954"/>
                </a:cubicBezTo>
                <a:cubicBezTo>
                  <a:pt x="11511" y="3954"/>
                  <a:pt x="11388" y="3954"/>
                  <a:pt x="11265" y="3954"/>
                </a:cubicBezTo>
                <a:cubicBezTo>
                  <a:pt x="10997" y="3952"/>
                  <a:pt x="10738" y="3892"/>
                  <a:pt x="10503" y="3773"/>
                </a:cubicBezTo>
                <a:cubicBezTo>
                  <a:pt x="10303" y="3672"/>
                  <a:pt x="10113" y="3542"/>
                  <a:pt x="9921" y="3422"/>
                </a:cubicBezTo>
                <a:cubicBezTo>
                  <a:pt x="9901" y="3409"/>
                  <a:pt x="9887" y="3375"/>
                  <a:pt x="9887" y="3351"/>
                </a:cubicBezTo>
                <a:cubicBezTo>
                  <a:pt x="9885" y="2630"/>
                  <a:pt x="9885" y="1909"/>
                  <a:pt x="9887" y="1188"/>
                </a:cubicBezTo>
                <a:cubicBezTo>
                  <a:pt x="9887" y="1165"/>
                  <a:pt x="9904" y="1130"/>
                  <a:pt x="9922" y="1120"/>
                </a:cubicBezTo>
                <a:cubicBezTo>
                  <a:pt x="10206" y="1003"/>
                  <a:pt x="10489" y="882"/>
                  <a:pt x="10778" y="776"/>
                </a:cubicBezTo>
                <a:cubicBezTo>
                  <a:pt x="10873" y="741"/>
                  <a:pt x="10982" y="727"/>
                  <a:pt x="11083" y="724"/>
                </a:cubicBezTo>
                <a:cubicBezTo>
                  <a:pt x="11230" y="722"/>
                  <a:pt x="11376" y="721"/>
                  <a:pt x="11522" y="721"/>
                </a:cubicBezTo>
                <a:close/>
                <a:moveTo>
                  <a:pt x="2356" y="459"/>
                </a:moveTo>
                <a:cubicBezTo>
                  <a:pt x="2359" y="459"/>
                  <a:pt x="2362" y="459"/>
                  <a:pt x="2366" y="459"/>
                </a:cubicBezTo>
                <a:cubicBezTo>
                  <a:pt x="2441" y="462"/>
                  <a:pt x="2486" y="512"/>
                  <a:pt x="2501" y="582"/>
                </a:cubicBezTo>
                <a:cubicBezTo>
                  <a:pt x="2508" y="613"/>
                  <a:pt x="2508" y="646"/>
                  <a:pt x="2508" y="679"/>
                </a:cubicBezTo>
                <a:lnTo>
                  <a:pt x="2508" y="2753"/>
                </a:lnTo>
                <a:cubicBezTo>
                  <a:pt x="2508" y="2893"/>
                  <a:pt x="2595" y="2983"/>
                  <a:pt x="2727" y="2983"/>
                </a:cubicBezTo>
                <a:cubicBezTo>
                  <a:pt x="2728" y="2983"/>
                  <a:pt x="2730" y="2983"/>
                  <a:pt x="2731" y="2983"/>
                </a:cubicBezTo>
                <a:cubicBezTo>
                  <a:pt x="2858" y="2980"/>
                  <a:pt x="2950" y="2886"/>
                  <a:pt x="2950" y="2753"/>
                </a:cubicBezTo>
                <a:cubicBezTo>
                  <a:pt x="2950" y="2215"/>
                  <a:pt x="2948" y="1676"/>
                  <a:pt x="2953" y="1138"/>
                </a:cubicBezTo>
                <a:cubicBezTo>
                  <a:pt x="2953" y="1085"/>
                  <a:pt x="2975" y="1021"/>
                  <a:pt x="3009" y="981"/>
                </a:cubicBezTo>
                <a:cubicBezTo>
                  <a:pt x="3030" y="955"/>
                  <a:pt x="3062" y="938"/>
                  <a:pt x="3096" y="938"/>
                </a:cubicBezTo>
                <a:cubicBezTo>
                  <a:pt x="3118" y="938"/>
                  <a:pt x="3142" y="946"/>
                  <a:pt x="3162" y="964"/>
                </a:cubicBezTo>
                <a:cubicBezTo>
                  <a:pt x="3196" y="995"/>
                  <a:pt x="3230" y="1046"/>
                  <a:pt x="3231" y="1090"/>
                </a:cubicBezTo>
                <a:cubicBezTo>
                  <a:pt x="3237" y="1655"/>
                  <a:pt x="3234" y="2221"/>
                  <a:pt x="3234" y="2785"/>
                </a:cubicBezTo>
                <a:cubicBezTo>
                  <a:pt x="3234" y="2935"/>
                  <a:pt x="3230" y="3085"/>
                  <a:pt x="3237" y="3234"/>
                </a:cubicBezTo>
                <a:cubicBezTo>
                  <a:pt x="3240" y="3338"/>
                  <a:pt x="3251" y="3443"/>
                  <a:pt x="3371" y="3494"/>
                </a:cubicBezTo>
                <a:cubicBezTo>
                  <a:pt x="3404" y="3508"/>
                  <a:pt x="3439" y="3514"/>
                  <a:pt x="3474" y="3514"/>
                </a:cubicBezTo>
                <a:cubicBezTo>
                  <a:pt x="3588" y="3514"/>
                  <a:pt x="3699" y="3442"/>
                  <a:pt x="3697" y="3295"/>
                </a:cubicBezTo>
                <a:cubicBezTo>
                  <a:pt x="3693" y="3036"/>
                  <a:pt x="3694" y="2775"/>
                  <a:pt x="3697" y="2518"/>
                </a:cubicBezTo>
                <a:cubicBezTo>
                  <a:pt x="3697" y="2485"/>
                  <a:pt x="3700" y="2453"/>
                  <a:pt x="3712" y="2426"/>
                </a:cubicBezTo>
                <a:cubicBezTo>
                  <a:pt x="3739" y="2371"/>
                  <a:pt x="3782" y="2330"/>
                  <a:pt x="3841" y="2330"/>
                </a:cubicBezTo>
                <a:cubicBezTo>
                  <a:pt x="3851" y="2330"/>
                  <a:pt x="3862" y="2331"/>
                  <a:pt x="3874" y="2334"/>
                </a:cubicBezTo>
                <a:cubicBezTo>
                  <a:pt x="3946" y="2351"/>
                  <a:pt x="3980" y="2406"/>
                  <a:pt x="3980" y="2484"/>
                </a:cubicBezTo>
                <a:cubicBezTo>
                  <a:pt x="3977" y="2821"/>
                  <a:pt x="3973" y="3154"/>
                  <a:pt x="3981" y="3490"/>
                </a:cubicBezTo>
                <a:cubicBezTo>
                  <a:pt x="3990" y="3849"/>
                  <a:pt x="3912" y="4187"/>
                  <a:pt x="3753" y="4504"/>
                </a:cubicBezTo>
                <a:cubicBezTo>
                  <a:pt x="3667" y="4675"/>
                  <a:pt x="3550" y="4831"/>
                  <a:pt x="3442" y="4992"/>
                </a:cubicBezTo>
                <a:cubicBezTo>
                  <a:pt x="3431" y="5008"/>
                  <a:pt x="3396" y="5015"/>
                  <a:pt x="3373" y="5015"/>
                </a:cubicBezTo>
                <a:cubicBezTo>
                  <a:pt x="3014" y="5016"/>
                  <a:pt x="2655" y="5016"/>
                  <a:pt x="2295" y="5016"/>
                </a:cubicBezTo>
                <a:cubicBezTo>
                  <a:pt x="1936" y="5016"/>
                  <a:pt x="1576" y="5016"/>
                  <a:pt x="1217" y="5015"/>
                </a:cubicBezTo>
                <a:cubicBezTo>
                  <a:pt x="1193" y="5015"/>
                  <a:pt x="1152" y="4997"/>
                  <a:pt x="1143" y="4978"/>
                </a:cubicBezTo>
                <a:cubicBezTo>
                  <a:pt x="1024" y="4695"/>
                  <a:pt x="904" y="4409"/>
                  <a:pt x="797" y="4124"/>
                </a:cubicBezTo>
                <a:cubicBezTo>
                  <a:pt x="761" y="4027"/>
                  <a:pt x="747" y="3924"/>
                  <a:pt x="746" y="3825"/>
                </a:cubicBezTo>
                <a:cubicBezTo>
                  <a:pt x="740" y="3460"/>
                  <a:pt x="743" y="3096"/>
                  <a:pt x="743" y="2730"/>
                </a:cubicBezTo>
                <a:lnTo>
                  <a:pt x="743" y="1583"/>
                </a:lnTo>
                <a:cubicBezTo>
                  <a:pt x="743" y="1482"/>
                  <a:pt x="804" y="1400"/>
                  <a:pt x="875" y="1400"/>
                </a:cubicBezTo>
                <a:cubicBezTo>
                  <a:pt x="876" y="1400"/>
                  <a:pt x="877" y="1400"/>
                  <a:pt x="877" y="1400"/>
                </a:cubicBezTo>
                <a:cubicBezTo>
                  <a:pt x="966" y="1403"/>
                  <a:pt x="1024" y="1474"/>
                  <a:pt x="1024" y="1580"/>
                </a:cubicBezTo>
                <a:cubicBezTo>
                  <a:pt x="1024" y="1966"/>
                  <a:pt x="1030" y="2351"/>
                  <a:pt x="1023" y="2737"/>
                </a:cubicBezTo>
                <a:cubicBezTo>
                  <a:pt x="1020" y="2875"/>
                  <a:pt x="1138" y="2982"/>
                  <a:pt x="1234" y="2982"/>
                </a:cubicBezTo>
                <a:cubicBezTo>
                  <a:pt x="1236" y="2982"/>
                  <a:pt x="1238" y="2982"/>
                  <a:pt x="1241" y="2982"/>
                </a:cubicBezTo>
                <a:cubicBezTo>
                  <a:pt x="1384" y="2975"/>
                  <a:pt x="1483" y="2907"/>
                  <a:pt x="1484" y="2737"/>
                </a:cubicBezTo>
                <a:cubicBezTo>
                  <a:pt x="1486" y="2154"/>
                  <a:pt x="1484" y="1571"/>
                  <a:pt x="1486" y="990"/>
                </a:cubicBezTo>
                <a:cubicBezTo>
                  <a:pt x="1486" y="962"/>
                  <a:pt x="1483" y="929"/>
                  <a:pt x="1493" y="902"/>
                </a:cubicBezTo>
                <a:cubicBezTo>
                  <a:pt x="1514" y="848"/>
                  <a:pt x="1556" y="807"/>
                  <a:pt x="1605" y="807"/>
                </a:cubicBezTo>
                <a:cubicBezTo>
                  <a:pt x="1617" y="807"/>
                  <a:pt x="1629" y="810"/>
                  <a:pt x="1641" y="814"/>
                </a:cubicBezTo>
                <a:cubicBezTo>
                  <a:pt x="1692" y="834"/>
                  <a:pt x="1730" y="895"/>
                  <a:pt x="1766" y="943"/>
                </a:cubicBezTo>
                <a:cubicBezTo>
                  <a:pt x="1776" y="957"/>
                  <a:pt x="1767" y="990"/>
                  <a:pt x="1767" y="1012"/>
                </a:cubicBezTo>
                <a:lnTo>
                  <a:pt x="1767" y="2751"/>
                </a:lnTo>
                <a:cubicBezTo>
                  <a:pt x="1767" y="2876"/>
                  <a:pt x="1851" y="2972"/>
                  <a:pt x="1967" y="2980"/>
                </a:cubicBezTo>
                <a:cubicBezTo>
                  <a:pt x="1974" y="2981"/>
                  <a:pt x="1981" y="2981"/>
                  <a:pt x="1988" y="2981"/>
                </a:cubicBezTo>
                <a:cubicBezTo>
                  <a:pt x="2103" y="2981"/>
                  <a:pt x="2204" y="2897"/>
                  <a:pt x="2218" y="2782"/>
                </a:cubicBezTo>
                <a:cubicBezTo>
                  <a:pt x="2224" y="2744"/>
                  <a:pt x="2210" y="2703"/>
                  <a:pt x="2210" y="2665"/>
                </a:cubicBezTo>
                <a:lnTo>
                  <a:pt x="2210" y="687"/>
                </a:lnTo>
                <a:cubicBezTo>
                  <a:pt x="2210" y="650"/>
                  <a:pt x="2218" y="613"/>
                  <a:pt x="2227" y="578"/>
                </a:cubicBezTo>
                <a:cubicBezTo>
                  <a:pt x="2242" y="506"/>
                  <a:pt x="2284" y="459"/>
                  <a:pt x="2356" y="459"/>
                </a:cubicBezTo>
                <a:close/>
                <a:moveTo>
                  <a:pt x="1028" y="5473"/>
                </a:moveTo>
                <a:cubicBezTo>
                  <a:pt x="1039" y="5473"/>
                  <a:pt x="1051" y="5475"/>
                  <a:pt x="1061" y="5475"/>
                </a:cubicBezTo>
                <a:cubicBezTo>
                  <a:pt x="1462" y="5475"/>
                  <a:pt x="1863" y="5475"/>
                  <a:pt x="2264" y="5475"/>
                </a:cubicBezTo>
                <a:cubicBezTo>
                  <a:pt x="2664" y="5475"/>
                  <a:pt x="3064" y="5475"/>
                  <a:pt x="3465" y="5473"/>
                </a:cubicBezTo>
                <a:cubicBezTo>
                  <a:pt x="3551" y="5473"/>
                  <a:pt x="3578" y="5497"/>
                  <a:pt x="3572" y="5582"/>
                </a:cubicBezTo>
                <a:cubicBezTo>
                  <a:pt x="3568" y="5718"/>
                  <a:pt x="3571" y="5857"/>
                  <a:pt x="3571" y="6001"/>
                </a:cubicBezTo>
                <a:lnTo>
                  <a:pt x="955" y="6001"/>
                </a:lnTo>
                <a:cubicBezTo>
                  <a:pt x="955" y="5841"/>
                  <a:pt x="954" y="5680"/>
                  <a:pt x="958" y="5520"/>
                </a:cubicBezTo>
                <a:cubicBezTo>
                  <a:pt x="958" y="5504"/>
                  <a:pt x="988" y="5485"/>
                  <a:pt x="1009" y="5476"/>
                </a:cubicBezTo>
                <a:cubicBezTo>
                  <a:pt x="1014" y="5473"/>
                  <a:pt x="1021" y="5473"/>
                  <a:pt x="1028" y="5473"/>
                </a:cubicBezTo>
                <a:close/>
                <a:moveTo>
                  <a:pt x="13677" y="3674"/>
                </a:moveTo>
                <a:lnTo>
                  <a:pt x="13677" y="8437"/>
                </a:lnTo>
                <a:lnTo>
                  <a:pt x="11584" y="8437"/>
                </a:lnTo>
                <a:lnTo>
                  <a:pt x="11584" y="4415"/>
                </a:lnTo>
                <a:lnTo>
                  <a:pt x="11678" y="4415"/>
                </a:lnTo>
                <a:cubicBezTo>
                  <a:pt x="11830" y="4415"/>
                  <a:pt x="11982" y="4417"/>
                  <a:pt x="12134" y="4417"/>
                </a:cubicBezTo>
                <a:cubicBezTo>
                  <a:pt x="12236" y="4417"/>
                  <a:pt x="12338" y="4416"/>
                  <a:pt x="12439" y="4414"/>
                </a:cubicBezTo>
                <a:cubicBezTo>
                  <a:pt x="12797" y="4407"/>
                  <a:pt x="13030" y="4136"/>
                  <a:pt x="13029" y="3798"/>
                </a:cubicBezTo>
                <a:cubicBezTo>
                  <a:pt x="13027" y="3759"/>
                  <a:pt x="13016" y="3720"/>
                  <a:pt x="13009" y="3678"/>
                </a:cubicBezTo>
                <a:cubicBezTo>
                  <a:pt x="13033" y="3677"/>
                  <a:pt x="13047" y="3674"/>
                  <a:pt x="13060" y="3674"/>
                </a:cubicBezTo>
                <a:close/>
                <a:moveTo>
                  <a:pt x="7453" y="5999"/>
                </a:moveTo>
                <a:cubicBezTo>
                  <a:pt x="7479" y="5999"/>
                  <a:pt x="7506" y="6000"/>
                  <a:pt x="7534" y="6001"/>
                </a:cubicBezTo>
                <a:cubicBezTo>
                  <a:pt x="8213" y="6039"/>
                  <a:pt x="8944" y="6645"/>
                  <a:pt x="8895" y="7549"/>
                </a:cubicBezTo>
                <a:cubicBezTo>
                  <a:pt x="8856" y="8233"/>
                  <a:pt x="8254" y="8899"/>
                  <a:pt x="7474" y="8899"/>
                </a:cubicBezTo>
                <a:cubicBezTo>
                  <a:pt x="7464" y="8899"/>
                  <a:pt x="7454" y="8899"/>
                  <a:pt x="7445" y="8898"/>
                </a:cubicBezTo>
                <a:cubicBezTo>
                  <a:pt x="7429" y="8899"/>
                  <a:pt x="7413" y="8899"/>
                  <a:pt x="7397" y="8899"/>
                </a:cubicBezTo>
                <a:cubicBezTo>
                  <a:pt x="6650" y="8899"/>
                  <a:pt x="5943" y="8222"/>
                  <a:pt x="5990" y="7366"/>
                </a:cubicBezTo>
                <a:cubicBezTo>
                  <a:pt x="6026" y="6697"/>
                  <a:pt x="6612" y="5999"/>
                  <a:pt x="7453" y="5999"/>
                </a:cubicBezTo>
                <a:close/>
                <a:moveTo>
                  <a:pt x="7454" y="5545"/>
                </a:moveTo>
                <a:cubicBezTo>
                  <a:pt x="6338" y="5545"/>
                  <a:pt x="5568" y="6432"/>
                  <a:pt x="5532" y="7372"/>
                </a:cubicBezTo>
                <a:cubicBezTo>
                  <a:pt x="5490" y="8496"/>
                  <a:pt x="6393" y="9358"/>
                  <a:pt x="7414" y="9358"/>
                </a:cubicBezTo>
                <a:cubicBezTo>
                  <a:pt x="7422" y="9358"/>
                  <a:pt x="7431" y="9358"/>
                  <a:pt x="7439" y="9358"/>
                </a:cubicBezTo>
                <a:cubicBezTo>
                  <a:pt x="7445" y="9358"/>
                  <a:pt x="7451" y="9358"/>
                  <a:pt x="7457" y="9358"/>
                </a:cubicBezTo>
                <a:cubicBezTo>
                  <a:pt x="8515" y="9358"/>
                  <a:pt x="9314" y="8500"/>
                  <a:pt x="9352" y="7546"/>
                </a:cubicBezTo>
                <a:cubicBezTo>
                  <a:pt x="9398" y="6386"/>
                  <a:pt x="8480" y="5574"/>
                  <a:pt x="7517" y="5545"/>
                </a:cubicBezTo>
                <a:cubicBezTo>
                  <a:pt x="7496" y="5545"/>
                  <a:pt x="7475" y="5545"/>
                  <a:pt x="7454" y="5545"/>
                </a:cubicBezTo>
                <a:close/>
                <a:moveTo>
                  <a:pt x="13837" y="8897"/>
                </a:moveTo>
                <a:cubicBezTo>
                  <a:pt x="13929" y="8897"/>
                  <a:pt x="13956" y="8923"/>
                  <a:pt x="13948" y="9012"/>
                </a:cubicBezTo>
                <a:cubicBezTo>
                  <a:pt x="13941" y="9118"/>
                  <a:pt x="13943" y="9224"/>
                  <a:pt x="13948" y="9330"/>
                </a:cubicBezTo>
                <a:cubicBezTo>
                  <a:pt x="13953" y="9406"/>
                  <a:pt x="13929" y="9430"/>
                  <a:pt x="13849" y="9430"/>
                </a:cubicBezTo>
                <a:cubicBezTo>
                  <a:pt x="13570" y="9429"/>
                  <a:pt x="13290" y="9429"/>
                  <a:pt x="13010" y="9429"/>
                </a:cubicBezTo>
                <a:cubicBezTo>
                  <a:pt x="12731" y="9429"/>
                  <a:pt x="12451" y="9429"/>
                  <a:pt x="12171" y="9429"/>
                </a:cubicBezTo>
                <a:lnTo>
                  <a:pt x="11335" y="9429"/>
                </a:lnTo>
                <a:lnTo>
                  <a:pt x="11335" y="8900"/>
                </a:lnTo>
                <a:lnTo>
                  <a:pt x="11424" y="8900"/>
                </a:lnTo>
                <a:cubicBezTo>
                  <a:pt x="12229" y="8898"/>
                  <a:pt x="13033" y="8900"/>
                  <a:pt x="13837" y="8897"/>
                </a:cubicBezTo>
                <a:close/>
                <a:moveTo>
                  <a:pt x="7626" y="4537"/>
                </a:moveTo>
                <a:cubicBezTo>
                  <a:pt x="7726" y="4538"/>
                  <a:pt x="7824" y="4613"/>
                  <a:pt x="7851" y="4711"/>
                </a:cubicBezTo>
                <a:cubicBezTo>
                  <a:pt x="7887" y="4848"/>
                  <a:pt x="7970" y="4937"/>
                  <a:pt x="8111" y="4987"/>
                </a:cubicBezTo>
                <a:cubicBezTo>
                  <a:pt x="8313" y="5059"/>
                  <a:pt x="8514" y="5142"/>
                  <a:pt x="8708" y="5230"/>
                </a:cubicBezTo>
                <a:cubicBezTo>
                  <a:pt x="8776" y="5262"/>
                  <a:pt x="8843" y="5279"/>
                  <a:pt x="8908" y="5279"/>
                </a:cubicBezTo>
                <a:cubicBezTo>
                  <a:pt x="8969" y="5279"/>
                  <a:pt x="9029" y="5264"/>
                  <a:pt x="9090" y="5230"/>
                </a:cubicBezTo>
                <a:cubicBezTo>
                  <a:pt x="9138" y="5204"/>
                  <a:pt x="9182" y="5193"/>
                  <a:pt x="9222" y="5193"/>
                </a:cubicBezTo>
                <a:cubicBezTo>
                  <a:pt x="9292" y="5193"/>
                  <a:pt x="9352" y="5227"/>
                  <a:pt x="9401" y="5281"/>
                </a:cubicBezTo>
                <a:cubicBezTo>
                  <a:pt x="9472" y="5357"/>
                  <a:pt x="9547" y="5428"/>
                  <a:pt x="9619" y="5502"/>
                </a:cubicBezTo>
                <a:cubicBezTo>
                  <a:pt x="9720" y="5602"/>
                  <a:pt x="9730" y="5688"/>
                  <a:pt x="9660" y="5811"/>
                </a:cubicBezTo>
                <a:cubicBezTo>
                  <a:pt x="9597" y="5926"/>
                  <a:pt x="9597" y="6048"/>
                  <a:pt x="9653" y="6162"/>
                </a:cubicBezTo>
                <a:cubicBezTo>
                  <a:pt x="9761" y="6376"/>
                  <a:pt x="9858" y="6592"/>
                  <a:pt x="9928" y="6824"/>
                </a:cubicBezTo>
                <a:cubicBezTo>
                  <a:pt x="9950" y="6902"/>
                  <a:pt x="10035" y="6998"/>
                  <a:pt x="10109" y="7018"/>
                </a:cubicBezTo>
                <a:cubicBezTo>
                  <a:pt x="10328" y="7075"/>
                  <a:pt x="10380" y="7213"/>
                  <a:pt x="10359" y="7409"/>
                </a:cubicBezTo>
                <a:cubicBezTo>
                  <a:pt x="10356" y="7423"/>
                  <a:pt x="10359" y="7438"/>
                  <a:pt x="10359" y="7454"/>
                </a:cubicBezTo>
                <a:cubicBezTo>
                  <a:pt x="10359" y="7515"/>
                  <a:pt x="10361" y="7577"/>
                  <a:pt x="10359" y="7639"/>
                </a:cubicBezTo>
                <a:cubicBezTo>
                  <a:pt x="10356" y="7744"/>
                  <a:pt x="10284" y="7828"/>
                  <a:pt x="10182" y="7857"/>
                </a:cubicBezTo>
                <a:cubicBezTo>
                  <a:pt x="10045" y="7895"/>
                  <a:pt x="9959" y="7979"/>
                  <a:pt x="9913" y="8120"/>
                </a:cubicBezTo>
                <a:cubicBezTo>
                  <a:pt x="9851" y="8307"/>
                  <a:pt x="9773" y="8491"/>
                  <a:pt x="9684" y="8668"/>
                </a:cubicBezTo>
                <a:cubicBezTo>
                  <a:pt x="9606" y="8824"/>
                  <a:pt x="9584" y="8971"/>
                  <a:pt x="9676" y="9121"/>
                </a:cubicBezTo>
                <a:cubicBezTo>
                  <a:pt x="9732" y="9215"/>
                  <a:pt x="9698" y="9319"/>
                  <a:pt x="9635" y="9382"/>
                </a:cubicBezTo>
                <a:cubicBezTo>
                  <a:pt x="9548" y="9471"/>
                  <a:pt x="9462" y="9559"/>
                  <a:pt x="9373" y="9644"/>
                </a:cubicBezTo>
                <a:cubicBezTo>
                  <a:pt x="9326" y="9689"/>
                  <a:pt x="9273" y="9712"/>
                  <a:pt x="9218" y="9712"/>
                </a:cubicBezTo>
                <a:cubicBezTo>
                  <a:pt x="9178" y="9712"/>
                  <a:pt x="9136" y="9700"/>
                  <a:pt x="9096" y="9675"/>
                </a:cubicBezTo>
                <a:cubicBezTo>
                  <a:pt x="9032" y="9637"/>
                  <a:pt x="8969" y="9620"/>
                  <a:pt x="8906" y="9620"/>
                </a:cubicBezTo>
                <a:cubicBezTo>
                  <a:pt x="8843" y="9620"/>
                  <a:pt x="8780" y="9636"/>
                  <a:pt x="8715" y="9665"/>
                </a:cubicBezTo>
                <a:cubicBezTo>
                  <a:pt x="8516" y="9754"/>
                  <a:pt x="8318" y="9845"/>
                  <a:pt x="8112" y="9919"/>
                </a:cubicBezTo>
                <a:cubicBezTo>
                  <a:pt x="7971" y="9969"/>
                  <a:pt x="7883" y="10053"/>
                  <a:pt x="7849" y="10199"/>
                </a:cubicBezTo>
                <a:cubicBezTo>
                  <a:pt x="7829" y="10286"/>
                  <a:pt x="7729" y="10363"/>
                  <a:pt x="7637" y="10363"/>
                </a:cubicBezTo>
                <a:lnTo>
                  <a:pt x="7248" y="10363"/>
                </a:lnTo>
                <a:cubicBezTo>
                  <a:pt x="7157" y="10363"/>
                  <a:pt x="7057" y="10286"/>
                  <a:pt x="7037" y="10199"/>
                </a:cubicBezTo>
                <a:cubicBezTo>
                  <a:pt x="7006" y="10054"/>
                  <a:pt x="6918" y="9972"/>
                  <a:pt x="6783" y="9920"/>
                </a:cubicBezTo>
                <a:cubicBezTo>
                  <a:pt x="6576" y="9842"/>
                  <a:pt x="6372" y="9754"/>
                  <a:pt x="6171" y="9665"/>
                </a:cubicBezTo>
                <a:cubicBezTo>
                  <a:pt x="6106" y="9637"/>
                  <a:pt x="6043" y="9621"/>
                  <a:pt x="5980" y="9621"/>
                </a:cubicBezTo>
                <a:cubicBezTo>
                  <a:pt x="5916" y="9621"/>
                  <a:pt x="5852" y="9638"/>
                  <a:pt x="5789" y="9677"/>
                </a:cubicBezTo>
                <a:cubicBezTo>
                  <a:pt x="5749" y="9701"/>
                  <a:pt x="5707" y="9714"/>
                  <a:pt x="5667" y="9714"/>
                </a:cubicBezTo>
                <a:cubicBezTo>
                  <a:pt x="5611" y="9714"/>
                  <a:pt x="5558" y="9691"/>
                  <a:pt x="5511" y="9644"/>
                </a:cubicBezTo>
                <a:cubicBezTo>
                  <a:pt x="5423" y="9558"/>
                  <a:pt x="5334" y="9471"/>
                  <a:pt x="5249" y="9382"/>
                </a:cubicBezTo>
                <a:cubicBezTo>
                  <a:pt x="5174" y="9305"/>
                  <a:pt x="5160" y="9220"/>
                  <a:pt x="5212" y="9123"/>
                </a:cubicBezTo>
                <a:cubicBezTo>
                  <a:pt x="5291" y="8975"/>
                  <a:pt x="5280" y="8836"/>
                  <a:pt x="5209" y="8685"/>
                </a:cubicBezTo>
                <a:cubicBezTo>
                  <a:pt x="5117" y="8490"/>
                  <a:pt x="5048" y="8286"/>
                  <a:pt x="4969" y="8086"/>
                </a:cubicBezTo>
                <a:cubicBezTo>
                  <a:pt x="4921" y="7968"/>
                  <a:pt x="4834" y="7891"/>
                  <a:pt x="4711" y="7859"/>
                </a:cubicBezTo>
                <a:cubicBezTo>
                  <a:pt x="4583" y="7820"/>
                  <a:pt x="4526" y="7755"/>
                  <a:pt x="4526" y="7625"/>
                </a:cubicBezTo>
                <a:lnTo>
                  <a:pt x="4526" y="7262"/>
                </a:lnTo>
                <a:cubicBezTo>
                  <a:pt x="4526" y="7164"/>
                  <a:pt x="4598" y="7066"/>
                  <a:pt x="4694" y="7045"/>
                </a:cubicBezTo>
                <a:cubicBezTo>
                  <a:pt x="4843" y="7011"/>
                  <a:pt x="4926" y="6922"/>
                  <a:pt x="4976" y="6773"/>
                </a:cubicBezTo>
                <a:cubicBezTo>
                  <a:pt x="5041" y="6575"/>
                  <a:pt x="5129" y="6383"/>
                  <a:pt x="5219" y="6193"/>
                </a:cubicBezTo>
                <a:cubicBezTo>
                  <a:pt x="5283" y="6058"/>
                  <a:pt x="5290" y="5930"/>
                  <a:pt x="5219" y="5796"/>
                </a:cubicBezTo>
                <a:cubicBezTo>
                  <a:pt x="5156" y="5676"/>
                  <a:pt x="5171" y="5599"/>
                  <a:pt x="5269" y="5500"/>
                </a:cubicBezTo>
                <a:lnTo>
                  <a:pt x="5494" y="5277"/>
                </a:lnTo>
                <a:cubicBezTo>
                  <a:pt x="5550" y="5220"/>
                  <a:pt x="5599" y="5192"/>
                  <a:pt x="5656" y="5192"/>
                </a:cubicBezTo>
                <a:cubicBezTo>
                  <a:pt x="5691" y="5192"/>
                  <a:pt x="5729" y="5203"/>
                  <a:pt x="5774" y="5224"/>
                </a:cubicBezTo>
                <a:cubicBezTo>
                  <a:pt x="5845" y="5260"/>
                  <a:pt x="5914" y="5277"/>
                  <a:pt x="5984" y="5277"/>
                </a:cubicBezTo>
                <a:cubicBezTo>
                  <a:pt x="6059" y="5277"/>
                  <a:pt x="6135" y="5257"/>
                  <a:pt x="6214" y="5217"/>
                </a:cubicBezTo>
                <a:cubicBezTo>
                  <a:pt x="6395" y="5125"/>
                  <a:pt x="6586" y="5053"/>
                  <a:pt x="6780" y="4987"/>
                </a:cubicBezTo>
                <a:cubicBezTo>
                  <a:pt x="6908" y="4940"/>
                  <a:pt x="6992" y="4861"/>
                  <a:pt x="7036" y="4736"/>
                </a:cubicBezTo>
                <a:cubicBezTo>
                  <a:pt x="7092" y="4579"/>
                  <a:pt x="7148" y="4537"/>
                  <a:pt x="7307" y="4537"/>
                </a:cubicBezTo>
                <a:close/>
                <a:moveTo>
                  <a:pt x="7306" y="4075"/>
                </a:moveTo>
                <a:cubicBezTo>
                  <a:pt x="7283" y="4075"/>
                  <a:pt x="7260" y="4075"/>
                  <a:pt x="7237" y="4075"/>
                </a:cubicBezTo>
                <a:cubicBezTo>
                  <a:pt x="6974" y="4081"/>
                  <a:pt x="6726" y="4245"/>
                  <a:pt x="6624" y="4499"/>
                </a:cubicBezTo>
                <a:cubicBezTo>
                  <a:pt x="6611" y="4528"/>
                  <a:pt x="6572" y="4555"/>
                  <a:pt x="6539" y="4569"/>
                </a:cubicBezTo>
                <a:cubicBezTo>
                  <a:pt x="6365" y="4647"/>
                  <a:pt x="6193" y="4721"/>
                  <a:pt x="6017" y="4796"/>
                </a:cubicBezTo>
                <a:cubicBezTo>
                  <a:pt x="6007" y="4800"/>
                  <a:pt x="5994" y="4802"/>
                  <a:pt x="5981" y="4802"/>
                </a:cubicBezTo>
                <a:cubicBezTo>
                  <a:pt x="5969" y="4802"/>
                  <a:pt x="5956" y="4800"/>
                  <a:pt x="5946" y="4796"/>
                </a:cubicBezTo>
                <a:cubicBezTo>
                  <a:pt x="5852" y="4755"/>
                  <a:pt x="5760" y="4735"/>
                  <a:pt x="5668" y="4735"/>
                </a:cubicBezTo>
                <a:cubicBezTo>
                  <a:pt x="5561" y="4735"/>
                  <a:pt x="5454" y="4762"/>
                  <a:pt x="5347" y="4811"/>
                </a:cubicBezTo>
                <a:cubicBezTo>
                  <a:pt x="5184" y="4888"/>
                  <a:pt x="5083" y="5030"/>
                  <a:pt x="4959" y="5149"/>
                </a:cubicBezTo>
                <a:cubicBezTo>
                  <a:pt x="4728" y="5374"/>
                  <a:pt x="4659" y="5639"/>
                  <a:pt x="4778" y="5947"/>
                </a:cubicBezTo>
                <a:cubicBezTo>
                  <a:pt x="4786" y="5971"/>
                  <a:pt x="4779" y="6008"/>
                  <a:pt x="4768" y="6036"/>
                </a:cubicBezTo>
                <a:cubicBezTo>
                  <a:pt x="4700" y="6210"/>
                  <a:pt x="4631" y="6383"/>
                  <a:pt x="4556" y="6556"/>
                </a:cubicBezTo>
                <a:cubicBezTo>
                  <a:pt x="4544" y="6585"/>
                  <a:pt x="4516" y="6622"/>
                  <a:pt x="4485" y="6631"/>
                </a:cubicBezTo>
                <a:cubicBezTo>
                  <a:pt x="4259" y="6704"/>
                  <a:pt x="4051" y="6991"/>
                  <a:pt x="4060" y="7243"/>
                </a:cubicBezTo>
                <a:cubicBezTo>
                  <a:pt x="4066" y="7366"/>
                  <a:pt x="4065" y="7491"/>
                  <a:pt x="4060" y="7614"/>
                </a:cubicBezTo>
                <a:cubicBezTo>
                  <a:pt x="4056" y="7929"/>
                  <a:pt x="4213" y="8137"/>
                  <a:pt x="4488" y="8272"/>
                </a:cubicBezTo>
                <a:cubicBezTo>
                  <a:pt x="4516" y="8286"/>
                  <a:pt x="4541" y="8317"/>
                  <a:pt x="4554" y="8347"/>
                </a:cubicBezTo>
                <a:cubicBezTo>
                  <a:pt x="4626" y="8512"/>
                  <a:pt x="4696" y="8681"/>
                  <a:pt x="4759" y="8849"/>
                </a:cubicBezTo>
                <a:cubicBezTo>
                  <a:pt x="4774" y="8884"/>
                  <a:pt x="4775" y="8934"/>
                  <a:pt x="4764" y="8969"/>
                </a:cubicBezTo>
                <a:cubicBezTo>
                  <a:pt x="4703" y="9152"/>
                  <a:pt x="4701" y="9326"/>
                  <a:pt x="4781" y="9507"/>
                </a:cubicBezTo>
                <a:cubicBezTo>
                  <a:pt x="4856" y="9678"/>
                  <a:pt x="5001" y="9783"/>
                  <a:pt x="5122" y="9911"/>
                </a:cubicBezTo>
                <a:cubicBezTo>
                  <a:pt x="5278" y="10078"/>
                  <a:pt x="5454" y="10164"/>
                  <a:pt x="5652" y="10164"/>
                </a:cubicBezTo>
                <a:cubicBezTo>
                  <a:pt x="5740" y="10164"/>
                  <a:pt x="5831" y="10147"/>
                  <a:pt x="5927" y="10114"/>
                </a:cubicBezTo>
                <a:cubicBezTo>
                  <a:pt x="5939" y="10109"/>
                  <a:pt x="5953" y="10107"/>
                  <a:pt x="5968" y="10107"/>
                </a:cubicBezTo>
                <a:cubicBezTo>
                  <a:pt x="5989" y="10107"/>
                  <a:pt x="6012" y="10111"/>
                  <a:pt x="6031" y="10118"/>
                </a:cubicBezTo>
                <a:cubicBezTo>
                  <a:pt x="6194" y="10182"/>
                  <a:pt x="6355" y="10252"/>
                  <a:pt x="6519" y="10315"/>
                </a:cubicBezTo>
                <a:cubicBezTo>
                  <a:pt x="6576" y="10337"/>
                  <a:pt x="6607" y="10361"/>
                  <a:pt x="6628" y="10408"/>
                </a:cubicBezTo>
                <a:cubicBezTo>
                  <a:pt x="6723" y="10620"/>
                  <a:pt x="6876" y="10769"/>
                  <a:pt x="7109" y="10803"/>
                </a:cubicBezTo>
                <a:cubicBezTo>
                  <a:pt x="7271" y="10825"/>
                  <a:pt x="7438" y="10817"/>
                  <a:pt x="7600" y="10823"/>
                </a:cubicBezTo>
                <a:cubicBezTo>
                  <a:pt x="7608" y="10823"/>
                  <a:pt x="7616" y="10823"/>
                  <a:pt x="7624" y="10823"/>
                </a:cubicBezTo>
                <a:cubicBezTo>
                  <a:pt x="7933" y="10823"/>
                  <a:pt x="8138" y="10663"/>
                  <a:pt x="8269" y="10387"/>
                </a:cubicBezTo>
                <a:cubicBezTo>
                  <a:pt x="8281" y="10364"/>
                  <a:pt x="8302" y="10340"/>
                  <a:pt x="8323" y="10330"/>
                </a:cubicBezTo>
                <a:cubicBezTo>
                  <a:pt x="8472" y="10271"/>
                  <a:pt x="8627" y="10223"/>
                  <a:pt x="8770" y="10152"/>
                </a:cubicBezTo>
                <a:cubicBezTo>
                  <a:pt x="8820" y="10127"/>
                  <a:pt x="8867" y="10115"/>
                  <a:pt x="8915" y="10115"/>
                </a:cubicBezTo>
                <a:cubicBezTo>
                  <a:pt x="8950" y="10115"/>
                  <a:pt x="8986" y="10121"/>
                  <a:pt x="9024" y="10135"/>
                </a:cubicBezTo>
                <a:cubicBezTo>
                  <a:pt x="9086" y="10156"/>
                  <a:pt x="9152" y="10163"/>
                  <a:pt x="9193" y="10170"/>
                </a:cubicBezTo>
                <a:cubicBezTo>
                  <a:pt x="9362" y="10163"/>
                  <a:pt x="9498" y="10131"/>
                  <a:pt x="9606" y="10040"/>
                </a:cubicBezTo>
                <a:cubicBezTo>
                  <a:pt x="9727" y="9944"/>
                  <a:pt x="9837" y="9832"/>
                  <a:pt x="9946" y="9722"/>
                </a:cubicBezTo>
                <a:cubicBezTo>
                  <a:pt x="10162" y="9503"/>
                  <a:pt x="10211" y="9247"/>
                  <a:pt x="10107" y="8957"/>
                </a:cubicBezTo>
                <a:cubicBezTo>
                  <a:pt x="10097" y="8928"/>
                  <a:pt x="10100" y="8890"/>
                  <a:pt x="10113" y="8859"/>
                </a:cubicBezTo>
                <a:cubicBezTo>
                  <a:pt x="10178" y="8693"/>
                  <a:pt x="10250" y="8531"/>
                  <a:pt x="10314" y="8364"/>
                </a:cubicBezTo>
                <a:cubicBezTo>
                  <a:pt x="10334" y="8314"/>
                  <a:pt x="10355" y="8284"/>
                  <a:pt x="10403" y="8262"/>
                </a:cubicBezTo>
                <a:cubicBezTo>
                  <a:pt x="10621" y="8164"/>
                  <a:pt x="10771" y="8006"/>
                  <a:pt x="10799" y="7762"/>
                </a:cubicBezTo>
                <a:cubicBezTo>
                  <a:pt x="10819" y="7604"/>
                  <a:pt x="10812" y="7443"/>
                  <a:pt x="10819" y="7281"/>
                </a:cubicBezTo>
                <a:cubicBezTo>
                  <a:pt x="10829" y="7001"/>
                  <a:pt x="10649" y="6728"/>
                  <a:pt x="10387" y="6633"/>
                </a:cubicBezTo>
                <a:cubicBezTo>
                  <a:pt x="10361" y="6624"/>
                  <a:pt x="10338" y="6587"/>
                  <a:pt x="10325" y="6558"/>
                </a:cubicBezTo>
                <a:cubicBezTo>
                  <a:pt x="10253" y="6387"/>
                  <a:pt x="10182" y="6213"/>
                  <a:pt x="10113" y="6039"/>
                </a:cubicBezTo>
                <a:cubicBezTo>
                  <a:pt x="10102" y="6011"/>
                  <a:pt x="10097" y="5970"/>
                  <a:pt x="10107" y="5942"/>
                </a:cubicBezTo>
                <a:cubicBezTo>
                  <a:pt x="10199" y="5708"/>
                  <a:pt x="10177" y="5485"/>
                  <a:pt x="10034" y="5285"/>
                </a:cubicBezTo>
                <a:cubicBezTo>
                  <a:pt x="9945" y="5163"/>
                  <a:pt x="9824" y="5064"/>
                  <a:pt x="9722" y="4951"/>
                </a:cubicBezTo>
                <a:cubicBezTo>
                  <a:pt x="9603" y="4818"/>
                  <a:pt x="9407" y="4737"/>
                  <a:pt x="9210" y="4737"/>
                </a:cubicBezTo>
                <a:cubicBezTo>
                  <a:pt x="9115" y="4737"/>
                  <a:pt x="9020" y="4756"/>
                  <a:pt x="8933" y="4797"/>
                </a:cubicBezTo>
                <a:cubicBezTo>
                  <a:pt x="8923" y="4801"/>
                  <a:pt x="8911" y="4803"/>
                  <a:pt x="8898" y="4803"/>
                </a:cubicBezTo>
                <a:cubicBezTo>
                  <a:pt x="8886" y="4803"/>
                  <a:pt x="8873" y="4801"/>
                  <a:pt x="8862" y="4797"/>
                </a:cubicBezTo>
                <a:cubicBezTo>
                  <a:pt x="8687" y="4725"/>
                  <a:pt x="8514" y="4648"/>
                  <a:pt x="8340" y="4571"/>
                </a:cubicBezTo>
                <a:cubicBezTo>
                  <a:pt x="8311" y="4558"/>
                  <a:pt x="8274" y="4541"/>
                  <a:pt x="8262" y="4514"/>
                </a:cubicBezTo>
                <a:cubicBezTo>
                  <a:pt x="8134" y="4214"/>
                  <a:pt x="7905" y="4075"/>
                  <a:pt x="7589" y="4075"/>
                </a:cubicBezTo>
                <a:cubicBezTo>
                  <a:pt x="7581" y="4075"/>
                  <a:pt x="7573" y="4075"/>
                  <a:pt x="7565" y="4075"/>
                </a:cubicBezTo>
                <a:cubicBezTo>
                  <a:pt x="7542" y="4076"/>
                  <a:pt x="7518" y="4076"/>
                  <a:pt x="7495" y="4076"/>
                </a:cubicBezTo>
                <a:cubicBezTo>
                  <a:pt x="7432" y="4076"/>
                  <a:pt x="7369" y="4075"/>
                  <a:pt x="7306" y="4075"/>
                </a:cubicBezTo>
                <a:close/>
                <a:moveTo>
                  <a:pt x="4478" y="3747"/>
                </a:moveTo>
                <a:cubicBezTo>
                  <a:pt x="4481" y="3747"/>
                  <a:pt x="4485" y="3747"/>
                  <a:pt x="4489" y="3747"/>
                </a:cubicBezTo>
                <a:cubicBezTo>
                  <a:pt x="4494" y="3748"/>
                  <a:pt x="4499" y="3748"/>
                  <a:pt x="4504" y="3748"/>
                </a:cubicBezTo>
                <a:cubicBezTo>
                  <a:pt x="4514" y="3748"/>
                  <a:pt x="4524" y="3747"/>
                  <a:pt x="4533" y="3747"/>
                </a:cubicBezTo>
                <a:lnTo>
                  <a:pt x="8395" y="3747"/>
                </a:lnTo>
                <a:cubicBezTo>
                  <a:pt x="8403" y="3747"/>
                  <a:pt x="8412" y="3747"/>
                  <a:pt x="8419" y="3747"/>
                </a:cubicBezTo>
                <a:cubicBezTo>
                  <a:pt x="8453" y="3747"/>
                  <a:pt x="8484" y="3751"/>
                  <a:pt x="8507" y="3790"/>
                </a:cubicBezTo>
                <a:cubicBezTo>
                  <a:pt x="8598" y="3945"/>
                  <a:pt x="8751" y="4002"/>
                  <a:pt x="8917" y="4009"/>
                </a:cubicBezTo>
                <a:cubicBezTo>
                  <a:pt x="8965" y="4011"/>
                  <a:pt x="9013" y="4012"/>
                  <a:pt x="9061" y="4012"/>
                </a:cubicBezTo>
                <a:cubicBezTo>
                  <a:pt x="9203" y="4012"/>
                  <a:pt x="9347" y="4004"/>
                  <a:pt x="9486" y="3989"/>
                </a:cubicBezTo>
                <a:cubicBezTo>
                  <a:pt x="9575" y="3981"/>
                  <a:pt x="9660" y="3927"/>
                  <a:pt x="9771" y="3884"/>
                </a:cubicBezTo>
                <a:cubicBezTo>
                  <a:pt x="10154" y="4176"/>
                  <a:pt x="10615" y="4363"/>
                  <a:pt x="11140" y="4407"/>
                </a:cubicBezTo>
                <a:lnTo>
                  <a:pt x="11140" y="4493"/>
                </a:lnTo>
                <a:cubicBezTo>
                  <a:pt x="11140" y="5796"/>
                  <a:pt x="11140" y="7100"/>
                  <a:pt x="11142" y="8403"/>
                </a:cubicBezTo>
                <a:cubicBezTo>
                  <a:pt x="11142" y="8463"/>
                  <a:pt x="11122" y="8498"/>
                  <a:pt x="11075" y="8529"/>
                </a:cubicBezTo>
                <a:cubicBezTo>
                  <a:pt x="10941" y="8616"/>
                  <a:pt x="10878" y="8746"/>
                  <a:pt x="10874" y="8901"/>
                </a:cubicBezTo>
                <a:cubicBezTo>
                  <a:pt x="10871" y="9070"/>
                  <a:pt x="10874" y="9238"/>
                  <a:pt x="10874" y="9404"/>
                </a:cubicBezTo>
                <a:cubicBezTo>
                  <a:pt x="10874" y="9537"/>
                  <a:pt x="10915" y="9654"/>
                  <a:pt x="10997" y="9739"/>
                </a:cubicBezTo>
                <a:cubicBezTo>
                  <a:pt x="10877" y="9967"/>
                  <a:pt x="10738" y="10180"/>
                  <a:pt x="10646" y="10412"/>
                </a:cubicBezTo>
                <a:cubicBezTo>
                  <a:pt x="10554" y="10646"/>
                  <a:pt x="10506" y="10896"/>
                  <a:pt x="10441" y="11141"/>
                </a:cubicBezTo>
                <a:cubicBezTo>
                  <a:pt x="10450" y="11147"/>
                  <a:pt x="10457" y="11152"/>
                  <a:pt x="10467" y="11158"/>
                </a:cubicBezTo>
                <a:lnTo>
                  <a:pt x="6509" y="11158"/>
                </a:lnTo>
                <a:cubicBezTo>
                  <a:pt x="6456" y="11158"/>
                  <a:pt x="6420" y="11154"/>
                  <a:pt x="6384" y="11104"/>
                </a:cubicBezTo>
                <a:cubicBezTo>
                  <a:pt x="6293" y="10986"/>
                  <a:pt x="6179" y="10908"/>
                  <a:pt x="6023" y="10908"/>
                </a:cubicBezTo>
                <a:cubicBezTo>
                  <a:pt x="6011" y="10908"/>
                  <a:pt x="5999" y="10908"/>
                  <a:pt x="5987" y="10909"/>
                </a:cubicBezTo>
                <a:cubicBezTo>
                  <a:pt x="5917" y="10914"/>
                  <a:pt x="5847" y="10916"/>
                  <a:pt x="5777" y="10916"/>
                </a:cubicBezTo>
                <a:cubicBezTo>
                  <a:pt x="5682" y="10916"/>
                  <a:pt x="5588" y="10913"/>
                  <a:pt x="5492" y="10910"/>
                </a:cubicBezTo>
                <a:cubicBezTo>
                  <a:pt x="5486" y="10910"/>
                  <a:pt x="5479" y="10910"/>
                  <a:pt x="5473" y="10910"/>
                </a:cubicBezTo>
                <a:cubicBezTo>
                  <a:pt x="5368" y="10910"/>
                  <a:pt x="5275" y="10933"/>
                  <a:pt x="5195" y="11009"/>
                </a:cubicBezTo>
                <a:cubicBezTo>
                  <a:pt x="5181" y="11022"/>
                  <a:pt x="5160" y="11028"/>
                  <a:pt x="5141" y="11036"/>
                </a:cubicBezTo>
                <a:cubicBezTo>
                  <a:pt x="4823" y="10791"/>
                  <a:pt x="4396" y="10569"/>
                  <a:pt x="3763" y="10497"/>
                </a:cubicBezTo>
                <a:lnTo>
                  <a:pt x="3763" y="10412"/>
                </a:lnTo>
                <a:lnTo>
                  <a:pt x="3763" y="6502"/>
                </a:lnTo>
                <a:cubicBezTo>
                  <a:pt x="3763" y="6459"/>
                  <a:pt x="3759" y="6418"/>
                  <a:pt x="3809" y="6393"/>
                </a:cubicBezTo>
                <a:cubicBezTo>
                  <a:pt x="3967" y="6304"/>
                  <a:pt x="4021" y="6148"/>
                  <a:pt x="4028" y="5984"/>
                </a:cubicBezTo>
                <a:cubicBezTo>
                  <a:pt x="4035" y="5794"/>
                  <a:pt x="4028" y="5603"/>
                  <a:pt x="4010" y="5414"/>
                </a:cubicBezTo>
                <a:cubicBezTo>
                  <a:pt x="4001" y="5326"/>
                  <a:pt x="3947" y="5241"/>
                  <a:pt x="3910" y="5142"/>
                </a:cubicBezTo>
                <a:cubicBezTo>
                  <a:pt x="3993" y="5004"/>
                  <a:pt x="4099" y="4851"/>
                  <a:pt x="4179" y="4682"/>
                </a:cubicBezTo>
                <a:cubicBezTo>
                  <a:pt x="4312" y="4408"/>
                  <a:pt x="4403" y="4119"/>
                  <a:pt x="4420" y="3814"/>
                </a:cubicBezTo>
                <a:cubicBezTo>
                  <a:pt x="4424" y="3768"/>
                  <a:pt x="4437" y="3747"/>
                  <a:pt x="4478" y="3747"/>
                </a:cubicBezTo>
                <a:close/>
                <a:moveTo>
                  <a:pt x="3302" y="6468"/>
                </a:moveTo>
                <a:lnTo>
                  <a:pt x="3302" y="10489"/>
                </a:lnTo>
                <a:lnTo>
                  <a:pt x="3212" y="10489"/>
                </a:lnTo>
                <a:cubicBezTo>
                  <a:pt x="3049" y="10489"/>
                  <a:pt x="2887" y="10487"/>
                  <a:pt x="2723" y="10487"/>
                </a:cubicBezTo>
                <a:cubicBezTo>
                  <a:pt x="2642" y="10487"/>
                  <a:pt x="2560" y="10488"/>
                  <a:pt x="2479" y="10489"/>
                </a:cubicBezTo>
                <a:cubicBezTo>
                  <a:pt x="2084" y="10492"/>
                  <a:pt x="1808" y="10825"/>
                  <a:pt x="1887" y="11227"/>
                </a:cubicBezTo>
                <a:lnTo>
                  <a:pt x="1228" y="11227"/>
                </a:lnTo>
                <a:lnTo>
                  <a:pt x="1228" y="6468"/>
                </a:lnTo>
                <a:close/>
                <a:moveTo>
                  <a:pt x="10465" y="11622"/>
                </a:moveTo>
                <a:cubicBezTo>
                  <a:pt x="10465" y="11896"/>
                  <a:pt x="10468" y="12165"/>
                  <a:pt x="10462" y="12435"/>
                </a:cubicBezTo>
                <a:cubicBezTo>
                  <a:pt x="10461" y="12566"/>
                  <a:pt x="10498" y="12679"/>
                  <a:pt x="10571" y="12784"/>
                </a:cubicBezTo>
                <a:cubicBezTo>
                  <a:pt x="10672" y="12931"/>
                  <a:pt x="10875" y="13030"/>
                  <a:pt x="11060" y="13030"/>
                </a:cubicBezTo>
                <a:cubicBezTo>
                  <a:pt x="11102" y="13030"/>
                  <a:pt x="11144" y="13025"/>
                  <a:pt x="11183" y="13014"/>
                </a:cubicBezTo>
                <a:lnTo>
                  <a:pt x="11183" y="13712"/>
                </a:lnTo>
                <a:lnTo>
                  <a:pt x="6473" y="13712"/>
                </a:lnTo>
                <a:lnTo>
                  <a:pt x="6473" y="11622"/>
                </a:lnTo>
                <a:close/>
                <a:moveTo>
                  <a:pt x="5564" y="11351"/>
                </a:moveTo>
                <a:cubicBezTo>
                  <a:pt x="5571" y="11351"/>
                  <a:pt x="5578" y="11351"/>
                  <a:pt x="5586" y="11352"/>
                </a:cubicBezTo>
                <a:cubicBezTo>
                  <a:pt x="5633" y="11355"/>
                  <a:pt x="5681" y="11356"/>
                  <a:pt x="5729" y="11356"/>
                </a:cubicBezTo>
                <a:cubicBezTo>
                  <a:pt x="5790" y="11356"/>
                  <a:pt x="5851" y="11354"/>
                  <a:pt x="5912" y="11352"/>
                </a:cubicBezTo>
                <a:cubicBezTo>
                  <a:pt x="5918" y="11351"/>
                  <a:pt x="5924" y="11351"/>
                  <a:pt x="5929" y="11351"/>
                </a:cubicBezTo>
                <a:cubicBezTo>
                  <a:pt x="5994" y="11351"/>
                  <a:pt x="6013" y="11376"/>
                  <a:pt x="6013" y="11451"/>
                </a:cubicBezTo>
                <a:cubicBezTo>
                  <a:pt x="6010" y="12032"/>
                  <a:pt x="6011" y="12615"/>
                  <a:pt x="6011" y="13198"/>
                </a:cubicBezTo>
                <a:cubicBezTo>
                  <a:pt x="6011" y="13424"/>
                  <a:pt x="6010" y="13651"/>
                  <a:pt x="6013" y="13877"/>
                </a:cubicBezTo>
                <a:cubicBezTo>
                  <a:pt x="6016" y="13944"/>
                  <a:pt x="5993" y="13967"/>
                  <a:pt x="5932" y="13967"/>
                </a:cubicBezTo>
                <a:cubicBezTo>
                  <a:pt x="5929" y="13967"/>
                  <a:pt x="5925" y="13966"/>
                  <a:pt x="5921" y="13966"/>
                </a:cubicBezTo>
                <a:cubicBezTo>
                  <a:pt x="5849" y="13965"/>
                  <a:pt x="5778" y="13965"/>
                  <a:pt x="5705" y="13965"/>
                </a:cubicBezTo>
                <a:cubicBezTo>
                  <a:pt x="5632" y="13965"/>
                  <a:pt x="5558" y="13965"/>
                  <a:pt x="5481" y="13965"/>
                </a:cubicBezTo>
                <a:lnTo>
                  <a:pt x="5481" y="12328"/>
                </a:lnTo>
                <a:cubicBezTo>
                  <a:pt x="5481" y="12035"/>
                  <a:pt x="5485" y="11745"/>
                  <a:pt x="5480" y="11454"/>
                </a:cubicBezTo>
                <a:cubicBezTo>
                  <a:pt x="5478" y="11377"/>
                  <a:pt x="5501" y="11351"/>
                  <a:pt x="5564" y="11351"/>
                </a:cubicBezTo>
                <a:close/>
                <a:moveTo>
                  <a:pt x="3208" y="10946"/>
                </a:moveTo>
                <a:cubicBezTo>
                  <a:pt x="3353" y="10946"/>
                  <a:pt x="3497" y="10947"/>
                  <a:pt x="3642" y="10953"/>
                </a:cubicBezTo>
                <a:cubicBezTo>
                  <a:pt x="4069" y="10968"/>
                  <a:pt x="4461" y="11110"/>
                  <a:pt x="4809" y="11363"/>
                </a:cubicBezTo>
                <a:cubicBezTo>
                  <a:pt x="4816" y="11369"/>
                  <a:pt x="4822" y="11379"/>
                  <a:pt x="4829" y="11381"/>
                </a:cubicBezTo>
                <a:cubicBezTo>
                  <a:pt x="5015" y="11444"/>
                  <a:pt x="5028" y="11588"/>
                  <a:pt x="5025" y="11763"/>
                </a:cubicBezTo>
                <a:cubicBezTo>
                  <a:pt x="5015" y="12385"/>
                  <a:pt x="5020" y="13004"/>
                  <a:pt x="5023" y="13625"/>
                </a:cubicBezTo>
                <a:cubicBezTo>
                  <a:pt x="5023" y="13723"/>
                  <a:pt x="5011" y="13778"/>
                  <a:pt x="4905" y="13816"/>
                </a:cubicBezTo>
                <a:cubicBezTo>
                  <a:pt x="4642" y="13910"/>
                  <a:pt x="4389" y="14029"/>
                  <a:pt x="4127" y="14126"/>
                </a:cubicBezTo>
                <a:cubicBezTo>
                  <a:pt x="4035" y="14160"/>
                  <a:pt x="3929" y="14176"/>
                  <a:pt x="3828" y="14177"/>
                </a:cubicBezTo>
                <a:cubicBezTo>
                  <a:pt x="3506" y="14179"/>
                  <a:pt x="3185" y="14179"/>
                  <a:pt x="2863" y="14179"/>
                </a:cubicBezTo>
                <a:cubicBezTo>
                  <a:pt x="2434" y="14179"/>
                  <a:pt x="2005" y="14178"/>
                  <a:pt x="1576" y="14178"/>
                </a:cubicBezTo>
                <a:cubicBezTo>
                  <a:pt x="1461" y="14178"/>
                  <a:pt x="1396" y="14126"/>
                  <a:pt x="1398" y="14036"/>
                </a:cubicBezTo>
                <a:cubicBezTo>
                  <a:pt x="1399" y="13962"/>
                  <a:pt x="1484" y="13896"/>
                  <a:pt x="1578" y="13896"/>
                </a:cubicBezTo>
                <a:lnTo>
                  <a:pt x="2568" y="13896"/>
                </a:lnTo>
                <a:cubicBezTo>
                  <a:pt x="2667" y="13896"/>
                  <a:pt x="2742" y="13863"/>
                  <a:pt x="2779" y="13764"/>
                </a:cubicBezTo>
                <a:cubicBezTo>
                  <a:pt x="2810" y="13680"/>
                  <a:pt x="2796" y="13563"/>
                  <a:pt x="2725" y="13506"/>
                </a:cubicBezTo>
                <a:cubicBezTo>
                  <a:pt x="2688" y="13477"/>
                  <a:pt x="2632" y="13457"/>
                  <a:pt x="2586" y="13457"/>
                </a:cubicBezTo>
                <a:cubicBezTo>
                  <a:pt x="2067" y="13454"/>
                  <a:pt x="1549" y="13457"/>
                  <a:pt x="1031" y="13453"/>
                </a:cubicBezTo>
                <a:cubicBezTo>
                  <a:pt x="963" y="13453"/>
                  <a:pt x="890" y="13424"/>
                  <a:pt x="835" y="13385"/>
                </a:cubicBezTo>
                <a:cubicBezTo>
                  <a:pt x="794" y="13356"/>
                  <a:pt x="785" y="13280"/>
                  <a:pt x="828" y="13238"/>
                </a:cubicBezTo>
                <a:cubicBezTo>
                  <a:pt x="869" y="13199"/>
                  <a:pt x="925" y="13160"/>
                  <a:pt x="976" y="13158"/>
                </a:cubicBezTo>
                <a:cubicBezTo>
                  <a:pt x="1079" y="13155"/>
                  <a:pt x="1183" y="13154"/>
                  <a:pt x="1286" y="13154"/>
                </a:cubicBezTo>
                <a:cubicBezTo>
                  <a:pt x="1424" y="13154"/>
                  <a:pt x="1563" y="13156"/>
                  <a:pt x="1702" y="13156"/>
                </a:cubicBezTo>
                <a:lnTo>
                  <a:pt x="2576" y="13156"/>
                </a:lnTo>
                <a:cubicBezTo>
                  <a:pt x="2712" y="13156"/>
                  <a:pt x="2793" y="13072"/>
                  <a:pt x="2793" y="12938"/>
                </a:cubicBezTo>
                <a:cubicBezTo>
                  <a:pt x="2793" y="12796"/>
                  <a:pt x="2714" y="12714"/>
                  <a:pt x="2574" y="12714"/>
                </a:cubicBezTo>
                <a:cubicBezTo>
                  <a:pt x="2210" y="12714"/>
                  <a:pt x="1846" y="12715"/>
                  <a:pt x="1483" y="12715"/>
                </a:cubicBezTo>
                <a:cubicBezTo>
                  <a:pt x="1210" y="12715"/>
                  <a:pt x="938" y="12715"/>
                  <a:pt x="665" y="12713"/>
                </a:cubicBezTo>
                <a:cubicBezTo>
                  <a:pt x="613" y="12713"/>
                  <a:pt x="556" y="12689"/>
                  <a:pt x="507" y="12662"/>
                </a:cubicBezTo>
                <a:cubicBezTo>
                  <a:pt x="446" y="12629"/>
                  <a:pt x="444" y="12564"/>
                  <a:pt x="465" y="12515"/>
                </a:cubicBezTo>
                <a:cubicBezTo>
                  <a:pt x="486" y="12467"/>
                  <a:pt x="526" y="12431"/>
                  <a:pt x="592" y="12431"/>
                </a:cubicBezTo>
                <a:cubicBezTo>
                  <a:pt x="593" y="12431"/>
                  <a:pt x="594" y="12431"/>
                  <a:pt x="596" y="12431"/>
                </a:cubicBezTo>
                <a:cubicBezTo>
                  <a:pt x="856" y="12433"/>
                  <a:pt x="1115" y="12434"/>
                  <a:pt x="1375" y="12434"/>
                </a:cubicBezTo>
                <a:cubicBezTo>
                  <a:pt x="1690" y="12434"/>
                  <a:pt x="2005" y="12433"/>
                  <a:pt x="2319" y="12431"/>
                </a:cubicBezTo>
                <a:cubicBezTo>
                  <a:pt x="2418" y="12431"/>
                  <a:pt x="2517" y="12424"/>
                  <a:pt x="2616" y="12414"/>
                </a:cubicBezTo>
                <a:cubicBezTo>
                  <a:pt x="2739" y="12400"/>
                  <a:pt x="2801" y="12304"/>
                  <a:pt x="2793" y="12161"/>
                </a:cubicBezTo>
                <a:cubicBezTo>
                  <a:pt x="2786" y="12062"/>
                  <a:pt x="2688" y="11974"/>
                  <a:pt x="2581" y="11974"/>
                </a:cubicBezTo>
                <a:lnTo>
                  <a:pt x="1132" y="11974"/>
                </a:lnTo>
                <a:cubicBezTo>
                  <a:pt x="1104" y="11974"/>
                  <a:pt x="1072" y="11974"/>
                  <a:pt x="1046" y="11964"/>
                </a:cubicBezTo>
                <a:cubicBezTo>
                  <a:pt x="976" y="11942"/>
                  <a:pt x="924" y="11862"/>
                  <a:pt x="939" y="11802"/>
                </a:cubicBezTo>
                <a:cubicBezTo>
                  <a:pt x="959" y="11727"/>
                  <a:pt x="1008" y="11691"/>
                  <a:pt x="1085" y="11691"/>
                </a:cubicBezTo>
                <a:cubicBezTo>
                  <a:pt x="1088" y="11691"/>
                  <a:pt x="1091" y="11691"/>
                  <a:pt x="1094" y="11691"/>
                </a:cubicBezTo>
                <a:cubicBezTo>
                  <a:pt x="1227" y="11692"/>
                  <a:pt x="1360" y="11692"/>
                  <a:pt x="1493" y="11692"/>
                </a:cubicBezTo>
                <a:cubicBezTo>
                  <a:pt x="1760" y="11692"/>
                  <a:pt x="2028" y="11691"/>
                  <a:pt x="2296" y="11691"/>
                </a:cubicBezTo>
                <a:cubicBezTo>
                  <a:pt x="2525" y="11691"/>
                  <a:pt x="2754" y="11690"/>
                  <a:pt x="2983" y="11690"/>
                </a:cubicBezTo>
                <a:cubicBezTo>
                  <a:pt x="3155" y="11690"/>
                  <a:pt x="3327" y="11691"/>
                  <a:pt x="3499" y="11693"/>
                </a:cubicBezTo>
                <a:cubicBezTo>
                  <a:pt x="3500" y="11693"/>
                  <a:pt x="3501" y="11693"/>
                  <a:pt x="3501" y="11693"/>
                </a:cubicBezTo>
                <a:cubicBezTo>
                  <a:pt x="3627" y="11693"/>
                  <a:pt x="3768" y="11594"/>
                  <a:pt x="3753" y="11455"/>
                </a:cubicBezTo>
                <a:cubicBezTo>
                  <a:pt x="3739" y="11326"/>
                  <a:pt x="3659" y="11233"/>
                  <a:pt x="3527" y="11233"/>
                </a:cubicBezTo>
                <a:cubicBezTo>
                  <a:pt x="3414" y="11232"/>
                  <a:pt x="3301" y="11232"/>
                  <a:pt x="3188" y="11232"/>
                </a:cubicBezTo>
                <a:cubicBezTo>
                  <a:pt x="2962" y="11232"/>
                  <a:pt x="2736" y="11233"/>
                  <a:pt x="2510" y="11233"/>
                </a:cubicBezTo>
                <a:cubicBezTo>
                  <a:pt x="2395" y="11233"/>
                  <a:pt x="2339" y="11186"/>
                  <a:pt x="2336" y="11094"/>
                </a:cubicBezTo>
                <a:cubicBezTo>
                  <a:pt x="2334" y="10997"/>
                  <a:pt x="2392" y="10950"/>
                  <a:pt x="2511" y="10950"/>
                </a:cubicBezTo>
                <a:cubicBezTo>
                  <a:pt x="2743" y="10950"/>
                  <a:pt x="2976" y="10946"/>
                  <a:pt x="3208" y="10946"/>
                </a:cubicBezTo>
                <a:close/>
                <a:moveTo>
                  <a:pt x="12408" y="9882"/>
                </a:moveTo>
                <a:cubicBezTo>
                  <a:pt x="12829" y="9882"/>
                  <a:pt x="13250" y="9883"/>
                  <a:pt x="13671" y="9885"/>
                </a:cubicBezTo>
                <a:cubicBezTo>
                  <a:pt x="13699" y="9885"/>
                  <a:pt x="13742" y="9906"/>
                  <a:pt x="13752" y="9927"/>
                </a:cubicBezTo>
                <a:cubicBezTo>
                  <a:pt x="13868" y="10192"/>
                  <a:pt x="13988" y="10453"/>
                  <a:pt x="14083" y="10724"/>
                </a:cubicBezTo>
                <a:cubicBezTo>
                  <a:pt x="14132" y="10865"/>
                  <a:pt x="14154" y="11016"/>
                  <a:pt x="14155" y="11162"/>
                </a:cubicBezTo>
                <a:cubicBezTo>
                  <a:pt x="14162" y="11879"/>
                  <a:pt x="14159" y="12598"/>
                  <a:pt x="14158" y="13315"/>
                </a:cubicBezTo>
                <a:cubicBezTo>
                  <a:pt x="14158" y="13361"/>
                  <a:pt x="14144" y="13407"/>
                  <a:pt x="14120" y="13446"/>
                </a:cubicBezTo>
                <a:cubicBezTo>
                  <a:pt x="14098" y="13479"/>
                  <a:pt x="14066" y="13501"/>
                  <a:pt x="14026" y="13501"/>
                </a:cubicBezTo>
                <a:cubicBezTo>
                  <a:pt x="14011" y="13501"/>
                  <a:pt x="13995" y="13498"/>
                  <a:pt x="13978" y="13491"/>
                </a:cubicBezTo>
                <a:cubicBezTo>
                  <a:pt x="13919" y="13467"/>
                  <a:pt x="13875" y="13433"/>
                  <a:pt x="13875" y="13358"/>
                </a:cubicBezTo>
                <a:cubicBezTo>
                  <a:pt x="13876" y="13023"/>
                  <a:pt x="13878" y="12689"/>
                  <a:pt x="13875" y="12352"/>
                </a:cubicBezTo>
                <a:cubicBezTo>
                  <a:pt x="13873" y="12206"/>
                  <a:pt x="13779" y="12108"/>
                  <a:pt x="13655" y="12108"/>
                </a:cubicBezTo>
                <a:cubicBezTo>
                  <a:pt x="13611" y="12108"/>
                  <a:pt x="13564" y="12120"/>
                  <a:pt x="13516" y="12147"/>
                </a:cubicBezTo>
                <a:cubicBezTo>
                  <a:pt x="13445" y="12186"/>
                  <a:pt x="13416" y="12252"/>
                  <a:pt x="13416" y="12335"/>
                </a:cubicBezTo>
                <a:cubicBezTo>
                  <a:pt x="13418" y="12867"/>
                  <a:pt x="13416" y="13399"/>
                  <a:pt x="13416" y="13931"/>
                </a:cubicBezTo>
                <a:cubicBezTo>
                  <a:pt x="13416" y="14031"/>
                  <a:pt x="13360" y="14093"/>
                  <a:pt x="13277" y="14093"/>
                </a:cubicBezTo>
                <a:cubicBezTo>
                  <a:pt x="13267" y="14093"/>
                  <a:pt x="13257" y="14093"/>
                  <a:pt x="13247" y="14091"/>
                </a:cubicBezTo>
                <a:cubicBezTo>
                  <a:pt x="13173" y="14078"/>
                  <a:pt x="13134" y="14020"/>
                  <a:pt x="13134" y="13928"/>
                </a:cubicBezTo>
                <a:lnTo>
                  <a:pt x="13134" y="12366"/>
                </a:lnTo>
                <a:cubicBezTo>
                  <a:pt x="13134" y="12246"/>
                  <a:pt x="13085" y="12172"/>
                  <a:pt x="12989" y="12131"/>
                </a:cubicBezTo>
                <a:cubicBezTo>
                  <a:pt x="12964" y="12121"/>
                  <a:pt x="12936" y="12115"/>
                  <a:pt x="12908" y="12115"/>
                </a:cubicBezTo>
                <a:cubicBezTo>
                  <a:pt x="12793" y="12115"/>
                  <a:pt x="12671" y="12202"/>
                  <a:pt x="12674" y="12360"/>
                </a:cubicBezTo>
                <a:cubicBezTo>
                  <a:pt x="12677" y="12791"/>
                  <a:pt x="12675" y="13221"/>
                  <a:pt x="12675" y="13651"/>
                </a:cubicBezTo>
                <a:lnTo>
                  <a:pt x="12675" y="14276"/>
                </a:lnTo>
                <a:cubicBezTo>
                  <a:pt x="12675" y="14382"/>
                  <a:pt x="12627" y="14440"/>
                  <a:pt x="12539" y="14443"/>
                </a:cubicBezTo>
                <a:cubicBezTo>
                  <a:pt x="12539" y="14443"/>
                  <a:pt x="12538" y="14443"/>
                  <a:pt x="12537" y="14443"/>
                </a:cubicBezTo>
                <a:cubicBezTo>
                  <a:pt x="12456" y="14443"/>
                  <a:pt x="12392" y="14373"/>
                  <a:pt x="12392" y="14275"/>
                </a:cubicBezTo>
                <a:cubicBezTo>
                  <a:pt x="12391" y="13980"/>
                  <a:pt x="12392" y="13686"/>
                  <a:pt x="12392" y="13392"/>
                </a:cubicBezTo>
                <a:cubicBezTo>
                  <a:pt x="12392" y="13045"/>
                  <a:pt x="12387" y="12697"/>
                  <a:pt x="12394" y="12351"/>
                </a:cubicBezTo>
                <a:cubicBezTo>
                  <a:pt x="12398" y="12205"/>
                  <a:pt x="12292" y="12110"/>
                  <a:pt x="12185" y="12110"/>
                </a:cubicBezTo>
                <a:cubicBezTo>
                  <a:pt x="12183" y="12110"/>
                  <a:pt x="12181" y="12110"/>
                  <a:pt x="12179" y="12110"/>
                </a:cubicBezTo>
                <a:cubicBezTo>
                  <a:pt x="12029" y="12113"/>
                  <a:pt x="11932" y="12201"/>
                  <a:pt x="11932" y="12351"/>
                </a:cubicBezTo>
                <a:cubicBezTo>
                  <a:pt x="11931" y="12833"/>
                  <a:pt x="11934" y="13315"/>
                  <a:pt x="11930" y="13796"/>
                </a:cubicBezTo>
                <a:cubicBezTo>
                  <a:pt x="11930" y="13842"/>
                  <a:pt x="11904" y="13903"/>
                  <a:pt x="11870" y="13927"/>
                </a:cubicBezTo>
                <a:cubicBezTo>
                  <a:pt x="11841" y="13947"/>
                  <a:pt x="11811" y="13957"/>
                  <a:pt x="11783" y="13957"/>
                </a:cubicBezTo>
                <a:cubicBezTo>
                  <a:pt x="11709" y="13957"/>
                  <a:pt x="11649" y="13891"/>
                  <a:pt x="11648" y="13788"/>
                </a:cubicBezTo>
                <a:lnTo>
                  <a:pt x="11648" y="12578"/>
                </a:lnTo>
                <a:lnTo>
                  <a:pt x="11648" y="11413"/>
                </a:lnTo>
                <a:cubicBezTo>
                  <a:pt x="11648" y="11240"/>
                  <a:pt x="11583" y="11165"/>
                  <a:pt x="11449" y="11154"/>
                </a:cubicBezTo>
                <a:cubicBezTo>
                  <a:pt x="11438" y="11153"/>
                  <a:pt x="11427" y="11152"/>
                  <a:pt x="11417" y="11152"/>
                </a:cubicBezTo>
                <a:cubicBezTo>
                  <a:pt x="11263" y="11152"/>
                  <a:pt x="11190" y="11270"/>
                  <a:pt x="11190" y="11417"/>
                </a:cubicBezTo>
                <a:cubicBezTo>
                  <a:pt x="11187" y="11744"/>
                  <a:pt x="11190" y="12069"/>
                  <a:pt x="11190" y="12396"/>
                </a:cubicBezTo>
                <a:cubicBezTo>
                  <a:pt x="11190" y="12502"/>
                  <a:pt x="11144" y="12564"/>
                  <a:pt x="11061" y="12566"/>
                </a:cubicBezTo>
                <a:cubicBezTo>
                  <a:pt x="11059" y="12566"/>
                  <a:pt x="11058" y="12566"/>
                  <a:pt x="11056" y="12566"/>
                </a:cubicBezTo>
                <a:cubicBezTo>
                  <a:pt x="10979" y="12566"/>
                  <a:pt x="10911" y="12493"/>
                  <a:pt x="10907" y="12399"/>
                </a:cubicBezTo>
                <a:cubicBezTo>
                  <a:pt x="10904" y="12301"/>
                  <a:pt x="10907" y="12203"/>
                  <a:pt x="10907" y="12106"/>
                </a:cubicBezTo>
                <a:lnTo>
                  <a:pt x="10907" y="11454"/>
                </a:lnTo>
                <a:cubicBezTo>
                  <a:pt x="10907" y="11063"/>
                  <a:pt x="10982" y="10688"/>
                  <a:pt x="11173" y="10344"/>
                </a:cubicBezTo>
                <a:cubicBezTo>
                  <a:pt x="11258" y="10193"/>
                  <a:pt x="11359" y="10047"/>
                  <a:pt x="11456" y="9902"/>
                </a:cubicBezTo>
                <a:cubicBezTo>
                  <a:pt x="11464" y="9887"/>
                  <a:pt x="11494" y="9883"/>
                  <a:pt x="11515" y="9883"/>
                </a:cubicBezTo>
                <a:cubicBezTo>
                  <a:pt x="11813" y="9883"/>
                  <a:pt x="12110" y="9882"/>
                  <a:pt x="12408" y="9882"/>
                </a:cubicBezTo>
                <a:close/>
                <a:moveTo>
                  <a:pt x="2299" y="1"/>
                </a:moveTo>
                <a:cubicBezTo>
                  <a:pt x="2247" y="16"/>
                  <a:pt x="2190" y="28"/>
                  <a:pt x="2138" y="48"/>
                </a:cubicBezTo>
                <a:cubicBezTo>
                  <a:pt x="1999" y="100"/>
                  <a:pt x="1901" y="198"/>
                  <a:pt x="1825" y="323"/>
                </a:cubicBezTo>
                <a:cubicBezTo>
                  <a:pt x="1811" y="345"/>
                  <a:pt x="1772" y="368"/>
                  <a:pt x="1747" y="368"/>
                </a:cubicBezTo>
                <a:cubicBezTo>
                  <a:pt x="1744" y="368"/>
                  <a:pt x="1741" y="368"/>
                  <a:pt x="1739" y="367"/>
                </a:cubicBezTo>
                <a:cubicBezTo>
                  <a:pt x="1698" y="357"/>
                  <a:pt x="1657" y="352"/>
                  <a:pt x="1615" y="352"/>
                </a:cubicBezTo>
                <a:cubicBezTo>
                  <a:pt x="1319" y="352"/>
                  <a:pt x="1023" y="605"/>
                  <a:pt x="1026" y="942"/>
                </a:cubicBezTo>
                <a:cubicBezTo>
                  <a:pt x="1026" y="947"/>
                  <a:pt x="1023" y="953"/>
                  <a:pt x="1020" y="960"/>
                </a:cubicBezTo>
                <a:cubicBezTo>
                  <a:pt x="975" y="954"/>
                  <a:pt x="930" y="950"/>
                  <a:pt x="885" y="950"/>
                </a:cubicBezTo>
                <a:cubicBezTo>
                  <a:pt x="746" y="950"/>
                  <a:pt x="615" y="985"/>
                  <a:pt x="501" y="1082"/>
                </a:cubicBezTo>
                <a:cubicBezTo>
                  <a:pt x="347" y="1212"/>
                  <a:pt x="283" y="1382"/>
                  <a:pt x="284" y="1583"/>
                </a:cubicBezTo>
                <a:cubicBezTo>
                  <a:pt x="287" y="2291"/>
                  <a:pt x="289" y="3000"/>
                  <a:pt x="283" y="3709"/>
                </a:cubicBezTo>
                <a:cubicBezTo>
                  <a:pt x="282" y="4002"/>
                  <a:pt x="341" y="4278"/>
                  <a:pt x="457" y="4542"/>
                </a:cubicBezTo>
                <a:cubicBezTo>
                  <a:pt x="529" y="4709"/>
                  <a:pt x="598" y="4876"/>
                  <a:pt x="672" y="5042"/>
                </a:cubicBezTo>
                <a:cubicBezTo>
                  <a:pt x="692" y="5086"/>
                  <a:pt x="693" y="5115"/>
                  <a:pt x="652" y="5148"/>
                </a:cubicBezTo>
                <a:cubicBezTo>
                  <a:pt x="528" y="5247"/>
                  <a:pt x="495" y="5388"/>
                  <a:pt x="497" y="5537"/>
                </a:cubicBezTo>
                <a:cubicBezTo>
                  <a:pt x="497" y="5717"/>
                  <a:pt x="502" y="5899"/>
                  <a:pt x="515" y="6079"/>
                </a:cubicBezTo>
                <a:cubicBezTo>
                  <a:pt x="523" y="6203"/>
                  <a:pt x="587" y="6304"/>
                  <a:pt x="693" y="6373"/>
                </a:cubicBezTo>
                <a:cubicBezTo>
                  <a:pt x="741" y="6403"/>
                  <a:pt x="763" y="6437"/>
                  <a:pt x="763" y="6496"/>
                </a:cubicBezTo>
                <a:cubicBezTo>
                  <a:pt x="761" y="8074"/>
                  <a:pt x="761" y="9650"/>
                  <a:pt x="763" y="11227"/>
                </a:cubicBezTo>
                <a:cubicBezTo>
                  <a:pt x="763" y="11292"/>
                  <a:pt x="743" y="11332"/>
                  <a:pt x="688" y="11370"/>
                </a:cubicBezTo>
                <a:cubicBezTo>
                  <a:pt x="543" y="11476"/>
                  <a:pt x="447" y="11727"/>
                  <a:pt x="487" y="11895"/>
                </a:cubicBezTo>
                <a:cubicBezTo>
                  <a:pt x="497" y="11942"/>
                  <a:pt x="502" y="11970"/>
                  <a:pt x="444" y="11986"/>
                </a:cubicBezTo>
                <a:cubicBezTo>
                  <a:pt x="211" y="12048"/>
                  <a:pt x="64" y="12196"/>
                  <a:pt x="13" y="12435"/>
                </a:cubicBezTo>
                <a:cubicBezTo>
                  <a:pt x="13" y="12438"/>
                  <a:pt x="4" y="12443"/>
                  <a:pt x="0" y="12444"/>
                </a:cubicBezTo>
                <a:lnTo>
                  <a:pt x="0" y="12673"/>
                </a:lnTo>
                <a:cubicBezTo>
                  <a:pt x="42" y="12806"/>
                  <a:pt x="99" y="12931"/>
                  <a:pt x="215" y="13020"/>
                </a:cubicBezTo>
                <a:cubicBezTo>
                  <a:pt x="226" y="13030"/>
                  <a:pt x="233" y="13047"/>
                  <a:pt x="246" y="13051"/>
                </a:cubicBezTo>
                <a:cubicBezTo>
                  <a:pt x="375" y="13081"/>
                  <a:pt x="364" y="13171"/>
                  <a:pt x="357" y="13273"/>
                </a:cubicBezTo>
                <a:cubicBezTo>
                  <a:pt x="337" y="13549"/>
                  <a:pt x="474" y="13738"/>
                  <a:pt x="716" y="13852"/>
                </a:cubicBezTo>
                <a:cubicBezTo>
                  <a:pt x="785" y="13883"/>
                  <a:pt x="864" y="13888"/>
                  <a:pt x="944" y="13907"/>
                </a:cubicBezTo>
                <a:cubicBezTo>
                  <a:pt x="947" y="13972"/>
                  <a:pt x="947" y="14048"/>
                  <a:pt x="954" y="14123"/>
                </a:cubicBezTo>
                <a:cubicBezTo>
                  <a:pt x="986" y="14413"/>
                  <a:pt x="1234" y="14633"/>
                  <a:pt x="1525" y="14633"/>
                </a:cubicBezTo>
                <a:lnTo>
                  <a:pt x="3848" y="14633"/>
                </a:lnTo>
                <a:cubicBezTo>
                  <a:pt x="4100" y="14633"/>
                  <a:pt x="4329" y="14552"/>
                  <a:pt x="4558" y="14456"/>
                </a:cubicBezTo>
                <a:cubicBezTo>
                  <a:pt x="4725" y="14388"/>
                  <a:pt x="4891" y="14313"/>
                  <a:pt x="5058" y="14246"/>
                </a:cubicBezTo>
                <a:cubicBezTo>
                  <a:pt x="5063" y="14245"/>
                  <a:pt x="5070" y="14244"/>
                  <a:pt x="5077" y="14244"/>
                </a:cubicBezTo>
                <a:cubicBezTo>
                  <a:pt x="5096" y="14244"/>
                  <a:pt x="5118" y="14250"/>
                  <a:pt x="5129" y="14261"/>
                </a:cubicBezTo>
                <a:cubicBezTo>
                  <a:pt x="5235" y="14375"/>
                  <a:pt x="5366" y="14421"/>
                  <a:pt x="5517" y="14421"/>
                </a:cubicBezTo>
                <a:cubicBezTo>
                  <a:pt x="5526" y="14421"/>
                  <a:pt x="5535" y="14421"/>
                  <a:pt x="5545" y="14420"/>
                </a:cubicBezTo>
                <a:cubicBezTo>
                  <a:pt x="5575" y="14420"/>
                  <a:pt x="5606" y="14420"/>
                  <a:pt x="5637" y="14420"/>
                </a:cubicBezTo>
                <a:cubicBezTo>
                  <a:pt x="5706" y="14420"/>
                  <a:pt x="5775" y="14421"/>
                  <a:pt x="5844" y="14421"/>
                </a:cubicBezTo>
                <a:cubicBezTo>
                  <a:pt x="5885" y="14421"/>
                  <a:pt x="5927" y="14420"/>
                  <a:pt x="5969" y="14419"/>
                </a:cubicBezTo>
                <a:cubicBezTo>
                  <a:pt x="6146" y="14416"/>
                  <a:pt x="6300" y="14357"/>
                  <a:pt x="6393" y="14198"/>
                </a:cubicBezTo>
                <a:cubicBezTo>
                  <a:pt x="6416" y="14160"/>
                  <a:pt x="6442" y="14155"/>
                  <a:pt x="6470" y="14155"/>
                </a:cubicBezTo>
                <a:cubicBezTo>
                  <a:pt x="6481" y="14155"/>
                  <a:pt x="6493" y="14156"/>
                  <a:pt x="6505" y="14156"/>
                </a:cubicBezTo>
                <a:lnTo>
                  <a:pt x="10454" y="14156"/>
                </a:lnTo>
                <a:cubicBezTo>
                  <a:pt x="10584" y="14156"/>
                  <a:pt x="10714" y="14155"/>
                  <a:pt x="10843" y="14155"/>
                </a:cubicBezTo>
                <a:cubicBezTo>
                  <a:pt x="10972" y="14155"/>
                  <a:pt x="11102" y="14156"/>
                  <a:pt x="11232" y="14157"/>
                </a:cubicBezTo>
                <a:cubicBezTo>
                  <a:pt x="11266" y="14157"/>
                  <a:pt x="11308" y="14177"/>
                  <a:pt x="11331" y="14201"/>
                </a:cubicBezTo>
                <a:cubicBezTo>
                  <a:pt x="11456" y="14332"/>
                  <a:pt x="11600" y="14408"/>
                  <a:pt x="11774" y="14408"/>
                </a:cubicBezTo>
                <a:cubicBezTo>
                  <a:pt x="11798" y="14408"/>
                  <a:pt x="11822" y="14406"/>
                  <a:pt x="11847" y="14403"/>
                </a:cubicBezTo>
                <a:cubicBezTo>
                  <a:pt x="11857" y="14402"/>
                  <a:pt x="11867" y="14402"/>
                  <a:pt x="11877" y="14402"/>
                </a:cubicBezTo>
                <a:cubicBezTo>
                  <a:pt x="11897" y="14402"/>
                  <a:pt x="11918" y="14403"/>
                  <a:pt x="11944" y="14403"/>
                </a:cubicBezTo>
                <a:cubicBezTo>
                  <a:pt x="11976" y="14580"/>
                  <a:pt x="12074" y="14716"/>
                  <a:pt x="12227" y="14808"/>
                </a:cubicBezTo>
                <a:cubicBezTo>
                  <a:pt x="12292" y="14849"/>
                  <a:pt x="12371" y="14869"/>
                  <a:pt x="12443" y="14897"/>
                </a:cubicBezTo>
                <a:lnTo>
                  <a:pt x="12620" y="14897"/>
                </a:lnTo>
                <a:cubicBezTo>
                  <a:pt x="12715" y="14852"/>
                  <a:pt x="12817" y="14819"/>
                  <a:pt x="12902" y="14760"/>
                </a:cubicBezTo>
                <a:cubicBezTo>
                  <a:pt x="12967" y="14715"/>
                  <a:pt x="13015" y="14640"/>
                  <a:pt x="13063" y="14575"/>
                </a:cubicBezTo>
                <a:cubicBezTo>
                  <a:pt x="13084" y="14545"/>
                  <a:pt x="13098" y="14531"/>
                  <a:pt x="13129" y="14531"/>
                </a:cubicBezTo>
                <a:cubicBezTo>
                  <a:pt x="13137" y="14531"/>
                  <a:pt x="13146" y="14532"/>
                  <a:pt x="13156" y="14534"/>
                </a:cubicBezTo>
                <a:cubicBezTo>
                  <a:pt x="13194" y="14541"/>
                  <a:pt x="13231" y="14544"/>
                  <a:pt x="13268" y="14544"/>
                </a:cubicBezTo>
                <a:cubicBezTo>
                  <a:pt x="13551" y="14544"/>
                  <a:pt x="13821" y="14351"/>
                  <a:pt x="13861" y="14051"/>
                </a:cubicBezTo>
                <a:cubicBezTo>
                  <a:pt x="13864" y="14017"/>
                  <a:pt x="13875" y="13985"/>
                  <a:pt x="13882" y="13959"/>
                </a:cubicBezTo>
                <a:cubicBezTo>
                  <a:pt x="14002" y="13942"/>
                  <a:pt x="14124" y="13939"/>
                  <a:pt x="14233" y="13904"/>
                </a:cubicBezTo>
                <a:cubicBezTo>
                  <a:pt x="14451" y="13833"/>
                  <a:pt x="14579" y="13672"/>
                  <a:pt x="14599" y="13444"/>
                </a:cubicBezTo>
                <a:cubicBezTo>
                  <a:pt x="14619" y="13207"/>
                  <a:pt x="14619" y="12966"/>
                  <a:pt x="14619" y="12726"/>
                </a:cubicBezTo>
                <a:cubicBezTo>
                  <a:pt x="14622" y="12254"/>
                  <a:pt x="14615" y="11785"/>
                  <a:pt x="14620" y="11314"/>
                </a:cubicBezTo>
                <a:cubicBezTo>
                  <a:pt x="14626" y="10922"/>
                  <a:pt x="14548" y="10551"/>
                  <a:pt x="14373" y="10200"/>
                </a:cubicBezTo>
                <a:cubicBezTo>
                  <a:pt x="14316" y="10087"/>
                  <a:pt x="14271" y="9968"/>
                  <a:pt x="14226" y="9849"/>
                </a:cubicBezTo>
                <a:cubicBezTo>
                  <a:pt x="14217" y="9822"/>
                  <a:pt x="14230" y="9773"/>
                  <a:pt x="14250" y="9752"/>
                </a:cubicBezTo>
                <a:cubicBezTo>
                  <a:pt x="14349" y="9650"/>
                  <a:pt x="14396" y="9535"/>
                  <a:pt x="14391" y="9391"/>
                </a:cubicBezTo>
                <a:cubicBezTo>
                  <a:pt x="14386" y="9232"/>
                  <a:pt x="14384" y="9073"/>
                  <a:pt x="14391" y="8915"/>
                </a:cubicBezTo>
                <a:cubicBezTo>
                  <a:pt x="14398" y="8744"/>
                  <a:pt x="14323" y="8617"/>
                  <a:pt x="14195" y="8519"/>
                </a:cubicBezTo>
                <a:cubicBezTo>
                  <a:pt x="14148" y="8484"/>
                  <a:pt x="14141" y="8453"/>
                  <a:pt x="14141" y="8405"/>
                </a:cubicBezTo>
                <a:cubicBezTo>
                  <a:pt x="14144" y="8050"/>
                  <a:pt x="14141" y="7692"/>
                  <a:pt x="14141" y="7337"/>
                </a:cubicBezTo>
                <a:cubicBezTo>
                  <a:pt x="14141" y="6113"/>
                  <a:pt x="14141" y="4889"/>
                  <a:pt x="14139" y="3665"/>
                </a:cubicBezTo>
                <a:cubicBezTo>
                  <a:pt x="14139" y="3607"/>
                  <a:pt x="14155" y="3566"/>
                  <a:pt x="14200" y="3529"/>
                </a:cubicBezTo>
                <a:cubicBezTo>
                  <a:pt x="14342" y="3412"/>
                  <a:pt x="14422" y="3263"/>
                  <a:pt x="14405" y="3077"/>
                </a:cubicBezTo>
                <a:cubicBezTo>
                  <a:pt x="14396" y="2971"/>
                  <a:pt x="14422" y="2921"/>
                  <a:pt x="14536" y="2880"/>
                </a:cubicBezTo>
                <a:cubicBezTo>
                  <a:pt x="14734" y="2811"/>
                  <a:pt x="14848" y="2649"/>
                  <a:pt x="14884" y="2440"/>
                </a:cubicBezTo>
                <a:cubicBezTo>
                  <a:pt x="14886" y="2430"/>
                  <a:pt x="14895" y="2422"/>
                  <a:pt x="14899" y="2413"/>
                </a:cubicBezTo>
                <a:lnTo>
                  <a:pt x="14899" y="2253"/>
                </a:lnTo>
                <a:cubicBezTo>
                  <a:pt x="14862" y="2132"/>
                  <a:pt x="14824" y="2003"/>
                  <a:pt x="14717" y="1911"/>
                </a:cubicBezTo>
                <a:cubicBezTo>
                  <a:pt x="14657" y="1861"/>
                  <a:pt x="14570" y="1830"/>
                  <a:pt x="14540" y="1768"/>
                </a:cubicBezTo>
                <a:cubicBezTo>
                  <a:pt x="14510" y="1710"/>
                  <a:pt x="14555" y="1619"/>
                  <a:pt x="14544" y="1547"/>
                </a:cubicBezTo>
                <a:cubicBezTo>
                  <a:pt x="14506" y="1259"/>
                  <a:pt x="14309" y="1024"/>
                  <a:pt x="13947" y="1005"/>
                </a:cubicBezTo>
                <a:lnTo>
                  <a:pt x="13947" y="841"/>
                </a:lnTo>
                <a:cubicBezTo>
                  <a:pt x="13948" y="526"/>
                  <a:pt x="13691" y="271"/>
                  <a:pt x="13378" y="270"/>
                </a:cubicBezTo>
                <a:cubicBezTo>
                  <a:pt x="13010" y="266"/>
                  <a:pt x="12641" y="265"/>
                  <a:pt x="12273" y="265"/>
                </a:cubicBezTo>
                <a:cubicBezTo>
                  <a:pt x="11861" y="265"/>
                  <a:pt x="11449" y="267"/>
                  <a:pt x="11038" y="270"/>
                </a:cubicBezTo>
                <a:cubicBezTo>
                  <a:pt x="10792" y="271"/>
                  <a:pt x="10561" y="352"/>
                  <a:pt x="10336" y="445"/>
                </a:cubicBezTo>
                <a:cubicBezTo>
                  <a:pt x="10171" y="516"/>
                  <a:pt x="10004" y="589"/>
                  <a:pt x="9837" y="657"/>
                </a:cubicBezTo>
                <a:cubicBezTo>
                  <a:pt x="9831" y="660"/>
                  <a:pt x="9823" y="661"/>
                  <a:pt x="9814" y="661"/>
                </a:cubicBezTo>
                <a:cubicBezTo>
                  <a:pt x="9792" y="661"/>
                  <a:pt x="9767" y="654"/>
                  <a:pt x="9756" y="642"/>
                </a:cubicBezTo>
                <a:cubicBezTo>
                  <a:pt x="9649" y="515"/>
                  <a:pt x="9506" y="479"/>
                  <a:pt x="9350" y="479"/>
                </a:cubicBezTo>
                <a:cubicBezTo>
                  <a:pt x="9344" y="479"/>
                  <a:pt x="9338" y="479"/>
                  <a:pt x="9332" y="479"/>
                </a:cubicBezTo>
                <a:cubicBezTo>
                  <a:pt x="9159" y="482"/>
                  <a:pt x="8988" y="486"/>
                  <a:pt x="8814" y="497"/>
                </a:cubicBezTo>
                <a:cubicBezTo>
                  <a:pt x="8691" y="507"/>
                  <a:pt x="8588" y="568"/>
                  <a:pt x="8521" y="677"/>
                </a:cubicBezTo>
                <a:cubicBezTo>
                  <a:pt x="8487" y="730"/>
                  <a:pt x="8451" y="745"/>
                  <a:pt x="8388" y="745"/>
                </a:cubicBezTo>
                <a:cubicBezTo>
                  <a:pt x="6818" y="744"/>
                  <a:pt x="5249" y="744"/>
                  <a:pt x="3678" y="742"/>
                </a:cubicBezTo>
                <a:cubicBezTo>
                  <a:pt x="3636" y="742"/>
                  <a:pt x="3581" y="728"/>
                  <a:pt x="3557" y="698"/>
                </a:cubicBezTo>
                <a:cubicBezTo>
                  <a:pt x="3437" y="564"/>
                  <a:pt x="3292" y="494"/>
                  <a:pt x="3120" y="494"/>
                </a:cubicBezTo>
                <a:cubicBezTo>
                  <a:pt x="3097" y="494"/>
                  <a:pt x="3074" y="495"/>
                  <a:pt x="3050" y="497"/>
                </a:cubicBezTo>
                <a:cubicBezTo>
                  <a:pt x="3043" y="498"/>
                  <a:pt x="3036" y="499"/>
                  <a:pt x="3030" y="499"/>
                </a:cubicBezTo>
                <a:cubicBezTo>
                  <a:pt x="2970" y="499"/>
                  <a:pt x="2945" y="468"/>
                  <a:pt x="2923" y="406"/>
                </a:cubicBezTo>
                <a:cubicBezTo>
                  <a:pt x="2849" y="182"/>
                  <a:pt x="2690" y="56"/>
                  <a:pt x="2459" y="16"/>
                </a:cubicBezTo>
                <a:cubicBezTo>
                  <a:pt x="2452" y="15"/>
                  <a:pt x="2446" y="7"/>
                  <a:pt x="244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44"/>
          <p:cNvSpPr/>
          <p:nvPr/>
        </p:nvSpPr>
        <p:spPr>
          <a:xfrm>
            <a:off x="4338110" y="2755237"/>
            <a:ext cx="467777" cy="466744"/>
          </a:xfrm>
          <a:custGeom>
            <a:rect b="b" l="l" r="r" t="t"/>
            <a:pathLst>
              <a:path extrusionOk="0" h="14906" w="14939">
                <a:moveTo>
                  <a:pt x="7401" y="1"/>
                </a:moveTo>
                <a:cubicBezTo>
                  <a:pt x="7262" y="52"/>
                  <a:pt x="7214" y="154"/>
                  <a:pt x="7223" y="298"/>
                </a:cubicBezTo>
                <a:cubicBezTo>
                  <a:pt x="7231" y="430"/>
                  <a:pt x="7224" y="561"/>
                  <a:pt x="7224" y="694"/>
                </a:cubicBezTo>
                <a:cubicBezTo>
                  <a:pt x="7224" y="844"/>
                  <a:pt x="7312" y="936"/>
                  <a:pt x="7448" y="936"/>
                </a:cubicBezTo>
                <a:cubicBezTo>
                  <a:pt x="7589" y="936"/>
                  <a:pt x="7682" y="841"/>
                  <a:pt x="7682" y="696"/>
                </a:cubicBezTo>
                <a:cubicBezTo>
                  <a:pt x="7682" y="564"/>
                  <a:pt x="7677" y="432"/>
                  <a:pt x="7684" y="299"/>
                </a:cubicBezTo>
                <a:cubicBezTo>
                  <a:pt x="7694" y="157"/>
                  <a:pt x="7640" y="56"/>
                  <a:pt x="7507" y="1"/>
                </a:cubicBezTo>
                <a:close/>
                <a:moveTo>
                  <a:pt x="9629" y="904"/>
                </a:moveTo>
                <a:cubicBezTo>
                  <a:pt x="9577" y="904"/>
                  <a:pt x="9526" y="925"/>
                  <a:pt x="9478" y="971"/>
                </a:cubicBezTo>
                <a:cubicBezTo>
                  <a:pt x="9357" y="1085"/>
                  <a:pt x="9243" y="1203"/>
                  <a:pt x="9127" y="1319"/>
                </a:cubicBezTo>
                <a:cubicBezTo>
                  <a:pt x="9055" y="1393"/>
                  <a:pt x="9041" y="1479"/>
                  <a:pt x="9087" y="1573"/>
                </a:cubicBezTo>
                <a:cubicBezTo>
                  <a:pt x="9127" y="1655"/>
                  <a:pt x="9188" y="1710"/>
                  <a:pt x="9294" y="1711"/>
                </a:cubicBezTo>
                <a:cubicBezTo>
                  <a:pt x="9346" y="1692"/>
                  <a:pt x="9413" y="1683"/>
                  <a:pt x="9449" y="1648"/>
                </a:cubicBezTo>
                <a:cubicBezTo>
                  <a:pt x="9578" y="1523"/>
                  <a:pt x="9703" y="1394"/>
                  <a:pt x="9819" y="1260"/>
                </a:cubicBezTo>
                <a:cubicBezTo>
                  <a:pt x="9894" y="1174"/>
                  <a:pt x="9868" y="1025"/>
                  <a:pt x="9775" y="957"/>
                </a:cubicBezTo>
                <a:cubicBezTo>
                  <a:pt x="9728" y="923"/>
                  <a:pt x="9678" y="904"/>
                  <a:pt x="9629" y="904"/>
                </a:cubicBezTo>
                <a:close/>
                <a:moveTo>
                  <a:pt x="5240" y="915"/>
                </a:moveTo>
                <a:cubicBezTo>
                  <a:pt x="5150" y="915"/>
                  <a:pt x="5079" y="972"/>
                  <a:pt x="5058" y="1059"/>
                </a:cubicBezTo>
                <a:cubicBezTo>
                  <a:pt x="5035" y="1153"/>
                  <a:pt x="5049" y="1247"/>
                  <a:pt x="5129" y="1324"/>
                </a:cubicBezTo>
                <a:cubicBezTo>
                  <a:pt x="5229" y="1420"/>
                  <a:pt x="5321" y="1522"/>
                  <a:pt x="5424" y="1614"/>
                </a:cubicBezTo>
                <a:cubicBezTo>
                  <a:pt x="5475" y="1659"/>
                  <a:pt x="5545" y="1684"/>
                  <a:pt x="5604" y="1718"/>
                </a:cubicBezTo>
                <a:cubicBezTo>
                  <a:pt x="5608" y="1711"/>
                  <a:pt x="5614" y="1704"/>
                  <a:pt x="5617" y="1697"/>
                </a:cubicBezTo>
                <a:cubicBezTo>
                  <a:pt x="5717" y="1697"/>
                  <a:pt x="5788" y="1655"/>
                  <a:pt x="5823" y="1570"/>
                </a:cubicBezTo>
                <a:cubicBezTo>
                  <a:pt x="5863" y="1478"/>
                  <a:pt x="5847" y="1393"/>
                  <a:pt x="5779" y="1322"/>
                </a:cubicBezTo>
                <a:cubicBezTo>
                  <a:pt x="5663" y="1201"/>
                  <a:pt x="5547" y="1078"/>
                  <a:pt x="5423" y="969"/>
                </a:cubicBezTo>
                <a:cubicBezTo>
                  <a:pt x="5380" y="932"/>
                  <a:pt x="5304" y="918"/>
                  <a:pt x="5243" y="915"/>
                </a:cubicBezTo>
                <a:cubicBezTo>
                  <a:pt x="5242" y="915"/>
                  <a:pt x="5241" y="915"/>
                  <a:pt x="5240" y="915"/>
                </a:cubicBezTo>
                <a:close/>
                <a:moveTo>
                  <a:pt x="10127" y="3090"/>
                </a:moveTo>
                <a:cubicBezTo>
                  <a:pt x="10099" y="3090"/>
                  <a:pt x="10071" y="3090"/>
                  <a:pt x="10042" y="3091"/>
                </a:cubicBezTo>
                <a:cubicBezTo>
                  <a:pt x="9926" y="3092"/>
                  <a:pt x="9827" y="3186"/>
                  <a:pt x="9820" y="3296"/>
                </a:cubicBezTo>
                <a:cubicBezTo>
                  <a:pt x="9816" y="3402"/>
                  <a:pt x="9895" y="3524"/>
                  <a:pt x="10001" y="3529"/>
                </a:cubicBezTo>
                <a:cubicBezTo>
                  <a:pt x="10094" y="3534"/>
                  <a:pt x="10187" y="3536"/>
                  <a:pt x="10280" y="3536"/>
                </a:cubicBezTo>
                <a:cubicBezTo>
                  <a:pt x="10381" y="3536"/>
                  <a:pt x="10482" y="3534"/>
                  <a:pt x="10583" y="3529"/>
                </a:cubicBezTo>
                <a:cubicBezTo>
                  <a:pt x="10710" y="3524"/>
                  <a:pt x="10767" y="3429"/>
                  <a:pt x="10757" y="3276"/>
                </a:cubicBezTo>
                <a:cubicBezTo>
                  <a:pt x="10747" y="3174"/>
                  <a:pt x="10661" y="3092"/>
                  <a:pt x="10554" y="3091"/>
                </a:cubicBezTo>
                <a:cubicBezTo>
                  <a:pt x="10526" y="3090"/>
                  <a:pt x="10497" y="3090"/>
                  <a:pt x="10469" y="3090"/>
                </a:cubicBezTo>
                <a:cubicBezTo>
                  <a:pt x="10412" y="3090"/>
                  <a:pt x="10356" y="3091"/>
                  <a:pt x="10298" y="3091"/>
                </a:cubicBezTo>
                <a:cubicBezTo>
                  <a:pt x="10241" y="3091"/>
                  <a:pt x="10184" y="3090"/>
                  <a:pt x="10127" y="3090"/>
                </a:cubicBezTo>
                <a:close/>
                <a:moveTo>
                  <a:pt x="4441" y="3092"/>
                </a:moveTo>
                <a:cubicBezTo>
                  <a:pt x="4413" y="3092"/>
                  <a:pt x="4384" y="3092"/>
                  <a:pt x="4356" y="3092"/>
                </a:cubicBezTo>
                <a:cubicBezTo>
                  <a:pt x="4253" y="3092"/>
                  <a:pt x="4160" y="3169"/>
                  <a:pt x="4151" y="3255"/>
                </a:cubicBezTo>
                <a:cubicBezTo>
                  <a:pt x="4135" y="3412"/>
                  <a:pt x="4188" y="3521"/>
                  <a:pt x="4309" y="3529"/>
                </a:cubicBezTo>
                <a:cubicBezTo>
                  <a:pt x="4396" y="3535"/>
                  <a:pt x="4482" y="3537"/>
                  <a:pt x="4569" y="3537"/>
                </a:cubicBezTo>
                <a:cubicBezTo>
                  <a:pt x="4676" y="3537"/>
                  <a:pt x="4784" y="3534"/>
                  <a:pt x="4892" y="3531"/>
                </a:cubicBezTo>
                <a:cubicBezTo>
                  <a:pt x="5010" y="3528"/>
                  <a:pt x="5090" y="3433"/>
                  <a:pt x="5071" y="3256"/>
                </a:cubicBezTo>
                <a:cubicBezTo>
                  <a:pt x="5062" y="3164"/>
                  <a:pt x="4970" y="3092"/>
                  <a:pt x="4857" y="3092"/>
                </a:cubicBezTo>
                <a:lnTo>
                  <a:pt x="4611" y="3092"/>
                </a:lnTo>
                <a:cubicBezTo>
                  <a:pt x="4554" y="3092"/>
                  <a:pt x="4498" y="3092"/>
                  <a:pt x="4441" y="3092"/>
                </a:cubicBezTo>
                <a:close/>
                <a:moveTo>
                  <a:pt x="5617" y="4925"/>
                </a:moveTo>
                <a:cubicBezTo>
                  <a:pt x="5552" y="4925"/>
                  <a:pt x="5482" y="4951"/>
                  <a:pt x="5427" y="5015"/>
                </a:cubicBezTo>
                <a:cubicBezTo>
                  <a:pt x="5334" y="5124"/>
                  <a:pt x="5222" y="5219"/>
                  <a:pt x="5126" y="5325"/>
                </a:cubicBezTo>
                <a:cubicBezTo>
                  <a:pt x="5085" y="5369"/>
                  <a:pt x="5061" y="5428"/>
                  <a:pt x="5031" y="5480"/>
                </a:cubicBezTo>
                <a:cubicBezTo>
                  <a:pt x="5038" y="5483"/>
                  <a:pt x="5048" y="5487"/>
                  <a:pt x="5055" y="5490"/>
                </a:cubicBezTo>
                <a:cubicBezTo>
                  <a:pt x="5031" y="5591"/>
                  <a:pt x="5098" y="5653"/>
                  <a:pt x="5164" y="5694"/>
                </a:cubicBezTo>
                <a:cubicBezTo>
                  <a:pt x="5198" y="5715"/>
                  <a:pt x="5237" y="5726"/>
                  <a:pt x="5276" y="5726"/>
                </a:cubicBezTo>
                <a:cubicBezTo>
                  <a:pt x="5320" y="5726"/>
                  <a:pt x="5363" y="5712"/>
                  <a:pt x="5399" y="5680"/>
                </a:cubicBezTo>
                <a:cubicBezTo>
                  <a:pt x="5532" y="5561"/>
                  <a:pt x="5669" y="5444"/>
                  <a:pt x="5784" y="5308"/>
                </a:cubicBezTo>
                <a:cubicBezTo>
                  <a:pt x="5884" y="5188"/>
                  <a:pt x="5856" y="5064"/>
                  <a:pt x="5767" y="4981"/>
                </a:cubicBezTo>
                <a:cubicBezTo>
                  <a:pt x="5730" y="4946"/>
                  <a:pt x="5675" y="4925"/>
                  <a:pt x="5617" y="4925"/>
                </a:cubicBezTo>
                <a:close/>
                <a:moveTo>
                  <a:pt x="9291" y="4925"/>
                </a:moveTo>
                <a:cubicBezTo>
                  <a:pt x="9240" y="4925"/>
                  <a:pt x="9188" y="4942"/>
                  <a:pt x="9145" y="4975"/>
                </a:cubicBezTo>
                <a:cubicBezTo>
                  <a:pt x="9058" y="5043"/>
                  <a:pt x="9026" y="5185"/>
                  <a:pt x="9100" y="5270"/>
                </a:cubicBezTo>
                <a:cubicBezTo>
                  <a:pt x="9226" y="5412"/>
                  <a:pt x="9366" y="5547"/>
                  <a:pt x="9506" y="5678"/>
                </a:cubicBezTo>
                <a:cubicBezTo>
                  <a:pt x="9543" y="5712"/>
                  <a:pt x="9586" y="5727"/>
                  <a:pt x="9630" y="5727"/>
                </a:cubicBezTo>
                <a:cubicBezTo>
                  <a:pt x="9668" y="5727"/>
                  <a:pt x="9707" y="5716"/>
                  <a:pt x="9741" y="5695"/>
                </a:cubicBezTo>
                <a:cubicBezTo>
                  <a:pt x="9812" y="5653"/>
                  <a:pt x="9875" y="5588"/>
                  <a:pt x="9853" y="5485"/>
                </a:cubicBezTo>
                <a:cubicBezTo>
                  <a:pt x="9860" y="5483"/>
                  <a:pt x="9867" y="5480"/>
                  <a:pt x="9874" y="5476"/>
                </a:cubicBezTo>
                <a:cubicBezTo>
                  <a:pt x="9846" y="5427"/>
                  <a:pt x="9824" y="5370"/>
                  <a:pt x="9788" y="5328"/>
                </a:cubicBezTo>
                <a:cubicBezTo>
                  <a:pt x="9679" y="5212"/>
                  <a:pt x="9565" y="5101"/>
                  <a:pt x="9452" y="4989"/>
                </a:cubicBezTo>
                <a:cubicBezTo>
                  <a:pt x="9408" y="4947"/>
                  <a:pt x="9350" y="4925"/>
                  <a:pt x="9291" y="4925"/>
                </a:cubicBezTo>
                <a:close/>
                <a:moveTo>
                  <a:pt x="7453" y="5686"/>
                </a:moveTo>
                <a:cubicBezTo>
                  <a:pt x="7668" y="5686"/>
                  <a:pt x="7883" y="5686"/>
                  <a:pt x="8097" y="5687"/>
                </a:cubicBezTo>
                <a:cubicBezTo>
                  <a:pt x="8179" y="5687"/>
                  <a:pt x="8227" y="5739"/>
                  <a:pt x="8231" y="5835"/>
                </a:cubicBezTo>
                <a:cubicBezTo>
                  <a:pt x="8234" y="5947"/>
                  <a:pt x="8236" y="6058"/>
                  <a:pt x="8231" y="6169"/>
                </a:cubicBezTo>
                <a:cubicBezTo>
                  <a:pt x="8226" y="6263"/>
                  <a:pt x="8185" y="6324"/>
                  <a:pt x="8081" y="6324"/>
                </a:cubicBezTo>
                <a:cubicBezTo>
                  <a:pt x="8079" y="6324"/>
                  <a:pt x="8077" y="6324"/>
                  <a:pt x="8074" y="6324"/>
                </a:cubicBezTo>
                <a:cubicBezTo>
                  <a:pt x="7996" y="6320"/>
                  <a:pt x="7918" y="6319"/>
                  <a:pt x="7840" y="6319"/>
                </a:cubicBezTo>
                <a:cubicBezTo>
                  <a:pt x="7710" y="6319"/>
                  <a:pt x="7580" y="6322"/>
                  <a:pt x="7449" y="6322"/>
                </a:cubicBezTo>
                <a:lnTo>
                  <a:pt x="6822" y="6322"/>
                </a:lnTo>
                <a:cubicBezTo>
                  <a:pt x="6722" y="6322"/>
                  <a:pt x="6679" y="6281"/>
                  <a:pt x="6678" y="6182"/>
                </a:cubicBezTo>
                <a:cubicBezTo>
                  <a:pt x="6675" y="6060"/>
                  <a:pt x="6675" y="5940"/>
                  <a:pt x="6678" y="5820"/>
                </a:cubicBezTo>
                <a:cubicBezTo>
                  <a:pt x="6679" y="5742"/>
                  <a:pt x="6733" y="5687"/>
                  <a:pt x="6811" y="5687"/>
                </a:cubicBezTo>
                <a:cubicBezTo>
                  <a:pt x="7024" y="5686"/>
                  <a:pt x="7239" y="5686"/>
                  <a:pt x="7453" y="5686"/>
                </a:cubicBezTo>
                <a:close/>
                <a:moveTo>
                  <a:pt x="7440" y="1306"/>
                </a:moveTo>
                <a:cubicBezTo>
                  <a:pt x="7309" y="1306"/>
                  <a:pt x="7176" y="1332"/>
                  <a:pt x="7047" y="1356"/>
                </a:cubicBezTo>
                <a:cubicBezTo>
                  <a:pt x="6493" y="1462"/>
                  <a:pt x="6062" y="1764"/>
                  <a:pt x="5751" y="2228"/>
                </a:cubicBezTo>
                <a:cubicBezTo>
                  <a:pt x="5453" y="2673"/>
                  <a:pt x="5352" y="3164"/>
                  <a:pt x="5438" y="3699"/>
                </a:cubicBezTo>
                <a:cubicBezTo>
                  <a:pt x="5505" y="4114"/>
                  <a:pt x="5689" y="4470"/>
                  <a:pt x="5970" y="4774"/>
                </a:cubicBezTo>
                <a:cubicBezTo>
                  <a:pt x="6132" y="4950"/>
                  <a:pt x="6266" y="5137"/>
                  <a:pt x="6352" y="5357"/>
                </a:cubicBezTo>
                <a:cubicBezTo>
                  <a:pt x="6361" y="5383"/>
                  <a:pt x="6357" y="5421"/>
                  <a:pt x="6343" y="5446"/>
                </a:cubicBezTo>
                <a:cubicBezTo>
                  <a:pt x="6286" y="5547"/>
                  <a:pt x="6227" y="5644"/>
                  <a:pt x="6232" y="5768"/>
                </a:cubicBezTo>
                <a:cubicBezTo>
                  <a:pt x="6239" y="5918"/>
                  <a:pt x="6244" y="6069"/>
                  <a:pt x="6232" y="6217"/>
                </a:cubicBezTo>
                <a:cubicBezTo>
                  <a:pt x="6211" y="6515"/>
                  <a:pt x="6488" y="6779"/>
                  <a:pt x="6788" y="6779"/>
                </a:cubicBezTo>
                <a:cubicBezTo>
                  <a:pt x="6792" y="6779"/>
                  <a:pt x="6796" y="6779"/>
                  <a:pt x="6800" y="6779"/>
                </a:cubicBezTo>
                <a:cubicBezTo>
                  <a:pt x="6893" y="6777"/>
                  <a:pt x="6986" y="6777"/>
                  <a:pt x="7080" y="6777"/>
                </a:cubicBezTo>
                <a:cubicBezTo>
                  <a:pt x="7204" y="6777"/>
                  <a:pt x="7329" y="6778"/>
                  <a:pt x="7453" y="6778"/>
                </a:cubicBezTo>
                <a:cubicBezTo>
                  <a:pt x="7589" y="6778"/>
                  <a:pt x="7725" y="6779"/>
                  <a:pt x="7861" y="6779"/>
                </a:cubicBezTo>
                <a:cubicBezTo>
                  <a:pt x="7951" y="6779"/>
                  <a:pt x="8042" y="6779"/>
                  <a:pt x="8132" y="6776"/>
                </a:cubicBezTo>
                <a:cubicBezTo>
                  <a:pt x="8431" y="6771"/>
                  <a:pt x="8670" y="6523"/>
                  <a:pt x="8670" y="6239"/>
                </a:cubicBezTo>
                <a:cubicBezTo>
                  <a:pt x="8670" y="6103"/>
                  <a:pt x="8664" y="5968"/>
                  <a:pt x="8671" y="5831"/>
                </a:cubicBezTo>
                <a:cubicBezTo>
                  <a:pt x="8680" y="5687"/>
                  <a:pt x="8639" y="5560"/>
                  <a:pt x="8560" y="5439"/>
                </a:cubicBezTo>
                <a:cubicBezTo>
                  <a:pt x="8545" y="5418"/>
                  <a:pt x="8540" y="5381"/>
                  <a:pt x="8550" y="5357"/>
                </a:cubicBezTo>
                <a:cubicBezTo>
                  <a:pt x="8644" y="5108"/>
                  <a:pt x="8807" y="4902"/>
                  <a:pt x="8984" y="4706"/>
                </a:cubicBezTo>
                <a:cubicBezTo>
                  <a:pt x="9161" y="4514"/>
                  <a:pt x="9287" y="4292"/>
                  <a:pt x="9374" y="4049"/>
                </a:cubicBezTo>
                <a:cubicBezTo>
                  <a:pt x="9485" y="3744"/>
                  <a:pt x="9522" y="3432"/>
                  <a:pt x="9483" y="3111"/>
                </a:cubicBezTo>
                <a:cubicBezTo>
                  <a:pt x="9470" y="2999"/>
                  <a:pt x="9366" y="2911"/>
                  <a:pt x="9246" y="2911"/>
                </a:cubicBezTo>
                <a:cubicBezTo>
                  <a:pt x="9237" y="2911"/>
                  <a:pt x="9228" y="2912"/>
                  <a:pt x="9219" y="2913"/>
                </a:cubicBezTo>
                <a:cubicBezTo>
                  <a:pt x="9104" y="2924"/>
                  <a:pt x="9017" y="3041"/>
                  <a:pt x="9021" y="3160"/>
                </a:cubicBezTo>
                <a:cubicBezTo>
                  <a:pt x="9026" y="3289"/>
                  <a:pt x="9032" y="3419"/>
                  <a:pt x="9021" y="3549"/>
                </a:cubicBezTo>
                <a:cubicBezTo>
                  <a:pt x="8992" y="3906"/>
                  <a:pt x="8828" y="4203"/>
                  <a:pt x="8592" y="4463"/>
                </a:cubicBezTo>
                <a:cubicBezTo>
                  <a:pt x="8401" y="4671"/>
                  <a:pt x="8241" y="4900"/>
                  <a:pt x="8137" y="5163"/>
                </a:cubicBezTo>
                <a:cubicBezTo>
                  <a:pt x="8118" y="5212"/>
                  <a:pt x="8087" y="5226"/>
                  <a:pt x="8036" y="5226"/>
                </a:cubicBezTo>
                <a:cubicBezTo>
                  <a:pt x="7842" y="5224"/>
                  <a:pt x="7647" y="5224"/>
                  <a:pt x="7453" y="5224"/>
                </a:cubicBezTo>
                <a:cubicBezTo>
                  <a:pt x="7259" y="5224"/>
                  <a:pt x="7065" y="5224"/>
                  <a:pt x="6870" y="5226"/>
                </a:cubicBezTo>
                <a:cubicBezTo>
                  <a:pt x="6811" y="5226"/>
                  <a:pt x="6784" y="5206"/>
                  <a:pt x="6763" y="5151"/>
                </a:cubicBezTo>
                <a:cubicBezTo>
                  <a:pt x="6686" y="4953"/>
                  <a:pt x="6577" y="4774"/>
                  <a:pt x="6442" y="4612"/>
                </a:cubicBezTo>
                <a:cubicBezTo>
                  <a:pt x="6338" y="4490"/>
                  <a:pt x="6219" y="4378"/>
                  <a:pt x="6135" y="4244"/>
                </a:cubicBezTo>
                <a:cubicBezTo>
                  <a:pt x="5901" y="3877"/>
                  <a:pt x="5806" y="3480"/>
                  <a:pt x="5897" y="3043"/>
                </a:cubicBezTo>
                <a:cubicBezTo>
                  <a:pt x="6000" y="2542"/>
                  <a:pt x="6289" y="2181"/>
                  <a:pt x="6726" y="1945"/>
                </a:cubicBezTo>
                <a:cubicBezTo>
                  <a:pt x="6948" y="1825"/>
                  <a:pt x="7187" y="1761"/>
                  <a:pt x="7434" y="1761"/>
                </a:cubicBezTo>
                <a:cubicBezTo>
                  <a:pt x="7517" y="1761"/>
                  <a:pt x="7600" y="1768"/>
                  <a:pt x="7684" y="1782"/>
                </a:cubicBezTo>
                <a:cubicBezTo>
                  <a:pt x="7872" y="1816"/>
                  <a:pt x="8050" y="1873"/>
                  <a:pt x="8219" y="1966"/>
                </a:cubicBezTo>
                <a:cubicBezTo>
                  <a:pt x="8394" y="2065"/>
                  <a:pt x="8537" y="2199"/>
                  <a:pt x="8677" y="2340"/>
                </a:cubicBezTo>
                <a:cubicBezTo>
                  <a:pt x="8727" y="2390"/>
                  <a:pt x="8788" y="2416"/>
                  <a:pt x="8847" y="2416"/>
                </a:cubicBezTo>
                <a:cubicBezTo>
                  <a:pt x="8897" y="2416"/>
                  <a:pt x="8947" y="2398"/>
                  <a:pt x="8988" y="2361"/>
                </a:cubicBezTo>
                <a:cubicBezTo>
                  <a:pt x="9060" y="2294"/>
                  <a:pt x="9118" y="2158"/>
                  <a:pt x="9026" y="2054"/>
                </a:cubicBezTo>
                <a:cubicBezTo>
                  <a:pt x="8936" y="1952"/>
                  <a:pt x="8840" y="1854"/>
                  <a:pt x="8736" y="1767"/>
                </a:cubicBezTo>
                <a:cubicBezTo>
                  <a:pt x="8376" y="1455"/>
                  <a:pt x="7944" y="1325"/>
                  <a:pt x="7477" y="1307"/>
                </a:cubicBezTo>
                <a:cubicBezTo>
                  <a:pt x="7465" y="1306"/>
                  <a:pt x="7452" y="1306"/>
                  <a:pt x="7440" y="1306"/>
                </a:cubicBezTo>
                <a:close/>
                <a:moveTo>
                  <a:pt x="11807" y="6395"/>
                </a:moveTo>
                <a:cubicBezTo>
                  <a:pt x="11824" y="6395"/>
                  <a:pt x="11840" y="6395"/>
                  <a:pt x="11856" y="6396"/>
                </a:cubicBezTo>
                <a:cubicBezTo>
                  <a:pt x="12210" y="6414"/>
                  <a:pt x="12551" y="6482"/>
                  <a:pt x="12876" y="6631"/>
                </a:cubicBezTo>
                <a:cubicBezTo>
                  <a:pt x="13201" y="6782"/>
                  <a:pt x="13489" y="6983"/>
                  <a:pt x="13732" y="7245"/>
                </a:cubicBezTo>
                <a:cubicBezTo>
                  <a:pt x="13965" y="7496"/>
                  <a:pt x="14148" y="7784"/>
                  <a:pt x="14267" y="8106"/>
                </a:cubicBezTo>
                <a:cubicBezTo>
                  <a:pt x="14356" y="8350"/>
                  <a:pt x="14405" y="8601"/>
                  <a:pt x="14431" y="8863"/>
                </a:cubicBezTo>
                <a:cubicBezTo>
                  <a:pt x="14471" y="9262"/>
                  <a:pt x="14400" y="9641"/>
                  <a:pt x="14251" y="10005"/>
                </a:cubicBezTo>
                <a:cubicBezTo>
                  <a:pt x="14132" y="10295"/>
                  <a:pt x="13987" y="10575"/>
                  <a:pt x="13864" y="10865"/>
                </a:cubicBezTo>
                <a:cubicBezTo>
                  <a:pt x="13759" y="11108"/>
                  <a:pt x="13697" y="11366"/>
                  <a:pt x="13667" y="11630"/>
                </a:cubicBezTo>
                <a:cubicBezTo>
                  <a:pt x="13603" y="12219"/>
                  <a:pt x="13644" y="12809"/>
                  <a:pt x="13632" y="13398"/>
                </a:cubicBezTo>
                <a:lnTo>
                  <a:pt x="13632" y="13491"/>
                </a:lnTo>
                <a:cubicBezTo>
                  <a:pt x="13425" y="13502"/>
                  <a:pt x="13227" y="13512"/>
                  <a:pt x="13030" y="13525"/>
                </a:cubicBezTo>
                <a:lnTo>
                  <a:pt x="12150" y="13577"/>
                </a:lnTo>
                <a:cubicBezTo>
                  <a:pt x="11978" y="13589"/>
                  <a:pt x="11806" y="13601"/>
                  <a:pt x="11635" y="13613"/>
                </a:cubicBezTo>
                <a:cubicBezTo>
                  <a:pt x="11508" y="13622"/>
                  <a:pt x="11382" y="13632"/>
                  <a:pt x="11248" y="13644"/>
                </a:cubicBezTo>
                <a:cubicBezTo>
                  <a:pt x="11248" y="13492"/>
                  <a:pt x="11245" y="13344"/>
                  <a:pt x="11248" y="13194"/>
                </a:cubicBezTo>
                <a:cubicBezTo>
                  <a:pt x="11259" y="12859"/>
                  <a:pt x="10940" y="12643"/>
                  <a:pt x="10685" y="12643"/>
                </a:cubicBezTo>
                <a:cubicBezTo>
                  <a:pt x="10649" y="12643"/>
                  <a:pt x="10614" y="12647"/>
                  <a:pt x="10581" y="12656"/>
                </a:cubicBezTo>
                <a:cubicBezTo>
                  <a:pt x="10506" y="12677"/>
                  <a:pt x="10426" y="12672"/>
                  <a:pt x="10348" y="12677"/>
                </a:cubicBezTo>
                <a:cubicBezTo>
                  <a:pt x="10072" y="12696"/>
                  <a:pt x="9796" y="12718"/>
                  <a:pt x="9520" y="12728"/>
                </a:cubicBezTo>
                <a:cubicBezTo>
                  <a:pt x="9516" y="12728"/>
                  <a:pt x="9511" y="12729"/>
                  <a:pt x="9507" y="12729"/>
                </a:cubicBezTo>
                <a:cubicBezTo>
                  <a:pt x="9324" y="12729"/>
                  <a:pt x="9172" y="12589"/>
                  <a:pt x="9148" y="12407"/>
                </a:cubicBezTo>
                <a:cubicBezTo>
                  <a:pt x="9134" y="12286"/>
                  <a:pt x="9131" y="12162"/>
                  <a:pt x="9131" y="12041"/>
                </a:cubicBezTo>
                <a:cubicBezTo>
                  <a:pt x="9127" y="11797"/>
                  <a:pt x="9118" y="11553"/>
                  <a:pt x="9133" y="11309"/>
                </a:cubicBezTo>
                <a:cubicBezTo>
                  <a:pt x="9152" y="10960"/>
                  <a:pt x="8957" y="10759"/>
                  <a:pt x="8678" y="10649"/>
                </a:cubicBezTo>
                <a:cubicBezTo>
                  <a:pt x="8595" y="10617"/>
                  <a:pt x="8511" y="10588"/>
                  <a:pt x="8427" y="10557"/>
                </a:cubicBezTo>
                <a:cubicBezTo>
                  <a:pt x="8288" y="10506"/>
                  <a:pt x="8241" y="10383"/>
                  <a:pt x="8326" y="10260"/>
                </a:cubicBezTo>
                <a:cubicBezTo>
                  <a:pt x="8465" y="10061"/>
                  <a:pt x="8609" y="9868"/>
                  <a:pt x="8755" y="9672"/>
                </a:cubicBezTo>
                <a:cubicBezTo>
                  <a:pt x="8939" y="9422"/>
                  <a:pt x="9082" y="9152"/>
                  <a:pt x="9147" y="8845"/>
                </a:cubicBezTo>
                <a:cubicBezTo>
                  <a:pt x="9195" y="8621"/>
                  <a:pt x="9226" y="8391"/>
                  <a:pt x="9292" y="8171"/>
                </a:cubicBezTo>
                <a:cubicBezTo>
                  <a:pt x="9393" y="7843"/>
                  <a:pt x="9577" y="7557"/>
                  <a:pt x="9803" y="7296"/>
                </a:cubicBezTo>
                <a:cubicBezTo>
                  <a:pt x="10054" y="7006"/>
                  <a:pt x="10358" y="6790"/>
                  <a:pt x="10703" y="6631"/>
                </a:cubicBezTo>
                <a:cubicBezTo>
                  <a:pt x="10931" y="6524"/>
                  <a:pt x="11170" y="6449"/>
                  <a:pt x="11423" y="6428"/>
                </a:cubicBezTo>
                <a:cubicBezTo>
                  <a:pt x="11551" y="6417"/>
                  <a:pt x="11680" y="6395"/>
                  <a:pt x="11807" y="6395"/>
                </a:cubicBezTo>
                <a:close/>
                <a:moveTo>
                  <a:pt x="13893" y="13931"/>
                </a:moveTo>
                <a:cubicBezTo>
                  <a:pt x="14029" y="13931"/>
                  <a:pt x="14161" y="14056"/>
                  <a:pt x="14162" y="14184"/>
                </a:cubicBezTo>
                <a:cubicBezTo>
                  <a:pt x="14164" y="14311"/>
                  <a:pt x="14028" y="14440"/>
                  <a:pt x="13893" y="14440"/>
                </a:cubicBezTo>
                <a:lnTo>
                  <a:pt x="10929" y="14440"/>
                </a:lnTo>
                <a:cubicBezTo>
                  <a:pt x="10826" y="14440"/>
                  <a:pt x="10747" y="14379"/>
                  <a:pt x="10738" y="14290"/>
                </a:cubicBezTo>
                <a:cubicBezTo>
                  <a:pt x="10731" y="14211"/>
                  <a:pt x="10810" y="14132"/>
                  <a:pt x="10912" y="14125"/>
                </a:cubicBezTo>
                <a:cubicBezTo>
                  <a:pt x="11085" y="14111"/>
                  <a:pt x="11260" y="14099"/>
                  <a:pt x="11433" y="14089"/>
                </a:cubicBezTo>
                <a:cubicBezTo>
                  <a:pt x="11723" y="14071"/>
                  <a:pt x="12016" y="14054"/>
                  <a:pt x="12306" y="14036"/>
                </a:cubicBezTo>
                <a:cubicBezTo>
                  <a:pt x="12486" y="14026"/>
                  <a:pt x="12667" y="14013"/>
                  <a:pt x="12845" y="14000"/>
                </a:cubicBezTo>
                <a:lnTo>
                  <a:pt x="13699" y="13948"/>
                </a:lnTo>
                <a:cubicBezTo>
                  <a:pt x="13763" y="13944"/>
                  <a:pt x="13827" y="13931"/>
                  <a:pt x="13890" y="13931"/>
                </a:cubicBezTo>
                <a:cubicBezTo>
                  <a:pt x="13891" y="13931"/>
                  <a:pt x="13892" y="13931"/>
                  <a:pt x="13893" y="13931"/>
                </a:cubicBezTo>
                <a:close/>
                <a:moveTo>
                  <a:pt x="1009" y="13929"/>
                </a:moveTo>
                <a:cubicBezTo>
                  <a:pt x="1014" y="13929"/>
                  <a:pt x="1019" y="13929"/>
                  <a:pt x="1024" y="13929"/>
                </a:cubicBezTo>
                <a:cubicBezTo>
                  <a:pt x="1271" y="13949"/>
                  <a:pt x="1518" y="13966"/>
                  <a:pt x="1763" y="13983"/>
                </a:cubicBezTo>
                <a:cubicBezTo>
                  <a:pt x="1886" y="13992"/>
                  <a:pt x="2008" y="13995"/>
                  <a:pt x="2131" y="14000"/>
                </a:cubicBezTo>
                <a:lnTo>
                  <a:pt x="3091" y="14054"/>
                </a:lnTo>
                <a:cubicBezTo>
                  <a:pt x="3260" y="14064"/>
                  <a:pt x="3428" y="14077"/>
                  <a:pt x="3598" y="14089"/>
                </a:cubicBezTo>
                <a:cubicBezTo>
                  <a:pt x="3742" y="14099"/>
                  <a:pt x="3888" y="14112"/>
                  <a:pt x="4031" y="14125"/>
                </a:cubicBezTo>
                <a:cubicBezTo>
                  <a:pt x="4097" y="14132"/>
                  <a:pt x="4171" y="14217"/>
                  <a:pt x="4168" y="14278"/>
                </a:cubicBezTo>
                <a:cubicBezTo>
                  <a:pt x="4167" y="14361"/>
                  <a:pt x="4086" y="14443"/>
                  <a:pt x="4001" y="14443"/>
                </a:cubicBezTo>
                <a:lnTo>
                  <a:pt x="2499" y="14443"/>
                </a:lnTo>
                <a:cubicBezTo>
                  <a:pt x="2204" y="14443"/>
                  <a:pt x="1909" y="14442"/>
                  <a:pt x="1614" y="14442"/>
                </a:cubicBezTo>
                <a:cubicBezTo>
                  <a:pt x="1417" y="14442"/>
                  <a:pt x="1221" y="14442"/>
                  <a:pt x="1024" y="14444"/>
                </a:cubicBezTo>
                <a:cubicBezTo>
                  <a:pt x="1023" y="14444"/>
                  <a:pt x="1022" y="14444"/>
                  <a:pt x="1022" y="14444"/>
                </a:cubicBezTo>
                <a:cubicBezTo>
                  <a:pt x="835" y="14444"/>
                  <a:pt x="747" y="14302"/>
                  <a:pt x="744" y="14188"/>
                </a:cubicBezTo>
                <a:cubicBezTo>
                  <a:pt x="741" y="14056"/>
                  <a:pt x="868" y="13929"/>
                  <a:pt x="1009" y="13929"/>
                </a:cubicBezTo>
                <a:close/>
                <a:moveTo>
                  <a:pt x="11770" y="5944"/>
                </a:moveTo>
                <a:cubicBezTo>
                  <a:pt x="11543" y="5944"/>
                  <a:pt x="11315" y="5966"/>
                  <a:pt x="11089" y="6021"/>
                </a:cubicBezTo>
                <a:cubicBezTo>
                  <a:pt x="10474" y="6174"/>
                  <a:pt x="9945" y="6468"/>
                  <a:pt x="9512" y="6938"/>
                </a:cubicBezTo>
                <a:cubicBezTo>
                  <a:pt x="9257" y="7213"/>
                  <a:pt x="9060" y="7520"/>
                  <a:pt x="8915" y="7866"/>
                </a:cubicBezTo>
                <a:cubicBezTo>
                  <a:pt x="8811" y="8115"/>
                  <a:pt x="8742" y="8374"/>
                  <a:pt x="8710" y="8638"/>
                </a:cubicBezTo>
                <a:cubicBezTo>
                  <a:pt x="8684" y="8852"/>
                  <a:pt x="8618" y="9048"/>
                  <a:pt x="8497" y="9225"/>
                </a:cubicBezTo>
                <a:cubicBezTo>
                  <a:pt x="8319" y="9487"/>
                  <a:pt x="8129" y="9742"/>
                  <a:pt x="7950" y="10003"/>
                </a:cubicBezTo>
                <a:cubicBezTo>
                  <a:pt x="7704" y="10363"/>
                  <a:pt x="7828" y="10797"/>
                  <a:pt x="8224" y="10971"/>
                </a:cubicBezTo>
                <a:cubicBezTo>
                  <a:pt x="8333" y="11018"/>
                  <a:pt x="8446" y="11063"/>
                  <a:pt x="8560" y="11107"/>
                </a:cubicBezTo>
                <a:cubicBezTo>
                  <a:pt x="8653" y="11144"/>
                  <a:pt x="8688" y="11215"/>
                  <a:pt x="8688" y="11311"/>
                </a:cubicBezTo>
                <a:cubicBezTo>
                  <a:pt x="8688" y="11666"/>
                  <a:pt x="8687" y="12022"/>
                  <a:pt x="8688" y="12379"/>
                </a:cubicBezTo>
                <a:cubicBezTo>
                  <a:pt x="8688" y="12433"/>
                  <a:pt x="8694" y="12488"/>
                  <a:pt x="8707" y="12542"/>
                </a:cubicBezTo>
                <a:cubicBezTo>
                  <a:pt x="8792" y="12921"/>
                  <a:pt x="9129" y="13189"/>
                  <a:pt x="9494" y="13189"/>
                </a:cubicBezTo>
                <a:cubicBezTo>
                  <a:pt x="9503" y="13189"/>
                  <a:pt x="9512" y="13188"/>
                  <a:pt x="9522" y="13188"/>
                </a:cubicBezTo>
                <a:cubicBezTo>
                  <a:pt x="9788" y="13180"/>
                  <a:pt x="10051" y="13157"/>
                  <a:pt x="10314" y="13136"/>
                </a:cubicBezTo>
                <a:cubicBezTo>
                  <a:pt x="10410" y="13129"/>
                  <a:pt x="10503" y="13112"/>
                  <a:pt x="10598" y="13102"/>
                </a:cubicBezTo>
                <a:cubicBezTo>
                  <a:pt x="10613" y="13100"/>
                  <a:pt x="10628" y="13099"/>
                  <a:pt x="10641" y="13099"/>
                </a:cubicBezTo>
                <a:cubicBezTo>
                  <a:pt x="10760" y="13099"/>
                  <a:pt x="10817" y="13162"/>
                  <a:pt x="10809" y="13293"/>
                </a:cubicBezTo>
                <a:cubicBezTo>
                  <a:pt x="10802" y="13399"/>
                  <a:pt x="10808" y="13505"/>
                  <a:pt x="10808" y="13611"/>
                </a:cubicBezTo>
                <a:cubicBezTo>
                  <a:pt x="10808" y="13655"/>
                  <a:pt x="10795" y="13671"/>
                  <a:pt x="10750" y="13689"/>
                </a:cubicBezTo>
                <a:cubicBezTo>
                  <a:pt x="10653" y="13726"/>
                  <a:pt x="10553" y="13768"/>
                  <a:pt x="10478" y="13833"/>
                </a:cubicBezTo>
                <a:cubicBezTo>
                  <a:pt x="10332" y="13965"/>
                  <a:pt x="10277" y="14136"/>
                  <a:pt x="10293" y="14338"/>
                </a:cubicBezTo>
                <a:cubicBezTo>
                  <a:pt x="10308" y="14538"/>
                  <a:pt x="10393" y="14692"/>
                  <a:pt x="10560" y="14795"/>
                </a:cubicBezTo>
                <a:cubicBezTo>
                  <a:pt x="10636" y="14842"/>
                  <a:pt x="10724" y="14869"/>
                  <a:pt x="10806" y="14904"/>
                </a:cubicBezTo>
                <a:lnTo>
                  <a:pt x="14001" y="14904"/>
                </a:lnTo>
                <a:cubicBezTo>
                  <a:pt x="14090" y="14869"/>
                  <a:pt x="14183" y="14842"/>
                  <a:pt x="14267" y="14795"/>
                </a:cubicBezTo>
                <a:cubicBezTo>
                  <a:pt x="14602" y="14609"/>
                  <a:pt x="14712" y="14123"/>
                  <a:pt x="14496" y="13802"/>
                </a:cubicBezTo>
                <a:cubicBezTo>
                  <a:pt x="14396" y="13652"/>
                  <a:pt x="14254" y="13557"/>
                  <a:pt x="14106" y="13505"/>
                </a:cubicBezTo>
                <a:cubicBezTo>
                  <a:pt x="14106" y="12933"/>
                  <a:pt x="14098" y="12376"/>
                  <a:pt x="14111" y="11820"/>
                </a:cubicBezTo>
                <a:cubicBezTo>
                  <a:pt x="14114" y="11636"/>
                  <a:pt x="14147" y="11442"/>
                  <a:pt x="14210" y="11270"/>
                </a:cubicBezTo>
                <a:cubicBezTo>
                  <a:pt x="14319" y="10964"/>
                  <a:pt x="14449" y="10664"/>
                  <a:pt x="14594" y="10373"/>
                </a:cubicBezTo>
                <a:cubicBezTo>
                  <a:pt x="14875" y="9810"/>
                  <a:pt x="14939" y="9217"/>
                  <a:pt x="14867" y="8608"/>
                </a:cubicBezTo>
                <a:cubicBezTo>
                  <a:pt x="14820" y="8221"/>
                  <a:pt x="14693" y="7853"/>
                  <a:pt x="14496" y="7512"/>
                </a:cubicBezTo>
                <a:cubicBezTo>
                  <a:pt x="14282" y="7139"/>
                  <a:pt x="14008" y="6817"/>
                  <a:pt x="13666" y="6560"/>
                </a:cubicBezTo>
                <a:cubicBezTo>
                  <a:pt x="13193" y="6206"/>
                  <a:pt x="12660" y="6000"/>
                  <a:pt x="12072" y="5956"/>
                </a:cubicBezTo>
                <a:cubicBezTo>
                  <a:pt x="11972" y="5948"/>
                  <a:pt x="11871" y="5944"/>
                  <a:pt x="11770" y="5944"/>
                </a:cubicBezTo>
                <a:close/>
                <a:moveTo>
                  <a:pt x="3095" y="5950"/>
                </a:moveTo>
                <a:cubicBezTo>
                  <a:pt x="2898" y="5950"/>
                  <a:pt x="2700" y="5967"/>
                  <a:pt x="2504" y="6007"/>
                </a:cubicBezTo>
                <a:cubicBezTo>
                  <a:pt x="1951" y="6118"/>
                  <a:pt x="1463" y="6358"/>
                  <a:pt x="1041" y="6728"/>
                </a:cubicBezTo>
                <a:cubicBezTo>
                  <a:pt x="686" y="7041"/>
                  <a:pt x="417" y="7421"/>
                  <a:pt x="241" y="7861"/>
                </a:cubicBezTo>
                <a:cubicBezTo>
                  <a:pt x="105" y="8200"/>
                  <a:pt x="17" y="8548"/>
                  <a:pt x="17" y="8914"/>
                </a:cubicBezTo>
                <a:cubicBezTo>
                  <a:pt x="17" y="8935"/>
                  <a:pt x="7" y="8955"/>
                  <a:pt x="0" y="8976"/>
                </a:cubicBezTo>
                <a:lnTo>
                  <a:pt x="0" y="9118"/>
                </a:lnTo>
                <a:cubicBezTo>
                  <a:pt x="6" y="9148"/>
                  <a:pt x="14" y="9176"/>
                  <a:pt x="17" y="9206"/>
                </a:cubicBezTo>
                <a:cubicBezTo>
                  <a:pt x="34" y="9344"/>
                  <a:pt x="37" y="9491"/>
                  <a:pt x="62" y="9633"/>
                </a:cubicBezTo>
                <a:cubicBezTo>
                  <a:pt x="122" y="9961"/>
                  <a:pt x="253" y="10264"/>
                  <a:pt x="400" y="10562"/>
                </a:cubicBezTo>
                <a:cubicBezTo>
                  <a:pt x="492" y="10750"/>
                  <a:pt x="579" y="10943"/>
                  <a:pt x="655" y="11140"/>
                </a:cubicBezTo>
                <a:cubicBezTo>
                  <a:pt x="773" y="11441"/>
                  <a:pt x="808" y="11759"/>
                  <a:pt x="814" y="12083"/>
                </a:cubicBezTo>
                <a:cubicBezTo>
                  <a:pt x="815" y="12179"/>
                  <a:pt x="867" y="12254"/>
                  <a:pt x="948" y="12287"/>
                </a:cubicBezTo>
                <a:cubicBezTo>
                  <a:pt x="982" y="12300"/>
                  <a:pt x="1015" y="12307"/>
                  <a:pt x="1047" y="12307"/>
                </a:cubicBezTo>
                <a:cubicBezTo>
                  <a:pt x="1100" y="12307"/>
                  <a:pt x="1149" y="12287"/>
                  <a:pt x="1194" y="12239"/>
                </a:cubicBezTo>
                <a:cubicBezTo>
                  <a:pt x="1249" y="12181"/>
                  <a:pt x="1266" y="12120"/>
                  <a:pt x="1259" y="12038"/>
                </a:cubicBezTo>
                <a:cubicBezTo>
                  <a:pt x="1244" y="11884"/>
                  <a:pt x="1256" y="11727"/>
                  <a:pt x="1237" y="11574"/>
                </a:cubicBezTo>
                <a:cubicBezTo>
                  <a:pt x="1186" y="11206"/>
                  <a:pt x="1061" y="10859"/>
                  <a:pt x="897" y="10528"/>
                </a:cubicBezTo>
                <a:cubicBezTo>
                  <a:pt x="720" y="10170"/>
                  <a:pt x="546" y="9811"/>
                  <a:pt x="490" y="9406"/>
                </a:cubicBezTo>
                <a:cubicBezTo>
                  <a:pt x="453" y="9133"/>
                  <a:pt x="457" y="8865"/>
                  <a:pt x="502" y="8600"/>
                </a:cubicBezTo>
                <a:cubicBezTo>
                  <a:pt x="573" y="8197"/>
                  <a:pt x="727" y="7823"/>
                  <a:pt x="973" y="7489"/>
                </a:cubicBezTo>
                <a:cubicBezTo>
                  <a:pt x="1221" y="7154"/>
                  <a:pt x="1524" y="6885"/>
                  <a:pt x="1894" y="6697"/>
                </a:cubicBezTo>
                <a:cubicBezTo>
                  <a:pt x="2218" y="6530"/>
                  <a:pt x="2561" y="6437"/>
                  <a:pt x="2927" y="6407"/>
                </a:cubicBezTo>
                <a:cubicBezTo>
                  <a:pt x="2994" y="6401"/>
                  <a:pt x="3061" y="6398"/>
                  <a:pt x="3127" y="6398"/>
                </a:cubicBezTo>
                <a:cubicBezTo>
                  <a:pt x="3273" y="6398"/>
                  <a:pt x="3418" y="6412"/>
                  <a:pt x="3560" y="6440"/>
                </a:cubicBezTo>
                <a:cubicBezTo>
                  <a:pt x="3768" y="6479"/>
                  <a:pt x="3969" y="6553"/>
                  <a:pt x="4168" y="6626"/>
                </a:cubicBezTo>
                <a:cubicBezTo>
                  <a:pt x="4493" y="6747"/>
                  <a:pt x="4768" y="6953"/>
                  <a:pt x="5010" y="7195"/>
                </a:cubicBezTo>
                <a:cubicBezTo>
                  <a:pt x="5248" y="7434"/>
                  <a:pt x="5434" y="7713"/>
                  <a:pt x="5562" y="8028"/>
                </a:cubicBezTo>
                <a:cubicBezTo>
                  <a:pt x="5651" y="8248"/>
                  <a:pt x="5713" y="8474"/>
                  <a:pt x="5744" y="8709"/>
                </a:cubicBezTo>
                <a:cubicBezTo>
                  <a:pt x="5762" y="8842"/>
                  <a:pt x="5794" y="8975"/>
                  <a:pt x="5835" y="9104"/>
                </a:cubicBezTo>
                <a:cubicBezTo>
                  <a:pt x="5922" y="9378"/>
                  <a:pt x="6098" y="9600"/>
                  <a:pt x="6268" y="9827"/>
                </a:cubicBezTo>
                <a:cubicBezTo>
                  <a:pt x="6375" y="9972"/>
                  <a:pt x="6483" y="10121"/>
                  <a:pt x="6584" y="10271"/>
                </a:cubicBezTo>
                <a:cubicBezTo>
                  <a:pt x="6665" y="10391"/>
                  <a:pt x="6620" y="10513"/>
                  <a:pt x="6484" y="10562"/>
                </a:cubicBezTo>
                <a:cubicBezTo>
                  <a:pt x="6432" y="10581"/>
                  <a:pt x="6379" y="10595"/>
                  <a:pt x="6330" y="10617"/>
                </a:cubicBezTo>
                <a:cubicBezTo>
                  <a:pt x="6212" y="10673"/>
                  <a:pt x="6089" y="10718"/>
                  <a:pt x="5986" y="10793"/>
                </a:cubicBezTo>
                <a:cubicBezTo>
                  <a:pt x="5819" y="10916"/>
                  <a:pt x="5764" y="11106"/>
                  <a:pt x="5762" y="11306"/>
                </a:cubicBezTo>
                <a:cubicBezTo>
                  <a:pt x="5758" y="11663"/>
                  <a:pt x="5762" y="12020"/>
                  <a:pt x="5760" y="12375"/>
                </a:cubicBezTo>
                <a:cubicBezTo>
                  <a:pt x="5760" y="12558"/>
                  <a:pt x="5595" y="12733"/>
                  <a:pt x="5416" y="12733"/>
                </a:cubicBezTo>
                <a:cubicBezTo>
                  <a:pt x="5413" y="12733"/>
                  <a:pt x="5409" y="12733"/>
                  <a:pt x="5406" y="12733"/>
                </a:cubicBezTo>
                <a:cubicBezTo>
                  <a:pt x="5122" y="12721"/>
                  <a:pt x="4837" y="12699"/>
                  <a:pt x="4553" y="12682"/>
                </a:cubicBezTo>
                <a:cubicBezTo>
                  <a:pt x="4475" y="12676"/>
                  <a:pt x="4394" y="12672"/>
                  <a:pt x="4319" y="12658"/>
                </a:cubicBezTo>
                <a:cubicBezTo>
                  <a:pt x="4284" y="12651"/>
                  <a:pt x="4249" y="12648"/>
                  <a:pt x="4215" y="12648"/>
                </a:cubicBezTo>
                <a:cubicBezTo>
                  <a:pt x="4077" y="12648"/>
                  <a:pt x="3954" y="12701"/>
                  <a:pt x="3845" y="12791"/>
                </a:cubicBezTo>
                <a:cubicBezTo>
                  <a:pt x="3697" y="12914"/>
                  <a:pt x="3649" y="13086"/>
                  <a:pt x="3643" y="13272"/>
                </a:cubicBezTo>
                <a:cubicBezTo>
                  <a:pt x="3640" y="13398"/>
                  <a:pt x="3643" y="13521"/>
                  <a:pt x="3643" y="13645"/>
                </a:cubicBezTo>
                <a:cubicBezTo>
                  <a:pt x="3510" y="13635"/>
                  <a:pt x="3388" y="13625"/>
                  <a:pt x="3267" y="13618"/>
                </a:cubicBezTo>
                <a:cubicBezTo>
                  <a:pt x="3098" y="13605"/>
                  <a:pt x="2930" y="13593"/>
                  <a:pt x="2760" y="13583"/>
                </a:cubicBezTo>
                <a:cubicBezTo>
                  <a:pt x="2462" y="13564"/>
                  <a:pt x="2162" y="13546"/>
                  <a:pt x="1862" y="13529"/>
                </a:cubicBezTo>
                <a:cubicBezTo>
                  <a:pt x="1718" y="13521"/>
                  <a:pt x="1570" y="13519"/>
                  <a:pt x="1423" y="13512"/>
                </a:cubicBezTo>
                <a:cubicBezTo>
                  <a:pt x="1329" y="13506"/>
                  <a:pt x="1232" y="13497"/>
                  <a:pt x="1135" y="13494"/>
                </a:cubicBezTo>
                <a:cubicBezTo>
                  <a:pt x="1095" y="13494"/>
                  <a:pt x="1054" y="13493"/>
                  <a:pt x="1014" y="13493"/>
                </a:cubicBezTo>
                <a:cubicBezTo>
                  <a:pt x="946" y="13493"/>
                  <a:pt x="877" y="13496"/>
                  <a:pt x="812" y="13511"/>
                </a:cubicBezTo>
                <a:cubicBezTo>
                  <a:pt x="518" y="13576"/>
                  <a:pt x="284" y="13896"/>
                  <a:pt x="299" y="14200"/>
                </a:cubicBezTo>
                <a:cubicBezTo>
                  <a:pt x="311" y="14460"/>
                  <a:pt x="416" y="14652"/>
                  <a:pt x="624" y="14788"/>
                </a:cubicBezTo>
                <a:cubicBezTo>
                  <a:pt x="707" y="14843"/>
                  <a:pt x="809" y="14866"/>
                  <a:pt x="904" y="14906"/>
                </a:cubicBezTo>
                <a:lnTo>
                  <a:pt x="4099" y="14906"/>
                </a:lnTo>
                <a:cubicBezTo>
                  <a:pt x="4103" y="14900"/>
                  <a:pt x="4104" y="14893"/>
                  <a:pt x="4109" y="14893"/>
                </a:cubicBezTo>
                <a:cubicBezTo>
                  <a:pt x="4416" y="14851"/>
                  <a:pt x="4632" y="14553"/>
                  <a:pt x="4614" y="14258"/>
                </a:cubicBezTo>
                <a:cubicBezTo>
                  <a:pt x="4598" y="13996"/>
                  <a:pt x="4430" y="13758"/>
                  <a:pt x="4162" y="13690"/>
                </a:cubicBezTo>
                <a:cubicBezTo>
                  <a:pt x="4110" y="13676"/>
                  <a:pt x="4096" y="13659"/>
                  <a:pt x="4097" y="13611"/>
                </a:cubicBezTo>
                <a:cubicBezTo>
                  <a:pt x="4099" y="13499"/>
                  <a:pt x="4097" y="13389"/>
                  <a:pt x="4097" y="13274"/>
                </a:cubicBezTo>
                <a:cubicBezTo>
                  <a:pt x="4097" y="13156"/>
                  <a:pt x="4141" y="13106"/>
                  <a:pt x="4254" y="13106"/>
                </a:cubicBezTo>
                <a:cubicBezTo>
                  <a:pt x="4260" y="13106"/>
                  <a:pt x="4266" y="13106"/>
                  <a:pt x="4273" y="13106"/>
                </a:cubicBezTo>
                <a:cubicBezTo>
                  <a:pt x="4430" y="13113"/>
                  <a:pt x="4585" y="13129"/>
                  <a:pt x="4742" y="13141"/>
                </a:cubicBezTo>
                <a:cubicBezTo>
                  <a:pt x="4816" y="13146"/>
                  <a:pt x="4888" y="13156"/>
                  <a:pt x="4960" y="13158"/>
                </a:cubicBezTo>
                <a:cubicBezTo>
                  <a:pt x="5102" y="13164"/>
                  <a:pt x="5245" y="13180"/>
                  <a:pt x="5387" y="13180"/>
                </a:cubicBezTo>
                <a:cubicBezTo>
                  <a:pt x="5442" y="13180"/>
                  <a:pt x="5496" y="13178"/>
                  <a:pt x="5550" y="13171"/>
                </a:cubicBezTo>
                <a:cubicBezTo>
                  <a:pt x="5928" y="13117"/>
                  <a:pt x="6205" y="12775"/>
                  <a:pt x="6215" y="12404"/>
                </a:cubicBezTo>
                <a:cubicBezTo>
                  <a:pt x="6224" y="12041"/>
                  <a:pt x="6218" y="11674"/>
                  <a:pt x="6217" y="11311"/>
                </a:cubicBezTo>
                <a:cubicBezTo>
                  <a:pt x="6217" y="11223"/>
                  <a:pt x="6245" y="11151"/>
                  <a:pt x="6321" y="11114"/>
                </a:cubicBezTo>
                <a:cubicBezTo>
                  <a:pt x="6437" y="11059"/>
                  <a:pt x="6559" y="11015"/>
                  <a:pt x="6682" y="10971"/>
                </a:cubicBezTo>
                <a:cubicBezTo>
                  <a:pt x="7012" y="10852"/>
                  <a:pt x="7193" y="10441"/>
                  <a:pt x="7019" y="10129"/>
                </a:cubicBezTo>
                <a:cubicBezTo>
                  <a:pt x="6883" y="9883"/>
                  <a:pt x="6703" y="9662"/>
                  <a:pt x="6542" y="9430"/>
                </a:cubicBezTo>
                <a:cubicBezTo>
                  <a:pt x="6412" y="9242"/>
                  <a:pt x="6275" y="9061"/>
                  <a:pt x="6227" y="8832"/>
                </a:cubicBezTo>
                <a:cubicBezTo>
                  <a:pt x="6198" y="8696"/>
                  <a:pt x="6191" y="8556"/>
                  <a:pt x="6160" y="8422"/>
                </a:cubicBezTo>
                <a:cubicBezTo>
                  <a:pt x="6085" y="8099"/>
                  <a:pt x="5976" y="7788"/>
                  <a:pt x="5808" y="7499"/>
                </a:cubicBezTo>
                <a:cubicBezTo>
                  <a:pt x="5581" y="7109"/>
                  <a:pt x="5283" y="6785"/>
                  <a:pt x="4916" y="6522"/>
                </a:cubicBezTo>
                <a:cubicBezTo>
                  <a:pt x="4464" y="6196"/>
                  <a:pt x="3956" y="6007"/>
                  <a:pt x="3403" y="5963"/>
                </a:cubicBezTo>
                <a:cubicBezTo>
                  <a:pt x="3301" y="5955"/>
                  <a:pt x="3198" y="5950"/>
                  <a:pt x="3095" y="595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44"/>
          <p:cNvSpPr/>
          <p:nvPr/>
        </p:nvSpPr>
        <p:spPr>
          <a:xfrm rot="-5801816">
            <a:off x="7646765" y="3697111"/>
            <a:ext cx="208480" cy="208508"/>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44"/>
          <p:cNvSpPr/>
          <p:nvPr/>
        </p:nvSpPr>
        <p:spPr>
          <a:xfrm rot="-5801880">
            <a:off x="7156823" y="4190564"/>
            <a:ext cx="113378" cy="10541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44"/>
          <p:cNvSpPr/>
          <p:nvPr/>
        </p:nvSpPr>
        <p:spPr>
          <a:xfrm rot="-10488751">
            <a:off x="7649536" y="4262256"/>
            <a:ext cx="202918" cy="202967"/>
          </a:xfrm>
          <a:custGeom>
            <a:rect b="b" l="l" r="r" t="t"/>
            <a:pathLst>
              <a:path extrusionOk="0" h="8370" w="8368">
                <a:moveTo>
                  <a:pt x="3063" y="1"/>
                </a:moveTo>
                <a:lnTo>
                  <a:pt x="0" y="5306"/>
                </a:lnTo>
                <a:lnTo>
                  <a:pt x="5304" y="8369"/>
                </a:lnTo>
                <a:lnTo>
                  <a:pt x="8367" y="3064"/>
                </a:lnTo>
                <a:lnTo>
                  <a:pt x="3063"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4"/>
          <p:cNvSpPr/>
          <p:nvPr/>
        </p:nvSpPr>
        <p:spPr>
          <a:xfrm rot="8881454">
            <a:off x="4217887" y="1609682"/>
            <a:ext cx="249705" cy="208293"/>
          </a:xfrm>
          <a:custGeom>
            <a:rect b="b" l="l" r="r" t="t"/>
            <a:pathLst>
              <a:path extrusionOk="0" h="5417" w="6494">
                <a:moveTo>
                  <a:pt x="6083" y="305"/>
                </a:moveTo>
                <a:lnTo>
                  <a:pt x="4251" y="4917"/>
                </a:lnTo>
                <a:lnTo>
                  <a:pt x="554" y="779"/>
                </a:lnTo>
                <a:lnTo>
                  <a:pt x="6083" y="305"/>
                </a:lnTo>
                <a:close/>
                <a:moveTo>
                  <a:pt x="6493" y="1"/>
                </a:moveTo>
                <a:lnTo>
                  <a:pt x="1" y="557"/>
                </a:lnTo>
                <a:lnTo>
                  <a:pt x="4341" y="5417"/>
                </a:lnTo>
                <a:lnTo>
                  <a:pt x="64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44"/>
          <p:cNvSpPr/>
          <p:nvPr/>
        </p:nvSpPr>
        <p:spPr>
          <a:xfrm rot="-5801980">
            <a:off x="4708570" y="2042711"/>
            <a:ext cx="95383" cy="88703"/>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44"/>
          <p:cNvSpPr/>
          <p:nvPr/>
        </p:nvSpPr>
        <p:spPr>
          <a:xfrm>
            <a:off x="1321610" y="4257928"/>
            <a:ext cx="268969" cy="269005"/>
          </a:xfrm>
          <a:custGeom>
            <a:rect b="b" l="l" r="r" t="t"/>
            <a:pathLst>
              <a:path extrusionOk="0" h="7476" w="7475">
                <a:moveTo>
                  <a:pt x="3737" y="267"/>
                </a:moveTo>
                <a:cubicBezTo>
                  <a:pt x="5651" y="267"/>
                  <a:pt x="7207" y="1823"/>
                  <a:pt x="7207" y="3737"/>
                </a:cubicBezTo>
                <a:cubicBezTo>
                  <a:pt x="7207" y="5650"/>
                  <a:pt x="5651" y="7206"/>
                  <a:pt x="3737" y="7206"/>
                </a:cubicBezTo>
                <a:cubicBezTo>
                  <a:pt x="1824" y="7206"/>
                  <a:pt x="268" y="5650"/>
                  <a:pt x="268" y="3737"/>
                </a:cubicBezTo>
                <a:cubicBezTo>
                  <a:pt x="268" y="1823"/>
                  <a:pt x="1824" y="267"/>
                  <a:pt x="3737" y="267"/>
                </a:cubicBezTo>
                <a:close/>
                <a:moveTo>
                  <a:pt x="3737" y="1"/>
                </a:moveTo>
                <a:cubicBezTo>
                  <a:pt x="1677" y="1"/>
                  <a:pt x="0" y="1679"/>
                  <a:pt x="0" y="3739"/>
                </a:cubicBezTo>
                <a:cubicBezTo>
                  <a:pt x="0" y="5799"/>
                  <a:pt x="1677" y="7475"/>
                  <a:pt x="3737" y="7475"/>
                </a:cubicBezTo>
                <a:cubicBezTo>
                  <a:pt x="5798" y="7475"/>
                  <a:pt x="7475" y="5799"/>
                  <a:pt x="7475" y="3739"/>
                </a:cubicBezTo>
                <a:cubicBezTo>
                  <a:pt x="7475" y="1679"/>
                  <a:pt x="5798" y="1"/>
                  <a:pt x="37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4"/>
          <p:cNvSpPr/>
          <p:nvPr/>
        </p:nvSpPr>
        <p:spPr>
          <a:xfrm>
            <a:off x="2333184" y="4351175"/>
            <a:ext cx="88733" cy="82508"/>
          </a:xfrm>
          <a:custGeom>
            <a:rect b="b" l="l" r="r" t="t"/>
            <a:pathLst>
              <a:path extrusionOk="0" h="2293" w="2466">
                <a:moveTo>
                  <a:pt x="1230" y="1"/>
                </a:moveTo>
                <a:cubicBezTo>
                  <a:pt x="678" y="1"/>
                  <a:pt x="191" y="402"/>
                  <a:pt x="101" y="964"/>
                </a:cubicBezTo>
                <a:cubicBezTo>
                  <a:pt x="0" y="1589"/>
                  <a:pt x="425" y="2177"/>
                  <a:pt x="1050" y="2278"/>
                </a:cubicBezTo>
                <a:cubicBezTo>
                  <a:pt x="1112" y="2288"/>
                  <a:pt x="1173" y="2293"/>
                  <a:pt x="1234" y="2293"/>
                </a:cubicBezTo>
                <a:cubicBezTo>
                  <a:pt x="1786" y="2293"/>
                  <a:pt x="2273" y="1892"/>
                  <a:pt x="2363" y="1330"/>
                </a:cubicBezTo>
                <a:cubicBezTo>
                  <a:pt x="2465" y="705"/>
                  <a:pt x="2041" y="116"/>
                  <a:pt x="1415" y="16"/>
                </a:cubicBezTo>
                <a:cubicBezTo>
                  <a:pt x="1353" y="5"/>
                  <a:pt x="1291"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44"/>
          <p:cNvSpPr/>
          <p:nvPr/>
        </p:nvSpPr>
        <p:spPr>
          <a:xfrm rot="-5801643">
            <a:off x="1901586" y="3812209"/>
            <a:ext cx="197128" cy="170307"/>
          </a:xfrm>
          <a:custGeom>
            <a:rect b="b" l="l" r="r" t="t"/>
            <a:pathLst>
              <a:path extrusionOk="0" h="9179" w="10626">
                <a:moveTo>
                  <a:pt x="0" y="1"/>
                </a:moveTo>
                <a:lnTo>
                  <a:pt x="2889" y="9179"/>
                </a:lnTo>
                <a:lnTo>
                  <a:pt x="10625" y="1700"/>
                </a:lnTo>
                <a:lnTo>
                  <a:pt x="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orld Day of Cooperatives by Slidesgo">
  <a:themeElements>
    <a:clrScheme name="Simple Light">
      <a:dk1>
        <a:srgbClr val="38283A"/>
      </a:dk1>
      <a:lt1>
        <a:srgbClr val="F0E6E1"/>
      </a:lt1>
      <a:dk2>
        <a:srgbClr val="F66A2D"/>
      </a:dk2>
      <a:lt2>
        <a:srgbClr val="FFD966"/>
      </a:lt2>
      <a:accent1>
        <a:srgbClr val="3BA084"/>
      </a:accent1>
      <a:accent2>
        <a:srgbClr val="4A86E8"/>
      </a:accent2>
      <a:accent3>
        <a:srgbClr val="9090F1"/>
      </a:accent3>
      <a:accent4>
        <a:srgbClr val="FFC0C0"/>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